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4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4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57" r:id="rId26"/>
    <p:sldId id="258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1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1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#2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#2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#2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#2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1#2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1#2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6-мавзу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нархининг шаклланиш механизми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 of market price formation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A6B877-F479-472C-9C4B-E713BF0BE74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DCED3B-5BF2-4D71-89AF-C9F1BFFE160C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нархининг шаклланиш механизми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8AB0C6F-72C5-43A6-8FCA-3CEF37F9190B}" type="parTrans" cxnId="{D20332BE-A036-408D-AC8C-30002E3B44BD}">
      <dgm:prSet/>
      <dgm:spPr/>
      <dgm:t>
        <a:bodyPr/>
        <a:lstStyle/>
        <a:p>
          <a:endParaRPr lang="ru-RU"/>
        </a:p>
      </dgm:t>
    </dgm:pt>
    <dgm:pt modelId="{585147AA-9568-4D8D-98D3-44C0D135BF0B}" type="sibTrans" cxnId="{D20332BE-A036-408D-AC8C-30002E3B44BD}">
      <dgm:prSet/>
      <dgm:spPr/>
      <dgm:t>
        <a:bodyPr/>
        <a:lstStyle/>
        <a:p>
          <a:endParaRPr lang="ru-RU"/>
        </a:p>
      </dgm:t>
    </dgm:pt>
    <dgm:pt modelId="{37DF14E9-ACC4-4D24-9D7F-B25CF5E46E43}" type="pres">
      <dgm:prSet presAssocID="{D4A6B877-F479-472C-9C4B-E713BF0BE74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C40AE4-C46F-4E40-AA15-7C55A072AEEC}" type="pres">
      <dgm:prSet presAssocID="{EEDCED3B-5BF2-4D71-89AF-C9F1BFFE160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E7AB7C-0503-4B3C-A738-46621DC263B4}" type="presOf" srcId="{D4A6B877-F479-472C-9C4B-E713BF0BE74F}" destId="{37DF14E9-ACC4-4D24-9D7F-B25CF5E46E43}" srcOrd="0" destOrd="0" presId="urn:microsoft.com/office/officeart/2005/8/layout/vList2"/>
    <dgm:cxn modelId="{D20332BE-A036-408D-AC8C-30002E3B44BD}" srcId="{D4A6B877-F479-472C-9C4B-E713BF0BE74F}" destId="{EEDCED3B-5BF2-4D71-89AF-C9F1BFFE160C}" srcOrd="0" destOrd="0" parTransId="{08AB0C6F-72C5-43A6-8FCA-3CEF37F9190B}" sibTransId="{585147AA-9568-4D8D-98D3-44C0D135BF0B}"/>
    <dgm:cxn modelId="{9A2CA9A6-1CC5-4657-AFA9-A060D89EC2C3}" type="presOf" srcId="{EEDCED3B-5BF2-4D71-89AF-C9F1BFFE160C}" destId="{ECC40AE4-C46F-4E40-AA15-7C55A072AEEC}" srcOrd="0" destOrd="0" presId="urn:microsoft.com/office/officeart/2005/8/layout/vList2"/>
    <dgm:cxn modelId="{9B26E476-3614-41B5-959F-0C00689941F9}" type="presParOf" srcId="{37DF14E9-ACC4-4D24-9D7F-B25CF5E46E43}" destId="{ECC40AE4-C46F-4E40-AA15-7C55A072AE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6D0584-AE90-4CD4-8352-FAB728C9934D}" type="doc">
      <dgm:prSet loTypeId="urn:microsoft.com/office/officeart/2005/8/layout/chevron2" loCatId="process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96966A50-D554-4E0D-B2F9-8C97FD8AA2FA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756F451-25DE-4D7A-B34B-434DDD891EEF}" type="parTrans" cxnId="{70D56987-4E3F-4117-A1EA-354707F7A3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977D16-1823-4CB5-86A7-841BD7A6977A}" type="sibTrans" cxnId="{70D56987-4E3F-4117-A1EA-354707F7A3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2DD614-A3FC-470B-9A5F-1A1F80F65B6D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F822748-3816-4243-A37A-EA7B6659BCD0}" type="parTrans" cxnId="{F51A7859-0BDD-4403-B238-AC80EB39AD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6CD9AAD-C21A-4B8D-A3D3-4B9EDF0CB363}" type="sibTrans" cxnId="{F51A7859-0BDD-4403-B238-AC80EB39AD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A26C5D-E646-4CC2-AE59-F00A9AA30C8A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6F18BC9-E05D-40E3-A352-37A9E1722EA8}" type="parTrans" cxnId="{7D3E1896-291F-402F-9604-A8EB481DB0F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F4F29A7-1386-43A3-9F50-A3D120EA79DC}" type="sibTrans" cxnId="{7D3E1896-291F-402F-9604-A8EB481DB0F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B945C3-8BC1-4BA2-BD97-4EF3D2FE48EC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0F43F9C9-FC54-4437-ACBD-676C8F5FF7CF}" type="parTrans" cxnId="{828DDAEE-BDA9-400C-87CD-F7ED6EDDB7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78F6B3-714F-4301-865E-1F671FF442CF}" type="sibTrans" cxnId="{828DDAEE-BDA9-400C-87CD-F7ED6EDDB7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FE3E00-82E3-41EA-BBC6-86859EF5D3A8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013B63D-1FD2-4975-A72A-7EB65BCAE4A6}" type="parTrans" cxnId="{1E89ADEE-433E-4FF4-9DD7-5313F7FB214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A16570-A264-446B-8835-5920FE85ADE1}" type="sibTrans" cxnId="{1E89ADEE-433E-4FF4-9DD7-5313F7FB214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9A7ECE0-3E69-413C-A407-BCF8B024E9A4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Рақобатнинг турли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кўринишлари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7F825FE-90B8-49C3-A8BA-D51CA2BDC424}" type="parTrans" cxnId="{81C4FE69-65BD-49E8-9F04-1DDC4240942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71AD014-E20C-454E-AF1D-C668360166AA}" type="sibTrans" cxnId="{81C4FE69-65BD-49E8-9F04-1DDC4240942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BEED122-4634-4C84-9241-C4AA1D6AA7EC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19DE513-8534-4723-BE8D-9C5FE2A4E998}" type="parTrans" cxnId="{E7A4559B-0EBD-4074-A10F-91F0217B7EC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817CDB0-489A-4078-8886-C521452AC7DC}" type="sibTrans" cxnId="{E7A4559B-0EBD-4074-A10F-91F0217B7EC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CBF4A99-7332-49DB-8A18-02F9DAD2B2C0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оширилиш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FA53547-E6AE-4592-9141-13D8F7BA4E65}" type="parTrans" cxnId="{A0420891-895A-4058-8DC9-09BFF72E87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9F4ED6D-47B4-4D1E-B602-4C8928B77D9E}" type="sibTrans" cxnId="{A0420891-895A-4058-8DC9-09BFF72E87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B0E012-C351-4A35-B415-4CF58A0175D8}" type="pres">
      <dgm:prSet presAssocID="{A76D0584-AE90-4CD4-8352-FAB728C9934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99B218-C971-48AF-8E9D-4F120AFA5842}" type="pres">
      <dgm:prSet presAssocID="{96966A50-D554-4E0D-B2F9-8C97FD8AA2FA}" presName="composite" presStyleCnt="0"/>
      <dgm:spPr/>
    </dgm:pt>
    <dgm:pt modelId="{64261613-2170-4CB1-8908-8BA80DEE203F}" type="pres">
      <dgm:prSet presAssocID="{96966A50-D554-4E0D-B2F9-8C97FD8AA2FA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30B797-12B2-4DC8-8248-24680C917E6C}" type="pres">
      <dgm:prSet presAssocID="{96966A50-D554-4E0D-B2F9-8C97FD8AA2FA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854323-D07C-4E4A-AB7C-54272E8B7B30}" type="pres">
      <dgm:prSet presAssocID="{5C977D16-1823-4CB5-86A7-841BD7A6977A}" presName="sp" presStyleCnt="0"/>
      <dgm:spPr/>
    </dgm:pt>
    <dgm:pt modelId="{77003343-BE7A-4CFE-9D0E-DE87F7220A17}" type="pres">
      <dgm:prSet presAssocID="{CBA26C5D-E646-4CC2-AE59-F00A9AA30C8A}" presName="composite" presStyleCnt="0"/>
      <dgm:spPr/>
    </dgm:pt>
    <dgm:pt modelId="{ED657686-0ABA-4A39-9665-539C99341823}" type="pres">
      <dgm:prSet presAssocID="{CBA26C5D-E646-4CC2-AE59-F00A9AA30C8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527D68-659B-4F5C-BBCE-F1EE24486B03}" type="pres">
      <dgm:prSet presAssocID="{CBA26C5D-E646-4CC2-AE59-F00A9AA30C8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35B6DF-7EF8-4327-981B-4B728D7D42E6}" type="pres">
      <dgm:prSet presAssocID="{7F4F29A7-1386-43A3-9F50-A3D120EA79DC}" presName="sp" presStyleCnt="0"/>
      <dgm:spPr/>
    </dgm:pt>
    <dgm:pt modelId="{0B728C64-6BB8-489D-BA7B-34118B62710D}" type="pres">
      <dgm:prSet presAssocID="{29FE3E00-82E3-41EA-BBC6-86859EF5D3A8}" presName="composite" presStyleCnt="0"/>
      <dgm:spPr/>
    </dgm:pt>
    <dgm:pt modelId="{6C535959-3B00-4F3C-B86E-5567BDCD188A}" type="pres">
      <dgm:prSet presAssocID="{29FE3E00-82E3-41EA-BBC6-86859EF5D3A8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80196-0A1B-4086-9C13-5649A0BC3B39}" type="pres">
      <dgm:prSet presAssocID="{29FE3E00-82E3-41EA-BBC6-86859EF5D3A8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EFD487-4D53-40DC-8360-B5E4814DECEA}" type="pres">
      <dgm:prSet presAssocID="{27A16570-A264-446B-8835-5920FE85ADE1}" presName="sp" presStyleCnt="0"/>
      <dgm:spPr/>
    </dgm:pt>
    <dgm:pt modelId="{92A281D9-C5BD-4D77-B279-EDFF8F731E7B}" type="pres">
      <dgm:prSet presAssocID="{DBEED122-4634-4C84-9241-C4AA1D6AA7EC}" presName="composite" presStyleCnt="0"/>
      <dgm:spPr/>
    </dgm:pt>
    <dgm:pt modelId="{998F7E45-CED2-4C64-81D2-E3042B453F98}" type="pres">
      <dgm:prSet presAssocID="{DBEED122-4634-4C84-9241-C4AA1D6AA7EC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F694F-EA85-4CFB-93F9-226FD46CA88A}" type="pres">
      <dgm:prSet presAssocID="{DBEED122-4634-4C84-9241-C4AA1D6AA7EC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E39D7F-1079-43B9-B39A-4CAD0BD92F02}" type="presOf" srcId="{A76D0584-AE90-4CD4-8352-FAB728C9934D}" destId="{04B0E012-C351-4A35-B415-4CF58A0175D8}" srcOrd="0" destOrd="0" presId="urn:microsoft.com/office/officeart/2005/8/layout/chevron2"/>
    <dgm:cxn modelId="{A480F402-F3A9-496C-98B7-1A36E18108A5}" type="presOf" srcId="{69A7ECE0-3E69-413C-A407-BCF8B024E9A4}" destId="{1EF80196-0A1B-4086-9C13-5649A0BC3B39}" srcOrd="0" destOrd="0" presId="urn:microsoft.com/office/officeart/2005/8/layout/chevron2"/>
    <dgm:cxn modelId="{70D56987-4E3F-4117-A1EA-354707F7A3E7}" srcId="{A76D0584-AE90-4CD4-8352-FAB728C9934D}" destId="{96966A50-D554-4E0D-B2F9-8C97FD8AA2FA}" srcOrd="0" destOrd="0" parTransId="{5756F451-25DE-4D7A-B34B-434DDD891EEF}" sibTransId="{5C977D16-1823-4CB5-86A7-841BD7A6977A}"/>
    <dgm:cxn modelId="{5E445DA0-9973-49EA-8A2C-EED294DD9910}" type="presOf" srcId="{DCBF4A99-7332-49DB-8A18-02F9DAD2B2C0}" destId="{A01F694F-EA85-4CFB-93F9-226FD46CA88A}" srcOrd="0" destOrd="0" presId="urn:microsoft.com/office/officeart/2005/8/layout/chevron2"/>
    <dgm:cxn modelId="{0C839B6E-E59B-45C1-82D3-9B9A92E498BC}" type="presOf" srcId="{29FE3E00-82E3-41EA-BBC6-86859EF5D3A8}" destId="{6C535959-3B00-4F3C-B86E-5567BDCD188A}" srcOrd="0" destOrd="0" presId="urn:microsoft.com/office/officeart/2005/8/layout/chevron2"/>
    <dgm:cxn modelId="{828DDAEE-BDA9-400C-87CD-F7ED6EDDB79C}" srcId="{CBA26C5D-E646-4CC2-AE59-F00A9AA30C8A}" destId="{39B945C3-8BC1-4BA2-BD97-4EF3D2FE48EC}" srcOrd="0" destOrd="0" parTransId="{0F43F9C9-FC54-4437-ACBD-676C8F5FF7CF}" sibTransId="{6278F6B3-714F-4301-865E-1F671FF442CF}"/>
    <dgm:cxn modelId="{F51A7859-0BDD-4403-B238-AC80EB39ADBA}" srcId="{96966A50-D554-4E0D-B2F9-8C97FD8AA2FA}" destId="{5C2DD614-A3FC-470B-9A5F-1A1F80F65B6D}" srcOrd="0" destOrd="0" parTransId="{CF822748-3816-4243-A37A-EA7B6659BCD0}" sibTransId="{56CD9AAD-C21A-4B8D-A3D3-4B9EDF0CB363}"/>
    <dgm:cxn modelId="{1E8751B3-F8EF-4544-A58C-F18FD13D8B12}" type="presOf" srcId="{DBEED122-4634-4C84-9241-C4AA1D6AA7EC}" destId="{998F7E45-CED2-4C64-81D2-E3042B453F98}" srcOrd="0" destOrd="0" presId="urn:microsoft.com/office/officeart/2005/8/layout/chevron2"/>
    <dgm:cxn modelId="{A0420891-895A-4058-8DC9-09BFF72E875E}" srcId="{DBEED122-4634-4C84-9241-C4AA1D6AA7EC}" destId="{DCBF4A99-7332-49DB-8A18-02F9DAD2B2C0}" srcOrd="0" destOrd="0" parTransId="{CFA53547-E6AE-4592-9141-13D8F7BA4E65}" sibTransId="{A9F4ED6D-47B4-4D1E-B602-4C8928B77D9E}"/>
    <dgm:cxn modelId="{3D8B3F4C-0663-4257-AF2B-98DF434BB0EA}" type="presOf" srcId="{5C2DD614-A3FC-470B-9A5F-1A1F80F65B6D}" destId="{6230B797-12B2-4DC8-8248-24680C917E6C}" srcOrd="0" destOrd="0" presId="urn:microsoft.com/office/officeart/2005/8/layout/chevron2"/>
    <dgm:cxn modelId="{D3C5B9D7-88D3-42B0-BD5D-5AB524A4F0B5}" type="presOf" srcId="{CBA26C5D-E646-4CC2-AE59-F00A9AA30C8A}" destId="{ED657686-0ABA-4A39-9665-539C99341823}" srcOrd="0" destOrd="0" presId="urn:microsoft.com/office/officeart/2005/8/layout/chevron2"/>
    <dgm:cxn modelId="{1E89ADEE-433E-4FF4-9DD7-5313F7FB2145}" srcId="{A76D0584-AE90-4CD4-8352-FAB728C9934D}" destId="{29FE3E00-82E3-41EA-BBC6-86859EF5D3A8}" srcOrd="2" destOrd="0" parTransId="{3013B63D-1FD2-4975-A72A-7EB65BCAE4A6}" sibTransId="{27A16570-A264-446B-8835-5920FE85ADE1}"/>
    <dgm:cxn modelId="{D51183CF-4E34-4826-B903-FD3D2B9293D9}" type="presOf" srcId="{96966A50-D554-4E0D-B2F9-8C97FD8AA2FA}" destId="{64261613-2170-4CB1-8908-8BA80DEE203F}" srcOrd="0" destOrd="0" presId="urn:microsoft.com/office/officeart/2005/8/layout/chevron2"/>
    <dgm:cxn modelId="{DDFD3F33-0235-4B13-A282-38FD4CDCA40D}" type="presOf" srcId="{39B945C3-8BC1-4BA2-BD97-4EF3D2FE48EC}" destId="{E7527D68-659B-4F5C-BBCE-F1EE24486B03}" srcOrd="0" destOrd="0" presId="urn:microsoft.com/office/officeart/2005/8/layout/chevron2"/>
    <dgm:cxn modelId="{81C4FE69-65BD-49E8-9F04-1DDC42409429}" srcId="{29FE3E00-82E3-41EA-BBC6-86859EF5D3A8}" destId="{69A7ECE0-3E69-413C-A407-BCF8B024E9A4}" srcOrd="0" destOrd="0" parTransId="{E7F825FE-90B8-49C3-A8BA-D51CA2BDC424}" sibTransId="{671AD014-E20C-454E-AF1D-C668360166AA}"/>
    <dgm:cxn modelId="{7D3E1896-291F-402F-9604-A8EB481DB0F0}" srcId="{A76D0584-AE90-4CD4-8352-FAB728C9934D}" destId="{CBA26C5D-E646-4CC2-AE59-F00A9AA30C8A}" srcOrd="1" destOrd="0" parTransId="{86F18BC9-E05D-40E3-A352-37A9E1722EA8}" sibTransId="{7F4F29A7-1386-43A3-9F50-A3D120EA79DC}"/>
    <dgm:cxn modelId="{E7A4559B-0EBD-4074-A10F-91F0217B7EC1}" srcId="{A76D0584-AE90-4CD4-8352-FAB728C9934D}" destId="{DBEED122-4634-4C84-9241-C4AA1D6AA7EC}" srcOrd="3" destOrd="0" parTransId="{019DE513-8534-4723-BE8D-9C5FE2A4E998}" sibTransId="{4817CDB0-489A-4078-8886-C521452AC7DC}"/>
    <dgm:cxn modelId="{434548FB-A7F0-47C8-B885-8E51CC171CA2}" type="presParOf" srcId="{04B0E012-C351-4A35-B415-4CF58A0175D8}" destId="{2E99B218-C971-48AF-8E9D-4F120AFA5842}" srcOrd="0" destOrd="0" presId="urn:microsoft.com/office/officeart/2005/8/layout/chevron2"/>
    <dgm:cxn modelId="{79F7FE68-C70B-4D27-9533-DE1F90A6540C}" type="presParOf" srcId="{2E99B218-C971-48AF-8E9D-4F120AFA5842}" destId="{64261613-2170-4CB1-8908-8BA80DEE203F}" srcOrd="0" destOrd="0" presId="urn:microsoft.com/office/officeart/2005/8/layout/chevron2"/>
    <dgm:cxn modelId="{B2107DE9-169D-4B34-8F30-A0A491FE9FC3}" type="presParOf" srcId="{2E99B218-C971-48AF-8E9D-4F120AFA5842}" destId="{6230B797-12B2-4DC8-8248-24680C917E6C}" srcOrd="1" destOrd="0" presId="urn:microsoft.com/office/officeart/2005/8/layout/chevron2"/>
    <dgm:cxn modelId="{3BE022A3-0C95-4F83-A58A-89D23E34C8F8}" type="presParOf" srcId="{04B0E012-C351-4A35-B415-4CF58A0175D8}" destId="{C7854323-D07C-4E4A-AB7C-54272E8B7B30}" srcOrd="1" destOrd="0" presId="urn:microsoft.com/office/officeart/2005/8/layout/chevron2"/>
    <dgm:cxn modelId="{5E426393-D157-4215-8288-7D4F50F8F1A1}" type="presParOf" srcId="{04B0E012-C351-4A35-B415-4CF58A0175D8}" destId="{77003343-BE7A-4CFE-9D0E-DE87F7220A17}" srcOrd="2" destOrd="0" presId="urn:microsoft.com/office/officeart/2005/8/layout/chevron2"/>
    <dgm:cxn modelId="{3D2D6CA1-C93D-42FA-BB5E-B0FBF6F71701}" type="presParOf" srcId="{77003343-BE7A-4CFE-9D0E-DE87F7220A17}" destId="{ED657686-0ABA-4A39-9665-539C99341823}" srcOrd="0" destOrd="0" presId="urn:microsoft.com/office/officeart/2005/8/layout/chevron2"/>
    <dgm:cxn modelId="{343AAEC2-970B-4AD0-B7CC-60AE2A989FEB}" type="presParOf" srcId="{77003343-BE7A-4CFE-9D0E-DE87F7220A17}" destId="{E7527D68-659B-4F5C-BBCE-F1EE24486B03}" srcOrd="1" destOrd="0" presId="urn:microsoft.com/office/officeart/2005/8/layout/chevron2"/>
    <dgm:cxn modelId="{2FE2AD70-EF7D-4EB9-B237-BCD95F8501F4}" type="presParOf" srcId="{04B0E012-C351-4A35-B415-4CF58A0175D8}" destId="{CF35B6DF-7EF8-4327-981B-4B728D7D42E6}" srcOrd="3" destOrd="0" presId="urn:microsoft.com/office/officeart/2005/8/layout/chevron2"/>
    <dgm:cxn modelId="{7B884EA5-093D-425A-B79E-1A27D9F1C92C}" type="presParOf" srcId="{04B0E012-C351-4A35-B415-4CF58A0175D8}" destId="{0B728C64-6BB8-489D-BA7B-34118B62710D}" srcOrd="4" destOrd="0" presId="urn:microsoft.com/office/officeart/2005/8/layout/chevron2"/>
    <dgm:cxn modelId="{D839364A-D0B2-467C-95F3-8F429C834324}" type="presParOf" srcId="{0B728C64-6BB8-489D-BA7B-34118B62710D}" destId="{6C535959-3B00-4F3C-B86E-5567BDCD188A}" srcOrd="0" destOrd="0" presId="urn:microsoft.com/office/officeart/2005/8/layout/chevron2"/>
    <dgm:cxn modelId="{977957FF-721A-49CF-ACE8-BFF386731CF3}" type="presParOf" srcId="{0B728C64-6BB8-489D-BA7B-34118B62710D}" destId="{1EF80196-0A1B-4086-9C13-5649A0BC3B39}" srcOrd="1" destOrd="0" presId="urn:microsoft.com/office/officeart/2005/8/layout/chevron2"/>
    <dgm:cxn modelId="{184CFD19-CA7F-4CB2-A64E-EB8DDFE33278}" type="presParOf" srcId="{04B0E012-C351-4A35-B415-4CF58A0175D8}" destId="{B9EFD487-4D53-40DC-8360-B5E4814DECEA}" srcOrd="5" destOrd="0" presId="urn:microsoft.com/office/officeart/2005/8/layout/chevron2"/>
    <dgm:cxn modelId="{0249708A-6967-4306-8395-16C772115718}" type="presParOf" srcId="{04B0E012-C351-4A35-B415-4CF58A0175D8}" destId="{92A281D9-C5BD-4D77-B279-EDFF8F731E7B}" srcOrd="6" destOrd="0" presId="urn:microsoft.com/office/officeart/2005/8/layout/chevron2"/>
    <dgm:cxn modelId="{3556765D-6DEF-4359-A7CC-2DAEDFA3FCEA}" type="presParOf" srcId="{92A281D9-C5BD-4D77-B279-EDFF8F731E7B}" destId="{998F7E45-CED2-4C64-81D2-E3042B453F98}" srcOrd="0" destOrd="0" presId="urn:microsoft.com/office/officeart/2005/8/layout/chevron2"/>
    <dgm:cxn modelId="{95F29731-7205-4A20-B52F-5895675E459A}" type="presParOf" srcId="{92A281D9-C5BD-4D77-B279-EDFF8F731E7B}" destId="{A01F694F-EA85-4CFB-93F9-226FD46CA88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6C7FF26-6B47-44D7-9884-C9B07774804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EF81AC-49AC-49A9-B4FE-3BEB2FA73B7C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020DF5A-6C04-4E92-A85A-71AD75864A3D}" type="parTrans" cxnId="{950A5CB6-9525-46AF-997D-063990561D9A}">
      <dgm:prSet/>
      <dgm:spPr/>
      <dgm:t>
        <a:bodyPr/>
        <a:lstStyle/>
        <a:p>
          <a:endParaRPr lang="ru-RU"/>
        </a:p>
      </dgm:t>
    </dgm:pt>
    <dgm:pt modelId="{FC301C38-81BA-4D85-B7D3-804A66E1C218}" type="sibTrans" cxnId="{950A5CB6-9525-46AF-997D-063990561D9A}">
      <dgm:prSet/>
      <dgm:spPr/>
      <dgm:t>
        <a:bodyPr/>
        <a:lstStyle/>
        <a:p>
          <a:endParaRPr lang="ru-RU"/>
        </a:p>
      </dgm:t>
    </dgm:pt>
    <dgm:pt modelId="{A3071791-3BA0-4E3B-95A0-07256674BBEF}" type="pres">
      <dgm:prSet presAssocID="{06C7FF26-6B47-44D7-9884-C9B0777480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1F1926-F854-412A-A165-F34349ED323F}" type="pres">
      <dgm:prSet presAssocID="{4FEF81AC-49AC-49A9-B4FE-3BEB2FA73B7C}" presName="parentText" presStyleLbl="node1" presStyleIdx="0" presStyleCnt="1" custScaleY="1229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675449-C9BC-4DFC-830D-1DA2687D50DE}" type="presOf" srcId="{4FEF81AC-49AC-49A9-B4FE-3BEB2FA73B7C}" destId="{7E1F1926-F854-412A-A165-F34349ED323F}" srcOrd="0" destOrd="0" presId="urn:microsoft.com/office/officeart/2005/8/layout/vList2"/>
    <dgm:cxn modelId="{B98899DF-F754-4CDA-B1B9-4873BE920E97}" type="presOf" srcId="{06C7FF26-6B47-44D7-9884-C9B077748044}" destId="{A3071791-3BA0-4E3B-95A0-07256674BBEF}" srcOrd="0" destOrd="0" presId="urn:microsoft.com/office/officeart/2005/8/layout/vList2"/>
    <dgm:cxn modelId="{950A5CB6-9525-46AF-997D-063990561D9A}" srcId="{06C7FF26-6B47-44D7-9884-C9B077748044}" destId="{4FEF81AC-49AC-49A9-B4FE-3BEB2FA73B7C}" srcOrd="0" destOrd="0" parTransId="{3020DF5A-6C04-4E92-A85A-71AD75864A3D}" sibTransId="{FC301C38-81BA-4D85-B7D3-804A66E1C218}"/>
    <dgm:cxn modelId="{9D523A26-7C73-4810-8108-DFACADF33E7B}" type="presParOf" srcId="{A3071791-3BA0-4E3B-95A0-07256674BBEF}" destId="{7E1F1926-F854-412A-A165-F34349ED32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2F7249-D037-46F4-B7ED-0DF46028023B}" type="doc">
      <dgm:prSet loTypeId="urn:microsoft.com/office/officeart/2005/8/layout/list1" loCatId="list" qsTypeId="urn:microsoft.com/office/officeart/2005/8/quickstyle/3d1" qsCatId="3D" csTypeId="urn:microsoft.com/office/officeart/2005/8/colors/colorful1#16" csCatId="colorful" phldr="1"/>
      <dgm:spPr/>
      <dgm:t>
        <a:bodyPr/>
        <a:lstStyle/>
        <a:p>
          <a:endParaRPr lang="ru-RU"/>
        </a:p>
      </dgm:t>
    </dgm:pt>
    <dgm:pt modelId="{666924FA-427C-4DE4-8B80-6CCFA068893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Инглиз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классик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сиёсий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 мактаби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вакиллари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DADEF77-A095-4717-8867-E75AA8EF4B60}" type="parTrans" cxnId="{8AAC9080-AF49-4087-88FD-41733B0EA06D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FD790C7-6F55-4619-B1F9-1ED8109E6256}" type="sibTrans" cxnId="{8AAC9080-AF49-4087-88FD-41733B0EA06D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16D266-CB5C-4F8B-BD2D-5A91758FFF5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қиймат ташкил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қилади дейилган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бўлса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F331075-C017-4640-B062-530580EEE19E}" type="parTrans" cxnId="{A1407EC8-20AD-4E62-A0E6-2CAF493869DE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DB7F24F-F3AF-470D-A248-7D2E35E0D46E}" type="sibTrans" cxnId="{A1407EC8-20AD-4E62-A0E6-2CAF493869DE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F839B1F-F22E-4A3B-9FFB-1EB635A3353D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Маржинализм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йўналишидаги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ҳозирги даврдаги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Экономикс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дарсликларида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96590CE-CBE3-481B-BFE7-D630E56D9995}" type="parTrans" cxnId="{342C1AA8-A046-47E6-B877-E6BB49DE2EE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2890322-4885-41A9-B747-28FC2E69DC57}" type="sibTrans" cxnId="{342C1AA8-A046-47E6-B877-E6BB49DE2EE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BC8941-8C08-43A0-B481-4A7497C464F4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нафлилиги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аниқроқ айтганда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қўшилган миқдор нафлилиги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қилади дейилади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52C7C00-F295-47F9-B7EE-62AA56C86811}" type="parTrans" cxnId="{778C6E10-E74F-4095-A80C-C8F734897CD5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053551E-B6E9-414D-AA61-330238C56F25}" type="sibTrans" cxnId="{778C6E10-E74F-4095-A80C-C8F734897CD5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19627CC-1C6B-4976-8F98-D4AE90A6BD0F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УЧИНЧИ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гуруҳ олимлар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эса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9FC011B-B201-4294-9190-3730DF9BB37D}" type="parTrans" cxnId="{1043218B-DEAD-44FE-8E7B-4CCC86E11BB5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1B8AC17-EC8D-4EDE-B261-A077DB3CE180}" type="sibTrans" cxnId="{1043218B-DEAD-44FE-8E7B-4CCC86E11BB5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355B73-9DA2-4D64-B76B-0FCD41938AE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топади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дейишади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 бири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ўзларича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далиллар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топиб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ғояларини исботлашга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ҳаракат қиладилар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70FC9C-FE31-455E-BFD6-6AA2690FD3A1}" type="parTrans" cxnId="{FD78CFCE-62CC-479B-AF9E-1FC98AB1C347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690DE8-FD30-4F58-8661-9C365865EDEF}" type="sibTrans" cxnId="{FD78CFCE-62CC-479B-AF9E-1FC98AB1C347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01CA7AF-E6F0-4500-A12A-65E027D024CB}" type="pres">
      <dgm:prSet presAssocID="{A72F7249-D037-46F4-B7ED-0DF46028023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BA8A92-2B7D-452E-903C-748689A9F625}" type="pres">
      <dgm:prSet presAssocID="{666924FA-427C-4DE4-8B80-6CCFA0688935}" presName="parentLin" presStyleCnt="0"/>
      <dgm:spPr/>
    </dgm:pt>
    <dgm:pt modelId="{4EAABEE6-F539-4DFD-B866-5FDE4854820B}" type="pres">
      <dgm:prSet presAssocID="{666924FA-427C-4DE4-8B80-6CCFA068893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82127AE-DA76-4310-8390-8B3BBD007474}" type="pres">
      <dgm:prSet presAssocID="{666924FA-427C-4DE4-8B80-6CCFA068893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077EFA-F961-442A-8903-F75897ABAB48}" type="pres">
      <dgm:prSet presAssocID="{666924FA-427C-4DE4-8B80-6CCFA0688935}" presName="negativeSpace" presStyleCnt="0"/>
      <dgm:spPr/>
    </dgm:pt>
    <dgm:pt modelId="{49ED0B0A-6190-459B-AC45-6AF99D2BD5EF}" type="pres">
      <dgm:prSet presAssocID="{666924FA-427C-4DE4-8B80-6CCFA068893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0EC775-BD29-44B3-AA64-7A6ABE59C863}" type="pres">
      <dgm:prSet presAssocID="{5FD790C7-6F55-4619-B1F9-1ED8109E6256}" presName="spaceBetweenRectangles" presStyleCnt="0"/>
      <dgm:spPr/>
    </dgm:pt>
    <dgm:pt modelId="{3BE5C593-AE50-48CE-8006-25939B68430A}" type="pres">
      <dgm:prSet presAssocID="{CF839B1F-F22E-4A3B-9FFB-1EB635A3353D}" presName="parentLin" presStyleCnt="0"/>
      <dgm:spPr/>
    </dgm:pt>
    <dgm:pt modelId="{6028C8F5-6C1F-4E75-8EDE-EDE5DE831C9E}" type="pres">
      <dgm:prSet presAssocID="{CF839B1F-F22E-4A3B-9FFB-1EB635A3353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5DD6906-8C54-4FE6-BB90-AD871CBB30E1}" type="pres">
      <dgm:prSet presAssocID="{CF839B1F-F22E-4A3B-9FFB-1EB635A3353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B06EF8-3DF9-4008-B075-AB941B21B50D}" type="pres">
      <dgm:prSet presAssocID="{CF839B1F-F22E-4A3B-9FFB-1EB635A3353D}" presName="negativeSpace" presStyleCnt="0"/>
      <dgm:spPr/>
    </dgm:pt>
    <dgm:pt modelId="{DC16B374-9F70-4DF9-9D26-5E5D30A8EB8F}" type="pres">
      <dgm:prSet presAssocID="{CF839B1F-F22E-4A3B-9FFB-1EB635A3353D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F63A97-7BA6-43D7-B277-C037C6036F2A}" type="pres">
      <dgm:prSet presAssocID="{72890322-4885-41A9-B747-28FC2E69DC57}" presName="spaceBetweenRectangles" presStyleCnt="0"/>
      <dgm:spPr/>
    </dgm:pt>
    <dgm:pt modelId="{59423D0A-8D05-4EC4-B3DF-9D17C52E2E93}" type="pres">
      <dgm:prSet presAssocID="{919627CC-1C6B-4976-8F98-D4AE90A6BD0F}" presName="parentLin" presStyleCnt="0"/>
      <dgm:spPr/>
    </dgm:pt>
    <dgm:pt modelId="{F9E74D32-CB46-4A5D-87BE-232D092C14B0}" type="pres">
      <dgm:prSet presAssocID="{919627CC-1C6B-4976-8F98-D4AE90A6BD0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A250A40-FB3F-4AC3-9237-9D8D36CD9965}" type="pres">
      <dgm:prSet presAssocID="{919627CC-1C6B-4976-8F98-D4AE90A6BD0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50E7AA-DD38-4B33-B525-CEC7452C7E32}" type="pres">
      <dgm:prSet presAssocID="{919627CC-1C6B-4976-8F98-D4AE90A6BD0F}" presName="negativeSpace" presStyleCnt="0"/>
      <dgm:spPr/>
    </dgm:pt>
    <dgm:pt modelId="{E9D86074-10B4-4A3C-BBFF-FC4D6FA673C4}" type="pres">
      <dgm:prSet presAssocID="{919627CC-1C6B-4976-8F98-D4AE90A6BD0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977AD4-85EB-44A1-BC8F-95140ACE5DFE}" type="presOf" srcId="{BEBC8941-8C08-43A0-B481-4A7497C464F4}" destId="{DC16B374-9F70-4DF9-9D26-5E5D30A8EB8F}" srcOrd="0" destOrd="0" presId="urn:microsoft.com/office/officeart/2005/8/layout/list1"/>
    <dgm:cxn modelId="{0DA93872-2AFA-4715-B8B7-C46FD16084FC}" type="presOf" srcId="{CF839B1F-F22E-4A3B-9FFB-1EB635A3353D}" destId="{6028C8F5-6C1F-4E75-8EDE-EDE5DE831C9E}" srcOrd="0" destOrd="0" presId="urn:microsoft.com/office/officeart/2005/8/layout/list1"/>
    <dgm:cxn modelId="{D4C3E852-E41F-4190-99A8-514D3B01DAFC}" type="presOf" srcId="{2F16D266-CB5C-4F8B-BD2D-5A91758FFF5F}" destId="{49ED0B0A-6190-459B-AC45-6AF99D2BD5EF}" srcOrd="0" destOrd="0" presId="urn:microsoft.com/office/officeart/2005/8/layout/list1"/>
    <dgm:cxn modelId="{FD78CFCE-62CC-479B-AF9E-1FC98AB1C347}" srcId="{919627CC-1C6B-4976-8F98-D4AE90A6BD0F}" destId="{E6355B73-9DA2-4D64-B76B-0FCD41938AEF}" srcOrd="0" destOrd="0" parTransId="{3670FC9C-FE31-455E-BFD6-6AA2690FD3A1}" sibTransId="{6D690DE8-FD30-4F58-8661-9C365865EDEF}"/>
    <dgm:cxn modelId="{8209D173-9FE1-4C6C-8FBE-824F3379D85A}" type="presOf" srcId="{E6355B73-9DA2-4D64-B76B-0FCD41938AEF}" destId="{E9D86074-10B4-4A3C-BBFF-FC4D6FA673C4}" srcOrd="0" destOrd="0" presId="urn:microsoft.com/office/officeart/2005/8/layout/list1"/>
    <dgm:cxn modelId="{1043218B-DEAD-44FE-8E7B-4CCC86E11BB5}" srcId="{A72F7249-D037-46F4-B7ED-0DF46028023B}" destId="{919627CC-1C6B-4976-8F98-D4AE90A6BD0F}" srcOrd="2" destOrd="0" parTransId="{49FC011B-B201-4294-9190-3730DF9BB37D}" sibTransId="{91B8AC17-EC8D-4EDE-B261-A077DB3CE180}"/>
    <dgm:cxn modelId="{699C6EA1-DF41-40BC-A613-B973FCABBA2B}" type="presOf" srcId="{666924FA-427C-4DE4-8B80-6CCFA0688935}" destId="{C82127AE-DA76-4310-8390-8B3BBD007474}" srcOrd="1" destOrd="0" presId="urn:microsoft.com/office/officeart/2005/8/layout/list1"/>
    <dgm:cxn modelId="{3303817D-2851-471E-9272-4F0C4E8732DE}" type="presOf" srcId="{CF839B1F-F22E-4A3B-9FFB-1EB635A3353D}" destId="{B5DD6906-8C54-4FE6-BB90-AD871CBB30E1}" srcOrd="1" destOrd="0" presId="urn:microsoft.com/office/officeart/2005/8/layout/list1"/>
    <dgm:cxn modelId="{3C206EC1-5926-49A6-8418-E239E770F318}" type="presOf" srcId="{A72F7249-D037-46F4-B7ED-0DF46028023B}" destId="{E01CA7AF-E6F0-4500-A12A-65E027D024CB}" srcOrd="0" destOrd="0" presId="urn:microsoft.com/office/officeart/2005/8/layout/list1"/>
    <dgm:cxn modelId="{BCF5D82A-EF4B-417F-9F54-D6FE141CF225}" type="presOf" srcId="{666924FA-427C-4DE4-8B80-6CCFA0688935}" destId="{4EAABEE6-F539-4DFD-B866-5FDE4854820B}" srcOrd="0" destOrd="0" presId="urn:microsoft.com/office/officeart/2005/8/layout/list1"/>
    <dgm:cxn modelId="{8AAC9080-AF49-4087-88FD-41733B0EA06D}" srcId="{A72F7249-D037-46F4-B7ED-0DF46028023B}" destId="{666924FA-427C-4DE4-8B80-6CCFA0688935}" srcOrd="0" destOrd="0" parTransId="{CDADEF77-A095-4717-8867-E75AA8EF4B60}" sibTransId="{5FD790C7-6F55-4619-B1F9-1ED8109E6256}"/>
    <dgm:cxn modelId="{A1407EC8-20AD-4E62-A0E6-2CAF493869DE}" srcId="{666924FA-427C-4DE4-8B80-6CCFA0688935}" destId="{2F16D266-CB5C-4F8B-BD2D-5A91758FFF5F}" srcOrd="0" destOrd="0" parTransId="{CF331075-C017-4640-B062-530580EEE19E}" sibTransId="{8DB7F24F-F3AF-470D-A248-7D2E35E0D46E}"/>
    <dgm:cxn modelId="{342C1AA8-A046-47E6-B877-E6BB49DE2EEB}" srcId="{A72F7249-D037-46F4-B7ED-0DF46028023B}" destId="{CF839B1F-F22E-4A3B-9FFB-1EB635A3353D}" srcOrd="1" destOrd="0" parTransId="{C96590CE-CBE3-481B-BFE7-D630E56D9995}" sibTransId="{72890322-4885-41A9-B747-28FC2E69DC57}"/>
    <dgm:cxn modelId="{778C6E10-E74F-4095-A80C-C8F734897CD5}" srcId="{CF839B1F-F22E-4A3B-9FFB-1EB635A3353D}" destId="{BEBC8941-8C08-43A0-B481-4A7497C464F4}" srcOrd="0" destOrd="0" parTransId="{052C7C00-F295-47F9-B7EE-62AA56C86811}" sibTransId="{7053551E-B6E9-414D-AA61-330238C56F25}"/>
    <dgm:cxn modelId="{2A370F39-2947-4BF2-AEDF-01F7377E7B9A}" type="presOf" srcId="{919627CC-1C6B-4976-8F98-D4AE90A6BD0F}" destId="{EA250A40-FB3F-4AC3-9237-9D8D36CD9965}" srcOrd="1" destOrd="0" presId="urn:microsoft.com/office/officeart/2005/8/layout/list1"/>
    <dgm:cxn modelId="{8AF2DED1-AC27-4103-9753-9A87EFAEB579}" type="presOf" srcId="{919627CC-1C6B-4976-8F98-D4AE90A6BD0F}" destId="{F9E74D32-CB46-4A5D-87BE-232D092C14B0}" srcOrd="0" destOrd="0" presId="urn:microsoft.com/office/officeart/2005/8/layout/list1"/>
    <dgm:cxn modelId="{F636DEF8-AF8D-4406-8D98-1D16D7140B05}" type="presParOf" srcId="{E01CA7AF-E6F0-4500-A12A-65E027D024CB}" destId="{90BA8A92-2B7D-452E-903C-748689A9F625}" srcOrd="0" destOrd="0" presId="urn:microsoft.com/office/officeart/2005/8/layout/list1"/>
    <dgm:cxn modelId="{FAC8B3C1-5A30-45DA-90A5-F99CFAC8A34E}" type="presParOf" srcId="{90BA8A92-2B7D-452E-903C-748689A9F625}" destId="{4EAABEE6-F539-4DFD-B866-5FDE4854820B}" srcOrd="0" destOrd="0" presId="urn:microsoft.com/office/officeart/2005/8/layout/list1"/>
    <dgm:cxn modelId="{E31D93D9-7331-48A1-AB82-80ECB6100EFA}" type="presParOf" srcId="{90BA8A92-2B7D-452E-903C-748689A9F625}" destId="{C82127AE-DA76-4310-8390-8B3BBD007474}" srcOrd="1" destOrd="0" presId="urn:microsoft.com/office/officeart/2005/8/layout/list1"/>
    <dgm:cxn modelId="{8F9E186D-D2D4-44EE-B1B9-569B8F51D70D}" type="presParOf" srcId="{E01CA7AF-E6F0-4500-A12A-65E027D024CB}" destId="{38077EFA-F961-442A-8903-F75897ABAB48}" srcOrd="1" destOrd="0" presId="urn:microsoft.com/office/officeart/2005/8/layout/list1"/>
    <dgm:cxn modelId="{FC257820-E615-4471-A0F8-218FD3742DDB}" type="presParOf" srcId="{E01CA7AF-E6F0-4500-A12A-65E027D024CB}" destId="{49ED0B0A-6190-459B-AC45-6AF99D2BD5EF}" srcOrd="2" destOrd="0" presId="urn:microsoft.com/office/officeart/2005/8/layout/list1"/>
    <dgm:cxn modelId="{6FD9E7AD-8E7D-40B4-BAFC-85BA8E1F288E}" type="presParOf" srcId="{E01CA7AF-E6F0-4500-A12A-65E027D024CB}" destId="{460EC775-BD29-44B3-AA64-7A6ABE59C863}" srcOrd="3" destOrd="0" presId="urn:microsoft.com/office/officeart/2005/8/layout/list1"/>
    <dgm:cxn modelId="{C8071092-F1A3-4827-8328-E147A7BCFC0C}" type="presParOf" srcId="{E01CA7AF-E6F0-4500-A12A-65E027D024CB}" destId="{3BE5C593-AE50-48CE-8006-25939B68430A}" srcOrd="4" destOrd="0" presId="urn:microsoft.com/office/officeart/2005/8/layout/list1"/>
    <dgm:cxn modelId="{ABC5383B-700F-4945-91E7-E6744AA61959}" type="presParOf" srcId="{3BE5C593-AE50-48CE-8006-25939B68430A}" destId="{6028C8F5-6C1F-4E75-8EDE-EDE5DE831C9E}" srcOrd="0" destOrd="0" presId="urn:microsoft.com/office/officeart/2005/8/layout/list1"/>
    <dgm:cxn modelId="{40B8EC01-3420-4690-9108-0368008D439C}" type="presParOf" srcId="{3BE5C593-AE50-48CE-8006-25939B68430A}" destId="{B5DD6906-8C54-4FE6-BB90-AD871CBB30E1}" srcOrd="1" destOrd="0" presId="urn:microsoft.com/office/officeart/2005/8/layout/list1"/>
    <dgm:cxn modelId="{58711227-3027-4930-A25F-18C2D5CD1DD3}" type="presParOf" srcId="{E01CA7AF-E6F0-4500-A12A-65E027D024CB}" destId="{F8B06EF8-3DF9-4008-B075-AB941B21B50D}" srcOrd="5" destOrd="0" presId="urn:microsoft.com/office/officeart/2005/8/layout/list1"/>
    <dgm:cxn modelId="{B96F3363-ABC3-47FB-AD6F-2E70AA0711A4}" type="presParOf" srcId="{E01CA7AF-E6F0-4500-A12A-65E027D024CB}" destId="{DC16B374-9F70-4DF9-9D26-5E5D30A8EB8F}" srcOrd="6" destOrd="0" presId="urn:microsoft.com/office/officeart/2005/8/layout/list1"/>
    <dgm:cxn modelId="{6D3EE3B4-7544-4D0A-B60F-6627D32732B3}" type="presParOf" srcId="{E01CA7AF-E6F0-4500-A12A-65E027D024CB}" destId="{B6F63A97-7BA6-43D7-B277-C037C6036F2A}" srcOrd="7" destOrd="0" presId="urn:microsoft.com/office/officeart/2005/8/layout/list1"/>
    <dgm:cxn modelId="{04659777-7CEF-410A-99C1-DFE06F01F59F}" type="presParOf" srcId="{E01CA7AF-E6F0-4500-A12A-65E027D024CB}" destId="{59423D0A-8D05-4EC4-B3DF-9D17C52E2E93}" srcOrd="8" destOrd="0" presId="urn:microsoft.com/office/officeart/2005/8/layout/list1"/>
    <dgm:cxn modelId="{2C02BF82-7F09-4DA6-ADC3-4B1B32EA232F}" type="presParOf" srcId="{59423D0A-8D05-4EC4-B3DF-9D17C52E2E93}" destId="{F9E74D32-CB46-4A5D-87BE-232D092C14B0}" srcOrd="0" destOrd="0" presId="urn:microsoft.com/office/officeart/2005/8/layout/list1"/>
    <dgm:cxn modelId="{BF15C16A-DE2A-418B-8271-4EA81460E760}" type="presParOf" srcId="{59423D0A-8D05-4EC4-B3DF-9D17C52E2E93}" destId="{EA250A40-FB3F-4AC3-9237-9D8D36CD9965}" srcOrd="1" destOrd="0" presId="urn:microsoft.com/office/officeart/2005/8/layout/list1"/>
    <dgm:cxn modelId="{B8F0D28C-0C48-4F1A-91B5-D98D56E5D11F}" type="presParOf" srcId="{E01CA7AF-E6F0-4500-A12A-65E027D024CB}" destId="{8750E7AA-DD38-4B33-B525-CEC7452C7E32}" srcOrd="9" destOrd="0" presId="urn:microsoft.com/office/officeart/2005/8/layout/list1"/>
    <dgm:cxn modelId="{59104F70-40ED-4227-980A-4DF1FB63610C}" type="presParOf" srcId="{E01CA7AF-E6F0-4500-A12A-65E027D024CB}" destId="{E9D86074-10B4-4A3C-BBFF-FC4D6FA673C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BD9C477-95B3-48C3-AAA3-43F6C6D0368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AB9733-6014-4B50-948A-24B05AFC5AC9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турлича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ёндошувлар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224C215-E6CF-4C3B-8661-568864D702E7}" type="parTrans" cxnId="{8CD586C1-5673-4B5B-B2FD-5B81804F57C2}">
      <dgm:prSet/>
      <dgm:spPr/>
      <dgm:t>
        <a:bodyPr/>
        <a:lstStyle/>
        <a:p>
          <a:pPr algn="ctr"/>
          <a:endParaRPr lang="ru-RU"/>
        </a:p>
      </dgm:t>
    </dgm:pt>
    <dgm:pt modelId="{D963DC35-4ACB-4E05-8DB2-FDC12A1AFDA7}" type="sibTrans" cxnId="{8CD586C1-5673-4B5B-B2FD-5B81804F57C2}">
      <dgm:prSet/>
      <dgm:spPr/>
      <dgm:t>
        <a:bodyPr/>
        <a:lstStyle/>
        <a:p>
          <a:pPr algn="ctr"/>
          <a:endParaRPr lang="ru-RU"/>
        </a:p>
      </dgm:t>
    </dgm:pt>
    <dgm:pt modelId="{04928810-EE82-4DA7-88D9-D5770D18CD85}" type="pres">
      <dgm:prSet presAssocID="{4BD9C477-95B3-48C3-AAA3-43F6C6D036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45332C-9C66-4022-8BF2-98E523EF73CC}" type="pres">
      <dgm:prSet presAssocID="{27AB9733-6014-4B50-948A-24B05AFC5AC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D586C1-5673-4B5B-B2FD-5B81804F57C2}" srcId="{4BD9C477-95B3-48C3-AAA3-43F6C6D03689}" destId="{27AB9733-6014-4B50-948A-24B05AFC5AC9}" srcOrd="0" destOrd="0" parTransId="{3224C215-E6CF-4C3B-8661-568864D702E7}" sibTransId="{D963DC35-4ACB-4E05-8DB2-FDC12A1AFDA7}"/>
    <dgm:cxn modelId="{0142821B-6640-4065-8F93-F11147F39965}" type="presOf" srcId="{27AB9733-6014-4B50-948A-24B05AFC5AC9}" destId="{4D45332C-9C66-4022-8BF2-98E523EF73CC}" srcOrd="0" destOrd="0" presId="urn:microsoft.com/office/officeart/2005/8/layout/vList2"/>
    <dgm:cxn modelId="{0AE86197-9BB4-4EC6-8F2A-ED5E4E881AF9}" type="presOf" srcId="{4BD9C477-95B3-48C3-AAA3-43F6C6D03689}" destId="{04928810-EE82-4DA7-88D9-D5770D18CD85}" srcOrd="0" destOrd="0" presId="urn:microsoft.com/office/officeart/2005/8/layout/vList2"/>
    <dgm:cxn modelId="{9423F21D-B77F-44E5-ADBE-14307F84E63C}" type="presParOf" srcId="{04928810-EE82-4DA7-88D9-D5770D18CD85}" destId="{4D45332C-9C66-4022-8BF2-98E523EF73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3F7965F-40DB-4C71-B516-F1AFFE47BCC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56073A-38A1-4A4C-8338-2CBC4EFA2C1E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фақатгина қиймат 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эмас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балки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ҳар иккаласининг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вақтда мавжудлигини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миқдорини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пул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кўринишида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AD1CCD1-9266-44A4-9B49-E0E91F643929}" type="parTrans" cxnId="{EF8DE50B-EB8B-47FA-BC55-6D895FF74AA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6DE7BD7-0F49-4E58-A45F-C3E80F164427}" type="sibTrans" cxnId="{EF8DE50B-EB8B-47FA-BC55-6D895FF74AA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316AB29-35FA-4681-A37D-214CDCF0F225}" type="pres">
      <dgm:prSet presAssocID="{23F7965F-40DB-4C71-B516-F1AFFE47BCC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699C25-43F5-4977-9CD2-ADA1D0B1643C}" type="pres">
      <dgm:prSet presAssocID="{B256073A-38A1-4A4C-8338-2CBC4EFA2C1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1CE21B-0099-4BAD-8D55-4BF9FC122693}" type="presOf" srcId="{B256073A-38A1-4A4C-8338-2CBC4EFA2C1E}" destId="{D8699C25-43F5-4977-9CD2-ADA1D0B1643C}" srcOrd="0" destOrd="0" presId="urn:microsoft.com/office/officeart/2005/8/layout/vList2"/>
    <dgm:cxn modelId="{91058F52-3954-44FE-BFCF-B7712FFA93AC}" type="presOf" srcId="{23F7965F-40DB-4C71-B516-F1AFFE47BCCB}" destId="{1316AB29-35FA-4681-A37D-214CDCF0F225}" srcOrd="0" destOrd="0" presId="urn:microsoft.com/office/officeart/2005/8/layout/vList2"/>
    <dgm:cxn modelId="{EF8DE50B-EB8B-47FA-BC55-6D895FF74AA4}" srcId="{23F7965F-40DB-4C71-B516-F1AFFE47BCCB}" destId="{B256073A-38A1-4A4C-8338-2CBC4EFA2C1E}" srcOrd="0" destOrd="0" parTransId="{7AD1CCD1-9266-44A4-9B49-E0E91F643929}" sibTransId="{96DE7BD7-0F49-4E58-A45F-C3E80F164427}"/>
    <dgm:cxn modelId="{8EF73DAC-B94C-4DF6-8F23-67649354BCA6}" type="presParOf" srcId="{1316AB29-35FA-4681-A37D-214CDCF0F225}" destId="{D8699C25-43F5-4977-9CD2-ADA1D0B164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764AB8A-88ED-491A-800C-38837225185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47913C-393F-4B8C-92F3-F2D0B203B4BA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хусусиятларнинг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ифодаси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30A159D-2C8D-4980-8F39-DC6B85D68A38}" type="parTrans" cxnId="{F48E039A-E184-40D5-B606-376FC69BBE20}">
      <dgm:prSet/>
      <dgm:spPr/>
      <dgm:t>
        <a:bodyPr/>
        <a:lstStyle/>
        <a:p>
          <a:endParaRPr lang="ru-RU"/>
        </a:p>
      </dgm:t>
    </dgm:pt>
    <dgm:pt modelId="{D061123A-3C48-481B-8B4E-7660353FF273}" type="sibTrans" cxnId="{F48E039A-E184-40D5-B606-376FC69BBE20}">
      <dgm:prSet/>
      <dgm:spPr/>
      <dgm:t>
        <a:bodyPr/>
        <a:lstStyle/>
        <a:p>
          <a:endParaRPr lang="ru-RU"/>
        </a:p>
      </dgm:t>
    </dgm:pt>
    <dgm:pt modelId="{B99B7BE6-640A-44E9-BD33-66DFB8144607}" type="pres">
      <dgm:prSet presAssocID="{A764AB8A-88ED-491A-800C-38837225185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473244-C263-4A2C-A593-578B0C6F2B83}" type="pres">
      <dgm:prSet presAssocID="{3C47913C-393F-4B8C-92F3-F2D0B203B4B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8E039A-E184-40D5-B606-376FC69BBE20}" srcId="{A764AB8A-88ED-491A-800C-388372251850}" destId="{3C47913C-393F-4B8C-92F3-F2D0B203B4BA}" srcOrd="0" destOrd="0" parTransId="{930A159D-2C8D-4980-8F39-DC6B85D68A38}" sibTransId="{D061123A-3C48-481B-8B4E-7660353FF273}"/>
    <dgm:cxn modelId="{E765243E-CF00-48A2-B0F0-28132D6213FE}" type="presOf" srcId="{3C47913C-393F-4B8C-92F3-F2D0B203B4BA}" destId="{C9473244-C263-4A2C-A593-578B0C6F2B83}" srcOrd="0" destOrd="0" presId="urn:microsoft.com/office/officeart/2005/8/layout/vList2"/>
    <dgm:cxn modelId="{6BA1C319-8BFC-4570-B253-6FAD04E69F10}" type="presOf" srcId="{A764AB8A-88ED-491A-800C-388372251850}" destId="{B99B7BE6-640A-44E9-BD33-66DFB8144607}" srcOrd="0" destOrd="0" presId="urn:microsoft.com/office/officeart/2005/8/layout/vList2"/>
    <dgm:cxn modelId="{2CC11761-C5D1-409A-8607-9CBA0CA72221}" type="presParOf" srcId="{B99B7BE6-640A-44E9-BD33-66DFB8144607}" destId="{C9473244-C263-4A2C-A593-578B0C6F2B8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F9A2FA1-CD55-4001-B2DB-777F0FD0F85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5BF2CDE-CF3D-4034-9005-D88156EF17C6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хусусиятни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маҳсулот ҳажмини ҳисоблашда қўлланиши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9DB8955-59AA-4A31-93F8-636EE3D9224C}" type="parTrans" cxnId="{7BF82FEC-4A19-4112-A8C6-A5605F9D6B22}">
      <dgm:prSet/>
      <dgm:spPr/>
      <dgm:t>
        <a:bodyPr/>
        <a:lstStyle/>
        <a:p>
          <a:endParaRPr lang="ru-RU"/>
        </a:p>
      </dgm:t>
    </dgm:pt>
    <dgm:pt modelId="{6529D378-4943-433D-9A89-18A88A4EC976}" type="sibTrans" cxnId="{7BF82FEC-4A19-4112-A8C6-A5605F9D6B22}">
      <dgm:prSet/>
      <dgm:spPr/>
      <dgm:t>
        <a:bodyPr/>
        <a:lstStyle/>
        <a:p>
          <a:endParaRPr lang="ru-RU"/>
        </a:p>
      </dgm:t>
    </dgm:pt>
    <dgm:pt modelId="{01808225-92C7-4C47-969B-20D9B34DACA7}" type="pres">
      <dgm:prSet presAssocID="{EF9A2FA1-CD55-4001-B2DB-777F0FD0F85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CC15F4-FAEA-47D8-88D9-CE74AA4A2818}" type="pres">
      <dgm:prSet presAssocID="{65BF2CDE-CF3D-4034-9005-D88156EF17C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F82FEC-4A19-4112-A8C6-A5605F9D6B22}" srcId="{EF9A2FA1-CD55-4001-B2DB-777F0FD0F852}" destId="{65BF2CDE-CF3D-4034-9005-D88156EF17C6}" srcOrd="0" destOrd="0" parTransId="{59DB8955-59AA-4A31-93F8-636EE3D9224C}" sibTransId="{6529D378-4943-433D-9A89-18A88A4EC976}"/>
    <dgm:cxn modelId="{1EC40863-4BD8-4C7E-8115-6B341261C295}" type="presOf" srcId="{65BF2CDE-CF3D-4034-9005-D88156EF17C6}" destId="{73CC15F4-FAEA-47D8-88D9-CE74AA4A2818}" srcOrd="0" destOrd="0" presId="urn:microsoft.com/office/officeart/2005/8/layout/vList2"/>
    <dgm:cxn modelId="{9FF68F56-9939-4539-9AB6-1008AA93B5D1}" type="presOf" srcId="{EF9A2FA1-CD55-4001-B2DB-777F0FD0F852}" destId="{01808225-92C7-4C47-969B-20D9B34DACA7}" srcOrd="0" destOrd="0" presId="urn:microsoft.com/office/officeart/2005/8/layout/vList2"/>
    <dgm:cxn modelId="{D267DF3E-1078-4851-AB6A-ECABBDBF6544}" type="presParOf" srcId="{01808225-92C7-4C47-969B-20D9B34DACA7}" destId="{73CC15F4-FAEA-47D8-88D9-CE74AA4A281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0FAF7AD-0E55-4DCD-9D12-0EB628EA348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9A0B10-6FB0-4328-97EB-05A4982DFEE2}">
      <dgm:prSet custT="1"/>
      <dgm:spPr/>
      <dgm:t>
        <a:bodyPr/>
        <a:lstStyle/>
        <a:p>
          <a:pPr algn="ctr" rtl="0"/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D1F95D6D-A981-4EC5-AC33-059D28BED75D}" type="parTrans" cxnId="{4B2659CC-A6CE-44E7-B98F-0326FED69F43}">
      <dgm:prSet/>
      <dgm:spPr/>
      <dgm:t>
        <a:bodyPr/>
        <a:lstStyle/>
        <a:p>
          <a:endParaRPr lang="ru-RU"/>
        </a:p>
      </dgm:t>
    </dgm:pt>
    <dgm:pt modelId="{B87FC424-EC31-4AA0-A07A-52DA4F765FDB}" type="sibTrans" cxnId="{4B2659CC-A6CE-44E7-B98F-0326FED69F43}">
      <dgm:prSet/>
      <dgm:spPr/>
      <dgm:t>
        <a:bodyPr/>
        <a:lstStyle/>
        <a:p>
          <a:endParaRPr lang="ru-RU"/>
        </a:p>
      </dgm:t>
    </dgm:pt>
    <dgm:pt modelId="{13F8F2D6-2C1E-42CF-B333-FBFBD2BEE317}" type="pres">
      <dgm:prSet presAssocID="{C0FAF7AD-0E55-4DCD-9D12-0EB628EA34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795165-1929-41AF-BD07-5F4F28B66259}" type="pres">
      <dgm:prSet presAssocID="{319A0B10-6FB0-4328-97EB-05A4982DFEE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EBE74B-F08B-473D-8CCC-16F221944314}" type="presOf" srcId="{C0FAF7AD-0E55-4DCD-9D12-0EB628EA348D}" destId="{13F8F2D6-2C1E-42CF-B333-FBFBD2BEE317}" srcOrd="0" destOrd="0" presId="urn:microsoft.com/office/officeart/2005/8/layout/vList2"/>
    <dgm:cxn modelId="{8C34F438-9E6E-4A26-A62F-450416582AF2}" type="presOf" srcId="{319A0B10-6FB0-4328-97EB-05A4982DFEE2}" destId="{43795165-1929-41AF-BD07-5F4F28B66259}" srcOrd="0" destOrd="0" presId="urn:microsoft.com/office/officeart/2005/8/layout/vList2"/>
    <dgm:cxn modelId="{4B2659CC-A6CE-44E7-B98F-0326FED69F43}" srcId="{C0FAF7AD-0E55-4DCD-9D12-0EB628EA348D}" destId="{319A0B10-6FB0-4328-97EB-05A4982DFEE2}" srcOrd="0" destOrd="0" parTransId="{D1F95D6D-A981-4EC5-AC33-059D28BED75D}" sibTransId="{B87FC424-EC31-4AA0-A07A-52DA4F765FDB}"/>
    <dgm:cxn modelId="{E819C86D-A222-429C-AADB-BF437B8AFCA1}" type="presParOf" srcId="{13F8F2D6-2C1E-42CF-B333-FBFBD2BEE317}" destId="{43795165-1929-41AF-BD07-5F4F28B6625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08FB480-7D88-4752-B9CC-C3866A61FB4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30E15FC-7D85-436C-88E7-C212D6FDE082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 асосий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вазифаларни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бажаради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2BAD97D-0AE5-4B93-B0C8-50D5F68ED494}" type="parTrans" cxnId="{B7FB3D90-3DB5-415E-91AB-AE4D78D58CCD}">
      <dgm:prSet/>
      <dgm:spPr/>
      <dgm:t>
        <a:bodyPr/>
        <a:lstStyle/>
        <a:p>
          <a:endParaRPr lang="ru-RU"/>
        </a:p>
      </dgm:t>
    </dgm:pt>
    <dgm:pt modelId="{E163A330-055E-41D6-9EBE-FC3612205324}" type="sibTrans" cxnId="{B7FB3D90-3DB5-415E-91AB-AE4D78D58CCD}">
      <dgm:prSet/>
      <dgm:spPr/>
      <dgm:t>
        <a:bodyPr/>
        <a:lstStyle/>
        <a:p>
          <a:endParaRPr lang="ru-RU"/>
        </a:p>
      </dgm:t>
    </dgm:pt>
    <dgm:pt modelId="{802B14CF-DE61-479D-A2E3-5B7601EC5364}" type="pres">
      <dgm:prSet presAssocID="{A08FB480-7D88-4752-B9CC-C3866A61FB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9B6AA0-2496-4835-9644-CFB3A4CD9C43}" type="pres">
      <dgm:prSet presAssocID="{D30E15FC-7D85-436C-88E7-C212D6FDE08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BF97FB-3414-492B-B80A-96AEC5AD7D83}" type="presOf" srcId="{D30E15FC-7D85-436C-88E7-C212D6FDE082}" destId="{D49B6AA0-2496-4835-9644-CFB3A4CD9C43}" srcOrd="0" destOrd="0" presId="urn:microsoft.com/office/officeart/2005/8/layout/vList2"/>
    <dgm:cxn modelId="{1C80CBD6-B458-4054-8DC5-D3925AE803E4}" type="presOf" srcId="{A08FB480-7D88-4752-B9CC-C3866A61FB4D}" destId="{802B14CF-DE61-479D-A2E3-5B7601EC5364}" srcOrd="0" destOrd="0" presId="urn:microsoft.com/office/officeart/2005/8/layout/vList2"/>
    <dgm:cxn modelId="{B7FB3D90-3DB5-415E-91AB-AE4D78D58CCD}" srcId="{A08FB480-7D88-4752-B9CC-C3866A61FB4D}" destId="{D30E15FC-7D85-436C-88E7-C212D6FDE082}" srcOrd="0" destOrd="0" parTransId="{A2BAD97D-0AE5-4B93-B0C8-50D5F68ED494}" sibTransId="{E163A330-055E-41D6-9EBE-FC3612205324}"/>
    <dgm:cxn modelId="{0BBEECAE-6A93-4BDC-934D-686E064F21B2}" type="presParOf" srcId="{802B14CF-DE61-479D-A2E3-5B7601EC5364}" destId="{D49B6AA0-2496-4835-9644-CFB3A4CD9C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A53E967-3340-42C0-AD49-78A4C74FE4B8}" type="doc">
      <dgm:prSet loTypeId="urn:microsoft.com/office/officeart/2005/8/layout/list1" loCatId="list" qsTypeId="urn:microsoft.com/office/officeart/2005/8/quickstyle/3d1" qsCatId="3D" csTypeId="urn:microsoft.com/office/officeart/2005/8/colors/colorful1#17" csCatId="colorful" phldr="1"/>
      <dgm:spPr/>
      <dgm:t>
        <a:bodyPr/>
        <a:lstStyle/>
        <a:p>
          <a:endParaRPr lang="ru-RU"/>
        </a:p>
      </dgm:t>
    </dgm:pt>
    <dgm:pt modelId="{FB9A6F41-B804-46F4-8FB6-D22FAFF707C2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Мувозанатликни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таъминлаш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E754CDF2-E625-45BB-98DE-C395784D6182}" type="parTrans" cxnId="{D165F7F7-6CDE-4E63-8F45-4AC9DE03EA55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B64EF02-EB61-46AD-AB93-7EDF4C998510}" type="sibTrans" cxnId="{D165F7F7-6CDE-4E63-8F45-4AC9DE03EA55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B163756-DA7E-4AD3-95A8-F1D56805177B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Бунда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ҳажми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таркибига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орқали уларни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мувозанат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ҳолатига келтиради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мувозанатлашган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у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DCCEED75-183D-470F-B3A4-DA5F35A99492}" type="parTrans" cxnId="{ADF86B39-D239-471F-910F-28A0FF06853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EF30FB-4BBF-469F-89F5-A3A911E80B53}" type="sibTrans" cxnId="{ADF86B39-D239-471F-910F-28A0FF06853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126114C-A839-465C-8715-32CB922D7581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биринчидан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сотилиши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таъминлайди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86260708-693D-41EB-A3D2-1D75ED00A891}" type="parTrans" cxnId="{C2696A43-8CC2-4F3E-9E71-50349871166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351D2B-EDDA-4AF5-94EA-51EF0BA7F4D7}" type="sibTrans" cxnId="{C2696A43-8CC2-4F3E-9E71-50349871166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F55E891-5AFB-4140-88FA-AE7F1153B423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иккинчидан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тақчиллигини юзага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келтирмайди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9B44D72-56F7-426F-80F3-7ED36427196F}" type="parTrans" cxnId="{4960F9F3-E2DC-465C-B726-BD3A86232092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86DD0B-F636-4F6F-8BC4-F52435ED6A7E}" type="sibTrans" cxnId="{4960F9F3-E2DC-465C-B726-BD3A86232092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9664FE-5F00-4FEF-842A-F52DA038ACAE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Қиймат 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ўлчаш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246389D8-E82B-420A-B738-F76C39C6CE76}" type="parTrans" cxnId="{C9F0B38C-C8C8-4288-96F0-F9DF463E8817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F33925-7E49-460C-BADA-FCD0661E389B}" type="sibTrans" cxnId="{C9F0B38C-C8C8-4288-96F0-F9DF463E8817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3B6690-999D-4B13-90AF-E1073530D65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қиймат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нафлиликнинг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пулдаги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ифодаси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айтамиз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чунки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қилинган сарф-харажатлар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натижалар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зарар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ҳисоб-китоб қилинади.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ёрдамида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йил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давомидаги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 натижалари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Қиёсий нархларда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йил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(базис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йил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қилиб олиниб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чиқаришнинг натижалари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ҳисобланади 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 йиллар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таққосланади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E69448B-5C67-446A-BEDC-A488DE9B5E6C}" type="parTrans" cxnId="{6EF4358F-E1EF-4342-BBBD-869F66ECC46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8345B5-06FC-448E-90DA-62AD6BD442B3}" type="sibTrans" cxnId="{6EF4358F-E1EF-4342-BBBD-869F66ECC46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0A6101-DD01-4108-8F6F-69B77BD0651F}" type="pres">
      <dgm:prSet presAssocID="{3A53E967-3340-42C0-AD49-78A4C74FE4B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A6BC98-2EAF-4446-9633-D08737816C5E}" type="pres">
      <dgm:prSet presAssocID="{FB9A6F41-B804-46F4-8FB6-D22FAFF707C2}" presName="parentLin" presStyleCnt="0"/>
      <dgm:spPr/>
      <dgm:t>
        <a:bodyPr/>
        <a:lstStyle/>
        <a:p>
          <a:endParaRPr lang="ru-RU"/>
        </a:p>
      </dgm:t>
    </dgm:pt>
    <dgm:pt modelId="{015C50C0-62DF-4600-8061-79101C8B0EC0}" type="pres">
      <dgm:prSet presAssocID="{FB9A6F41-B804-46F4-8FB6-D22FAFF707C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8F669D60-64DC-4968-B273-D0996A2777D9}" type="pres">
      <dgm:prSet presAssocID="{FB9A6F41-B804-46F4-8FB6-D22FAFF707C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CDD921-BCD9-4DF9-8F7C-B580774D1EBA}" type="pres">
      <dgm:prSet presAssocID="{FB9A6F41-B804-46F4-8FB6-D22FAFF707C2}" presName="negativeSpace" presStyleCnt="0"/>
      <dgm:spPr/>
      <dgm:t>
        <a:bodyPr/>
        <a:lstStyle/>
        <a:p>
          <a:endParaRPr lang="ru-RU"/>
        </a:p>
      </dgm:t>
    </dgm:pt>
    <dgm:pt modelId="{B4F16C2C-E926-4856-91A7-77EA898F4AB2}" type="pres">
      <dgm:prSet presAssocID="{FB9A6F41-B804-46F4-8FB6-D22FAFF707C2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89D20B-0734-4D62-B0C3-1A1D45C9A2E1}" type="pres">
      <dgm:prSet presAssocID="{AB64EF02-EB61-46AD-AB93-7EDF4C998510}" presName="spaceBetweenRectangles" presStyleCnt="0"/>
      <dgm:spPr/>
      <dgm:t>
        <a:bodyPr/>
        <a:lstStyle/>
        <a:p>
          <a:endParaRPr lang="ru-RU"/>
        </a:p>
      </dgm:t>
    </dgm:pt>
    <dgm:pt modelId="{680E6628-DF76-4D8A-8EA3-B76A42C741F8}" type="pres">
      <dgm:prSet presAssocID="{949664FE-5F00-4FEF-842A-F52DA038ACAE}" presName="parentLin" presStyleCnt="0"/>
      <dgm:spPr/>
      <dgm:t>
        <a:bodyPr/>
        <a:lstStyle/>
        <a:p>
          <a:endParaRPr lang="ru-RU"/>
        </a:p>
      </dgm:t>
    </dgm:pt>
    <dgm:pt modelId="{A480A36E-3DAC-48A9-994B-3A7295C31D6D}" type="pres">
      <dgm:prSet presAssocID="{949664FE-5F00-4FEF-842A-F52DA038ACAE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E326FE1D-4104-446E-BD04-1F4FD17E535D}" type="pres">
      <dgm:prSet presAssocID="{949664FE-5F00-4FEF-842A-F52DA038ACA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07132A-30AC-4462-8C3C-22235AE2C910}" type="pres">
      <dgm:prSet presAssocID="{949664FE-5F00-4FEF-842A-F52DA038ACAE}" presName="negativeSpace" presStyleCnt="0"/>
      <dgm:spPr/>
      <dgm:t>
        <a:bodyPr/>
        <a:lstStyle/>
        <a:p>
          <a:endParaRPr lang="ru-RU"/>
        </a:p>
      </dgm:t>
    </dgm:pt>
    <dgm:pt modelId="{DD800ABF-F052-4937-A2CE-AD4D0F370B49}" type="pres">
      <dgm:prSet presAssocID="{949664FE-5F00-4FEF-842A-F52DA038ACAE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F43DB6-4391-4BEC-BF50-66EC25E84990}" type="presOf" srcId="{3A53E967-3340-42C0-AD49-78A4C74FE4B8}" destId="{230A6101-DD01-4108-8F6F-69B77BD0651F}" srcOrd="0" destOrd="0" presId="urn:microsoft.com/office/officeart/2005/8/layout/list1"/>
    <dgm:cxn modelId="{713CEDC2-CDD5-4FD8-9121-8D391FD2A5C5}" type="presOf" srcId="{949664FE-5F00-4FEF-842A-F52DA038ACAE}" destId="{A480A36E-3DAC-48A9-994B-3A7295C31D6D}" srcOrd="0" destOrd="0" presId="urn:microsoft.com/office/officeart/2005/8/layout/list1"/>
    <dgm:cxn modelId="{6EF4358F-E1EF-4342-BBBD-869F66ECC46A}" srcId="{949664FE-5F00-4FEF-842A-F52DA038ACAE}" destId="{F03B6690-999D-4B13-90AF-E1073530D655}" srcOrd="0" destOrd="0" parTransId="{8E69448B-5C67-446A-BEDC-A488DE9B5E6C}" sibTransId="{E38345B5-06FC-448E-90DA-62AD6BD442B3}"/>
    <dgm:cxn modelId="{E4002913-0F45-4FE2-8125-E002A251B4B6}" type="presOf" srcId="{F03B6690-999D-4B13-90AF-E1073530D655}" destId="{DD800ABF-F052-4937-A2CE-AD4D0F370B49}" srcOrd="0" destOrd="0" presId="urn:microsoft.com/office/officeart/2005/8/layout/list1"/>
    <dgm:cxn modelId="{BC4BF36A-FFCA-4E1C-9CB8-86AC3610C0E8}" type="presOf" srcId="{8B163756-DA7E-4AD3-95A8-F1D56805177B}" destId="{B4F16C2C-E926-4856-91A7-77EA898F4AB2}" srcOrd="0" destOrd="0" presId="urn:microsoft.com/office/officeart/2005/8/layout/list1"/>
    <dgm:cxn modelId="{ADF86B39-D239-471F-910F-28A0FF068530}" srcId="{FB9A6F41-B804-46F4-8FB6-D22FAFF707C2}" destId="{8B163756-DA7E-4AD3-95A8-F1D56805177B}" srcOrd="0" destOrd="0" parTransId="{DCCEED75-183D-470F-B3A4-DA5F35A99492}" sibTransId="{24EF30FB-4BBF-469F-89F5-A3A911E80B53}"/>
    <dgm:cxn modelId="{C2696A43-8CC2-4F3E-9E71-503498711663}" srcId="{8B163756-DA7E-4AD3-95A8-F1D56805177B}" destId="{5126114C-A839-465C-8715-32CB922D7581}" srcOrd="0" destOrd="0" parTransId="{86260708-693D-41EB-A3D2-1D75ED00A891}" sibTransId="{58351D2B-EDDA-4AF5-94EA-51EF0BA7F4D7}"/>
    <dgm:cxn modelId="{4960F9F3-E2DC-465C-B726-BD3A86232092}" srcId="{8B163756-DA7E-4AD3-95A8-F1D56805177B}" destId="{CF55E891-5AFB-4140-88FA-AE7F1153B423}" srcOrd="1" destOrd="0" parTransId="{59B44D72-56F7-426F-80F3-7ED36427196F}" sibTransId="{C986DD0B-F636-4F6F-8BC4-F52435ED6A7E}"/>
    <dgm:cxn modelId="{E8130504-3636-4135-94EA-9536B3F662D2}" type="presOf" srcId="{949664FE-5F00-4FEF-842A-F52DA038ACAE}" destId="{E326FE1D-4104-446E-BD04-1F4FD17E535D}" srcOrd="1" destOrd="0" presId="urn:microsoft.com/office/officeart/2005/8/layout/list1"/>
    <dgm:cxn modelId="{72A912D0-4CFC-475C-8A95-CC7A815835FC}" type="presOf" srcId="{5126114C-A839-465C-8715-32CB922D7581}" destId="{B4F16C2C-E926-4856-91A7-77EA898F4AB2}" srcOrd="0" destOrd="1" presId="urn:microsoft.com/office/officeart/2005/8/layout/list1"/>
    <dgm:cxn modelId="{BEF99828-3911-45D7-B18F-4ACA250B39FF}" type="presOf" srcId="{CF55E891-5AFB-4140-88FA-AE7F1153B423}" destId="{B4F16C2C-E926-4856-91A7-77EA898F4AB2}" srcOrd="0" destOrd="2" presId="urn:microsoft.com/office/officeart/2005/8/layout/list1"/>
    <dgm:cxn modelId="{4DFFBAAB-AB9B-4DB2-A38E-C5E1A28D9ACC}" type="presOf" srcId="{FB9A6F41-B804-46F4-8FB6-D22FAFF707C2}" destId="{8F669D60-64DC-4968-B273-D0996A2777D9}" srcOrd="1" destOrd="0" presId="urn:microsoft.com/office/officeart/2005/8/layout/list1"/>
    <dgm:cxn modelId="{D165F7F7-6CDE-4E63-8F45-4AC9DE03EA55}" srcId="{3A53E967-3340-42C0-AD49-78A4C74FE4B8}" destId="{FB9A6F41-B804-46F4-8FB6-D22FAFF707C2}" srcOrd="0" destOrd="0" parTransId="{E754CDF2-E625-45BB-98DE-C395784D6182}" sibTransId="{AB64EF02-EB61-46AD-AB93-7EDF4C998510}"/>
    <dgm:cxn modelId="{C9F0B38C-C8C8-4288-96F0-F9DF463E8817}" srcId="{3A53E967-3340-42C0-AD49-78A4C74FE4B8}" destId="{949664FE-5F00-4FEF-842A-F52DA038ACAE}" srcOrd="1" destOrd="0" parTransId="{246389D8-E82B-420A-B738-F76C39C6CE76}" sibTransId="{39F33925-7E49-460C-BADA-FCD0661E389B}"/>
    <dgm:cxn modelId="{966C4C37-9CD3-4EDA-BDC9-0E26A1C1D1E2}" type="presOf" srcId="{FB9A6F41-B804-46F4-8FB6-D22FAFF707C2}" destId="{015C50C0-62DF-4600-8061-79101C8B0EC0}" srcOrd="0" destOrd="0" presId="urn:microsoft.com/office/officeart/2005/8/layout/list1"/>
    <dgm:cxn modelId="{56D9197B-7E05-44EF-8D78-86CB9BE3BF06}" type="presParOf" srcId="{230A6101-DD01-4108-8F6F-69B77BD0651F}" destId="{61A6BC98-2EAF-4446-9633-D08737816C5E}" srcOrd="0" destOrd="0" presId="urn:microsoft.com/office/officeart/2005/8/layout/list1"/>
    <dgm:cxn modelId="{62F48E97-AB27-4E95-B74F-BD09C7FCAA05}" type="presParOf" srcId="{61A6BC98-2EAF-4446-9633-D08737816C5E}" destId="{015C50C0-62DF-4600-8061-79101C8B0EC0}" srcOrd="0" destOrd="0" presId="urn:microsoft.com/office/officeart/2005/8/layout/list1"/>
    <dgm:cxn modelId="{3DD44161-70C8-4530-9996-5ACAC00CD1CC}" type="presParOf" srcId="{61A6BC98-2EAF-4446-9633-D08737816C5E}" destId="{8F669D60-64DC-4968-B273-D0996A2777D9}" srcOrd="1" destOrd="0" presId="urn:microsoft.com/office/officeart/2005/8/layout/list1"/>
    <dgm:cxn modelId="{D31AF6E1-3E43-4C4C-BD54-723B3DF16BA7}" type="presParOf" srcId="{230A6101-DD01-4108-8F6F-69B77BD0651F}" destId="{34CDD921-BCD9-4DF9-8F7C-B580774D1EBA}" srcOrd="1" destOrd="0" presId="urn:microsoft.com/office/officeart/2005/8/layout/list1"/>
    <dgm:cxn modelId="{34FE2C69-6369-408A-B44A-19CFD5B0E2C0}" type="presParOf" srcId="{230A6101-DD01-4108-8F6F-69B77BD0651F}" destId="{B4F16C2C-E926-4856-91A7-77EA898F4AB2}" srcOrd="2" destOrd="0" presId="urn:microsoft.com/office/officeart/2005/8/layout/list1"/>
    <dgm:cxn modelId="{5F255215-0C5E-43DE-922B-3F19145E4892}" type="presParOf" srcId="{230A6101-DD01-4108-8F6F-69B77BD0651F}" destId="{4489D20B-0734-4D62-B0C3-1A1D45C9A2E1}" srcOrd="3" destOrd="0" presId="urn:microsoft.com/office/officeart/2005/8/layout/list1"/>
    <dgm:cxn modelId="{A42D9699-8717-4B24-B7B0-C439671A49B0}" type="presParOf" srcId="{230A6101-DD01-4108-8F6F-69B77BD0651F}" destId="{680E6628-DF76-4D8A-8EA3-B76A42C741F8}" srcOrd="4" destOrd="0" presId="urn:microsoft.com/office/officeart/2005/8/layout/list1"/>
    <dgm:cxn modelId="{7950EE7B-8562-4480-BA51-F5A782EE2619}" type="presParOf" srcId="{680E6628-DF76-4D8A-8EA3-B76A42C741F8}" destId="{A480A36E-3DAC-48A9-994B-3A7295C31D6D}" srcOrd="0" destOrd="0" presId="urn:microsoft.com/office/officeart/2005/8/layout/list1"/>
    <dgm:cxn modelId="{6A9F204C-2F5B-4C97-A1F1-68A8012F2C82}" type="presParOf" srcId="{680E6628-DF76-4D8A-8EA3-B76A42C741F8}" destId="{E326FE1D-4104-446E-BD04-1F4FD17E535D}" srcOrd="1" destOrd="0" presId="urn:microsoft.com/office/officeart/2005/8/layout/list1"/>
    <dgm:cxn modelId="{CE51573F-CFBC-4062-86E6-FD8E0D66630F}" type="presParOf" srcId="{230A6101-DD01-4108-8F6F-69B77BD0651F}" destId="{9907132A-30AC-4462-8C3C-22235AE2C910}" srcOrd="5" destOrd="0" presId="urn:microsoft.com/office/officeart/2005/8/layout/list1"/>
    <dgm:cxn modelId="{3BDD83BD-C316-4FC5-97EF-2685CDBAB012}" type="presParOf" srcId="{230A6101-DD01-4108-8F6F-69B77BD0651F}" destId="{DD800ABF-F052-4937-A2CE-AD4D0F370B49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A4FBE81-8A28-4E68-94EB-74C26ED8DCFA}" type="doc">
      <dgm:prSet loTypeId="urn:microsoft.com/office/officeart/2005/8/layout/list1" loCatId="list" qsTypeId="urn:microsoft.com/office/officeart/2005/8/quickstyle/3d1" qsCatId="3D" csTypeId="urn:microsoft.com/office/officeart/2005/8/colors/colorful1#18" csCatId="colorful" phldr="1"/>
      <dgm:spPr/>
      <dgm:t>
        <a:bodyPr/>
        <a:lstStyle/>
        <a:p>
          <a:endParaRPr lang="ru-RU"/>
        </a:p>
      </dgm:t>
    </dgm:pt>
    <dgm:pt modelId="{D6445752-04E0-453F-8625-726FA9E8F1BE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99AABD20-5DF6-4231-BB40-54094D6D1599}" type="parTrans" cxnId="{B8A51824-7C82-4B2F-B458-1B1B2D1044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57F23BD-AE88-4835-9A11-03A231650B0C}" type="sibTrans" cxnId="{B8A51824-7C82-4B2F-B458-1B1B2D1044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34A8CF2-0C14-4800-9412-4CA617A0857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ҳолати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конъюнктураси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нисбатига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боғлиқ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сақланган ҳолда 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бўлса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миқдори ортади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тушса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камаяди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ҳатто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зарар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фаолиятига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ошса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кенгаяди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 капиталлар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бўлган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соҳа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тармоқларга оқиб кела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бошлайди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Хуллас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чиқаришни тартибга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уни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ўзгартириб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ривожини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таъминлайди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8EFFF82-5F68-466D-BE60-F7837C778A41}" type="parTrans" cxnId="{80E732D8-E368-4FED-A9F9-CFC47BA8132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FF91327-FCA2-4A1F-BAFF-13041DEB46A2}" type="sibTrans" cxnId="{80E732D8-E368-4FED-A9F9-CFC47BA8132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E0B355-52FF-48A6-8248-4456C0D87184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Рақобат воситаси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8FFA0802-F726-464F-A477-BADCC6B75E0C}" type="parTrans" cxnId="{93F31C42-2401-4289-81D9-53C7547644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674B3C-D5ED-4D20-BCA0-F1C8562B7AE2}" type="sibTrans" cxnId="{93F31C42-2401-4289-81D9-53C7547644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4D029FB-DCCC-4FB9-A36A-DC84B00E3C93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 курашининг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муҳим воситаси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ҳисобланади.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ўз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рақибларини енгиш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пасайтириш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фойдаланишлари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Демак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ўзгартириб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рақобатда кенг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қўлланилади.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BAD3132-F0CF-4A26-AB6C-C297E4AB875B}" type="parTrans" cxnId="{2070DE7F-9E08-4654-8197-4C1097F988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2812643-D4A7-4E86-9E49-5407C9AD71FF}" type="sibTrans" cxnId="{2070DE7F-9E08-4654-8197-4C1097F988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ACD0AB-45A4-479F-8B75-98FAAFF6ACBB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ҳимоя вазифаси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12FC6E3B-2711-4ADB-A9F2-D1764AC1DD43}" type="parTrans" cxnId="{D1AF8052-D9CB-47C1-AF6B-6D7A689594D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2B7AE31-C706-47C8-802C-026714A1D218}" type="sibTrans" cxnId="{D1AF8052-D9CB-47C1-AF6B-6D7A689594D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D3FB0FE-A2F2-43EA-8DB5-407E27CD9552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аҳолининг кам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қатламларини 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ҳимоя қилиш вазифасини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бажаради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товар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дотацияланган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сотилганда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бажарилади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Бунда улар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бюджети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ҳайрия маблағлари ҳисобига молиявий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таъминланади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DA81604-798A-49DE-A163-1791813D7B49}" type="parTrans" cxnId="{92D834D7-1BD1-4F34-8F7D-ADB4D421D38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5A467F-C93C-4DB1-B1F8-0619D36EC8D2}" type="sibTrans" cxnId="{92D834D7-1BD1-4F34-8F7D-ADB4D421D38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9CE29D0-AC47-43A0-B50B-A01EDB8CFEF2}" type="pres">
      <dgm:prSet presAssocID="{7A4FBE81-8A28-4E68-94EB-74C26ED8DCF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323762-4F8A-4C49-8802-E67CF8A5199A}" type="pres">
      <dgm:prSet presAssocID="{D6445752-04E0-453F-8625-726FA9E8F1BE}" presName="parentLin" presStyleCnt="0"/>
      <dgm:spPr/>
    </dgm:pt>
    <dgm:pt modelId="{81ECED7B-2B18-47CB-B061-DE7404D957DA}" type="pres">
      <dgm:prSet presAssocID="{D6445752-04E0-453F-8625-726FA9E8F1B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3F7EEF0-F8C8-41F7-92A1-2033D1C5DDBA}" type="pres">
      <dgm:prSet presAssocID="{D6445752-04E0-453F-8625-726FA9E8F1B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ADEAD-3BA7-48EF-9E15-1B7730F636C8}" type="pres">
      <dgm:prSet presAssocID="{D6445752-04E0-453F-8625-726FA9E8F1BE}" presName="negativeSpace" presStyleCnt="0"/>
      <dgm:spPr/>
    </dgm:pt>
    <dgm:pt modelId="{48A27DB9-893C-4C6A-A7F7-8551E7A04B6A}" type="pres">
      <dgm:prSet presAssocID="{D6445752-04E0-453F-8625-726FA9E8F1B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3DB74D-25DA-4452-A4E3-BBDD8FEF0E14}" type="pres">
      <dgm:prSet presAssocID="{657F23BD-AE88-4835-9A11-03A231650B0C}" presName="spaceBetweenRectangles" presStyleCnt="0"/>
      <dgm:spPr/>
    </dgm:pt>
    <dgm:pt modelId="{5F720213-FDE0-4AE9-B7BC-A8477F72A473}" type="pres">
      <dgm:prSet presAssocID="{E6E0B355-52FF-48A6-8248-4456C0D87184}" presName="parentLin" presStyleCnt="0"/>
      <dgm:spPr/>
    </dgm:pt>
    <dgm:pt modelId="{A9AE24FD-9B6B-45D1-B83A-E368F43CF697}" type="pres">
      <dgm:prSet presAssocID="{E6E0B355-52FF-48A6-8248-4456C0D8718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5405AB0-7C40-417E-B5FB-47734A1ED5E6}" type="pres">
      <dgm:prSet presAssocID="{E6E0B355-52FF-48A6-8248-4456C0D8718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615CC3-282E-4E26-9D8F-87C002551F03}" type="pres">
      <dgm:prSet presAssocID="{E6E0B355-52FF-48A6-8248-4456C0D87184}" presName="negativeSpace" presStyleCnt="0"/>
      <dgm:spPr/>
    </dgm:pt>
    <dgm:pt modelId="{89115313-82E7-44AA-8BB5-0149C3CD3625}" type="pres">
      <dgm:prSet presAssocID="{E6E0B355-52FF-48A6-8248-4456C0D87184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EF4793-8CDF-429C-B628-6B67415C2EBC}" type="pres">
      <dgm:prSet presAssocID="{4A674B3C-D5ED-4D20-BCA0-F1C8562B7AE2}" presName="spaceBetweenRectangles" presStyleCnt="0"/>
      <dgm:spPr/>
    </dgm:pt>
    <dgm:pt modelId="{9CD452C0-870A-4B2E-9EB1-EC002311F817}" type="pres">
      <dgm:prSet presAssocID="{66ACD0AB-45A4-479F-8B75-98FAAFF6ACBB}" presName="parentLin" presStyleCnt="0"/>
      <dgm:spPr/>
    </dgm:pt>
    <dgm:pt modelId="{41B82C15-6D7B-4D89-8FF3-1D01F43C73E6}" type="pres">
      <dgm:prSet presAssocID="{66ACD0AB-45A4-479F-8B75-98FAAFF6ACBB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BFF24C19-F597-47FF-872D-0EF0FA0AF483}" type="pres">
      <dgm:prSet presAssocID="{66ACD0AB-45A4-479F-8B75-98FAAFF6ACB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22F39E-F5FA-46F6-957C-E59A40C3C3E4}" type="pres">
      <dgm:prSet presAssocID="{66ACD0AB-45A4-479F-8B75-98FAAFF6ACBB}" presName="negativeSpace" presStyleCnt="0"/>
      <dgm:spPr/>
    </dgm:pt>
    <dgm:pt modelId="{4C4583BB-5213-465D-B253-5DE094956ABC}" type="pres">
      <dgm:prSet presAssocID="{66ACD0AB-45A4-479F-8B75-98FAAFF6ACBB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7BB4B7-392A-4BD6-80AF-8AFDADC7E384}" type="presOf" srcId="{D6445752-04E0-453F-8625-726FA9E8F1BE}" destId="{81ECED7B-2B18-47CB-B061-DE7404D957DA}" srcOrd="0" destOrd="0" presId="urn:microsoft.com/office/officeart/2005/8/layout/list1"/>
    <dgm:cxn modelId="{2070DE7F-9E08-4654-8197-4C1097F988D1}" srcId="{E6E0B355-52FF-48A6-8248-4456C0D87184}" destId="{D4D029FB-DCCC-4FB9-A36A-DC84B00E3C93}" srcOrd="0" destOrd="0" parTransId="{5BAD3132-F0CF-4A26-AB6C-C297E4AB875B}" sibTransId="{42812643-D4A7-4E86-9E49-5407C9AD71FF}"/>
    <dgm:cxn modelId="{AA268008-ACF8-4F92-B130-4FE6334C85CC}" type="presOf" srcId="{D34A8CF2-0C14-4800-9412-4CA617A08570}" destId="{48A27DB9-893C-4C6A-A7F7-8551E7A04B6A}" srcOrd="0" destOrd="0" presId="urn:microsoft.com/office/officeart/2005/8/layout/list1"/>
    <dgm:cxn modelId="{2F440275-7986-4B03-B4B8-2B32B3B1F4A0}" type="presOf" srcId="{7A4FBE81-8A28-4E68-94EB-74C26ED8DCFA}" destId="{89CE29D0-AC47-43A0-B50B-A01EDB8CFEF2}" srcOrd="0" destOrd="0" presId="urn:microsoft.com/office/officeart/2005/8/layout/list1"/>
    <dgm:cxn modelId="{77A744AF-F066-4DEF-B9AA-A705BD0D70FD}" type="presOf" srcId="{66ACD0AB-45A4-479F-8B75-98FAAFF6ACBB}" destId="{41B82C15-6D7B-4D89-8FF3-1D01F43C73E6}" srcOrd="0" destOrd="0" presId="urn:microsoft.com/office/officeart/2005/8/layout/list1"/>
    <dgm:cxn modelId="{26A93761-96E3-4ED6-9D52-6FC344F72020}" type="presOf" srcId="{D4D029FB-DCCC-4FB9-A36A-DC84B00E3C93}" destId="{89115313-82E7-44AA-8BB5-0149C3CD3625}" srcOrd="0" destOrd="0" presId="urn:microsoft.com/office/officeart/2005/8/layout/list1"/>
    <dgm:cxn modelId="{D1AF8052-D9CB-47C1-AF6B-6D7A689594D2}" srcId="{7A4FBE81-8A28-4E68-94EB-74C26ED8DCFA}" destId="{66ACD0AB-45A4-479F-8B75-98FAAFF6ACBB}" srcOrd="2" destOrd="0" parTransId="{12FC6E3B-2711-4ADB-A9F2-D1764AC1DD43}" sibTransId="{42B7AE31-C706-47C8-802C-026714A1D218}"/>
    <dgm:cxn modelId="{80E732D8-E368-4FED-A9F9-CFC47BA8132E}" srcId="{D6445752-04E0-453F-8625-726FA9E8F1BE}" destId="{D34A8CF2-0C14-4800-9412-4CA617A08570}" srcOrd="0" destOrd="0" parTransId="{18EFFF82-5F68-466D-BE60-F7837C778A41}" sibTransId="{7FF91327-FCA2-4A1F-BAFF-13041DEB46A2}"/>
    <dgm:cxn modelId="{93F31C42-2401-4289-81D9-53C7547644ED}" srcId="{7A4FBE81-8A28-4E68-94EB-74C26ED8DCFA}" destId="{E6E0B355-52FF-48A6-8248-4456C0D87184}" srcOrd="1" destOrd="0" parTransId="{8FFA0802-F726-464F-A477-BADCC6B75E0C}" sibTransId="{4A674B3C-D5ED-4D20-BCA0-F1C8562B7AE2}"/>
    <dgm:cxn modelId="{92D834D7-1BD1-4F34-8F7D-ADB4D421D38D}" srcId="{66ACD0AB-45A4-479F-8B75-98FAAFF6ACBB}" destId="{0D3FB0FE-A2F2-43EA-8DB5-407E27CD9552}" srcOrd="0" destOrd="0" parTransId="{1DA81604-798A-49DE-A163-1791813D7B49}" sibTransId="{315A467F-C93C-4DB1-B1F8-0619D36EC8D2}"/>
    <dgm:cxn modelId="{CAD6EF38-898A-4494-AD37-660A4749187B}" type="presOf" srcId="{0D3FB0FE-A2F2-43EA-8DB5-407E27CD9552}" destId="{4C4583BB-5213-465D-B253-5DE094956ABC}" srcOrd="0" destOrd="0" presId="urn:microsoft.com/office/officeart/2005/8/layout/list1"/>
    <dgm:cxn modelId="{FD4969F6-06C3-4977-BCBD-053E027D6BF0}" type="presOf" srcId="{E6E0B355-52FF-48A6-8248-4456C0D87184}" destId="{A5405AB0-7C40-417E-B5FB-47734A1ED5E6}" srcOrd="1" destOrd="0" presId="urn:microsoft.com/office/officeart/2005/8/layout/list1"/>
    <dgm:cxn modelId="{3F2914ED-87E6-48EC-948F-A3A3CFF2FF3F}" type="presOf" srcId="{D6445752-04E0-453F-8625-726FA9E8F1BE}" destId="{A3F7EEF0-F8C8-41F7-92A1-2033D1C5DDBA}" srcOrd="1" destOrd="0" presId="urn:microsoft.com/office/officeart/2005/8/layout/list1"/>
    <dgm:cxn modelId="{4B08B897-8B60-4247-92F3-15D15AEF7FEE}" type="presOf" srcId="{E6E0B355-52FF-48A6-8248-4456C0D87184}" destId="{A9AE24FD-9B6B-45D1-B83A-E368F43CF697}" srcOrd="0" destOrd="0" presId="urn:microsoft.com/office/officeart/2005/8/layout/list1"/>
    <dgm:cxn modelId="{908EEF96-F2CE-4E10-9945-72EA0D8E2B8D}" type="presOf" srcId="{66ACD0AB-45A4-479F-8B75-98FAAFF6ACBB}" destId="{BFF24C19-F597-47FF-872D-0EF0FA0AF483}" srcOrd="1" destOrd="0" presId="urn:microsoft.com/office/officeart/2005/8/layout/list1"/>
    <dgm:cxn modelId="{B8A51824-7C82-4B2F-B458-1B1B2D104452}" srcId="{7A4FBE81-8A28-4E68-94EB-74C26ED8DCFA}" destId="{D6445752-04E0-453F-8625-726FA9E8F1BE}" srcOrd="0" destOrd="0" parTransId="{99AABD20-5DF6-4231-BB40-54094D6D1599}" sibTransId="{657F23BD-AE88-4835-9A11-03A231650B0C}"/>
    <dgm:cxn modelId="{C50BD5D6-7EBF-49E1-BA56-C1082285287A}" type="presParOf" srcId="{89CE29D0-AC47-43A0-B50B-A01EDB8CFEF2}" destId="{1A323762-4F8A-4C49-8802-E67CF8A5199A}" srcOrd="0" destOrd="0" presId="urn:microsoft.com/office/officeart/2005/8/layout/list1"/>
    <dgm:cxn modelId="{9C701974-2BDD-49E4-9F46-40A824E3E8DE}" type="presParOf" srcId="{1A323762-4F8A-4C49-8802-E67CF8A5199A}" destId="{81ECED7B-2B18-47CB-B061-DE7404D957DA}" srcOrd="0" destOrd="0" presId="urn:microsoft.com/office/officeart/2005/8/layout/list1"/>
    <dgm:cxn modelId="{FC76A57A-5A88-45B4-9A18-B60C7899E77C}" type="presParOf" srcId="{1A323762-4F8A-4C49-8802-E67CF8A5199A}" destId="{A3F7EEF0-F8C8-41F7-92A1-2033D1C5DDBA}" srcOrd="1" destOrd="0" presId="urn:microsoft.com/office/officeart/2005/8/layout/list1"/>
    <dgm:cxn modelId="{A342B640-A105-4848-9765-EC4821259378}" type="presParOf" srcId="{89CE29D0-AC47-43A0-B50B-A01EDB8CFEF2}" destId="{E39ADEAD-3BA7-48EF-9E15-1B7730F636C8}" srcOrd="1" destOrd="0" presId="urn:microsoft.com/office/officeart/2005/8/layout/list1"/>
    <dgm:cxn modelId="{67B47A4E-BA91-4F10-B724-4E83CFDD5AB4}" type="presParOf" srcId="{89CE29D0-AC47-43A0-B50B-A01EDB8CFEF2}" destId="{48A27DB9-893C-4C6A-A7F7-8551E7A04B6A}" srcOrd="2" destOrd="0" presId="urn:microsoft.com/office/officeart/2005/8/layout/list1"/>
    <dgm:cxn modelId="{81DD0259-CF3C-4B71-8FDE-03FC82CCEBB1}" type="presParOf" srcId="{89CE29D0-AC47-43A0-B50B-A01EDB8CFEF2}" destId="{5E3DB74D-25DA-4452-A4E3-BBDD8FEF0E14}" srcOrd="3" destOrd="0" presId="urn:microsoft.com/office/officeart/2005/8/layout/list1"/>
    <dgm:cxn modelId="{27B09962-0F9E-4427-8668-2A3518F017CB}" type="presParOf" srcId="{89CE29D0-AC47-43A0-B50B-A01EDB8CFEF2}" destId="{5F720213-FDE0-4AE9-B7BC-A8477F72A473}" srcOrd="4" destOrd="0" presId="urn:microsoft.com/office/officeart/2005/8/layout/list1"/>
    <dgm:cxn modelId="{01BBD860-9F9E-4C2A-AC5C-EA48988B1050}" type="presParOf" srcId="{5F720213-FDE0-4AE9-B7BC-A8477F72A473}" destId="{A9AE24FD-9B6B-45D1-B83A-E368F43CF697}" srcOrd="0" destOrd="0" presId="urn:microsoft.com/office/officeart/2005/8/layout/list1"/>
    <dgm:cxn modelId="{624E24EC-F957-4D1D-A084-3DB176F75686}" type="presParOf" srcId="{5F720213-FDE0-4AE9-B7BC-A8477F72A473}" destId="{A5405AB0-7C40-417E-B5FB-47734A1ED5E6}" srcOrd="1" destOrd="0" presId="urn:microsoft.com/office/officeart/2005/8/layout/list1"/>
    <dgm:cxn modelId="{B405C4F5-7AA3-4823-AFC2-89758AC8687B}" type="presParOf" srcId="{89CE29D0-AC47-43A0-B50B-A01EDB8CFEF2}" destId="{59615CC3-282E-4E26-9D8F-87C002551F03}" srcOrd="5" destOrd="0" presId="urn:microsoft.com/office/officeart/2005/8/layout/list1"/>
    <dgm:cxn modelId="{6991BC7E-1065-4BB7-AD7E-09776D53E99C}" type="presParOf" srcId="{89CE29D0-AC47-43A0-B50B-A01EDB8CFEF2}" destId="{89115313-82E7-44AA-8BB5-0149C3CD3625}" srcOrd="6" destOrd="0" presId="urn:microsoft.com/office/officeart/2005/8/layout/list1"/>
    <dgm:cxn modelId="{046A2073-04CE-486E-A9C9-24212ABD0860}" type="presParOf" srcId="{89CE29D0-AC47-43A0-B50B-A01EDB8CFEF2}" destId="{ADEF4793-8CDF-429C-B628-6B67415C2EBC}" srcOrd="7" destOrd="0" presId="urn:microsoft.com/office/officeart/2005/8/layout/list1"/>
    <dgm:cxn modelId="{31D049E1-52E9-44EA-993C-0A616A8E58C4}" type="presParOf" srcId="{89CE29D0-AC47-43A0-B50B-A01EDB8CFEF2}" destId="{9CD452C0-870A-4B2E-9EB1-EC002311F817}" srcOrd="8" destOrd="0" presId="urn:microsoft.com/office/officeart/2005/8/layout/list1"/>
    <dgm:cxn modelId="{06AC9E47-ED78-4FBB-9EEC-75F60553ACC7}" type="presParOf" srcId="{9CD452C0-870A-4B2E-9EB1-EC002311F817}" destId="{41B82C15-6D7B-4D89-8FF3-1D01F43C73E6}" srcOrd="0" destOrd="0" presId="urn:microsoft.com/office/officeart/2005/8/layout/list1"/>
    <dgm:cxn modelId="{17B21B76-8D4A-4B3C-8A4C-40A58757702B}" type="presParOf" srcId="{9CD452C0-870A-4B2E-9EB1-EC002311F817}" destId="{BFF24C19-F597-47FF-872D-0EF0FA0AF483}" srcOrd="1" destOrd="0" presId="urn:microsoft.com/office/officeart/2005/8/layout/list1"/>
    <dgm:cxn modelId="{E913AEC1-70F9-4C06-8939-B0F159D7A907}" type="presParOf" srcId="{89CE29D0-AC47-43A0-B50B-A01EDB8CFEF2}" destId="{BF22F39E-F5FA-46F6-957C-E59A40C3C3E4}" srcOrd="9" destOrd="0" presId="urn:microsoft.com/office/officeart/2005/8/layout/list1"/>
    <dgm:cxn modelId="{0BBB6ECE-9254-412B-906B-ACF4598542FB}" type="presParOf" srcId="{89CE29D0-AC47-43A0-B50B-A01EDB8CFEF2}" destId="{4C4583BB-5213-465D-B253-5DE094956AB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14E4FF2-2573-419A-9F31-F55A30008C6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6C3602-52CE-4201-8F91-386DFD384E63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99F4D62-06CB-47B5-8597-067D169C0DAB}" type="parTrans" cxnId="{8BC072CB-CB9B-4B91-9118-8F380473316B}">
      <dgm:prSet/>
      <dgm:spPr/>
      <dgm:t>
        <a:bodyPr/>
        <a:lstStyle/>
        <a:p>
          <a:endParaRPr lang="ru-RU"/>
        </a:p>
      </dgm:t>
    </dgm:pt>
    <dgm:pt modelId="{C1059CBD-94D3-4A62-B1F7-6281293B3567}" type="sibTrans" cxnId="{8BC072CB-CB9B-4B91-9118-8F380473316B}">
      <dgm:prSet/>
      <dgm:spPr/>
      <dgm:t>
        <a:bodyPr/>
        <a:lstStyle/>
        <a:p>
          <a:endParaRPr lang="ru-RU"/>
        </a:p>
      </dgm:t>
    </dgm:pt>
    <dgm:pt modelId="{AF822814-74EA-4E69-ADEB-BE5E79207620}" type="pres">
      <dgm:prSet presAssocID="{314E4FF2-2573-419A-9F31-F55A30008C6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067EB1-82A4-47F7-9407-3D02CD5C2A6A}" type="pres">
      <dgm:prSet presAssocID="{DC6C3602-52CE-4201-8F91-386DFD384E63}" presName="parentText" presStyleLbl="node1" presStyleIdx="0" presStyleCnt="1" custScaleY="11940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973410-2B67-421D-805F-C220C7321A87}" type="presOf" srcId="{314E4FF2-2573-419A-9F31-F55A30008C62}" destId="{AF822814-74EA-4E69-ADEB-BE5E79207620}" srcOrd="0" destOrd="0" presId="urn:microsoft.com/office/officeart/2005/8/layout/vList2"/>
    <dgm:cxn modelId="{02B0B4B5-2099-4902-8312-113DB3182B9F}" type="presOf" srcId="{DC6C3602-52CE-4201-8F91-386DFD384E63}" destId="{66067EB1-82A4-47F7-9407-3D02CD5C2A6A}" srcOrd="0" destOrd="0" presId="urn:microsoft.com/office/officeart/2005/8/layout/vList2"/>
    <dgm:cxn modelId="{8BC072CB-CB9B-4B91-9118-8F380473316B}" srcId="{314E4FF2-2573-419A-9F31-F55A30008C62}" destId="{DC6C3602-52CE-4201-8F91-386DFD384E63}" srcOrd="0" destOrd="0" parTransId="{D99F4D62-06CB-47B5-8597-067D169C0DAB}" sibTransId="{C1059CBD-94D3-4A62-B1F7-6281293B3567}"/>
    <dgm:cxn modelId="{18816EC2-BD4A-4B6D-9C5B-AC31EB80569B}" type="presParOf" srcId="{AF822814-74EA-4E69-ADEB-BE5E79207620}" destId="{66067EB1-82A4-47F7-9407-3D02CD5C2A6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D1E26BC-10BD-4BCC-AA42-1F32452C6C6E}" type="doc">
      <dgm:prSet loTypeId="urn:microsoft.com/office/officeart/2005/8/layout/list1" loCatId="list" qsTypeId="urn:microsoft.com/office/officeart/2005/8/quickstyle/3d1" qsCatId="3D" csTypeId="urn:microsoft.com/office/officeart/2005/8/colors/colorful1#19" csCatId="colorful" phldr="1"/>
      <dgm:spPr/>
      <dgm:t>
        <a:bodyPr/>
        <a:lstStyle/>
        <a:p>
          <a:endParaRPr lang="ru-RU"/>
        </a:p>
      </dgm:t>
    </dgm:pt>
    <dgm:pt modelId="{B21334F3-A2F8-4A30-9925-003E6DE46E4C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8DFC10F8-ED4F-40CE-B4CB-0AA5577073AD}" type="parTrans" cxnId="{8739083C-8086-4927-82E9-414FDFF31CB0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9DA55C7-6EF3-4D4A-8564-2005D3A61A4F}" type="sibTrans" cxnId="{8739083C-8086-4927-82E9-414FDFF31CB0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531C0D4-2740-4772-B89C-9DB844763E1C}">
      <dgm:prSet/>
      <dgm:spPr/>
      <dgm:t>
        <a:bodyPr/>
        <a:lstStyle/>
        <a:p>
          <a:pPr algn="just"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чиқарувчилар томонидан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миқдордаги товарлар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йўла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кўтарасига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сотилганда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қўлланиладиган 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60E4EE0C-9E14-468B-A189-1DA63E90A689}" type="parTrans" cxnId="{479B3CFA-0B57-4CC4-BD31-90259F727314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6E957FBB-7D80-40CA-A135-5389584AFC05}" type="sibTrans" cxnId="{479B3CFA-0B57-4CC4-BD31-90259F727314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F29B4A6-2EAE-407E-ABC1-19E92603FEBC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Чакана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6DDD2FE1-DD32-403C-BFFF-96DBF1669640}" type="parTrans" cxnId="{3AEF379A-32D5-4704-B272-81CB00F5A2B9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C6DA966-F3F7-408D-91D3-3882BB69FCF9}" type="sibTrans" cxnId="{3AEF379A-32D5-4704-B272-81CB00F5A2B9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31D2231-240B-44B7-8F29-92E5BFC1A7C1}">
      <dgm:prSet/>
      <dgm:spPr/>
      <dgm:t>
        <a:bodyPr/>
        <a:lstStyle/>
        <a:p>
          <a:pPr algn="just"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харидорнинг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розилиги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белгиланадиган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тузилган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шартномада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қайд қилинган 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A6D6B432-F4DA-4A34-9B01-E63961723545}" type="parTrans" cxnId="{BC916ECD-7683-4757-96E5-0CBB244CD5F0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E15EE86-A8F8-43BB-A6B1-8D0571CB2541}" type="sibTrans" cxnId="{BC916ECD-7683-4757-96E5-0CBB244CD5F0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38120B5-9A24-49AD-84F3-A897F3353111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Чегараланган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E38670F4-0126-45E6-8231-6DCCABE505E9}" type="parTrans" cxnId="{00DE0D94-5095-468E-A410-2667CA6EACF8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1B971D3-B19A-48AF-B88A-23F3F77292F7}" type="sibTrans" cxnId="{00DE0D94-5095-468E-A410-2667CA6EACF8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F719C2D-184C-4DA4-BC1D-8175404C17F5}">
      <dgm:prSet/>
      <dgm:spPr/>
      <dgm:t>
        <a:bodyPr/>
        <a:lstStyle/>
        <a:p>
          <a:pPr algn="just"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юқори 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қуйи чегаралари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белгиланиб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доирада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7C9A30C-A1E3-4559-81D6-40B5CFC67DC0}" type="parTrans" cxnId="{0A50B685-2E2D-47A8-B48F-6A96D26BF24C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7FE6599-E61B-48CF-8697-32BC651F32D0}" type="sibTrans" cxnId="{0A50B685-2E2D-47A8-B48F-6A96D26BF24C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77EB08D-BDFA-4634-ACE7-0077966D1482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бевосита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истеъмолчиларга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сотиладиган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1F5368A-3F0B-44B2-BEDA-97318F1A06D1}" type="parTrans" cxnId="{B5E0ADCB-BFEB-4597-850C-0FABEBBB9D75}">
      <dgm:prSet/>
      <dgm:spPr/>
      <dgm:t>
        <a:bodyPr/>
        <a:lstStyle/>
        <a:p>
          <a:endParaRPr lang="ru-RU"/>
        </a:p>
      </dgm:t>
    </dgm:pt>
    <dgm:pt modelId="{14CAC91D-EA20-4B4B-A18D-240C6A39FDC7}" type="sibTrans" cxnId="{B5E0ADCB-BFEB-4597-850C-0FABEBBB9D75}">
      <dgm:prSet/>
      <dgm:spPr/>
      <dgm:t>
        <a:bodyPr/>
        <a:lstStyle/>
        <a:p>
          <a:endParaRPr lang="ru-RU"/>
        </a:p>
      </dgm:t>
    </dgm:pt>
    <dgm:pt modelId="{C5CB4F76-00CB-4195-8E3D-B63C5727C78D}">
      <dgm:prSet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Шартнома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dirty="0"/>
        </a:p>
      </dgm:t>
    </dgm:pt>
    <dgm:pt modelId="{2ACE6F38-EB8B-4FC3-82F0-5138A69370AE}" type="parTrans" cxnId="{6C4AC742-BCEE-4704-B87E-500249FC023E}">
      <dgm:prSet/>
      <dgm:spPr/>
      <dgm:t>
        <a:bodyPr/>
        <a:lstStyle/>
        <a:p>
          <a:endParaRPr lang="ru-RU"/>
        </a:p>
      </dgm:t>
    </dgm:pt>
    <dgm:pt modelId="{2467DBAE-EFC7-4661-9898-B4ABF12BD3BE}" type="sibTrans" cxnId="{6C4AC742-BCEE-4704-B87E-500249FC023E}">
      <dgm:prSet/>
      <dgm:spPr/>
      <dgm:t>
        <a:bodyPr/>
        <a:lstStyle/>
        <a:p>
          <a:endParaRPr lang="ru-RU"/>
        </a:p>
      </dgm:t>
    </dgm:pt>
    <dgm:pt modelId="{26FCB639-1189-4F49-8713-77A52A210439}" type="pres">
      <dgm:prSet presAssocID="{7D1E26BC-10BD-4BCC-AA42-1F32452C6C6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6E83CD-23CE-4E8C-BABC-FAB946D3B3DD}" type="pres">
      <dgm:prSet presAssocID="{B21334F3-A2F8-4A30-9925-003E6DE46E4C}" presName="parentLin" presStyleCnt="0"/>
      <dgm:spPr/>
    </dgm:pt>
    <dgm:pt modelId="{204ECC9B-DC2B-4392-8449-0CA4C029460A}" type="pres">
      <dgm:prSet presAssocID="{B21334F3-A2F8-4A30-9925-003E6DE46E4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3856EF5-F545-46EB-8846-CC7576B00841}" type="pres">
      <dgm:prSet presAssocID="{B21334F3-A2F8-4A30-9925-003E6DE46E4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172F81-AD77-4946-88D3-A2CED939AA59}" type="pres">
      <dgm:prSet presAssocID="{B21334F3-A2F8-4A30-9925-003E6DE46E4C}" presName="negativeSpace" presStyleCnt="0"/>
      <dgm:spPr/>
    </dgm:pt>
    <dgm:pt modelId="{C29DE2F0-37CC-4301-8894-773B2FEB1F81}" type="pres">
      <dgm:prSet presAssocID="{B21334F3-A2F8-4A30-9925-003E6DE46E4C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066EB-2FF4-4EB1-8CFD-14799292B3B3}" type="pres">
      <dgm:prSet presAssocID="{B9DA55C7-6EF3-4D4A-8564-2005D3A61A4F}" presName="spaceBetweenRectangles" presStyleCnt="0"/>
      <dgm:spPr/>
    </dgm:pt>
    <dgm:pt modelId="{9F2ABE2C-63E0-4984-94CA-4E82430046BC}" type="pres">
      <dgm:prSet presAssocID="{7F29B4A6-2EAE-407E-ABC1-19E92603FEBC}" presName="parentLin" presStyleCnt="0"/>
      <dgm:spPr/>
    </dgm:pt>
    <dgm:pt modelId="{B109D927-F35D-452F-90EC-FF8C2B77FE2A}" type="pres">
      <dgm:prSet presAssocID="{7F29B4A6-2EAE-407E-ABC1-19E92603FEB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E5C9089-BFCE-4A0D-94EB-3C0B213EE1C3}" type="pres">
      <dgm:prSet presAssocID="{7F29B4A6-2EAE-407E-ABC1-19E92603FEB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92366F-1186-43A0-87C6-BECCFA46C39B}" type="pres">
      <dgm:prSet presAssocID="{7F29B4A6-2EAE-407E-ABC1-19E92603FEBC}" presName="negativeSpace" presStyleCnt="0"/>
      <dgm:spPr/>
    </dgm:pt>
    <dgm:pt modelId="{AF1F62FF-493C-4BC3-9271-2C3C74752545}" type="pres">
      <dgm:prSet presAssocID="{7F29B4A6-2EAE-407E-ABC1-19E92603FEBC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76E39-12DF-4097-BEFD-BDDF29303FBD}" type="pres">
      <dgm:prSet presAssocID="{0C6DA966-F3F7-408D-91D3-3882BB69FCF9}" presName="spaceBetweenRectangles" presStyleCnt="0"/>
      <dgm:spPr/>
    </dgm:pt>
    <dgm:pt modelId="{398F0DC0-1520-4E21-BD45-A3BF007E6610}" type="pres">
      <dgm:prSet presAssocID="{C5CB4F76-00CB-4195-8E3D-B63C5727C78D}" presName="parentLin" presStyleCnt="0"/>
      <dgm:spPr/>
    </dgm:pt>
    <dgm:pt modelId="{4ED44FEC-1F88-4661-8B07-72A6C725AD3A}" type="pres">
      <dgm:prSet presAssocID="{C5CB4F76-00CB-4195-8E3D-B63C5727C78D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B9EF4E1-9E5A-4946-812F-9A112859F65B}" type="pres">
      <dgm:prSet presAssocID="{C5CB4F76-00CB-4195-8E3D-B63C5727C78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DFC27-CEAC-4A51-8DF9-084F2416D040}" type="pres">
      <dgm:prSet presAssocID="{C5CB4F76-00CB-4195-8E3D-B63C5727C78D}" presName="negativeSpace" presStyleCnt="0"/>
      <dgm:spPr/>
    </dgm:pt>
    <dgm:pt modelId="{E459692C-76FD-429B-985A-F122AF318F7B}" type="pres">
      <dgm:prSet presAssocID="{C5CB4F76-00CB-4195-8E3D-B63C5727C78D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6B79F8-375B-48DE-9C3B-86F484EC2893}" type="pres">
      <dgm:prSet presAssocID="{2467DBAE-EFC7-4661-9898-B4ABF12BD3BE}" presName="spaceBetweenRectangles" presStyleCnt="0"/>
      <dgm:spPr/>
    </dgm:pt>
    <dgm:pt modelId="{C8ACE0FF-200D-4502-B7D9-CD05F8B6DA35}" type="pres">
      <dgm:prSet presAssocID="{138120B5-9A24-49AD-84F3-A897F3353111}" presName="parentLin" presStyleCnt="0"/>
      <dgm:spPr/>
    </dgm:pt>
    <dgm:pt modelId="{E45FD574-9A15-4EEA-A029-474FE9A4DF51}" type="pres">
      <dgm:prSet presAssocID="{138120B5-9A24-49AD-84F3-A897F3353111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9AC96293-CA83-4743-AF6D-C5AE2EC8FA1A}" type="pres">
      <dgm:prSet presAssocID="{138120B5-9A24-49AD-84F3-A897F335311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1D53A6-A02A-4C4A-AFB4-E673B38F2823}" type="pres">
      <dgm:prSet presAssocID="{138120B5-9A24-49AD-84F3-A897F3353111}" presName="negativeSpace" presStyleCnt="0"/>
      <dgm:spPr/>
    </dgm:pt>
    <dgm:pt modelId="{6A30D9C8-E136-4BB5-A470-6F45DC36CDC6}" type="pres">
      <dgm:prSet presAssocID="{138120B5-9A24-49AD-84F3-A897F3353111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EF379A-32D5-4704-B272-81CB00F5A2B9}" srcId="{7D1E26BC-10BD-4BCC-AA42-1F32452C6C6E}" destId="{7F29B4A6-2EAE-407E-ABC1-19E92603FEBC}" srcOrd="1" destOrd="0" parTransId="{6DDD2FE1-DD32-403C-BFFF-96DBF1669640}" sibTransId="{0C6DA966-F3F7-408D-91D3-3882BB69FCF9}"/>
    <dgm:cxn modelId="{B2EB8C53-2620-4B71-8196-7CEA45F9E3E8}" type="presOf" srcId="{7531C0D4-2740-4772-B89C-9DB844763E1C}" destId="{C29DE2F0-37CC-4301-8894-773B2FEB1F81}" srcOrd="0" destOrd="0" presId="urn:microsoft.com/office/officeart/2005/8/layout/list1"/>
    <dgm:cxn modelId="{92659C97-BEE1-47EB-8536-F7E4657E723D}" type="presOf" srcId="{7F29B4A6-2EAE-407E-ABC1-19E92603FEBC}" destId="{B109D927-F35D-452F-90EC-FF8C2B77FE2A}" srcOrd="0" destOrd="0" presId="urn:microsoft.com/office/officeart/2005/8/layout/list1"/>
    <dgm:cxn modelId="{0C02B9CE-00B0-4DD4-9148-36B589457967}" type="presOf" srcId="{BF719C2D-184C-4DA4-BC1D-8175404C17F5}" destId="{6A30D9C8-E136-4BB5-A470-6F45DC36CDC6}" srcOrd="0" destOrd="0" presId="urn:microsoft.com/office/officeart/2005/8/layout/list1"/>
    <dgm:cxn modelId="{8739083C-8086-4927-82E9-414FDFF31CB0}" srcId="{7D1E26BC-10BD-4BCC-AA42-1F32452C6C6E}" destId="{B21334F3-A2F8-4A30-9925-003E6DE46E4C}" srcOrd="0" destOrd="0" parTransId="{8DFC10F8-ED4F-40CE-B4CB-0AA5577073AD}" sibTransId="{B9DA55C7-6EF3-4D4A-8564-2005D3A61A4F}"/>
    <dgm:cxn modelId="{6908C057-A6A5-4284-931F-D9DD4DF5B6C0}" type="presOf" srcId="{C5CB4F76-00CB-4195-8E3D-B63C5727C78D}" destId="{4ED44FEC-1F88-4661-8B07-72A6C725AD3A}" srcOrd="0" destOrd="0" presId="urn:microsoft.com/office/officeart/2005/8/layout/list1"/>
    <dgm:cxn modelId="{0A50B685-2E2D-47A8-B48F-6A96D26BF24C}" srcId="{138120B5-9A24-49AD-84F3-A897F3353111}" destId="{BF719C2D-184C-4DA4-BC1D-8175404C17F5}" srcOrd="0" destOrd="0" parTransId="{C7C9A30C-A1E3-4559-81D6-40B5CFC67DC0}" sibTransId="{B7FE6599-E61B-48CF-8697-32BC651F32D0}"/>
    <dgm:cxn modelId="{EA37D8C2-C1B5-4D9F-B0D2-8ED9BC79BF3B}" type="presOf" srcId="{B21334F3-A2F8-4A30-9925-003E6DE46E4C}" destId="{204ECC9B-DC2B-4392-8449-0CA4C029460A}" srcOrd="0" destOrd="0" presId="urn:microsoft.com/office/officeart/2005/8/layout/list1"/>
    <dgm:cxn modelId="{479B3CFA-0B57-4CC4-BD31-90259F727314}" srcId="{B21334F3-A2F8-4A30-9925-003E6DE46E4C}" destId="{7531C0D4-2740-4772-B89C-9DB844763E1C}" srcOrd="0" destOrd="0" parTransId="{60E4EE0C-9E14-468B-A189-1DA63E90A689}" sibTransId="{6E957FBB-7D80-40CA-A135-5389584AFC05}"/>
    <dgm:cxn modelId="{BC916ECD-7683-4757-96E5-0CBB244CD5F0}" srcId="{C5CB4F76-00CB-4195-8E3D-B63C5727C78D}" destId="{731D2231-240B-44B7-8F29-92E5BFC1A7C1}" srcOrd="0" destOrd="0" parTransId="{A6D6B432-F4DA-4A34-9B01-E63961723545}" sibTransId="{EE15EE86-A8F8-43BB-A6B1-8D0571CB2541}"/>
    <dgm:cxn modelId="{B2AFCD4B-6E4D-4B64-A5AD-0AEB178A2AB4}" type="presOf" srcId="{177EB08D-BDFA-4634-ACE7-0077966D1482}" destId="{AF1F62FF-493C-4BC3-9271-2C3C74752545}" srcOrd="0" destOrd="0" presId="urn:microsoft.com/office/officeart/2005/8/layout/list1"/>
    <dgm:cxn modelId="{46AD430E-B87C-4A5A-BC31-6E356795C259}" type="presOf" srcId="{7D1E26BC-10BD-4BCC-AA42-1F32452C6C6E}" destId="{26FCB639-1189-4F49-8713-77A52A210439}" srcOrd="0" destOrd="0" presId="urn:microsoft.com/office/officeart/2005/8/layout/list1"/>
    <dgm:cxn modelId="{00DE0D94-5095-468E-A410-2667CA6EACF8}" srcId="{7D1E26BC-10BD-4BCC-AA42-1F32452C6C6E}" destId="{138120B5-9A24-49AD-84F3-A897F3353111}" srcOrd="3" destOrd="0" parTransId="{E38670F4-0126-45E6-8231-6DCCABE505E9}" sibTransId="{D1B971D3-B19A-48AF-B88A-23F3F77292F7}"/>
    <dgm:cxn modelId="{F8AD9871-EE4D-4193-957B-86F72AAE0431}" type="presOf" srcId="{731D2231-240B-44B7-8F29-92E5BFC1A7C1}" destId="{E459692C-76FD-429B-985A-F122AF318F7B}" srcOrd="0" destOrd="0" presId="urn:microsoft.com/office/officeart/2005/8/layout/list1"/>
    <dgm:cxn modelId="{9AE22EFB-ADF8-4DB3-A589-919266934A60}" type="presOf" srcId="{138120B5-9A24-49AD-84F3-A897F3353111}" destId="{9AC96293-CA83-4743-AF6D-C5AE2EC8FA1A}" srcOrd="1" destOrd="0" presId="urn:microsoft.com/office/officeart/2005/8/layout/list1"/>
    <dgm:cxn modelId="{B5E0ADCB-BFEB-4597-850C-0FABEBBB9D75}" srcId="{7F29B4A6-2EAE-407E-ABC1-19E92603FEBC}" destId="{177EB08D-BDFA-4634-ACE7-0077966D1482}" srcOrd="0" destOrd="0" parTransId="{B1F5368A-3F0B-44B2-BEDA-97318F1A06D1}" sibTransId="{14CAC91D-EA20-4B4B-A18D-240C6A39FDC7}"/>
    <dgm:cxn modelId="{6C4AC742-BCEE-4704-B87E-500249FC023E}" srcId="{7D1E26BC-10BD-4BCC-AA42-1F32452C6C6E}" destId="{C5CB4F76-00CB-4195-8E3D-B63C5727C78D}" srcOrd="2" destOrd="0" parTransId="{2ACE6F38-EB8B-4FC3-82F0-5138A69370AE}" sibTransId="{2467DBAE-EFC7-4661-9898-B4ABF12BD3BE}"/>
    <dgm:cxn modelId="{A1E6203A-082B-4469-84A0-3D2F5A903D7C}" type="presOf" srcId="{B21334F3-A2F8-4A30-9925-003E6DE46E4C}" destId="{13856EF5-F545-46EB-8846-CC7576B00841}" srcOrd="1" destOrd="0" presId="urn:microsoft.com/office/officeart/2005/8/layout/list1"/>
    <dgm:cxn modelId="{1D3B476D-404E-4437-8982-9EF7E3FE63E3}" type="presOf" srcId="{7F29B4A6-2EAE-407E-ABC1-19E92603FEBC}" destId="{FE5C9089-BFCE-4A0D-94EB-3C0B213EE1C3}" srcOrd="1" destOrd="0" presId="urn:microsoft.com/office/officeart/2005/8/layout/list1"/>
    <dgm:cxn modelId="{58ED6478-5FA5-4F61-8FCC-16C384B25B25}" type="presOf" srcId="{138120B5-9A24-49AD-84F3-A897F3353111}" destId="{E45FD574-9A15-4EEA-A029-474FE9A4DF51}" srcOrd="0" destOrd="0" presId="urn:microsoft.com/office/officeart/2005/8/layout/list1"/>
    <dgm:cxn modelId="{B810DC2D-B044-4B7A-9E2B-50693F4E01CA}" type="presOf" srcId="{C5CB4F76-00CB-4195-8E3D-B63C5727C78D}" destId="{5B9EF4E1-9E5A-4946-812F-9A112859F65B}" srcOrd="1" destOrd="0" presId="urn:microsoft.com/office/officeart/2005/8/layout/list1"/>
    <dgm:cxn modelId="{35963190-D372-4AEE-B23E-079B5B605A1F}" type="presParOf" srcId="{26FCB639-1189-4F49-8713-77A52A210439}" destId="{F86E83CD-23CE-4E8C-BABC-FAB946D3B3DD}" srcOrd="0" destOrd="0" presId="urn:microsoft.com/office/officeart/2005/8/layout/list1"/>
    <dgm:cxn modelId="{B41A02F8-F1B6-4240-9228-651E4C98CD61}" type="presParOf" srcId="{F86E83CD-23CE-4E8C-BABC-FAB946D3B3DD}" destId="{204ECC9B-DC2B-4392-8449-0CA4C029460A}" srcOrd="0" destOrd="0" presId="urn:microsoft.com/office/officeart/2005/8/layout/list1"/>
    <dgm:cxn modelId="{DA7EA9EB-ACCC-4CFE-9327-1A3219B6C95B}" type="presParOf" srcId="{F86E83CD-23CE-4E8C-BABC-FAB946D3B3DD}" destId="{13856EF5-F545-46EB-8846-CC7576B00841}" srcOrd="1" destOrd="0" presId="urn:microsoft.com/office/officeart/2005/8/layout/list1"/>
    <dgm:cxn modelId="{91AFC582-3B5B-478C-8A1D-F830ACBD77E1}" type="presParOf" srcId="{26FCB639-1189-4F49-8713-77A52A210439}" destId="{F5172F81-AD77-4946-88D3-A2CED939AA59}" srcOrd="1" destOrd="0" presId="urn:microsoft.com/office/officeart/2005/8/layout/list1"/>
    <dgm:cxn modelId="{BFEDD452-9569-425A-B72A-9B562362DFC0}" type="presParOf" srcId="{26FCB639-1189-4F49-8713-77A52A210439}" destId="{C29DE2F0-37CC-4301-8894-773B2FEB1F81}" srcOrd="2" destOrd="0" presId="urn:microsoft.com/office/officeart/2005/8/layout/list1"/>
    <dgm:cxn modelId="{D9A9CC2F-3541-49F5-86AA-B68255318326}" type="presParOf" srcId="{26FCB639-1189-4F49-8713-77A52A210439}" destId="{E05066EB-2FF4-4EB1-8CFD-14799292B3B3}" srcOrd="3" destOrd="0" presId="urn:microsoft.com/office/officeart/2005/8/layout/list1"/>
    <dgm:cxn modelId="{5D58F0D4-7562-4CCF-AAFC-1C2F344C03F0}" type="presParOf" srcId="{26FCB639-1189-4F49-8713-77A52A210439}" destId="{9F2ABE2C-63E0-4984-94CA-4E82430046BC}" srcOrd="4" destOrd="0" presId="urn:microsoft.com/office/officeart/2005/8/layout/list1"/>
    <dgm:cxn modelId="{EC440AA5-4883-4E67-80EA-38D4DE74B3A1}" type="presParOf" srcId="{9F2ABE2C-63E0-4984-94CA-4E82430046BC}" destId="{B109D927-F35D-452F-90EC-FF8C2B77FE2A}" srcOrd="0" destOrd="0" presId="urn:microsoft.com/office/officeart/2005/8/layout/list1"/>
    <dgm:cxn modelId="{2C8D1A1D-D2C8-46AE-A88E-A40D3612046C}" type="presParOf" srcId="{9F2ABE2C-63E0-4984-94CA-4E82430046BC}" destId="{FE5C9089-BFCE-4A0D-94EB-3C0B213EE1C3}" srcOrd="1" destOrd="0" presId="urn:microsoft.com/office/officeart/2005/8/layout/list1"/>
    <dgm:cxn modelId="{0F8CC88D-0171-4708-9A04-C174643CD4F9}" type="presParOf" srcId="{26FCB639-1189-4F49-8713-77A52A210439}" destId="{0D92366F-1186-43A0-87C6-BECCFA46C39B}" srcOrd="5" destOrd="0" presId="urn:microsoft.com/office/officeart/2005/8/layout/list1"/>
    <dgm:cxn modelId="{AF587E0A-D361-45F5-9BBF-A757C5FB2B5F}" type="presParOf" srcId="{26FCB639-1189-4F49-8713-77A52A210439}" destId="{AF1F62FF-493C-4BC3-9271-2C3C74752545}" srcOrd="6" destOrd="0" presId="urn:microsoft.com/office/officeart/2005/8/layout/list1"/>
    <dgm:cxn modelId="{D663F9D6-CEEE-4AE4-B066-4BC7C796538C}" type="presParOf" srcId="{26FCB639-1189-4F49-8713-77A52A210439}" destId="{D1A76E39-12DF-4097-BEFD-BDDF29303FBD}" srcOrd="7" destOrd="0" presId="urn:microsoft.com/office/officeart/2005/8/layout/list1"/>
    <dgm:cxn modelId="{3B138A55-7DC8-4C41-B295-1E511DDDA867}" type="presParOf" srcId="{26FCB639-1189-4F49-8713-77A52A210439}" destId="{398F0DC0-1520-4E21-BD45-A3BF007E6610}" srcOrd="8" destOrd="0" presId="urn:microsoft.com/office/officeart/2005/8/layout/list1"/>
    <dgm:cxn modelId="{A55964D7-0371-4157-BEF1-C273C994CB6F}" type="presParOf" srcId="{398F0DC0-1520-4E21-BD45-A3BF007E6610}" destId="{4ED44FEC-1F88-4661-8B07-72A6C725AD3A}" srcOrd="0" destOrd="0" presId="urn:microsoft.com/office/officeart/2005/8/layout/list1"/>
    <dgm:cxn modelId="{A934AB2B-39FE-44CB-80A5-B49EE0BE90FF}" type="presParOf" srcId="{398F0DC0-1520-4E21-BD45-A3BF007E6610}" destId="{5B9EF4E1-9E5A-4946-812F-9A112859F65B}" srcOrd="1" destOrd="0" presId="urn:microsoft.com/office/officeart/2005/8/layout/list1"/>
    <dgm:cxn modelId="{572213D3-EC56-4EA3-86C2-3499DA428AC4}" type="presParOf" srcId="{26FCB639-1189-4F49-8713-77A52A210439}" destId="{B5FDFC27-CEAC-4A51-8DF9-084F2416D040}" srcOrd="9" destOrd="0" presId="urn:microsoft.com/office/officeart/2005/8/layout/list1"/>
    <dgm:cxn modelId="{E9B2E277-8621-4738-8008-42BB9CE05DC8}" type="presParOf" srcId="{26FCB639-1189-4F49-8713-77A52A210439}" destId="{E459692C-76FD-429B-985A-F122AF318F7B}" srcOrd="10" destOrd="0" presId="urn:microsoft.com/office/officeart/2005/8/layout/list1"/>
    <dgm:cxn modelId="{16B9F8DF-15FA-4003-8866-E776870E8549}" type="presParOf" srcId="{26FCB639-1189-4F49-8713-77A52A210439}" destId="{426B79F8-375B-48DE-9C3B-86F484EC2893}" srcOrd="11" destOrd="0" presId="urn:microsoft.com/office/officeart/2005/8/layout/list1"/>
    <dgm:cxn modelId="{90CD9CB3-C85B-4BC2-87AB-02C7C4D2116C}" type="presParOf" srcId="{26FCB639-1189-4F49-8713-77A52A210439}" destId="{C8ACE0FF-200D-4502-B7D9-CD05F8B6DA35}" srcOrd="12" destOrd="0" presId="urn:microsoft.com/office/officeart/2005/8/layout/list1"/>
    <dgm:cxn modelId="{8FED4F99-2503-49CF-85F6-E09A58CE485F}" type="presParOf" srcId="{C8ACE0FF-200D-4502-B7D9-CD05F8B6DA35}" destId="{E45FD574-9A15-4EEA-A029-474FE9A4DF51}" srcOrd="0" destOrd="0" presId="urn:microsoft.com/office/officeart/2005/8/layout/list1"/>
    <dgm:cxn modelId="{06504978-9D8F-4747-828E-C1A8375B3E45}" type="presParOf" srcId="{C8ACE0FF-200D-4502-B7D9-CD05F8B6DA35}" destId="{9AC96293-CA83-4743-AF6D-C5AE2EC8FA1A}" srcOrd="1" destOrd="0" presId="urn:microsoft.com/office/officeart/2005/8/layout/list1"/>
    <dgm:cxn modelId="{13D25657-F1C4-41D0-8C53-439806EF9766}" type="presParOf" srcId="{26FCB639-1189-4F49-8713-77A52A210439}" destId="{591D53A6-A02A-4C4A-AFB4-E673B38F2823}" srcOrd="13" destOrd="0" presId="urn:microsoft.com/office/officeart/2005/8/layout/list1"/>
    <dgm:cxn modelId="{B6C32E67-5AB1-448C-842C-75D1035010F2}" type="presParOf" srcId="{26FCB639-1189-4F49-8713-77A52A210439}" destId="{6A30D9C8-E136-4BB5-A470-6F45DC36CDC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F1DAFBD-3FE3-42F6-ACDE-4B1BA314A34E}" type="doc">
      <dgm:prSet loTypeId="urn:microsoft.com/office/officeart/2005/8/layout/list1" loCatId="list" qsTypeId="urn:microsoft.com/office/officeart/2005/8/quickstyle/3d1" qsCatId="3D" csTypeId="urn:microsoft.com/office/officeart/2005/8/colors/colorful1#20" csCatId="colorful"/>
      <dgm:spPr/>
      <dgm:t>
        <a:bodyPr/>
        <a:lstStyle/>
        <a:p>
          <a:endParaRPr lang="ru-RU"/>
        </a:p>
      </dgm:t>
    </dgm:pt>
    <dgm:pt modelId="{49B4B1A4-10E2-41BD-88CF-7F6BDAC43C0D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Дотацияланган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1388CA28-DF3D-4A6E-ABA8-533335A714AC}" type="parTrans" cxnId="{E772D064-0FB5-45CC-BE4C-04C4780551C1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217BAF5-0115-4967-917D-155185E91F69}" type="sibTrans" cxnId="{E772D064-0FB5-45CC-BE4C-04C4780551C1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AC67B8E8-4068-4ECF-A078-BC751395901A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бюджети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ҳисобидан махсус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арзонлаштирилган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6EE0B19E-A64D-4DF4-9591-666C1BBC38F2}" type="parTrans" cxnId="{66A8F2DD-829E-43B4-9FD0-CBADC236E496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2751153-1726-4771-9577-46CACAAA0427}" type="sibTrans" cxnId="{66A8F2DD-829E-43B4-9FD0-CBADC236E496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2E77DB2-5CF0-4750-BBA9-7AEF2102E8B2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Демпинг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B76BBAA7-D12A-4F4E-A7D7-B9BD310AC4D8}" type="parTrans" cxnId="{99BDB230-E3C2-49B8-A036-3D2B750D5CD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A02CD092-C457-4590-A066-0B08C455A274}" type="sibTrans" cxnId="{99BDB230-E3C2-49B8-A036-3D2B750D5CD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FE23408-4507-44B1-B553-65F7ACC7E37D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мавқеини мустаҳкамлаш 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рақибларини бозордан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сиқиб чиқариш учун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фойдаланиладиган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махсус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E73B1A5-0AF3-4B3A-8049-09BB857F5D12}" type="parTrans" cxnId="{E970D70D-4C6B-465B-874C-928F840310D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E0D6380-650A-48AA-8618-B80E1B49227E}" type="sibTrans" cxnId="{E970D70D-4C6B-465B-874C-928F840310D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AA14639-3A4B-4A26-8A1C-695B9A259D4E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D2907202-8A1F-4AB7-9D07-FE7F9382F9BD}" type="parTrans" cxnId="{24DDABE3-33DA-44E3-98A5-7DD083A389A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99D1C2C-8F30-405C-BDF4-D9ED9D4BE5BE}" type="sibTrans" cxnId="{24DDABE3-33DA-44E3-98A5-7DD083A389A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C0900AB-279D-4815-8A68-26DAECF41091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келадиган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нархидир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943B4AE-8B19-4761-9C0E-5DC2CFC4E9AE}" type="parTrans" cxnId="{21DE2DDD-5667-4EE7-8840-411C0DE6F216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376FECD-A139-4119-8222-DF219C799B13}" type="sibTrans" cxnId="{21DE2DDD-5667-4EE7-8840-411C0DE6F216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1226C82-4C51-49E0-AB99-2B3A6410FF90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Нуфузли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A6CFBC86-858B-4C7F-B5F1-296F98A446A9}" type="parTrans" cxnId="{5E96016D-605A-4638-97FC-64037E5A8192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AF38CC93-7B73-4054-99E8-C471F994AA8C}" type="sibTrans" cxnId="{5E96016D-605A-4638-97FC-64037E5A8192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51ACEE8-A825-4BB7-9493-6B62998E3662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ҳажмини ўзгартирмасдан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фойдаланиладиган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FA2F9D05-C7FB-4C25-A636-49B639E98923}" type="parTrans" cxnId="{63AD2190-4EC5-4D37-A09A-4E949A02DCF9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D8C1C1D-24EF-41A7-8123-B0C2900CE908}" type="sibTrans" cxnId="{63AD2190-4EC5-4D37-A09A-4E949A02DCF9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F93D16C-C64D-487F-A1A0-0B91B2536337}" type="pres">
      <dgm:prSet presAssocID="{9F1DAFBD-3FE3-42F6-ACDE-4B1BA314A34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6046C2-8DC3-4856-84E0-905D6A6E5504}" type="pres">
      <dgm:prSet presAssocID="{49B4B1A4-10E2-41BD-88CF-7F6BDAC43C0D}" presName="parentLin" presStyleCnt="0"/>
      <dgm:spPr/>
    </dgm:pt>
    <dgm:pt modelId="{E6EAAF56-4C25-492E-890F-86200D42C35A}" type="pres">
      <dgm:prSet presAssocID="{49B4B1A4-10E2-41BD-88CF-7F6BDAC43C0D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33A2063-FFFA-4D71-8C58-4C1B224BC8EC}" type="pres">
      <dgm:prSet presAssocID="{49B4B1A4-10E2-41BD-88CF-7F6BDAC43C0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17D26B-0269-45B3-9C2B-1861E70D563E}" type="pres">
      <dgm:prSet presAssocID="{49B4B1A4-10E2-41BD-88CF-7F6BDAC43C0D}" presName="negativeSpace" presStyleCnt="0"/>
      <dgm:spPr/>
    </dgm:pt>
    <dgm:pt modelId="{0E44DB12-E5BC-4F9F-8FA3-48BE1027A3F7}" type="pres">
      <dgm:prSet presAssocID="{49B4B1A4-10E2-41BD-88CF-7F6BDAC43C0D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CBACE-287C-4A99-9CB5-962D155C7049}" type="pres">
      <dgm:prSet presAssocID="{9217BAF5-0115-4967-917D-155185E91F69}" presName="spaceBetweenRectangles" presStyleCnt="0"/>
      <dgm:spPr/>
    </dgm:pt>
    <dgm:pt modelId="{3FB99EC0-69E4-4BC6-9914-B7FCE25FDDD3}" type="pres">
      <dgm:prSet presAssocID="{B2E77DB2-5CF0-4750-BBA9-7AEF2102E8B2}" presName="parentLin" presStyleCnt="0"/>
      <dgm:spPr/>
    </dgm:pt>
    <dgm:pt modelId="{922CCB4E-1A04-49F8-A967-276E4A2DCC49}" type="pres">
      <dgm:prSet presAssocID="{B2E77DB2-5CF0-4750-BBA9-7AEF2102E8B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3658D60D-A949-45B0-AA3C-DB0453B47DAB}" type="pres">
      <dgm:prSet presAssocID="{B2E77DB2-5CF0-4750-BBA9-7AEF2102E8B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58E1EB-1175-44E2-9BF3-B836F7146C63}" type="pres">
      <dgm:prSet presAssocID="{B2E77DB2-5CF0-4750-BBA9-7AEF2102E8B2}" presName="negativeSpace" presStyleCnt="0"/>
      <dgm:spPr/>
    </dgm:pt>
    <dgm:pt modelId="{5AA00DF9-5DEC-44B8-B578-42BC7B810ED1}" type="pres">
      <dgm:prSet presAssocID="{B2E77DB2-5CF0-4750-BBA9-7AEF2102E8B2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B7430A-7AC3-452B-BDC2-C2E2E8A52F2C}" type="pres">
      <dgm:prSet presAssocID="{A02CD092-C457-4590-A066-0B08C455A274}" presName="spaceBetweenRectangles" presStyleCnt="0"/>
      <dgm:spPr/>
    </dgm:pt>
    <dgm:pt modelId="{D3AF0948-A008-44B9-B056-EAFD96B7CCD9}" type="pres">
      <dgm:prSet presAssocID="{DAA14639-3A4B-4A26-8A1C-695B9A259D4E}" presName="parentLin" presStyleCnt="0"/>
      <dgm:spPr/>
    </dgm:pt>
    <dgm:pt modelId="{23444722-FD80-4EE7-96B8-618F671D6809}" type="pres">
      <dgm:prSet presAssocID="{DAA14639-3A4B-4A26-8A1C-695B9A259D4E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D6703A9F-40DF-48A9-BB09-F23A188E794B}" type="pres">
      <dgm:prSet presAssocID="{DAA14639-3A4B-4A26-8A1C-695B9A259D4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AE1E2F-C2B9-4BD5-B4B4-647D4DF1A068}" type="pres">
      <dgm:prSet presAssocID="{DAA14639-3A4B-4A26-8A1C-695B9A259D4E}" presName="negativeSpace" presStyleCnt="0"/>
      <dgm:spPr/>
    </dgm:pt>
    <dgm:pt modelId="{EA99A523-6044-4694-8144-4E3987A3F214}" type="pres">
      <dgm:prSet presAssocID="{DAA14639-3A4B-4A26-8A1C-695B9A259D4E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C3B55-B5AE-4B82-8552-17652C9E3785}" type="pres">
      <dgm:prSet presAssocID="{B99D1C2C-8F30-405C-BDF4-D9ED9D4BE5BE}" presName="spaceBetweenRectangles" presStyleCnt="0"/>
      <dgm:spPr/>
    </dgm:pt>
    <dgm:pt modelId="{70B4DA31-AA06-4D40-BF3F-EE59783176A8}" type="pres">
      <dgm:prSet presAssocID="{51226C82-4C51-49E0-AB99-2B3A6410FF90}" presName="parentLin" presStyleCnt="0"/>
      <dgm:spPr/>
    </dgm:pt>
    <dgm:pt modelId="{330BE943-CCE7-4C1B-AC76-544D4DFF889A}" type="pres">
      <dgm:prSet presAssocID="{51226C82-4C51-49E0-AB99-2B3A6410FF90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940BB35-3415-4596-A3FE-60370C446564}" type="pres">
      <dgm:prSet presAssocID="{51226C82-4C51-49E0-AB99-2B3A6410FF9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7A49C-1748-46A1-AD80-94A857B5AFBD}" type="pres">
      <dgm:prSet presAssocID="{51226C82-4C51-49E0-AB99-2B3A6410FF90}" presName="negativeSpace" presStyleCnt="0"/>
      <dgm:spPr/>
    </dgm:pt>
    <dgm:pt modelId="{945E6C0F-F2CE-4F0B-9E1A-4E516132AB64}" type="pres">
      <dgm:prSet presAssocID="{51226C82-4C51-49E0-AB99-2B3A6410FF90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0E217B-C94E-47FB-AE6A-ABC853C73135}" type="presOf" srcId="{DAA14639-3A4B-4A26-8A1C-695B9A259D4E}" destId="{D6703A9F-40DF-48A9-BB09-F23A188E794B}" srcOrd="1" destOrd="0" presId="urn:microsoft.com/office/officeart/2005/8/layout/list1"/>
    <dgm:cxn modelId="{E6B570C0-D078-423D-B85D-265AF222EAD5}" type="presOf" srcId="{451ACEE8-A825-4BB7-9493-6B62998E3662}" destId="{945E6C0F-F2CE-4F0B-9E1A-4E516132AB64}" srcOrd="0" destOrd="0" presId="urn:microsoft.com/office/officeart/2005/8/layout/list1"/>
    <dgm:cxn modelId="{66A8F2DD-829E-43B4-9FD0-CBADC236E496}" srcId="{49B4B1A4-10E2-41BD-88CF-7F6BDAC43C0D}" destId="{AC67B8E8-4068-4ECF-A078-BC751395901A}" srcOrd="0" destOrd="0" parTransId="{6EE0B19E-A64D-4DF4-9591-666C1BBC38F2}" sibTransId="{42751153-1726-4771-9577-46CACAAA0427}"/>
    <dgm:cxn modelId="{ACEA77C0-47CA-4771-9290-4996A0F25A12}" type="presOf" srcId="{51226C82-4C51-49E0-AB99-2B3A6410FF90}" destId="{330BE943-CCE7-4C1B-AC76-544D4DFF889A}" srcOrd="0" destOrd="0" presId="urn:microsoft.com/office/officeart/2005/8/layout/list1"/>
    <dgm:cxn modelId="{63AD2190-4EC5-4D37-A09A-4E949A02DCF9}" srcId="{51226C82-4C51-49E0-AB99-2B3A6410FF90}" destId="{451ACEE8-A825-4BB7-9493-6B62998E3662}" srcOrd="0" destOrd="0" parTransId="{FA2F9D05-C7FB-4C25-A636-49B639E98923}" sibTransId="{CD8C1C1D-24EF-41A7-8123-B0C2900CE908}"/>
    <dgm:cxn modelId="{5E96016D-605A-4638-97FC-64037E5A8192}" srcId="{9F1DAFBD-3FE3-42F6-ACDE-4B1BA314A34E}" destId="{51226C82-4C51-49E0-AB99-2B3A6410FF90}" srcOrd="3" destOrd="0" parTransId="{A6CFBC86-858B-4C7F-B5F1-296F98A446A9}" sibTransId="{AF38CC93-7B73-4054-99E8-C471F994AA8C}"/>
    <dgm:cxn modelId="{99BDB230-E3C2-49B8-A036-3D2B750D5CD3}" srcId="{9F1DAFBD-3FE3-42F6-ACDE-4B1BA314A34E}" destId="{B2E77DB2-5CF0-4750-BBA9-7AEF2102E8B2}" srcOrd="1" destOrd="0" parTransId="{B76BBAA7-D12A-4F4E-A7D7-B9BD310AC4D8}" sibTransId="{A02CD092-C457-4590-A066-0B08C455A274}"/>
    <dgm:cxn modelId="{A39AB81A-B59A-4724-81AC-A30FE91E1361}" type="presOf" srcId="{49B4B1A4-10E2-41BD-88CF-7F6BDAC43C0D}" destId="{133A2063-FFFA-4D71-8C58-4C1B224BC8EC}" srcOrd="1" destOrd="0" presId="urn:microsoft.com/office/officeart/2005/8/layout/list1"/>
    <dgm:cxn modelId="{E970D70D-4C6B-465B-874C-928F840310D3}" srcId="{B2E77DB2-5CF0-4750-BBA9-7AEF2102E8B2}" destId="{1FE23408-4507-44B1-B553-65F7ACC7E37D}" srcOrd="0" destOrd="0" parTransId="{BE73B1A5-0AF3-4B3A-8049-09BB857F5D12}" sibTransId="{0E0D6380-650A-48AA-8618-B80E1B49227E}"/>
    <dgm:cxn modelId="{24DDABE3-33DA-44E3-98A5-7DD083A389A3}" srcId="{9F1DAFBD-3FE3-42F6-ACDE-4B1BA314A34E}" destId="{DAA14639-3A4B-4A26-8A1C-695B9A259D4E}" srcOrd="2" destOrd="0" parTransId="{D2907202-8A1F-4AB7-9D07-FE7F9382F9BD}" sibTransId="{B99D1C2C-8F30-405C-BDF4-D9ED9D4BE5BE}"/>
    <dgm:cxn modelId="{E041A9AC-6101-40E3-857D-802AAB46BD7E}" type="presOf" srcId="{B2E77DB2-5CF0-4750-BBA9-7AEF2102E8B2}" destId="{3658D60D-A949-45B0-AA3C-DB0453B47DAB}" srcOrd="1" destOrd="0" presId="urn:microsoft.com/office/officeart/2005/8/layout/list1"/>
    <dgm:cxn modelId="{19A80BA5-7B15-448B-86AB-D1C69AEEE739}" type="presOf" srcId="{51226C82-4C51-49E0-AB99-2B3A6410FF90}" destId="{0940BB35-3415-4596-A3FE-60370C446564}" srcOrd="1" destOrd="0" presId="urn:microsoft.com/office/officeart/2005/8/layout/list1"/>
    <dgm:cxn modelId="{6B67E288-5874-4964-8D64-9F4819CF2F0E}" type="presOf" srcId="{1FE23408-4507-44B1-B553-65F7ACC7E37D}" destId="{5AA00DF9-5DEC-44B8-B578-42BC7B810ED1}" srcOrd="0" destOrd="0" presId="urn:microsoft.com/office/officeart/2005/8/layout/list1"/>
    <dgm:cxn modelId="{FA3A71F8-A039-4CDB-8392-ACE1DDF8BDF5}" type="presOf" srcId="{B2E77DB2-5CF0-4750-BBA9-7AEF2102E8B2}" destId="{922CCB4E-1A04-49F8-A967-276E4A2DCC49}" srcOrd="0" destOrd="0" presId="urn:microsoft.com/office/officeart/2005/8/layout/list1"/>
    <dgm:cxn modelId="{43BF7CC3-443E-490C-B335-EBCA2737A61A}" type="presOf" srcId="{9C0900AB-279D-4815-8A68-26DAECF41091}" destId="{EA99A523-6044-4694-8144-4E3987A3F214}" srcOrd="0" destOrd="0" presId="urn:microsoft.com/office/officeart/2005/8/layout/list1"/>
    <dgm:cxn modelId="{C057ED74-A3E3-42E3-8C2C-1F58B51562CB}" type="presOf" srcId="{49B4B1A4-10E2-41BD-88CF-7F6BDAC43C0D}" destId="{E6EAAF56-4C25-492E-890F-86200D42C35A}" srcOrd="0" destOrd="0" presId="urn:microsoft.com/office/officeart/2005/8/layout/list1"/>
    <dgm:cxn modelId="{21DE2DDD-5667-4EE7-8840-411C0DE6F216}" srcId="{DAA14639-3A4B-4A26-8A1C-695B9A259D4E}" destId="{9C0900AB-279D-4815-8A68-26DAECF41091}" srcOrd="0" destOrd="0" parTransId="{E943B4AE-8B19-4761-9C0E-5DC2CFC4E9AE}" sibTransId="{5376FECD-A139-4119-8222-DF219C799B13}"/>
    <dgm:cxn modelId="{9457CB5A-0C52-4780-B28B-DEC7CC2E564B}" type="presOf" srcId="{9F1DAFBD-3FE3-42F6-ACDE-4B1BA314A34E}" destId="{9F93D16C-C64D-487F-A1A0-0B91B2536337}" srcOrd="0" destOrd="0" presId="urn:microsoft.com/office/officeart/2005/8/layout/list1"/>
    <dgm:cxn modelId="{067AD60E-8C16-496D-99B8-EAD384736EC3}" type="presOf" srcId="{DAA14639-3A4B-4A26-8A1C-695B9A259D4E}" destId="{23444722-FD80-4EE7-96B8-618F671D6809}" srcOrd="0" destOrd="0" presId="urn:microsoft.com/office/officeart/2005/8/layout/list1"/>
    <dgm:cxn modelId="{6460D788-F4BA-45DF-B224-CC9E9CAD2C1C}" type="presOf" srcId="{AC67B8E8-4068-4ECF-A078-BC751395901A}" destId="{0E44DB12-E5BC-4F9F-8FA3-48BE1027A3F7}" srcOrd="0" destOrd="0" presId="urn:microsoft.com/office/officeart/2005/8/layout/list1"/>
    <dgm:cxn modelId="{E772D064-0FB5-45CC-BE4C-04C4780551C1}" srcId="{9F1DAFBD-3FE3-42F6-ACDE-4B1BA314A34E}" destId="{49B4B1A4-10E2-41BD-88CF-7F6BDAC43C0D}" srcOrd="0" destOrd="0" parTransId="{1388CA28-DF3D-4A6E-ABA8-533335A714AC}" sibTransId="{9217BAF5-0115-4967-917D-155185E91F69}"/>
    <dgm:cxn modelId="{11A6153B-9E0E-444E-ADC0-DA0F7C03DEF9}" type="presParOf" srcId="{9F93D16C-C64D-487F-A1A0-0B91B2536337}" destId="{2C6046C2-8DC3-4856-84E0-905D6A6E5504}" srcOrd="0" destOrd="0" presId="urn:microsoft.com/office/officeart/2005/8/layout/list1"/>
    <dgm:cxn modelId="{21135A4D-1240-4DC8-A50C-9D3F4B6E3E87}" type="presParOf" srcId="{2C6046C2-8DC3-4856-84E0-905D6A6E5504}" destId="{E6EAAF56-4C25-492E-890F-86200D42C35A}" srcOrd="0" destOrd="0" presId="urn:microsoft.com/office/officeart/2005/8/layout/list1"/>
    <dgm:cxn modelId="{0E1220C6-28B1-47FA-ADA5-2EFE039DB1C6}" type="presParOf" srcId="{2C6046C2-8DC3-4856-84E0-905D6A6E5504}" destId="{133A2063-FFFA-4D71-8C58-4C1B224BC8EC}" srcOrd="1" destOrd="0" presId="urn:microsoft.com/office/officeart/2005/8/layout/list1"/>
    <dgm:cxn modelId="{9FAA76D7-58AE-4316-AAE0-4CBD4C7112B7}" type="presParOf" srcId="{9F93D16C-C64D-487F-A1A0-0B91B2536337}" destId="{D917D26B-0269-45B3-9C2B-1861E70D563E}" srcOrd="1" destOrd="0" presId="urn:microsoft.com/office/officeart/2005/8/layout/list1"/>
    <dgm:cxn modelId="{C440CC83-86BF-47D8-B462-43FA83ED6DF5}" type="presParOf" srcId="{9F93D16C-C64D-487F-A1A0-0B91B2536337}" destId="{0E44DB12-E5BC-4F9F-8FA3-48BE1027A3F7}" srcOrd="2" destOrd="0" presId="urn:microsoft.com/office/officeart/2005/8/layout/list1"/>
    <dgm:cxn modelId="{8DABBFB4-8559-4282-8D3E-F61F4C3DD5CC}" type="presParOf" srcId="{9F93D16C-C64D-487F-A1A0-0B91B2536337}" destId="{560CBACE-287C-4A99-9CB5-962D155C7049}" srcOrd="3" destOrd="0" presId="urn:microsoft.com/office/officeart/2005/8/layout/list1"/>
    <dgm:cxn modelId="{2EABAF39-D798-404C-BE6B-4EFD37B89C51}" type="presParOf" srcId="{9F93D16C-C64D-487F-A1A0-0B91B2536337}" destId="{3FB99EC0-69E4-4BC6-9914-B7FCE25FDDD3}" srcOrd="4" destOrd="0" presId="urn:microsoft.com/office/officeart/2005/8/layout/list1"/>
    <dgm:cxn modelId="{02E03331-F970-488A-BBE6-E719398424FD}" type="presParOf" srcId="{3FB99EC0-69E4-4BC6-9914-B7FCE25FDDD3}" destId="{922CCB4E-1A04-49F8-A967-276E4A2DCC49}" srcOrd="0" destOrd="0" presId="urn:microsoft.com/office/officeart/2005/8/layout/list1"/>
    <dgm:cxn modelId="{C9C6FCFE-861F-40DB-8604-312EA932DDE1}" type="presParOf" srcId="{3FB99EC0-69E4-4BC6-9914-B7FCE25FDDD3}" destId="{3658D60D-A949-45B0-AA3C-DB0453B47DAB}" srcOrd="1" destOrd="0" presId="urn:microsoft.com/office/officeart/2005/8/layout/list1"/>
    <dgm:cxn modelId="{D67675DA-2C61-4D03-B1D0-144BBE84E05B}" type="presParOf" srcId="{9F93D16C-C64D-487F-A1A0-0B91B2536337}" destId="{1858E1EB-1175-44E2-9BF3-B836F7146C63}" srcOrd="5" destOrd="0" presId="urn:microsoft.com/office/officeart/2005/8/layout/list1"/>
    <dgm:cxn modelId="{62861D87-1555-4930-B3B9-9F6DBE74EB4C}" type="presParOf" srcId="{9F93D16C-C64D-487F-A1A0-0B91B2536337}" destId="{5AA00DF9-5DEC-44B8-B578-42BC7B810ED1}" srcOrd="6" destOrd="0" presId="urn:microsoft.com/office/officeart/2005/8/layout/list1"/>
    <dgm:cxn modelId="{67CD7F9A-8DF4-4003-97EC-30C776E8C357}" type="presParOf" srcId="{9F93D16C-C64D-487F-A1A0-0B91B2536337}" destId="{12B7430A-7AC3-452B-BDC2-C2E2E8A52F2C}" srcOrd="7" destOrd="0" presId="urn:microsoft.com/office/officeart/2005/8/layout/list1"/>
    <dgm:cxn modelId="{E4759826-9BD4-4236-AF81-1505990F3C62}" type="presParOf" srcId="{9F93D16C-C64D-487F-A1A0-0B91B2536337}" destId="{D3AF0948-A008-44B9-B056-EAFD96B7CCD9}" srcOrd="8" destOrd="0" presId="urn:microsoft.com/office/officeart/2005/8/layout/list1"/>
    <dgm:cxn modelId="{5B73BEDE-CBFE-4551-9B64-F94378F6C5AE}" type="presParOf" srcId="{D3AF0948-A008-44B9-B056-EAFD96B7CCD9}" destId="{23444722-FD80-4EE7-96B8-618F671D6809}" srcOrd="0" destOrd="0" presId="urn:microsoft.com/office/officeart/2005/8/layout/list1"/>
    <dgm:cxn modelId="{096F1024-5B4D-4E97-AF56-CCC1A7AA79BB}" type="presParOf" srcId="{D3AF0948-A008-44B9-B056-EAFD96B7CCD9}" destId="{D6703A9F-40DF-48A9-BB09-F23A188E794B}" srcOrd="1" destOrd="0" presId="urn:microsoft.com/office/officeart/2005/8/layout/list1"/>
    <dgm:cxn modelId="{7F44B98F-4C43-489E-9930-E50AA10C6696}" type="presParOf" srcId="{9F93D16C-C64D-487F-A1A0-0B91B2536337}" destId="{0FAE1E2F-C2B9-4BD5-B4B4-647D4DF1A068}" srcOrd="9" destOrd="0" presId="urn:microsoft.com/office/officeart/2005/8/layout/list1"/>
    <dgm:cxn modelId="{B1A245D3-C030-4945-8044-F78C47373295}" type="presParOf" srcId="{9F93D16C-C64D-487F-A1A0-0B91B2536337}" destId="{EA99A523-6044-4694-8144-4E3987A3F214}" srcOrd="10" destOrd="0" presId="urn:microsoft.com/office/officeart/2005/8/layout/list1"/>
    <dgm:cxn modelId="{0DF1A56A-A3BA-41CA-8E4E-E32E73F5522E}" type="presParOf" srcId="{9F93D16C-C64D-487F-A1A0-0B91B2536337}" destId="{F6AC3B55-B5AE-4B82-8552-17652C9E3785}" srcOrd="11" destOrd="0" presId="urn:microsoft.com/office/officeart/2005/8/layout/list1"/>
    <dgm:cxn modelId="{4E1B4B97-D812-4C15-B89F-26BB64C9E4D9}" type="presParOf" srcId="{9F93D16C-C64D-487F-A1A0-0B91B2536337}" destId="{70B4DA31-AA06-4D40-BF3F-EE59783176A8}" srcOrd="12" destOrd="0" presId="urn:microsoft.com/office/officeart/2005/8/layout/list1"/>
    <dgm:cxn modelId="{5A5A9447-CD9E-4A12-8314-4DC6486E9D50}" type="presParOf" srcId="{70B4DA31-AA06-4D40-BF3F-EE59783176A8}" destId="{330BE943-CCE7-4C1B-AC76-544D4DFF889A}" srcOrd="0" destOrd="0" presId="urn:microsoft.com/office/officeart/2005/8/layout/list1"/>
    <dgm:cxn modelId="{D1B357D3-70A4-47D2-AAA1-AAB086A8B395}" type="presParOf" srcId="{70B4DA31-AA06-4D40-BF3F-EE59783176A8}" destId="{0940BB35-3415-4596-A3FE-60370C446564}" srcOrd="1" destOrd="0" presId="urn:microsoft.com/office/officeart/2005/8/layout/list1"/>
    <dgm:cxn modelId="{B7B112FA-45F7-4646-8848-4765CE6FE289}" type="presParOf" srcId="{9F93D16C-C64D-487F-A1A0-0B91B2536337}" destId="{1C87A49C-1748-46A1-AD80-94A857B5AFBD}" srcOrd="13" destOrd="0" presId="urn:microsoft.com/office/officeart/2005/8/layout/list1"/>
    <dgm:cxn modelId="{6DBDCA64-E46C-4376-86E0-547B525C004B}" type="presParOf" srcId="{9F93D16C-C64D-487F-A1A0-0B91B2536337}" destId="{945E6C0F-F2CE-4F0B-9E1A-4E516132AB6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8291735-A3AA-42CB-A53A-E43C915F4A21}" type="doc">
      <dgm:prSet loTypeId="urn:microsoft.com/office/officeart/2005/8/layout/hList1" loCatId="list" qsTypeId="urn:microsoft.com/office/officeart/2005/8/quickstyle/3d1" qsCatId="3D" csTypeId="urn:microsoft.com/office/officeart/2005/8/colors/colorful1#21" csCatId="colorful"/>
      <dgm:spPr/>
      <dgm:t>
        <a:bodyPr/>
        <a:lstStyle/>
        <a:p>
          <a:endParaRPr lang="ru-RU"/>
        </a:p>
      </dgm:t>
    </dgm:pt>
    <dgm:pt modelId="{8DA28A4D-EAF5-497F-B6FD-5EAD40894157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диапазони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оралиғининг пулдаги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ифодасидир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B9C6ABEE-F3F7-4BC3-AD60-2976C1F212FD}" type="parTrans" cxnId="{10590871-F850-4499-A14E-88003EE632B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2F5BDF-A3E2-4810-8BAA-4B1CE58D65D3}" type="sibTrans" cxnId="{10590871-F850-4499-A14E-88003EE632B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96E3F2D-9C1E-4A40-8F62-705A0D8668DD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диапазони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қуйи, ўрта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нархларни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диапазони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қанчалик кенг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муомаласи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шунчалик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тез юз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чунки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боғланади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71DA19D-FD0C-4FCA-A11E-6C2B109FB0CA}" type="parTrans" cxnId="{4A1642C6-69B4-41A2-AACB-8542AD4BDCC8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367297C-4AB6-43BD-8584-9539D2638606}" type="sibTrans" cxnId="{4A1642C6-69B4-41A2-AACB-8542AD4BDCC8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36AA6F-0EA5-4790-9AD0-80C63C682CB1}" type="pres">
      <dgm:prSet presAssocID="{38291735-A3AA-42CB-A53A-E43C915F4A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A5E2CD-3336-4104-B9D5-33ACAE362594}" type="pres">
      <dgm:prSet presAssocID="{8DA28A4D-EAF5-497F-B6FD-5EAD40894157}" presName="composite" presStyleCnt="0"/>
      <dgm:spPr/>
    </dgm:pt>
    <dgm:pt modelId="{1D6C80BE-2AE2-480C-8670-3E79AF3C3613}" type="pres">
      <dgm:prSet presAssocID="{8DA28A4D-EAF5-497F-B6FD-5EAD40894157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36657D-68C9-4799-9AA0-09A2914C3FF7}" type="pres">
      <dgm:prSet presAssocID="{8DA28A4D-EAF5-497F-B6FD-5EAD40894157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59F772-FA0A-4017-BC7D-2791CF23A67B}" type="presOf" srcId="{8DA28A4D-EAF5-497F-B6FD-5EAD40894157}" destId="{1D6C80BE-2AE2-480C-8670-3E79AF3C3613}" srcOrd="0" destOrd="0" presId="urn:microsoft.com/office/officeart/2005/8/layout/hList1"/>
    <dgm:cxn modelId="{10590871-F850-4499-A14E-88003EE632B1}" srcId="{38291735-A3AA-42CB-A53A-E43C915F4A21}" destId="{8DA28A4D-EAF5-497F-B6FD-5EAD40894157}" srcOrd="0" destOrd="0" parTransId="{B9C6ABEE-F3F7-4BC3-AD60-2976C1F212FD}" sibTransId="{4C2F5BDF-A3E2-4810-8BAA-4B1CE58D65D3}"/>
    <dgm:cxn modelId="{E41CF783-BDAA-4BF5-836C-A7227A0C722D}" type="presOf" srcId="{D96E3F2D-9C1E-4A40-8F62-705A0D8668DD}" destId="{2B36657D-68C9-4799-9AA0-09A2914C3FF7}" srcOrd="0" destOrd="0" presId="urn:microsoft.com/office/officeart/2005/8/layout/hList1"/>
    <dgm:cxn modelId="{2F7ADA79-D837-4709-9DC6-C7D976F77936}" type="presOf" srcId="{38291735-A3AA-42CB-A53A-E43C915F4A21}" destId="{4C36AA6F-0EA5-4790-9AD0-80C63C682CB1}" srcOrd="0" destOrd="0" presId="urn:microsoft.com/office/officeart/2005/8/layout/hList1"/>
    <dgm:cxn modelId="{4A1642C6-69B4-41A2-AACB-8542AD4BDCC8}" srcId="{8DA28A4D-EAF5-497F-B6FD-5EAD40894157}" destId="{D96E3F2D-9C1E-4A40-8F62-705A0D8668DD}" srcOrd="0" destOrd="0" parTransId="{871DA19D-FD0C-4FCA-A11E-6C2B109FB0CA}" sibTransId="{B367297C-4AB6-43BD-8584-9539D2638606}"/>
    <dgm:cxn modelId="{A2220DD4-0F02-4B60-AEB8-A92E160774E5}" type="presParOf" srcId="{4C36AA6F-0EA5-4790-9AD0-80C63C682CB1}" destId="{EEA5E2CD-3336-4104-B9D5-33ACAE362594}" srcOrd="0" destOrd="0" presId="urn:microsoft.com/office/officeart/2005/8/layout/hList1"/>
    <dgm:cxn modelId="{DC8E98ED-5026-405B-8E6C-62AE5C769B91}" type="presParOf" srcId="{EEA5E2CD-3336-4104-B9D5-33ACAE362594}" destId="{1D6C80BE-2AE2-480C-8670-3E79AF3C3613}" srcOrd="0" destOrd="0" presId="urn:microsoft.com/office/officeart/2005/8/layout/hList1"/>
    <dgm:cxn modelId="{0807E57B-C1C0-4D82-8438-AF81508C790A}" type="presParOf" srcId="{EEA5E2CD-3336-4104-B9D5-33ACAE362594}" destId="{2B36657D-68C9-4799-9AA0-09A2914C3FF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E6DFBCF-F1AC-4DDD-9EE1-E99526C6B72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0CCD802-75F2-4D09-8F9C-A1F790281BFA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Иқтисодиёт назариясида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бор, у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паритети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ҳам юритилади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603B829-0DA6-416D-8CE0-6B7F7DF74844}" type="parTrans" cxnId="{7B8E45D9-4FCE-481F-97FD-6192C4A266C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590FDD7-4482-44B3-B4F0-37F7B4CBF754}" type="sibTrans" cxnId="{7B8E45D9-4FCE-481F-97FD-6192C4A266C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88AF530-D3AA-46E6-B5CA-A23E09C32F58}" type="pres">
      <dgm:prSet presAssocID="{6E6DFBCF-F1AC-4DDD-9EE1-E99526C6B7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08D986-F32F-47C7-9D4A-EC93289B2E81}" type="pres">
      <dgm:prSet presAssocID="{80CCD802-75F2-4D09-8F9C-A1F790281BF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22825B-2232-4798-8264-10BDCF1A21A7}" type="presOf" srcId="{6E6DFBCF-F1AC-4DDD-9EE1-E99526C6B720}" destId="{488AF530-D3AA-46E6-B5CA-A23E09C32F58}" srcOrd="0" destOrd="0" presId="urn:microsoft.com/office/officeart/2005/8/layout/vList2"/>
    <dgm:cxn modelId="{7B8E45D9-4FCE-481F-97FD-6192C4A266C3}" srcId="{6E6DFBCF-F1AC-4DDD-9EE1-E99526C6B720}" destId="{80CCD802-75F2-4D09-8F9C-A1F790281BFA}" srcOrd="0" destOrd="0" parTransId="{E603B829-0DA6-416D-8CE0-6B7F7DF74844}" sibTransId="{A590FDD7-4482-44B3-B4F0-37F7B4CBF754}"/>
    <dgm:cxn modelId="{419A5A70-5507-471C-8BE7-161A74814683}" type="presOf" srcId="{80CCD802-75F2-4D09-8F9C-A1F790281BFA}" destId="{D708D986-F32F-47C7-9D4A-EC93289B2E81}" srcOrd="0" destOrd="0" presId="urn:microsoft.com/office/officeart/2005/8/layout/vList2"/>
    <dgm:cxn modelId="{0A5CB1ED-5368-4601-8D02-A950A6A1A647}" type="presParOf" srcId="{488AF530-D3AA-46E6-B5CA-A23E09C32F58}" destId="{D708D986-F32F-47C7-9D4A-EC93289B2E8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F182C07-75D4-4DEE-8E48-7046FF5B98D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92FAFFB-5DE4-43CB-8C2A-8A738D3D94BE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кўлами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ҳисобга олинганда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ҳудудий (минтақавий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халқаро нархлар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F5631C5-84DC-4481-964A-0EE173DA7E91}" type="parTrans" cxnId="{E559FCDF-36D5-4C36-98E1-9A0CBC6F8EBE}">
      <dgm:prSet/>
      <dgm:spPr/>
      <dgm:t>
        <a:bodyPr/>
        <a:lstStyle/>
        <a:p>
          <a:endParaRPr lang="ru-RU"/>
        </a:p>
      </dgm:t>
    </dgm:pt>
    <dgm:pt modelId="{E267F373-ADCE-4503-B3AF-5B8B81D4F3E8}" type="sibTrans" cxnId="{E559FCDF-36D5-4C36-98E1-9A0CBC6F8EBE}">
      <dgm:prSet/>
      <dgm:spPr/>
      <dgm:t>
        <a:bodyPr/>
        <a:lstStyle/>
        <a:p>
          <a:endParaRPr lang="ru-RU"/>
        </a:p>
      </dgm:t>
    </dgm:pt>
    <dgm:pt modelId="{6D68B870-C192-445A-A922-176A4CF1E2A7}" type="pres">
      <dgm:prSet presAssocID="{3F182C07-75D4-4DEE-8E48-7046FF5B98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5BF5F-3E8C-49DC-8446-355E9A04B6EB}" type="pres">
      <dgm:prSet presAssocID="{492FAFFB-5DE4-43CB-8C2A-8A738D3D94B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59FCDF-36D5-4C36-98E1-9A0CBC6F8EBE}" srcId="{3F182C07-75D4-4DEE-8E48-7046FF5B98DE}" destId="{492FAFFB-5DE4-43CB-8C2A-8A738D3D94BE}" srcOrd="0" destOrd="0" parTransId="{8F5631C5-84DC-4481-964A-0EE173DA7E91}" sibTransId="{E267F373-ADCE-4503-B3AF-5B8B81D4F3E8}"/>
    <dgm:cxn modelId="{B788DFAA-3C42-4CB5-9479-E4A5ED65FAF2}" type="presOf" srcId="{3F182C07-75D4-4DEE-8E48-7046FF5B98DE}" destId="{6D68B870-C192-445A-A922-176A4CF1E2A7}" srcOrd="0" destOrd="0" presId="urn:microsoft.com/office/officeart/2005/8/layout/vList2"/>
    <dgm:cxn modelId="{D26C8F9C-A788-44B1-9B1F-54E12293BF8E}" type="presOf" srcId="{492FAFFB-5DE4-43CB-8C2A-8A738D3D94BE}" destId="{7635BF5F-3E8C-49DC-8446-355E9A04B6EB}" srcOrd="0" destOrd="0" presId="urn:microsoft.com/office/officeart/2005/8/layout/vList2"/>
    <dgm:cxn modelId="{5BE87149-40E8-4CB9-9F01-C58741F6D159}" type="presParOf" srcId="{6D68B870-C192-445A-A922-176A4CF1E2A7}" destId="{7635BF5F-3E8C-49DC-8446-355E9A04B6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C0F7D90-F7F0-4CB6-91A2-39AD199EB294}" type="doc">
      <dgm:prSet loTypeId="urn:microsoft.com/office/officeart/2005/8/layout/list1" loCatId="list" qsTypeId="urn:microsoft.com/office/officeart/2005/8/quickstyle/3d1" qsCatId="3D" csTypeId="urn:microsoft.com/office/officeart/2005/8/colors/colorful1#22" csCatId="colorful"/>
      <dgm:spPr/>
      <dgm:t>
        <a:bodyPr/>
        <a:lstStyle/>
        <a:p>
          <a:endParaRPr lang="ru-RU"/>
        </a:p>
      </dgm:t>
    </dgm:pt>
    <dgm:pt modelId="{24DA2F86-C416-43A9-86B9-678B6F807B11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Ҳудудий 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9AD2824B-265C-4886-8E43-7A1859F2506B}" type="parTrans" cxnId="{49BB7C87-BDCD-4F37-A3FE-60887B5FA5C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0165AEE-420D-412B-B73F-B01BA39B078E}" type="sibTrans" cxnId="{49BB7C87-BDCD-4F37-A3FE-60887B5FA5C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245B20-C437-4DAD-8354-D1D34E3A7160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фақат маълум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ҳудудий бозорга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у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ҳудуд доирасидаги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таъсирида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ҳосил бўлади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BED6B654-183F-41CC-B2A6-600BE8B8EC8A}" type="parTrans" cxnId="{BC9A7B39-C58D-4BDC-AF69-9D4B81049199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7E10BD9-5426-4357-8FAC-095D7E459F5D}" type="sibTrans" cxnId="{BC9A7B39-C58D-4BDC-AF69-9D4B81049199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2A19EB1-428F-4CBC-A4F9-179A013841A9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6EA688F5-07EA-4758-9597-36EEF5B5728E}" type="parTrans" cxnId="{B2BFCCAC-9B6A-493F-AEBB-3C56238616F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188B1D-8F16-44C6-980F-37F781D5A7D3}" type="sibTrans" cxnId="{B2BFCCAC-9B6A-493F-AEBB-3C56238616F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27EBA43-E058-4EBD-9D55-679BD8C04250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мамлакат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доирасида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қилувчи 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хусусиятини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акс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эттирувчи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мамлакат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доирасидаги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сарф-харажатларни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нафлилигини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қанчалик қадрланишини ҳисобга олади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12365734-0CBC-4289-9E9F-B05185F6BC8E}" type="parTrans" cxnId="{6E33FE7C-C464-4513-B451-512D8588931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ABE8B6C-3953-4710-8F21-3FBACAE91D79}" type="sibTrans" cxnId="{6E33FE7C-C464-4513-B451-512D8588931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CE9DE42-FC57-4D8A-BC25-F22291760469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Жаҳон бозори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86C0C4E3-F43D-4F81-906B-574F480C0DC4}" type="parTrans" cxnId="{9F77B333-1CA6-46D8-B829-B9610BEDBE0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BF63E04-8543-4FEB-819A-DAD598261A4C}" type="sibTrans" cxnId="{9F77B333-1CA6-46D8-B829-B9610BEDBE0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9026EB-72FF-4F90-9B72-07EAAC956F81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чиқаришга сарфланган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байналминал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харажатларни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жаҳон стандарти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мос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даражасини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халқаро бозордаги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нисбатини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ҳисобга олади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C2760F7-C543-47C1-B8A4-E3ABB1A2C707}" type="parTrans" cxnId="{F2C1DA8A-871A-48AF-A375-0FC4A6EAFFE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56137EF-855A-4FAE-94C3-EDD0B426A7BC}" type="sibTrans" cxnId="{F2C1DA8A-871A-48AF-A375-0FC4A6EAFFE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2E1DF7-5A75-4640-B0EA-1165106BA22E}" type="pres">
      <dgm:prSet presAssocID="{DC0F7D90-F7F0-4CB6-91A2-39AD199EB29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B12BA7-7078-4391-89FC-60D0EC498281}" type="pres">
      <dgm:prSet presAssocID="{24DA2F86-C416-43A9-86B9-678B6F807B11}" presName="parentLin" presStyleCnt="0"/>
      <dgm:spPr/>
    </dgm:pt>
    <dgm:pt modelId="{D2980FCF-972A-494E-BB2A-C21C04707B71}" type="pres">
      <dgm:prSet presAssocID="{24DA2F86-C416-43A9-86B9-678B6F807B1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E983231-EB62-4CE5-954C-42D46F1830DB}" type="pres">
      <dgm:prSet presAssocID="{24DA2F86-C416-43A9-86B9-678B6F807B1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B62BB-FF0C-4068-802F-68B4C1130149}" type="pres">
      <dgm:prSet presAssocID="{24DA2F86-C416-43A9-86B9-678B6F807B11}" presName="negativeSpace" presStyleCnt="0"/>
      <dgm:spPr/>
    </dgm:pt>
    <dgm:pt modelId="{58AB1595-DF0A-4AEE-85D6-DA4D40C8641D}" type="pres">
      <dgm:prSet presAssocID="{24DA2F86-C416-43A9-86B9-678B6F807B11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6F4C2-F1CF-4B7C-B480-CFDC974D56DA}" type="pres">
      <dgm:prSet presAssocID="{E0165AEE-420D-412B-B73F-B01BA39B078E}" presName="spaceBetweenRectangles" presStyleCnt="0"/>
      <dgm:spPr/>
    </dgm:pt>
    <dgm:pt modelId="{D9AD007C-895F-4DEC-B491-7DCB9E75B647}" type="pres">
      <dgm:prSet presAssocID="{22A19EB1-428F-4CBC-A4F9-179A013841A9}" presName="parentLin" presStyleCnt="0"/>
      <dgm:spPr/>
    </dgm:pt>
    <dgm:pt modelId="{586D3310-E416-40F0-8AE7-8DBA36DAFAE4}" type="pres">
      <dgm:prSet presAssocID="{22A19EB1-428F-4CBC-A4F9-179A013841A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614647E-F9D4-4387-9573-AA62FCBB20D0}" type="pres">
      <dgm:prSet presAssocID="{22A19EB1-428F-4CBC-A4F9-179A013841A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BFB570-166D-4EBC-8C99-7F0D20BC18E7}" type="pres">
      <dgm:prSet presAssocID="{22A19EB1-428F-4CBC-A4F9-179A013841A9}" presName="negativeSpace" presStyleCnt="0"/>
      <dgm:spPr/>
    </dgm:pt>
    <dgm:pt modelId="{D65CF4A9-2BF1-4E40-809F-53CD9A365410}" type="pres">
      <dgm:prSet presAssocID="{22A19EB1-428F-4CBC-A4F9-179A013841A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E2F2C-BD38-4887-B0E1-97E58E22F5C6}" type="pres">
      <dgm:prSet presAssocID="{B2188B1D-8F16-44C6-980F-37F781D5A7D3}" presName="spaceBetweenRectangles" presStyleCnt="0"/>
      <dgm:spPr/>
    </dgm:pt>
    <dgm:pt modelId="{587812DE-E02A-4B75-82F8-8E8A486953E3}" type="pres">
      <dgm:prSet presAssocID="{9CE9DE42-FC57-4D8A-BC25-F22291760469}" presName="parentLin" presStyleCnt="0"/>
      <dgm:spPr/>
    </dgm:pt>
    <dgm:pt modelId="{24A98DF3-ECFE-4294-ADED-D0ABC957C664}" type="pres">
      <dgm:prSet presAssocID="{9CE9DE42-FC57-4D8A-BC25-F2229176046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46FD45C-AB22-4EBA-9D33-6979F52584BC}" type="pres">
      <dgm:prSet presAssocID="{9CE9DE42-FC57-4D8A-BC25-F2229176046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B5734F-8001-4B41-9F5A-7C8672A516AD}" type="pres">
      <dgm:prSet presAssocID="{9CE9DE42-FC57-4D8A-BC25-F22291760469}" presName="negativeSpace" presStyleCnt="0"/>
      <dgm:spPr/>
    </dgm:pt>
    <dgm:pt modelId="{272EC148-70A5-435F-80DA-F00721A7862F}" type="pres">
      <dgm:prSet presAssocID="{9CE9DE42-FC57-4D8A-BC25-F2229176046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2C1DA8A-871A-48AF-A375-0FC4A6EAFFE0}" srcId="{9CE9DE42-FC57-4D8A-BC25-F22291760469}" destId="{BE9026EB-72FF-4F90-9B72-07EAAC956F81}" srcOrd="0" destOrd="0" parTransId="{8C2760F7-C543-47C1-B8A4-E3ABB1A2C707}" sibTransId="{456137EF-855A-4FAE-94C3-EDD0B426A7BC}"/>
    <dgm:cxn modelId="{EE318F6D-EEEB-4326-8BCE-959043658E3D}" type="presOf" srcId="{22A19EB1-428F-4CBC-A4F9-179A013841A9}" destId="{586D3310-E416-40F0-8AE7-8DBA36DAFAE4}" srcOrd="0" destOrd="0" presId="urn:microsoft.com/office/officeart/2005/8/layout/list1"/>
    <dgm:cxn modelId="{7B4135C0-E365-45D6-9194-C7BCA60005D5}" type="presOf" srcId="{22A19EB1-428F-4CBC-A4F9-179A013841A9}" destId="{D614647E-F9D4-4387-9573-AA62FCBB20D0}" srcOrd="1" destOrd="0" presId="urn:microsoft.com/office/officeart/2005/8/layout/list1"/>
    <dgm:cxn modelId="{B2BFCCAC-9B6A-493F-AEBB-3C56238616F4}" srcId="{DC0F7D90-F7F0-4CB6-91A2-39AD199EB294}" destId="{22A19EB1-428F-4CBC-A4F9-179A013841A9}" srcOrd="1" destOrd="0" parTransId="{6EA688F5-07EA-4758-9597-36EEF5B5728E}" sibTransId="{B2188B1D-8F16-44C6-980F-37F781D5A7D3}"/>
    <dgm:cxn modelId="{49BB7C87-BDCD-4F37-A3FE-60887B5FA5CA}" srcId="{DC0F7D90-F7F0-4CB6-91A2-39AD199EB294}" destId="{24DA2F86-C416-43A9-86B9-678B6F807B11}" srcOrd="0" destOrd="0" parTransId="{9AD2824B-265C-4886-8E43-7A1859F2506B}" sibTransId="{E0165AEE-420D-412B-B73F-B01BA39B078E}"/>
    <dgm:cxn modelId="{FAE6FE5C-6E63-4299-888B-2A61BC323E37}" type="presOf" srcId="{05245B20-C437-4DAD-8354-D1D34E3A7160}" destId="{58AB1595-DF0A-4AEE-85D6-DA4D40C8641D}" srcOrd="0" destOrd="0" presId="urn:microsoft.com/office/officeart/2005/8/layout/list1"/>
    <dgm:cxn modelId="{0F4D901C-ACB0-4A02-9FA9-DE3DA1B83CC3}" type="presOf" srcId="{24DA2F86-C416-43A9-86B9-678B6F807B11}" destId="{9E983231-EB62-4CE5-954C-42D46F1830DB}" srcOrd="1" destOrd="0" presId="urn:microsoft.com/office/officeart/2005/8/layout/list1"/>
    <dgm:cxn modelId="{9F77B333-1CA6-46D8-B829-B9610BEDBE06}" srcId="{DC0F7D90-F7F0-4CB6-91A2-39AD199EB294}" destId="{9CE9DE42-FC57-4D8A-BC25-F22291760469}" srcOrd="2" destOrd="0" parTransId="{86C0C4E3-F43D-4F81-906B-574F480C0DC4}" sibTransId="{DBF63E04-8543-4FEB-819A-DAD598261A4C}"/>
    <dgm:cxn modelId="{6E33FE7C-C464-4513-B451-512D85889310}" srcId="{22A19EB1-428F-4CBC-A4F9-179A013841A9}" destId="{827EBA43-E058-4EBD-9D55-679BD8C04250}" srcOrd="0" destOrd="0" parTransId="{12365734-0CBC-4289-9E9F-B05185F6BC8E}" sibTransId="{9ABE8B6C-3953-4710-8F21-3FBACAE91D79}"/>
    <dgm:cxn modelId="{7E22AECC-ABC8-4263-9687-6E8B05C51F61}" type="presOf" srcId="{9CE9DE42-FC57-4D8A-BC25-F22291760469}" destId="{24A98DF3-ECFE-4294-ADED-D0ABC957C664}" srcOrd="0" destOrd="0" presId="urn:microsoft.com/office/officeart/2005/8/layout/list1"/>
    <dgm:cxn modelId="{3AD84843-6C4A-495A-A197-35F75D0160C0}" type="presOf" srcId="{9CE9DE42-FC57-4D8A-BC25-F22291760469}" destId="{046FD45C-AB22-4EBA-9D33-6979F52584BC}" srcOrd="1" destOrd="0" presId="urn:microsoft.com/office/officeart/2005/8/layout/list1"/>
    <dgm:cxn modelId="{20845532-FC98-42C2-8C7A-7D1F22875B09}" type="presOf" srcId="{827EBA43-E058-4EBD-9D55-679BD8C04250}" destId="{D65CF4A9-2BF1-4E40-809F-53CD9A365410}" srcOrd="0" destOrd="0" presId="urn:microsoft.com/office/officeart/2005/8/layout/list1"/>
    <dgm:cxn modelId="{9A9E2995-2D9D-421F-AC47-3798D051CB22}" type="presOf" srcId="{24DA2F86-C416-43A9-86B9-678B6F807B11}" destId="{D2980FCF-972A-494E-BB2A-C21C04707B71}" srcOrd="0" destOrd="0" presId="urn:microsoft.com/office/officeart/2005/8/layout/list1"/>
    <dgm:cxn modelId="{D3EAB643-1D1F-4D11-9883-B7A7AC9E7CB9}" type="presOf" srcId="{BE9026EB-72FF-4F90-9B72-07EAAC956F81}" destId="{272EC148-70A5-435F-80DA-F00721A7862F}" srcOrd="0" destOrd="0" presId="urn:microsoft.com/office/officeart/2005/8/layout/list1"/>
    <dgm:cxn modelId="{6EDF4AD9-E136-4051-BCC4-FA518E4D9E0B}" type="presOf" srcId="{DC0F7D90-F7F0-4CB6-91A2-39AD199EB294}" destId="{AC2E1DF7-5A75-4640-B0EA-1165106BA22E}" srcOrd="0" destOrd="0" presId="urn:microsoft.com/office/officeart/2005/8/layout/list1"/>
    <dgm:cxn modelId="{BC9A7B39-C58D-4BDC-AF69-9D4B81049199}" srcId="{24DA2F86-C416-43A9-86B9-678B6F807B11}" destId="{05245B20-C437-4DAD-8354-D1D34E3A7160}" srcOrd="0" destOrd="0" parTransId="{BED6B654-183F-41CC-B2A6-600BE8B8EC8A}" sibTransId="{D7E10BD9-5426-4357-8FAC-095D7E459F5D}"/>
    <dgm:cxn modelId="{A4C47B42-BC43-4D79-B4FA-E94E10AA60D6}" type="presParOf" srcId="{AC2E1DF7-5A75-4640-B0EA-1165106BA22E}" destId="{EDB12BA7-7078-4391-89FC-60D0EC498281}" srcOrd="0" destOrd="0" presId="urn:microsoft.com/office/officeart/2005/8/layout/list1"/>
    <dgm:cxn modelId="{0E57D3FC-DFE0-4ADA-8450-04A0A33E0874}" type="presParOf" srcId="{EDB12BA7-7078-4391-89FC-60D0EC498281}" destId="{D2980FCF-972A-494E-BB2A-C21C04707B71}" srcOrd="0" destOrd="0" presId="urn:microsoft.com/office/officeart/2005/8/layout/list1"/>
    <dgm:cxn modelId="{DF18ACD8-A572-44BC-9E2E-D5D67CDFEF2C}" type="presParOf" srcId="{EDB12BA7-7078-4391-89FC-60D0EC498281}" destId="{9E983231-EB62-4CE5-954C-42D46F1830DB}" srcOrd="1" destOrd="0" presId="urn:microsoft.com/office/officeart/2005/8/layout/list1"/>
    <dgm:cxn modelId="{E5CAD2BB-D798-4E83-BA31-1A3154A0CCE5}" type="presParOf" srcId="{AC2E1DF7-5A75-4640-B0EA-1165106BA22E}" destId="{F40B62BB-FF0C-4068-802F-68B4C1130149}" srcOrd="1" destOrd="0" presId="urn:microsoft.com/office/officeart/2005/8/layout/list1"/>
    <dgm:cxn modelId="{550E04E8-9460-4023-BFEB-E9EED3E4A342}" type="presParOf" srcId="{AC2E1DF7-5A75-4640-B0EA-1165106BA22E}" destId="{58AB1595-DF0A-4AEE-85D6-DA4D40C8641D}" srcOrd="2" destOrd="0" presId="urn:microsoft.com/office/officeart/2005/8/layout/list1"/>
    <dgm:cxn modelId="{18474600-695A-4BB6-B8AF-AA4598C9633C}" type="presParOf" srcId="{AC2E1DF7-5A75-4640-B0EA-1165106BA22E}" destId="{1276F4C2-F1CF-4B7C-B480-CFDC974D56DA}" srcOrd="3" destOrd="0" presId="urn:microsoft.com/office/officeart/2005/8/layout/list1"/>
    <dgm:cxn modelId="{C2CFB953-AFA4-4E26-83CD-9022B23B01C7}" type="presParOf" srcId="{AC2E1DF7-5A75-4640-B0EA-1165106BA22E}" destId="{D9AD007C-895F-4DEC-B491-7DCB9E75B647}" srcOrd="4" destOrd="0" presId="urn:microsoft.com/office/officeart/2005/8/layout/list1"/>
    <dgm:cxn modelId="{AB25F431-6EF6-49EC-A743-C4D538290173}" type="presParOf" srcId="{D9AD007C-895F-4DEC-B491-7DCB9E75B647}" destId="{586D3310-E416-40F0-8AE7-8DBA36DAFAE4}" srcOrd="0" destOrd="0" presId="urn:microsoft.com/office/officeart/2005/8/layout/list1"/>
    <dgm:cxn modelId="{42BFB768-7E3A-41E7-88E9-290A1EF6CAA4}" type="presParOf" srcId="{D9AD007C-895F-4DEC-B491-7DCB9E75B647}" destId="{D614647E-F9D4-4387-9573-AA62FCBB20D0}" srcOrd="1" destOrd="0" presId="urn:microsoft.com/office/officeart/2005/8/layout/list1"/>
    <dgm:cxn modelId="{A62AA77C-9DFE-4805-ADCD-7E6FFEF088D5}" type="presParOf" srcId="{AC2E1DF7-5A75-4640-B0EA-1165106BA22E}" destId="{50BFB570-166D-4EBC-8C99-7F0D20BC18E7}" srcOrd="5" destOrd="0" presId="urn:microsoft.com/office/officeart/2005/8/layout/list1"/>
    <dgm:cxn modelId="{4304F55A-545A-4CEA-8A82-94ADC286BDEC}" type="presParOf" srcId="{AC2E1DF7-5A75-4640-B0EA-1165106BA22E}" destId="{D65CF4A9-2BF1-4E40-809F-53CD9A365410}" srcOrd="6" destOrd="0" presId="urn:microsoft.com/office/officeart/2005/8/layout/list1"/>
    <dgm:cxn modelId="{B0AFE415-31EE-44BC-A233-2486159B20D8}" type="presParOf" srcId="{AC2E1DF7-5A75-4640-B0EA-1165106BA22E}" destId="{0E0E2F2C-BD38-4887-B0E1-97E58E22F5C6}" srcOrd="7" destOrd="0" presId="urn:microsoft.com/office/officeart/2005/8/layout/list1"/>
    <dgm:cxn modelId="{B27C19FE-D2B2-40FE-B10D-5AFD378D6518}" type="presParOf" srcId="{AC2E1DF7-5A75-4640-B0EA-1165106BA22E}" destId="{587812DE-E02A-4B75-82F8-8E8A486953E3}" srcOrd="8" destOrd="0" presId="urn:microsoft.com/office/officeart/2005/8/layout/list1"/>
    <dgm:cxn modelId="{03F7A466-9FDC-4751-8C3B-1FFE30877C7E}" type="presParOf" srcId="{587812DE-E02A-4B75-82F8-8E8A486953E3}" destId="{24A98DF3-ECFE-4294-ADED-D0ABC957C664}" srcOrd="0" destOrd="0" presId="urn:microsoft.com/office/officeart/2005/8/layout/list1"/>
    <dgm:cxn modelId="{5A9023CC-9C33-4BA3-8870-FA402C56FE0D}" type="presParOf" srcId="{587812DE-E02A-4B75-82F8-8E8A486953E3}" destId="{046FD45C-AB22-4EBA-9D33-6979F52584BC}" srcOrd="1" destOrd="0" presId="urn:microsoft.com/office/officeart/2005/8/layout/list1"/>
    <dgm:cxn modelId="{9517A025-E45F-4FDF-B167-F5B9001F6FE1}" type="presParOf" srcId="{AC2E1DF7-5A75-4640-B0EA-1165106BA22E}" destId="{EAB5734F-8001-4B41-9F5A-7C8672A516AD}" srcOrd="9" destOrd="0" presId="urn:microsoft.com/office/officeart/2005/8/layout/list1"/>
    <dgm:cxn modelId="{239F53E2-13E1-4F19-BEEE-1B3998FFD69A}" type="presParOf" srcId="{AC2E1DF7-5A75-4640-B0EA-1165106BA22E}" destId="{272EC148-70A5-435F-80DA-F00721A7862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B28DCF6-7568-4803-812C-E1EB651714E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406369-B158-416E-81F0-AF37C82B985F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Рақобатнинг турли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кўринишлари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03EA746-E2D9-4968-B8E1-3F40273B0759}" type="parTrans" cxnId="{863377B8-232F-4035-AC30-05423B4B1F11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FDC437-76BB-4E1F-90EA-1CB606048657}" type="sibTrans" cxnId="{863377B8-232F-4035-AC30-05423B4B1F11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8FF448A-B8CF-4E1E-88ED-8D72159FB8DC}" type="pres">
      <dgm:prSet presAssocID="{4B28DCF6-7568-4803-812C-E1EB651714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194586-EC24-4075-B71E-1E392F4BF017}" type="pres">
      <dgm:prSet presAssocID="{71406369-B158-416E-81F0-AF37C82B985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3377B8-232F-4035-AC30-05423B4B1F11}" srcId="{4B28DCF6-7568-4803-812C-E1EB651714E7}" destId="{71406369-B158-416E-81F0-AF37C82B985F}" srcOrd="0" destOrd="0" parTransId="{203EA746-E2D9-4968-B8E1-3F40273B0759}" sibTransId="{ACFDC437-76BB-4E1F-90EA-1CB606048657}"/>
    <dgm:cxn modelId="{E39283CC-EC80-41FC-BB05-E430FD5F6875}" type="presOf" srcId="{4B28DCF6-7568-4803-812C-E1EB651714E7}" destId="{E8FF448A-B8CF-4E1E-88ED-8D72159FB8DC}" srcOrd="0" destOrd="0" presId="urn:microsoft.com/office/officeart/2005/8/layout/vList2"/>
    <dgm:cxn modelId="{2389AB4A-2894-44EF-BF32-913DD16CD3AF}" type="presOf" srcId="{71406369-B158-416E-81F0-AF37C82B985F}" destId="{6A194586-EC24-4075-B71E-1E392F4BF017}" srcOrd="0" destOrd="0" presId="urn:microsoft.com/office/officeart/2005/8/layout/vList2"/>
    <dgm:cxn modelId="{BD5A1ABC-D9D8-42E1-BF37-AD9990F1DBCB}" type="presParOf" srcId="{E8FF448A-B8CF-4E1E-88ED-8D72159FB8DC}" destId="{6A194586-EC24-4075-B71E-1E392F4BF0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7ABC1F1-2F0F-4FB5-9E82-096E52B8F4E5}" type="doc">
      <dgm:prSet loTypeId="urn:microsoft.com/office/officeart/2005/8/layout/list1" loCatId="list" qsTypeId="urn:microsoft.com/office/officeart/2005/8/quickstyle/3d1" qsCatId="3D" csTypeId="urn:microsoft.com/office/officeart/2005/8/colors/colorful1#23" csCatId="colorful"/>
      <dgm:spPr/>
      <dgm:t>
        <a:bodyPr/>
        <a:lstStyle/>
        <a:p>
          <a:endParaRPr lang="ru-RU"/>
        </a:p>
      </dgm:t>
    </dgm:pt>
    <dgm:pt modelId="{1265D1CB-0416-47A5-817F-810F6FB031F6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5F1FA4DA-1C53-4430-947C-3F921BCFE09A}" type="parTrans" cxnId="{E9DC5A02-5154-4CE6-8FF1-CF44A0F1557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03C8F5-FAE4-4B5A-B2B9-DB68A19D65D3}" type="sibTrans" cxnId="{E9DC5A02-5154-4CE6-8FF1-CF44A0F1557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0435155-09F7-4BA4-9377-A19633FB87A1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ҳамда истеъмолчи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сони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жуда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ҳажмини ўзгартириш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орқали 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шаклланишига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сезилмайди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E05F16EA-23FB-4E58-B0A4-9FE361A47EA0}" type="parTrans" cxnId="{7BC6E73D-819D-4B27-AF47-A2696F624B2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230CC50-BC6A-407F-9531-C4BF5E2ADB43}" type="sibTrans" cxnId="{7BC6E73D-819D-4B27-AF47-A2696F624B2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629CA6E-8DD7-4723-A095-B1469E14A113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Номукаммал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8A7CFCFD-3062-4A2C-BBAE-BC56A3BF7A6C}" type="parTrans" cxnId="{3AAC4889-8EFD-4CB2-A37D-0D7406331FB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A194DFD-90E2-4128-8CD6-03403E7E6272}" type="sibTrans" cxnId="{3AAC4889-8EFD-4CB2-A37D-0D7406331FB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DD41188-F471-4E87-90FB-6DAC0D7AA1AE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)дан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сони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чекланган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ҳажмига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пировардида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шаклланишига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сунъий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кўрсатиш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имконини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 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даражаларидаги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бир-биридан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фарқ қилади.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5FE4C12-F0D1-47A1-A159-E140AA2E918F}" type="parTrans" cxnId="{2D25B09F-E2F2-4526-BA76-B016E892A4B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F61B8B-ECC3-4C8C-94A8-ECB251E66EB1}" type="sibTrans" cxnId="{2D25B09F-E2F2-4526-BA76-B016E892A4B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A61A570-6011-4A6A-8964-D25E2AB81F01}" type="pres">
      <dgm:prSet presAssocID="{A7ABC1F1-2F0F-4FB5-9E82-096E52B8F4E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E963E6-CBD6-41C7-97B8-7DB4DB697F2C}" type="pres">
      <dgm:prSet presAssocID="{1265D1CB-0416-47A5-817F-810F6FB031F6}" presName="parentLin" presStyleCnt="0"/>
      <dgm:spPr/>
    </dgm:pt>
    <dgm:pt modelId="{F83082A9-F246-4DA2-8784-12E4F53D4231}" type="pres">
      <dgm:prSet presAssocID="{1265D1CB-0416-47A5-817F-810F6FB031F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256DDB84-1082-4FEF-A911-61A9BE41A6FE}" type="pres">
      <dgm:prSet presAssocID="{1265D1CB-0416-47A5-817F-810F6FB031F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77030B-D02A-445D-8092-CADE2283D87F}" type="pres">
      <dgm:prSet presAssocID="{1265D1CB-0416-47A5-817F-810F6FB031F6}" presName="negativeSpace" presStyleCnt="0"/>
      <dgm:spPr/>
    </dgm:pt>
    <dgm:pt modelId="{82BE0343-91ED-4456-A6D2-62844B387FC8}" type="pres">
      <dgm:prSet presAssocID="{1265D1CB-0416-47A5-817F-810F6FB031F6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2C130-8AEB-4805-972E-4734F542A454}" type="pres">
      <dgm:prSet presAssocID="{AC03C8F5-FAE4-4B5A-B2B9-DB68A19D65D3}" presName="spaceBetweenRectangles" presStyleCnt="0"/>
      <dgm:spPr/>
    </dgm:pt>
    <dgm:pt modelId="{7E6BE05C-57AA-47B8-9936-8DD411273888}" type="pres">
      <dgm:prSet presAssocID="{D629CA6E-8DD7-4723-A095-B1469E14A113}" presName="parentLin" presStyleCnt="0"/>
      <dgm:spPr/>
    </dgm:pt>
    <dgm:pt modelId="{0CC7002E-A2A7-4F91-8117-589337815C46}" type="pres">
      <dgm:prSet presAssocID="{D629CA6E-8DD7-4723-A095-B1469E14A113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A2D283D-1100-457F-AC73-95CDBD5BEEB0}" type="pres">
      <dgm:prSet presAssocID="{D629CA6E-8DD7-4723-A095-B1469E14A11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537555-93A4-4104-BAF2-BB8FD4B941DB}" type="pres">
      <dgm:prSet presAssocID="{D629CA6E-8DD7-4723-A095-B1469E14A113}" presName="negativeSpace" presStyleCnt="0"/>
      <dgm:spPr/>
    </dgm:pt>
    <dgm:pt modelId="{D637D05C-3159-4F01-A28D-9E932E200A1A}" type="pres">
      <dgm:prSet presAssocID="{D629CA6E-8DD7-4723-A095-B1469E14A113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31E72D-397A-4D0C-BC62-03B2EE63E45D}" type="presOf" srcId="{CDD41188-F471-4E87-90FB-6DAC0D7AA1AE}" destId="{D637D05C-3159-4F01-A28D-9E932E200A1A}" srcOrd="0" destOrd="0" presId="urn:microsoft.com/office/officeart/2005/8/layout/list1"/>
    <dgm:cxn modelId="{3AAC4889-8EFD-4CB2-A37D-0D7406331FB4}" srcId="{A7ABC1F1-2F0F-4FB5-9E82-096E52B8F4E5}" destId="{D629CA6E-8DD7-4723-A095-B1469E14A113}" srcOrd="1" destOrd="0" parTransId="{8A7CFCFD-3062-4A2C-BBAE-BC56A3BF7A6C}" sibTransId="{FA194DFD-90E2-4128-8CD6-03403E7E6272}"/>
    <dgm:cxn modelId="{7BC6E73D-819D-4B27-AF47-A2696F624B2A}" srcId="{1265D1CB-0416-47A5-817F-810F6FB031F6}" destId="{C0435155-09F7-4BA4-9377-A19633FB87A1}" srcOrd="0" destOrd="0" parTransId="{E05F16EA-23FB-4E58-B0A4-9FE361A47EA0}" sibTransId="{7230CC50-BC6A-407F-9531-C4BF5E2ADB43}"/>
    <dgm:cxn modelId="{847D9CF1-4EE7-471A-985A-8D2407511055}" type="presOf" srcId="{D629CA6E-8DD7-4723-A095-B1469E14A113}" destId="{0CC7002E-A2A7-4F91-8117-589337815C46}" srcOrd="0" destOrd="0" presId="urn:microsoft.com/office/officeart/2005/8/layout/list1"/>
    <dgm:cxn modelId="{C2C374A3-241E-425A-B916-730E02877D43}" type="presOf" srcId="{1265D1CB-0416-47A5-817F-810F6FB031F6}" destId="{256DDB84-1082-4FEF-A911-61A9BE41A6FE}" srcOrd="1" destOrd="0" presId="urn:microsoft.com/office/officeart/2005/8/layout/list1"/>
    <dgm:cxn modelId="{131371EC-0B98-49DA-95E3-F8AFE3157561}" type="presOf" srcId="{C0435155-09F7-4BA4-9377-A19633FB87A1}" destId="{82BE0343-91ED-4456-A6D2-62844B387FC8}" srcOrd="0" destOrd="0" presId="urn:microsoft.com/office/officeart/2005/8/layout/list1"/>
    <dgm:cxn modelId="{2D25B09F-E2F2-4526-BA76-B016E892A4B3}" srcId="{D629CA6E-8DD7-4723-A095-B1469E14A113}" destId="{CDD41188-F471-4E87-90FB-6DAC0D7AA1AE}" srcOrd="0" destOrd="0" parTransId="{B5FE4C12-F0D1-47A1-A159-E140AA2E918F}" sibTransId="{4CF61B8B-ECC3-4C8C-94A8-ECB251E66EB1}"/>
    <dgm:cxn modelId="{B2FE6C08-0769-495B-A541-AFFCA0ABFFBF}" type="presOf" srcId="{A7ABC1F1-2F0F-4FB5-9E82-096E52B8F4E5}" destId="{0A61A570-6011-4A6A-8964-D25E2AB81F01}" srcOrd="0" destOrd="0" presId="urn:microsoft.com/office/officeart/2005/8/layout/list1"/>
    <dgm:cxn modelId="{75A86CD2-0E80-4FC6-A293-75EE75FAE83C}" type="presOf" srcId="{1265D1CB-0416-47A5-817F-810F6FB031F6}" destId="{F83082A9-F246-4DA2-8784-12E4F53D4231}" srcOrd="0" destOrd="0" presId="urn:microsoft.com/office/officeart/2005/8/layout/list1"/>
    <dgm:cxn modelId="{3913B0A9-3511-4E61-8FDB-710103031F09}" type="presOf" srcId="{D629CA6E-8DD7-4723-A095-B1469E14A113}" destId="{9A2D283D-1100-457F-AC73-95CDBD5BEEB0}" srcOrd="1" destOrd="0" presId="urn:microsoft.com/office/officeart/2005/8/layout/list1"/>
    <dgm:cxn modelId="{E9DC5A02-5154-4CE6-8FF1-CF44A0F15571}" srcId="{A7ABC1F1-2F0F-4FB5-9E82-096E52B8F4E5}" destId="{1265D1CB-0416-47A5-817F-810F6FB031F6}" srcOrd="0" destOrd="0" parTransId="{5F1FA4DA-1C53-4430-947C-3F921BCFE09A}" sibTransId="{AC03C8F5-FAE4-4B5A-B2B9-DB68A19D65D3}"/>
    <dgm:cxn modelId="{3DFA695A-B61B-4DFF-9A2B-3DAE166A6BA0}" type="presParOf" srcId="{0A61A570-6011-4A6A-8964-D25E2AB81F01}" destId="{DEE963E6-CBD6-41C7-97B8-7DB4DB697F2C}" srcOrd="0" destOrd="0" presId="urn:microsoft.com/office/officeart/2005/8/layout/list1"/>
    <dgm:cxn modelId="{45AAB572-C87C-42B7-AD37-957537F8BBBA}" type="presParOf" srcId="{DEE963E6-CBD6-41C7-97B8-7DB4DB697F2C}" destId="{F83082A9-F246-4DA2-8784-12E4F53D4231}" srcOrd="0" destOrd="0" presId="urn:microsoft.com/office/officeart/2005/8/layout/list1"/>
    <dgm:cxn modelId="{1F4074BF-A06B-4879-8277-C82C6A6CAD4E}" type="presParOf" srcId="{DEE963E6-CBD6-41C7-97B8-7DB4DB697F2C}" destId="{256DDB84-1082-4FEF-A911-61A9BE41A6FE}" srcOrd="1" destOrd="0" presId="urn:microsoft.com/office/officeart/2005/8/layout/list1"/>
    <dgm:cxn modelId="{192C5819-4D95-4AF7-8463-5ECF491BC716}" type="presParOf" srcId="{0A61A570-6011-4A6A-8964-D25E2AB81F01}" destId="{8D77030B-D02A-445D-8092-CADE2283D87F}" srcOrd="1" destOrd="0" presId="urn:microsoft.com/office/officeart/2005/8/layout/list1"/>
    <dgm:cxn modelId="{94B8DE2F-C123-4EBC-8993-6142FE984776}" type="presParOf" srcId="{0A61A570-6011-4A6A-8964-D25E2AB81F01}" destId="{82BE0343-91ED-4456-A6D2-62844B387FC8}" srcOrd="2" destOrd="0" presId="urn:microsoft.com/office/officeart/2005/8/layout/list1"/>
    <dgm:cxn modelId="{064D16B3-6864-4505-9DC3-AFF2C43AFE70}" type="presParOf" srcId="{0A61A570-6011-4A6A-8964-D25E2AB81F01}" destId="{CD32C130-8AEB-4805-972E-4734F542A454}" srcOrd="3" destOrd="0" presId="urn:microsoft.com/office/officeart/2005/8/layout/list1"/>
    <dgm:cxn modelId="{75A80C61-C98C-4ADD-A926-878ED3477589}" type="presParOf" srcId="{0A61A570-6011-4A6A-8964-D25E2AB81F01}" destId="{7E6BE05C-57AA-47B8-9936-8DD411273888}" srcOrd="4" destOrd="0" presId="urn:microsoft.com/office/officeart/2005/8/layout/list1"/>
    <dgm:cxn modelId="{DAA6FFC9-CD07-4F16-AA1D-2DD6EB44DB7B}" type="presParOf" srcId="{7E6BE05C-57AA-47B8-9936-8DD411273888}" destId="{0CC7002E-A2A7-4F91-8117-589337815C46}" srcOrd="0" destOrd="0" presId="urn:microsoft.com/office/officeart/2005/8/layout/list1"/>
    <dgm:cxn modelId="{AE627C53-F6EF-4304-BB14-E50E25436DE9}" type="presParOf" srcId="{7E6BE05C-57AA-47B8-9936-8DD411273888}" destId="{9A2D283D-1100-457F-AC73-95CDBD5BEEB0}" srcOrd="1" destOrd="0" presId="urn:microsoft.com/office/officeart/2005/8/layout/list1"/>
    <dgm:cxn modelId="{3AA0EF62-79B4-4104-947F-0368CDCF0F8B}" type="presParOf" srcId="{0A61A570-6011-4A6A-8964-D25E2AB81F01}" destId="{DD537555-93A4-4104-BAF2-BB8FD4B941DB}" srcOrd="5" destOrd="0" presId="urn:microsoft.com/office/officeart/2005/8/layout/list1"/>
    <dgm:cxn modelId="{B7BB4636-AB1D-4B95-9C50-128E23C78CF3}" type="presParOf" srcId="{0A61A570-6011-4A6A-8964-D25E2AB81F01}" destId="{D637D05C-3159-4F01-A28D-9E932E200A1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D480CFD-0254-439C-BC5F-3464AFBC602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FC929CA-6F57-47C8-9F6B-D45DBDF99A38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C8D64D0-B802-42CC-B1F0-5F444FA5050D}" type="parTrans" cxnId="{2A582115-6A5E-40D3-8BAE-64B58C406871}">
      <dgm:prSet/>
      <dgm:spPr/>
      <dgm:t>
        <a:bodyPr/>
        <a:lstStyle/>
        <a:p>
          <a:endParaRPr lang="ru-RU"/>
        </a:p>
      </dgm:t>
    </dgm:pt>
    <dgm:pt modelId="{835F1BAC-B66A-41AD-91E2-12028B202553}" type="sibTrans" cxnId="{2A582115-6A5E-40D3-8BAE-64B58C406871}">
      <dgm:prSet/>
      <dgm:spPr/>
      <dgm:t>
        <a:bodyPr/>
        <a:lstStyle/>
        <a:p>
          <a:endParaRPr lang="ru-RU"/>
        </a:p>
      </dgm:t>
    </dgm:pt>
    <dgm:pt modelId="{07ED8EED-6275-4ABE-BD46-F5E5D43F66F3}" type="pres">
      <dgm:prSet presAssocID="{0D480CFD-0254-439C-BC5F-3464AFBC602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F45225-831D-4A67-BE7C-44F0E9FDBD3B}" type="pres">
      <dgm:prSet presAssocID="{CFC929CA-6F57-47C8-9F6B-D45DBDF99A3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582115-6A5E-40D3-8BAE-64B58C406871}" srcId="{0D480CFD-0254-439C-BC5F-3464AFBC602F}" destId="{CFC929CA-6F57-47C8-9F6B-D45DBDF99A38}" srcOrd="0" destOrd="0" parTransId="{AC8D64D0-B802-42CC-B1F0-5F444FA5050D}" sibTransId="{835F1BAC-B66A-41AD-91E2-12028B202553}"/>
    <dgm:cxn modelId="{CB289FD0-E2C9-4129-AF11-270107A5718D}" type="presOf" srcId="{CFC929CA-6F57-47C8-9F6B-D45DBDF99A38}" destId="{14F45225-831D-4A67-BE7C-44F0E9FDBD3B}" srcOrd="0" destOrd="0" presId="urn:microsoft.com/office/officeart/2005/8/layout/vList2"/>
    <dgm:cxn modelId="{F1EB26AA-20AD-4CDC-A640-D15212091C6F}" type="presOf" srcId="{0D480CFD-0254-439C-BC5F-3464AFBC602F}" destId="{07ED8EED-6275-4ABE-BD46-F5E5D43F66F3}" srcOrd="0" destOrd="0" presId="urn:microsoft.com/office/officeart/2005/8/layout/vList2"/>
    <dgm:cxn modelId="{B7CB8F92-F6BB-4538-AB93-3AE3C6E823D7}" type="presParOf" srcId="{07ED8EED-6275-4ABE-BD46-F5E5D43F66F3}" destId="{14F45225-831D-4A67-BE7C-44F0E9FDBD3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FB4ED0F-86F8-4C39-8C79-AB2222E9318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CAC3BD4-199C-40E6-8664-DB7614EED504}">
      <dgm:prSet/>
      <dgm:spPr/>
      <dgm:t>
        <a:bodyPr/>
        <a:lstStyle/>
        <a:p>
          <a:pPr marL="0" indent="354013"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 кураши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топиш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хусусиятларини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тадқиқ этган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дастлабки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иқтисодчилардан бири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А.Маршалл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фикрича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жараёнига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қадар икки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хил,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Назарий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жиҳатдан ҳар икки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 даражалари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имкон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қадар юқори бўлишидан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чунки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ҳажмини оширади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Бироқ, эркин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бошқалардан юқори даражада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белгилашга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интилиш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мазкур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сиқиб чиқарилишига олиб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паст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кетган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харажатларни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қоплаши керак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паст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олишдан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бироқ эркин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рақобатли 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ололмай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қолиш хавфи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даражаси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Маршалл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таъбирича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қўшилган миқдор нафлилигига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A9F0081-96C6-4BD6-B3BB-0C44BC255B65}" type="parTrans" cxnId="{2FCF5644-2094-4ACF-A16A-6DEEC1DD5C1C}">
      <dgm:prSet/>
      <dgm:spPr/>
      <dgm:t>
        <a:bodyPr/>
        <a:lstStyle/>
        <a:p>
          <a:endParaRPr lang="ru-RU"/>
        </a:p>
      </dgm:t>
    </dgm:pt>
    <dgm:pt modelId="{5F615EB3-FE82-45F5-83D0-840F29C3052D}" type="sibTrans" cxnId="{2FCF5644-2094-4ACF-A16A-6DEEC1DD5C1C}">
      <dgm:prSet/>
      <dgm:spPr/>
      <dgm:t>
        <a:bodyPr/>
        <a:lstStyle/>
        <a:p>
          <a:endParaRPr lang="ru-RU"/>
        </a:p>
      </dgm:t>
    </dgm:pt>
    <dgm:pt modelId="{92E4F9FD-3186-41DE-BBF0-D08B33D8CE9A}" type="pres">
      <dgm:prSet presAssocID="{FFB4ED0F-86F8-4C39-8C79-AB2222E931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F95CFB-73D3-42CE-9F4E-ED1B4593C6DC}" type="pres">
      <dgm:prSet presAssocID="{4CAC3BD4-199C-40E6-8664-DB7614EED50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42BE7A-3C32-4B0E-8236-C27C2071EDA9}" type="presOf" srcId="{4CAC3BD4-199C-40E6-8664-DB7614EED504}" destId="{31F95CFB-73D3-42CE-9F4E-ED1B4593C6DC}" srcOrd="0" destOrd="0" presId="urn:microsoft.com/office/officeart/2005/8/layout/vList2"/>
    <dgm:cxn modelId="{2FCF5644-2094-4ACF-A16A-6DEEC1DD5C1C}" srcId="{FFB4ED0F-86F8-4C39-8C79-AB2222E9318C}" destId="{4CAC3BD4-199C-40E6-8664-DB7614EED504}" srcOrd="0" destOrd="0" parTransId="{4A9F0081-96C6-4BD6-B3BB-0C44BC255B65}" sibTransId="{5F615EB3-FE82-45F5-83D0-840F29C3052D}"/>
    <dgm:cxn modelId="{CB18CA20-2511-4B55-8A35-B35C862ADEC9}" type="presOf" srcId="{FFB4ED0F-86F8-4C39-8C79-AB2222E9318C}" destId="{92E4F9FD-3186-41DE-BBF0-D08B33D8CE9A}" srcOrd="0" destOrd="0" presId="urn:microsoft.com/office/officeart/2005/8/layout/vList2"/>
    <dgm:cxn modelId="{CD5A0A0C-E40F-49DE-9520-0E82CC0817D7}" type="presParOf" srcId="{92E4F9FD-3186-41DE-BBF0-D08B33D8CE9A}" destId="{31F95CFB-73D3-42CE-9F4E-ED1B4593C6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5E514E12-A890-433A-B12D-A9B6613561D8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BAE7C31-4027-49E7-9CBB-11B07210DE28}">
      <dgm:prSet/>
      <dgm:spPr/>
      <dgm:t>
        <a:bodyPr/>
        <a:lstStyle/>
        <a:p>
          <a:pPr marL="0" indent="354013"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қулай нархга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борасидаги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кураш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 икки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мослиги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таъминлангунга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пайдо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бўлгунга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қадар давом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қилиб, сотувчининг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қўшилган миқдор нафлилиги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майдонга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тушиб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пайдо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ҳолатни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Маршалл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ифодалайди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«…«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принципи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ҳамда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принципи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шубҳасиз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ягона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қонунининг таркибий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қисми ҳисобланиб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 бирини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қайчининг битта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кесувчи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томонига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қиёслаш 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FDE230E-86B5-4710-9BD9-8C7B9EED837B}" type="parTrans" cxnId="{D66EEDAC-A56D-48CF-A844-4A2D03B08C4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1D9BA1-C6C1-45D1-BB5E-C134910DA9BF}" type="sibTrans" cxnId="{D66EEDAC-A56D-48CF-A844-4A2D03B08C4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A1CCDA-FA87-408B-A5B9-328FE109927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рақобатли 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А.Маршалл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таъкидлаганидек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эмас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балки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зарурий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зарурий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меҳнат сарфлари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ётади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AA3BB75-49EA-46FC-8C2A-C25D147FE497}" type="parTrans" cxnId="{048FE8B1-92D1-438E-8117-6966FD7D03F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FAA813-C692-4CF9-8B80-D8E83437B2EB}" type="sibTrans" cxnId="{048FE8B1-92D1-438E-8117-6966FD7D03FA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2D9306D-97C0-421C-BC54-028BD635D98E}" type="pres">
      <dgm:prSet presAssocID="{5E514E12-A890-433A-B12D-A9B6613561D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4DA019-8C1A-448C-9DB0-F7D308959F29}" type="pres">
      <dgm:prSet presAssocID="{3BAE7C31-4027-49E7-9CBB-11B07210DE28}" presName="composite" presStyleCnt="0"/>
      <dgm:spPr/>
    </dgm:pt>
    <dgm:pt modelId="{79269BE1-7F88-4E7B-AF53-E144095F57CE}" type="pres">
      <dgm:prSet presAssocID="{3BAE7C31-4027-49E7-9CBB-11B07210DE28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C80C79-F50B-4BAE-B0DF-09A9A3D3FB88}" type="pres">
      <dgm:prSet presAssocID="{3BAE7C31-4027-49E7-9CBB-11B07210DE28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6EEDAC-A56D-48CF-A844-4A2D03B08C41}" srcId="{5E514E12-A890-433A-B12D-A9B6613561D8}" destId="{3BAE7C31-4027-49E7-9CBB-11B07210DE28}" srcOrd="0" destOrd="0" parTransId="{1FDE230E-86B5-4710-9BD9-8C7B9EED837B}" sibTransId="{3E1D9BA1-C6C1-45D1-BB5E-C134910DA9BF}"/>
    <dgm:cxn modelId="{F62F591A-470C-4A0E-B509-460EBF0A6513}" type="presOf" srcId="{5CA1CCDA-FA87-408B-A5B9-328FE1099277}" destId="{B9C80C79-F50B-4BAE-B0DF-09A9A3D3FB88}" srcOrd="0" destOrd="0" presId="urn:microsoft.com/office/officeart/2005/8/layout/hList1"/>
    <dgm:cxn modelId="{048FE8B1-92D1-438E-8117-6966FD7D03FA}" srcId="{3BAE7C31-4027-49E7-9CBB-11B07210DE28}" destId="{5CA1CCDA-FA87-408B-A5B9-328FE1099277}" srcOrd="0" destOrd="0" parTransId="{BAA3BB75-49EA-46FC-8C2A-C25D147FE497}" sibTransId="{73FAA813-C692-4CF9-8B80-D8E83437B2EB}"/>
    <dgm:cxn modelId="{212EBC5D-DA6E-4CC6-99A1-C42D15181108}" type="presOf" srcId="{3BAE7C31-4027-49E7-9CBB-11B07210DE28}" destId="{79269BE1-7F88-4E7B-AF53-E144095F57CE}" srcOrd="0" destOrd="0" presId="urn:microsoft.com/office/officeart/2005/8/layout/hList1"/>
    <dgm:cxn modelId="{ACD57683-EE49-40A8-A548-8855FC902A91}" type="presOf" srcId="{5E514E12-A890-433A-B12D-A9B6613561D8}" destId="{F2D9306D-97C0-421C-BC54-028BD635D98E}" srcOrd="0" destOrd="0" presId="urn:microsoft.com/office/officeart/2005/8/layout/hList1"/>
    <dgm:cxn modelId="{FC37FB51-F299-4270-BBE8-E5704CAAA4C8}" type="presParOf" srcId="{F2D9306D-97C0-421C-BC54-028BD635D98E}" destId="{F14DA019-8C1A-448C-9DB0-F7D308959F29}" srcOrd="0" destOrd="0" presId="urn:microsoft.com/office/officeart/2005/8/layout/hList1"/>
    <dgm:cxn modelId="{5C338462-45D5-436F-A007-606F81B89A91}" type="presParOf" srcId="{F14DA019-8C1A-448C-9DB0-F7D308959F29}" destId="{79269BE1-7F88-4E7B-AF53-E144095F57CE}" srcOrd="0" destOrd="0" presId="urn:microsoft.com/office/officeart/2005/8/layout/hList1"/>
    <dgm:cxn modelId="{FEFE56FC-7C89-41AE-82A6-2AB0FF9AD774}" type="presParOf" srcId="{F14DA019-8C1A-448C-9DB0-F7D308959F29}" destId="{B9C80C79-F50B-4BAE-B0DF-09A9A3D3FB8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FA1A5DB7-1FD2-4034-9C65-C0B615D08E2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1041D5A-0713-45AB-99F4-412146B4C912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рақобатли 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dirty="0" smtClean="0">
              <a:latin typeface="Times New Roman" pitchFamily="18" charset="0"/>
              <a:cs typeface="Times New Roman" pitchFamily="18" charset="0"/>
            </a:rPr>
          </a:b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20FF43A-0107-409A-B801-71FE45DC6A7D}" type="parTrans" cxnId="{72D93446-2791-41F9-AD3C-B725206C4D3A}">
      <dgm:prSet/>
      <dgm:spPr/>
      <dgm:t>
        <a:bodyPr/>
        <a:lstStyle/>
        <a:p>
          <a:endParaRPr lang="ru-RU"/>
        </a:p>
      </dgm:t>
    </dgm:pt>
    <dgm:pt modelId="{4AFD15F7-BD68-4BBC-B48D-25792C15DF13}" type="sibTrans" cxnId="{72D93446-2791-41F9-AD3C-B725206C4D3A}">
      <dgm:prSet/>
      <dgm:spPr/>
      <dgm:t>
        <a:bodyPr/>
        <a:lstStyle/>
        <a:p>
          <a:endParaRPr lang="ru-RU"/>
        </a:p>
      </dgm:t>
    </dgm:pt>
    <dgm:pt modelId="{B668D244-9C90-4DBC-9A8D-03985FCC7C2B}" type="pres">
      <dgm:prSet presAssocID="{FA1A5DB7-1FD2-4034-9C65-C0B615D08E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9DF478-CC09-40F1-9BB1-100324CB24DC}" type="pres">
      <dgm:prSet presAssocID="{41041D5A-0713-45AB-99F4-412146B4C91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93446-2791-41F9-AD3C-B725206C4D3A}" srcId="{FA1A5DB7-1FD2-4034-9C65-C0B615D08E22}" destId="{41041D5A-0713-45AB-99F4-412146B4C912}" srcOrd="0" destOrd="0" parTransId="{D20FF43A-0107-409A-B801-71FE45DC6A7D}" sibTransId="{4AFD15F7-BD68-4BBC-B48D-25792C15DF13}"/>
    <dgm:cxn modelId="{42D4A1D3-0146-4F8F-9F20-B953BFC80A55}" type="presOf" srcId="{FA1A5DB7-1FD2-4034-9C65-C0B615D08E22}" destId="{B668D244-9C90-4DBC-9A8D-03985FCC7C2B}" srcOrd="0" destOrd="0" presId="urn:microsoft.com/office/officeart/2005/8/layout/vList2"/>
    <dgm:cxn modelId="{20051828-1738-4489-859E-90A1C6E61A16}" type="presOf" srcId="{41041D5A-0713-45AB-99F4-412146B4C912}" destId="{FC9DF478-CC09-40F1-9BB1-100324CB24DC}" srcOrd="0" destOrd="0" presId="urn:microsoft.com/office/officeart/2005/8/layout/vList2"/>
    <dgm:cxn modelId="{412C1F11-F67C-4B3F-B504-BF16E8FC2D0C}" type="presParOf" srcId="{B668D244-9C90-4DBC-9A8D-03985FCC7C2B}" destId="{FC9DF478-CC09-40F1-9BB1-100324CB24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E48C1133-E45A-4233-9620-C890B619266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DE91BDA-2D52-42A5-8C02-55BF5DB74525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Монополия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F7ED76A-7F83-48E6-8E76-ADD1060F3BA8}" type="parTrans" cxnId="{29630B1F-6AC0-4255-B3B1-E1C3B08C7473}">
      <dgm:prSet/>
      <dgm:spPr/>
      <dgm:t>
        <a:bodyPr/>
        <a:lstStyle/>
        <a:p>
          <a:endParaRPr lang="ru-RU"/>
        </a:p>
      </dgm:t>
    </dgm:pt>
    <dgm:pt modelId="{985ADB11-2FCA-4706-ABD1-10CDA9887E6E}" type="sibTrans" cxnId="{29630B1F-6AC0-4255-B3B1-E1C3B08C7473}">
      <dgm:prSet/>
      <dgm:spPr/>
      <dgm:t>
        <a:bodyPr/>
        <a:lstStyle/>
        <a:p>
          <a:endParaRPr lang="ru-RU"/>
        </a:p>
      </dgm:t>
    </dgm:pt>
    <dgm:pt modelId="{3482C7B2-2BEF-43D1-ACF3-9422AEB4083C}" type="pres">
      <dgm:prSet presAssocID="{E48C1133-E45A-4233-9620-C890B61926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29E37B-AF7A-416A-B869-3D93D614D9AD}" type="pres">
      <dgm:prSet presAssocID="{9DE91BDA-2D52-42A5-8C02-55BF5DB7452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863878-8F8E-49AF-B237-1B6E05265195}" type="presOf" srcId="{9DE91BDA-2D52-42A5-8C02-55BF5DB74525}" destId="{2529E37B-AF7A-416A-B869-3D93D614D9AD}" srcOrd="0" destOrd="0" presId="urn:microsoft.com/office/officeart/2005/8/layout/vList2"/>
    <dgm:cxn modelId="{35797CFE-D443-47CC-BFE8-BC1101EB500A}" type="presOf" srcId="{E48C1133-E45A-4233-9620-C890B6192669}" destId="{3482C7B2-2BEF-43D1-ACF3-9422AEB4083C}" srcOrd="0" destOrd="0" presId="urn:microsoft.com/office/officeart/2005/8/layout/vList2"/>
    <dgm:cxn modelId="{29630B1F-6AC0-4255-B3B1-E1C3B08C7473}" srcId="{E48C1133-E45A-4233-9620-C890B6192669}" destId="{9DE91BDA-2D52-42A5-8C02-55BF5DB74525}" srcOrd="0" destOrd="0" parTransId="{DF7ED76A-7F83-48E6-8E76-ADD1060F3BA8}" sibTransId="{985ADB11-2FCA-4706-ABD1-10CDA9887E6E}"/>
    <dgm:cxn modelId="{647F7862-86FD-45D0-9D94-EF37E5A7B28A}" type="presParOf" srcId="{3482C7B2-2BEF-43D1-ACF3-9422AEB4083C}" destId="{2529E37B-AF7A-416A-B869-3D93D614D9A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084B6E00-54F4-4E77-92C2-8F9389DC4F0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322114-F1E0-4CCE-A258-1953E5948F8C}">
      <dgm:prSet custT="1"/>
      <dgm:spPr/>
      <dgm:t>
        <a:bodyPr/>
        <a:lstStyle/>
        <a:p>
          <a:pPr marL="0" indent="442913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Монополия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шаклланишининг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жиҳати шундаки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агар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майда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чиқарувчилар фақат ўзларининг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индивидуал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нархларини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ўзгартира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олсалар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улардан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фарқли ўлароқ бозор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иштирокчилари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сифатидаги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нархларини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ўзлари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белгилай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оладилар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ҳамда оммавий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пасайиб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боришидан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тарзда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фойдаланадилар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</a:p>
        <a:p>
          <a:pPr marL="0" indent="442913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тартибда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товарларни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манфаатлари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йўлида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кам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бўлганда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тенденциясидан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фойдаланадилар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</a:p>
        <a:p>
          <a:pPr marL="0" indent="442913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қуйидаги миқдорий боғлиқликни акс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эттиради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талабга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таклифи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қанчалик юқори бўлса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шунчалик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паст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аксинча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камайиши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ошиб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боради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3AA808C-51FD-42F8-B61E-E6290411BEC2}" type="parTrans" cxnId="{F92445FA-872F-4A4E-A134-8CB9AD2DC638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4D9883-C79E-4113-A402-CA3337904C5D}" type="sibTrans" cxnId="{F92445FA-872F-4A4E-A134-8CB9AD2DC638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5FCB386-1ED8-4AAC-B56E-FD1D6B063FA8}" type="pres">
      <dgm:prSet presAssocID="{084B6E00-54F4-4E77-92C2-8F9389DC4F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EE59C4-BE63-4C2C-8AD3-DED04F51958F}" type="pres">
      <dgm:prSet presAssocID="{7C322114-F1E0-4CCE-A258-1953E5948F8C}" presName="parentText" presStyleLbl="node1" presStyleIdx="0" presStyleCnt="1" custScaleY="8967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2445FA-872F-4A4E-A134-8CB9AD2DC638}" srcId="{084B6E00-54F4-4E77-92C2-8F9389DC4F06}" destId="{7C322114-F1E0-4CCE-A258-1953E5948F8C}" srcOrd="0" destOrd="0" parTransId="{93AA808C-51FD-42F8-B61E-E6290411BEC2}" sibTransId="{BE4D9883-C79E-4113-A402-CA3337904C5D}"/>
    <dgm:cxn modelId="{FD75EAC2-C531-4C33-AA5A-A7B4DF66FD7C}" type="presOf" srcId="{084B6E00-54F4-4E77-92C2-8F9389DC4F06}" destId="{25FCB386-1ED8-4AAC-B56E-FD1D6B063FA8}" srcOrd="0" destOrd="0" presId="urn:microsoft.com/office/officeart/2005/8/layout/vList2"/>
    <dgm:cxn modelId="{1BC9A7EB-6CEE-40CD-A94B-EDA54A892A6C}" type="presOf" srcId="{7C322114-F1E0-4CCE-A258-1953E5948F8C}" destId="{30EE59C4-BE63-4C2C-8AD3-DED04F51958F}" srcOrd="0" destOrd="0" presId="urn:microsoft.com/office/officeart/2005/8/layout/vList2"/>
    <dgm:cxn modelId="{3DE2C23E-A61D-4B49-A09F-7E9BD54111E5}" type="presParOf" srcId="{25FCB386-1ED8-4AAC-B56E-FD1D6B063FA8}" destId="{30EE59C4-BE63-4C2C-8AD3-DED04F51958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5350EE12-9574-4473-808E-5CEDCC58AF5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2DF386-73B6-4AF2-9794-43A1B67A4B39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чизиғи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DC28347-7D6E-44D7-A0F6-732C40B7338E}" type="parTrans" cxnId="{983E74BD-9121-4B55-9801-B14E894C1E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72E863-5CDE-4EF5-A14C-BE1296A1E951}" type="sibTrans" cxnId="{983E74BD-9121-4B55-9801-B14E894C1E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F96F6E-ECE4-4CE6-A014-149C5023AFAF}" type="pres">
      <dgm:prSet presAssocID="{5350EE12-9574-4473-808E-5CEDCC58AF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4FF945-17AD-4B43-BD4F-584B49B6C91C}" type="pres">
      <dgm:prSet presAssocID="{C02DF386-73B6-4AF2-9794-43A1B67A4B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C6FEB3-4153-4F96-A949-1869507122AF}" type="presOf" srcId="{5350EE12-9574-4473-808E-5CEDCC58AF54}" destId="{15F96F6E-ECE4-4CE6-A014-149C5023AFAF}" srcOrd="0" destOrd="0" presId="urn:microsoft.com/office/officeart/2005/8/layout/vList2"/>
    <dgm:cxn modelId="{7B4E2144-FFB1-4D48-ADE8-EAF729F897FB}" type="presOf" srcId="{C02DF386-73B6-4AF2-9794-43A1B67A4B39}" destId="{334FF945-17AD-4B43-BD4F-584B49B6C91C}" srcOrd="0" destOrd="0" presId="urn:microsoft.com/office/officeart/2005/8/layout/vList2"/>
    <dgm:cxn modelId="{983E74BD-9121-4B55-9801-B14E894C1ECA}" srcId="{5350EE12-9574-4473-808E-5CEDCC58AF54}" destId="{C02DF386-73B6-4AF2-9794-43A1B67A4B39}" srcOrd="0" destOrd="0" parTransId="{BDC28347-7D6E-44D7-A0F6-732C40B7338E}" sibTransId="{B672E863-5CDE-4EF5-A14C-BE1296A1E951}"/>
    <dgm:cxn modelId="{6484DCF6-28FA-40A3-9E26-7E51E131B21E}" type="presParOf" srcId="{15F96F6E-ECE4-4CE6-A014-149C5023AFAF}" destId="{334FF945-17AD-4B43-BD4F-584B49B6C91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1D363422-E812-46D8-B323-1BAAE277A3BC}" type="doc">
      <dgm:prSet loTypeId="urn:microsoft.com/office/officeart/2005/8/layout/hList1" loCatId="list" qsTypeId="urn:microsoft.com/office/officeart/2005/8/quickstyle/3d1" qsCatId="3D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9D7CB705-1763-411D-8533-FCA9BC786D04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Монопсония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27DFEF17-5D5C-4CEA-9038-56615EE5C62E}" type="parTrans" cxnId="{F2BA0CA2-3DF0-4B9D-9F14-1ECAF8A7ADE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714338-A30B-4EA4-8087-300DD338529F}" type="sibTrans" cxnId="{F2BA0CA2-3DF0-4B9D-9F14-1ECAF8A7ADE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73B5D3D-08EF-48B6-BE18-1F2AA51F038E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Монопсония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чиқарувчилардан товарларнинг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ҳажмини сотиб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қонунидан ўзига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тарзда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F0D5C46-2B65-483C-9E19-27BF6CB87925}" type="parTrans" cxnId="{C8234572-6041-49E3-B6BF-F8836859FE0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BE384D4-70B0-4EFC-889F-E2A5D6B0B859}" type="sibTrans" cxnId="{C8234572-6041-49E3-B6BF-F8836859FE0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21ED77-0CCB-4732-B229-2B052F9BC913}" type="pres">
      <dgm:prSet presAssocID="{1D363422-E812-46D8-B323-1BAAE277A3B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EBBF10-0490-4C1F-ABDB-08B3A8A3B542}" type="pres">
      <dgm:prSet presAssocID="{9D7CB705-1763-411D-8533-FCA9BC786D04}" presName="composite" presStyleCnt="0"/>
      <dgm:spPr/>
    </dgm:pt>
    <dgm:pt modelId="{04516B8B-A827-4F55-B399-8CC7228AF8B6}" type="pres">
      <dgm:prSet presAssocID="{9D7CB705-1763-411D-8533-FCA9BC786D0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FFD99D-305E-42BB-99BB-D6F3B63FAE50}" type="pres">
      <dgm:prSet presAssocID="{9D7CB705-1763-411D-8533-FCA9BC786D04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CB81B1-CA58-4BAB-BA4A-7EBFF9FDD6C7}" type="presOf" srcId="{173B5D3D-08EF-48B6-BE18-1F2AA51F038E}" destId="{DEFFD99D-305E-42BB-99BB-D6F3B63FAE50}" srcOrd="0" destOrd="0" presId="urn:microsoft.com/office/officeart/2005/8/layout/hList1"/>
    <dgm:cxn modelId="{DDA34520-1738-48E8-8A91-40B20BC0B2B3}" type="presOf" srcId="{9D7CB705-1763-411D-8533-FCA9BC786D04}" destId="{04516B8B-A827-4F55-B399-8CC7228AF8B6}" srcOrd="0" destOrd="0" presId="urn:microsoft.com/office/officeart/2005/8/layout/hList1"/>
    <dgm:cxn modelId="{C8234572-6041-49E3-B6BF-F8836859FE04}" srcId="{9D7CB705-1763-411D-8533-FCA9BC786D04}" destId="{173B5D3D-08EF-48B6-BE18-1F2AA51F038E}" srcOrd="0" destOrd="0" parTransId="{7F0D5C46-2B65-483C-9E19-27BF6CB87925}" sibTransId="{8BE384D4-70B0-4EFC-889F-E2A5D6B0B859}"/>
    <dgm:cxn modelId="{DA73C171-E014-4305-97E4-672FEAC306EA}" type="presOf" srcId="{1D363422-E812-46D8-B323-1BAAE277A3BC}" destId="{5521ED77-0CCB-4732-B229-2B052F9BC913}" srcOrd="0" destOrd="0" presId="urn:microsoft.com/office/officeart/2005/8/layout/hList1"/>
    <dgm:cxn modelId="{F2BA0CA2-3DF0-4B9D-9F14-1ECAF8A7ADE1}" srcId="{1D363422-E812-46D8-B323-1BAAE277A3BC}" destId="{9D7CB705-1763-411D-8533-FCA9BC786D04}" srcOrd="0" destOrd="0" parTransId="{27DFEF17-5D5C-4CEA-9038-56615EE5C62E}" sibTransId="{31714338-A30B-4EA4-8087-300DD338529F}"/>
    <dgm:cxn modelId="{AEFC1FD1-4D0D-48F6-A3CE-2B4B40459DF2}" type="presParOf" srcId="{5521ED77-0CCB-4732-B229-2B052F9BC913}" destId="{2BEBBF10-0490-4C1F-ABDB-08B3A8A3B542}" srcOrd="0" destOrd="0" presId="urn:microsoft.com/office/officeart/2005/8/layout/hList1"/>
    <dgm:cxn modelId="{AC123FFF-6125-41B8-BE7C-4050110F1F17}" type="presParOf" srcId="{2BEBBF10-0490-4C1F-ABDB-08B3A8A3B542}" destId="{04516B8B-A827-4F55-B399-8CC7228AF8B6}" srcOrd="0" destOrd="0" presId="urn:microsoft.com/office/officeart/2005/8/layout/hList1"/>
    <dgm:cxn modelId="{D65E4B59-2CBD-477B-9E39-23C87233FCF3}" type="presParOf" srcId="{2BEBBF10-0490-4C1F-ABDB-08B3A8A3B542}" destId="{DEFFD99D-305E-42BB-99BB-D6F3B63FAE5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D00374F4-1C12-4FB5-99F5-A5CC4142C7A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77A51C-ED28-4208-9FE8-6B90B376C69B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93C5E96-A0CC-44DE-B713-42F7B7E0A4C6}" type="parTrans" cxnId="{F3C76586-CD6C-431E-9016-CC1FC52148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837DB5B-E223-4204-BCC7-C90F4AD85FC4}" type="sibTrans" cxnId="{F3C76586-CD6C-431E-9016-CC1FC52148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9D111DB-8D9A-4516-8A22-BD5DCB49355B}">
      <dgm:prSet/>
      <dgm:spPr/>
      <dgm:t>
        <a:bodyPr/>
        <a:lstStyle/>
        <a:p>
          <a:pPr algn="just" rtl="0"/>
          <a:r>
            <a:rPr lang="ru-RU" smtClean="0">
              <a:latin typeface="Times New Roman" pitchFamily="18" charset="0"/>
              <a:cs typeface="Times New Roman" pitchFamily="18" charset="0"/>
            </a:rPr>
            <a:t>қуйидаги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миқдорий боғлиқликни акс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эттиради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қанчалик катта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шунчалик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бўлади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аксинча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камайиши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пасайиб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боради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C076088-08F4-42C2-92E9-DBD4E97FF107}" type="parTrans" cxnId="{3C058DD7-84B8-4B2E-852D-F84A28F7DB81}">
      <dgm:prSet/>
      <dgm:spPr/>
      <dgm:t>
        <a:bodyPr/>
        <a:lstStyle/>
        <a:p>
          <a:endParaRPr lang="ru-RU"/>
        </a:p>
      </dgm:t>
    </dgm:pt>
    <dgm:pt modelId="{1EF73D97-E1C5-47EB-A160-8E12085D8080}" type="sibTrans" cxnId="{3C058DD7-84B8-4B2E-852D-F84A28F7DB81}">
      <dgm:prSet/>
      <dgm:spPr/>
      <dgm:t>
        <a:bodyPr/>
        <a:lstStyle/>
        <a:p>
          <a:endParaRPr lang="ru-RU"/>
        </a:p>
      </dgm:t>
    </dgm:pt>
    <dgm:pt modelId="{FBE40CF3-21DF-441E-9660-B9AC014BC444}" type="pres">
      <dgm:prSet presAssocID="{D00374F4-1C12-4FB5-99F5-A5CC4142C7A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62B43F-CA2C-487A-9384-2CB6159C0701}" type="pres">
      <dgm:prSet presAssocID="{C577A51C-ED28-4208-9FE8-6B90B376C69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9CDD0A-0C96-4B39-ABCB-CBF384959451}" type="pres">
      <dgm:prSet presAssocID="{C577A51C-ED28-4208-9FE8-6B90B376C69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058DD7-84B8-4B2E-852D-F84A28F7DB81}" srcId="{C577A51C-ED28-4208-9FE8-6B90B376C69B}" destId="{B9D111DB-8D9A-4516-8A22-BD5DCB49355B}" srcOrd="0" destOrd="0" parTransId="{5C076088-08F4-42C2-92E9-DBD4E97FF107}" sibTransId="{1EF73D97-E1C5-47EB-A160-8E12085D8080}"/>
    <dgm:cxn modelId="{F3C76586-CD6C-431E-9016-CC1FC5214826}" srcId="{D00374F4-1C12-4FB5-99F5-A5CC4142C7A1}" destId="{C577A51C-ED28-4208-9FE8-6B90B376C69B}" srcOrd="0" destOrd="0" parTransId="{893C5E96-A0CC-44DE-B713-42F7B7E0A4C6}" sibTransId="{0837DB5B-E223-4204-BCC7-C90F4AD85FC4}"/>
    <dgm:cxn modelId="{F0C540EA-11FF-4B48-A4D9-28CEB5CF187B}" type="presOf" srcId="{B9D111DB-8D9A-4516-8A22-BD5DCB49355B}" destId="{209CDD0A-0C96-4B39-ABCB-CBF384959451}" srcOrd="0" destOrd="0" presId="urn:microsoft.com/office/officeart/2005/8/layout/vList2"/>
    <dgm:cxn modelId="{548638E3-592A-4D22-8554-83F17FBDCC17}" type="presOf" srcId="{D00374F4-1C12-4FB5-99F5-A5CC4142C7A1}" destId="{FBE40CF3-21DF-441E-9660-B9AC014BC444}" srcOrd="0" destOrd="0" presId="urn:microsoft.com/office/officeart/2005/8/layout/vList2"/>
    <dgm:cxn modelId="{DDA2DDC2-8A80-475E-B3C1-25D40246398A}" type="presOf" srcId="{C577A51C-ED28-4208-9FE8-6B90B376C69B}" destId="{2A62B43F-CA2C-487A-9384-2CB6159C0701}" srcOrd="0" destOrd="0" presId="urn:microsoft.com/office/officeart/2005/8/layout/vList2"/>
    <dgm:cxn modelId="{DEC45C87-7B96-4773-8021-B785BB18EBD9}" type="presParOf" srcId="{FBE40CF3-21DF-441E-9660-B9AC014BC444}" destId="{2A62B43F-CA2C-487A-9384-2CB6159C0701}" srcOrd="0" destOrd="0" presId="urn:microsoft.com/office/officeart/2005/8/layout/vList2"/>
    <dgm:cxn modelId="{30939110-CBD4-4AE4-80F8-1217021A004C}" type="presParOf" srcId="{FBE40CF3-21DF-441E-9660-B9AC014BC444}" destId="{209CDD0A-0C96-4B39-ABCB-CBF38495945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5350EE12-9574-4473-808E-5CEDCC58AF5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2DF386-73B6-4AF2-9794-43A1B67A4B39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чизиғи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DC28347-7D6E-44D7-A0F6-732C40B7338E}" type="parTrans" cxnId="{983E74BD-9121-4B55-9801-B14E894C1E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72E863-5CDE-4EF5-A14C-BE1296A1E951}" type="sibTrans" cxnId="{983E74BD-9121-4B55-9801-B14E894C1EC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F96F6E-ECE4-4CE6-A014-149C5023AFAF}" type="pres">
      <dgm:prSet presAssocID="{5350EE12-9574-4473-808E-5CEDCC58AF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4FF945-17AD-4B43-BD4F-584B49B6C91C}" type="pres">
      <dgm:prSet presAssocID="{C02DF386-73B6-4AF2-9794-43A1B67A4B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6A9C02-020A-4B41-AAFE-2DA25A499D6E}" type="presOf" srcId="{C02DF386-73B6-4AF2-9794-43A1B67A4B39}" destId="{334FF945-17AD-4B43-BD4F-584B49B6C91C}" srcOrd="0" destOrd="0" presId="urn:microsoft.com/office/officeart/2005/8/layout/vList2"/>
    <dgm:cxn modelId="{E744A7AB-9571-404B-8D28-7B8E22EC50A2}" type="presOf" srcId="{5350EE12-9574-4473-808E-5CEDCC58AF54}" destId="{15F96F6E-ECE4-4CE6-A014-149C5023AFAF}" srcOrd="0" destOrd="0" presId="urn:microsoft.com/office/officeart/2005/8/layout/vList2"/>
    <dgm:cxn modelId="{983E74BD-9121-4B55-9801-B14E894C1ECA}" srcId="{5350EE12-9574-4473-808E-5CEDCC58AF54}" destId="{C02DF386-73B6-4AF2-9794-43A1B67A4B39}" srcOrd="0" destOrd="0" parTransId="{BDC28347-7D6E-44D7-A0F6-732C40B7338E}" sibTransId="{B672E863-5CDE-4EF5-A14C-BE1296A1E951}"/>
    <dgm:cxn modelId="{45E6E8D1-4A41-4E0F-93F9-5E26557F2AC1}" type="presParOf" srcId="{15F96F6E-ECE4-4CE6-A014-149C5023AFAF}" destId="{334FF945-17AD-4B43-BD4F-584B49B6C91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B08ABB42-86C8-4F6F-AD32-AB09F9820E7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7533D0-8E47-42C6-83DD-CF6BDB6AB04F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Олигополистик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чизиғининг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синиши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79A93B9-653B-4A74-A747-7D45C8C02142}" type="parTrans" cxnId="{6175EE6D-BA56-477D-AC5C-9532564BD3E0}">
      <dgm:prSet/>
      <dgm:spPr/>
      <dgm:t>
        <a:bodyPr/>
        <a:lstStyle/>
        <a:p>
          <a:endParaRPr lang="ru-RU"/>
        </a:p>
      </dgm:t>
    </dgm:pt>
    <dgm:pt modelId="{2560E436-2268-4F72-BD25-DBDDF716EF29}" type="sibTrans" cxnId="{6175EE6D-BA56-477D-AC5C-9532564BD3E0}">
      <dgm:prSet/>
      <dgm:spPr/>
      <dgm:t>
        <a:bodyPr/>
        <a:lstStyle/>
        <a:p>
          <a:endParaRPr lang="ru-RU"/>
        </a:p>
      </dgm:t>
    </dgm:pt>
    <dgm:pt modelId="{5F534CCD-AE6F-4A94-AB50-F59C8150D650}" type="pres">
      <dgm:prSet presAssocID="{B08ABB42-86C8-4F6F-AD32-AB09F9820E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2FDBDE-DA33-4621-A856-190060A012A5}" type="pres">
      <dgm:prSet presAssocID="{137533D0-8E47-42C6-83DD-CF6BDB6AB04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DEC8D8-4389-4CC9-BD66-28FE90C6C85B}" type="presOf" srcId="{137533D0-8E47-42C6-83DD-CF6BDB6AB04F}" destId="{B82FDBDE-DA33-4621-A856-190060A012A5}" srcOrd="0" destOrd="0" presId="urn:microsoft.com/office/officeart/2005/8/layout/vList2"/>
    <dgm:cxn modelId="{6175EE6D-BA56-477D-AC5C-9532564BD3E0}" srcId="{B08ABB42-86C8-4F6F-AD32-AB09F9820E72}" destId="{137533D0-8E47-42C6-83DD-CF6BDB6AB04F}" srcOrd="0" destOrd="0" parTransId="{A79A93B9-653B-4A74-A747-7D45C8C02142}" sibTransId="{2560E436-2268-4F72-BD25-DBDDF716EF29}"/>
    <dgm:cxn modelId="{539D1EC4-D26E-4B62-BE1B-2EE8E1F37CAC}" type="presOf" srcId="{B08ABB42-86C8-4F6F-AD32-AB09F9820E72}" destId="{5F534CCD-AE6F-4A94-AB50-F59C8150D650}" srcOrd="0" destOrd="0" presId="urn:microsoft.com/office/officeart/2005/8/layout/vList2"/>
    <dgm:cxn modelId="{94880763-D49B-453F-8A5E-5DFBE1E71CC9}" type="presParOf" srcId="{5F534CCD-AE6F-4A94-AB50-F59C8150D650}" destId="{B82FDBDE-DA33-4621-A856-190060A012A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7FD031F9-D626-444C-B2E2-1B2D790F2BA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09CD408-5CA6-49AF-A104-C5CACD3117A1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4.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оширилиш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9F577D9-7EA5-4024-AA18-DF6618DF2660}" type="parTrans" cxnId="{C33414CD-CA80-4689-8B11-626E03A0AF56}">
      <dgm:prSet/>
      <dgm:spPr/>
      <dgm:t>
        <a:bodyPr/>
        <a:lstStyle/>
        <a:p>
          <a:endParaRPr lang="ru-RU"/>
        </a:p>
      </dgm:t>
    </dgm:pt>
    <dgm:pt modelId="{DA52EF59-B83F-47DC-B905-68231F1F335C}" type="sibTrans" cxnId="{C33414CD-CA80-4689-8B11-626E03A0AF56}">
      <dgm:prSet/>
      <dgm:spPr/>
      <dgm:t>
        <a:bodyPr/>
        <a:lstStyle/>
        <a:p>
          <a:endParaRPr lang="ru-RU"/>
        </a:p>
      </dgm:t>
    </dgm:pt>
    <dgm:pt modelId="{86B12C6B-631C-4CBD-A8C3-5A8E502B9A29}" type="pres">
      <dgm:prSet presAssocID="{7FD031F9-D626-444C-B2E2-1B2D790F2BA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82144F-EC08-4B1A-B579-662F2B6CDAFF}" type="pres">
      <dgm:prSet presAssocID="{B09CD408-5CA6-49AF-A104-C5CACD3117A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C849CA-60E3-4B73-8E8D-A0A25551284E}" type="presOf" srcId="{7FD031F9-D626-444C-B2E2-1B2D790F2BA5}" destId="{86B12C6B-631C-4CBD-A8C3-5A8E502B9A29}" srcOrd="0" destOrd="0" presId="urn:microsoft.com/office/officeart/2005/8/layout/vList2"/>
    <dgm:cxn modelId="{C33414CD-CA80-4689-8B11-626E03A0AF56}" srcId="{7FD031F9-D626-444C-B2E2-1B2D790F2BA5}" destId="{B09CD408-5CA6-49AF-A104-C5CACD3117A1}" srcOrd="0" destOrd="0" parTransId="{E9F577D9-7EA5-4024-AA18-DF6618DF2660}" sibTransId="{DA52EF59-B83F-47DC-B905-68231F1F335C}"/>
    <dgm:cxn modelId="{ECCABF86-41A1-495E-BE48-50F74E308192}" type="presOf" srcId="{B09CD408-5CA6-49AF-A104-C5CACD3117A1}" destId="{5582144F-EC08-4B1A-B579-662F2B6CDAFF}" srcOrd="0" destOrd="0" presId="urn:microsoft.com/office/officeart/2005/8/layout/vList2"/>
    <dgm:cxn modelId="{882683E7-5FD1-40EF-9B9F-109FD08D2B44}" type="presParOf" srcId="{86B12C6B-631C-4CBD-A8C3-5A8E502B9A29}" destId="{5582144F-EC08-4B1A-B579-662F2B6CDAF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8F14A575-CB84-4D7B-8FA8-F47AB8168072}" type="doc">
      <dgm:prSet loTypeId="urn:microsoft.com/office/officeart/2005/8/layout/hList1" loCatId="list" qsTypeId="urn:microsoft.com/office/officeart/2005/8/quickstyle/3d1" qsCatId="3D" csTypeId="urn:microsoft.com/office/officeart/2005/8/colors/colorful1#24" csCatId="colorful"/>
      <dgm:spPr/>
      <dgm:t>
        <a:bodyPr/>
        <a:lstStyle/>
        <a:p>
          <a:endParaRPr lang="ru-RU"/>
        </a:p>
      </dgm:t>
    </dgm:pt>
    <dgm:pt modelId="{DA67EDDA-414F-401B-902C-5AD714111814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эркинлаштириш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67077B6A-2DB6-442F-B247-1EF1E7D0D604}" type="parTrans" cxnId="{04A1404A-5D53-4399-8B25-7D4D8226968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1D0C736-E532-480C-BB9F-37ACA33F9412}" type="sibTrans" cxnId="{04A1404A-5D53-4399-8B25-7D4D8226968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2BA6BC-7941-4206-84FC-F5DBB2E4B5D1}">
      <dgm:prSet/>
      <dgm:spPr/>
      <dgm:t>
        <a:bodyPr/>
        <a:lstStyle/>
        <a:p>
          <a:pPr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иқтисодий ислоҳотларнинг энг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йўналишларидан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ислоҳотларнинг ижтимоий-иқтисодий оқибатлари кўп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жиҳатдан шу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муаммонинг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ҳал этилишига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боғлиқ бўлади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7B93C0D-E830-4814-AE36-E2E35BDC874F}" type="parTrans" cxnId="{23869192-45FC-45F4-916C-538E2684F4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E9A6AB2-3EA1-435D-9935-DD934ED1629C}" type="sibTrans" cxnId="{23869192-45FC-45F4-916C-538E2684F4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A37352-2E92-43F7-A39E-0CEAFDC5FF96}" type="pres">
      <dgm:prSet presAssocID="{8F14A575-CB84-4D7B-8FA8-F47AB816807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629405-33B7-48A9-B804-6FE66777EFA0}" type="pres">
      <dgm:prSet presAssocID="{DA67EDDA-414F-401B-902C-5AD714111814}" presName="composite" presStyleCnt="0"/>
      <dgm:spPr/>
    </dgm:pt>
    <dgm:pt modelId="{F74FB2FE-E614-421A-B9C0-D305BF280CDD}" type="pres">
      <dgm:prSet presAssocID="{DA67EDDA-414F-401B-902C-5AD71411181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F84A3D-A669-4E19-AAC2-BCDA76271FC0}" type="pres">
      <dgm:prSet presAssocID="{DA67EDDA-414F-401B-902C-5AD714111814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869192-45FC-45F4-916C-538E2684F49C}" srcId="{DA67EDDA-414F-401B-902C-5AD714111814}" destId="{AA2BA6BC-7941-4206-84FC-F5DBB2E4B5D1}" srcOrd="0" destOrd="0" parTransId="{57B93C0D-E830-4814-AE36-E2E35BDC874F}" sibTransId="{0E9A6AB2-3EA1-435D-9935-DD934ED1629C}"/>
    <dgm:cxn modelId="{2E9C2B0A-952F-4601-9526-9BF51694E958}" type="presOf" srcId="{8F14A575-CB84-4D7B-8FA8-F47AB8168072}" destId="{C9A37352-2E92-43F7-A39E-0CEAFDC5FF96}" srcOrd="0" destOrd="0" presId="urn:microsoft.com/office/officeart/2005/8/layout/hList1"/>
    <dgm:cxn modelId="{C2965E47-F035-4F62-87AF-D88A70594EDF}" type="presOf" srcId="{AA2BA6BC-7941-4206-84FC-F5DBB2E4B5D1}" destId="{05F84A3D-A669-4E19-AAC2-BCDA76271FC0}" srcOrd="0" destOrd="0" presId="urn:microsoft.com/office/officeart/2005/8/layout/hList1"/>
    <dgm:cxn modelId="{04A1404A-5D53-4399-8B25-7D4D8226968A}" srcId="{8F14A575-CB84-4D7B-8FA8-F47AB8168072}" destId="{DA67EDDA-414F-401B-902C-5AD714111814}" srcOrd="0" destOrd="0" parTransId="{67077B6A-2DB6-442F-B247-1EF1E7D0D604}" sibTransId="{21D0C736-E532-480C-BB9F-37ACA33F9412}"/>
    <dgm:cxn modelId="{6FFFA9AC-7728-4486-BFA2-C6322D641D97}" type="presOf" srcId="{DA67EDDA-414F-401B-902C-5AD714111814}" destId="{F74FB2FE-E614-421A-B9C0-D305BF280CDD}" srcOrd="0" destOrd="0" presId="urn:microsoft.com/office/officeart/2005/8/layout/hList1"/>
    <dgm:cxn modelId="{CAA46DDF-08BA-469A-A16D-D160C79BF1CC}" type="presParOf" srcId="{C9A37352-2E92-43F7-A39E-0CEAFDC5FF96}" destId="{23629405-33B7-48A9-B804-6FE66777EFA0}" srcOrd="0" destOrd="0" presId="urn:microsoft.com/office/officeart/2005/8/layout/hList1"/>
    <dgm:cxn modelId="{8C4D18F7-FBBB-4937-806C-7512AF1EDF81}" type="presParOf" srcId="{23629405-33B7-48A9-B804-6FE66777EFA0}" destId="{F74FB2FE-E614-421A-B9C0-D305BF280CDD}" srcOrd="0" destOrd="0" presId="urn:microsoft.com/office/officeart/2005/8/layout/hList1"/>
    <dgm:cxn modelId="{7E031CBA-FAF0-46E6-9EE5-5D3B3FB474A7}" type="presParOf" srcId="{23629405-33B7-48A9-B804-6FE66777EFA0}" destId="{05F84A3D-A669-4E19-AAC2-BCDA76271FC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DEEAED02-2B84-4479-85DD-F4A77FF2094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EBE127-E46F-4AAC-8175-296A54FED8D8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 йўллар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эркинлаштирилади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0B12BF4-C57D-4B50-9228-276463DA567E}" type="parTrans" cxnId="{81207291-A713-4FD7-87DF-E33B42402173}">
      <dgm:prSet/>
      <dgm:spPr/>
      <dgm:t>
        <a:bodyPr/>
        <a:lstStyle/>
        <a:p>
          <a:endParaRPr lang="ru-RU"/>
        </a:p>
      </dgm:t>
    </dgm:pt>
    <dgm:pt modelId="{CCA5EAFF-484C-4B60-89BE-3126851D9715}" type="sibTrans" cxnId="{81207291-A713-4FD7-87DF-E33B42402173}">
      <dgm:prSet/>
      <dgm:spPr/>
      <dgm:t>
        <a:bodyPr/>
        <a:lstStyle/>
        <a:p>
          <a:endParaRPr lang="ru-RU"/>
        </a:p>
      </dgm:t>
    </dgm:pt>
    <dgm:pt modelId="{9FCDCECC-78E7-4494-AA12-103AA9F8298F}" type="pres">
      <dgm:prSet presAssocID="{DEEAED02-2B84-4479-85DD-F4A77FF209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41E6BE-16D0-494C-93BF-7E80EA9C475C}" type="pres">
      <dgm:prSet presAssocID="{33EBE127-E46F-4AAC-8175-296A54FED8D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E7EDA8-4722-497C-BC6E-6293E10E3E8D}" type="presOf" srcId="{DEEAED02-2B84-4479-85DD-F4A77FF20940}" destId="{9FCDCECC-78E7-4494-AA12-103AA9F8298F}" srcOrd="0" destOrd="0" presId="urn:microsoft.com/office/officeart/2005/8/layout/vList2"/>
    <dgm:cxn modelId="{81207291-A713-4FD7-87DF-E33B42402173}" srcId="{DEEAED02-2B84-4479-85DD-F4A77FF20940}" destId="{33EBE127-E46F-4AAC-8175-296A54FED8D8}" srcOrd="0" destOrd="0" parTransId="{60B12BF4-C57D-4B50-9228-276463DA567E}" sibTransId="{CCA5EAFF-484C-4B60-89BE-3126851D9715}"/>
    <dgm:cxn modelId="{57C3CBCE-1984-42A2-BE04-A74840205974}" type="presOf" srcId="{33EBE127-E46F-4AAC-8175-296A54FED8D8}" destId="{E741E6BE-16D0-494C-93BF-7E80EA9C475C}" srcOrd="0" destOrd="0" presId="urn:microsoft.com/office/officeart/2005/8/layout/vList2"/>
    <dgm:cxn modelId="{91EFC9E5-9D22-4FC9-B191-3BF705E7CE20}" type="presParOf" srcId="{9FCDCECC-78E7-4494-AA12-103AA9F8298F}" destId="{E741E6BE-16D0-494C-93BF-7E80EA9C475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6C76DF1C-509A-44CE-A82E-30CB71DB299B}" type="doc">
      <dgm:prSet loTypeId="urn:microsoft.com/office/officeart/2005/8/layout/chevron2" loCatId="process" qsTypeId="urn:microsoft.com/office/officeart/2005/8/quickstyle/3d1" qsCatId="3D" csTypeId="urn:microsoft.com/office/officeart/2005/8/colors/colorful1#25" csCatId="colorful"/>
      <dgm:spPr/>
      <dgm:t>
        <a:bodyPr/>
        <a:lstStyle/>
        <a:p>
          <a:endParaRPr lang="ru-RU"/>
        </a:p>
      </dgm:t>
    </dgm:pt>
    <dgm:pt modelId="{9DD65AE0-1331-4796-9A53-9C9B6A594BAA}">
      <dgm:prSet/>
      <dgm:spPr/>
      <dgm:t>
        <a:bodyPr/>
        <a:lstStyle/>
        <a:p>
          <a:pPr algn="just"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A047292-2A24-4561-BA00-337AD1820F1C}" type="parTrans" cxnId="{CB6AAE69-DC29-4070-9D37-2AC710D10D1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62194FA-6DD1-4E59-B556-E8B38DC0C9A6}" type="sibTrans" cxnId="{CB6AAE69-DC29-4070-9D37-2AC710D10D1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2032836-B984-4AC3-BDD2-52F321F09042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бирданига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эсанкиратадиган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тарзда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қўйиб юбориш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34EE8A2-F41A-49E5-8227-86ECB1B5DBDB}" type="parTrans" cxnId="{76993EAB-EE8B-476A-80DA-9560494BFD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A65A53-6524-4E38-9A6F-FAB0546CAA7A}" type="sibTrans" cxnId="{76993EAB-EE8B-476A-80DA-9560494BFD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9E20128-4463-4184-9444-6AC891F7C420}">
      <dgm:prSet/>
      <dgm:spPr/>
      <dgm:t>
        <a:bodyPr/>
        <a:lstStyle/>
        <a:p>
          <a:pPr algn="just"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A90E259-CF08-4A58-95CC-AF8C4C8DE162}" type="parTrans" cxnId="{0E75E09A-B37B-4A95-9C9D-FE6D1F5206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A1018F2-24CE-48D5-97CC-6D37FA780FB4}" type="sibTrans" cxnId="{0E75E09A-B37B-4A95-9C9D-FE6D1F5206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970C4F5-5599-4B1F-92EB-2FC066CE2AB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ўсишини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сунъий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равишда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тўхтатиб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қўйиш;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46EA067-A77C-47BB-A655-34E3FAEB5460}" type="parTrans" cxnId="{389D2150-DCF7-484F-94A9-E1059BA5C6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2B9A422-DDF7-4E7D-81C5-356FF1B1B7F6}" type="sibTrans" cxnId="{389D2150-DCF7-484F-94A9-E1059BA5C6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48641C-6260-4A3E-981A-AD545D524DC4}">
      <dgm:prSet/>
      <dgm:spPr/>
      <dgm:t>
        <a:bodyPr/>
        <a:lstStyle/>
        <a:p>
          <a:pPr algn="just"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3CA88C2-87A3-497F-A6FD-8FB2779B3F16}" type="parTrans" cxnId="{86AE0994-8C21-4A09-8735-A5A0C32797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2ACA9F-E6CC-4A76-8F40-ECA8009208D2}" type="sibTrans" cxnId="{86AE0994-8C21-4A09-8735-A5A0C32797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DC0542A-8153-49BB-9CF4-F9B77F13B909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бошқариш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қилишни маълум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даражада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сақлаб қолиш.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0BAAF6B-C49C-4252-98BD-8B7EE4FDFE4E}" type="parTrans" cxnId="{F96CD01B-FE08-4D80-ADB6-EA49AF5FDAB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57D0AB0-FD69-421E-8B80-7A45D3A09E51}" type="sibTrans" cxnId="{F96CD01B-FE08-4D80-ADB6-EA49AF5FDAB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6B1A60E-BCCD-4268-A23A-8F04000CF323}" type="pres">
      <dgm:prSet presAssocID="{6C76DF1C-509A-44CE-A82E-30CB71DB299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68F356-1067-4E04-97B6-F6A2092CA25B}" type="pres">
      <dgm:prSet presAssocID="{9DD65AE0-1331-4796-9A53-9C9B6A594BAA}" presName="composite" presStyleCnt="0"/>
      <dgm:spPr/>
    </dgm:pt>
    <dgm:pt modelId="{FAC8B90B-035D-4960-A055-66DEA27C9C90}" type="pres">
      <dgm:prSet presAssocID="{9DD65AE0-1331-4796-9A53-9C9B6A594BA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4E517-9411-4C58-B528-C7E0F2CAAACB}" type="pres">
      <dgm:prSet presAssocID="{9DD65AE0-1331-4796-9A53-9C9B6A594BA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4A6B7-D99D-46D5-A6BB-0BE1905F870D}" type="pres">
      <dgm:prSet presAssocID="{862194FA-6DD1-4E59-B556-E8B38DC0C9A6}" presName="sp" presStyleCnt="0"/>
      <dgm:spPr/>
    </dgm:pt>
    <dgm:pt modelId="{9A09B23F-7E3F-44BB-BFC1-2CAD1593D797}" type="pres">
      <dgm:prSet presAssocID="{09E20128-4463-4184-9444-6AC891F7C420}" presName="composite" presStyleCnt="0"/>
      <dgm:spPr/>
    </dgm:pt>
    <dgm:pt modelId="{E579EAE2-2F68-4791-B656-966D6D8D058C}" type="pres">
      <dgm:prSet presAssocID="{09E20128-4463-4184-9444-6AC891F7C42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6FF40A-96EE-4B93-A9C4-D1DD45A1B638}" type="pres">
      <dgm:prSet presAssocID="{09E20128-4463-4184-9444-6AC891F7C42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28EAB9-276F-4D48-85E0-4EC72DA27E5B}" type="pres">
      <dgm:prSet presAssocID="{7A1018F2-24CE-48D5-97CC-6D37FA780FB4}" presName="sp" presStyleCnt="0"/>
      <dgm:spPr/>
    </dgm:pt>
    <dgm:pt modelId="{76AAEA59-FE36-41A7-B11D-7A927ADAB3BF}" type="pres">
      <dgm:prSet presAssocID="{2348641C-6260-4A3E-981A-AD545D524DC4}" presName="composite" presStyleCnt="0"/>
      <dgm:spPr/>
    </dgm:pt>
    <dgm:pt modelId="{A40D6D68-E85D-4E7B-814B-E1A301D5A84F}" type="pres">
      <dgm:prSet presAssocID="{2348641C-6260-4A3E-981A-AD545D524DC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339538-8BB3-4FD8-A681-C9FD938E7313}" type="pres">
      <dgm:prSet presAssocID="{2348641C-6260-4A3E-981A-AD545D524DC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E1B404-EC77-49FA-9AB1-18E314389660}" type="presOf" srcId="{09E20128-4463-4184-9444-6AC891F7C420}" destId="{E579EAE2-2F68-4791-B656-966D6D8D058C}" srcOrd="0" destOrd="0" presId="urn:microsoft.com/office/officeart/2005/8/layout/chevron2"/>
    <dgm:cxn modelId="{7A925388-4D0C-4E04-8FB7-8F42486920F3}" type="presOf" srcId="{6C76DF1C-509A-44CE-A82E-30CB71DB299B}" destId="{26B1A60E-BCCD-4268-A23A-8F04000CF323}" srcOrd="0" destOrd="0" presId="urn:microsoft.com/office/officeart/2005/8/layout/chevron2"/>
    <dgm:cxn modelId="{86AE0994-8C21-4A09-8735-A5A0C3279784}" srcId="{6C76DF1C-509A-44CE-A82E-30CB71DB299B}" destId="{2348641C-6260-4A3E-981A-AD545D524DC4}" srcOrd="2" destOrd="0" parTransId="{33CA88C2-87A3-497F-A6FD-8FB2779B3F16}" sibTransId="{7D2ACA9F-E6CC-4A76-8F40-ECA8009208D2}"/>
    <dgm:cxn modelId="{76993EAB-EE8B-476A-80DA-9560494BFDDA}" srcId="{9DD65AE0-1331-4796-9A53-9C9B6A594BAA}" destId="{F2032836-B984-4AC3-BDD2-52F321F09042}" srcOrd="0" destOrd="0" parTransId="{B34EE8A2-F41A-49E5-8227-86ECB1B5DBDB}" sibTransId="{05A65A53-6524-4E38-9A6F-FAB0546CAA7A}"/>
    <dgm:cxn modelId="{CB6AAE69-DC29-4070-9D37-2AC710D10D1C}" srcId="{6C76DF1C-509A-44CE-A82E-30CB71DB299B}" destId="{9DD65AE0-1331-4796-9A53-9C9B6A594BAA}" srcOrd="0" destOrd="0" parTransId="{AA047292-2A24-4561-BA00-337AD1820F1C}" sibTransId="{862194FA-6DD1-4E59-B556-E8B38DC0C9A6}"/>
    <dgm:cxn modelId="{0E75E09A-B37B-4A95-9C9D-FE6D1F5206E7}" srcId="{6C76DF1C-509A-44CE-A82E-30CB71DB299B}" destId="{09E20128-4463-4184-9444-6AC891F7C420}" srcOrd="1" destOrd="0" parTransId="{BA90E259-CF08-4A58-95CC-AF8C4C8DE162}" sibTransId="{7A1018F2-24CE-48D5-97CC-6D37FA780FB4}"/>
    <dgm:cxn modelId="{389D2150-DCF7-484F-94A9-E1059BA5C665}" srcId="{09E20128-4463-4184-9444-6AC891F7C420}" destId="{1970C4F5-5599-4B1F-92EB-2FC066CE2AB7}" srcOrd="0" destOrd="0" parTransId="{B46EA067-A77C-47BB-A655-34E3FAEB5460}" sibTransId="{32B9A422-DDF7-4E7D-81C5-356FF1B1B7F6}"/>
    <dgm:cxn modelId="{0CFD44BC-3899-4696-AEB1-6F4565EF746C}" type="presOf" srcId="{CDC0542A-8153-49BB-9CF4-F9B77F13B909}" destId="{69339538-8BB3-4FD8-A681-C9FD938E7313}" srcOrd="0" destOrd="0" presId="urn:microsoft.com/office/officeart/2005/8/layout/chevron2"/>
    <dgm:cxn modelId="{0F97512F-88AC-4A15-8556-873D9C8D7822}" type="presOf" srcId="{9DD65AE0-1331-4796-9A53-9C9B6A594BAA}" destId="{FAC8B90B-035D-4960-A055-66DEA27C9C90}" srcOrd="0" destOrd="0" presId="urn:microsoft.com/office/officeart/2005/8/layout/chevron2"/>
    <dgm:cxn modelId="{F96CD01B-FE08-4D80-ADB6-EA49AF5FDAB3}" srcId="{2348641C-6260-4A3E-981A-AD545D524DC4}" destId="{CDC0542A-8153-49BB-9CF4-F9B77F13B909}" srcOrd="0" destOrd="0" parTransId="{A0BAAF6B-C49C-4252-98BD-8B7EE4FDFE4E}" sibTransId="{A57D0AB0-FD69-421E-8B80-7A45D3A09E51}"/>
    <dgm:cxn modelId="{C4FF64B3-FE14-4764-BF8C-D1A56FFD5D6E}" type="presOf" srcId="{F2032836-B984-4AC3-BDD2-52F321F09042}" destId="{7744E517-9411-4C58-B528-C7E0F2CAAACB}" srcOrd="0" destOrd="0" presId="urn:microsoft.com/office/officeart/2005/8/layout/chevron2"/>
    <dgm:cxn modelId="{371333CD-F0E9-470E-8BFB-0F6F4AC36464}" type="presOf" srcId="{1970C4F5-5599-4B1F-92EB-2FC066CE2AB7}" destId="{E36FF40A-96EE-4B93-A9C4-D1DD45A1B638}" srcOrd="0" destOrd="0" presId="urn:microsoft.com/office/officeart/2005/8/layout/chevron2"/>
    <dgm:cxn modelId="{89BBE06A-3F8C-40DB-BAED-887127AAABEE}" type="presOf" srcId="{2348641C-6260-4A3E-981A-AD545D524DC4}" destId="{A40D6D68-E85D-4E7B-814B-E1A301D5A84F}" srcOrd="0" destOrd="0" presId="urn:microsoft.com/office/officeart/2005/8/layout/chevron2"/>
    <dgm:cxn modelId="{74976EEB-FE13-47E5-B48E-D1ACEA1128C0}" type="presParOf" srcId="{26B1A60E-BCCD-4268-A23A-8F04000CF323}" destId="{F268F356-1067-4E04-97B6-F6A2092CA25B}" srcOrd="0" destOrd="0" presId="urn:microsoft.com/office/officeart/2005/8/layout/chevron2"/>
    <dgm:cxn modelId="{1C8C0DF2-3043-43F5-8C3B-704A0B1D4DF5}" type="presParOf" srcId="{F268F356-1067-4E04-97B6-F6A2092CA25B}" destId="{FAC8B90B-035D-4960-A055-66DEA27C9C90}" srcOrd="0" destOrd="0" presId="urn:microsoft.com/office/officeart/2005/8/layout/chevron2"/>
    <dgm:cxn modelId="{D150B3E2-B5FD-4DC1-9AF7-D9C2EF3DEF3E}" type="presParOf" srcId="{F268F356-1067-4E04-97B6-F6A2092CA25B}" destId="{7744E517-9411-4C58-B528-C7E0F2CAAACB}" srcOrd="1" destOrd="0" presId="urn:microsoft.com/office/officeart/2005/8/layout/chevron2"/>
    <dgm:cxn modelId="{E7079B0D-D4EC-4379-8B66-E1C45C9E216F}" type="presParOf" srcId="{26B1A60E-BCCD-4268-A23A-8F04000CF323}" destId="{6984A6B7-D99D-46D5-A6BB-0BE1905F870D}" srcOrd="1" destOrd="0" presId="urn:microsoft.com/office/officeart/2005/8/layout/chevron2"/>
    <dgm:cxn modelId="{9DB64671-D2AE-48F9-90A6-3674C467B2AA}" type="presParOf" srcId="{26B1A60E-BCCD-4268-A23A-8F04000CF323}" destId="{9A09B23F-7E3F-44BB-BFC1-2CAD1593D797}" srcOrd="2" destOrd="0" presId="urn:microsoft.com/office/officeart/2005/8/layout/chevron2"/>
    <dgm:cxn modelId="{9E0B050C-E5F0-4F81-AAAD-30917A736670}" type="presParOf" srcId="{9A09B23F-7E3F-44BB-BFC1-2CAD1593D797}" destId="{E579EAE2-2F68-4791-B656-966D6D8D058C}" srcOrd="0" destOrd="0" presId="urn:microsoft.com/office/officeart/2005/8/layout/chevron2"/>
    <dgm:cxn modelId="{EC515E07-A0BD-4F90-8851-3EEA68F0B8DD}" type="presParOf" srcId="{9A09B23F-7E3F-44BB-BFC1-2CAD1593D797}" destId="{E36FF40A-96EE-4B93-A9C4-D1DD45A1B638}" srcOrd="1" destOrd="0" presId="urn:microsoft.com/office/officeart/2005/8/layout/chevron2"/>
    <dgm:cxn modelId="{3AE03336-F420-4C88-9CC4-0AEC5207E9C4}" type="presParOf" srcId="{26B1A60E-BCCD-4268-A23A-8F04000CF323}" destId="{0F28EAB9-276F-4D48-85E0-4EC72DA27E5B}" srcOrd="3" destOrd="0" presId="urn:microsoft.com/office/officeart/2005/8/layout/chevron2"/>
    <dgm:cxn modelId="{B83BD942-0E29-4FC5-A576-4215A3EE337C}" type="presParOf" srcId="{26B1A60E-BCCD-4268-A23A-8F04000CF323}" destId="{76AAEA59-FE36-41A7-B11D-7A927ADAB3BF}" srcOrd="4" destOrd="0" presId="urn:microsoft.com/office/officeart/2005/8/layout/chevron2"/>
    <dgm:cxn modelId="{AE322E00-865D-4C41-BF3C-31768133F680}" type="presParOf" srcId="{76AAEA59-FE36-41A7-B11D-7A927ADAB3BF}" destId="{A40D6D68-E85D-4E7B-814B-E1A301D5A84F}" srcOrd="0" destOrd="0" presId="urn:microsoft.com/office/officeart/2005/8/layout/chevron2"/>
    <dgm:cxn modelId="{36738D73-DDDE-44B1-BF23-8527D82C41B8}" type="presParOf" srcId="{76AAEA59-FE36-41A7-B11D-7A927ADAB3BF}" destId="{69339538-8BB3-4FD8-A681-C9FD938E731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C4558F98-2F8F-4CB1-88D0-69F7CF70AE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EF71B8-444B-44E6-A0F7-FA890174CB22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93C3-F83D-4CC6-93F5-D3B4B49A2EE1}" type="parTrans" cxnId="{A71ED320-0F68-429F-B421-7979558A64FA}">
      <dgm:prSet/>
      <dgm:spPr/>
      <dgm:t>
        <a:bodyPr/>
        <a:lstStyle/>
        <a:p>
          <a:endParaRPr lang="ru-RU"/>
        </a:p>
      </dgm:t>
    </dgm:pt>
    <dgm:pt modelId="{B8464B33-9A9B-4370-B2DE-2CEC35F7EF37}" type="sibTrans" cxnId="{A71ED320-0F68-429F-B421-7979558A64FA}">
      <dgm:prSet/>
      <dgm:spPr/>
      <dgm:t>
        <a:bodyPr/>
        <a:lstStyle/>
        <a:p>
          <a:endParaRPr lang="ru-RU"/>
        </a:p>
      </dgm:t>
    </dgm:pt>
    <dgm:pt modelId="{DDFEA0F0-8502-43BE-A998-AB826E331CAD}" type="pres">
      <dgm:prSet presAssocID="{C4558F98-2F8F-4CB1-88D0-69F7CF70A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EBB0B-84FD-4F44-9A5A-DA823C67F8BF}" type="pres">
      <dgm:prSet presAssocID="{DAEF71B8-444B-44E6-A0F7-FA890174CB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08A790-8815-4C44-993F-313CDDD894FE}" type="presOf" srcId="{DAEF71B8-444B-44E6-A0F7-FA890174CB22}" destId="{10DEBB0B-84FD-4F44-9A5A-DA823C67F8BF}" srcOrd="0" destOrd="0" presId="urn:microsoft.com/office/officeart/2005/8/layout/vList2"/>
    <dgm:cxn modelId="{10685568-82CE-44FE-9422-9313B3885729}" type="presOf" srcId="{C4558F98-2F8F-4CB1-88D0-69F7CF70AE7D}" destId="{DDFEA0F0-8502-43BE-A998-AB826E331CAD}" srcOrd="0" destOrd="0" presId="urn:microsoft.com/office/officeart/2005/8/layout/vList2"/>
    <dgm:cxn modelId="{A71ED320-0F68-429F-B421-7979558A64FA}" srcId="{C4558F98-2F8F-4CB1-88D0-69F7CF70AE7D}" destId="{DAEF71B8-444B-44E6-A0F7-FA890174CB22}" srcOrd="0" destOrd="0" parTransId="{5E2993C3-F83D-4CC6-93F5-D3B4B49A2EE1}" sibTransId="{B8464B33-9A9B-4370-B2DE-2CEC35F7EF37}"/>
    <dgm:cxn modelId="{096A4F04-7ED7-4153-A407-015E5C377FD4}" type="presParOf" srcId="{DDFEA0F0-8502-43BE-A998-AB826E331CAD}" destId="{10DEBB0B-84FD-4F44-9A5A-DA823C67F8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9207E89A-4520-4E65-9E55-15C760DFE49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71D345-606C-43DF-A868-9DEEFDCCBDD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12488-8E77-470C-81C7-0873F39BE436}" type="parTrans" cxnId="{E1F68639-D5C4-41D3-AFC7-F997DD69DD21}">
      <dgm:prSet/>
      <dgm:spPr/>
      <dgm:t>
        <a:bodyPr/>
        <a:lstStyle/>
        <a:p>
          <a:endParaRPr lang="ru-RU"/>
        </a:p>
      </dgm:t>
    </dgm:pt>
    <dgm:pt modelId="{4F01B3BE-0F1D-4387-8778-4569A3BF1BA9}" type="sibTrans" cxnId="{E1F68639-D5C4-41D3-AFC7-F997DD69DD21}">
      <dgm:prSet/>
      <dgm:spPr/>
      <dgm:t>
        <a:bodyPr/>
        <a:lstStyle/>
        <a:p>
          <a:endParaRPr lang="ru-RU"/>
        </a:p>
      </dgm:t>
    </dgm:pt>
    <dgm:pt modelId="{B824C086-4504-424B-BD31-4CDA6533FF8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82C3-D38F-402E-85CE-8F407806C81D}" type="parTrans" cxnId="{59147A37-F500-45D8-8F13-82134D52427B}">
      <dgm:prSet/>
      <dgm:spPr/>
      <dgm:t>
        <a:bodyPr/>
        <a:lstStyle/>
        <a:p>
          <a:endParaRPr lang="ru-RU"/>
        </a:p>
      </dgm:t>
    </dgm:pt>
    <dgm:pt modelId="{A8B43918-FEF6-4D06-A4A8-A37AA1FA59F9}" type="sibTrans" cxnId="{59147A37-F500-45D8-8F13-82134D52427B}">
      <dgm:prSet/>
      <dgm:spPr/>
      <dgm:t>
        <a:bodyPr/>
        <a:lstStyle/>
        <a:p>
          <a:endParaRPr lang="ru-RU"/>
        </a:p>
      </dgm:t>
    </dgm:pt>
    <dgm:pt modelId="{6625EEEE-08C8-4F2F-898A-CBEE45641F6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B705E-A97E-4790-AF58-321B00F5DC7B}" type="parTrans" cxnId="{A105CD7B-C129-4E63-9C98-086F8FABEE1F}">
      <dgm:prSet/>
      <dgm:spPr/>
      <dgm:t>
        <a:bodyPr/>
        <a:lstStyle/>
        <a:p>
          <a:endParaRPr lang="ru-RU"/>
        </a:p>
      </dgm:t>
    </dgm:pt>
    <dgm:pt modelId="{F1637AD4-0A5E-4FBA-8A11-68AA6E7AF9DD}" type="sibTrans" cxnId="{A105CD7B-C129-4E63-9C98-086F8FABEE1F}">
      <dgm:prSet/>
      <dgm:spPr/>
      <dgm:t>
        <a:bodyPr/>
        <a:lstStyle/>
        <a:p>
          <a:endParaRPr lang="ru-RU"/>
        </a:p>
      </dgm:t>
    </dgm:pt>
    <dgm:pt modelId="{E5DF2987-BD1C-42C4-A831-BC991EA29AA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Учеб. для студ.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высш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учеб. заведений / Под ред.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10-е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-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Гуманит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центр ВЛАДОС, 2004.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D3F06-6D25-4D5B-B9AA-F5515E66471A}" type="parTrans" cxnId="{08CDE0AF-FC50-4E49-99DB-79B217B23DCF}">
      <dgm:prSet/>
      <dgm:spPr/>
      <dgm:t>
        <a:bodyPr/>
        <a:lstStyle/>
        <a:p>
          <a:endParaRPr lang="ru-RU"/>
        </a:p>
      </dgm:t>
    </dgm:pt>
    <dgm:pt modelId="{2173E23A-5C56-4AB3-90B5-7EE392FE1891}" type="sibTrans" cxnId="{08CDE0AF-FC50-4E49-99DB-79B217B23DCF}">
      <dgm:prSet/>
      <dgm:spPr/>
      <dgm:t>
        <a:bodyPr/>
        <a:lstStyle/>
        <a:p>
          <a:endParaRPr lang="ru-RU"/>
        </a:p>
      </dgm:t>
    </dgm:pt>
    <dgm:pt modelId="{60C2A51F-B358-46E2-8721-8B68CE1A5F3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Куликов Л.М. Экономическая теория: учеб. – М.: ТК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526D5-9243-4A86-A357-D28BAFFC61D3}" type="parTrans" cxnId="{EF8970C4-7886-4B9C-8C97-620881E01D37}">
      <dgm:prSet/>
      <dgm:spPr/>
      <dgm:t>
        <a:bodyPr/>
        <a:lstStyle/>
        <a:p>
          <a:endParaRPr lang="ru-RU"/>
        </a:p>
      </dgm:t>
    </dgm:pt>
    <dgm:pt modelId="{E45B979A-5843-4176-88D9-F7367679FE7A}" type="sibTrans" cxnId="{EF8970C4-7886-4B9C-8C97-620881E01D37}">
      <dgm:prSet/>
      <dgm:spPr/>
      <dgm:t>
        <a:bodyPr/>
        <a:lstStyle/>
        <a:p>
          <a:endParaRPr lang="ru-RU"/>
        </a:p>
      </dgm:t>
    </dgm:pt>
    <dgm:pt modelId="{FF99D594-0361-48D0-8223-8C2F02D3BD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теория: Учебник. -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/ Под общ. ред.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ИНФРА-М, 2005.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476D8-C736-4491-9A39-291CEA248F4A}" type="parTrans" cxnId="{E20889DD-831E-4CBE-B8DE-823078051BE7}">
      <dgm:prSet/>
      <dgm:spPr/>
      <dgm:t>
        <a:bodyPr/>
        <a:lstStyle/>
        <a:p>
          <a:endParaRPr lang="ru-RU"/>
        </a:p>
      </dgm:t>
    </dgm:pt>
    <dgm:pt modelId="{797AD6A9-0FBF-4D69-8658-5D1ED6CB7DD4}" type="sibTrans" cxnId="{E20889DD-831E-4CBE-B8DE-823078051BE7}">
      <dgm:prSet/>
      <dgm:spPr/>
      <dgm:t>
        <a:bodyPr/>
        <a:lstStyle/>
        <a:p>
          <a:endParaRPr lang="ru-RU"/>
        </a:p>
      </dgm:t>
    </dgm:pt>
    <dgm:pt modelId="{EAADD916-3EFA-483B-93FB-9BEA2E2B689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Экономика: Учебник, 3-е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доп./Под ред. д-ра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наук проф.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А.С.Булатова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3794-D21A-4B96-955B-607B0986CBB6}" type="parTrans" cxnId="{C1C62E0D-85DC-422A-A81D-EDF9B4BBE9F0}">
      <dgm:prSet/>
      <dgm:spPr/>
      <dgm:t>
        <a:bodyPr/>
        <a:lstStyle/>
        <a:p>
          <a:endParaRPr lang="ru-RU"/>
        </a:p>
      </dgm:t>
    </dgm:pt>
    <dgm:pt modelId="{CCB7DC8E-BA10-45DF-8CDB-55793655C96D}" type="sibTrans" cxnId="{C1C62E0D-85DC-422A-A81D-EDF9B4BBE9F0}">
      <dgm:prSet/>
      <dgm:spPr/>
      <dgm:t>
        <a:bodyPr/>
        <a:lstStyle/>
        <a:p>
          <a:endParaRPr lang="ru-RU"/>
        </a:p>
      </dgm:t>
    </dgm:pt>
    <dgm:pt modelId="{CB9F9A99-F174-427F-9797-44266A7C8F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Иохин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В.Я. Экономическая теория: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В.Я.Иохин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86F8-C92C-4D2B-9695-1BCC09F431CE}" type="parTrans" cxnId="{21DDFD7F-946F-4F65-905C-8B11567414FD}">
      <dgm:prSet/>
      <dgm:spPr/>
      <dgm:t>
        <a:bodyPr/>
        <a:lstStyle/>
        <a:p>
          <a:endParaRPr lang="ru-RU"/>
        </a:p>
      </dgm:t>
    </dgm:pt>
    <dgm:pt modelId="{3DAF81C8-B69B-4B1F-B14A-2E1F6BE8375C}" type="sibTrans" cxnId="{21DDFD7F-946F-4F65-905C-8B11567414FD}">
      <dgm:prSet/>
      <dgm:spPr/>
      <dgm:t>
        <a:bodyPr/>
        <a:lstStyle/>
        <a:p>
          <a:endParaRPr lang="ru-RU"/>
        </a:p>
      </dgm:t>
    </dgm:pt>
    <dgm:pt modelId="{83C3F5F7-2143-4235-A9B4-3CB0DE13E552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Курс экономической теории: Общие основы экономической теории.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Микроэконмика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Макроэкономика. Основы национальной экономики: Учебное пособие / Под ред. д.э.н., проф.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А.В.Сидоровича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«Дело и Сервис», 2001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952A07-3A95-4A9B-8824-A86793E9ECD7}" type="parTrans" cxnId="{234E95BF-2312-41FD-B022-D723C5C4CCA5}">
      <dgm:prSet/>
      <dgm:spPr/>
      <dgm:t>
        <a:bodyPr/>
        <a:lstStyle/>
        <a:p>
          <a:endParaRPr lang="ru-RU"/>
        </a:p>
      </dgm:t>
    </dgm:pt>
    <dgm:pt modelId="{65712E40-9688-4238-9125-3EC9A4901787}" type="sibTrans" cxnId="{234E95BF-2312-41FD-B022-D723C5C4CCA5}">
      <dgm:prSet/>
      <dgm:spPr/>
      <dgm:t>
        <a:bodyPr/>
        <a:lstStyle/>
        <a:p>
          <a:endParaRPr lang="ru-RU"/>
        </a:p>
      </dgm:t>
    </dgm:pt>
    <dgm:pt modelId="{FE9D5CAF-C743-4DEC-9492-4C1A1C46ED8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Маршалл А. Принципы экономической науки. В 3 т. М., 1993.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FB2F2E-CCC9-497F-AAC5-E3E20C811249}" type="parTrans" cxnId="{A293227B-EE06-433F-BCA7-F8A65CE2555F}">
      <dgm:prSet/>
      <dgm:spPr/>
      <dgm:t>
        <a:bodyPr/>
        <a:lstStyle/>
        <a:p>
          <a:endParaRPr lang="ru-RU"/>
        </a:p>
      </dgm:t>
    </dgm:pt>
    <dgm:pt modelId="{A9CF28A4-73CE-4859-8E1D-81EA2552AD33}" type="sibTrans" cxnId="{A293227B-EE06-433F-BCA7-F8A65CE2555F}">
      <dgm:prSet/>
      <dgm:spPr/>
      <dgm:t>
        <a:bodyPr/>
        <a:lstStyle/>
        <a:p>
          <a:endParaRPr lang="ru-RU"/>
        </a:p>
      </dgm:t>
    </dgm:pt>
    <dgm:pt modelId="{50294F19-2314-44C3-BA3A-E34E2B7DF7AE}" type="pres">
      <dgm:prSet presAssocID="{9207E89A-4520-4E65-9E55-15C760DFE4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4DB9B0-5F3B-49A8-B726-C00E49CEECB1}" type="pres">
      <dgm:prSet presAssocID="{F971D345-606C-43DF-A868-9DEEFDCCBDD7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72CBB-8B4F-4FEC-8CAA-B47E8B5B7A55}" type="pres">
      <dgm:prSet presAssocID="{4F01B3BE-0F1D-4387-8778-4569A3BF1BA9}" presName="spacer" presStyleCnt="0"/>
      <dgm:spPr/>
    </dgm:pt>
    <dgm:pt modelId="{20198682-2390-4C68-BF11-D610A97D3969}" type="pres">
      <dgm:prSet presAssocID="{B824C086-4504-424B-BD31-4CDA6533FF8A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22758-36BC-4F1E-AF1D-E7C66D89E1EE}" type="pres">
      <dgm:prSet presAssocID="{A8B43918-FEF6-4D06-A4A8-A37AA1FA59F9}" presName="spacer" presStyleCnt="0"/>
      <dgm:spPr/>
    </dgm:pt>
    <dgm:pt modelId="{B3A74D21-630C-4070-84C4-7248284F5907}" type="pres">
      <dgm:prSet presAssocID="{6625EEEE-08C8-4F2F-898A-CBEE45641F67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C7469-5E1A-42D2-B273-AC6CF6524654}" type="pres">
      <dgm:prSet presAssocID="{F1637AD4-0A5E-4FBA-8A11-68AA6E7AF9DD}" presName="spacer" presStyleCnt="0"/>
      <dgm:spPr/>
    </dgm:pt>
    <dgm:pt modelId="{78F82FDC-B8A7-4B8F-A94E-1181A43A4744}" type="pres">
      <dgm:prSet presAssocID="{E5DF2987-BD1C-42C4-A831-BC991EA29AA5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E5EB8-EE2D-4C61-8570-042776EBF455}" type="pres">
      <dgm:prSet presAssocID="{2173E23A-5C56-4AB3-90B5-7EE392FE1891}" presName="spacer" presStyleCnt="0"/>
      <dgm:spPr/>
    </dgm:pt>
    <dgm:pt modelId="{A7E388BC-C0DA-457B-AB86-7AAF736E7014}" type="pres">
      <dgm:prSet presAssocID="{60C2A51F-B358-46E2-8721-8B68CE1A5F34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3B020-4C08-421F-B527-60BCC3DE223C}" type="pres">
      <dgm:prSet presAssocID="{E45B979A-5843-4176-88D9-F7367679FE7A}" presName="spacer" presStyleCnt="0"/>
      <dgm:spPr/>
    </dgm:pt>
    <dgm:pt modelId="{3B170F8B-FF42-48E7-AF70-BFBBEE7BE6A4}" type="pres">
      <dgm:prSet presAssocID="{FF99D594-0361-48D0-8223-8C2F02D3BD8B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F45AD-7DC8-4E17-B6D0-6EC6B9C58480}" type="pres">
      <dgm:prSet presAssocID="{797AD6A9-0FBF-4D69-8658-5D1ED6CB7DD4}" presName="spacer" presStyleCnt="0"/>
      <dgm:spPr/>
    </dgm:pt>
    <dgm:pt modelId="{8E1EE6FB-4C07-40EA-95D7-0F61620E03B0}" type="pres">
      <dgm:prSet presAssocID="{EAADD916-3EFA-483B-93FB-9BEA2E2B6896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32A5F-B7CD-40E8-97D4-FCC041510FBB}" type="pres">
      <dgm:prSet presAssocID="{CCB7DC8E-BA10-45DF-8CDB-55793655C96D}" presName="spacer" presStyleCnt="0"/>
      <dgm:spPr/>
    </dgm:pt>
    <dgm:pt modelId="{CE8C773F-56AF-4881-BE9B-AF88F1D4A1EF}" type="pres">
      <dgm:prSet presAssocID="{CB9F9A99-F174-427F-9797-44266A7C8FD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171FCE-1FCC-4484-A56D-344BB64237FB}" type="pres">
      <dgm:prSet presAssocID="{3DAF81C8-B69B-4B1F-B14A-2E1F6BE8375C}" presName="spacer" presStyleCnt="0"/>
      <dgm:spPr/>
    </dgm:pt>
    <dgm:pt modelId="{EE337B5C-BFAB-487A-BA90-C7B6C7BEE2CB}" type="pres">
      <dgm:prSet presAssocID="{83C3F5F7-2143-4235-A9B4-3CB0DE13E552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7E8719-5658-43B6-BA41-2AA74A2D4D3E}" type="pres">
      <dgm:prSet presAssocID="{65712E40-9688-4238-9125-3EC9A4901787}" presName="spacer" presStyleCnt="0"/>
      <dgm:spPr/>
    </dgm:pt>
    <dgm:pt modelId="{6951D17E-D895-410A-9E6A-88A2C2CBEF61}" type="pres">
      <dgm:prSet presAssocID="{FE9D5CAF-C743-4DEC-9492-4C1A1C46ED8D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4E95BF-2312-41FD-B022-D723C5C4CCA5}" srcId="{9207E89A-4520-4E65-9E55-15C760DFE49C}" destId="{83C3F5F7-2143-4235-A9B4-3CB0DE13E552}" srcOrd="8" destOrd="0" parTransId="{BA952A07-3A95-4A9B-8824-A86793E9ECD7}" sibTransId="{65712E40-9688-4238-9125-3EC9A4901787}"/>
    <dgm:cxn modelId="{938EE3F4-D29F-4AAD-815A-FCB4C852D8BB}" type="presOf" srcId="{6625EEEE-08C8-4F2F-898A-CBEE45641F67}" destId="{B3A74D21-630C-4070-84C4-7248284F5907}" srcOrd="0" destOrd="0" presId="urn:microsoft.com/office/officeart/2005/8/layout/vList2"/>
    <dgm:cxn modelId="{E5877627-601D-4B04-9CF1-62F0D3C08740}" type="presOf" srcId="{F971D345-606C-43DF-A868-9DEEFDCCBDD7}" destId="{C74DB9B0-5F3B-49A8-B726-C00E49CEECB1}" srcOrd="0" destOrd="0" presId="urn:microsoft.com/office/officeart/2005/8/layout/vList2"/>
    <dgm:cxn modelId="{0E0419CE-C7D8-423A-A728-B1BF64E483D1}" type="presOf" srcId="{E5DF2987-BD1C-42C4-A831-BC991EA29AA5}" destId="{78F82FDC-B8A7-4B8F-A94E-1181A43A4744}" srcOrd="0" destOrd="0" presId="urn:microsoft.com/office/officeart/2005/8/layout/vList2"/>
    <dgm:cxn modelId="{4F89485C-9694-47CF-82E6-62C8EE474F06}" type="presOf" srcId="{FF99D594-0361-48D0-8223-8C2F02D3BD8B}" destId="{3B170F8B-FF42-48E7-AF70-BFBBEE7BE6A4}" srcOrd="0" destOrd="0" presId="urn:microsoft.com/office/officeart/2005/8/layout/vList2"/>
    <dgm:cxn modelId="{21DDFD7F-946F-4F65-905C-8B11567414FD}" srcId="{9207E89A-4520-4E65-9E55-15C760DFE49C}" destId="{CB9F9A99-F174-427F-9797-44266A7C8FD9}" srcOrd="7" destOrd="0" parTransId="{4C5C86F8-C92C-4D2B-9695-1BCC09F431CE}" sibTransId="{3DAF81C8-B69B-4B1F-B14A-2E1F6BE8375C}"/>
    <dgm:cxn modelId="{51E9F178-2D63-456A-A40F-3F2237BF5AD8}" type="presOf" srcId="{EAADD916-3EFA-483B-93FB-9BEA2E2B6896}" destId="{8E1EE6FB-4C07-40EA-95D7-0F61620E03B0}" srcOrd="0" destOrd="0" presId="urn:microsoft.com/office/officeart/2005/8/layout/vList2"/>
    <dgm:cxn modelId="{C1C62E0D-85DC-422A-A81D-EDF9B4BBE9F0}" srcId="{9207E89A-4520-4E65-9E55-15C760DFE49C}" destId="{EAADD916-3EFA-483B-93FB-9BEA2E2B6896}" srcOrd="6" destOrd="0" parTransId="{5C053794-D21A-4B96-955B-607B0986CBB6}" sibTransId="{CCB7DC8E-BA10-45DF-8CDB-55793655C96D}"/>
    <dgm:cxn modelId="{F2D3BB7B-0D90-4204-A46D-B94DA2620A8C}" type="presOf" srcId="{FE9D5CAF-C743-4DEC-9492-4C1A1C46ED8D}" destId="{6951D17E-D895-410A-9E6A-88A2C2CBEF61}" srcOrd="0" destOrd="0" presId="urn:microsoft.com/office/officeart/2005/8/layout/vList2"/>
    <dgm:cxn modelId="{E1F68639-D5C4-41D3-AFC7-F997DD69DD21}" srcId="{9207E89A-4520-4E65-9E55-15C760DFE49C}" destId="{F971D345-606C-43DF-A868-9DEEFDCCBDD7}" srcOrd="0" destOrd="0" parTransId="{69412488-8E77-470C-81C7-0873F39BE436}" sibTransId="{4F01B3BE-0F1D-4387-8778-4569A3BF1BA9}"/>
    <dgm:cxn modelId="{08CDE0AF-FC50-4E49-99DB-79B217B23DCF}" srcId="{9207E89A-4520-4E65-9E55-15C760DFE49C}" destId="{E5DF2987-BD1C-42C4-A831-BC991EA29AA5}" srcOrd="3" destOrd="0" parTransId="{7CAD3F06-6D25-4D5B-B9AA-F5515E66471A}" sibTransId="{2173E23A-5C56-4AB3-90B5-7EE392FE1891}"/>
    <dgm:cxn modelId="{D0282347-0D6F-49FE-8F4B-CAE1EFE3429D}" type="presOf" srcId="{83C3F5F7-2143-4235-A9B4-3CB0DE13E552}" destId="{EE337B5C-BFAB-487A-BA90-C7B6C7BEE2CB}" srcOrd="0" destOrd="0" presId="urn:microsoft.com/office/officeart/2005/8/layout/vList2"/>
    <dgm:cxn modelId="{E20889DD-831E-4CBE-B8DE-823078051BE7}" srcId="{9207E89A-4520-4E65-9E55-15C760DFE49C}" destId="{FF99D594-0361-48D0-8223-8C2F02D3BD8B}" srcOrd="5" destOrd="0" parTransId="{7D8476D8-C736-4491-9A39-291CEA248F4A}" sibTransId="{797AD6A9-0FBF-4D69-8658-5D1ED6CB7DD4}"/>
    <dgm:cxn modelId="{9255ACA6-60F5-4174-83E4-2990CE9166A2}" type="presOf" srcId="{9207E89A-4520-4E65-9E55-15C760DFE49C}" destId="{50294F19-2314-44C3-BA3A-E34E2B7DF7AE}" srcOrd="0" destOrd="0" presId="urn:microsoft.com/office/officeart/2005/8/layout/vList2"/>
    <dgm:cxn modelId="{A105CD7B-C129-4E63-9C98-086F8FABEE1F}" srcId="{9207E89A-4520-4E65-9E55-15C760DFE49C}" destId="{6625EEEE-08C8-4F2F-898A-CBEE45641F67}" srcOrd="2" destOrd="0" parTransId="{EBFB705E-A97E-4790-AF58-321B00F5DC7B}" sibTransId="{F1637AD4-0A5E-4FBA-8A11-68AA6E7AF9DD}"/>
    <dgm:cxn modelId="{EF8970C4-7886-4B9C-8C97-620881E01D37}" srcId="{9207E89A-4520-4E65-9E55-15C760DFE49C}" destId="{60C2A51F-B358-46E2-8721-8B68CE1A5F34}" srcOrd="4" destOrd="0" parTransId="{4F7526D5-9243-4A86-A357-D28BAFFC61D3}" sibTransId="{E45B979A-5843-4176-88D9-F7367679FE7A}"/>
    <dgm:cxn modelId="{59147A37-F500-45D8-8F13-82134D52427B}" srcId="{9207E89A-4520-4E65-9E55-15C760DFE49C}" destId="{B824C086-4504-424B-BD31-4CDA6533FF8A}" srcOrd="1" destOrd="0" parTransId="{5CF882C3-D38F-402E-85CE-8F407806C81D}" sibTransId="{A8B43918-FEF6-4D06-A4A8-A37AA1FA59F9}"/>
    <dgm:cxn modelId="{86805EAA-E836-42A7-BBE8-9070579E36AF}" type="presOf" srcId="{B824C086-4504-424B-BD31-4CDA6533FF8A}" destId="{20198682-2390-4C68-BF11-D610A97D3969}" srcOrd="0" destOrd="0" presId="urn:microsoft.com/office/officeart/2005/8/layout/vList2"/>
    <dgm:cxn modelId="{0C2DADEA-F4FE-4E52-8D11-C75CB3AA0601}" type="presOf" srcId="{CB9F9A99-F174-427F-9797-44266A7C8FD9}" destId="{CE8C773F-56AF-4881-BE9B-AF88F1D4A1EF}" srcOrd="0" destOrd="0" presId="urn:microsoft.com/office/officeart/2005/8/layout/vList2"/>
    <dgm:cxn modelId="{76985F91-78FA-414E-94EB-412DB55732F5}" type="presOf" srcId="{60C2A51F-B358-46E2-8721-8B68CE1A5F34}" destId="{A7E388BC-C0DA-457B-AB86-7AAF736E7014}" srcOrd="0" destOrd="0" presId="urn:microsoft.com/office/officeart/2005/8/layout/vList2"/>
    <dgm:cxn modelId="{A293227B-EE06-433F-BCA7-F8A65CE2555F}" srcId="{9207E89A-4520-4E65-9E55-15C760DFE49C}" destId="{FE9D5CAF-C743-4DEC-9492-4C1A1C46ED8D}" srcOrd="9" destOrd="0" parTransId="{51FB2F2E-CCC9-497F-AAC5-E3E20C811249}" sibTransId="{A9CF28A4-73CE-4859-8E1D-81EA2552AD33}"/>
    <dgm:cxn modelId="{E2209EC5-69F6-4161-8236-C234DEB0A66A}" type="presParOf" srcId="{50294F19-2314-44C3-BA3A-E34E2B7DF7AE}" destId="{C74DB9B0-5F3B-49A8-B726-C00E49CEECB1}" srcOrd="0" destOrd="0" presId="urn:microsoft.com/office/officeart/2005/8/layout/vList2"/>
    <dgm:cxn modelId="{181F333A-E07B-4618-B2B1-DE211A832375}" type="presParOf" srcId="{50294F19-2314-44C3-BA3A-E34E2B7DF7AE}" destId="{67F72CBB-8B4F-4FEC-8CAA-B47E8B5B7A55}" srcOrd="1" destOrd="0" presId="urn:microsoft.com/office/officeart/2005/8/layout/vList2"/>
    <dgm:cxn modelId="{8C6C0AF3-BBA2-4744-9E1E-91BE45284E24}" type="presParOf" srcId="{50294F19-2314-44C3-BA3A-E34E2B7DF7AE}" destId="{20198682-2390-4C68-BF11-D610A97D3969}" srcOrd="2" destOrd="0" presId="urn:microsoft.com/office/officeart/2005/8/layout/vList2"/>
    <dgm:cxn modelId="{82BA6C00-1C54-4AED-B177-A6765BA4247D}" type="presParOf" srcId="{50294F19-2314-44C3-BA3A-E34E2B7DF7AE}" destId="{1FB22758-36BC-4F1E-AF1D-E7C66D89E1EE}" srcOrd="3" destOrd="0" presId="urn:microsoft.com/office/officeart/2005/8/layout/vList2"/>
    <dgm:cxn modelId="{9043F454-BC1F-4F6E-B236-DEBDF74ED37A}" type="presParOf" srcId="{50294F19-2314-44C3-BA3A-E34E2B7DF7AE}" destId="{B3A74D21-630C-4070-84C4-7248284F5907}" srcOrd="4" destOrd="0" presId="urn:microsoft.com/office/officeart/2005/8/layout/vList2"/>
    <dgm:cxn modelId="{A8CBCAA8-7DE3-44D9-8D5D-3CE6D8357F42}" type="presParOf" srcId="{50294F19-2314-44C3-BA3A-E34E2B7DF7AE}" destId="{DBBC7469-5E1A-42D2-B273-AC6CF6524654}" srcOrd="5" destOrd="0" presId="urn:microsoft.com/office/officeart/2005/8/layout/vList2"/>
    <dgm:cxn modelId="{6A0A7963-5F41-4FCB-A1A7-287A4CE5B092}" type="presParOf" srcId="{50294F19-2314-44C3-BA3A-E34E2B7DF7AE}" destId="{78F82FDC-B8A7-4B8F-A94E-1181A43A4744}" srcOrd="6" destOrd="0" presId="urn:microsoft.com/office/officeart/2005/8/layout/vList2"/>
    <dgm:cxn modelId="{A6ABF1EC-92AD-40E1-A8EA-8B95C7C3EAFB}" type="presParOf" srcId="{50294F19-2314-44C3-BA3A-E34E2B7DF7AE}" destId="{43AE5EB8-EE2D-4C61-8570-042776EBF455}" srcOrd="7" destOrd="0" presId="urn:microsoft.com/office/officeart/2005/8/layout/vList2"/>
    <dgm:cxn modelId="{A423202C-AFB9-4C2A-8407-CD273D227910}" type="presParOf" srcId="{50294F19-2314-44C3-BA3A-E34E2B7DF7AE}" destId="{A7E388BC-C0DA-457B-AB86-7AAF736E7014}" srcOrd="8" destOrd="0" presId="urn:microsoft.com/office/officeart/2005/8/layout/vList2"/>
    <dgm:cxn modelId="{0C91B14F-3C4C-482A-9FE4-17AB42098D56}" type="presParOf" srcId="{50294F19-2314-44C3-BA3A-E34E2B7DF7AE}" destId="{80A3B020-4C08-421F-B527-60BCC3DE223C}" srcOrd="9" destOrd="0" presId="urn:microsoft.com/office/officeart/2005/8/layout/vList2"/>
    <dgm:cxn modelId="{6F158DE0-35D5-4DB4-A74F-1729E62E6902}" type="presParOf" srcId="{50294F19-2314-44C3-BA3A-E34E2B7DF7AE}" destId="{3B170F8B-FF42-48E7-AF70-BFBBEE7BE6A4}" srcOrd="10" destOrd="0" presId="urn:microsoft.com/office/officeart/2005/8/layout/vList2"/>
    <dgm:cxn modelId="{FF26294E-227A-47C1-BC32-F0807D96243B}" type="presParOf" srcId="{50294F19-2314-44C3-BA3A-E34E2B7DF7AE}" destId="{5E2F45AD-7DC8-4E17-B6D0-6EC6B9C58480}" srcOrd="11" destOrd="0" presId="urn:microsoft.com/office/officeart/2005/8/layout/vList2"/>
    <dgm:cxn modelId="{44C914E7-6268-4D6B-AF74-3467918FE8C0}" type="presParOf" srcId="{50294F19-2314-44C3-BA3A-E34E2B7DF7AE}" destId="{8E1EE6FB-4C07-40EA-95D7-0F61620E03B0}" srcOrd="12" destOrd="0" presId="urn:microsoft.com/office/officeart/2005/8/layout/vList2"/>
    <dgm:cxn modelId="{1BDAB176-8882-4A06-B762-3DFEB82E011E}" type="presParOf" srcId="{50294F19-2314-44C3-BA3A-E34E2B7DF7AE}" destId="{62E32A5F-B7CD-40E8-97D4-FCC041510FBB}" srcOrd="13" destOrd="0" presId="urn:microsoft.com/office/officeart/2005/8/layout/vList2"/>
    <dgm:cxn modelId="{F6375CF8-AD30-46F2-988A-63A584D6C64D}" type="presParOf" srcId="{50294F19-2314-44C3-BA3A-E34E2B7DF7AE}" destId="{CE8C773F-56AF-4881-BE9B-AF88F1D4A1EF}" srcOrd="14" destOrd="0" presId="urn:microsoft.com/office/officeart/2005/8/layout/vList2"/>
    <dgm:cxn modelId="{1ED4AF63-26BB-4D30-83F5-9DD6B3D42F6B}" type="presParOf" srcId="{50294F19-2314-44C3-BA3A-E34E2B7DF7AE}" destId="{22171FCE-1FCC-4484-A56D-344BB64237FB}" srcOrd="15" destOrd="0" presId="urn:microsoft.com/office/officeart/2005/8/layout/vList2"/>
    <dgm:cxn modelId="{FD7E711A-EDB4-40A4-82F6-791D59CD7A88}" type="presParOf" srcId="{50294F19-2314-44C3-BA3A-E34E2B7DF7AE}" destId="{EE337B5C-BFAB-487A-BA90-C7B6C7BEE2CB}" srcOrd="16" destOrd="0" presId="urn:microsoft.com/office/officeart/2005/8/layout/vList2"/>
    <dgm:cxn modelId="{1D5F41A7-2112-42D7-95A8-9808C2F87FA9}" type="presParOf" srcId="{50294F19-2314-44C3-BA3A-E34E2B7DF7AE}" destId="{A67E8719-5658-43B6-BA41-2AA74A2D4D3E}" srcOrd="17" destOrd="0" presId="urn:microsoft.com/office/officeart/2005/8/layout/vList2"/>
    <dgm:cxn modelId="{7E581361-24D7-4FCD-939D-A6CAEE29DFC2}" type="presParOf" srcId="{50294F19-2314-44C3-BA3A-E34E2B7DF7AE}" destId="{6951D17E-D895-410A-9E6A-88A2C2CBEF61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39ABC249-EBC1-4BBD-9FF8-26F120FCBB7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D6BF85-70B6-4D02-8F4C-415C5E1B0E42}">
      <dgm:prSet/>
      <dgm:spPr/>
      <dgm:t>
        <a:bodyPr/>
        <a:lstStyle/>
        <a:p>
          <a:pPr algn="ctr" rtl="0"/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Эътиборингиз учун рахмат!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4A57A767-606F-456B-823B-EE82086A5EB4}" type="parTrans" cxnId="{7DE8D7E9-EACF-469A-9AF2-715FB13BCC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71CAC0D-2931-4F70-8BE9-0CE21FC49F5B}" type="sibTrans" cxnId="{7DE8D7E9-EACF-469A-9AF2-715FB13BCC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F3CD86-4B50-48F4-A783-3E3F43E1D809}" type="pres">
      <dgm:prSet presAssocID="{39ABC249-EBC1-4BBD-9FF8-26F120FCBB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C8C6D4-3726-431D-8F2F-C3E0F9E88939}" type="pres">
      <dgm:prSet presAssocID="{9FD6BF85-70B6-4D02-8F4C-415C5E1B0E4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73649D-EA9C-4068-80F1-3FA6BCAC5ACA}" type="presOf" srcId="{9FD6BF85-70B6-4D02-8F4C-415C5E1B0E42}" destId="{50C8C6D4-3726-431D-8F2F-C3E0F9E88939}" srcOrd="0" destOrd="0" presId="urn:microsoft.com/office/officeart/2005/8/layout/vList2"/>
    <dgm:cxn modelId="{B547568B-8ED3-4D2D-9819-B4809EB4FC9F}" type="presOf" srcId="{39ABC249-EBC1-4BBD-9FF8-26F120FCBB72}" destId="{A6F3CD86-4B50-48F4-A783-3E3F43E1D809}" srcOrd="0" destOrd="0" presId="urn:microsoft.com/office/officeart/2005/8/layout/vList2"/>
    <dgm:cxn modelId="{7DE8D7E9-EACF-469A-9AF2-715FB13BCC36}" srcId="{39ABC249-EBC1-4BBD-9FF8-26F120FCBB72}" destId="{9FD6BF85-70B6-4D02-8F4C-415C5E1B0E42}" srcOrd="0" destOrd="0" parTransId="{4A57A767-606F-456B-823B-EE82086A5EB4}" sibTransId="{B71CAC0D-2931-4F70-8BE9-0CE21FC49F5B}"/>
    <dgm:cxn modelId="{B311B06F-635F-4DD3-A715-293CDE18FF02}" type="presParOf" srcId="{A6F3CD86-4B50-48F4-A783-3E3F43E1D809}" destId="{50C8C6D4-3726-431D-8F2F-C3E0F9E889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1002789"/>
          <a:ext cx="11123271" cy="865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sz="3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265" y="1045054"/>
        <a:ext cx="11038741" cy="781270"/>
      </dsp:txXfrm>
    </dsp:sp>
    <dsp:sp modelId="{0B4D4B7B-6397-4734-804B-3CA96F141444}">
      <dsp:nvSpPr>
        <dsp:cNvPr id="0" name=""/>
        <dsp:cNvSpPr/>
      </dsp:nvSpPr>
      <dsp:spPr>
        <a:xfrm>
          <a:off x="0" y="1975149"/>
          <a:ext cx="11123271" cy="865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en-US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 of market price formation</a:t>
          </a:r>
          <a:endParaRPr lang="ru-RU" sz="3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265" y="2017414"/>
        <a:ext cx="11038741" cy="781270"/>
      </dsp:txXfrm>
    </dsp:sp>
    <dsp:sp modelId="{85CDE54F-6194-482B-A97E-A0EE4632972C}">
      <dsp:nvSpPr>
        <dsp:cNvPr id="0" name=""/>
        <dsp:cNvSpPr/>
      </dsp:nvSpPr>
      <dsp:spPr>
        <a:xfrm>
          <a:off x="0" y="2947509"/>
          <a:ext cx="11123271" cy="865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sz="3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sz="3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265" y="2989774"/>
        <a:ext cx="11038741" cy="781270"/>
      </dsp:txXfrm>
    </dsp:sp>
    <dsp:sp modelId="{318173FA-3CC5-49DA-B687-FCF7DDCB6E3F}">
      <dsp:nvSpPr>
        <dsp:cNvPr id="0" name=""/>
        <dsp:cNvSpPr/>
      </dsp:nvSpPr>
      <dsp:spPr>
        <a:xfrm>
          <a:off x="0" y="3919869"/>
          <a:ext cx="11123271" cy="865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6-мавзу</a:t>
          </a: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нархининг шаклланиш механизми</a:t>
          </a:r>
          <a:endParaRPr lang="ru-RU" sz="3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265" y="3962134"/>
        <a:ext cx="11038741" cy="7812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C40AE4-C46F-4E40-AA15-7C55A072AEEC}">
      <dsp:nvSpPr>
        <dsp:cNvPr id="0" name=""/>
        <dsp:cNvSpPr/>
      </dsp:nvSpPr>
      <dsp:spPr>
        <a:xfrm>
          <a:off x="0" y="119660"/>
          <a:ext cx="11088547" cy="865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ru-RU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3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3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нархининг шаклланиш механизми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265" y="161925"/>
        <a:ext cx="11004017" cy="7812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261613-2170-4CB1-8908-8BA80DEE203F}">
      <dsp:nvSpPr>
        <dsp:cNvPr id="0" name=""/>
        <dsp:cNvSpPr/>
      </dsp:nvSpPr>
      <dsp:spPr>
        <a:xfrm rot="5400000">
          <a:off x="-173541" y="174848"/>
          <a:ext cx="1156946" cy="80986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06237"/>
        <a:ext cx="809862" cy="347084"/>
      </dsp:txXfrm>
    </dsp:sp>
    <dsp:sp modelId="{6230B797-12B2-4DC8-8248-24680C917E6C}">
      <dsp:nvSpPr>
        <dsp:cNvPr id="0" name=""/>
        <dsp:cNvSpPr/>
      </dsp:nvSpPr>
      <dsp:spPr>
        <a:xfrm rot="5400000">
          <a:off x="5573197" y="-4762028"/>
          <a:ext cx="752014" cy="102786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09862" y="38017"/>
        <a:ext cx="10241974" cy="678594"/>
      </dsp:txXfrm>
    </dsp:sp>
    <dsp:sp modelId="{ED657686-0ABA-4A39-9665-539C99341823}">
      <dsp:nvSpPr>
        <dsp:cNvPr id="0" name=""/>
        <dsp:cNvSpPr/>
      </dsp:nvSpPr>
      <dsp:spPr>
        <a:xfrm rot="5400000">
          <a:off x="-173541" y="1183750"/>
          <a:ext cx="1156946" cy="80986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415139"/>
        <a:ext cx="809862" cy="347084"/>
      </dsp:txXfrm>
    </dsp:sp>
    <dsp:sp modelId="{E7527D68-659B-4F5C-BBCE-F1EE24486B03}">
      <dsp:nvSpPr>
        <dsp:cNvPr id="0" name=""/>
        <dsp:cNvSpPr/>
      </dsp:nvSpPr>
      <dsp:spPr>
        <a:xfrm rot="5400000">
          <a:off x="5573197" y="-3753126"/>
          <a:ext cx="752014" cy="102786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09862" y="1046919"/>
        <a:ext cx="10241974" cy="678594"/>
      </dsp:txXfrm>
    </dsp:sp>
    <dsp:sp modelId="{6C535959-3B00-4F3C-B86E-5567BDCD188A}">
      <dsp:nvSpPr>
        <dsp:cNvPr id="0" name=""/>
        <dsp:cNvSpPr/>
      </dsp:nvSpPr>
      <dsp:spPr>
        <a:xfrm rot="5400000">
          <a:off x="-173541" y="2192651"/>
          <a:ext cx="1156946" cy="80986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424040"/>
        <a:ext cx="809862" cy="347084"/>
      </dsp:txXfrm>
    </dsp:sp>
    <dsp:sp modelId="{1EF80196-0A1B-4086-9C13-5649A0BC3B39}">
      <dsp:nvSpPr>
        <dsp:cNvPr id="0" name=""/>
        <dsp:cNvSpPr/>
      </dsp:nvSpPr>
      <dsp:spPr>
        <a:xfrm rot="5400000">
          <a:off x="5573197" y="-2744225"/>
          <a:ext cx="752014" cy="102786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Рақобатнинг турли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кўринишлари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09862" y="2055820"/>
        <a:ext cx="10241974" cy="678594"/>
      </dsp:txXfrm>
    </dsp:sp>
    <dsp:sp modelId="{998F7E45-CED2-4C64-81D2-E3042B453F98}">
      <dsp:nvSpPr>
        <dsp:cNvPr id="0" name=""/>
        <dsp:cNvSpPr/>
      </dsp:nvSpPr>
      <dsp:spPr>
        <a:xfrm rot="5400000">
          <a:off x="-173541" y="3201553"/>
          <a:ext cx="1156946" cy="809862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432942"/>
        <a:ext cx="809862" cy="347084"/>
      </dsp:txXfrm>
    </dsp:sp>
    <dsp:sp modelId="{A01F694F-EA85-4CFB-93F9-226FD46CA88A}">
      <dsp:nvSpPr>
        <dsp:cNvPr id="0" name=""/>
        <dsp:cNvSpPr/>
      </dsp:nvSpPr>
      <dsp:spPr>
        <a:xfrm rot="5400000">
          <a:off x="5573197" y="-1735323"/>
          <a:ext cx="752014" cy="102786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оширилиш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09862" y="3064722"/>
        <a:ext cx="10241974" cy="6785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1F1926-F854-412A-A165-F34349ED323F}">
      <dsp:nvSpPr>
        <dsp:cNvPr id="0" name=""/>
        <dsp:cNvSpPr/>
      </dsp:nvSpPr>
      <dsp:spPr>
        <a:xfrm>
          <a:off x="0" y="9043"/>
          <a:ext cx="11181144" cy="1121758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3900" b="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0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sz="3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3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0" kern="120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760" y="63803"/>
        <a:ext cx="11071624" cy="10122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D0B0A-6190-459B-AC45-6AF99D2BD5EF}">
      <dsp:nvSpPr>
        <dsp:cNvPr id="0" name=""/>
        <dsp:cNvSpPr/>
      </dsp:nvSpPr>
      <dsp:spPr>
        <a:xfrm>
          <a:off x="0" y="297669"/>
          <a:ext cx="11181144" cy="7512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74904" rIns="867781" bIns="128016" numCol="1" spcCol="1270" anchor="t" anchorCtr="0">
          <a:noAutofit/>
        </a:bodyPr>
        <a:lstStyle/>
        <a:p>
          <a:pPr marL="171450" lvl="1" indent="-171450" algn="just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асосини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қиймат ташкил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қилади дейилган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бўлса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97669"/>
        <a:ext cx="11181144" cy="751275"/>
      </dsp:txXfrm>
    </dsp:sp>
    <dsp:sp modelId="{C82127AE-DA76-4310-8390-8B3BBD007474}">
      <dsp:nvSpPr>
        <dsp:cNvPr id="0" name=""/>
        <dsp:cNvSpPr/>
      </dsp:nvSpPr>
      <dsp:spPr>
        <a:xfrm>
          <a:off x="559057" y="31989"/>
          <a:ext cx="7826800" cy="5313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Инглиз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классик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сиёсий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иқтисод мактаби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вакиллари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996" y="57928"/>
        <a:ext cx="7774922" cy="479482"/>
      </dsp:txXfrm>
    </dsp:sp>
    <dsp:sp modelId="{DC16B374-9F70-4DF9-9D26-5E5D30A8EB8F}">
      <dsp:nvSpPr>
        <dsp:cNvPr id="0" name=""/>
        <dsp:cNvSpPr/>
      </dsp:nvSpPr>
      <dsp:spPr>
        <a:xfrm>
          <a:off x="0" y="1411824"/>
          <a:ext cx="11181144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74904" rIns="867781" bIns="128016" numCol="1" spcCol="1270" anchor="t" anchorCtr="0">
          <a:noAutofit/>
        </a:bodyPr>
        <a:lstStyle/>
        <a:p>
          <a:pPr marL="171450" lvl="1" indent="-171450" algn="just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асосини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нафлилиги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аниқроқ айтганда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қўшилган миқдор нафлилиги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қилади дейилади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411824"/>
        <a:ext cx="11181144" cy="992250"/>
      </dsp:txXfrm>
    </dsp:sp>
    <dsp:sp modelId="{B5DD6906-8C54-4FE6-BB90-AD871CBB30E1}">
      <dsp:nvSpPr>
        <dsp:cNvPr id="0" name=""/>
        <dsp:cNvSpPr/>
      </dsp:nvSpPr>
      <dsp:spPr>
        <a:xfrm>
          <a:off x="559057" y="1146144"/>
          <a:ext cx="7826800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Маржинализм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йўналишидаги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ҳозирги даврдаги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Экономикс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дарсликларида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996" y="1172083"/>
        <a:ext cx="7774922" cy="479482"/>
      </dsp:txXfrm>
    </dsp:sp>
    <dsp:sp modelId="{E9D86074-10B4-4A3C-BBFF-FC4D6FA673C4}">
      <dsp:nvSpPr>
        <dsp:cNvPr id="0" name=""/>
        <dsp:cNvSpPr/>
      </dsp:nvSpPr>
      <dsp:spPr>
        <a:xfrm>
          <a:off x="0" y="2766955"/>
          <a:ext cx="11181144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74904" rIns="867781" bIns="128016" numCol="1" spcCol="1270" anchor="t" anchorCtr="0">
          <a:noAutofit/>
        </a:bodyPr>
        <a:lstStyle/>
        <a:p>
          <a:pPr marL="171450" lvl="1" indent="-171450" algn="just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топади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дейишади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ҳар бири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ўзларича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далиллар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топиб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ғояларини исботлашга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ҳаракат қиладилар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766955"/>
        <a:ext cx="11181144" cy="992250"/>
      </dsp:txXfrm>
    </dsp:sp>
    <dsp:sp modelId="{EA250A40-FB3F-4AC3-9237-9D8D36CD9965}">
      <dsp:nvSpPr>
        <dsp:cNvPr id="0" name=""/>
        <dsp:cNvSpPr/>
      </dsp:nvSpPr>
      <dsp:spPr>
        <a:xfrm>
          <a:off x="559057" y="2501275"/>
          <a:ext cx="7826800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УЧИНЧИ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гуруҳ олимлар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эса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996" y="2527214"/>
        <a:ext cx="7774922" cy="4794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5332C-9C66-4022-8BF2-98E523EF73CC}">
      <dsp:nvSpPr>
        <dsp:cNvPr id="0" name=""/>
        <dsp:cNvSpPr/>
      </dsp:nvSpPr>
      <dsp:spPr>
        <a:xfrm>
          <a:off x="0" y="3922"/>
          <a:ext cx="11181144" cy="702000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турлича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ёндошувлар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269" y="38191"/>
        <a:ext cx="11112606" cy="6334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99C25-43F5-4977-9CD2-ADA1D0B1643C}">
      <dsp:nvSpPr>
        <dsp:cNvPr id="0" name=""/>
        <dsp:cNvSpPr/>
      </dsp:nvSpPr>
      <dsp:spPr>
        <a:xfrm>
          <a:off x="0" y="197447"/>
          <a:ext cx="10961224" cy="52767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358775" algn="just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фақатгина қиймат ёки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нафлиликнинг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бирини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эмас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, балки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ҳар иккаласининг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вақтда мавжудлигини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миқдорини 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пул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кўринишида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ифода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5500" b="1" kern="1200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sz="55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5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7587" y="455034"/>
        <a:ext cx="10446050" cy="47615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473244-C263-4A2C-A593-578B0C6F2B83}">
      <dsp:nvSpPr>
        <dsp:cNvPr id="0" name=""/>
        <dsp:cNvSpPr/>
      </dsp:nvSpPr>
      <dsp:spPr>
        <a:xfrm>
          <a:off x="0" y="166460"/>
          <a:ext cx="11181144" cy="772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Товардаги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хусусиятларнинг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нархдаги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ифодаси</a:t>
          </a:r>
          <a:endParaRPr lang="ru-RU" sz="3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696" y="204156"/>
        <a:ext cx="11105752" cy="69680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CC15F4-FAEA-47D8-88D9-CE74AA4A2818}">
      <dsp:nvSpPr>
        <dsp:cNvPr id="0" name=""/>
        <dsp:cNvSpPr/>
      </dsp:nvSpPr>
      <dsp:spPr>
        <a:xfrm>
          <a:off x="0" y="17808"/>
          <a:ext cx="11181144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Товардаги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хусусиятни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маҳсулот ҳажмини ҳисоблашда қўлланиши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70582"/>
        <a:ext cx="11075596" cy="97553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95165-1929-41AF-BD07-5F4F28B66259}">
      <dsp:nvSpPr>
        <dsp:cNvPr id="0" name=""/>
        <dsp:cNvSpPr/>
      </dsp:nvSpPr>
      <dsp:spPr>
        <a:xfrm>
          <a:off x="0" y="4749"/>
          <a:ext cx="11181144" cy="11419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744" y="60493"/>
        <a:ext cx="11069656" cy="103043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B6AA0-2496-4835-9644-CFB3A4CD9C43}">
      <dsp:nvSpPr>
        <dsp:cNvPr id="0" name=""/>
        <dsp:cNvSpPr/>
      </dsp:nvSpPr>
      <dsp:spPr>
        <a:xfrm>
          <a:off x="0" y="49460"/>
          <a:ext cx="11181144" cy="1006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4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kern="1200" dirty="0" err="1" smtClean="0">
              <a:latin typeface="Times New Roman" pitchFamily="18" charset="0"/>
              <a:cs typeface="Times New Roman" pitchFamily="18" charset="0"/>
            </a:rPr>
            <a:t>қуйидаги асосий</a:t>
          </a:r>
          <a:r>
            <a:rPr lang="ru-RU" sz="4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kern="1200" dirty="0" err="1" smtClean="0">
              <a:latin typeface="Times New Roman" pitchFamily="18" charset="0"/>
              <a:cs typeface="Times New Roman" pitchFamily="18" charset="0"/>
            </a:rPr>
            <a:t>вазифаларни</a:t>
          </a:r>
          <a:r>
            <a:rPr lang="ru-RU" sz="4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kern="1200" dirty="0" err="1" smtClean="0">
              <a:latin typeface="Times New Roman" pitchFamily="18" charset="0"/>
              <a:cs typeface="Times New Roman" pitchFamily="18" charset="0"/>
            </a:rPr>
            <a:t>бажаради</a:t>
          </a:r>
          <a:endParaRPr lang="ru-RU" sz="4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119" y="98579"/>
        <a:ext cx="11082906" cy="90796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F16C2C-E926-4856-91A7-77EA898F4AB2}">
      <dsp:nvSpPr>
        <dsp:cNvPr id="0" name=""/>
        <dsp:cNvSpPr/>
      </dsp:nvSpPr>
      <dsp:spPr>
        <a:xfrm>
          <a:off x="0" y="304882"/>
          <a:ext cx="11181144" cy="198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16560" rIns="867781" bIns="142240" numCol="1" spcCol="1270" anchor="t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Бунда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ҳажми 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таркибига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орқали уларни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мувозанат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ҳолатига келтиради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мувозанатлашган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, у </a:t>
          </a:r>
          <a:endParaRPr lang="en-US" sz="2000" b="1" kern="1200" dirty="0">
            <a:latin typeface="Times New Roman" pitchFamily="18" charset="0"/>
            <a:cs typeface="Times New Roman" pitchFamily="18" charset="0"/>
          </a:endParaRPr>
        </a:p>
        <a:p>
          <a:pPr marL="457200" lvl="2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биринчидан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сотилиши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таъминлайди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,</a:t>
          </a:r>
          <a:endParaRPr lang="en-US" sz="2000" b="1" kern="1200" dirty="0">
            <a:latin typeface="Times New Roman" pitchFamily="18" charset="0"/>
            <a:cs typeface="Times New Roman" pitchFamily="18" charset="0"/>
          </a:endParaRPr>
        </a:p>
        <a:p>
          <a:pPr marL="457200" lvl="2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иккинчидан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тақчиллигини юзага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келтирмайди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04882"/>
        <a:ext cx="11181144" cy="1984500"/>
      </dsp:txXfrm>
    </dsp:sp>
    <dsp:sp modelId="{8F669D60-64DC-4968-B273-D0996A2777D9}">
      <dsp:nvSpPr>
        <dsp:cNvPr id="0" name=""/>
        <dsp:cNvSpPr/>
      </dsp:nvSpPr>
      <dsp:spPr>
        <a:xfrm>
          <a:off x="559057" y="9682"/>
          <a:ext cx="7826800" cy="590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Мувозанатликни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таъминлаш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7878" y="38503"/>
        <a:ext cx="7769158" cy="532758"/>
      </dsp:txXfrm>
    </dsp:sp>
    <dsp:sp modelId="{DD800ABF-F052-4937-A2CE-AD4D0F370B49}">
      <dsp:nvSpPr>
        <dsp:cNvPr id="0" name=""/>
        <dsp:cNvSpPr/>
      </dsp:nvSpPr>
      <dsp:spPr>
        <a:xfrm>
          <a:off x="0" y="2692583"/>
          <a:ext cx="11181144" cy="214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16560" rIns="867781" bIns="142240" numCol="1" spcCol="1270" anchor="t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қиймат 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нафлиликнинг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пулдаги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ифодаси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айтамиз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чунки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қилинган сарф-харажатлар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натижалар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зарар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ҳисоб-китоб қилинади.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амалдаги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ёрдамида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йил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давомидаги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чиқариш натижалари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Қиёсий нархларда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йил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(базис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йил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асос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қилиб олиниб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чиқаришнинг натижалари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нархда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ҳисобланади ва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бошқа йиллар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таққосланади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692583"/>
        <a:ext cx="11181144" cy="2142000"/>
      </dsp:txXfrm>
    </dsp:sp>
    <dsp:sp modelId="{E326FE1D-4104-446E-BD04-1F4FD17E535D}">
      <dsp:nvSpPr>
        <dsp:cNvPr id="0" name=""/>
        <dsp:cNvSpPr/>
      </dsp:nvSpPr>
      <dsp:spPr>
        <a:xfrm>
          <a:off x="559057" y="2397383"/>
          <a:ext cx="7826800" cy="5904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Қиймат ва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нафлиликни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ўлчаш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7878" y="2426204"/>
        <a:ext cx="7769158" cy="53275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27DB9-893C-4C6A-A7F7-8551E7A04B6A}">
      <dsp:nvSpPr>
        <dsp:cNvPr id="0" name=""/>
        <dsp:cNvSpPr/>
      </dsp:nvSpPr>
      <dsp:spPr>
        <a:xfrm>
          <a:off x="0" y="403228"/>
          <a:ext cx="11088547" cy="1820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0594" tIns="354076" rIns="860594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ҳолати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конъюнктураси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ҳамда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нисбатига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боғлиқ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сақланган ҳолда нарх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юқори бўлса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миқдори ортади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тушса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камаяди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ҳатто ишлаб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чиқарувчилар зарар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кўриши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ҳам мумкин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чиқарувчилар фаолиятига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ошса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чиқариш кенгаяди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Бошқа капиталлар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ҳам фойда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юқори бўлган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соҳа ва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тармоқларга оқиб кела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бошлайди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Хуллас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чиқаришни тартибга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солиб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уни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ўзгартириб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туради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ривожини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таъминлайди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03228"/>
        <a:ext cx="11088547" cy="1820700"/>
      </dsp:txXfrm>
    </dsp:sp>
    <dsp:sp modelId="{A3F7EEF0-F8C8-41F7-92A1-2033D1C5DDBA}">
      <dsp:nvSpPr>
        <dsp:cNvPr id="0" name=""/>
        <dsp:cNvSpPr/>
      </dsp:nvSpPr>
      <dsp:spPr>
        <a:xfrm>
          <a:off x="554427" y="152308"/>
          <a:ext cx="7761982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384" tIns="0" rIns="293384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солиш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8925" y="176806"/>
        <a:ext cx="7712986" cy="452844"/>
      </dsp:txXfrm>
    </dsp:sp>
    <dsp:sp modelId="{89115313-82E7-44AA-8BB5-0149C3CD3625}">
      <dsp:nvSpPr>
        <dsp:cNvPr id="0" name=""/>
        <dsp:cNvSpPr/>
      </dsp:nvSpPr>
      <dsp:spPr>
        <a:xfrm>
          <a:off x="0" y="2566648"/>
          <a:ext cx="11088547" cy="1151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0594" tIns="354076" rIns="860594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рақобат курашининг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муҳим воситаси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ҳисобланади.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чиқарувчилар ўз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рақибларини енгиш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пасайтириш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усулидан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фойдаланишлари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Демак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ўзгартириб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туриш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усули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рақобатда кенг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қўлланилади.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566648"/>
        <a:ext cx="11088547" cy="1151325"/>
      </dsp:txXfrm>
    </dsp:sp>
    <dsp:sp modelId="{A5405AB0-7C40-417E-B5FB-47734A1ED5E6}">
      <dsp:nvSpPr>
        <dsp:cNvPr id="0" name=""/>
        <dsp:cNvSpPr/>
      </dsp:nvSpPr>
      <dsp:spPr>
        <a:xfrm>
          <a:off x="554427" y="2315728"/>
          <a:ext cx="7761982" cy="5018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384" tIns="0" rIns="293384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Рақобат воситаси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8925" y="2340226"/>
        <a:ext cx="7712986" cy="452844"/>
      </dsp:txXfrm>
    </dsp:sp>
    <dsp:sp modelId="{4C4583BB-5213-465D-B253-5DE094956ABC}">
      <dsp:nvSpPr>
        <dsp:cNvPr id="0" name=""/>
        <dsp:cNvSpPr/>
      </dsp:nvSpPr>
      <dsp:spPr>
        <a:xfrm>
          <a:off x="0" y="4060693"/>
          <a:ext cx="11088547" cy="1392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0594" tIns="354076" rIns="860594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аҳолининг кам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қатламларини ижтимоий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ҳимоя қилиш вазифасини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ҳам бажаради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товар (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)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лар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дотацияланган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сотилганда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бажарилади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Бунда улар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бюджети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ҳайрия маблағлари ҳисобига молиявий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таъминланади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060693"/>
        <a:ext cx="11088547" cy="1392300"/>
      </dsp:txXfrm>
    </dsp:sp>
    <dsp:sp modelId="{BFF24C19-F597-47FF-872D-0EF0FA0AF483}">
      <dsp:nvSpPr>
        <dsp:cNvPr id="0" name=""/>
        <dsp:cNvSpPr/>
      </dsp:nvSpPr>
      <dsp:spPr>
        <a:xfrm>
          <a:off x="554427" y="3809774"/>
          <a:ext cx="7761982" cy="5018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384" tIns="0" rIns="293384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ҳимоя вазифаси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8925" y="3834272"/>
        <a:ext cx="7712986" cy="4528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067EB1-82A4-47F7-9407-3D02CD5C2A6A}">
      <dsp:nvSpPr>
        <dsp:cNvPr id="0" name=""/>
        <dsp:cNvSpPr/>
      </dsp:nvSpPr>
      <dsp:spPr>
        <a:xfrm>
          <a:off x="0" y="6306"/>
          <a:ext cx="11181144" cy="11735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endParaRPr lang="ru-RU" sz="4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287" y="63593"/>
        <a:ext cx="11066570" cy="105895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9DE2F0-37CC-4301-8894-773B2FEB1F81}">
      <dsp:nvSpPr>
        <dsp:cNvPr id="0" name=""/>
        <dsp:cNvSpPr/>
      </dsp:nvSpPr>
      <dsp:spPr>
        <a:xfrm>
          <a:off x="0" y="377805"/>
          <a:ext cx="11181144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33248" rIns="867781" bIns="113792" numCol="1" spcCol="1270" anchor="t" anchorCtr="0">
          <a:noAutofit/>
        </a:bodyPr>
        <a:lstStyle/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чиқарувчилар томонидан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миқдордаги товарлар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йўла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кўтарасига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сотилганда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қўлланиладиган нарх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77805"/>
        <a:ext cx="11181144" cy="882000"/>
      </dsp:txXfrm>
    </dsp:sp>
    <dsp:sp modelId="{13856EF5-F545-46EB-8846-CC7576B00841}">
      <dsp:nvSpPr>
        <dsp:cNvPr id="0" name=""/>
        <dsp:cNvSpPr/>
      </dsp:nvSpPr>
      <dsp:spPr>
        <a:xfrm>
          <a:off x="559057" y="141645"/>
          <a:ext cx="7826800" cy="4723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114" y="164702"/>
        <a:ext cx="7780686" cy="426206"/>
      </dsp:txXfrm>
    </dsp:sp>
    <dsp:sp modelId="{AF1F62FF-493C-4BC3-9271-2C3C74752545}">
      <dsp:nvSpPr>
        <dsp:cNvPr id="0" name=""/>
        <dsp:cNvSpPr/>
      </dsp:nvSpPr>
      <dsp:spPr>
        <a:xfrm>
          <a:off x="0" y="1582365"/>
          <a:ext cx="11181144" cy="66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33248" rIns="867781" bIns="113792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бевосита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истеъмолчиларга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сотиладиган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582365"/>
        <a:ext cx="11181144" cy="667800"/>
      </dsp:txXfrm>
    </dsp:sp>
    <dsp:sp modelId="{FE5C9089-BFCE-4A0D-94EB-3C0B213EE1C3}">
      <dsp:nvSpPr>
        <dsp:cNvPr id="0" name=""/>
        <dsp:cNvSpPr/>
      </dsp:nvSpPr>
      <dsp:spPr>
        <a:xfrm>
          <a:off x="559057" y="1346205"/>
          <a:ext cx="7826800" cy="4723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Чакана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114" y="1369262"/>
        <a:ext cx="7780686" cy="426206"/>
      </dsp:txXfrm>
    </dsp:sp>
    <dsp:sp modelId="{E459692C-76FD-429B-985A-F122AF318F7B}">
      <dsp:nvSpPr>
        <dsp:cNvPr id="0" name=""/>
        <dsp:cNvSpPr/>
      </dsp:nvSpPr>
      <dsp:spPr>
        <a:xfrm>
          <a:off x="0" y="2572725"/>
          <a:ext cx="11181144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33248" rIns="867781" bIns="113792" numCol="1" spcCol="1270" anchor="t" anchorCtr="0">
          <a:noAutofit/>
        </a:bodyPr>
        <a:lstStyle/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харидорнинг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розилиги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белгиланадиган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тузилган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шартномада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қайд қилинган нарх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572725"/>
        <a:ext cx="11181144" cy="882000"/>
      </dsp:txXfrm>
    </dsp:sp>
    <dsp:sp modelId="{5B9EF4E1-9E5A-4946-812F-9A112859F65B}">
      <dsp:nvSpPr>
        <dsp:cNvPr id="0" name=""/>
        <dsp:cNvSpPr/>
      </dsp:nvSpPr>
      <dsp:spPr>
        <a:xfrm>
          <a:off x="559057" y="2336565"/>
          <a:ext cx="7826800" cy="4723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Шартнома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b="1" kern="1200" dirty="0"/>
        </a:p>
      </dsp:txBody>
      <dsp:txXfrm>
        <a:off x="582114" y="2359622"/>
        <a:ext cx="7780686" cy="426206"/>
      </dsp:txXfrm>
    </dsp:sp>
    <dsp:sp modelId="{6A30D9C8-E136-4BB5-A470-6F45DC36CDC6}">
      <dsp:nvSpPr>
        <dsp:cNvPr id="0" name=""/>
        <dsp:cNvSpPr/>
      </dsp:nvSpPr>
      <dsp:spPr>
        <a:xfrm>
          <a:off x="0" y="3777285"/>
          <a:ext cx="11181144" cy="66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33248" rIns="867781" bIns="113792" numCol="1" spcCol="1270" anchor="t" anchorCtr="0">
          <a:noAutofit/>
        </a:bodyPr>
        <a:lstStyle/>
        <a:p>
          <a:pPr marL="171450" lvl="1" indent="-171450" algn="just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юқори ва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қуйи чегаралари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белгиланиб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доирада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777285"/>
        <a:ext cx="11181144" cy="667800"/>
      </dsp:txXfrm>
    </dsp:sp>
    <dsp:sp modelId="{9AC96293-CA83-4743-AF6D-C5AE2EC8FA1A}">
      <dsp:nvSpPr>
        <dsp:cNvPr id="0" name=""/>
        <dsp:cNvSpPr/>
      </dsp:nvSpPr>
      <dsp:spPr>
        <a:xfrm>
          <a:off x="559057" y="3541125"/>
          <a:ext cx="7826800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Чегараланган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114" y="3564182"/>
        <a:ext cx="7780686" cy="42620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44DB12-E5BC-4F9F-8FA3-48BE1027A3F7}">
      <dsp:nvSpPr>
        <dsp:cNvPr id="0" name=""/>
        <dsp:cNvSpPr/>
      </dsp:nvSpPr>
      <dsp:spPr>
        <a:xfrm>
          <a:off x="0" y="311628"/>
          <a:ext cx="11181144" cy="876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37388" rIns="867781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бюджети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ҳисобидан махсус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арзонлаштирилган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11628"/>
        <a:ext cx="11181144" cy="876487"/>
      </dsp:txXfrm>
    </dsp:sp>
    <dsp:sp modelId="{133A2063-FFFA-4D71-8C58-4C1B224BC8EC}">
      <dsp:nvSpPr>
        <dsp:cNvPr id="0" name=""/>
        <dsp:cNvSpPr/>
      </dsp:nvSpPr>
      <dsp:spPr>
        <a:xfrm>
          <a:off x="559057" y="1668"/>
          <a:ext cx="7826800" cy="6199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Дотацияланган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endParaRPr lang="en-US" sz="2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9319" y="31930"/>
        <a:ext cx="7766276" cy="559396"/>
      </dsp:txXfrm>
    </dsp:sp>
    <dsp:sp modelId="{5AA00DF9-5DEC-44B8-B578-42BC7B810ED1}">
      <dsp:nvSpPr>
        <dsp:cNvPr id="0" name=""/>
        <dsp:cNvSpPr/>
      </dsp:nvSpPr>
      <dsp:spPr>
        <a:xfrm>
          <a:off x="0" y="1611475"/>
          <a:ext cx="11181144" cy="1157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37388" rIns="867781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мавқеини мустаҳкамлаш ва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рақибларини бозордан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сиқиб чиқариш учун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фойдаланиладиган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махсус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611475"/>
        <a:ext cx="11181144" cy="1157625"/>
      </dsp:txXfrm>
    </dsp:sp>
    <dsp:sp modelId="{3658D60D-A949-45B0-AA3C-DB0453B47DAB}">
      <dsp:nvSpPr>
        <dsp:cNvPr id="0" name=""/>
        <dsp:cNvSpPr/>
      </dsp:nvSpPr>
      <dsp:spPr>
        <a:xfrm>
          <a:off x="559057" y="1301515"/>
          <a:ext cx="7826800" cy="6199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Демпинг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endParaRPr lang="en-US" sz="2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9319" y="1331777"/>
        <a:ext cx="7766276" cy="559396"/>
      </dsp:txXfrm>
    </dsp:sp>
    <dsp:sp modelId="{EA99A523-6044-4694-8144-4E3987A3F214}">
      <dsp:nvSpPr>
        <dsp:cNvPr id="0" name=""/>
        <dsp:cNvSpPr/>
      </dsp:nvSpPr>
      <dsp:spPr>
        <a:xfrm>
          <a:off x="0" y="3192461"/>
          <a:ext cx="11181144" cy="876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37388" rIns="867781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келадиган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нархидир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192461"/>
        <a:ext cx="11181144" cy="876487"/>
      </dsp:txXfrm>
    </dsp:sp>
    <dsp:sp modelId="{D6703A9F-40DF-48A9-BB09-F23A188E794B}">
      <dsp:nvSpPr>
        <dsp:cNvPr id="0" name=""/>
        <dsp:cNvSpPr/>
      </dsp:nvSpPr>
      <dsp:spPr>
        <a:xfrm>
          <a:off x="559057" y="2882501"/>
          <a:ext cx="7826800" cy="6199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9319" y="2912763"/>
        <a:ext cx="7766276" cy="559396"/>
      </dsp:txXfrm>
    </dsp:sp>
    <dsp:sp modelId="{945E6C0F-F2CE-4F0B-9E1A-4E516132AB64}">
      <dsp:nvSpPr>
        <dsp:cNvPr id="0" name=""/>
        <dsp:cNvSpPr/>
      </dsp:nvSpPr>
      <dsp:spPr>
        <a:xfrm>
          <a:off x="0" y="4492308"/>
          <a:ext cx="11181144" cy="1157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37388" rIns="867781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ҳажмини ўзгартирмасдан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фойдаланиладиган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1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492308"/>
        <a:ext cx="11181144" cy="1157625"/>
      </dsp:txXfrm>
    </dsp:sp>
    <dsp:sp modelId="{0940BB35-3415-4596-A3FE-60370C446564}">
      <dsp:nvSpPr>
        <dsp:cNvPr id="0" name=""/>
        <dsp:cNvSpPr/>
      </dsp:nvSpPr>
      <dsp:spPr>
        <a:xfrm>
          <a:off x="559057" y="4182348"/>
          <a:ext cx="7826800" cy="6199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Нуфузли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endParaRPr lang="en-US" sz="2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9319" y="4212610"/>
        <a:ext cx="7766276" cy="55939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C80BE-2AE2-480C-8670-3E79AF3C3613}">
      <dsp:nvSpPr>
        <dsp:cNvPr id="0" name=""/>
        <dsp:cNvSpPr/>
      </dsp:nvSpPr>
      <dsp:spPr>
        <a:xfrm>
          <a:off x="0" y="14008"/>
          <a:ext cx="11100121" cy="8064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диапазони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оралиғининг пулдаги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ифодасидир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4008"/>
        <a:ext cx="11100121" cy="806400"/>
      </dsp:txXfrm>
    </dsp:sp>
    <dsp:sp modelId="{2B36657D-68C9-4799-9AA0-09A2914C3FF7}">
      <dsp:nvSpPr>
        <dsp:cNvPr id="0" name=""/>
        <dsp:cNvSpPr/>
      </dsp:nvSpPr>
      <dsp:spPr>
        <a:xfrm>
          <a:off x="0" y="820408"/>
          <a:ext cx="11100121" cy="149876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диапазони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қуйи, ўрта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юқори нархларни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диапазони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қанчалик кенг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бўлса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товар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муомаласи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шунчалик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тез юз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чунки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боғланади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20408"/>
        <a:ext cx="11100121" cy="149876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8D986-F32F-47C7-9D4A-EC93289B2E81}">
      <dsp:nvSpPr>
        <dsp:cNvPr id="0" name=""/>
        <dsp:cNvSpPr/>
      </dsp:nvSpPr>
      <dsp:spPr>
        <a:xfrm>
          <a:off x="0" y="14668"/>
          <a:ext cx="11100121" cy="8880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Иқтисодиёт назариясида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деган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тушунча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бор, у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паритети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ҳам юритилади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50" y="58018"/>
        <a:ext cx="11013421" cy="80133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5BF5F-3E8C-49DC-8446-355E9A04B6EB}">
      <dsp:nvSpPr>
        <dsp:cNvPr id="0" name=""/>
        <dsp:cNvSpPr/>
      </dsp:nvSpPr>
      <dsp:spPr>
        <a:xfrm>
          <a:off x="0" y="17808"/>
          <a:ext cx="11181144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кўлами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ҳисобга олинганда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ҳудудий (минтақавий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),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халқаро нархлар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70582"/>
        <a:ext cx="11075596" cy="97553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AB1595-DF0A-4AEE-85D6-DA4D40C8641D}">
      <dsp:nvSpPr>
        <dsp:cNvPr id="0" name=""/>
        <dsp:cNvSpPr/>
      </dsp:nvSpPr>
      <dsp:spPr>
        <a:xfrm>
          <a:off x="0" y="413256"/>
          <a:ext cx="11181144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74904" rIns="867781" bIns="128016" numCol="1" spcCol="1270" anchor="t" anchorCtr="0">
          <a:noAutofit/>
        </a:bodyPr>
        <a:lstStyle/>
        <a:p>
          <a:pPr marL="171450" lvl="1" indent="-171450" algn="just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фақат маълум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ҳудудий бозорга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, у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ҳудуд доирасидаги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таъсирида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ҳосил бўлади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13256"/>
        <a:ext cx="11181144" cy="992250"/>
      </dsp:txXfrm>
    </dsp:sp>
    <dsp:sp modelId="{9E983231-EB62-4CE5-954C-42D46F1830DB}">
      <dsp:nvSpPr>
        <dsp:cNvPr id="0" name=""/>
        <dsp:cNvSpPr/>
      </dsp:nvSpPr>
      <dsp:spPr>
        <a:xfrm>
          <a:off x="559057" y="147576"/>
          <a:ext cx="7826800" cy="5313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Ҳудудий 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996" y="173515"/>
        <a:ext cx="7774922" cy="479482"/>
      </dsp:txXfrm>
    </dsp:sp>
    <dsp:sp modelId="{D65CF4A9-2BF1-4E40-809F-53CD9A365410}">
      <dsp:nvSpPr>
        <dsp:cNvPr id="0" name=""/>
        <dsp:cNvSpPr/>
      </dsp:nvSpPr>
      <dsp:spPr>
        <a:xfrm>
          <a:off x="0" y="1768387"/>
          <a:ext cx="11181144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74904" rIns="867781" bIns="128016" numCol="1" spcCol="1270" anchor="t" anchorCtr="0">
          <a:noAutofit/>
        </a:bodyPr>
        <a:lstStyle/>
        <a:p>
          <a:pPr marL="171450" lvl="1" indent="-171450" algn="just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мамлакат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доирасида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қилувчи 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хусусиятини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акс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эттирувчи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нархдир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мамлакат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доирасидаги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сарф-харажатларни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товар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нафлилигини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қанчалик қадрланишини ҳисобга олади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768387"/>
        <a:ext cx="11181144" cy="1219050"/>
      </dsp:txXfrm>
    </dsp:sp>
    <dsp:sp modelId="{D614647E-F9D4-4387-9573-AA62FCBB20D0}">
      <dsp:nvSpPr>
        <dsp:cNvPr id="0" name=""/>
        <dsp:cNvSpPr/>
      </dsp:nvSpPr>
      <dsp:spPr>
        <a:xfrm>
          <a:off x="559057" y="1502707"/>
          <a:ext cx="7826800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996" y="1528646"/>
        <a:ext cx="7774922" cy="479482"/>
      </dsp:txXfrm>
    </dsp:sp>
    <dsp:sp modelId="{272EC148-70A5-435F-80DA-F00721A7862F}">
      <dsp:nvSpPr>
        <dsp:cNvPr id="0" name=""/>
        <dsp:cNvSpPr/>
      </dsp:nvSpPr>
      <dsp:spPr>
        <a:xfrm>
          <a:off x="0" y="3350317"/>
          <a:ext cx="11181144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374904" rIns="867781" bIns="128016" numCol="1" spcCol="1270" anchor="t" anchorCtr="0">
          <a:noAutofit/>
        </a:bodyPr>
        <a:lstStyle/>
        <a:p>
          <a:pPr marL="171450" lvl="1" indent="-171450" algn="just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товарни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чиқаришга сарфланган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байналминал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харажатларни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жаҳон стандарти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талабига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мос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келиш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даражасини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халқаро бозордаги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нисбатини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ҳисобга олади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350317"/>
        <a:ext cx="11181144" cy="1219050"/>
      </dsp:txXfrm>
    </dsp:sp>
    <dsp:sp modelId="{046FD45C-AB22-4EBA-9D33-6979F52584BC}">
      <dsp:nvSpPr>
        <dsp:cNvPr id="0" name=""/>
        <dsp:cNvSpPr/>
      </dsp:nvSpPr>
      <dsp:spPr>
        <a:xfrm>
          <a:off x="559057" y="3084637"/>
          <a:ext cx="7826800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Жаҳон бозори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996" y="3110576"/>
        <a:ext cx="7774922" cy="47948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194586-EC24-4075-B71E-1E392F4BF017}">
      <dsp:nvSpPr>
        <dsp:cNvPr id="0" name=""/>
        <dsp:cNvSpPr/>
      </dsp:nvSpPr>
      <dsp:spPr>
        <a:xfrm>
          <a:off x="0" y="17808"/>
          <a:ext cx="11181144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Рақобатнинг турли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кўринишлари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70582"/>
        <a:ext cx="11075596" cy="97553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BE0343-91ED-4456-A6D2-62844B387FC8}">
      <dsp:nvSpPr>
        <dsp:cNvPr id="0" name=""/>
        <dsp:cNvSpPr/>
      </dsp:nvSpPr>
      <dsp:spPr>
        <a:xfrm>
          <a:off x="0" y="420553"/>
          <a:ext cx="11181144" cy="1489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58216" rIns="867781" bIns="156464" numCol="1" spcCol="1270" anchor="t" anchorCtr="0">
          <a:noAutofit/>
        </a:bodyPr>
        <a:lstStyle/>
        <a:p>
          <a:pPr marL="228600" lvl="1" indent="-228600" algn="just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чиқарувчи 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ҳамда истеъмолчи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)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ларнинг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сони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жуда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чиқариш ҳажмини ўзгартириш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орқали нарх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шаклланишига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таъсири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умуман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сезилмайди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20553"/>
        <a:ext cx="11181144" cy="1489950"/>
      </dsp:txXfrm>
    </dsp:sp>
    <dsp:sp modelId="{256DDB84-1082-4FEF-A911-61A9BE41A6FE}">
      <dsp:nvSpPr>
        <dsp:cNvPr id="0" name=""/>
        <dsp:cNvSpPr/>
      </dsp:nvSpPr>
      <dsp:spPr>
        <a:xfrm>
          <a:off x="559057" y="95833"/>
          <a:ext cx="7826800" cy="6494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endParaRPr lang="en-US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0760" y="127536"/>
        <a:ext cx="7763394" cy="586034"/>
      </dsp:txXfrm>
    </dsp:sp>
    <dsp:sp modelId="{D637D05C-3159-4F01-A28D-9E932E200A1A}">
      <dsp:nvSpPr>
        <dsp:cNvPr id="0" name=""/>
        <dsp:cNvSpPr/>
      </dsp:nvSpPr>
      <dsp:spPr>
        <a:xfrm>
          <a:off x="0" y="2354024"/>
          <a:ext cx="11181144" cy="2079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7781" tIns="458216" rIns="867781" bIns="156464" numCol="1" spcCol="1270" anchor="t" anchorCtr="0">
          <a:noAutofit/>
        </a:bodyPr>
        <a:lstStyle/>
        <a:p>
          <a:pPr marL="228600" lvl="1" indent="-228600" algn="just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чиқарувчилар 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харидорлар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)дан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бирининг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сони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чекланган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чиқариш ҳажмига 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пировардида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шаклланишига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сунъий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кўрсатиш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имконини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рақобат турли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даражаларидаги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бир-биридан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фарқ қилади.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354024"/>
        <a:ext cx="11181144" cy="2079000"/>
      </dsp:txXfrm>
    </dsp:sp>
    <dsp:sp modelId="{9A2D283D-1100-457F-AC73-95CDBD5BEEB0}">
      <dsp:nvSpPr>
        <dsp:cNvPr id="0" name=""/>
        <dsp:cNvSpPr/>
      </dsp:nvSpPr>
      <dsp:spPr>
        <a:xfrm>
          <a:off x="559057" y="2029304"/>
          <a:ext cx="7826800" cy="6494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834" tIns="0" rIns="295834" bIns="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Номукаммал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endParaRPr lang="en-US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0760" y="2061007"/>
        <a:ext cx="7763394" cy="58603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F45225-831D-4A67-BE7C-44F0E9FDBD3B}">
      <dsp:nvSpPr>
        <dsp:cNvPr id="0" name=""/>
        <dsp:cNvSpPr/>
      </dsp:nvSpPr>
      <dsp:spPr>
        <a:xfrm>
          <a:off x="0" y="183822"/>
          <a:ext cx="11181144" cy="772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696" y="221518"/>
        <a:ext cx="11105752" cy="69680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F95CFB-73D3-42CE-9F4E-ED1B4593C6DC}">
      <dsp:nvSpPr>
        <dsp:cNvPr id="0" name=""/>
        <dsp:cNvSpPr/>
      </dsp:nvSpPr>
      <dsp:spPr>
        <a:xfrm>
          <a:off x="0" y="89065"/>
          <a:ext cx="11181142" cy="4628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354013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рақобат кураши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топиш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хусусиятларини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тадқиқ этган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дастлабки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иқтисодчилардан бири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А.Маршалл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фикрича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жараёнига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қадар икки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хил,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нархлари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Назарий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жиҳатдан ҳар икки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юқори ва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қуйи даражалари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товари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имкон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қадар юқори бўлишидан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чунки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фойдаси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ҳажмини оширади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Бироқ, эркин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рақобат шароитида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бошқалардан юқори даражада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белгилашга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интилиш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мазкур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сотувчининг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бозордан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сиқиб чиқарилишига олиб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келиши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паст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товарни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чиқариш учун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кетган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харажатларни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қоплаши керак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товарни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паст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олишдан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бироқ эркин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рақобатли бозор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ҳам 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ололмай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қолиш хавфи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юқори даражаси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эса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, Маршалл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таъбирича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қўшилган миқдор нафлилигига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тенг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5946" y="315011"/>
        <a:ext cx="10729250" cy="4176628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269BE1-7F88-4E7B-AF53-E144095F57CE}">
      <dsp:nvSpPr>
        <dsp:cNvPr id="0" name=""/>
        <dsp:cNvSpPr/>
      </dsp:nvSpPr>
      <dsp:spPr>
        <a:xfrm>
          <a:off x="0" y="164161"/>
          <a:ext cx="11100121" cy="36325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354013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қулай нархга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борасидаги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кураш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ҳар икки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мослиги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таъминлангунга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пайдо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бўлгунга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қадар давом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Шундай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қилиб, сотувчининг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эса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қўшилган миқдор нафлилиги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майдонга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тушиб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пайдо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ҳолатни 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Маршалл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шундай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ифодалайди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: «…«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принципи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ҳамда 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принципи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шубҳасиз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ягона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қонунининг таркибий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қисми ҳисобланиб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улардан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ҳар бирини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қайчининг битта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кесувчи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томонига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қиёслаш мумкин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». 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64161"/>
        <a:ext cx="11100121" cy="3632587"/>
      </dsp:txXfrm>
    </dsp:sp>
    <dsp:sp modelId="{B9C80C79-F50B-4BAE-B0DF-09A9A3D3FB88}">
      <dsp:nvSpPr>
        <dsp:cNvPr id="0" name=""/>
        <dsp:cNvSpPr/>
      </dsp:nvSpPr>
      <dsp:spPr>
        <a:xfrm>
          <a:off x="0" y="3796749"/>
          <a:ext cx="11100121" cy="17485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рақобатли бозор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таъсирида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А.Маршалл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таъкидлаганидек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чиқариш харажатлари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эмас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балки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зарурий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зарурий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меҳнат сарфлари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ётади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796749"/>
        <a:ext cx="11100121" cy="174856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9DF478-CC09-40F1-9BB1-100324CB24DC}">
      <dsp:nvSpPr>
        <dsp:cNvPr id="0" name=""/>
        <dsp:cNvSpPr/>
      </dsp:nvSpPr>
      <dsp:spPr>
        <a:xfrm>
          <a:off x="0" y="11866"/>
          <a:ext cx="11181144" cy="11582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Мукаммал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рақобатли бозор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sz="3000" kern="1200" dirty="0" smtClean="0">
              <a:latin typeface="Times New Roman" pitchFamily="18" charset="0"/>
              <a:cs typeface="Times New Roman" pitchFamily="18" charset="0"/>
            </a:rPr>
          </a:b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43" y="68409"/>
        <a:ext cx="11068058" cy="1045213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29E37B-AF7A-416A-B869-3D93D614D9AD}">
      <dsp:nvSpPr>
        <dsp:cNvPr id="0" name=""/>
        <dsp:cNvSpPr/>
      </dsp:nvSpPr>
      <dsp:spPr>
        <a:xfrm>
          <a:off x="0" y="119535"/>
          <a:ext cx="11181144" cy="889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Монополия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b="1" kern="1200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r>
            <a:rPr lang="ru-RU" sz="38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407" y="162942"/>
        <a:ext cx="11094330" cy="802386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EE59C4-BE63-4C2C-8AD3-DED04F51958F}">
      <dsp:nvSpPr>
        <dsp:cNvPr id="0" name=""/>
        <dsp:cNvSpPr/>
      </dsp:nvSpPr>
      <dsp:spPr>
        <a:xfrm>
          <a:off x="0" y="289354"/>
          <a:ext cx="11181144" cy="429738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442913" algn="just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Монополия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шаклланишининг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жиҳати шундаки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агар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майда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чиқарувчилар фақат ўзларининг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индивидуал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нархларини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ўзгартира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олсалар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улардан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фарқли ўлароқ бозор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иштирокчилари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сифатидаги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нархларини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ўзлари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белгилай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оладилар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ҳамда оммавий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пасайиб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боришидан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тарзда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фойдаланадилар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</a:p>
        <a:p>
          <a:pPr marL="0" lvl="0" indent="442913" algn="just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тартибда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товарларни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манфаатлари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йўлида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кам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бўлганда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ошиши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тенденциясидан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фойдаланадилар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</a:p>
        <a:p>
          <a:pPr marL="0" lvl="0" indent="442913" algn="just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қуйидаги миқдорий боғлиқликни акс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эттиради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талабга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қанчалик юқори бўлса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шунчалик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паст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аксинча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камайиши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ошиб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боради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9781" y="499135"/>
        <a:ext cx="10761582" cy="3877827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FF945-17AD-4B43-BD4F-584B49B6C91C}">
      <dsp:nvSpPr>
        <dsp:cNvPr id="0" name=""/>
        <dsp:cNvSpPr/>
      </dsp:nvSpPr>
      <dsp:spPr>
        <a:xfrm>
          <a:off x="0" y="2051"/>
          <a:ext cx="11181144" cy="1146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l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чизиғи</a:t>
          </a:r>
          <a:endParaRPr lang="ru-RU" sz="4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972" y="58023"/>
        <a:ext cx="11069200" cy="1034656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16B8B-A827-4F55-B399-8CC7228AF8B6}">
      <dsp:nvSpPr>
        <dsp:cNvPr id="0" name=""/>
        <dsp:cNvSpPr/>
      </dsp:nvSpPr>
      <dsp:spPr>
        <a:xfrm>
          <a:off x="0" y="38870"/>
          <a:ext cx="11181144" cy="95040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Монопсония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шароитида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шаклланиши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sz="33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8870"/>
        <a:ext cx="11181144" cy="950400"/>
      </dsp:txXfrm>
    </dsp:sp>
    <dsp:sp modelId="{DEFFD99D-305E-42BB-99BB-D6F3B63FAE50}">
      <dsp:nvSpPr>
        <dsp:cNvPr id="0" name=""/>
        <dsp:cNvSpPr/>
      </dsp:nvSpPr>
      <dsp:spPr>
        <a:xfrm>
          <a:off x="0" y="989270"/>
          <a:ext cx="11181144" cy="176640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l" defTabSz="1466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Монопсония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майда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чиқарувчилардан товарларнинг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ҳажмини сотиб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қонунидан ўзига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тарзда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фойдаланади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3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989270"/>
        <a:ext cx="11181144" cy="1766407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62B43F-CA2C-487A-9384-2CB6159C0701}">
      <dsp:nvSpPr>
        <dsp:cNvPr id="0" name=""/>
        <dsp:cNvSpPr/>
      </dsp:nvSpPr>
      <dsp:spPr>
        <a:xfrm>
          <a:off x="0" y="197965"/>
          <a:ext cx="11181144" cy="865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just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265" y="240230"/>
        <a:ext cx="11096614" cy="781270"/>
      </dsp:txXfrm>
    </dsp:sp>
    <dsp:sp modelId="{209CDD0A-0C96-4B39-ABCB-CBF384959451}">
      <dsp:nvSpPr>
        <dsp:cNvPr id="0" name=""/>
        <dsp:cNvSpPr/>
      </dsp:nvSpPr>
      <dsp:spPr>
        <a:xfrm>
          <a:off x="0" y="1063765"/>
          <a:ext cx="11181144" cy="16466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001" tIns="46990" rIns="263144" bIns="46990" numCol="1" spcCol="1270" anchor="t" anchorCtr="0">
          <a:noAutofit/>
        </a:bodyPr>
        <a:lstStyle/>
        <a:p>
          <a:pPr marL="285750" lvl="1" indent="-285750" algn="just" defTabSz="12890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900" kern="1200" smtClean="0">
              <a:latin typeface="Times New Roman" pitchFamily="18" charset="0"/>
              <a:cs typeface="Times New Roman" pitchFamily="18" charset="0"/>
            </a:rPr>
            <a:t>қуйидаги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миқдорий боғлиқликни акс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эттиради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таклифга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харидорларнинг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қанчалик катта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бўлса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шунчалик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юқори бўлади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аксинча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камайиши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пасайиб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боради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063765"/>
        <a:ext cx="11181144" cy="1646685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FF945-17AD-4B43-BD4F-584B49B6C91C}">
      <dsp:nvSpPr>
        <dsp:cNvPr id="0" name=""/>
        <dsp:cNvSpPr/>
      </dsp:nvSpPr>
      <dsp:spPr>
        <a:xfrm>
          <a:off x="0" y="2051"/>
          <a:ext cx="11181144" cy="1146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l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4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900" b="1" kern="1200" dirty="0" err="1" smtClean="0">
              <a:latin typeface="Times New Roman" pitchFamily="18" charset="0"/>
              <a:cs typeface="Times New Roman" pitchFamily="18" charset="0"/>
            </a:rPr>
            <a:t>чизиғи</a:t>
          </a:r>
          <a:endParaRPr lang="ru-RU" sz="4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972" y="58023"/>
        <a:ext cx="11069200" cy="1034656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2FDBDE-DA33-4621-A856-190060A012A5}">
      <dsp:nvSpPr>
        <dsp:cNvPr id="0" name=""/>
        <dsp:cNvSpPr/>
      </dsp:nvSpPr>
      <dsp:spPr>
        <a:xfrm>
          <a:off x="0" y="19253"/>
          <a:ext cx="11181144" cy="9266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Олигополистик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чизиғининг 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синиши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235" y="64488"/>
        <a:ext cx="11090674" cy="836169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2144F-EC08-4B1A-B579-662F2B6CDAFF}">
      <dsp:nvSpPr>
        <dsp:cNvPr id="0" name=""/>
        <dsp:cNvSpPr/>
      </dsp:nvSpPr>
      <dsp:spPr>
        <a:xfrm>
          <a:off x="0" y="149224"/>
          <a:ext cx="11181144" cy="748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4.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оширилиш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553" y="185777"/>
        <a:ext cx="11108038" cy="675694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4FB2FE-E614-421A-B9C0-D305BF280CDD}">
      <dsp:nvSpPr>
        <dsp:cNvPr id="0" name=""/>
        <dsp:cNvSpPr/>
      </dsp:nvSpPr>
      <dsp:spPr>
        <a:xfrm>
          <a:off x="0" y="151415"/>
          <a:ext cx="11181144" cy="12096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704" tIns="170688" rIns="298704" bIns="170688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Нархларни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эркинлаштириш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4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51415"/>
        <a:ext cx="11181144" cy="1209600"/>
      </dsp:txXfrm>
    </dsp:sp>
    <dsp:sp modelId="{05F84A3D-A669-4E19-AAC2-BCDA76271FC0}">
      <dsp:nvSpPr>
        <dsp:cNvPr id="0" name=""/>
        <dsp:cNvSpPr/>
      </dsp:nvSpPr>
      <dsp:spPr>
        <a:xfrm>
          <a:off x="0" y="1361015"/>
          <a:ext cx="11181144" cy="334341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4028" tIns="224028" rIns="298704" bIns="336042" numCol="1" spcCol="1270" anchor="t" anchorCtr="0">
          <a:noAutofit/>
        </a:bodyPr>
        <a:lstStyle/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иқтисодий ислоҳотларнинг энг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йўналишларидан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бири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ислоҳотларнинг ижтимоий-иқтисодий оқибатлари кўп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жиҳатдан шу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муаммонинг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ҳал этилишига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1" kern="1200" dirty="0" err="1" smtClean="0">
              <a:latin typeface="Times New Roman" pitchFamily="18" charset="0"/>
              <a:cs typeface="Times New Roman" pitchFamily="18" charset="0"/>
            </a:rPr>
            <a:t>боғлиқ бўлади</a:t>
          </a:r>
          <a:r>
            <a:rPr lang="ru-RU" sz="42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361015"/>
        <a:ext cx="11181144" cy="3343410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41E6BE-16D0-494C-93BF-7E80EA9C475C}">
      <dsp:nvSpPr>
        <dsp:cNvPr id="0" name=""/>
        <dsp:cNvSpPr/>
      </dsp:nvSpPr>
      <dsp:spPr>
        <a:xfrm>
          <a:off x="0" y="131235"/>
          <a:ext cx="11181144" cy="865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Нархлар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қуйидаги йўллар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эркинлаштирилади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265" y="173500"/>
        <a:ext cx="11096614" cy="781270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8B90B-035D-4960-A055-66DEA27C9C90}">
      <dsp:nvSpPr>
        <dsp:cNvPr id="0" name=""/>
        <dsp:cNvSpPr/>
      </dsp:nvSpPr>
      <dsp:spPr>
        <a:xfrm rot="5400000">
          <a:off x="-254508" y="256717"/>
          <a:ext cx="1696725" cy="118770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3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596062"/>
        <a:ext cx="1187707" cy="509018"/>
      </dsp:txXfrm>
    </dsp:sp>
    <dsp:sp modelId="{7744E517-9411-4C58-B528-C7E0F2CAAACB}">
      <dsp:nvSpPr>
        <dsp:cNvPr id="0" name=""/>
        <dsp:cNvSpPr/>
      </dsp:nvSpPr>
      <dsp:spPr>
        <a:xfrm rot="5400000">
          <a:off x="5632990" y="-4443073"/>
          <a:ext cx="1102871" cy="99934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just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нархларни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бирданига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эсанкиратадиган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тарзда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қўйиб юбориш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187708" y="56047"/>
        <a:ext cx="9939598" cy="995195"/>
      </dsp:txXfrm>
    </dsp:sp>
    <dsp:sp modelId="{E579EAE2-2F68-4791-B656-966D6D8D058C}">
      <dsp:nvSpPr>
        <dsp:cNvPr id="0" name=""/>
        <dsp:cNvSpPr/>
      </dsp:nvSpPr>
      <dsp:spPr>
        <a:xfrm rot="5400000">
          <a:off x="-254508" y="1760409"/>
          <a:ext cx="1696725" cy="1187707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3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099754"/>
        <a:ext cx="1187707" cy="509018"/>
      </dsp:txXfrm>
    </dsp:sp>
    <dsp:sp modelId="{E36FF40A-96EE-4B93-A9C4-D1DD45A1B638}">
      <dsp:nvSpPr>
        <dsp:cNvPr id="0" name=""/>
        <dsp:cNvSpPr/>
      </dsp:nvSpPr>
      <dsp:spPr>
        <a:xfrm rot="5400000">
          <a:off x="5632990" y="-2939381"/>
          <a:ext cx="1102871" cy="99934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just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ўсишини</a:t>
          </a: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сунъий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равишда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тўхтатиб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қўйиш;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187708" y="1559739"/>
        <a:ext cx="9939598" cy="995195"/>
      </dsp:txXfrm>
    </dsp:sp>
    <dsp:sp modelId="{A40D6D68-E85D-4E7B-814B-E1A301D5A84F}">
      <dsp:nvSpPr>
        <dsp:cNvPr id="0" name=""/>
        <dsp:cNvSpPr/>
      </dsp:nvSpPr>
      <dsp:spPr>
        <a:xfrm rot="5400000">
          <a:off x="-254508" y="3264101"/>
          <a:ext cx="1696725" cy="118770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3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603446"/>
        <a:ext cx="1187707" cy="509018"/>
      </dsp:txXfrm>
    </dsp:sp>
    <dsp:sp modelId="{69339538-8BB3-4FD8-A681-C9FD938E7313}">
      <dsp:nvSpPr>
        <dsp:cNvPr id="0" name=""/>
        <dsp:cNvSpPr/>
      </dsp:nvSpPr>
      <dsp:spPr>
        <a:xfrm rot="5400000">
          <a:off x="5632990" y="-1435689"/>
          <a:ext cx="1102871" cy="99934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just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нархни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бошқариш ва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қилишни маълум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даражада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сақлаб қолиш.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187708" y="3063431"/>
        <a:ext cx="9939598" cy="995195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EBB0B-84FD-4F44-9A5A-DA823C67F8BF}">
      <dsp:nvSpPr>
        <dsp:cNvPr id="0" name=""/>
        <dsp:cNvSpPr/>
      </dsp:nvSpPr>
      <dsp:spPr>
        <a:xfrm>
          <a:off x="0" y="2233"/>
          <a:ext cx="11019098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50209"/>
        <a:ext cx="10923146" cy="886847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DB9B0-5F3B-49A8-B726-C00E49CEECB1}">
      <dsp:nvSpPr>
        <dsp:cNvPr id="0" name=""/>
        <dsp:cNvSpPr/>
      </dsp:nvSpPr>
      <dsp:spPr>
        <a:xfrm>
          <a:off x="0" y="185303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205722"/>
        <a:ext cx="10978260" cy="377437"/>
      </dsp:txXfrm>
    </dsp:sp>
    <dsp:sp modelId="{20198682-2390-4C68-BF11-D610A97D3969}">
      <dsp:nvSpPr>
        <dsp:cNvPr id="0" name=""/>
        <dsp:cNvSpPr/>
      </dsp:nvSpPr>
      <dsp:spPr>
        <a:xfrm>
          <a:off x="0" y="635258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655677"/>
        <a:ext cx="10978260" cy="377437"/>
      </dsp:txXfrm>
    </dsp:sp>
    <dsp:sp modelId="{B3A74D21-630C-4070-84C4-7248284F5907}">
      <dsp:nvSpPr>
        <dsp:cNvPr id="0" name=""/>
        <dsp:cNvSpPr/>
      </dsp:nvSpPr>
      <dsp:spPr>
        <a:xfrm>
          <a:off x="0" y="1085213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1105632"/>
        <a:ext cx="10978260" cy="377437"/>
      </dsp:txXfrm>
    </dsp:sp>
    <dsp:sp modelId="{78F82FDC-B8A7-4B8F-A94E-1181A43A4744}">
      <dsp:nvSpPr>
        <dsp:cNvPr id="0" name=""/>
        <dsp:cNvSpPr/>
      </dsp:nvSpPr>
      <dsp:spPr>
        <a:xfrm>
          <a:off x="0" y="1535168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Учеб. для студ.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высш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учеб. заведений / Под ред.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10-е изд.,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- М.: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Гуманит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центр ВЛАДОС, 2004.</a:t>
          </a:r>
          <a:r>
            <a:rPr lang="ms-MY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1555587"/>
        <a:ext cx="10978260" cy="377437"/>
      </dsp:txXfrm>
    </dsp:sp>
    <dsp:sp modelId="{A7E388BC-C0DA-457B-AB86-7AAF736E7014}">
      <dsp:nvSpPr>
        <dsp:cNvPr id="0" name=""/>
        <dsp:cNvSpPr/>
      </dsp:nvSpPr>
      <dsp:spPr>
        <a:xfrm>
          <a:off x="0" y="1985123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Куликов Л.М. Экономическая теория: учеб. – М.: ТК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Вебли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2005542"/>
        <a:ext cx="10978260" cy="377437"/>
      </dsp:txXfrm>
    </dsp:sp>
    <dsp:sp modelId="{3B170F8B-FF42-48E7-AF70-BFBBEE7BE6A4}">
      <dsp:nvSpPr>
        <dsp:cNvPr id="0" name=""/>
        <dsp:cNvSpPr/>
      </dsp:nvSpPr>
      <dsp:spPr>
        <a:xfrm>
          <a:off x="0" y="2435078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теория: Учебник. - Изд.,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/ Под общ. ред. акад.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ИНФРА-М, 2005.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2455497"/>
        <a:ext cx="10978260" cy="377437"/>
      </dsp:txXfrm>
    </dsp:sp>
    <dsp:sp modelId="{8E1EE6FB-4C07-40EA-95D7-0F61620E03B0}">
      <dsp:nvSpPr>
        <dsp:cNvPr id="0" name=""/>
        <dsp:cNvSpPr/>
      </dsp:nvSpPr>
      <dsp:spPr>
        <a:xfrm>
          <a:off x="0" y="2885033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Экономика: Учебник, 3-е изд.,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доп./Под ред. д-ра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наук проф.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А.С.Булатова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2905452"/>
        <a:ext cx="10978260" cy="377437"/>
      </dsp:txXfrm>
    </dsp:sp>
    <dsp:sp modelId="{CE8C773F-56AF-4881-BE9B-AF88F1D4A1EF}">
      <dsp:nvSpPr>
        <dsp:cNvPr id="0" name=""/>
        <dsp:cNvSpPr/>
      </dsp:nvSpPr>
      <dsp:spPr>
        <a:xfrm>
          <a:off x="0" y="3334988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Иохин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В.Я. Экономическая теория: Учебник /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В.Я.Иохин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3355407"/>
        <a:ext cx="10978260" cy="377437"/>
      </dsp:txXfrm>
    </dsp:sp>
    <dsp:sp modelId="{EE337B5C-BFAB-487A-BA90-C7B6C7BEE2CB}">
      <dsp:nvSpPr>
        <dsp:cNvPr id="0" name=""/>
        <dsp:cNvSpPr/>
      </dsp:nvSpPr>
      <dsp:spPr>
        <a:xfrm>
          <a:off x="0" y="3784943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Курс экономической теории: Общие основы экономической теории.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Микроэконмика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Макроэкономика. Основы национальной экономики: Учебное пособие / Под ред. д.э.н., проф. </a:t>
          </a:r>
          <a:r>
            <a:rPr lang="ru-RU" sz="1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А.В.Сидоровича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«Дело и Сервис», 2001</a:t>
          </a:r>
          <a:r>
            <a:rPr lang="uz-Cyrl-UZ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3805362"/>
        <a:ext cx="10978260" cy="377437"/>
      </dsp:txXfrm>
    </dsp:sp>
    <dsp:sp modelId="{6951D17E-D895-410A-9E6A-88A2C2CBEF61}">
      <dsp:nvSpPr>
        <dsp:cNvPr id="0" name=""/>
        <dsp:cNvSpPr/>
      </dsp:nvSpPr>
      <dsp:spPr>
        <a:xfrm>
          <a:off x="0" y="4234898"/>
          <a:ext cx="11019098" cy="418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10. </a:t>
          </a:r>
          <a:r>
            <a:rPr lang="ru-RU" sz="1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Маршалл А. Принципы экономической науки. В 3 т. М., 1993.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19" y="4255317"/>
        <a:ext cx="10978260" cy="377437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8C6D4-3726-431D-8F2F-C3E0F9E88939}">
      <dsp:nvSpPr>
        <dsp:cNvPr id="0" name=""/>
        <dsp:cNvSpPr/>
      </dsp:nvSpPr>
      <dsp:spPr>
        <a:xfrm>
          <a:off x="0" y="4712"/>
          <a:ext cx="10995949" cy="1263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itchFamily="18" charset="0"/>
              <a:cs typeface="Times New Roman" pitchFamily="18" charset="0"/>
            </a:rPr>
            <a:t>Эътиборингиз учун рахмат!</a:t>
          </a:r>
          <a:endParaRPr lang="ru-RU" sz="54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684" y="66396"/>
        <a:ext cx="10872581" cy="11402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C9BB43-2C5B-4776-AE27-52164B165FB2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78F03D-C23D-44E4-AE9D-00FA563CED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430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31F6788-B0F8-474F-8146-4A1909901F44}" type="slidenum">
              <a:rPr lang="ru-RU" altLang="ru-RU"/>
              <a:pPr/>
              <a:t>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3471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CC6763A-3B67-43AD-9079-D68C95FD3916}" type="slidenum">
              <a:rPr lang="ru-RU" altLang="ru-RU"/>
              <a:pPr/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99385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7E651E7-0B28-47E3-97DC-330FD025CA3E}" type="slidenum">
              <a:rPr lang="ru-RU" altLang="ru-RU"/>
              <a:pPr/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7977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EBD92C2-DDEA-4D3E-972B-0EF17133FF64}" type="slidenum">
              <a:rPr lang="ru-RU" altLang="ru-RU"/>
              <a:pPr/>
              <a:t>21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9594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208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74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08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428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862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31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56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035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148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504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924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70EE3-02D6-4743-B40A-AB199ADCCC86}" type="datetimeFigureOut">
              <a:rPr lang="ru-RU" smtClean="0"/>
              <a:t>01.04.2022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0F377-E732-4839-B70D-673EE406D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182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microsoft.com/office/2007/relationships/diagramDrawing" Target="../diagrams/drawing1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11" Type="http://schemas.openxmlformats.org/officeDocument/2006/relationships/diagramColors" Target="../diagrams/colors15.xml"/><Relationship Id="rId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5.xml"/><Relationship Id="rId4" Type="http://schemas.openxmlformats.org/officeDocument/2006/relationships/diagramLayout" Target="../diagrams/layout14.xml"/><Relationship Id="rId9" Type="http://schemas.openxmlformats.org/officeDocument/2006/relationships/diagramLayout" Target="../diagrams/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3" Type="http://schemas.openxmlformats.org/officeDocument/2006/relationships/diagramLayout" Target="../diagrams/layout21.xml"/><Relationship Id="rId7" Type="http://schemas.openxmlformats.org/officeDocument/2006/relationships/diagramData" Target="../diagrams/data22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0" Type="http://schemas.openxmlformats.org/officeDocument/2006/relationships/diagramColors" Target="../diagrams/colors22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4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1.xml"/><Relationship Id="rId3" Type="http://schemas.openxmlformats.org/officeDocument/2006/relationships/diagramLayout" Target="../diagrams/layout30.xml"/><Relationship Id="rId7" Type="http://schemas.openxmlformats.org/officeDocument/2006/relationships/diagramData" Target="../diagrams/data31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11" Type="http://schemas.microsoft.com/office/2007/relationships/diagramDrawing" Target="../diagrams/drawing31.xml"/><Relationship Id="rId5" Type="http://schemas.openxmlformats.org/officeDocument/2006/relationships/diagramColors" Target="../diagrams/colors30.xml"/><Relationship Id="rId10" Type="http://schemas.openxmlformats.org/officeDocument/2006/relationships/diagramColors" Target="../diagrams/colors31.xml"/><Relationship Id="rId4" Type="http://schemas.openxmlformats.org/officeDocument/2006/relationships/diagramQuickStyle" Target="../diagrams/quickStyle30.xml"/><Relationship Id="rId9" Type="http://schemas.openxmlformats.org/officeDocument/2006/relationships/diagramQuickStyle" Target="../diagrams/quickStyle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2.xml"/><Relationship Id="rId7" Type="http://schemas.microsoft.com/office/2007/relationships/diagramDrawing" Target="../diagrams/drawing3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2.xml"/><Relationship Id="rId5" Type="http://schemas.openxmlformats.org/officeDocument/2006/relationships/diagramQuickStyle" Target="../diagrams/quickStyle32.xml"/><Relationship Id="rId4" Type="http://schemas.openxmlformats.org/officeDocument/2006/relationships/diagramLayout" Target="../diagrams/layout3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5.xml"/><Relationship Id="rId3" Type="http://schemas.openxmlformats.org/officeDocument/2006/relationships/diagramLayout" Target="../diagrams/layout34.xml"/><Relationship Id="rId7" Type="http://schemas.openxmlformats.org/officeDocument/2006/relationships/diagramData" Target="../diagrams/data35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11" Type="http://schemas.microsoft.com/office/2007/relationships/diagramDrawing" Target="../diagrams/drawing35.xml"/><Relationship Id="rId5" Type="http://schemas.openxmlformats.org/officeDocument/2006/relationships/diagramColors" Target="../diagrams/colors34.xml"/><Relationship Id="rId10" Type="http://schemas.openxmlformats.org/officeDocument/2006/relationships/diagramColors" Target="../diagrams/colors35.xml"/><Relationship Id="rId4" Type="http://schemas.openxmlformats.org/officeDocument/2006/relationships/diagramQuickStyle" Target="../diagrams/quickStyle34.xml"/><Relationship Id="rId9" Type="http://schemas.openxmlformats.org/officeDocument/2006/relationships/diagramQuickStyle" Target="../diagrams/quickStyle3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7.xml"/><Relationship Id="rId3" Type="http://schemas.openxmlformats.org/officeDocument/2006/relationships/diagramLayout" Target="../diagrams/layout36.xml"/><Relationship Id="rId7" Type="http://schemas.openxmlformats.org/officeDocument/2006/relationships/diagramData" Target="../diagrams/data37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11" Type="http://schemas.microsoft.com/office/2007/relationships/diagramDrawing" Target="../diagrams/drawing37.xml"/><Relationship Id="rId5" Type="http://schemas.openxmlformats.org/officeDocument/2006/relationships/diagramColors" Target="../diagrams/colors36.xml"/><Relationship Id="rId10" Type="http://schemas.openxmlformats.org/officeDocument/2006/relationships/diagramColors" Target="../diagrams/colors37.xml"/><Relationship Id="rId4" Type="http://schemas.openxmlformats.org/officeDocument/2006/relationships/diagramQuickStyle" Target="../diagrams/quickStyle36.xml"/><Relationship Id="rId9" Type="http://schemas.openxmlformats.org/officeDocument/2006/relationships/diagramQuickStyle" Target="../diagrams/quickStyle3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39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0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5" Type="http://schemas.openxmlformats.org/officeDocument/2006/relationships/diagramColors" Target="../diagrams/colors40.xml"/><Relationship Id="rId4" Type="http://schemas.openxmlformats.org/officeDocument/2006/relationships/diagramQuickStyle" Target="../diagrams/quickStyle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23747385"/>
              </p:ext>
            </p:extLst>
          </p:nvPr>
        </p:nvGraphicFramePr>
        <p:xfrm>
          <a:off x="509285" y="520861"/>
          <a:ext cx="11123271" cy="578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648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69019105"/>
              </p:ext>
            </p:extLst>
          </p:nvPr>
        </p:nvGraphicFramePr>
        <p:xfrm>
          <a:off x="520861" y="312516"/>
          <a:ext cx="11088547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634822"/>
              </p:ext>
            </p:extLst>
          </p:nvPr>
        </p:nvGraphicFramePr>
        <p:xfrm>
          <a:off x="520861" y="2154215"/>
          <a:ext cx="11088547" cy="418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5024430" y="1500174"/>
            <a:ext cx="2071702" cy="5715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РЕЖА: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572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85674696"/>
              </p:ext>
            </p:extLst>
          </p:nvPr>
        </p:nvGraphicFramePr>
        <p:xfrm>
          <a:off x="509286" y="277792"/>
          <a:ext cx="11181144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539038"/>
              </p:ext>
            </p:extLst>
          </p:nvPr>
        </p:nvGraphicFramePr>
        <p:xfrm>
          <a:off x="509286" y="2297089"/>
          <a:ext cx="11181144" cy="3791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758099400"/>
              </p:ext>
            </p:extLst>
          </p:nvPr>
        </p:nvGraphicFramePr>
        <p:xfrm>
          <a:off x="509286" y="1504708"/>
          <a:ext cx="11181144" cy="709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199-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0634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8086519"/>
              </p:ext>
            </p:extLst>
          </p:nvPr>
        </p:nvGraphicFramePr>
        <p:xfrm>
          <a:off x="601883" y="544010"/>
          <a:ext cx="10961225" cy="56715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8185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66666092"/>
              </p:ext>
            </p:extLst>
          </p:nvPr>
        </p:nvGraphicFramePr>
        <p:xfrm>
          <a:off x="509286" y="312516"/>
          <a:ext cx="11181144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123" name="Group 2"/>
          <p:cNvGrpSpPr>
            <a:grpSpLocks/>
          </p:cNvGrpSpPr>
          <p:nvPr/>
        </p:nvGrpSpPr>
        <p:grpSpPr bwMode="auto">
          <a:xfrm>
            <a:off x="590309" y="1417638"/>
            <a:ext cx="11100121" cy="4751668"/>
            <a:chOff x="1701" y="2234"/>
            <a:chExt cx="9360" cy="3040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1701" y="2234"/>
              <a:ext cx="3061" cy="881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Нафлилиги</a:t>
              </a:r>
              <a:r>
                <a:rPr lang="en-US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en-US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истеъмол</a:t>
              </a:r>
              <a:r>
                <a:rPr lang="en-US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иймати</a:t>
              </a:r>
              <a:r>
                <a:rPr lang="en-US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5300" y="2234"/>
              <a:ext cx="2520" cy="881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нафлилиги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8361" y="2234"/>
              <a:ext cx="2700" cy="881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нафлиликнинг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пулдаги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ифодаси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1701" y="3474"/>
              <a:ext cx="3060" cy="757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зарурий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сарфлар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ме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нат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ва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моддий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5301" y="3474"/>
              <a:ext cx="25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150000"/>
                </a:lnSpc>
                <a:defRPr/>
              </a:pPr>
              <a:r>
                <a:rPr lang="ru-RU" sz="2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Товар</a:t>
              </a:r>
            </a:p>
            <a:p>
              <a:pPr algn="ctr">
                <a:defRPr/>
              </a:pPr>
              <a:endPara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8361" y="3474"/>
              <a:ext cx="2700" cy="720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150000"/>
                </a:lnSpc>
                <a:defRPr/>
              </a:pPr>
              <a:r>
                <a:rPr lang="ru-RU" sz="28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Нархи</a:t>
              </a:r>
              <a:endPara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1701" y="4555"/>
              <a:ext cx="3061" cy="71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иймати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5300" y="4555"/>
              <a:ext cx="2520" cy="71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>
                <a:defRPr/>
              </a:pP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иймати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8361" y="4555"/>
              <a:ext cx="2700" cy="719"/>
            </a:xfrm>
            <a:prstGeom prst="rect">
              <a:avLst/>
            </a:prstGeom>
            <a:solidFill>
              <a:srgbClr val="0070C0"/>
            </a:solidFill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ийматнинг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пулдаги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ифодаси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40" name="Line 12"/>
            <p:cNvSpPr>
              <a:spLocks noChangeShapeType="1"/>
            </p:cNvSpPr>
            <p:nvPr/>
          </p:nvSpPr>
          <p:spPr bwMode="auto">
            <a:xfrm>
              <a:off x="4761" y="275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1" name="Line 13"/>
            <p:cNvSpPr>
              <a:spLocks noChangeShapeType="1"/>
            </p:cNvSpPr>
            <p:nvPr/>
          </p:nvSpPr>
          <p:spPr bwMode="auto">
            <a:xfrm>
              <a:off x="4761" y="383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2" name="Line 14"/>
            <p:cNvSpPr>
              <a:spLocks noChangeShapeType="1"/>
            </p:cNvSpPr>
            <p:nvPr/>
          </p:nvSpPr>
          <p:spPr bwMode="auto">
            <a:xfrm>
              <a:off x="4761" y="491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3" name="Line 15"/>
            <p:cNvSpPr>
              <a:spLocks noChangeShapeType="1"/>
            </p:cNvSpPr>
            <p:nvPr/>
          </p:nvSpPr>
          <p:spPr bwMode="auto">
            <a:xfrm>
              <a:off x="7821" y="275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4" name="Line 16"/>
            <p:cNvSpPr>
              <a:spLocks noChangeShapeType="1"/>
            </p:cNvSpPr>
            <p:nvPr/>
          </p:nvSpPr>
          <p:spPr bwMode="auto">
            <a:xfrm>
              <a:off x="7821" y="383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5" name="Line 17"/>
            <p:cNvSpPr>
              <a:spLocks noChangeShapeType="1"/>
            </p:cNvSpPr>
            <p:nvPr/>
          </p:nvSpPr>
          <p:spPr bwMode="auto">
            <a:xfrm>
              <a:off x="7821" y="491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6" name="Line 18"/>
            <p:cNvSpPr>
              <a:spLocks noChangeShapeType="1"/>
            </p:cNvSpPr>
            <p:nvPr/>
          </p:nvSpPr>
          <p:spPr bwMode="auto">
            <a:xfrm>
              <a:off x="3141" y="3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7" name="Line 19"/>
            <p:cNvSpPr>
              <a:spLocks noChangeShapeType="1"/>
            </p:cNvSpPr>
            <p:nvPr/>
          </p:nvSpPr>
          <p:spPr bwMode="auto">
            <a:xfrm>
              <a:off x="3141" y="41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8" name="Line 20"/>
            <p:cNvSpPr>
              <a:spLocks noChangeShapeType="1"/>
            </p:cNvSpPr>
            <p:nvPr/>
          </p:nvSpPr>
          <p:spPr bwMode="auto">
            <a:xfrm>
              <a:off x="6561" y="3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49" name="Line 21"/>
            <p:cNvSpPr>
              <a:spLocks noChangeShapeType="1"/>
            </p:cNvSpPr>
            <p:nvPr/>
          </p:nvSpPr>
          <p:spPr bwMode="auto">
            <a:xfrm>
              <a:off x="6561" y="41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50" name="Line 22"/>
            <p:cNvSpPr>
              <a:spLocks noChangeShapeType="1"/>
            </p:cNvSpPr>
            <p:nvPr/>
          </p:nvSpPr>
          <p:spPr bwMode="auto">
            <a:xfrm>
              <a:off x="9801" y="3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24" name="Line 21"/>
          <p:cNvSpPr>
            <a:spLocks noChangeShapeType="1"/>
          </p:cNvSpPr>
          <p:nvPr/>
        </p:nvSpPr>
        <p:spPr bwMode="auto">
          <a:xfrm>
            <a:off x="8923338" y="4500563"/>
            <a:ext cx="0" cy="482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201-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835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78290399"/>
              </p:ext>
            </p:extLst>
          </p:nvPr>
        </p:nvGraphicFramePr>
        <p:xfrm>
          <a:off x="509286" y="300942"/>
          <a:ext cx="11181144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147" name="Group 2"/>
          <p:cNvGrpSpPr>
            <a:grpSpLocks/>
          </p:cNvGrpSpPr>
          <p:nvPr/>
        </p:nvGrpSpPr>
        <p:grpSpPr bwMode="auto">
          <a:xfrm>
            <a:off x="509286" y="1643064"/>
            <a:ext cx="11181144" cy="4572541"/>
            <a:chOff x="1701" y="2394"/>
            <a:chExt cx="9360" cy="3240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1701" y="2394"/>
              <a:ext cx="21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en-US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нафлилиги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4221" y="239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Ўзгармас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ёки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қиёсий нархларда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7821" y="239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Реал маҳсулот, яратилган товар ва хизматлар суммаси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1701" y="3474"/>
              <a:ext cx="21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Яратилган товар ва хизматлар</a:t>
              </a: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4221" y="347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Яратилган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товар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ва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хизматлар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қийматини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ҳисоблаш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7821" y="3474"/>
              <a:ext cx="324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Товар ва хизматларнинг пулдаги ифодаси</a:t>
              </a:r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1701" y="4554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 </a:t>
              </a:r>
            </a:p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қиймати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4221" y="4554"/>
              <a:ext cx="324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Жорий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яъни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ўзгарувчи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нархларда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9" name="Rectangle 11"/>
            <p:cNvSpPr>
              <a:spLocks noChangeArrowheads="1"/>
            </p:cNvSpPr>
            <p:nvPr/>
          </p:nvSpPr>
          <p:spPr bwMode="auto">
            <a:xfrm>
              <a:off x="7821" y="4554"/>
              <a:ext cx="3240" cy="104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Номинал маҳсулот, яъни товар ва хизматларнинг жорий нархдаги қиймати 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75" name="Line 12"/>
            <p:cNvSpPr>
              <a:spLocks noChangeShapeType="1"/>
            </p:cNvSpPr>
            <p:nvPr/>
          </p:nvSpPr>
          <p:spPr bwMode="auto">
            <a:xfrm>
              <a:off x="3861" y="2754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76" name="Line 13"/>
            <p:cNvSpPr>
              <a:spLocks noChangeShapeType="1"/>
            </p:cNvSpPr>
            <p:nvPr/>
          </p:nvSpPr>
          <p:spPr bwMode="auto">
            <a:xfrm>
              <a:off x="3861" y="5094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77" name="Line 14"/>
            <p:cNvSpPr>
              <a:spLocks noChangeShapeType="1"/>
            </p:cNvSpPr>
            <p:nvPr/>
          </p:nvSpPr>
          <p:spPr bwMode="auto">
            <a:xfrm>
              <a:off x="3861" y="3834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78" name="Line 15"/>
            <p:cNvSpPr>
              <a:spLocks noChangeShapeType="1"/>
            </p:cNvSpPr>
            <p:nvPr/>
          </p:nvSpPr>
          <p:spPr bwMode="auto">
            <a:xfrm>
              <a:off x="7461" y="2754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79" name="Line 16"/>
            <p:cNvSpPr>
              <a:spLocks noChangeShapeType="1"/>
            </p:cNvSpPr>
            <p:nvPr/>
          </p:nvSpPr>
          <p:spPr bwMode="auto">
            <a:xfrm>
              <a:off x="7461" y="5094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0" name="Line 17"/>
            <p:cNvSpPr>
              <a:spLocks noChangeShapeType="1"/>
            </p:cNvSpPr>
            <p:nvPr/>
          </p:nvSpPr>
          <p:spPr bwMode="auto">
            <a:xfrm>
              <a:off x="7461" y="3834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1" name="Line 18"/>
            <p:cNvSpPr>
              <a:spLocks noChangeShapeType="1"/>
            </p:cNvSpPr>
            <p:nvPr/>
          </p:nvSpPr>
          <p:spPr bwMode="auto">
            <a:xfrm flipV="1">
              <a:off x="2781" y="3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2" name="Line 19"/>
            <p:cNvSpPr>
              <a:spLocks noChangeShapeType="1"/>
            </p:cNvSpPr>
            <p:nvPr/>
          </p:nvSpPr>
          <p:spPr bwMode="auto">
            <a:xfrm>
              <a:off x="2781" y="41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3" name="Line 20"/>
            <p:cNvSpPr>
              <a:spLocks noChangeShapeType="1"/>
            </p:cNvSpPr>
            <p:nvPr/>
          </p:nvSpPr>
          <p:spPr bwMode="auto">
            <a:xfrm flipV="1">
              <a:off x="5841" y="3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4" name="Line 21"/>
            <p:cNvSpPr>
              <a:spLocks noChangeShapeType="1"/>
            </p:cNvSpPr>
            <p:nvPr/>
          </p:nvSpPr>
          <p:spPr bwMode="auto">
            <a:xfrm>
              <a:off x="5841" y="41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5" name="Line 22"/>
            <p:cNvSpPr>
              <a:spLocks noChangeShapeType="1"/>
            </p:cNvSpPr>
            <p:nvPr/>
          </p:nvSpPr>
          <p:spPr bwMode="auto">
            <a:xfrm flipV="1">
              <a:off x="9441" y="3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86" name="Line 23"/>
            <p:cNvSpPr>
              <a:spLocks noChangeShapeType="1"/>
            </p:cNvSpPr>
            <p:nvPr/>
          </p:nvSpPr>
          <p:spPr bwMode="auto">
            <a:xfrm>
              <a:off x="9441" y="41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57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74877523"/>
              </p:ext>
            </p:extLst>
          </p:nvPr>
        </p:nvGraphicFramePr>
        <p:xfrm>
          <a:off x="509286" y="266218"/>
          <a:ext cx="11181144" cy="1151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171" name="Group 2"/>
          <p:cNvGrpSpPr>
            <a:grpSpLocks/>
          </p:cNvGrpSpPr>
          <p:nvPr/>
        </p:nvGrpSpPr>
        <p:grpSpPr bwMode="auto">
          <a:xfrm>
            <a:off x="682906" y="1551008"/>
            <a:ext cx="10903351" cy="4606724"/>
            <a:chOff x="2061" y="9363"/>
            <a:chExt cx="8280" cy="3522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2061" y="9363"/>
              <a:ext cx="2880" cy="131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Товар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ишлаб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чи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аришнинг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зарурий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сарфлари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uz-Cyrl-UZ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иймат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7281" y="11214"/>
              <a:ext cx="30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Рақобат </a:t>
              </a:r>
            </a:p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курашлари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061" y="12114"/>
              <a:ext cx="2880" cy="77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Талаб ва таклиф нисбатлари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2061" y="10983"/>
              <a:ext cx="2880" cy="77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Турли хил </a:t>
              </a:r>
            </a:p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солиқлар 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7281" y="10314"/>
              <a:ext cx="30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Давлатнинг иқтисодий </a:t>
              </a:r>
            </a:p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сиёсати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7281" y="9363"/>
              <a:ext cx="3060" cy="77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Товар ёки хизматнинг нафлилиги</a:t>
              </a:r>
            </a:p>
            <a:p>
              <a:pPr>
                <a:defRPr/>
              </a:pPr>
              <a:endPara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5481" y="9363"/>
              <a:ext cx="1260" cy="347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2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НАРХ</a:t>
              </a:r>
            </a:p>
            <a:p>
              <a:pPr>
                <a:defRPr/>
              </a:pP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93" name="Line 10"/>
            <p:cNvSpPr>
              <a:spLocks noChangeShapeType="1"/>
            </p:cNvSpPr>
            <p:nvPr/>
          </p:nvSpPr>
          <p:spPr bwMode="auto">
            <a:xfrm>
              <a:off x="4941" y="10157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94" name="Line 11"/>
            <p:cNvSpPr>
              <a:spLocks noChangeShapeType="1"/>
            </p:cNvSpPr>
            <p:nvPr/>
          </p:nvSpPr>
          <p:spPr bwMode="auto">
            <a:xfrm>
              <a:off x="4941" y="1139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95" name="Line 12"/>
            <p:cNvSpPr>
              <a:spLocks noChangeShapeType="1"/>
            </p:cNvSpPr>
            <p:nvPr/>
          </p:nvSpPr>
          <p:spPr bwMode="auto">
            <a:xfrm>
              <a:off x="4941" y="1247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96" name="Line 13"/>
            <p:cNvSpPr>
              <a:spLocks noChangeShapeType="1"/>
            </p:cNvSpPr>
            <p:nvPr/>
          </p:nvSpPr>
          <p:spPr bwMode="auto">
            <a:xfrm>
              <a:off x="6741" y="9748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97" name="Line 14"/>
            <p:cNvSpPr>
              <a:spLocks noChangeShapeType="1"/>
            </p:cNvSpPr>
            <p:nvPr/>
          </p:nvSpPr>
          <p:spPr bwMode="auto">
            <a:xfrm>
              <a:off x="6741" y="1067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98" name="Line 15"/>
            <p:cNvSpPr>
              <a:spLocks noChangeShapeType="1"/>
            </p:cNvSpPr>
            <p:nvPr/>
          </p:nvSpPr>
          <p:spPr bwMode="auto">
            <a:xfrm>
              <a:off x="6741" y="1157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7281" y="12114"/>
              <a:ext cx="30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Пулнинг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>
                <a:defRPr/>
              </a:pPr>
              <a:r>
                <a:rPr lang="ru-RU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қадр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қиммати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02" name="Line 17"/>
            <p:cNvSpPr>
              <a:spLocks noChangeShapeType="1"/>
            </p:cNvSpPr>
            <p:nvPr/>
          </p:nvSpPr>
          <p:spPr bwMode="auto">
            <a:xfrm>
              <a:off x="6741" y="12474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4511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56439222"/>
              </p:ext>
            </p:extLst>
          </p:nvPr>
        </p:nvGraphicFramePr>
        <p:xfrm>
          <a:off x="509286" y="312516"/>
          <a:ext cx="11181144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1520964"/>
              </p:ext>
            </p:extLst>
          </p:nvPr>
        </p:nvGraphicFramePr>
        <p:xfrm>
          <a:off x="509286" y="1417638"/>
          <a:ext cx="11181144" cy="484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203-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3491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9701646"/>
              </p:ext>
            </p:extLst>
          </p:nvPr>
        </p:nvGraphicFramePr>
        <p:xfrm>
          <a:off x="509285" y="520861"/>
          <a:ext cx="11088547" cy="5605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204-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498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61955138"/>
              </p:ext>
            </p:extLst>
          </p:nvPr>
        </p:nvGraphicFramePr>
        <p:xfrm>
          <a:off x="509286" y="231494"/>
          <a:ext cx="11181144" cy="118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8270116"/>
              </p:ext>
            </p:extLst>
          </p:nvPr>
        </p:nvGraphicFramePr>
        <p:xfrm>
          <a:off x="509286" y="1539433"/>
          <a:ext cx="11181144" cy="458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204-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972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4186353"/>
              </p:ext>
            </p:extLst>
          </p:nvPr>
        </p:nvGraphicFramePr>
        <p:xfrm>
          <a:off x="509286" y="474562"/>
          <a:ext cx="11181144" cy="5651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204-205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betlar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082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1908709"/>
              </p:ext>
            </p:extLst>
          </p:nvPr>
        </p:nvGraphicFramePr>
        <p:xfrm>
          <a:off x="590309" y="567159"/>
          <a:ext cx="11100121" cy="2333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401271837"/>
              </p:ext>
            </p:extLst>
          </p:nvPr>
        </p:nvGraphicFramePr>
        <p:xfrm>
          <a:off x="590309" y="4363656"/>
          <a:ext cx="11100121" cy="917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3436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57018267"/>
              </p:ext>
            </p:extLst>
          </p:nvPr>
        </p:nvGraphicFramePr>
        <p:xfrm>
          <a:off x="509286" y="300942"/>
          <a:ext cx="11181144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569511"/>
              </p:ext>
            </p:extLst>
          </p:nvPr>
        </p:nvGraphicFramePr>
        <p:xfrm>
          <a:off x="509286" y="1417638"/>
          <a:ext cx="11181144" cy="4716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153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26011435"/>
              </p:ext>
            </p:extLst>
          </p:nvPr>
        </p:nvGraphicFramePr>
        <p:xfrm>
          <a:off x="509286" y="300942"/>
          <a:ext cx="11181144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929061"/>
              </p:ext>
            </p:extLst>
          </p:nvPr>
        </p:nvGraphicFramePr>
        <p:xfrm>
          <a:off x="509286" y="1597307"/>
          <a:ext cx="11181144" cy="4528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012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67812652"/>
              </p:ext>
            </p:extLst>
          </p:nvPr>
        </p:nvGraphicFramePr>
        <p:xfrm>
          <a:off x="509286" y="277792"/>
          <a:ext cx="11181144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6244721"/>
              </p:ext>
            </p:extLst>
          </p:nvPr>
        </p:nvGraphicFramePr>
        <p:xfrm>
          <a:off x="509286" y="1319515"/>
          <a:ext cx="11181143" cy="4806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377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3397705"/>
              </p:ext>
            </p:extLst>
          </p:nvPr>
        </p:nvGraphicFramePr>
        <p:xfrm>
          <a:off x="590309" y="416689"/>
          <a:ext cx="11100121" cy="5709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Маршалл А. Принципы экономической науки. В 3 т. М., 1993. Т.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С.282.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607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75128420"/>
              </p:ext>
            </p:extLst>
          </p:nvPr>
        </p:nvGraphicFramePr>
        <p:xfrm>
          <a:off x="509286" y="235606"/>
          <a:ext cx="11181144" cy="118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7411" name="Group 2"/>
          <p:cNvGrpSpPr>
            <a:grpSpLocks/>
          </p:cNvGrpSpPr>
          <p:nvPr/>
        </p:nvGrpSpPr>
        <p:grpSpPr bwMode="auto">
          <a:xfrm>
            <a:off x="2952750" y="1714501"/>
            <a:ext cx="6357938" cy="4214813"/>
            <a:chOff x="2961" y="11371"/>
            <a:chExt cx="5760" cy="3263"/>
          </a:xfrm>
        </p:grpSpPr>
        <p:sp>
          <p:nvSpPr>
            <p:cNvPr id="17420" name="Line 3"/>
            <p:cNvSpPr>
              <a:spLocks noChangeShapeType="1"/>
            </p:cNvSpPr>
            <p:nvPr/>
          </p:nvSpPr>
          <p:spPr bwMode="auto">
            <a:xfrm flipV="1">
              <a:off x="2961" y="11371"/>
              <a:ext cx="0" cy="3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421" name="Line 4"/>
            <p:cNvSpPr>
              <a:spLocks noChangeShapeType="1"/>
            </p:cNvSpPr>
            <p:nvPr/>
          </p:nvSpPr>
          <p:spPr bwMode="auto">
            <a:xfrm>
              <a:off x="2961" y="14634"/>
              <a:ext cx="57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9" name="Freeform 5"/>
            <p:cNvSpPr>
              <a:spLocks/>
            </p:cNvSpPr>
            <p:nvPr/>
          </p:nvSpPr>
          <p:spPr bwMode="auto">
            <a:xfrm>
              <a:off x="3216" y="11525"/>
              <a:ext cx="4141" cy="2521"/>
            </a:xfrm>
            <a:custGeom>
              <a:avLst/>
              <a:gdLst/>
              <a:ahLst/>
              <a:cxnLst>
                <a:cxn ang="0">
                  <a:pos x="0" y="2520"/>
                </a:cxn>
                <a:cxn ang="0">
                  <a:pos x="720" y="2340"/>
                </a:cxn>
                <a:cxn ang="0">
                  <a:pos x="1800" y="1980"/>
                </a:cxn>
                <a:cxn ang="0">
                  <a:pos x="2520" y="1620"/>
                </a:cxn>
                <a:cxn ang="0">
                  <a:pos x="3420" y="900"/>
                </a:cxn>
                <a:cxn ang="0">
                  <a:pos x="4140" y="0"/>
                </a:cxn>
              </a:cxnLst>
              <a:rect l="0" t="0" r="r" b="b"/>
              <a:pathLst>
                <a:path w="4140" h="2520">
                  <a:moveTo>
                    <a:pt x="0" y="2520"/>
                  </a:moveTo>
                  <a:cubicBezTo>
                    <a:pt x="210" y="2475"/>
                    <a:pt x="420" y="2430"/>
                    <a:pt x="720" y="2340"/>
                  </a:cubicBezTo>
                  <a:cubicBezTo>
                    <a:pt x="1020" y="2250"/>
                    <a:pt x="1500" y="2100"/>
                    <a:pt x="1800" y="1980"/>
                  </a:cubicBezTo>
                  <a:cubicBezTo>
                    <a:pt x="2100" y="1860"/>
                    <a:pt x="2250" y="1800"/>
                    <a:pt x="2520" y="1620"/>
                  </a:cubicBezTo>
                  <a:cubicBezTo>
                    <a:pt x="2790" y="1440"/>
                    <a:pt x="3150" y="1170"/>
                    <a:pt x="3420" y="900"/>
                  </a:cubicBezTo>
                  <a:cubicBezTo>
                    <a:pt x="3690" y="630"/>
                    <a:pt x="3915" y="315"/>
                    <a:pt x="4140" y="0"/>
                  </a:cubicBez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3936" y="11512"/>
              <a:ext cx="3959" cy="25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0" y="720"/>
                </a:cxn>
                <a:cxn ang="0">
                  <a:pos x="1080" y="1260"/>
                </a:cxn>
                <a:cxn ang="0">
                  <a:pos x="1620" y="1620"/>
                </a:cxn>
                <a:cxn ang="0">
                  <a:pos x="2700" y="2160"/>
                </a:cxn>
                <a:cxn ang="0">
                  <a:pos x="3960" y="2520"/>
                </a:cxn>
              </a:cxnLst>
              <a:rect l="0" t="0" r="r" b="b"/>
              <a:pathLst>
                <a:path w="3960" h="2520">
                  <a:moveTo>
                    <a:pt x="0" y="0"/>
                  </a:moveTo>
                  <a:cubicBezTo>
                    <a:pt x="180" y="255"/>
                    <a:pt x="360" y="510"/>
                    <a:pt x="540" y="720"/>
                  </a:cubicBezTo>
                  <a:cubicBezTo>
                    <a:pt x="720" y="930"/>
                    <a:pt x="900" y="1110"/>
                    <a:pt x="1080" y="1260"/>
                  </a:cubicBezTo>
                  <a:cubicBezTo>
                    <a:pt x="1260" y="1410"/>
                    <a:pt x="1350" y="1470"/>
                    <a:pt x="1620" y="1620"/>
                  </a:cubicBezTo>
                  <a:cubicBezTo>
                    <a:pt x="1890" y="1770"/>
                    <a:pt x="2310" y="2010"/>
                    <a:pt x="2700" y="2160"/>
                  </a:cubicBezTo>
                  <a:cubicBezTo>
                    <a:pt x="3090" y="2310"/>
                    <a:pt x="3525" y="2415"/>
                    <a:pt x="3960" y="2520"/>
                  </a:cubicBez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24" name="Line 7"/>
            <p:cNvSpPr>
              <a:spLocks noChangeShapeType="1"/>
            </p:cNvSpPr>
            <p:nvPr/>
          </p:nvSpPr>
          <p:spPr bwMode="auto">
            <a:xfrm>
              <a:off x="2961" y="13179"/>
              <a:ext cx="27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425" name="Line 8"/>
            <p:cNvSpPr>
              <a:spLocks noChangeShapeType="1"/>
            </p:cNvSpPr>
            <p:nvPr/>
          </p:nvSpPr>
          <p:spPr bwMode="auto">
            <a:xfrm>
              <a:off x="5661" y="13171"/>
              <a:ext cx="0" cy="144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3" name="Line 9"/>
            <p:cNvSpPr>
              <a:spLocks noChangeShapeType="1"/>
            </p:cNvSpPr>
            <p:nvPr/>
          </p:nvSpPr>
          <p:spPr bwMode="auto">
            <a:xfrm flipV="1">
              <a:off x="4762" y="13527"/>
              <a:ext cx="539" cy="181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 flipV="1">
              <a:off x="5947" y="13482"/>
              <a:ext cx="539" cy="269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Line 11"/>
            <p:cNvSpPr>
              <a:spLocks noChangeShapeType="1"/>
            </p:cNvSpPr>
            <p:nvPr/>
          </p:nvSpPr>
          <p:spPr bwMode="auto">
            <a:xfrm flipH="1">
              <a:off x="6201" y="11815"/>
              <a:ext cx="719" cy="72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>
              <a:off x="4401" y="11890"/>
              <a:ext cx="721" cy="72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30" name="Line 13"/>
            <p:cNvSpPr>
              <a:spLocks noChangeShapeType="1"/>
            </p:cNvSpPr>
            <p:nvPr/>
          </p:nvSpPr>
          <p:spPr bwMode="auto">
            <a:xfrm>
              <a:off x="2961" y="13918"/>
              <a:ext cx="432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431" name="Line 14"/>
            <p:cNvSpPr>
              <a:spLocks noChangeShapeType="1"/>
            </p:cNvSpPr>
            <p:nvPr/>
          </p:nvSpPr>
          <p:spPr bwMode="auto">
            <a:xfrm>
              <a:off x="2961" y="11731"/>
              <a:ext cx="432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" name="Скругленный прямоугольник 17"/>
          <p:cNvSpPr/>
          <p:nvPr/>
        </p:nvSpPr>
        <p:spPr>
          <a:xfrm>
            <a:off x="2452689" y="1500188"/>
            <a:ext cx="428625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711826" y="3486151"/>
            <a:ext cx="428625" cy="4286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738813" y="6000751"/>
            <a:ext cx="571500" cy="4286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309813" y="4786313"/>
            <a:ext cx="571500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381251" y="3714750"/>
            <a:ext cx="500063" cy="571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881939" y="1500189"/>
            <a:ext cx="428625" cy="4286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667126" y="1428751"/>
            <a:ext cx="428625" cy="4286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739188" y="6000751"/>
            <a:ext cx="571500" cy="4286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286" y="6435537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21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64824552"/>
              </p:ext>
            </p:extLst>
          </p:nvPr>
        </p:nvGraphicFramePr>
        <p:xfrm>
          <a:off x="509286" y="289366"/>
          <a:ext cx="11181144" cy="1128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1916268"/>
              </p:ext>
            </p:extLst>
          </p:nvPr>
        </p:nvGraphicFramePr>
        <p:xfrm>
          <a:off x="509286" y="1250067"/>
          <a:ext cx="11181144" cy="4876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2024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Схема 49"/>
          <p:cNvGraphicFramePr/>
          <p:nvPr>
            <p:extLst>
              <p:ext uri="{D42A27DB-BD31-4B8C-83A1-F6EECF244321}">
                <p14:modId xmlns:p14="http://schemas.microsoft.com/office/powerpoint/2010/main" val="3278725623"/>
              </p:ext>
            </p:extLst>
          </p:nvPr>
        </p:nvGraphicFramePr>
        <p:xfrm>
          <a:off x="509286" y="266935"/>
          <a:ext cx="11181144" cy="1150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9459" name="Группа 53"/>
          <p:cNvGrpSpPr>
            <a:grpSpLocks/>
          </p:cNvGrpSpPr>
          <p:nvPr/>
        </p:nvGrpSpPr>
        <p:grpSpPr bwMode="auto">
          <a:xfrm>
            <a:off x="2095501" y="1500188"/>
            <a:ext cx="6715125" cy="4786312"/>
            <a:chOff x="571472" y="1500174"/>
            <a:chExt cx="6715172" cy="4786346"/>
          </a:xfrm>
        </p:grpSpPr>
        <p:grpSp>
          <p:nvGrpSpPr>
            <p:cNvPr id="19460" name="Group 2"/>
            <p:cNvGrpSpPr>
              <a:grpSpLocks/>
            </p:cNvGrpSpPr>
            <p:nvPr/>
          </p:nvGrpSpPr>
          <p:grpSpPr bwMode="auto">
            <a:xfrm>
              <a:off x="1571604" y="1928802"/>
              <a:ext cx="5199080" cy="3935430"/>
              <a:chOff x="3063" y="3462"/>
              <a:chExt cx="5388" cy="3997"/>
            </a:xfrm>
          </p:grpSpPr>
          <p:sp>
            <p:nvSpPr>
              <p:cNvPr id="19475" name="Line 3"/>
              <p:cNvSpPr>
                <a:spLocks noChangeShapeType="1"/>
              </p:cNvSpPr>
              <p:nvPr/>
            </p:nvSpPr>
            <p:spPr bwMode="auto">
              <a:xfrm>
                <a:off x="3951" y="3462"/>
                <a:ext cx="0" cy="38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76" name="Line 4"/>
              <p:cNvSpPr>
                <a:spLocks noChangeShapeType="1"/>
              </p:cNvSpPr>
              <p:nvPr/>
            </p:nvSpPr>
            <p:spPr bwMode="auto">
              <a:xfrm>
                <a:off x="3951" y="7342"/>
                <a:ext cx="45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77" name="Line 5"/>
              <p:cNvSpPr>
                <a:spLocks noChangeShapeType="1"/>
              </p:cNvSpPr>
              <p:nvPr/>
            </p:nvSpPr>
            <p:spPr bwMode="auto">
              <a:xfrm>
                <a:off x="3861" y="698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78" name="Line 6"/>
              <p:cNvSpPr>
                <a:spLocks noChangeShapeType="1"/>
              </p:cNvSpPr>
              <p:nvPr/>
            </p:nvSpPr>
            <p:spPr bwMode="auto">
              <a:xfrm>
                <a:off x="3861" y="446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79" name="Line 7"/>
              <p:cNvSpPr>
                <a:spLocks noChangeShapeType="1"/>
              </p:cNvSpPr>
              <p:nvPr/>
            </p:nvSpPr>
            <p:spPr bwMode="auto">
              <a:xfrm>
                <a:off x="3861" y="410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0" name="Line 8"/>
              <p:cNvSpPr>
                <a:spLocks noChangeShapeType="1"/>
              </p:cNvSpPr>
              <p:nvPr/>
            </p:nvSpPr>
            <p:spPr bwMode="auto">
              <a:xfrm>
                <a:off x="3861" y="518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1" name="Line 9"/>
              <p:cNvSpPr>
                <a:spLocks noChangeShapeType="1"/>
              </p:cNvSpPr>
              <p:nvPr/>
            </p:nvSpPr>
            <p:spPr bwMode="auto">
              <a:xfrm>
                <a:off x="3861" y="482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2" name="Line 10"/>
              <p:cNvSpPr>
                <a:spLocks noChangeShapeType="1"/>
              </p:cNvSpPr>
              <p:nvPr/>
            </p:nvSpPr>
            <p:spPr bwMode="auto">
              <a:xfrm>
                <a:off x="3861" y="590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3" name="Line 11"/>
              <p:cNvSpPr>
                <a:spLocks noChangeShapeType="1"/>
              </p:cNvSpPr>
              <p:nvPr/>
            </p:nvSpPr>
            <p:spPr bwMode="auto">
              <a:xfrm>
                <a:off x="3861" y="554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4" name="Line 12"/>
              <p:cNvSpPr>
                <a:spLocks noChangeShapeType="1"/>
              </p:cNvSpPr>
              <p:nvPr/>
            </p:nvSpPr>
            <p:spPr bwMode="auto">
              <a:xfrm>
                <a:off x="3861" y="626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5" name="Line 13"/>
              <p:cNvSpPr>
                <a:spLocks noChangeShapeType="1"/>
              </p:cNvSpPr>
              <p:nvPr/>
            </p:nvSpPr>
            <p:spPr bwMode="auto">
              <a:xfrm>
                <a:off x="3861" y="374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6" name="Line 14"/>
              <p:cNvSpPr>
                <a:spLocks noChangeShapeType="1"/>
              </p:cNvSpPr>
              <p:nvPr/>
            </p:nvSpPr>
            <p:spPr bwMode="auto">
              <a:xfrm>
                <a:off x="431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7" name="Line 15"/>
              <p:cNvSpPr>
                <a:spLocks noChangeShapeType="1"/>
              </p:cNvSpPr>
              <p:nvPr/>
            </p:nvSpPr>
            <p:spPr bwMode="auto">
              <a:xfrm>
                <a:off x="467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8" name="Line 16"/>
              <p:cNvSpPr>
                <a:spLocks noChangeShapeType="1"/>
              </p:cNvSpPr>
              <p:nvPr/>
            </p:nvSpPr>
            <p:spPr bwMode="auto">
              <a:xfrm>
                <a:off x="503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9" name="Line 17"/>
              <p:cNvSpPr>
                <a:spLocks noChangeShapeType="1"/>
              </p:cNvSpPr>
              <p:nvPr/>
            </p:nvSpPr>
            <p:spPr bwMode="auto">
              <a:xfrm>
                <a:off x="539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0" name="Line 18"/>
              <p:cNvSpPr>
                <a:spLocks noChangeShapeType="1"/>
              </p:cNvSpPr>
              <p:nvPr/>
            </p:nvSpPr>
            <p:spPr bwMode="auto">
              <a:xfrm>
                <a:off x="575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1" name="Line 19"/>
              <p:cNvSpPr>
                <a:spLocks noChangeShapeType="1"/>
              </p:cNvSpPr>
              <p:nvPr/>
            </p:nvSpPr>
            <p:spPr bwMode="auto">
              <a:xfrm>
                <a:off x="611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2" name="Line 20"/>
              <p:cNvSpPr>
                <a:spLocks noChangeShapeType="1"/>
              </p:cNvSpPr>
              <p:nvPr/>
            </p:nvSpPr>
            <p:spPr bwMode="auto">
              <a:xfrm>
                <a:off x="647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3" name="Line 21"/>
              <p:cNvSpPr>
                <a:spLocks noChangeShapeType="1"/>
              </p:cNvSpPr>
              <p:nvPr/>
            </p:nvSpPr>
            <p:spPr bwMode="auto">
              <a:xfrm>
                <a:off x="683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4" name="Line 22"/>
              <p:cNvSpPr>
                <a:spLocks noChangeShapeType="1"/>
              </p:cNvSpPr>
              <p:nvPr/>
            </p:nvSpPr>
            <p:spPr bwMode="auto">
              <a:xfrm>
                <a:off x="719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5" name="Line 23"/>
              <p:cNvSpPr>
                <a:spLocks noChangeShapeType="1"/>
              </p:cNvSpPr>
              <p:nvPr/>
            </p:nvSpPr>
            <p:spPr bwMode="auto">
              <a:xfrm>
                <a:off x="755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6" name="Line 24"/>
              <p:cNvSpPr>
                <a:spLocks noChangeShapeType="1"/>
              </p:cNvSpPr>
              <p:nvPr/>
            </p:nvSpPr>
            <p:spPr bwMode="auto">
              <a:xfrm>
                <a:off x="4297" y="3743"/>
                <a:ext cx="3164" cy="333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7" name="Line 25"/>
              <p:cNvSpPr>
                <a:spLocks noChangeShapeType="1"/>
              </p:cNvSpPr>
              <p:nvPr/>
            </p:nvSpPr>
            <p:spPr bwMode="auto">
              <a:xfrm>
                <a:off x="3861" y="662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8" name="Rectangle 26"/>
              <p:cNvSpPr>
                <a:spLocks noChangeArrowheads="1"/>
              </p:cNvSpPr>
              <p:nvPr/>
            </p:nvSpPr>
            <p:spPr bwMode="auto">
              <a:xfrm>
                <a:off x="3063" y="6802"/>
                <a:ext cx="798" cy="4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19499" name="Rectangle 27"/>
              <p:cNvSpPr>
                <a:spLocks noChangeArrowheads="1"/>
              </p:cNvSpPr>
              <p:nvPr/>
            </p:nvSpPr>
            <p:spPr bwMode="auto">
              <a:xfrm>
                <a:off x="3063" y="644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19500" name="Rectangle 28"/>
              <p:cNvSpPr>
                <a:spLocks noChangeArrowheads="1"/>
              </p:cNvSpPr>
              <p:nvPr/>
            </p:nvSpPr>
            <p:spPr bwMode="auto">
              <a:xfrm>
                <a:off x="3063" y="536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</a:p>
            </p:txBody>
          </p:sp>
          <p:sp>
            <p:nvSpPr>
              <p:cNvPr id="19501" name="Rectangle 29"/>
              <p:cNvSpPr>
                <a:spLocks noChangeArrowheads="1"/>
              </p:cNvSpPr>
              <p:nvPr/>
            </p:nvSpPr>
            <p:spPr bwMode="auto">
              <a:xfrm>
                <a:off x="3063" y="500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</a:p>
            </p:txBody>
          </p:sp>
          <p:sp>
            <p:nvSpPr>
              <p:cNvPr id="19502" name="Rectangle 30"/>
              <p:cNvSpPr>
                <a:spLocks noChangeArrowheads="1"/>
              </p:cNvSpPr>
              <p:nvPr/>
            </p:nvSpPr>
            <p:spPr bwMode="auto">
              <a:xfrm>
                <a:off x="3063" y="608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19503" name="Rectangle 31"/>
              <p:cNvSpPr>
                <a:spLocks noChangeArrowheads="1"/>
              </p:cNvSpPr>
              <p:nvPr/>
            </p:nvSpPr>
            <p:spPr bwMode="auto">
              <a:xfrm>
                <a:off x="3063" y="572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19504" name="Rectangle 32"/>
              <p:cNvSpPr>
                <a:spLocks noChangeArrowheads="1"/>
              </p:cNvSpPr>
              <p:nvPr/>
            </p:nvSpPr>
            <p:spPr bwMode="auto">
              <a:xfrm>
                <a:off x="3063" y="464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</a:p>
            </p:txBody>
          </p:sp>
          <p:sp>
            <p:nvSpPr>
              <p:cNvPr id="19505" name="Rectangle 33"/>
              <p:cNvSpPr>
                <a:spLocks noChangeArrowheads="1"/>
              </p:cNvSpPr>
              <p:nvPr/>
            </p:nvSpPr>
            <p:spPr bwMode="auto">
              <a:xfrm>
                <a:off x="3063" y="428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</a:p>
            </p:txBody>
          </p:sp>
          <p:sp>
            <p:nvSpPr>
              <p:cNvPr id="19506" name="Rectangle 34"/>
              <p:cNvSpPr>
                <a:spLocks noChangeArrowheads="1"/>
              </p:cNvSpPr>
              <p:nvPr/>
            </p:nvSpPr>
            <p:spPr bwMode="auto">
              <a:xfrm>
                <a:off x="3063" y="392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</a:p>
            </p:txBody>
          </p:sp>
          <p:sp>
            <p:nvSpPr>
              <p:cNvPr id="19507" name="Rectangle 35"/>
              <p:cNvSpPr>
                <a:spLocks noChangeArrowheads="1"/>
              </p:cNvSpPr>
              <p:nvPr/>
            </p:nvSpPr>
            <p:spPr bwMode="auto">
              <a:xfrm>
                <a:off x="3063" y="356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</a:p>
            </p:txBody>
          </p:sp>
        </p:grpSp>
        <p:sp>
          <p:nvSpPr>
            <p:cNvPr id="38" name="Прямоугольник 37"/>
            <p:cNvSpPr/>
            <p:nvPr/>
          </p:nvSpPr>
          <p:spPr>
            <a:xfrm>
              <a:off x="2628886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2986077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3327391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3670294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4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4013196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5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4384674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6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4741864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7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5070478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8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5427669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9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5689608" y="5973781"/>
              <a:ext cx="446091" cy="28575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10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6215075" y="5857892"/>
              <a:ext cx="1071569" cy="35719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i="1" dirty="0" err="1">
                  <a:latin typeface="Times New Roman" pitchFamily="18" charset="0"/>
                  <a:cs typeface="Times New Roman" pitchFamily="18" charset="0"/>
                </a:rPr>
                <a:t>Нарх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571472" y="1500174"/>
              <a:ext cx="1928827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hangingPunct="0">
                <a:defRPr/>
              </a:pPr>
              <a:r>
                <a:rPr lang="ru-RU" i="1" dirty="0" err="1">
                  <a:latin typeface="Times New Roman" pitchFamily="18" charset="0"/>
                  <a:cs typeface="Times New Roman" pitchFamily="18" charset="0"/>
                </a:rPr>
                <a:t>Таклиф</a:t>
              </a:r>
              <a:r>
                <a:rPr lang="ru-RU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i="1" dirty="0" err="1">
                  <a:latin typeface="Times New Roman" pitchFamily="18" charset="0"/>
                  <a:cs typeface="Times New Roman" pitchFamily="18" charset="0"/>
                </a:rPr>
                <a:t>миқдори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2714612" y="1785926"/>
              <a:ext cx="428628" cy="42862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Р</a:t>
              </a:r>
              <a:r>
                <a:rPr lang="ru-RU" sz="20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5857884" y="5214950"/>
              <a:ext cx="500067" cy="42862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Р</a:t>
              </a:r>
              <a:r>
                <a:rPr lang="en-US" sz="1400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3" name="Прямоугольник 5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891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3666155"/>
              </p:ext>
            </p:extLst>
          </p:nvPr>
        </p:nvGraphicFramePr>
        <p:xfrm>
          <a:off x="509286" y="462988"/>
          <a:ext cx="11181144" cy="2794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09979230"/>
              </p:ext>
            </p:extLst>
          </p:nvPr>
        </p:nvGraphicFramePr>
        <p:xfrm>
          <a:off x="509286" y="3257537"/>
          <a:ext cx="11181144" cy="2908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49471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Схема 49"/>
          <p:cNvGraphicFramePr/>
          <p:nvPr>
            <p:extLst>
              <p:ext uri="{D42A27DB-BD31-4B8C-83A1-F6EECF244321}">
                <p14:modId xmlns:p14="http://schemas.microsoft.com/office/powerpoint/2010/main" val="1123625918"/>
              </p:ext>
            </p:extLst>
          </p:nvPr>
        </p:nvGraphicFramePr>
        <p:xfrm>
          <a:off x="509286" y="266935"/>
          <a:ext cx="11181144" cy="1150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1507" name="Группа 53"/>
          <p:cNvGrpSpPr>
            <a:grpSpLocks/>
          </p:cNvGrpSpPr>
          <p:nvPr/>
        </p:nvGrpSpPr>
        <p:grpSpPr bwMode="auto">
          <a:xfrm>
            <a:off x="2095501" y="1500188"/>
            <a:ext cx="6715125" cy="4786312"/>
            <a:chOff x="571472" y="1500174"/>
            <a:chExt cx="6715172" cy="4786346"/>
          </a:xfrm>
        </p:grpSpPr>
        <p:grpSp>
          <p:nvGrpSpPr>
            <p:cNvPr id="21508" name="Group 2"/>
            <p:cNvGrpSpPr>
              <a:grpSpLocks/>
            </p:cNvGrpSpPr>
            <p:nvPr/>
          </p:nvGrpSpPr>
          <p:grpSpPr bwMode="auto">
            <a:xfrm>
              <a:off x="1571604" y="1928802"/>
              <a:ext cx="5199080" cy="3935430"/>
              <a:chOff x="3063" y="3462"/>
              <a:chExt cx="5388" cy="3997"/>
            </a:xfrm>
          </p:grpSpPr>
          <p:sp>
            <p:nvSpPr>
              <p:cNvPr id="2051" name="Line 3"/>
              <p:cNvSpPr>
                <a:spLocks noChangeShapeType="1"/>
              </p:cNvSpPr>
              <p:nvPr/>
            </p:nvSpPr>
            <p:spPr bwMode="auto">
              <a:xfrm>
                <a:off x="3951" y="3462"/>
                <a:ext cx="0" cy="3879"/>
              </a:xfrm>
              <a:prstGeom prst="line">
                <a:avLst/>
              </a:prstGeom>
              <a:ln>
                <a:headEnd type="triangle" w="med" len="med"/>
                <a:tailEnd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>
                  <a:defRPr/>
                </a:pPr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052" name="Line 4"/>
              <p:cNvSpPr>
                <a:spLocks noChangeShapeType="1"/>
              </p:cNvSpPr>
              <p:nvPr/>
            </p:nvSpPr>
            <p:spPr bwMode="auto">
              <a:xfrm>
                <a:off x="3951" y="7341"/>
                <a:ext cx="4500" cy="0"/>
              </a:xfrm>
              <a:prstGeom prst="line">
                <a:avLst/>
              </a:prstGeom>
              <a:ln>
                <a:headEnd/>
                <a:tailEnd type="triangle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>
                  <a:defRPr/>
                </a:pPr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1525" name="Line 5"/>
              <p:cNvSpPr>
                <a:spLocks noChangeShapeType="1"/>
              </p:cNvSpPr>
              <p:nvPr/>
            </p:nvSpPr>
            <p:spPr bwMode="auto">
              <a:xfrm>
                <a:off x="3861" y="698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6" name="Line 6"/>
              <p:cNvSpPr>
                <a:spLocks noChangeShapeType="1"/>
              </p:cNvSpPr>
              <p:nvPr/>
            </p:nvSpPr>
            <p:spPr bwMode="auto">
              <a:xfrm>
                <a:off x="3861" y="446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7" name="Line 7"/>
              <p:cNvSpPr>
                <a:spLocks noChangeShapeType="1"/>
              </p:cNvSpPr>
              <p:nvPr/>
            </p:nvSpPr>
            <p:spPr bwMode="auto">
              <a:xfrm>
                <a:off x="3861" y="410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8" name="Line 8"/>
              <p:cNvSpPr>
                <a:spLocks noChangeShapeType="1"/>
              </p:cNvSpPr>
              <p:nvPr/>
            </p:nvSpPr>
            <p:spPr bwMode="auto">
              <a:xfrm>
                <a:off x="3861" y="518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9" name="Line 9"/>
              <p:cNvSpPr>
                <a:spLocks noChangeShapeType="1"/>
              </p:cNvSpPr>
              <p:nvPr/>
            </p:nvSpPr>
            <p:spPr bwMode="auto">
              <a:xfrm>
                <a:off x="3861" y="482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0" name="Line 10"/>
              <p:cNvSpPr>
                <a:spLocks noChangeShapeType="1"/>
              </p:cNvSpPr>
              <p:nvPr/>
            </p:nvSpPr>
            <p:spPr bwMode="auto">
              <a:xfrm>
                <a:off x="3861" y="590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1" name="Line 11"/>
              <p:cNvSpPr>
                <a:spLocks noChangeShapeType="1"/>
              </p:cNvSpPr>
              <p:nvPr/>
            </p:nvSpPr>
            <p:spPr bwMode="auto">
              <a:xfrm>
                <a:off x="3861" y="554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2" name="Line 12"/>
              <p:cNvSpPr>
                <a:spLocks noChangeShapeType="1"/>
              </p:cNvSpPr>
              <p:nvPr/>
            </p:nvSpPr>
            <p:spPr bwMode="auto">
              <a:xfrm>
                <a:off x="3861" y="626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3" name="Line 13"/>
              <p:cNvSpPr>
                <a:spLocks noChangeShapeType="1"/>
              </p:cNvSpPr>
              <p:nvPr/>
            </p:nvSpPr>
            <p:spPr bwMode="auto">
              <a:xfrm>
                <a:off x="3861" y="374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4" name="Line 14"/>
              <p:cNvSpPr>
                <a:spLocks noChangeShapeType="1"/>
              </p:cNvSpPr>
              <p:nvPr/>
            </p:nvSpPr>
            <p:spPr bwMode="auto">
              <a:xfrm>
                <a:off x="431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5" name="Line 15"/>
              <p:cNvSpPr>
                <a:spLocks noChangeShapeType="1"/>
              </p:cNvSpPr>
              <p:nvPr/>
            </p:nvSpPr>
            <p:spPr bwMode="auto">
              <a:xfrm>
                <a:off x="467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6" name="Line 16"/>
              <p:cNvSpPr>
                <a:spLocks noChangeShapeType="1"/>
              </p:cNvSpPr>
              <p:nvPr/>
            </p:nvSpPr>
            <p:spPr bwMode="auto">
              <a:xfrm>
                <a:off x="503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7" name="Line 17"/>
              <p:cNvSpPr>
                <a:spLocks noChangeShapeType="1"/>
              </p:cNvSpPr>
              <p:nvPr/>
            </p:nvSpPr>
            <p:spPr bwMode="auto">
              <a:xfrm>
                <a:off x="539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8" name="Line 18"/>
              <p:cNvSpPr>
                <a:spLocks noChangeShapeType="1"/>
              </p:cNvSpPr>
              <p:nvPr/>
            </p:nvSpPr>
            <p:spPr bwMode="auto">
              <a:xfrm>
                <a:off x="575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39" name="Line 19"/>
              <p:cNvSpPr>
                <a:spLocks noChangeShapeType="1"/>
              </p:cNvSpPr>
              <p:nvPr/>
            </p:nvSpPr>
            <p:spPr bwMode="auto">
              <a:xfrm>
                <a:off x="611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40" name="Line 20"/>
              <p:cNvSpPr>
                <a:spLocks noChangeShapeType="1"/>
              </p:cNvSpPr>
              <p:nvPr/>
            </p:nvSpPr>
            <p:spPr bwMode="auto">
              <a:xfrm>
                <a:off x="647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41" name="Line 21"/>
              <p:cNvSpPr>
                <a:spLocks noChangeShapeType="1"/>
              </p:cNvSpPr>
              <p:nvPr/>
            </p:nvSpPr>
            <p:spPr bwMode="auto">
              <a:xfrm>
                <a:off x="683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42" name="Line 22"/>
              <p:cNvSpPr>
                <a:spLocks noChangeShapeType="1"/>
              </p:cNvSpPr>
              <p:nvPr/>
            </p:nvSpPr>
            <p:spPr bwMode="auto">
              <a:xfrm>
                <a:off x="719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43" name="Line 23"/>
              <p:cNvSpPr>
                <a:spLocks noChangeShapeType="1"/>
              </p:cNvSpPr>
              <p:nvPr/>
            </p:nvSpPr>
            <p:spPr bwMode="auto">
              <a:xfrm>
                <a:off x="7551" y="7279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2" name="Line 24"/>
              <p:cNvSpPr>
                <a:spLocks noChangeShapeType="1"/>
              </p:cNvSpPr>
              <p:nvPr/>
            </p:nvSpPr>
            <p:spPr bwMode="auto">
              <a:xfrm flipH="1">
                <a:off x="4396" y="3535"/>
                <a:ext cx="3109" cy="3339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>
                  <a:defRPr/>
                </a:pPr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1545" name="Line 25"/>
              <p:cNvSpPr>
                <a:spLocks noChangeShapeType="1"/>
              </p:cNvSpPr>
              <p:nvPr/>
            </p:nvSpPr>
            <p:spPr bwMode="auto">
              <a:xfrm>
                <a:off x="3861" y="6622"/>
                <a:ext cx="1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46" name="Rectangle 26"/>
              <p:cNvSpPr>
                <a:spLocks noChangeArrowheads="1"/>
              </p:cNvSpPr>
              <p:nvPr/>
            </p:nvSpPr>
            <p:spPr bwMode="auto">
              <a:xfrm>
                <a:off x="3063" y="6802"/>
                <a:ext cx="798" cy="4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547" name="Rectangle 27"/>
              <p:cNvSpPr>
                <a:spLocks noChangeArrowheads="1"/>
              </p:cNvSpPr>
              <p:nvPr/>
            </p:nvSpPr>
            <p:spPr bwMode="auto">
              <a:xfrm>
                <a:off x="3063" y="644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548" name="Rectangle 28"/>
              <p:cNvSpPr>
                <a:spLocks noChangeArrowheads="1"/>
              </p:cNvSpPr>
              <p:nvPr/>
            </p:nvSpPr>
            <p:spPr bwMode="auto">
              <a:xfrm>
                <a:off x="3063" y="536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</a:p>
            </p:txBody>
          </p:sp>
          <p:sp>
            <p:nvSpPr>
              <p:cNvPr id="21549" name="Rectangle 29"/>
              <p:cNvSpPr>
                <a:spLocks noChangeArrowheads="1"/>
              </p:cNvSpPr>
              <p:nvPr/>
            </p:nvSpPr>
            <p:spPr bwMode="auto">
              <a:xfrm>
                <a:off x="3063" y="500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</a:p>
            </p:txBody>
          </p:sp>
          <p:sp>
            <p:nvSpPr>
              <p:cNvPr id="21550" name="Rectangle 30"/>
              <p:cNvSpPr>
                <a:spLocks noChangeArrowheads="1"/>
              </p:cNvSpPr>
              <p:nvPr/>
            </p:nvSpPr>
            <p:spPr bwMode="auto">
              <a:xfrm>
                <a:off x="3063" y="608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21551" name="Rectangle 31"/>
              <p:cNvSpPr>
                <a:spLocks noChangeArrowheads="1"/>
              </p:cNvSpPr>
              <p:nvPr/>
            </p:nvSpPr>
            <p:spPr bwMode="auto">
              <a:xfrm>
                <a:off x="3063" y="572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21552" name="Rectangle 32"/>
              <p:cNvSpPr>
                <a:spLocks noChangeArrowheads="1"/>
              </p:cNvSpPr>
              <p:nvPr/>
            </p:nvSpPr>
            <p:spPr bwMode="auto">
              <a:xfrm>
                <a:off x="3063" y="464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</a:p>
            </p:txBody>
          </p:sp>
          <p:sp>
            <p:nvSpPr>
              <p:cNvPr id="21553" name="Rectangle 33"/>
              <p:cNvSpPr>
                <a:spLocks noChangeArrowheads="1"/>
              </p:cNvSpPr>
              <p:nvPr/>
            </p:nvSpPr>
            <p:spPr bwMode="auto">
              <a:xfrm>
                <a:off x="3063" y="428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</a:p>
            </p:txBody>
          </p:sp>
          <p:sp>
            <p:nvSpPr>
              <p:cNvPr id="21554" name="Rectangle 34"/>
              <p:cNvSpPr>
                <a:spLocks noChangeArrowheads="1"/>
              </p:cNvSpPr>
              <p:nvPr/>
            </p:nvSpPr>
            <p:spPr bwMode="auto">
              <a:xfrm>
                <a:off x="3063" y="392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</a:p>
            </p:txBody>
          </p:sp>
          <p:sp>
            <p:nvSpPr>
              <p:cNvPr id="21555" name="Rectangle 35"/>
              <p:cNvSpPr>
                <a:spLocks noChangeArrowheads="1"/>
              </p:cNvSpPr>
              <p:nvPr/>
            </p:nvSpPr>
            <p:spPr bwMode="auto">
              <a:xfrm>
                <a:off x="3063" y="3562"/>
                <a:ext cx="798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r"/>
                <a:r>
                  <a:rPr lang="ru-RU" alt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</a:p>
            </p:txBody>
          </p:sp>
        </p:grpSp>
        <p:sp>
          <p:nvSpPr>
            <p:cNvPr id="38" name="Прямоугольник 37"/>
            <p:cNvSpPr/>
            <p:nvPr/>
          </p:nvSpPr>
          <p:spPr>
            <a:xfrm>
              <a:off x="2628886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2986077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3327391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3670294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4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4013196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5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4384674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6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4741864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7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5070478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8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5427669" y="5929330"/>
              <a:ext cx="285752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9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5689608" y="5973781"/>
              <a:ext cx="446091" cy="28575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10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6215075" y="5857892"/>
              <a:ext cx="1071569" cy="35719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i="1" dirty="0" err="1">
                  <a:latin typeface="Times New Roman" pitchFamily="18" charset="0"/>
                  <a:cs typeface="Times New Roman" pitchFamily="18" charset="0"/>
                </a:rPr>
                <a:t>Нарх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571472" y="1500174"/>
              <a:ext cx="1928827" cy="35719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hangingPunct="0">
                <a:defRPr/>
              </a:pPr>
              <a:r>
                <a:rPr lang="ru-RU" i="1" dirty="0" err="1">
                  <a:latin typeface="Times New Roman" pitchFamily="18" charset="0"/>
                  <a:cs typeface="Times New Roman" pitchFamily="18" charset="0"/>
                </a:rPr>
                <a:t>Талаб</a:t>
              </a:r>
              <a:r>
                <a:rPr lang="ru-RU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i="1" dirty="0" err="1">
                  <a:latin typeface="Times New Roman" pitchFamily="18" charset="0"/>
                  <a:cs typeface="Times New Roman" pitchFamily="18" charset="0"/>
                </a:rPr>
                <a:t>миқдори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5786447" y="1785926"/>
              <a:ext cx="428628" cy="42862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Р</a:t>
              </a:r>
              <a:r>
                <a:rPr lang="ru-RU" sz="20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2840026" y="5214950"/>
              <a:ext cx="428628" cy="42862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Р</a:t>
              </a:r>
              <a:r>
                <a:rPr lang="en-US" sz="1200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3" name="Прямоугольник 5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210-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447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Схема 24"/>
          <p:cNvGraphicFramePr/>
          <p:nvPr>
            <p:extLst>
              <p:ext uri="{D42A27DB-BD31-4B8C-83A1-F6EECF244321}">
                <p14:modId xmlns:p14="http://schemas.microsoft.com/office/powerpoint/2010/main" val="658144316"/>
              </p:ext>
            </p:extLst>
          </p:nvPr>
        </p:nvGraphicFramePr>
        <p:xfrm>
          <a:off x="509286" y="320712"/>
          <a:ext cx="11181144" cy="965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2531" name="Group 2"/>
          <p:cNvGrpSpPr>
            <a:grpSpLocks/>
          </p:cNvGrpSpPr>
          <p:nvPr/>
        </p:nvGrpSpPr>
        <p:grpSpPr bwMode="auto">
          <a:xfrm>
            <a:off x="2952750" y="1544638"/>
            <a:ext cx="6000750" cy="4527550"/>
            <a:chOff x="2601" y="1890"/>
            <a:chExt cx="5220" cy="3702"/>
          </a:xfrm>
        </p:grpSpPr>
        <p:sp>
          <p:nvSpPr>
            <p:cNvPr id="3075" name="Line 3"/>
            <p:cNvSpPr>
              <a:spLocks noChangeShapeType="1"/>
            </p:cNvSpPr>
            <p:nvPr/>
          </p:nvSpPr>
          <p:spPr bwMode="auto">
            <a:xfrm>
              <a:off x="2781" y="1890"/>
              <a:ext cx="0" cy="3420"/>
            </a:xfrm>
            <a:prstGeom prst="line">
              <a:avLst/>
            </a:prstGeom>
            <a:ln>
              <a:headEnd type="triangle" w="med" len="med"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76" name="Line 4"/>
            <p:cNvSpPr>
              <a:spLocks noChangeShapeType="1"/>
            </p:cNvSpPr>
            <p:nvPr/>
          </p:nvSpPr>
          <p:spPr bwMode="auto">
            <a:xfrm>
              <a:off x="2781" y="5304"/>
              <a:ext cx="5040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550" name="Line 5"/>
            <p:cNvSpPr>
              <a:spLocks noChangeShapeType="1"/>
            </p:cNvSpPr>
            <p:nvPr/>
          </p:nvSpPr>
          <p:spPr bwMode="auto">
            <a:xfrm flipV="1">
              <a:off x="3546" y="2378"/>
              <a:ext cx="3060" cy="234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1" name="Line 6"/>
            <p:cNvSpPr>
              <a:spLocks noChangeShapeType="1"/>
            </p:cNvSpPr>
            <p:nvPr/>
          </p:nvSpPr>
          <p:spPr bwMode="auto">
            <a:xfrm>
              <a:off x="2781" y="3699"/>
              <a:ext cx="21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2" name="Line 7"/>
            <p:cNvSpPr>
              <a:spLocks noChangeShapeType="1"/>
            </p:cNvSpPr>
            <p:nvPr/>
          </p:nvSpPr>
          <p:spPr bwMode="auto">
            <a:xfrm>
              <a:off x="3681" y="2589"/>
              <a:ext cx="1260" cy="10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3" name="Line 8"/>
            <p:cNvSpPr>
              <a:spLocks noChangeShapeType="1"/>
            </p:cNvSpPr>
            <p:nvPr/>
          </p:nvSpPr>
          <p:spPr bwMode="auto">
            <a:xfrm>
              <a:off x="4941" y="3669"/>
              <a:ext cx="1260" cy="10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4" name="Line 9"/>
            <p:cNvSpPr>
              <a:spLocks noChangeShapeType="1"/>
            </p:cNvSpPr>
            <p:nvPr/>
          </p:nvSpPr>
          <p:spPr bwMode="auto">
            <a:xfrm>
              <a:off x="4941" y="3669"/>
              <a:ext cx="0" cy="7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5" name="Line 10"/>
            <p:cNvSpPr>
              <a:spLocks noChangeShapeType="1"/>
            </p:cNvSpPr>
            <p:nvPr/>
          </p:nvSpPr>
          <p:spPr bwMode="auto">
            <a:xfrm>
              <a:off x="4941" y="4389"/>
              <a:ext cx="900" cy="75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6" name="Line 11"/>
            <p:cNvSpPr>
              <a:spLocks noChangeShapeType="1"/>
            </p:cNvSpPr>
            <p:nvPr/>
          </p:nvSpPr>
          <p:spPr bwMode="auto">
            <a:xfrm>
              <a:off x="4941" y="4389"/>
              <a:ext cx="0" cy="90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7" name="Line 12"/>
            <p:cNvSpPr>
              <a:spLocks noChangeShapeType="1"/>
            </p:cNvSpPr>
            <p:nvPr/>
          </p:nvSpPr>
          <p:spPr bwMode="auto">
            <a:xfrm>
              <a:off x="2751" y="4404"/>
              <a:ext cx="30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8" name="Line 13"/>
            <p:cNvSpPr>
              <a:spLocks noChangeShapeType="1"/>
            </p:cNvSpPr>
            <p:nvPr/>
          </p:nvSpPr>
          <p:spPr bwMode="auto">
            <a:xfrm>
              <a:off x="5796" y="4389"/>
              <a:ext cx="0" cy="90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59" name="Line 14"/>
            <p:cNvSpPr>
              <a:spLocks noChangeShapeType="1"/>
            </p:cNvSpPr>
            <p:nvPr/>
          </p:nvSpPr>
          <p:spPr bwMode="auto">
            <a:xfrm>
              <a:off x="2601" y="3789"/>
              <a:ext cx="0" cy="5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0" name="Line 15"/>
            <p:cNvSpPr>
              <a:spLocks noChangeShapeType="1"/>
            </p:cNvSpPr>
            <p:nvPr/>
          </p:nvSpPr>
          <p:spPr bwMode="auto">
            <a:xfrm>
              <a:off x="5121" y="5592"/>
              <a:ext cx="54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1" name="Line 16"/>
            <p:cNvSpPr>
              <a:spLocks noChangeShapeType="1"/>
            </p:cNvSpPr>
            <p:nvPr/>
          </p:nvSpPr>
          <p:spPr bwMode="auto">
            <a:xfrm>
              <a:off x="2755" y="2989"/>
              <a:ext cx="144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2" name="Line 17"/>
            <p:cNvSpPr>
              <a:spLocks noChangeShapeType="1"/>
            </p:cNvSpPr>
            <p:nvPr/>
          </p:nvSpPr>
          <p:spPr bwMode="auto">
            <a:xfrm>
              <a:off x="3540" y="2806"/>
              <a:ext cx="1362" cy="84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3" name="Line 18"/>
            <p:cNvSpPr>
              <a:spLocks noChangeShapeType="1"/>
            </p:cNvSpPr>
            <p:nvPr/>
          </p:nvSpPr>
          <p:spPr bwMode="auto">
            <a:xfrm>
              <a:off x="4191" y="2981"/>
              <a:ext cx="0" cy="23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4" name="Line 19"/>
            <p:cNvSpPr>
              <a:spLocks noChangeShapeType="1"/>
            </p:cNvSpPr>
            <p:nvPr/>
          </p:nvSpPr>
          <p:spPr bwMode="auto">
            <a:xfrm>
              <a:off x="3771" y="2953"/>
              <a:ext cx="0" cy="23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5" name="Line 20"/>
            <p:cNvSpPr>
              <a:spLocks noChangeShapeType="1"/>
            </p:cNvSpPr>
            <p:nvPr/>
          </p:nvSpPr>
          <p:spPr bwMode="auto">
            <a:xfrm flipV="1">
              <a:off x="2601" y="3079"/>
              <a:ext cx="0" cy="36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6" name="Line 21"/>
            <p:cNvSpPr>
              <a:spLocks noChangeShapeType="1"/>
            </p:cNvSpPr>
            <p:nvPr/>
          </p:nvSpPr>
          <p:spPr bwMode="auto">
            <a:xfrm flipH="1">
              <a:off x="3771" y="5592"/>
              <a:ext cx="3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7" name="Line 22"/>
            <p:cNvSpPr>
              <a:spLocks noChangeShapeType="1"/>
            </p:cNvSpPr>
            <p:nvPr/>
          </p:nvSpPr>
          <p:spPr bwMode="auto">
            <a:xfrm>
              <a:off x="4176" y="5592"/>
              <a:ext cx="7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2667000" y="1428751"/>
            <a:ext cx="357188" cy="50006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667001" y="2571751"/>
            <a:ext cx="428625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644776" y="3446464"/>
            <a:ext cx="500063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595563" y="4559301"/>
            <a:ext cx="500062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738563" y="5857876"/>
            <a:ext cx="500062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665663" y="5857876"/>
            <a:ext cx="500062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453063" y="5786439"/>
            <a:ext cx="500062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467476" y="5902326"/>
            <a:ext cx="500063" cy="4286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8310564" y="5857875"/>
            <a:ext cx="428625" cy="285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Q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41" name="Прямоугольник 34"/>
          <p:cNvSpPr>
            <a:spLocks noChangeArrowheads="1"/>
          </p:cNvSpPr>
          <p:nvPr/>
        </p:nvSpPr>
        <p:spPr bwMode="auto">
          <a:xfrm>
            <a:off x="7667625" y="2071688"/>
            <a:ext cx="412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2" name="Прямоугольник 35"/>
          <p:cNvSpPr>
            <a:spLocks noChangeArrowheads="1"/>
          </p:cNvSpPr>
          <p:nvPr/>
        </p:nvSpPr>
        <p:spPr bwMode="auto">
          <a:xfrm>
            <a:off x="3595688" y="4857750"/>
            <a:ext cx="412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3" name="Прямоугольник 36"/>
          <p:cNvSpPr>
            <a:spLocks noChangeArrowheads="1"/>
          </p:cNvSpPr>
          <p:nvPr/>
        </p:nvSpPr>
        <p:spPr bwMode="auto">
          <a:xfrm>
            <a:off x="4381500" y="1857375"/>
            <a:ext cx="584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4" name="Прямоугольник 37"/>
          <p:cNvSpPr>
            <a:spLocks noChangeArrowheads="1"/>
          </p:cNvSpPr>
          <p:nvPr/>
        </p:nvSpPr>
        <p:spPr bwMode="auto">
          <a:xfrm>
            <a:off x="6738938" y="5072063"/>
            <a:ext cx="584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5" name="Прямоугольник 38"/>
          <p:cNvSpPr>
            <a:spLocks noChangeArrowheads="1"/>
          </p:cNvSpPr>
          <p:nvPr/>
        </p:nvSpPr>
        <p:spPr bwMode="auto">
          <a:xfrm>
            <a:off x="7239000" y="4572000"/>
            <a:ext cx="584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6" name="Прямоугольник 39"/>
          <p:cNvSpPr>
            <a:spLocks noChangeArrowheads="1"/>
          </p:cNvSpPr>
          <p:nvPr/>
        </p:nvSpPr>
        <p:spPr bwMode="auto">
          <a:xfrm>
            <a:off x="3452813" y="2143125"/>
            <a:ext cx="584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7" name="Прямоугольник 40"/>
          <p:cNvSpPr>
            <a:spLocks noChangeArrowheads="1"/>
          </p:cNvSpPr>
          <p:nvPr/>
        </p:nvSpPr>
        <p:spPr bwMode="auto">
          <a:xfrm>
            <a:off x="5453064" y="2928938"/>
            <a:ext cx="434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211-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220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00348961"/>
              </p:ext>
            </p:extLst>
          </p:nvPr>
        </p:nvGraphicFramePr>
        <p:xfrm>
          <a:off x="509286" y="370390"/>
          <a:ext cx="11181144" cy="1047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5010996"/>
              </p:ext>
            </p:extLst>
          </p:nvPr>
        </p:nvGraphicFramePr>
        <p:xfrm>
          <a:off x="509286" y="1417638"/>
          <a:ext cx="11181144" cy="4855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212-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84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41760883"/>
              </p:ext>
            </p:extLst>
          </p:nvPr>
        </p:nvGraphicFramePr>
        <p:xfrm>
          <a:off x="509286" y="289366"/>
          <a:ext cx="11181144" cy="1128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5982468"/>
              </p:ext>
            </p:extLst>
          </p:nvPr>
        </p:nvGraphicFramePr>
        <p:xfrm>
          <a:off x="509286" y="1417637"/>
          <a:ext cx="11181144" cy="4708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212-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24924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/>
          </p:nvPr>
        </p:nvGraphicFramePr>
        <p:xfrm>
          <a:off x="590309" y="555584"/>
          <a:ext cx="11019099" cy="98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411095"/>
              </p:ext>
            </p:extLst>
          </p:nvPr>
        </p:nvGraphicFramePr>
        <p:xfrm>
          <a:off x="590309" y="1542851"/>
          <a:ext cx="11019099" cy="483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92415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578734" y="2627453"/>
          <a:ext cx="10995950" cy="1273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2986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2430</Words>
  <Application>Microsoft Office PowerPoint</Application>
  <PresentationFormat>Широкоэкранный</PresentationFormat>
  <Paragraphs>246</Paragraphs>
  <Slides>26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Yusupov Ravshanbek Aminbayevich</dc:creator>
  <cp:lastModifiedBy>Yusupov Ravshanbek Aminbayevich</cp:lastModifiedBy>
  <cp:revision>6</cp:revision>
  <dcterms:created xsi:type="dcterms:W3CDTF">2022-04-01T12:38:41Z</dcterms:created>
  <dcterms:modified xsi:type="dcterms:W3CDTF">2022-04-01T13:16:58Z</dcterms:modified>
</cp:coreProperties>
</file>