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E316FD-4514-4188-A5B2-15A22B71038F}" v="168" dt="2022-03-14T09:06:24.4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100" d="100"/>
          <a:sy n="100" d="100"/>
        </p:scale>
        <p:origin x="91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ovan Roring" userId="7f5d728f8721ec73" providerId="LiveId" clId="{7CE316FD-4514-4188-A5B2-15A22B71038F}"/>
    <pc:docChg chg="undo redo custSel modSld">
      <pc:chgData name="Riovan Roring" userId="7f5d728f8721ec73" providerId="LiveId" clId="{7CE316FD-4514-4188-A5B2-15A22B71038F}" dt="2022-03-14T09:06:24.478" v="519"/>
      <pc:docMkLst>
        <pc:docMk/>
      </pc:docMkLst>
      <pc:sldChg chg="addSp delSp modSp modTransition modAnim">
        <pc:chgData name="Riovan Roring" userId="7f5d728f8721ec73" providerId="LiveId" clId="{7CE316FD-4514-4188-A5B2-15A22B71038F}" dt="2022-03-14T09:06:24.478" v="519"/>
        <pc:sldMkLst>
          <pc:docMk/>
          <pc:sldMk cId="3050362829" sldId="256"/>
        </pc:sldMkLst>
        <pc:picChg chg="add del mod">
          <ac:chgData name="Riovan Roring" userId="7f5d728f8721ec73" providerId="LiveId" clId="{7CE316FD-4514-4188-A5B2-15A22B71038F}" dt="2022-03-14T08:38:57.672" v="216"/>
          <ac:picMkLst>
            <pc:docMk/>
            <pc:sldMk cId="3050362829" sldId="256"/>
            <ac:picMk id="5" creationId="{A47C34DE-E74E-41D6-A1AB-BEC42CF5D381}"/>
          </ac:picMkLst>
        </pc:picChg>
        <pc:picChg chg="add del mod">
          <ac:chgData name="Riovan Roring" userId="7f5d728f8721ec73" providerId="LiveId" clId="{7CE316FD-4514-4188-A5B2-15A22B71038F}" dt="2022-03-14T09:06:24.478" v="519"/>
          <ac:picMkLst>
            <pc:docMk/>
            <pc:sldMk cId="3050362829" sldId="256"/>
            <ac:picMk id="7" creationId="{75F438F4-A552-4339-B5CD-B674DB4A4B34}"/>
          </ac:picMkLst>
        </pc:picChg>
      </pc:sldChg>
      <pc:sldChg chg="addSp delSp modSp modTransition modAnim">
        <pc:chgData name="Riovan Roring" userId="7f5d728f8721ec73" providerId="LiveId" clId="{7CE316FD-4514-4188-A5B2-15A22B71038F}" dt="2022-03-14T09:06:24.478" v="519"/>
        <pc:sldMkLst>
          <pc:docMk/>
          <pc:sldMk cId="4126741507" sldId="257"/>
        </pc:sldMkLst>
        <pc:picChg chg="add del mod">
          <ac:chgData name="Riovan Roring" userId="7f5d728f8721ec73" providerId="LiveId" clId="{7CE316FD-4514-4188-A5B2-15A22B71038F}" dt="2022-03-14T08:38:57.672" v="216"/>
          <ac:picMkLst>
            <pc:docMk/>
            <pc:sldMk cId="4126741507" sldId="257"/>
            <ac:picMk id="3" creationId="{730AFD66-3A58-4802-A82C-AAAC19525C26}"/>
          </ac:picMkLst>
        </pc:picChg>
        <pc:picChg chg="add del mod">
          <ac:chgData name="Riovan Roring" userId="7f5d728f8721ec73" providerId="LiveId" clId="{7CE316FD-4514-4188-A5B2-15A22B71038F}" dt="2022-03-14T09:06:24.478" v="519"/>
          <ac:picMkLst>
            <pc:docMk/>
            <pc:sldMk cId="4126741507" sldId="257"/>
            <ac:picMk id="4" creationId="{3F456DD5-7EE7-4DBF-BCAF-1907B0EBAF7D}"/>
          </ac:picMkLst>
        </pc:picChg>
      </pc:sldChg>
      <pc:sldChg chg="addSp delSp modSp mod modTransition modAnim">
        <pc:chgData name="Riovan Roring" userId="7f5d728f8721ec73" providerId="LiveId" clId="{7CE316FD-4514-4188-A5B2-15A22B71038F}" dt="2022-03-14T09:06:24.478" v="519"/>
        <pc:sldMkLst>
          <pc:docMk/>
          <pc:sldMk cId="1563059600" sldId="258"/>
        </pc:sldMkLst>
        <pc:spChg chg="add mod">
          <ac:chgData name="Riovan Roring" userId="7f5d728f8721ec73" providerId="LiveId" clId="{7CE316FD-4514-4188-A5B2-15A22B71038F}" dt="2022-03-14T08:38:23.661" v="215" actId="1076"/>
          <ac:spMkLst>
            <pc:docMk/>
            <pc:sldMk cId="1563059600" sldId="258"/>
            <ac:spMk id="8" creationId="{56D9CA6B-5A56-4FA2-9E71-0C4448E5002D}"/>
          </ac:spMkLst>
        </pc:spChg>
        <pc:picChg chg="add del mod">
          <ac:chgData name="Riovan Roring" userId="7f5d728f8721ec73" providerId="LiveId" clId="{7CE316FD-4514-4188-A5B2-15A22B71038F}" dt="2022-03-14T08:38:57.672" v="216"/>
          <ac:picMkLst>
            <pc:docMk/>
            <pc:sldMk cId="1563059600" sldId="258"/>
            <ac:picMk id="4" creationId="{30364A2D-7D0F-43D9-9DC2-CB4B6A4CAD93}"/>
          </ac:picMkLst>
        </pc:picChg>
        <pc:picChg chg="add del mod">
          <ac:chgData name="Riovan Roring" userId="7f5d728f8721ec73" providerId="LiveId" clId="{7CE316FD-4514-4188-A5B2-15A22B71038F}" dt="2022-03-14T09:06:24.478" v="519"/>
          <ac:picMkLst>
            <pc:docMk/>
            <pc:sldMk cId="1563059600" sldId="258"/>
            <ac:picMk id="5" creationId="{B5A77926-DBCE-4621-8658-D49479DCC6C5}"/>
          </ac:picMkLst>
        </pc:picChg>
        <pc:picChg chg="mod">
          <ac:chgData name="Riovan Roring" userId="7f5d728f8721ec73" providerId="LiveId" clId="{7CE316FD-4514-4188-A5B2-15A22B71038F}" dt="2022-03-14T08:37:37.748" v="181" actId="1076"/>
          <ac:picMkLst>
            <pc:docMk/>
            <pc:sldMk cId="1563059600" sldId="258"/>
            <ac:picMk id="11" creationId="{8B95DE1C-54F4-4C81-9B70-BF97AEDAED9F}"/>
          </ac:picMkLst>
        </pc:picChg>
      </pc:sldChg>
      <pc:sldChg chg="addSp delSp modSp mod modTransition modAnim">
        <pc:chgData name="Riovan Roring" userId="7f5d728f8721ec73" providerId="LiveId" clId="{7CE316FD-4514-4188-A5B2-15A22B71038F}" dt="2022-03-14T09:06:24.478" v="519"/>
        <pc:sldMkLst>
          <pc:docMk/>
          <pc:sldMk cId="2417977367" sldId="259"/>
        </pc:sldMkLst>
        <pc:picChg chg="add del mod">
          <ac:chgData name="Riovan Roring" userId="7f5d728f8721ec73" providerId="LiveId" clId="{7CE316FD-4514-4188-A5B2-15A22B71038F}" dt="2022-03-14T08:38:57.672" v="216"/>
          <ac:picMkLst>
            <pc:docMk/>
            <pc:sldMk cId="2417977367" sldId="259"/>
            <ac:picMk id="4" creationId="{D3886FBB-44D2-45CB-AB38-D99614A146D1}"/>
          </ac:picMkLst>
        </pc:picChg>
        <pc:picChg chg="add del mod">
          <ac:chgData name="Riovan Roring" userId="7f5d728f8721ec73" providerId="LiveId" clId="{7CE316FD-4514-4188-A5B2-15A22B71038F}" dt="2022-03-14T09:06:24.478" v="519"/>
          <ac:picMkLst>
            <pc:docMk/>
            <pc:sldMk cId="2417977367" sldId="259"/>
            <ac:picMk id="6" creationId="{5CB1F653-F71D-45B3-BCFA-55B283E4072A}"/>
          </ac:picMkLst>
        </pc:picChg>
        <pc:inkChg chg="add del">
          <ac:chgData name="Riovan Roring" userId="7f5d728f8721ec73" providerId="LiveId" clId="{7CE316FD-4514-4188-A5B2-15A22B71038F}" dt="2022-03-14T08:57:31.691" v="517" actId="478"/>
          <ac:inkMkLst>
            <pc:docMk/>
            <pc:sldMk cId="2417977367" sldId="259"/>
            <ac:inkMk id="5" creationId="{20939D73-61FE-4151-B8B3-302B02E65195}"/>
          </ac:inkMkLst>
        </pc:inkChg>
      </pc:sldChg>
      <pc:sldChg chg="addSp delSp modSp mod modTransition modAnim">
        <pc:chgData name="Riovan Roring" userId="7f5d728f8721ec73" providerId="LiveId" clId="{7CE316FD-4514-4188-A5B2-15A22B71038F}" dt="2022-03-14T09:06:24.478" v="519"/>
        <pc:sldMkLst>
          <pc:docMk/>
          <pc:sldMk cId="2407801993" sldId="260"/>
        </pc:sldMkLst>
        <pc:spChg chg="add mod">
          <ac:chgData name="Riovan Roring" userId="7f5d728f8721ec73" providerId="LiveId" clId="{7CE316FD-4514-4188-A5B2-15A22B71038F}" dt="2022-03-14T08:40:11.121" v="265" actId="1076"/>
          <ac:spMkLst>
            <pc:docMk/>
            <pc:sldMk cId="2407801993" sldId="260"/>
            <ac:spMk id="7" creationId="{5595D05D-98DC-4BC1-84F0-16F7B13B1E61}"/>
          </ac:spMkLst>
        </pc:spChg>
        <pc:picChg chg="add del mod">
          <ac:chgData name="Riovan Roring" userId="7f5d728f8721ec73" providerId="LiveId" clId="{7CE316FD-4514-4188-A5B2-15A22B71038F}" dt="2022-03-14T09:06:24.478" v="519"/>
          <ac:picMkLst>
            <pc:docMk/>
            <pc:sldMk cId="2407801993" sldId="260"/>
            <ac:picMk id="4" creationId="{D332EC09-3441-4BBF-9000-44D792497991}"/>
          </ac:picMkLst>
        </pc:picChg>
      </pc:sldChg>
      <pc:sldChg chg="addSp delSp modSp mod modTransition modAnim">
        <pc:chgData name="Riovan Roring" userId="7f5d728f8721ec73" providerId="LiveId" clId="{7CE316FD-4514-4188-A5B2-15A22B71038F}" dt="2022-03-14T09:06:24.478" v="519"/>
        <pc:sldMkLst>
          <pc:docMk/>
          <pc:sldMk cId="1212419476" sldId="261"/>
        </pc:sldMkLst>
        <pc:picChg chg="add mod">
          <ac:chgData name="Riovan Roring" userId="7f5d728f8721ec73" providerId="LiveId" clId="{7CE316FD-4514-4188-A5B2-15A22B71038F}" dt="2022-03-14T08:40:32.959" v="267" actId="1076"/>
          <ac:picMkLst>
            <pc:docMk/>
            <pc:sldMk cId="1212419476" sldId="261"/>
            <ac:picMk id="5" creationId="{AB2A4A03-4083-4EEC-BCEC-0C444575C793}"/>
          </ac:picMkLst>
        </pc:picChg>
        <pc:picChg chg="add del mod">
          <ac:chgData name="Riovan Roring" userId="7f5d728f8721ec73" providerId="LiveId" clId="{7CE316FD-4514-4188-A5B2-15A22B71038F}" dt="2022-03-14T09:06:24.478" v="519"/>
          <ac:picMkLst>
            <pc:docMk/>
            <pc:sldMk cId="1212419476" sldId="261"/>
            <ac:picMk id="6" creationId="{75321956-BDD9-41D0-A26A-FFF156A09200}"/>
          </ac:picMkLst>
        </pc:picChg>
        <pc:picChg chg="mod">
          <ac:chgData name="Riovan Roring" userId="7f5d728f8721ec73" providerId="LiveId" clId="{7CE316FD-4514-4188-A5B2-15A22B71038F}" dt="2022-03-14T08:40:40.100" v="268" actId="1076"/>
          <ac:picMkLst>
            <pc:docMk/>
            <pc:sldMk cId="1212419476" sldId="261"/>
            <ac:picMk id="9" creationId="{59B4F3BB-EFFE-477B-A2FB-294409B4BBDB}"/>
          </ac:picMkLst>
        </pc:picChg>
      </pc:sldChg>
      <pc:sldChg chg="addSp delSp modSp mod modTransition modAnim">
        <pc:chgData name="Riovan Roring" userId="7f5d728f8721ec73" providerId="LiveId" clId="{7CE316FD-4514-4188-A5B2-15A22B71038F}" dt="2022-03-14T09:06:24.478" v="519"/>
        <pc:sldMkLst>
          <pc:docMk/>
          <pc:sldMk cId="2865455507" sldId="262"/>
        </pc:sldMkLst>
        <pc:spChg chg="add mod">
          <ac:chgData name="Riovan Roring" userId="7f5d728f8721ec73" providerId="LiveId" clId="{7CE316FD-4514-4188-A5B2-15A22B71038F}" dt="2022-03-14T08:42:30.973" v="296" actId="27636"/>
          <ac:spMkLst>
            <pc:docMk/>
            <pc:sldMk cId="2865455507" sldId="262"/>
            <ac:spMk id="10" creationId="{3815034A-B67F-4112-85EF-024B3A61B8CB}"/>
          </ac:spMkLst>
        </pc:spChg>
        <pc:picChg chg="add del mod">
          <ac:chgData name="Riovan Roring" userId="7f5d728f8721ec73" providerId="LiveId" clId="{7CE316FD-4514-4188-A5B2-15A22B71038F}" dt="2022-03-14T08:41:30.876" v="272" actId="478"/>
          <ac:picMkLst>
            <pc:docMk/>
            <pc:sldMk cId="2865455507" sldId="262"/>
            <ac:picMk id="6" creationId="{30AFB1F4-1097-45BD-8A14-863A5F0651DA}"/>
          </ac:picMkLst>
        </pc:picChg>
        <pc:picChg chg="add del mod">
          <ac:chgData name="Riovan Roring" userId="7f5d728f8721ec73" providerId="LiveId" clId="{7CE316FD-4514-4188-A5B2-15A22B71038F}" dt="2022-03-14T08:41:38.935" v="275" actId="478"/>
          <ac:picMkLst>
            <pc:docMk/>
            <pc:sldMk cId="2865455507" sldId="262"/>
            <ac:picMk id="8" creationId="{A2BCC84F-59BD-435B-A428-AB22FD5F3CF1}"/>
          </ac:picMkLst>
        </pc:picChg>
        <pc:picChg chg="add del mod">
          <ac:chgData name="Riovan Roring" userId="7f5d728f8721ec73" providerId="LiveId" clId="{7CE316FD-4514-4188-A5B2-15A22B71038F}" dt="2022-03-14T09:06:24.478" v="519"/>
          <ac:picMkLst>
            <pc:docMk/>
            <pc:sldMk cId="2865455507" sldId="262"/>
            <ac:picMk id="9" creationId="{F35D85D5-DDF0-49F7-917E-925F3922D26D}"/>
          </ac:picMkLst>
        </pc:picChg>
      </pc:sldChg>
      <pc:sldChg chg="addSp delSp modSp mod modTransition modAnim">
        <pc:chgData name="Riovan Roring" userId="7f5d728f8721ec73" providerId="LiveId" clId="{7CE316FD-4514-4188-A5B2-15A22B71038F}" dt="2022-03-14T09:06:24.478" v="519"/>
        <pc:sldMkLst>
          <pc:docMk/>
          <pc:sldMk cId="2507297084" sldId="263"/>
        </pc:sldMkLst>
        <pc:spChg chg="add mod">
          <ac:chgData name="Riovan Roring" userId="7f5d728f8721ec73" providerId="LiveId" clId="{7CE316FD-4514-4188-A5B2-15A22B71038F}" dt="2022-03-14T08:43:21.835" v="342" actId="1076"/>
          <ac:spMkLst>
            <pc:docMk/>
            <pc:sldMk cId="2507297084" sldId="263"/>
            <ac:spMk id="8" creationId="{E3741286-0C82-4372-8322-2E9044888164}"/>
          </ac:spMkLst>
        </pc:spChg>
        <pc:picChg chg="add del mod">
          <ac:chgData name="Riovan Roring" userId="7f5d728f8721ec73" providerId="LiveId" clId="{7CE316FD-4514-4188-A5B2-15A22B71038F}" dt="2022-03-14T09:06:24.478" v="519"/>
          <ac:picMkLst>
            <pc:docMk/>
            <pc:sldMk cId="2507297084" sldId="263"/>
            <ac:picMk id="5" creationId="{72031C51-6BC4-4A63-A28D-7DE538527B4C}"/>
          </ac:picMkLst>
        </pc:picChg>
        <pc:picChg chg="mod">
          <ac:chgData name="Riovan Roring" userId="7f5d728f8721ec73" providerId="LiveId" clId="{7CE316FD-4514-4188-A5B2-15A22B71038F}" dt="2022-03-14T08:43:14.360" v="341" actId="1076"/>
          <ac:picMkLst>
            <pc:docMk/>
            <pc:sldMk cId="2507297084" sldId="263"/>
            <ac:picMk id="10" creationId="{6328F71D-2C8B-4BE1-A29A-F51111FEC0C5}"/>
          </ac:picMkLst>
        </pc:picChg>
      </pc:sldChg>
      <pc:sldChg chg="addSp delSp modSp mod modTransition modAnim">
        <pc:chgData name="Riovan Roring" userId="7f5d728f8721ec73" providerId="LiveId" clId="{7CE316FD-4514-4188-A5B2-15A22B71038F}" dt="2022-03-14T09:06:24.478" v="519"/>
        <pc:sldMkLst>
          <pc:docMk/>
          <pc:sldMk cId="1504963781" sldId="264"/>
        </pc:sldMkLst>
        <pc:spChg chg="add del">
          <ac:chgData name="Riovan Roring" userId="7f5d728f8721ec73" providerId="LiveId" clId="{7CE316FD-4514-4188-A5B2-15A22B71038F}" dt="2022-03-14T08:44:00.040" v="345" actId="22"/>
          <ac:spMkLst>
            <pc:docMk/>
            <pc:sldMk cId="1504963781" sldId="264"/>
            <ac:spMk id="13" creationId="{B4CBC042-0564-45B8-AC42-23AB4551F147}"/>
          </ac:spMkLst>
        </pc:spChg>
        <pc:spChg chg="add mod">
          <ac:chgData name="Riovan Roring" userId="7f5d728f8721ec73" providerId="LiveId" clId="{7CE316FD-4514-4188-A5B2-15A22B71038F}" dt="2022-03-14T08:44:25.950" v="362" actId="20577"/>
          <ac:spMkLst>
            <pc:docMk/>
            <pc:sldMk cId="1504963781" sldId="264"/>
            <ac:spMk id="14" creationId="{4263703E-4655-4F1F-A967-203C35A72179}"/>
          </ac:spMkLst>
        </pc:spChg>
        <pc:picChg chg="mod">
          <ac:chgData name="Riovan Roring" userId="7f5d728f8721ec73" providerId="LiveId" clId="{7CE316FD-4514-4188-A5B2-15A22B71038F}" dt="2022-03-14T08:43:56.029" v="343" actId="1076"/>
          <ac:picMkLst>
            <pc:docMk/>
            <pc:sldMk cId="1504963781" sldId="264"/>
            <ac:picMk id="5" creationId="{24DF3AE6-96BE-492B-BCCE-377B7014272E}"/>
          </ac:picMkLst>
        </pc:picChg>
        <pc:picChg chg="add del mod">
          <ac:chgData name="Riovan Roring" userId="7f5d728f8721ec73" providerId="LiveId" clId="{7CE316FD-4514-4188-A5B2-15A22B71038F}" dt="2022-03-14T09:06:24.478" v="519"/>
          <ac:picMkLst>
            <pc:docMk/>
            <pc:sldMk cId="1504963781" sldId="264"/>
            <ac:picMk id="6" creationId="{45057A3C-8BD3-4748-9B07-FEE9AFB86086}"/>
          </ac:picMkLst>
        </pc:picChg>
      </pc:sldChg>
      <pc:sldChg chg="addSp delSp modSp mod modTransition modAnim">
        <pc:chgData name="Riovan Roring" userId="7f5d728f8721ec73" providerId="LiveId" clId="{7CE316FD-4514-4188-A5B2-15A22B71038F}" dt="2022-03-14T09:06:24.478" v="519"/>
        <pc:sldMkLst>
          <pc:docMk/>
          <pc:sldMk cId="4099123442" sldId="265"/>
        </pc:sldMkLst>
        <pc:spChg chg="add mod">
          <ac:chgData name="Riovan Roring" userId="7f5d728f8721ec73" providerId="LiveId" clId="{7CE316FD-4514-4188-A5B2-15A22B71038F}" dt="2022-03-14T08:45:50.157" v="383" actId="1076"/>
          <ac:spMkLst>
            <pc:docMk/>
            <pc:sldMk cId="4099123442" sldId="265"/>
            <ac:spMk id="8" creationId="{81661B6D-589C-49C6-825F-CEF7B3A82CC7}"/>
          </ac:spMkLst>
        </pc:spChg>
        <pc:picChg chg="add del mod">
          <ac:chgData name="Riovan Roring" userId="7f5d728f8721ec73" providerId="LiveId" clId="{7CE316FD-4514-4188-A5B2-15A22B71038F}" dt="2022-03-14T09:06:24.478" v="519"/>
          <ac:picMkLst>
            <pc:docMk/>
            <pc:sldMk cId="4099123442" sldId="265"/>
            <ac:picMk id="3" creationId="{D1136B2F-0F19-454C-859D-A575834A2D2D}"/>
          </ac:picMkLst>
        </pc:picChg>
        <pc:picChg chg="mod">
          <ac:chgData name="Riovan Roring" userId="7f5d728f8721ec73" providerId="LiveId" clId="{7CE316FD-4514-4188-A5B2-15A22B71038F}" dt="2022-03-14T08:45:47.813" v="382" actId="1076"/>
          <ac:picMkLst>
            <pc:docMk/>
            <pc:sldMk cId="4099123442" sldId="265"/>
            <ac:picMk id="9" creationId="{30E192C5-9D1C-41F8-8166-57BEFE52AFA9}"/>
          </ac:picMkLst>
        </pc:picChg>
      </pc:sldChg>
      <pc:sldChg chg="addSp delSp modSp mod modTransition modAnim">
        <pc:chgData name="Riovan Roring" userId="7f5d728f8721ec73" providerId="LiveId" clId="{7CE316FD-4514-4188-A5B2-15A22B71038F}" dt="2022-03-14T09:06:24.478" v="519"/>
        <pc:sldMkLst>
          <pc:docMk/>
          <pc:sldMk cId="3699295786" sldId="266"/>
        </pc:sldMkLst>
        <pc:spChg chg="add mod">
          <ac:chgData name="Riovan Roring" userId="7f5d728f8721ec73" providerId="LiveId" clId="{7CE316FD-4514-4188-A5B2-15A22B71038F}" dt="2022-03-14T08:50:33.247" v="396" actId="20577"/>
          <ac:spMkLst>
            <pc:docMk/>
            <pc:sldMk cId="3699295786" sldId="266"/>
            <ac:spMk id="9" creationId="{D82E4632-C11E-46D5-BB9E-849914B57503}"/>
          </ac:spMkLst>
        </pc:spChg>
        <pc:picChg chg="add del mod">
          <ac:chgData name="Riovan Roring" userId="7f5d728f8721ec73" providerId="LiveId" clId="{7CE316FD-4514-4188-A5B2-15A22B71038F}" dt="2022-03-14T09:06:24.478" v="519"/>
          <ac:picMkLst>
            <pc:docMk/>
            <pc:sldMk cId="3699295786" sldId="266"/>
            <ac:picMk id="5" creationId="{CB064CC0-FDD7-48AA-8CB0-FA3F3070B0E2}"/>
          </ac:picMkLst>
        </pc:picChg>
      </pc:sldChg>
      <pc:sldChg chg="addSp delSp modSp modTransition modAnim">
        <pc:chgData name="Riovan Roring" userId="7f5d728f8721ec73" providerId="LiveId" clId="{7CE316FD-4514-4188-A5B2-15A22B71038F}" dt="2022-03-14T09:06:24.478" v="519"/>
        <pc:sldMkLst>
          <pc:docMk/>
          <pc:sldMk cId="2960023329" sldId="267"/>
        </pc:sldMkLst>
        <pc:picChg chg="add del mod">
          <ac:chgData name="Riovan Roring" userId="7f5d728f8721ec73" providerId="LiveId" clId="{7CE316FD-4514-4188-A5B2-15A22B71038F}" dt="2022-03-14T09:06:24.478" v="519"/>
          <ac:picMkLst>
            <pc:docMk/>
            <pc:sldMk cId="2960023329" sldId="267"/>
            <ac:picMk id="4" creationId="{0C501C87-B9DE-41F3-AC12-0B0FDFD8B014}"/>
          </ac:picMkLst>
        </pc:picChg>
      </pc:sldChg>
      <pc:sldChg chg="addSp delSp modSp modTransition modAnim">
        <pc:chgData name="Riovan Roring" userId="7f5d728f8721ec73" providerId="LiveId" clId="{7CE316FD-4514-4188-A5B2-15A22B71038F}" dt="2022-03-14T09:06:24.478" v="519"/>
        <pc:sldMkLst>
          <pc:docMk/>
          <pc:sldMk cId="3586646139" sldId="268"/>
        </pc:sldMkLst>
        <pc:picChg chg="add del mod">
          <ac:chgData name="Riovan Roring" userId="7f5d728f8721ec73" providerId="LiveId" clId="{7CE316FD-4514-4188-A5B2-15A22B71038F}" dt="2022-03-14T09:06:24.478" v="519"/>
          <ac:picMkLst>
            <pc:docMk/>
            <pc:sldMk cId="3586646139" sldId="268"/>
            <ac:picMk id="4" creationId="{39ACA39D-F7B1-4A99-9E43-292FD50749F1}"/>
          </ac:picMkLst>
        </pc:picChg>
      </pc:sldChg>
      <pc:sldChg chg="addSp delSp modSp modTransition modAnim">
        <pc:chgData name="Riovan Roring" userId="7f5d728f8721ec73" providerId="LiveId" clId="{7CE316FD-4514-4188-A5B2-15A22B71038F}" dt="2022-03-14T09:06:24.478" v="519"/>
        <pc:sldMkLst>
          <pc:docMk/>
          <pc:sldMk cId="2857614133" sldId="269"/>
        </pc:sldMkLst>
        <pc:picChg chg="add del mod">
          <ac:chgData name="Riovan Roring" userId="7f5d728f8721ec73" providerId="LiveId" clId="{7CE316FD-4514-4188-A5B2-15A22B71038F}" dt="2022-03-14T09:06:24.478" v="519"/>
          <ac:picMkLst>
            <pc:docMk/>
            <pc:sldMk cId="2857614133" sldId="269"/>
            <ac:picMk id="4" creationId="{D97DD67A-8703-49F2-8059-88666EF3EE09}"/>
          </ac:picMkLst>
        </pc:picChg>
      </pc:sldChg>
      <pc:sldChg chg="addSp delSp modSp mod modTransition modAnim">
        <pc:chgData name="Riovan Roring" userId="7f5d728f8721ec73" providerId="LiveId" clId="{7CE316FD-4514-4188-A5B2-15A22B71038F}" dt="2022-03-14T09:06:24.478" v="519"/>
        <pc:sldMkLst>
          <pc:docMk/>
          <pc:sldMk cId="3834366414" sldId="270"/>
        </pc:sldMkLst>
        <pc:spChg chg="add del">
          <ac:chgData name="Riovan Roring" userId="7f5d728f8721ec73" providerId="LiveId" clId="{7CE316FD-4514-4188-A5B2-15A22B71038F}" dt="2022-03-14T08:50:49.037" v="398" actId="22"/>
          <ac:spMkLst>
            <pc:docMk/>
            <pc:sldMk cId="3834366414" sldId="270"/>
            <ac:spMk id="7" creationId="{39F64F58-93BB-4760-BDE0-4EE28F440B32}"/>
          </ac:spMkLst>
        </pc:spChg>
        <pc:spChg chg="add mod">
          <ac:chgData name="Riovan Roring" userId="7f5d728f8721ec73" providerId="LiveId" clId="{7CE316FD-4514-4188-A5B2-15A22B71038F}" dt="2022-03-14T08:51:01.609" v="406" actId="20577"/>
          <ac:spMkLst>
            <pc:docMk/>
            <pc:sldMk cId="3834366414" sldId="270"/>
            <ac:spMk id="8" creationId="{01DB63C2-D646-448F-BB26-FA358274EADC}"/>
          </ac:spMkLst>
        </pc:spChg>
        <pc:picChg chg="add del mod">
          <ac:chgData name="Riovan Roring" userId="7f5d728f8721ec73" providerId="LiveId" clId="{7CE316FD-4514-4188-A5B2-15A22B71038F}" dt="2022-03-14T09:06:24.478" v="519"/>
          <ac:picMkLst>
            <pc:docMk/>
            <pc:sldMk cId="3834366414" sldId="270"/>
            <ac:picMk id="4" creationId="{3555F9B2-EA41-41FD-B9CC-35A078DB39F2}"/>
          </ac:picMkLst>
        </pc:picChg>
        <pc:picChg chg="mod">
          <ac:chgData name="Riovan Roring" userId="7f5d728f8721ec73" providerId="LiveId" clId="{7CE316FD-4514-4188-A5B2-15A22B71038F}" dt="2022-03-14T08:26:48.985" v="5" actId="1076"/>
          <ac:picMkLst>
            <pc:docMk/>
            <pc:sldMk cId="3834366414" sldId="270"/>
            <ac:picMk id="5" creationId="{7BD4F179-AD3F-4901-BC22-F91B18B27CD9}"/>
          </ac:picMkLst>
        </pc:picChg>
      </pc:sldChg>
      <pc:sldChg chg="addSp delSp modSp mod modTransition modAnim">
        <pc:chgData name="Riovan Roring" userId="7f5d728f8721ec73" providerId="LiveId" clId="{7CE316FD-4514-4188-A5B2-15A22B71038F}" dt="2022-03-14T09:06:24.478" v="519"/>
        <pc:sldMkLst>
          <pc:docMk/>
          <pc:sldMk cId="912054567" sldId="271"/>
        </pc:sldMkLst>
        <pc:spChg chg="add mod">
          <ac:chgData name="Riovan Roring" userId="7f5d728f8721ec73" providerId="LiveId" clId="{7CE316FD-4514-4188-A5B2-15A22B71038F}" dt="2022-03-14T08:51:30.795" v="418" actId="1076"/>
          <ac:spMkLst>
            <pc:docMk/>
            <pc:sldMk cId="912054567" sldId="271"/>
            <ac:spMk id="5" creationId="{3C925855-BE00-45EB-A668-C4CD3E4DE9F4}"/>
          </ac:spMkLst>
        </pc:spChg>
        <pc:picChg chg="add del mod">
          <ac:chgData name="Riovan Roring" userId="7f5d728f8721ec73" providerId="LiveId" clId="{7CE316FD-4514-4188-A5B2-15A22B71038F}" dt="2022-03-14T09:06:24.478" v="519"/>
          <ac:picMkLst>
            <pc:docMk/>
            <pc:sldMk cId="912054567" sldId="271"/>
            <ac:picMk id="4" creationId="{D56B6094-639A-426B-972B-5A14EED1D162}"/>
          </ac:picMkLst>
        </pc:picChg>
        <pc:picChg chg="mod">
          <ac:chgData name="Riovan Roring" userId="7f5d728f8721ec73" providerId="LiveId" clId="{7CE316FD-4514-4188-A5B2-15A22B71038F}" dt="2022-03-14T08:51:36.969" v="420" actId="1076"/>
          <ac:picMkLst>
            <pc:docMk/>
            <pc:sldMk cId="912054567" sldId="271"/>
            <ac:picMk id="15" creationId="{B7807511-CCBF-48AD-BB9D-0AA8E3526269}"/>
          </ac:picMkLst>
        </pc:picChg>
      </pc:sldChg>
      <pc:sldChg chg="addSp delSp modSp mod modTransition modAnim">
        <pc:chgData name="Riovan Roring" userId="7f5d728f8721ec73" providerId="LiveId" clId="{7CE316FD-4514-4188-A5B2-15A22B71038F}" dt="2022-03-14T09:06:24.478" v="519"/>
        <pc:sldMkLst>
          <pc:docMk/>
          <pc:sldMk cId="2753661178" sldId="272"/>
        </pc:sldMkLst>
        <pc:spChg chg="ord">
          <ac:chgData name="Riovan Roring" userId="7f5d728f8721ec73" providerId="LiveId" clId="{7CE316FD-4514-4188-A5B2-15A22B71038F}" dt="2022-03-14T08:27:25.579" v="11" actId="166"/>
          <ac:spMkLst>
            <pc:docMk/>
            <pc:sldMk cId="2753661178" sldId="272"/>
            <ac:spMk id="3" creationId="{BF8F60C0-A92F-4AD0-8E4C-B5039617F009}"/>
          </ac:spMkLst>
        </pc:spChg>
        <pc:spChg chg="add mod">
          <ac:chgData name="Riovan Roring" userId="7f5d728f8721ec73" providerId="LiveId" clId="{7CE316FD-4514-4188-A5B2-15A22B71038F}" dt="2022-03-14T08:51:58.192" v="422" actId="1076"/>
          <ac:spMkLst>
            <pc:docMk/>
            <pc:sldMk cId="2753661178" sldId="272"/>
            <ac:spMk id="15" creationId="{536DE88F-AC7D-45F6-8FFB-F207E2C0EE5C}"/>
          </ac:spMkLst>
        </pc:spChg>
        <pc:picChg chg="add del mod">
          <ac:chgData name="Riovan Roring" userId="7f5d728f8721ec73" providerId="LiveId" clId="{7CE316FD-4514-4188-A5B2-15A22B71038F}" dt="2022-03-14T09:06:24.478" v="519"/>
          <ac:picMkLst>
            <pc:docMk/>
            <pc:sldMk cId="2753661178" sldId="272"/>
            <ac:picMk id="4" creationId="{EAFA1BA0-2C7C-4211-B468-35D7A31042A8}"/>
          </ac:picMkLst>
        </pc:picChg>
        <pc:picChg chg="mod ord">
          <ac:chgData name="Riovan Roring" userId="7f5d728f8721ec73" providerId="LiveId" clId="{7CE316FD-4514-4188-A5B2-15A22B71038F}" dt="2022-03-14T08:28:38.125" v="27" actId="1076"/>
          <ac:picMkLst>
            <pc:docMk/>
            <pc:sldMk cId="2753661178" sldId="272"/>
            <ac:picMk id="5" creationId="{3968A101-811D-4F41-B81A-A7163A1B39FC}"/>
          </ac:picMkLst>
        </pc:picChg>
      </pc:sldChg>
      <pc:sldChg chg="addSp delSp modSp modTransition modAnim">
        <pc:chgData name="Riovan Roring" userId="7f5d728f8721ec73" providerId="LiveId" clId="{7CE316FD-4514-4188-A5B2-15A22B71038F}" dt="2022-03-14T09:06:24.478" v="519"/>
        <pc:sldMkLst>
          <pc:docMk/>
          <pc:sldMk cId="624060775" sldId="273"/>
        </pc:sldMkLst>
        <pc:picChg chg="add del mod">
          <ac:chgData name="Riovan Roring" userId="7f5d728f8721ec73" providerId="LiveId" clId="{7CE316FD-4514-4188-A5B2-15A22B71038F}" dt="2022-03-14T09:06:24.478" v="519"/>
          <ac:picMkLst>
            <pc:docMk/>
            <pc:sldMk cId="624060775" sldId="273"/>
            <ac:picMk id="4" creationId="{EE23DC9B-8406-4C8B-965F-8D5387C23D68}"/>
          </ac:picMkLst>
        </pc:picChg>
      </pc:sldChg>
      <pc:sldChg chg="addSp delSp modSp modTransition modAnim">
        <pc:chgData name="Riovan Roring" userId="7f5d728f8721ec73" providerId="LiveId" clId="{7CE316FD-4514-4188-A5B2-15A22B71038F}" dt="2022-03-14T09:06:24.478" v="519"/>
        <pc:sldMkLst>
          <pc:docMk/>
          <pc:sldMk cId="1785201711" sldId="274"/>
        </pc:sldMkLst>
        <pc:picChg chg="add del mod">
          <ac:chgData name="Riovan Roring" userId="7f5d728f8721ec73" providerId="LiveId" clId="{7CE316FD-4514-4188-A5B2-15A22B71038F}" dt="2022-03-14T09:06:24.478" v="519"/>
          <ac:picMkLst>
            <pc:docMk/>
            <pc:sldMk cId="1785201711" sldId="274"/>
            <ac:picMk id="4" creationId="{3CED8843-2A06-4851-AE93-1623F015FB56}"/>
          </ac:picMkLst>
        </pc:picChg>
      </pc:sldChg>
      <pc:sldChg chg="addSp delSp modSp mod modTransition modAnim">
        <pc:chgData name="Riovan Roring" userId="7f5d728f8721ec73" providerId="LiveId" clId="{7CE316FD-4514-4188-A5B2-15A22B71038F}" dt="2022-03-14T09:06:24.478" v="519"/>
        <pc:sldMkLst>
          <pc:docMk/>
          <pc:sldMk cId="2955901854" sldId="275"/>
        </pc:sldMkLst>
        <pc:spChg chg="add mod">
          <ac:chgData name="Riovan Roring" userId="7f5d728f8721ec73" providerId="LiveId" clId="{7CE316FD-4514-4188-A5B2-15A22B71038F}" dt="2022-03-14T08:52:07.374" v="424" actId="1076"/>
          <ac:spMkLst>
            <pc:docMk/>
            <pc:sldMk cId="2955901854" sldId="275"/>
            <ac:spMk id="8" creationId="{25D87A3D-3DCA-4FF7-A86B-363E750ACA5C}"/>
          </ac:spMkLst>
        </pc:spChg>
        <pc:picChg chg="add del mod">
          <ac:chgData name="Riovan Roring" userId="7f5d728f8721ec73" providerId="LiveId" clId="{7CE316FD-4514-4188-A5B2-15A22B71038F}" dt="2022-03-14T09:06:24.478" v="519"/>
          <ac:picMkLst>
            <pc:docMk/>
            <pc:sldMk cId="2955901854" sldId="275"/>
            <ac:picMk id="3" creationId="{D88EA751-F6F4-488F-A2D2-F709B1E70E1C}"/>
          </ac:picMkLst>
        </pc:picChg>
        <pc:picChg chg="mod">
          <ac:chgData name="Riovan Roring" userId="7f5d728f8721ec73" providerId="LiveId" clId="{7CE316FD-4514-4188-A5B2-15A22B71038F}" dt="2022-03-14T08:22:36.279" v="1" actId="1076"/>
          <ac:picMkLst>
            <pc:docMk/>
            <pc:sldMk cId="2955901854" sldId="275"/>
            <ac:picMk id="5" creationId="{690B003B-E05D-4B08-A99F-FEBD15B77940}"/>
          </ac:picMkLst>
        </pc:picChg>
      </pc:sldChg>
      <pc:sldChg chg="addSp delSp modSp mod modTransition modAnim">
        <pc:chgData name="Riovan Roring" userId="7f5d728f8721ec73" providerId="LiveId" clId="{7CE316FD-4514-4188-A5B2-15A22B71038F}" dt="2022-03-14T09:06:24.478" v="519"/>
        <pc:sldMkLst>
          <pc:docMk/>
          <pc:sldMk cId="656764861" sldId="276"/>
        </pc:sldMkLst>
        <pc:spChg chg="mod">
          <ac:chgData name="Riovan Roring" userId="7f5d728f8721ec73" providerId="LiveId" clId="{7CE316FD-4514-4188-A5B2-15A22B71038F}" dt="2022-03-14T08:22:41.122" v="2" actId="1076"/>
          <ac:spMkLst>
            <pc:docMk/>
            <pc:sldMk cId="656764861" sldId="276"/>
            <ac:spMk id="3" creationId="{688D4202-24FB-4A54-8526-2A5A22649D39}"/>
          </ac:spMkLst>
        </pc:spChg>
        <pc:picChg chg="add del mod">
          <ac:chgData name="Riovan Roring" userId="7f5d728f8721ec73" providerId="LiveId" clId="{7CE316FD-4514-4188-A5B2-15A22B71038F}" dt="2022-03-14T09:06:24.478" v="519"/>
          <ac:picMkLst>
            <pc:docMk/>
            <pc:sldMk cId="656764861" sldId="276"/>
            <ac:picMk id="4" creationId="{7230E001-1686-48EC-93D8-4A22FEE99E36}"/>
          </ac:picMkLst>
        </pc:picChg>
      </pc:sldChg>
      <pc:sldChg chg="addSp delSp modSp modTransition modAnim">
        <pc:chgData name="Riovan Roring" userId="7f5d728f8721ec73" providerId="LiveId" clId="{7CE316FD-4514-4188-A5B2-15A22B71038F}" dt="2022-03-14T09:06:24.478" v="519"/>
        <pc:sldMkLst>
          <pc:docMk/>
          <pc:sldMk cId="444579158" sldId="277"/>
        </pc:sldMkLst>
        <pc:picChg chg="add del mod">
          <ac:chgData name="Riovan Roring" userId="7f5d728f8721ec73" providerId="LiveId" clId="{7CE316FD-4514-4188-A5B2-15A22B71038F}" dt="2022-03-14T09:06:24.478" v="519"/>
          <ac:picMkLst>
            <pc:docMk/>
            <pc:sldMk cId="444579158" sldId="277"/>
            <ac:picMk id="4" creationId="{06F0D219-CAF4-4DBA-B671-28824C865565}"/>
          </ac:picMkLst>
        </pc:picChg>
      </pc:sldChg>
      <pc:sldChg chg="addSp delSp modSp mod modTransition modAnim">
        <pc:chgData name="Riovan Roring" userId="7f5d728f8721ec73" providerId="LiveId" clId="{7CE316FD-4514-4188-A5B2-15A22B71038F}" dt="2022-03-14T09:06:24.478" v="519"/>
        <pc:sldMkLst>
          <pc:docMk/>
          <pc:sldMk cId="3913712859" sldId="278"/>
        </pc:sldMkLst>
        <pc:spChg chg="mod">
          <ac:chgData name="Riovan Roring" userId="7f5d728f8721ec73" providerId="LiveId" clId="{7CE316FD-4514-4188-A5B2-15A22B71038F}" dt="2022-03-14T08:52:33.888" v="429" actId="14100"/>
          <ac:spMkLst>
            <pc:docMk/>
            <pc:sldMk cId="3913712859" sldId="278"/>
            <ac:spMk id="2" creationId="{7206C7F9-F050-4053-A96C-AA18BBE22356}"/>
          </ac:spMkLst>
        </pc:spChg>
        <pc:spChg chg="add mod">
          <ac:chgData name="Riovan Roring" userId="7f5d728f8721ec73" providerId="LiveId" clId="{7CE316FD-4514-4188-A5B2-15A22B71038F}" dt="2022-03-14T08:52:42.637" v="432" actId="1076"/>
          <ac:spMkLst>
            <pc:docMk/>
            <pc:sldMk cId="3913712859" sldId="278"/>
            <ac:spMk id="7" creationId="{F9FA2790-9158-49B9-AE5B-2B16FC3BBC4E}"/>
          </ac:spMkLst>
        </pc:spChg>
        <pc:picChg chg="add del mod">
          <ac:chgData name="Riovan Roring" userId="7f5d728f8721ec73" providerId="LiveId" clId="{7CE316FD-4514-4188-A5B2-15A22B71038F}" dt="2022-03-14T09:06:24.478" v="519"/>
          <ac:picMkLst>
            <pc:docMk/>
            <pc:sldMk cId="3913712859" sldId="278"/>
            <ac:picMk id="3" creationId="{DA6A5E56-4B6A-494E-891D-5E9EDA963623}"/>
          </ac:picMkLst>
        </pc:picChg>
        <pc:picChg chg="mod">
          <ac:chgData name="Riovan Roring" userId="7f5d728f8721ec73" providerId="LiveId" clId="{7CE316FD-4514-4188-A5B2-15A22B71038F}" dt="2022-03-14T08:22:49.732" v="4" actId="1076"/>
          <ac:picMkLst>
            <pc:docMk/>
            <pc:sldMk cId="3913712859" sldId="278"/>
            <ac:picMk id="5" creationId="{E6B0735B-AA34-4425-BDBC-A846C9DBC2FE}"/>
          </ac:picMkLst>
        </pc:picChg>
      </pc:sldChg>
      <pc:sldChg chg="addSp delSp modSp modTransition modAnim">
        <pc:chgData name="Riovan Roring" userId="7f5d728f8721ec73" providerId="LiveId" clId="{7CE316FD-4514-4188-A5B2-15A22B71038F}" dt="2022-03-14T09:06:24.478" v="519"/>
        <pc:sldMkLst>
          <pc:docMk/>
          <pc:sldMk cId="1319775937" sldId="279"/>
        </pc:sldMkLst>
        <pc:picChg chg="add del mod">
          <ac:chgData name="Riovan Roring" userId="7f5d728f8721ec73" providerId="LiveId" clId="{7CE316FD-4514-4188-A5B2-15A22B71038F}" dt="2022-03-14T09:06:24.478" v="519"/>
          <ac:picMkLst>
            <pc:docMk/>
            <pc:sldMk cId="1319775937" sldId="279"/>
            <ac:picMk id="3" creationId="{C87F5618-6710-408F-B24D-AC4F22BFAD9E}"/>
          </ac:picMkLst>
        </pc:picChg>
      </pc:sldChg>
      <pc:sldChg chg="addSp delSp modSp modTransition modAnim">
        <pc:chgData name="Riovan Roring" userId="7f5d728f8721ec73" providerId="LiveId" clId="{7CE316FD-4514-4188-A5B2-15A22B71038F}" dt="2022-03-14T09:06:24.478" v="519"/>
        <pc:sldMkLst>
          <pc:docMk/>
          <pc:sldMk cId="158967570" sldId="280"/>
        </pc:sldMkLst>
        <pc:graphicFrameChg chg="mod">
          <ac:chgData name="Riovan Roring" userId="7f5d728f8721ec73" providerId="LiveId" clId="{7CE316FD-4514-4188-A5B2-15A22B71038F}" dt="2022-03-14T08:29:49.554" v="149"/>
          <ac:graphicFrameMkLst>
            <pc:docMk/>
            <pc:sldMk cId="158967570" sldId="280"/>
            <ac:graphicFrameMk id="23" creationId="{7FAF208F-7562-4CA4-911D-C501F737ABF4}"/>
          </ac:graphicFrameMkLst>
        </pc:graphicFrameChg>
        <pc:picChg chg="add del mod">
          <ac:chgData name="Riovan Roring" userId="7f5d728f8721ec73" providerId="LiveId" clId="{7CE316FD-4514-4188-A5B2-15A22B71038F}" dt="2022-03-14T09:06:24.478" v="519"/>
          <ac:picMkLst>
            <pc:docMk/>
            <pc:sldMk cId="158967570" sldId="280"/>
            <ac:picMk id="3" creationId="{799A70F3-BBF8-4DB2-94DC-59B55AC05413}"/>
          </ac:picMkLst>
        </pc:picChg>
      </pc:sldChg>
      <pc:sldChg chg="addSp delSp modSp mod modTransition modAnim">
        <pc:chgData name="Riovan Roring" userId="7f5d728f8721ec73" providerId="LiveId" clId="{7CE316FD-4514-4188-A5B2-15A22B71038F}" dt="2022-03-14T09:06:24.478" v="519"/>
        <pc:sldMkLst>
          <pc:docMk/>
          <pc:sldMk cId="1900105459" sldId="281"/>
        </pc:sldMkLst>
        <pc:spChg chg="add mod">
          <ac:chgData name="Riovan Roring" userId="7f5d728f8721ec73" providerId="LiveId" clId="{7CE316FD-4514-4188-A5B2-15A22B71038F}" dt="2022-03-14T08:53:21.595" v="463" actId="1076"/>
          <ac:spMkLst>
            <pc:docMk/>
            <pc:sldMk cId="1900105459" sldId="281"/>
            <ac:spMk id="7" creationId="{C9B31443-4729-4301-8AF3-4B52C527CA92}"/>
          </ac:spMkLst>
        </pc:spChg>
        <pc:picChg chg="add del mod">
          <ac:chgData name="Riovan Roring" userId="7f5d728f8721ec73" providerId="LiveId" clId="{7CE316FD-4514-4188-A5B2-15A22B71038F}" dt="2022-03-14T09:06:24.478" v="519"/>
          <ac:picMkLst>
            <pc:docMk/>
            <pc:sldMk cId="1900105459" sldId="281"/>
            <ac:picMk id="4" creationId="{A706FAE9-D614-46D5-89BA-9B2FF3C229AB}"/>
          </ac:picMkLst>
        </pc:picChg>
      </pc:sldChg>
      <pc:sldChg chg="addSp delSp modSp mod modTransition modAnim">
        <pc:chgData name="Riovan Roring" userId="7f5d728f8721ec73" providerId="LiveId" clId="{7CE316FD-4514-4188-A5B2-15A22B71038F}" dt="2022-03-14T09:06:24.478" v="519"/>
        <pc:sldMkLst>
          <pc:docMk/>
          <pc:sldMk cId="3680211885" sldId="282"/>
        </pc:sldMkLst>
        <pc:spChg chg="mod">
          <ac:chgData name="Riovan Roring" userId="7f5d728f8721ec73" providerId="LiveId" clId="{7CE316FD-4514-4188-A5B2-15A22B71038F}" dt="2022-03-14T08:30:25.847" v="176" actId="1076"/>
          <ac:spMkLst>
            <pc:docMk/>
            <pc:sldMk cId="3680211885" sldId="282"/>
            <ac:spMk id="3" creationId="{E63B5C88-96BE-4ED6-8FB1-6D39E028D0AA}"/>
          </ac:spMkLst>
        </pc:spChg>
        <pc:spChg chg="mod">
          <ac:chgData name="Riovan Roring" userId="7f5d728f8721ec73" providerId="LiveId" clId="{7CE316FD-4514-4188-A5B2-15A22B71038F}" dt="2022-03-14T08:30:25.847" v="176" actId="1076"/>
          <ac:spMkLst>
            <pc:docMk/>
            <pc:sldMk cId="3680211885" sldId="282"/>
            <ac:spMk id="4" creationId="{C5FCE123-AE8B-4A25-BBE4-C0946A42959C}"/>
          </ac:spMkLst>
        </pc:spChg>
        <pc:picChg chg="add del mod">
          <ac:chgData name="Riovan Roring" userId="7f5d728f8721ec73" providerId="LiveId" clId="{7CE316FD-4514-4188-A5B2-15A22B71038F}" dt="2022-03-14T09:06:24.478" v="519"/>
          <ac:picMkLst>
            <pc:docMk/>
            <pc:sldMk cId="3680211885" sldId="282"/>
            <ac:picMk id="5" creationId="{061A61E6-F533-4C32-8C0E-FC53B4EE0C6D}"/>
          </ac:picMkLst>
        </pc:picChg>
      </pc:sldChg>
      <pc:sldChg chg="addSp delSp modSp modTransition modAnim">
        <pc:chgData name="Riovan Roring" userId="7f5d728f8721ec73" providerId="LiveId" clId="{7CE316FD-4514-4188-A5B2-15A22B71038F}" dt="2022-03-14T09:06:24.478" v="519"/>
        <pc:sldMkLst>
          <pc:docMk/>
          <pc:sldMk cId="2728362964" sldId="283"/>
        </pc:sldMkLst>
        <pc:picChg chg="add del mod">
          <ac:chgData name="Riovan Roring" userId="7f5d728f8721ec73" providerId="LiveId" clId="{7CE316FD-4514-4188-A5B2-15A22B71038F}" dt="2022-03-14T09:06:24.478" v="519"/>
          <ac:picMkLst>
            <pc:docMk/>
            <pc:sldMk cId="2728362964" sldId="283"/>
            <ac:picMk id="3" creationId="{E5E9C433-7EC4-4BB3-BDF9-D2C78D1BA92A}"/>
          </ac:picMkLst>
        </pc:picChg>
      </pc:sldChg>
      <pc:sldChg chg="addSp delSp modSp mod modTransition modAnim">
        <pc:chgData name="Riovan Roring" userId="7f5d728f8721ec73" providerId="LiveId" clId="{7CE316FD-4514-4188-A5B2-15A22B71038F}" dt="2022-03-14T09:06:24.478" v="519"/>
        <pc:sldMkLst>
          <pc:docMk/>
          <pc:sldMk cId="3584162408" sldId="284"/>
        </pc:sldMkLst>
        <pc:spChg chg="add mod">
          <ac:chgData name="Riovan Roring" userId="7f5d728f8721ec73" providerId="LiveId" clId="{7CE316FD-4514-4188-A5B2-15A22B71038F}" dt="2022-03-14T08:53:46.551" v="493" actId="20577"/>
          <ac:spMkLst>
            <pc:docMk/>
            <pc:sldMk cId="3584162408" sldId="284"/>
            <ac:spMk id="9" creationId="{0F46C039-6E8A-4F92-81FE-FF82B37FE064}"/>
          </ac:spMkLst>
        </pc:spChg>
        <pc:picChg chg="add del mod">
          <ac:chgData name="Riovan Roring" userId="7f5d728f8721ec73" providerId="LiveId" clId="{7CE316FD-4514-4188-A5B2-15A22B71038F}" dt="2022-03-14T09:06:24.478" v="519"/>
          <ac:picMkLst>
            <pc:docMk/>
            <pc:sldMk cId="3584162408" sldId="284"/>
            <ac:picMk id="4" creationId="{513F03C4-345B-4D18-8A8C-A28059E87B6B}"/>
          </ac:picMkLst>
        </pc:picChg>
      </pc:sldChg>
      <pc:sldChg chg="addSp delSp modSp mod modTransition modAnim">
        <pc:chgData name="Riovan Roring" userId="7f5d728f8721ec73" providerId="LiveId" clId="{7CE316FD-4514-4188-A5B2-15A22B71038F}" dt="2022-03-14T09:06:24.478" v="519"/>
        <pc:sldMkLst>
          <pc:docMk/>
          <pc:sldMk cId="3301484942" sldId="285"/>
        </pc:sldMkLst>
        <pc:spChg chg="add mod">
          <ac:chgData name="Riovan Roring" userId="7f5d728f8721ec73" providerId="LiveId" clId="{7CE316FD-4514-4188-A5B2-15A22B71038F}" dt="2022-03-14T08:55:38.892" v="515" actId="1076"/>
          <ac:spMkLst>
            <pc:docMk/>
            <pc:sldMk cId="3301484942" sldId="285"/>
            <ac:spMk id="9" creationId="{4E1B6EE4-5157-43E6-A76E-AEA2DA5B0A01}"/>
          </ac:spMkLst>
        </pc:spChg>
        <pc:picChg chg="add del mod">
          <ac:chgData name="Riovan Roring" userId="7f5d728f8721ec73" providerId="LiveId" clId="{7CE316FD-4514-4188-A5B2-15A22B71038F}" dt="2022-03-14T09:06:24.478" v="519"/>
          <ac:picMkLst>
            <pc:docMk/>
            <pc:sldMk cId="3301484942" sldId="285"/>
            <ac:picMk id="4" creationId="{2C7FFCC6-EF66-40A1-8096-EFB305F5ACE6}"/>
          </ac:picMkLst>
        </pc:picChg>
      </pc:sldChg>
      <pc:sldChg chg="addSp delSp modSp modTransition modAnim">
        <pc:chgData name="Riovan Roring" userId="7f5d728f8721ec73" providerId="LiveId" clId="{7CE316FD-4514-4188-A5B2-15A22B71038F}" dt="2022-03-14T09:06:24.478" v="519"/>
        <pc:sldMkLst>
          <pc:docMk/>
          <pc:sldMk cId="4190893005" sldId="286"/>
        </pc:sldMkLst>
        <pc:spChg chg="add mod">
          <ac:chgData name="Riovan Roring" userId="7f5d728f8721ec73" providerId="LiveId" clId="{7CE316FD-4514-4188-A5B2-15A22B71038F}" dt="2022-03-14T08:55:58" v="516"/>
          <ac:spMkLst>
            <pc:docMk/>
            <pc:sldMk cId="4190893005" sldId="286"/>
            <ac:spMk id="10" creationId="{C7ADF038-F8A0-49BA-947E-8877C9494BE2}"/>
          </ac:spMkLst>
        </pc:spChg>
        <pc:picChg chg="add del mod">
          <ac:chgData name="Riovan Roring" userId="7f5d728f8721ec73" providerId="LiveId" clId="{7CE316FD-4514-4188-A5B2-15A22B71038F}" dt="2022-03-14T09:06:24.478" v="519"/>
          <ac:picMkLst>
            <pc:docMk/>
            <pc:sldMk cId="4190893005" sldId="286"/>
            <ac:picMk id="4" creationId="{9C6D3B0E-ECCF-4BE4-A447-6A2FB748640B}"/>
          </ac:picMkLst>
        </pc:picChg>
      </pc:sldChg>
      <pc:sldChg chg="addSp delSp modSp modTransition modAnim">
        <pc:chgData name="Riovan Roring" userId="7f5d728f8721ec73" providerId="LiveId" clId="{7CE316FD-4514-4188-A5B2-15A22B71038F}" dt="2022-03-14T09:06:24.478" v="519"/>
        <pc:sldMkLst>
          <pc:docMk/>
          <pc:sldMk cId="3986575961" sldId="287"/>
        </pc:sldMkLst>
        <pc:picChg chg="add del mod">
          <ac:chgData name="Riovan Roring" userId="7f5d728f8721ec73" providerId="LiveId" clId="{7CE316FD-4514-4188-A5B2-15A22B71038F}" dt="2022-03-14T09:06:24.478" v="519"/>
          <ac:picMkLst>
            <pc:docMk/>
            <pc:sldMk cId="3986575961" sldId="287"/>
            <ac:picMk id="4" creationId="{1EEE2653-322F-4002-935F-43BD04D68187}"/>
          </ac:picMkLst>
        </pc:picChg>
      </pc:sldChg>
    </pc:docChg>
  </pc:docChgLst>
  <pc:docChgLst>
    <pc:chgData name="Riovan Roring" userId="7f5d728f8721ec73" providerId="LiveId" clId="{1AF54C01-C96E-43BD-A80F-2A4807A6CA43}"/>
    <pc:docChg chg="undo redo custSel addSld delSld modSld">
      <pc:chgData name="Riovan Roring" userId="7f5d728f8721ec73" providerId="LiveId" clId="{1AF54C01-C96E-43BD-A80F-2A4807A6CA43}" dt="2022-02-10T06:59:58.882" v="6653"/>
      <pc:docMkLst>
        <pc:docMk/>
      </pc:docMkLst>
      <pc:sldChg chg="addSp modSp mod">
        <pc:chgData name="Riovan Roring" userId="7f5d728f8721ec73" providerId="LiveId" clId="{1AF54C01-C96E-43BD-A80F-2A4807A6CA43}" dt="2022-02-10T03:52:45.806" v="6649" actId="1076"/>
        <pc:sldMkLst>
          <pc:docMk/>
          <pc:sldMk cId="3050362829" sldId="256"/>
        </pc:sldMkLst>
        <pc:picChg chg="add mod">
          <ac:chgData name="Riovan Roring" userId="7f5d728f8721ec73" providerId="LiveId" clId="{1AF54C01-C96E-43BD-A80F-2A4807A6CA43}" dt="2022-02-10T03:52:45.806" v="6649" actId="1076"/>
          <ac:picMkLst>
            <pc:docMk/>
            <pc:sldMk cId="3050362829" sldId="256"/>
            <ac:picMk id="6" creationId="{B896DB8F-2ED9-4ADF-A0C0-5323D1173C52}"/>
          </ac:picMkLst>
        </pc:picChg>
      </pc:sldChg>
      <pc:sldChg chg="addSp delSp modSp mod setBg">
        <pc:chgData name="Riovan Roring" userId="7f5d728f8721ec73" providerId="LiveId" clId="{1AF54C01-C96E-43BD-A80F-2A4807A6CA43}" dt="2022-02-10T05:12:58.395" v="6651"/>
        <pc:sldMkLst>
          <pc:docMk/>
          <pc:sldMk cId="4126741507" sldId="257"/>
        </pc:sldMkLst>
        <pc:spChg chg="mod">
          <ac:chgData name="Riovan Roring" userId="7f5d728f8721ec73" providerId="LiveId" clId="{1AF54C01-C96E-43BD-A80F-2A4807A6CA43}" dt="2022-02-07T05:17:41.790" v="1787" actId="26606"/>
          <ac:spMkLst>
            <pc:docMk/>
            <pc:sldMk cId="4126741507" sldId="257"/>
            <ac:spMk id="2" creationId="{44A898AC-E40E-4681-AA12-532976D07164}"/>
          </ac:spMkLst>
        </pc:spChg>
        <pc:spChg chg="add del mod">
          <ac:chgData name="Riovan Roring" userId="7f5d728f8721ec73" providerId="LiveId" clId="{1AF54C01-C96E-43BD-A80F-2A4807A6CA43}" dt="2022-02-07T05:17:41.790" v="1787" actId="26606"/>
          <ac:spMkLst>
            <pc:docMk/>
            <pc:sldMk cId="4126741507" sldId="257"/>
            <ac:spMk id="3" creationId="{D72C602A-6902-48AA-BB8F-D2307066FD1D}"/>
          </ac:spMkLst>
        </pc:spChg>
        <pc:spChg chg="add del">
          <ac:chgData name="Riovan Roring" userId="7f5d728f8721ec73" providerId="LiveId" clId="{1AF54C01-C96E-43BD-A80F-2A4807A6CA43}" dt="2022-02-07T05:17:28.229" v="1782" actId="26606"/>
          <ac:spMkLst>
            <pc:docMk/>
            <pc:sldMk cId="4126741507" sldId="257"/>
            <ac:spMk id="8" creationId="{91F32EBA-ED97-466E-8CFA-8382584155D0}"/>
          </ac:spMkLst>
        </pc:spChg>
        <pc:spChg chg="add del">
          <ac:chgData name="Riovan Roring" userId="7f5d728f8721ec73" providerId="LiveId" clId="{1AF54C01-C96E-43BD-A80F-2A4807A6CA43}" dt="2022-02-07T05:17:25.953" v="1780" actId="26606"/>
          <ac:spMkLst>
            <pc:docMk/>
            <pc:sldMk cId="4126741507" sldId="257"/>
            <ac:spMk id="9" creationId="{BACC6370-2D7E-4714-9D71-7542949D7D5D}"/>
          </ac:spMkLst>
        </pc:spChg>
        <pc:spChg chg="add del">
          <ac:chgData name="Riovan Roring" userId="7f5d728f8721ec73" providerId="LiveId" clId="{1AF54C01-C96E-43BD-A80F-2A4807A6CA43}" dt="2022-02-07T05:17:28.229" v="1782" actId="26606"/>
          <ac:spMkLst>
            <pc:docMk/>
            <pc:sldMk cId="4126741507" sldId="257"/>
            <ac:spMk id="10" creationId="{62A38935-BB53-4DF7-A56E-48DD25B685D7}"/>
          </ac:spMkLst>
        </pc:spChg>
        <pc:spChg chg="add del">
          <ac:chgData name="Riovan Roring" userId="7f5d728f8721ec73" providerId="LiveId" clId="{1AF54C01-C96E-43BD-A80F-2A4807A6CA43}" dt="2022-02-07T05:17:25.953" v="1780" actId="26606"/>
          <ac:spMkLst>
            <pc:docMk/>
            <pc:sldMk cId="4126741507" sldId="257"/>
            <ac:spMk id="11" creationId="{F68B3F68-107C-434F-AA38-110D5EA91B85}"/>
          </ac:spMkLst>
        </pc:spChg>
        <pc:spChg chg="add del">
          <ac:chgData name="Riovan Roring" userId="7f5d728f8721ec73" providerId="LiveId" clId="{1AF54C01-C96E-43BD-A80F-2A4807A6CA43}" dt="2022-02-07T05:17:25.953" v="1780" actId="26606"/>
          <ac:spMkLst>
            <pc:docMk/>
            <pc:sldMk cId="4126741507" sldId="257"/>
            <ac:spMk id="13" creationId="{AAD0DBB9-1A4B-4391-81D4-CB19F9AB918A}"/>
          </ac:spMkLst>
        </pc:spChg>
        <pc:spChg chg="add del">
          <ac:chgData name="Riovan Roring" userId="7f5d728f8721ec73" providerId="LiveId" clId="{1AF54C01-C96E-43BD-A80F-2A4807A6CA43}" dt="2022-02-07T05:17:25.953" v="1780" actId="26606"/>
          <ac:spMkLst>
            <pc:docMk/>
            <pc:sldMk cId="4126741507" sldId="257"/>
            <ac:spMk id="15" creationId="{063BBA22-50EA-4C4D-BE05-F1CE4E63AA56}"/>
          </ac:spMkLst>
        </pc:spChg>
        <pc:spChg chg="add del">
          <ac:chgData name="Riovan Roring" userId="7f5d728f8721ec73" providerId="LiveId" clId="{1AF54C01-C96E-43BD-A80F-2A4807A6CA43}" dt="2022-02-07T05:17:28.229" v="1782" actId="26606"/>
          <ac:spMkLst>
            <pc:docMk/>
            <pc:sldMk cId="4126741507" sldId="257"/>
            <ac:spMk id="17" creationId="{D72C602A-6902-48AA-BB8F-D2307066FD1D}"/>
          </ac:spMkLst>
        </pc:spChg>
        <pc:spChg chg="add del">
          <ac:chgData name="Riovan Roring" userId="7f5d728f8721ec73" providerId="LiveId" clId="{1AF54C01-C96E-43BD-A80F-2A4807A6CA43}" dt="2022-02-07T05:17:35.983" v="1784" actId="26606"/>
          <ac:spMkLst>
            <pc:docMk/>
            <pc:sldMk cId="4126741507" sldId="257"/>
            <ac:spMk id="19" creationId="{BACC6370-2D7E-4714-9D71-7542949D7D5D}"/>
          </ac:spMkLst>
        </pc:spChg>
        <pc:spChg chg="add del">
          <ac:chgData name="Riovan Roring" userId="7f5d728f8721ec73" providerId="LiveId" clId="{1AF54C01-C96E-43BD-A80F-2A4807A6CA43}" dt="2022-02-07T05:17:35.983" v="1784" actId="26606"/>
          <ac:spMkLst>
            <pc:docMk/>
            <pc:sldMk cId="4126741507" sldId="257"/>
            <ac:spMk id="20" creationId="{F68B3F68-107C-434F-AA38-110D5EA91B85}"/>
          </ac:spMkLst>
        </pc:spChg>
        <pc:spChg chg="add del">
          <ac:chgData name="Riovan Roring" userId="7f5d728f8721ec73" providerId="LiveId" clId="{1AF54C01-C96E-43BD-A80F-2A4807A6CA43}" dt="2022-02-07T05:17:35.983" v="1784" actId="26606"/>
          <ac:spMkLst>
            <pc:docMk/>
            <pc:sldMk cId="4126741507" sldId="257"/>
            <ac:spMk id="21" creationId="{AAD0DBB9-1A4B-4391-81D4-CB19F9AB918A}"/>
          </ac:spMkLst>
        </pc:spChg>
        <pc:spChg chg="add del">
          <ac:chgData name="Riovan Roring" userId="7f5d728f8721ec73" providerId="LiveId" clId="{1AF54C01-C96E-43BD-A80F-2A4807A6CA43}" dt="2022-02-07T05:17:35.983" v="1784" actId="26606"/>
          <ac:spMkLst>
            <pc:docMk/>
            <pc:sldMk cId="4126741507" sldId="257"/>
            <ac:spMk id="22" creationId="{063BBA22-50EA-4C4D-BE05-F1CE4E63AA56}"/>
          </ac:spMkLst>
        </pc:spChg>
        <pc:spChg chg="add">
          <ac:chgData name="Riovan Roring" userId="7f5d728f8721ec73" providerId="LiveId" clId="{1AF54C01-C96E-43BD-A80F-2A4807A6CA43}" dt="2022-02-07T05:17:41.790" v="1787" actId="26606"/>
          <ac:spMkLst>
            <pc:docMk/>
            <pc:sldMk cId="4126741507" sldId="257"/>
            <ac:spMk id="27" creationId="{91F32EBA-ED97-466E-8CFA-8382584155D0}"/>
          </ac:spMkLst>
        </pc:spChg>
        <pc:spChg chg="add">
          <ac:chgData name="Riovan Roring" userId="7f5d728f8721ec73" providerId="LiveId" clId="{1AF54C01-C96E-43BD-A80F-2A4807A6CA43}" dt="2022-02-07T05:17:41.790" v="1787" actId="26606"/>
          <ac:spMkLst>
            <pc:docMk/>
            <pc:sldMk cId="4126741507" sldId="257"/>
            <ac:spMk id="28" creationId="{62A38935-BB53-4DF7-A56E-48DD25B685D7}"/>
          </ac:spMkLst>
        </pc:spChg>
        <pc:spChg chg="add">
          <ac:chgData name="Riovan Roring" userId="7f5d728f8721ec73" providerId="LiveId" clId="{1AF54C01-C96E-43BD-A80F-2A4807A6CA43}" dt="2022-02-07T05:17:41.790" v="1787" actId="26606"/>
          <ac:spMkLst>
            <pc:docMk/>
            <pc:sldMk cId="4126741507" sldId="257"/>
            <ac:spMk id="29" creationId="{D72C602A-6902-48AA-BB8F-D2307066FD1D}"/>
          </ac:spMkLst>
        </pc:spChg>
        <pc:graphicFrameChg chg="add del">
          <ac:chgData name="Riovan Roring" userId="7f5d728f8721ec73" providerId="LiveId" clId="{1AF54C01-C96E-43BD-A80F-2A4807A6CA43}" dt="2022-02-07T05:17:25.953" v="1780" actId="26606"/>
          <ac:graphicFrameMkLst>
            <pc:docMk/>
            <pc:sldMk cId="4126741507" sldId="257"/>
            <ac:graphicFrameMk id="5" creationId="{A6A3FF93-A3AD-4ED6-8B46-5AD85C32E6F4}"/>
          </ac:graphicFrameMkLst>
        </pc:graphicFrameChg>
        <pc:graphicFrameChg chg="add del">
          <ac:chgData name="Riovan Roring" userId="7f5d728f8721ec73" providerId="LiveId" clId="{1AF54C01-C96E-43BD-A80F-2A4807A6CA43}" dt="2022-02-07T05:17:35.983" v="1784" actId="26606"/>
          <ac:graphicFrameMkLst>
            <pc:docMk/>
            <pc:sldMk cId="4126741507" sldId="257"/>
            <ac:graphicFrameMk id="23" creationId="{A6A3FF93-A3AD-4ED6-8B46-5AD85C32E6F4}"/>
          </ac:graphicFrameMkLst>
        </pc:graphicFrameChg>
        <pc:graphicFrameChg chg="add del">
          <ac:chgData name="Riovan Roring" userId="7f5d728f8721ec73" providerId="LiveId" clId="{1AF54C01-C96E-43BD-A80F-2A4807A6CA43}" dt="2022-02-07T05:17:41.784" v="1786" actId="26606"/>
          <ac:graphicFrameMkLst>
            <pc:docMk/>
            <pc:sldMk cId="4126741507" sldId="257"/>
            <ac:graphicFrameMk id="25" creationId="{2CD39C9F-5935-4DF0-B0ED-5E0BBED0F9B5}"/>
          </ac:graphicFrameMkLst>
        </pc:graphicFrameChg>
        <pc:inkChg chg="add del">
          <ac:chgData name="Riovan Roring" userId="7f5d728f8721ec73" providerId="LiveId" clId="{1AF54C01-C96E-43BD-A80F-2A4807A6CA43}" dt="2022-02-10T05:12:58.395" v="6651"/>
          <ac:inkMkLst>
            <pc:docMk/>
            <pc:sldMk cId="4126741507" sldId="257"/>
            <ac:inkMk id="3" creationId="{42534794-E720-4A2B-B8AE-CEA8FE2A57B2}"/>
          </ac:inkMkLst>
        </pc:inkChg>
      </pc:sldChg>
      <pc:sldChg chg="addSp delSp modSp new mod setBg">
        <pc:chgData name="Riovan Roring" userId="7f5d728f8721ec73" providerId="LiveId" clId="{1AF54C01-C96E-43BD-A80F-2A4807A6CA43}" dt="2022-02-10T05:12:58.395" v="6651"/>
        <pc:sldMkLst>
          <pc:docMk/>
          <pc:sldMk cId="1563059600" sldId="258"/>
        </pc:sldMkLst>
        <pc:spChg chg="mod">
          <ac:chgData name="Riovan Roring" userId="7f5d728f8721ec73" providerId="LiveId" clId="{1AF54C01-C96E-43BD-A80F-2A4807A6CA43}" dt="2022-02-07T05:17:10.238" v="1778" actId="26606"/>
          <ac:spMkLst>
            <pc:docMk/>
            <pc:sldMk cId="1563059600" sldId="258"/>
            <ac:spMk id="2" creationId="{9AF7C2CB-6334-42C2-B0D9-B44507E525B6}"/>
          </ac:spMkLst>
        </pc:spChg>
        <pc:spChg chg="mod">
          <ac:chgData name="Riovan Roring" userId="7f5d728f8721ec73" providerId="LiveId" clId="{1AF54C01-C96E-43BD-A80F-2A4807A6CA43}" dt="2022-02-07T05:17:10.238" v="1778" actId="26606"/>
          <ac:spMkLst>
            <pc:docMk/>
            <pc:sldMk cId="1563059600" sldId="258"/>
            <ac:spMk id="3" creationId="{26E51B47-BE89-428B-B950-9E77B3C7B520}"/>
          </ac:spMkLst>
        </pc:spChg>
        <pc:spChg chg="add">
          <ac:chgData name="Riovan Roring" userId="7f5d728f8721ec73" providerId="LiveId" clId="{1AF54C01-C96E-43BD-A80F-2A4807A6CA43}" dt="2022-02-07T05:17:10.238" v="1778" actId="26606"/>
          <ac:spMkLst>
            <pc:docMk/>
            <pc:sldMk cId="1563059600" sldId="258"/>
            <ac:spMk id="16" creationId="{91F32EBA-ED97-466E-8CFA-8382584155D0}"/>
          </ac:spMkLst>
        </pc:spChg>
        <pc:picChg chg="add del mod">
          <ac:chgData name="Riovan Roring" userId="7f5d728f8721ec73" providerId="LiveId" clId="{1AF54C01-C96E-43BD-A80F-2A4807A6CA43}" dt="2022-02-07T02:01:38.273" v="728"/>
          <ac:picMkLst>
            <pc:docMk/>
            <pc:sldMk cId="1563059600" sldId="258"/>
            <ac:picMk id="5" creationId="{1E000058-332B-4136-8D19-D158393CEAF1}"/>
          </ac:picMkLst>
        </pc:picChg>
        <pc:picChg chg="add mod">
          <ac:chgData name="Riovan Roring" userId="7f5d728f8721ec73" providerId="LiveId" clId="{1AF54C01-C96E-43BD-A80F-2A4807A6CA43}" dt="2022-02-07T05:17:10.238" v="1778" actId="26606"/>
          <ac:picMkLst>
            <pc:docMk/>
            <pc:sldMk cId="1563059600" sldId="258"/>
            <ac:picMk id="7" creationId="{544B6A07-3524-4A1D-808E-373A9C78C7DA}"/>
          </ac:picMkLst>
        </pc:picChg>
        <pc:picChg chg="add del mod">
          <ac:chgData name="Riovan Roring" userId="7f5d728f8721ec73" providerId="LiveId" clId="{1AF54C01-C96E-43BD-A80F-2A4807A6CA43}" dt="2022-02-07T02:04:09.028" v="736"/>
          <ac:picMkLst>
            <pc:docMk/>
            <pc:sldMk cId="1563059600" sldId="258"/>
            <ac:picMk id="9" creationId="{22020489-26A0-4E19-B008-8E11666B2B2F}"/>
          </ac:picMkLst>
        </pc:picChg>
        <pc:picChg chg="add mod">
          <ac:chgData name="Riovan Roring" userId="7f5d728f8721ec73" providerId="LiveId" clId="{1AF54C01-C96E-43BD-A80F-2A4807A6CA43}" dt="2022-02-07T05:17:10.238" v="1778" actId="26606"/>
          <ac:picMkLst>
            <pc:docMk/>
            <pc:sldMk cId="1563059600" sldId="258"/>
            <ac:picMk id="11" creationId="{8B95DE1C-54F4-4C81-9B70-BF97AEDAED9F}"/>
          </ac:picMkLst>
        </pc:picChg>
        <pc:inkChg chg="add del">
          <ac:chgData name="Riovan Roring" userId="7f5d728f8721ec73" providerId="LiveId" clId="{1AF54C01-C96E-43BD-A80F-2A4807A6CA43}" dt="2022-02-10T05:12:58.395" v="6651"/>
          <ac:inkMkLst>
            <pc:docMk/>
            <pc:sldMk cId="1563059600" sldId="258"/>
            <ac:inkMk id="4" creationId="{36F700EF-0634-4324-9A07-71EF24A2427A}"/>
          </ac:inkMkLst>
        </pc:inkChg>
      </pc:sldChg>
      <pc:sldChg chg="addSp delSp modSp new mod setBg modNotesTx">
        <pc:chgData name="Riovan Roring" userId="7f5d728f8721ec73" providerId="LiveId" clId="{1AF54C01-C96E-43BD-A80F-2A4807A6CA43}" dt="2022-02-10T05:12:58.395" v="6651"/>
        <pc:sldMkLst>
          <pc:docMk/>
          <pc:sldMk cId="2417977367" sldId="259"/>
        </pc:sldMkLst>
        <pc:spChg chg="mod">
          <ac:chgData name="Riovan Roring" userId="7f5d728f8721ec73" providerId="LiveId" clId="{1AF54C01-C96E-43BD-A80F-2A4807A6CA43}" dt="2022-02-07T05:17:01.007" v="1777" actId="26606"/>
          <ac:spMkLst>
            <pc:docMk/>
            <pc:sldMk cId="2417977367" sldId="259"/>
            <ac:spMk id="2" creationId="{3C4E7F6D-E264-4FE0-BC6C-ACE0E86484CB}"/>
          </ac:spMkLst>
        </pc:spChg>
        <pc:spChg chg="mod">
          <ac:chgData name="Riovan Roring" userId="7f5d728f8721ec73" providerId="LiveId" clId="{1AF54C01-C96E-43BD-A80F-2A4807A6CA43}" dt="2022-02-07T05:17:01.007" v="1777" actId="26606"/>
          <ac:spMkLst>
            <pc:docMk/>
            <pc:sldMk cId="2417977367" sldId="259"/>
            <ac:spMk id="3" creationId="{24AD3FA3-227C-4858-A74B-BA114511DA28}"/>
          </ac:spMkLst>
        </pc:spChg>
        <pc:spChg chg="add">
          <ac:chgData name="Riovan Roring" userId="7f5d728f8721ec73" providerId="LiveId" clId="{1AF54C01-C96E-43BD-A80F-2A4807A6CA43}" dt="2022-02-07T05:17:01.007" v="1777" actId="26606"/>
          <ac:spMkLst>
            <pc:docMk/>
            <pc:sldMk cId="2417977367" sldId="259"/>
            <ac:spMk id="8" creationId="{C4E4288A-DFC8-40A2-90E5-70E851A933AD}"/>
          </ac:spMkLst>
        </pc:spChg>
        <pc:spChg chg="add">
          <ac:chgData name="Riovan Roring" userId="7f5d728f8721ec73" providerId="LiveId" clId="{1AF54C01-C96E-43BD-A80F-2A4807A6CA43}" dt="2022-02-07T05:17:01.007" v="1777" actId="26606"/>
          <ac:spMkLst>
            <pc:docMk/>
            <pc:sldMk cId="2417977367" sldId="259"/>
            <ac:spMk id="10" creationId="{9AD93FD3-7DF2-4DC8-BD55-8B2EB5F63F2A}"/>
          </ac:spMkLst>
        </pc:spChg>
        <pc:spChg chg="add">
          <ac:chgData name="Riovan Roring" userId="7f5d728f8721ec73" providerId="LiveId" clId="{1AF54C01-C96E-43BD-A80F-2A4807A6CA43}" dt="2022-02-07T05:17:01.007" v="1777" actId="26606"/>
          <ac:spMkLst>
            <pc:docMk/>
            <pc:sldMk cId="2417977367" sldId="259"/>
            <ac:spMk id="12" creationId="{956571CF-1434-4180-A385-D4AC63B6269D}"/>
          </ac:spMkLst>
        </pc:spChg>
        <pc:spChg chg="add">
          <ac:chgData name="Riovan Roring" userId="7f5d728f8721ec73" providerId="LiveId" clId="{1AF54C01-C96E-43BD-A80F-2A4807A6CA43}" dt="2022-02-07T05:17:01.007" v="1777" actId="26606"/>
          <ac:spMkLst>
            <pc:docMk/>
            <pc:sldMk cId="2417977367" sldId="259"/>
            <ac:spMk id="14" creationId="{19D0EF7D-8D7F-4A18-A68B-92E2D448730D}"/>
          </ac:spMkLst>
        </pc:spChg>
        <pc:grpChg chg="add">
          <ac:chgData name="Riovan Roring" userId="7f5d728f8721ec73" providerId="LiveId" clId="{1AF54C01-C96E-43BD-A80F-2A4807A6CA43}" dt="2022-02-07T05:17:01.007" v="1777" actId="26606"/>
          <ac:grpSpMkLst>
            <pc:docMk/>
            <pc:sldMk cId="2417977367" sldId="259"/>
            <ac:grpSpMk id="16" creationId="{C770F868-28FE-4B38-8FC7-E9C841B837FA}"/>
          </ac:grpSpMkLst>
        </pc:grpChg>
        <pc:inkChg chg="add del">
          <ac:chgData name="Riovan Roring" userId="7f5d728f8721ec73" providerId="LiveId" clId="{1AF54C01-C96E-43BD-A80F-2A4807A6CA43}" dt="2022-02-10T05:12:58.395" v="6651"/>
          <ac:inkMkLst>
            <pc:docMk/>
            <pc:sldMk cId="2417977367" sldId="259"/>
            <ac:inkMk id="4" creationId="{DD8A03BA-B692-4BA7-988E-A4BB58AB67F7}"/>
          </ac:inkMkLst>
        </pc:inkChg>
      </pc:sldChg>
      <pc:sldChg chg="addSp delSp modSp new mod setBg modNotesTx">
        <pc:chgData name="Riovan Roring" userId="7f5d728f8721ec73" providerId="LiveId" clId="{1AF54C01-C96E-43BD-A80F-2A4807A6CA43}" dt="2022-02-10T05:12:58.395" v="6651"/>
        <pc:sldMkLst>
          <pc:docMk/>
          <pc:sldMk cId="2407801993" sldId="260"/>
        </pc:sldMkLst>
        <pc:spChg chg="mod">
          <ac:chgData name="Riovan Roring" userId="7f5d728f8721ec73" providerId="LiveId" clId="{1AF54C01-C96E-43BD-A80F-2A4807A6CA43}" dt="2022-02-07T05:16:48.882" v="1776" actId="26606"/>
          <ac:spMkLst>
            <pc:docMk/>
            <pc:sldMk cId="2407801993" sldId="260"/>
            <ac:spMk id="2" creationId="{F6266EB4-12F7-4BDC-A72D-72030E43F25A}"/>
          </ac:spMkLst>
        </pc:spChg>
        <pc:spChg chg="mod">
          <ac:chgData name="Riovan Roring" userId="7f5d728f8721ec73" providerId="LiveId" clId="{1AF54C01-C96E-43BD-A80F-2A4807A6CA43}" dt="2022-02-07T05:16:48.882" v="1776" actId="26606"/>
          <ac:spMkLst>
            <pc:docMk/>
            <pc:sldMk cId="2407801993" sldId="260"/>
            <ac:spMk id="3" creationId="{B1F4E4E4-B605-45B7-94BB-6C455A2B7B99}"/>
          </ac:spMkLst>
        </pc:spChg>
        <pc:spChg chg="add">
          <ac:chgData name="Riovan Roring" userId="7f5d728f8721ec73" providerId="LiveId" clId="{1AF54C01-C96E-43BD-A80F-2A4807A6CA43}" dt="2022-02-07T05:16:48.882" v="1776" actId="26606"/>
          <ac:spMkLst>
            <pc:docMk/>
            <pc:sldMk cId="2407801993" sldId="260"/>
            <ac:spMk id="10" creationId="{91F32EBA-ED97-466E-8CFA-8382584155D0}"/>
          </ac:spMkLst>
        </pc:spChg>
        <pc:spChg chg="add">
          <ac:chgData name="Riovan Roring" userId="7f5d728f8721ec73" providerId="LiveId" clId="{1AF54C01-C96E-43BD-A80F-2A4807A6CA43}" dt="2022-02-07T05:16:48.882" v="1776" actId="26606"/>
          <ac:spMkLst>
            <pc:docMk/>
            <pc:sldMk cId="2407801993" sldId="260"/>
            <ac:spMk id="12" creationId="{62A38935-BB53-4DF7-A56E-48DD25B685D7}"/>
          </ac:spMkLst>
        </pc:spChg>
        <pc:picChg chg="add mod modCrop">
          <ac:chgData name="Riovan Roring" userId="7f5d728f8721ec73" providerId="LiveId" clId="{1AF54C01-C96E-43BD-A80F-2A4807A6CA43}" dt="2022-02-08T06:50:51.676" v="3267" actId="1076"/>
          <ac:picMkLst>
            <pc:docMk/>
            <pc:sldMk cId="2407801993" sldId="260"/>
            <ac:picMk id="5" creationId="{007E7432-37D4-47C9-B302-CE5AB5DB2BA3}"/>
          </ac:picMkLst>
        </pc:picChg>
        <pc:inkChg chg="add del">
          <ac:chgData name="Riovan Roring" userId="7f5d728f8721ec73" providerId="LiveId" clId="{1AF54C01-C96E-43BD-A80F-2A4807A6CA43}" dt="2022-02-10T05:12:58.395" v="6651"/>
          <ac:inkMkLst>
            <pc:docMk/>
            <pc:sldMk cId="2407801993" sldId="260"/>
            <ac:inkMk id="4" creationId="{3FF329FB-BDA4-43B3-93B7-B07F1DFDE21E}"/>
          </ac:inkMkLst>
        </pc:inkChg>
      </pc:sldChg>
      <pc:sldChg chg="addSp delSp modSp new mod setBg modNotesTx">
        <pc:chgData name="Riovan Roring" userId="7f5d728f8721ec73" providerId="LiveId" clId="{1AF54C01-C96E-43BD-A80F-2A4807A6CA43}" dt="2022-02-10T05:12:58.395" v="6651"/>
        <pc:sldMkLst>
          <pc:docMk/>
          <pc:sldMk cId="1212419476" sldId="261"/>
        </pc:sldMkLst>
        <pc:spChg chg="mod">
          <ac:chgData name="Riovan Roring" userId="7f5d728f8721ec73" providerId="LiveId" clId="{1AF54C01-C96E-43BD-A80F-2A4807A6CA43}" dt="2022-02-07T05:16:40.718" v="1775" actId="26606"/>
          <ac:spMkLst>
            <pc:docMk/>
            <pc:sldMk cId="1212419476" sldId="261"/>
            <ac:spMk id="2" creationId="{72395A63-8E3F-4C89-94E1-B7BE2598CD7D}"/>
          </ac:spMkLst>
        </pc:spChg>
        <pc:spChg chg="mod ord">
          <ac:chgData name="Riovan Roring" userId="7f5d728f8721ec73" providerId="LiveId" clId="{1AF54C01-C96E-43BD-A80F-2A4807A6CA43}" dt="2022-02-07T05:16:40.718" v="1775" actId="26606"/>
          <ac:spMkLst>
            <pc:docMk/>
            <pc:sldMk cId="1212419476" sldId="261"/>
            <ac:spMk id="3" creationId="{A4DA69F5-A2B0-4042-AA51-9F46793EBC6A}"/>
          </ac:spMkLst>
        </pc:spChg>
        <pc:spChg chg="add">
          <ac:chgData name="Riovan Roring" userId="7f5d728f8721ec73" providerId="LiveId" clId="{1AF54C01-C96E-43BD-A80F-2A4807A6CA43}" dt="2022-02-07T05:16:40.718" v="1775" actId="26606"/>
          <ac:spMkLst>
            <pc:docMk/>
            <pc:sldMk cId="1212419476" sldId="261"/>
            <ac:spMk id="14" creationId="{C4E4288A-DFC8-40A2-90E5-70E851A933AD}"/>
          </ac:spMkLst>
        </pc:spChg>
        <pc:spChg chg="add">
          <ac:chgData name="Riovan Roring" userId="7f5d728f8721ec73" providerId="LiveId" clId="{1AF54C01-C96E-43BD-A80F-2A4807A6CA43}" dt="2022-02-07T05:16:40.718" v="1775" actId="26606"/>
          <ac:spMkLst>
            <pc:docMk/>
            <pc:sldMk cId="1212419476" sldId="261"/>
            <ac:spMk id="20" creationId="{BD2BFF02-DF78-4F07-B176-52514E13127D}"/>
          </ac:spMkLst>
        </pc:spChg>
        <pc:spChg chg="add">
          <ac:chgData name="Riovan Roring" userId="7f5d728f8721ec73" providerId="LiveId" clId="{1AF54C01-C96E-43BD-A80F-2A4807A6CA43}" dt="2022-02-07T05:16:40.718" v="1775" actId="26606"/>
          <ac:spMkLst>
            <pc:docMk/>
            <pc:sldMk cId="1212419476" sldId="261"/>
            <ac:spMk id="22" creationId="{0DB06EAB-7D8C-403A-86C5-B5FD79A13650}"/>
          </ac:spMkLst>
        </pc:spChg>
        <pc:grpChg chg="add">
          <ac:chgData name="Riovan Roring" userId="7f5d728f8721ec73" providerId="LiveId" clId="{1AF54C01-C96E-43BD-A80F-2A4807A6CA43}" dt="2022-02-07T05:16:40.718" v="1775" actId="26606"/>
          <ac:grpSpMkLst>
            <pc:docMk/>
            <pc:sldMk cId="1212419476" sldId="261"/>
            <ac:grpSpMk id="16" creationId="{B63C2D82-D4FA-4A37-BB01-1E7B21E4FF20}"/>
          </ac:grpSpMkLst>
        </pc:grpChg>
        <pc:picChg chg="add del mod">
          <ac:chgData name="Riovan Roring" userId="7f5d728f8721ec73" providerId="LiveId" clId="{1AF54C01-C96E-43BD-A80F-2A4807A6CA43}" dt="2022-02-07T05:14:25.336" v="1764"/>
          <ac:picMkLst>
            <pc:docMk/>
            <pc:sldMk cId="1212419476" sldId="261"/>
            <ac:picMk id="5" creationId="{F9B48227-951B-4A79-9BC4-AB024FBEB3D1}"/>
          </ac:picMkLst>
        </pc:picChg>
        <pc:picChg chg="add mod">
          <ac:chgData name="Riovan Roring" userId="7f5d728f8721ec73" providerId="LiveId" clId="{1AF54C01-C96E-43BD-A80F-2A4807A6CA43}" dt="2022-02-07T05:16:40.718" v="1775" actId="26606"/>
          <ac:picMkLst>
            <pc:docMk/>
            <pc:sldMk cId="1212419476" sldId="261"/>
            <ac:picMk id="7" creationId="{DFB69C6B-1F0D-4F12-AF63-6DD30ED2103C}"/>
          </ac:picMkLst>
        </pc:picChg>
        <pc:picChg chg="add mod">
          <ac:chgData name="Riovan Roring" userId="7f5d728f8721ec73" providerId="LiveId" clId="{1AF54C01-C96E-43BD-A80F-2A4807A6CA43}" dt="2022-02-07T05:16:40.718" v="1775" actId="26606"/>
          <ac:picMkLst>
            <pc:docMk/>
            <pc:sldMk cId="1212419476" sldId="261"/>
            <ac:picMk id="9" creationId="{59B4F3BB-EFFE-477B-A2FB-294409B4BBDB}"/>
          </ac:picMkLst>
        </pc:picChg>
        <pc:inkChg chg="add del">
          <ac:chgData name="Riovan Roring" userId="7f5d728f8721ec73" providerId="LiveId" clId="{1AF54C01-C96E-43BD-A80F-2A4807A6CA43}" dt="2022-02-10T05:12:58.395" v="6651"/>
          <ac:inkMkLst>
            <pc:docMk/>
            <pc:sldMk cId="1212419476" sldId="261"/>
            <ac:inkMk id="4" creationId="{9FE6A715-D08E-4E77-8224-117C0CC45A4F}"/>
          </ac:inkMkLst>
        </pc:inkChg>
      </pc:sldChg>
      <pc:sldChg chg="addSp delSp modSp new mod setBg">
        <pc:chgData name="Riovan Roring" userId="7f5d728f8721ec73" providerId="LiveId" clId="{1AF54C01-C96E-43BD-A80F-2A4807A6CA43}" dt="2022-02-10T05:12:58.395" v="6651"/>
        <pc:sldMkLst>
          <pc:docMk/>
          <pc:sldMk cId="2865455507" sldId="262"/>
        </pc:sldMkLst>
        <pc:spChg chg="mod">
          <ac:chgData name="Riovan Roring" userId="7f5d728f8721ec73" providerId="LiveId" clId="{1AF54C01-C96E-43BD-A80F-2A4807A6CA43}" dt="2022-02-07T05:43:47.634" v="2094" actId="26606"/>
          <ac:spMkLst>
            <pc:docMk/>
            <pc:sldMk cId="2865455507" sldId="262"/>
            <ac:spMk id="2" creationId="{A39C824A-E3D1-434A-90B1-D7305CB06B35}"/>
          </ac:spMkLst>
        </pc:spChg>
        <pc:spChg chg="mod">
          <ac:chgData name="Riovan Roring" userId="7f5d728f8721ec73" providerId="LiveId" clId="{1AF54C01-C96E-43BD-A80F-2A4807A6CA43}" dt="2022-02-07T05:43:47.634" v="2094" actId="26606"/>
          <ac:spMkLst>
            <pc:docMk/>
            <pc:sldMk cId="2865455507" sldId="262"/>
            <ac:spMk id="3" creationId="{A00D0DFD-29F5-49AD-AAE8-AD417D57E129}"/>
          </ac:spMkLst>
        </pc:spChg>
        <pc:spChg chg="add del">
          <ac:chgData name="Riovan Roring" userId="7f5d728f8721ec73" providerId="LiveId" clId="{1AF54C01-C96E-43BD-A80F-2A4807A6CA43}" dt="2022-02-07T05:43:28.373" v="2085" actId="26606"/>
          <ac:spMkLst>
            <pc:docMk/>
            <pc:sldMk cId="2865455507" sldId="262"/>
            <ac:spMk id="10" creationId="{058A14AF-9FB5-4CC7-BA35-E8E85D3EDF0E}"/>
          </ac:spMkLst>
        </pc:spChg>
        <pc:spChg chg="add del">
          <ac:chgData name="Riovan Roring" userId="7f5d728f8721ec73" providerId="LiveId" clId="{1AF54C01-C96E-43BD-A80F-2A4807A6CA43}" dt="2022-02-07T05:43:28.373" v="2085" actId="26606"/>
          <ac:spMkLst>
            <pc:docMk/>
            <pc:sldMk cId="2865455507" sldId="262"/>
            <ac:spMk id="12" creationId="{3A9A4357-BD1D-4622-A4FE-766E6AB8DE84}"/>
          </ac:spMkLst>
        </pc:spChg>
        <pc:spChg chg="add del">
          <ac:chgData name="Riovan Roring" userId="7f5d728f8721ec73" providerId="LiveId" clId="{1AF54C01-C96E-43BD-A80F-2A4807A6CA43}" dt="2022-02-07T05:43:28.373" v="2085" actId="26606"/>
          <ac:spMkLst>
            <pc:docMk/>
            <pc:sldMk cId="2865455507" sldId="262"/>
            <ac:spMk id="14" creationId="{E659831F-0D9A-4C63-9EBB-8435B85A440F}"/>
          </ac:spMkLst>
        </pc:spChg>
        <pc:spChg chg="add del">
          <ac:chgData name="Riovan Roring" userId="7f5d728f8721ec73" providerId="LiveId" clId="{1AF54C01-C96E-43BD-A80F-2A4807A6CA43}" dt="2022-02-07T05:43:28.373" v="2085" actId="26606"/>
          <ac:spMkLst>
            <pc:docMk/>
            <pc:sldMk cId="2865455507" sldId="262"/>
            <ac:spMk id="16" creationId="{E6995CE5-F890-4ABA-82A2-26507CE8D2A3}"/>
          </ac:spMkLst>
        </pc:spChg>
        <pc:spChg chg="add del">
          <ac:chgData name="Riovan Roring" userId="7f5d728f8721ec73" providerId="LiveId" clId="{1AF54C01-C96E-43BD-A80F-2A4807A6CA43}" dt="2022-02-07T05:43:36.527" v="2087" actId="26606"/>
          <ac:spMkLst>
            <pc:docMk/>
            <pc:sldMk cId="2865455507" sldId="262"/>
            <ac:spMk id="18" creationId="{5E39A796-BE83-48B1-B33F-35C4A32AAB57}"/>
          </ac:spMkLst>
        </pc:spChg>
        <pc:spChg chg="add del">
          <ac:chgData name="Riovan Roring" userId="7f5d728f8721ec73" providerId="LiveId" clId="{1AF54C01-C96E-43BD-A80F-2A4807A6CA43}" dt="2022-02-07T05:43:36.527" v="2087" actId="26606"/>
          <ac:spMkLst>
            <pc:docMk/>
            <pc:sldMk cId="2865455507" sldId="262"/>
            <ac:spMk id="19" creationId="{72F84B47-E267-4194-8194-831DB7B5547F}"/>
          </ac:spMkLst>
        </pc:spChg>
        <pc:spChg chg="add del">
          <ac:chgData name="Riovan Roring" userId="7f5d728f8721ec73" providerId="LiveId" clId="{1AF54C01-C96E-43BD-A80F-2A4807A6CA43}" dt="2022-02-07T05:43:41.032" v="2089" actId="26606"/>
          <ac:spMkLst>
            <pc:docMk/>
            <pc:sldMk cId="2865455507" sldId="262"/>
            <ac:spMk id="21" creationId="{2B566528-1B12-4246-9431-5C2D7D081168}"/>
          </ac:spMkLst>
        </pc:spChg>
        <pc:spChg chg="add del">
          <ac:chgData name="Riovan Roring" userId="7f5d728f8721ec73" providerId="LiveId" clId="{1AF54C01-C96E-43BD-A80F-2A4807A6CA43}" dt="2022-02-07T05:43:46.676" v="2091" actId="26606"/>
          <ac:spMkLst>
            <pc:docMk/>
            <pc:sldMk cId="2865455507" sldId="262"/>
            <ac:spMk id="27" creationId="{7FF47CB7-972F-479F-A36D-9E72D26EC8DA}"/>
          </ac:spMkLst>
        </pc:spChg>
        <pc:spChg chg="add del">
          <ac:chgData name="Riovan Roring" userId="7f5d728f8721ec73" providerId="LiveId" clId="{1AF54C01-C96E-43BD-A80F-2A4807A6CA43}" dt="2022-02-07T05:43:46.676" v="2091" actId="26606"/>
          <ac:spMkLst>
            <pc:docMk/>
            <pc:sldMk cId="2865455507" sldId="262"/>
            <ac:spMk id="28" creationId="{0D153B68-5844-490D-8E67-F616D6D721CA}"/>
          </ac:spMkLst>
        </pc:spChg>
        <pc:spChg chg="add del">
          <ac:chgData name="Riovan Roring" userId="7f5d728f8721ec73" providerId="LiveId" clId="{1AF54C01-C96E-43BD-A80F-2A4807A6CA43}" dt="2022-02-07T05:43:46.676" v="2091" actId="26606"/>
          <ac:spMkLst>
            <pc:docMk/>
            <pc:sldMk cId="2865455507" sldId="262"/>
            <ac:spMk id="29" creationId="{9A0D773F-7A7D-4DBB-9DEA-86BB8B8F4BC8}"/>
          </ac:spMkLst>
        </pc:spChg>
        <pc:spChg chg="add del">
          <ac:chgData name="Riovan Roring" userId="7f5d728f8721ec73" providerId="LiveId" clId="{1AF54C01-C96E-43BD-A80F-2A4807A6CA43}" dt="2022-02-07T05:43:47.630" v="2093" actId="26606"/>
          <ac:spMkLst>
            <pc:docMk/>
            <pc:sldMk cId="2865455507" sldId="262"/>
            <ac:spMk id="31" creationId="{5E39A796-BE83-48B1-B33F-35C4A32AAB57}"/>
          </ac:spMkLst>
        </pc:spChg>
        <pc:spChg chg="add del">
          <ac:chgData name="Riovan Roring" userId="7f5d728f8721ec73" providerId="LiveId" clId="{1AF54C01-C96E-43BD-A80F-2A4807A6CA43}" dt="2022-02-07T05:43:47.630" v="2093" actId="26606"/>
          <ac:spMkLst>
            <pc:docMk/>
            <pc:sldMk cId="2865455507" sldId="262"/>
            <ac:spMk id="32" creationId="{72F84B47-E267-4194-8194-831DB7B5547F}"/>
          </ac:spMkLst>
        </pc:spChg>
        <pc:spChg chg="add">
          <ac:chgData name="Riovan Roring" userId="7f5d728f8721ec73" providerId="LiveId" clId="{1AF54C01-C96E-43BD-A80F-2A4807A6CA43}" dt="2022-02-07T05:43:47.634" v="2094" actId="26606"/>
          <ac:spMkLst>
            <pc:docMk/>
            <pc:sldMk cId="2865455507" sldId="262"/>
            <ac:spMk id="34" creationId="{1A95671B-3CC6-4792-9114-B74FAEA224E6}"/>
          </ac:spMkLst>
        </pc:spChg>
        <pc:grpChg chg="add del">
          <ac:chgData name="Riovan Roring" userId="7f5d728f8721ec73" providerId="LiveId" clId="{1AF54C01-C96E-43BD-A80F-2A4807A6CA43}" dt="2022-02-07T05:43:41.032" v="2089" actId="26606"/>
          <ac:grpSpMkLst>
            <pc:docMk/>
            <pc:sldMk cId="2865455507" sldId="262"/>
            <ac:grpSpMk id="22" creationId="{828A5161-06F1-46CF-8AD7-844680A59E13}"/>
          </ac:grpSpMkLst>
        </pc:grpChg>
        <pc:grpChg chg="add del">
          <ac:chgData name="Riovan Roring" userId="7f5d728f8721ec73" providerId="LiveId" clId="{1AF54C01-C96E-43BD-A80F-2A4807A6CA43}" dt="2022-02-07T05:43:41.032" v="2089" actId="26606"/>
          <ac:grpSpMkLst>
            <pc:docMk/>
            <pc:sldMk cId="2865455507" sldId="262"/>
            <ac:grpSpMk id="24" creationId="{5995D10D-E9C9-47DB-AE7E-801FEF38F5C9}"/>
          </ac:grpSpMkLst>
        </pc:grpChg>
        <pc:picChg chg="add mod">
          <ac:chgData name="Riovan Roring" userId="7f5d728f8721ec73" providerId="LiveId" clId="{1AF54C01-C96E-43BD-A80F-2A4807A6CA43}" dt="2022-02-07T05:43:47.634" v="2094" actId="26606"/>
          <ac:picMkLst>
            <pc:docMk/>
            <pc:sldMk cId="2865455507" sldId="262"/>
            <ac:picMk id="5" creationId="{F277BD6C-8A9A-494F-87A3-7A568C6A9E34}"/>
          </ac:picMkLst>
        </pc:picChg>
        <pc:inkChg chg="add del">
          <ac:chgData name="Riovan Roring" userId="7f5d728f8721ec73" providerId="LiveId" clId="{1AF54C01-C96E-43BD-A80F-2A4807A6CA43}" dt="2022-02-10T05:12:58.395" v="6651"/>
          <ac:inkMkLst>
            <pc:docMk/>
            <pc:sldMk cId="2865455507" sldId="262"/>
            <ac:inkMk id="4" creationId="{DA4CBD2F-DE92-406B-9D88-47C360D9DE62}"/>
          </ac:inkMkLst>
        </pc:inkChg>
      </pc:sldChg>
      <pc:sldChg chg="addSp delSp modSp new mod setBg">
        <pc:chgData name="Riovan Roring" userId="7f5d728f8721ec73" providerId="LiveId" clId="{1AF54C01-C96E-43BD-A80F-2A4807A6CA43}" dt="2022-02-10T05:12:58.395" v="6651"/>
        <pc:sldMkLst>
          <pc:docMk/>
          <pc:sldMk cId="2507297084" sldId="263"/>
        </pc:sldMkLst>
        <pc:spChg chg="mod">
          <ac:chgData name="Riovan Roring" userId="7f5d728f8721ec73" providerId="LiveId" clId="{1AF54C01-C96E-43BD-A80F-2A4807A6CA43}" dt="2022-02-07T08:07:45.385" v="2256" actId="1076"/>
          <ac:spMkLst>
            <pc:docMk/>
            <pc:sldMk cId="2507297084" sldId="263"/>
            <ac:spMk id="2" creationId="{503A10F1-92AD-4C4D-9DEF-FA65DDBEC113}"/>
          </ac:spMkLst>
        </pc:spChg>
        <pc:spChg chg="mod ord">
          <ac:chgData name="Riovan Roring" userId="7f5d728f8721ec73" providerId="LiveId" clId="{1AF54C01-C96E-43BD-A80F-2A4807A6CA43}" dt="2022-02-07T08:07:51.483" v="2257" actId="1076"/>
          <ac:spMkLst>
            <pc:docMk/>
            <pc:sldMk cId="2507297084" sldId="263"/>
            <ac:spMk id="3" creationId="{684564F9-30D6-4C2D-83EB-CB62D38FB2BE}"/>
          </ac:spMkLst>
        </pc:spChg>
        <pc:spChg chg="add del">
          <ac:chgData name="Riovan Roring" userId="7f5d728f8721ec73" providerId="LiveId" clId="{1AF54C01-C96E-43BD-A80F-2A4807A6CA43}" dt="2022-02-07T05:48:30.941" v="2141" actId="26606"/>
          <ac:spMkLst>
            <pc:docMk/>
            <pc:sldMk cId="2507297084" sldId="263"/>
            <ac:spMk id="10" creationId="{66E48AFA-8884-4F68-A44F-D2C1E8609C5A}"/>
          </ac:spMkLst>
        </pc:spChg>
        <pc:spChg chg="add del">
          <ac:chgData name="Riovan Roring" userId="7f5d728f8721ec73" providerId="LiveId" clId="{1AF54C01-C96E-43BD-A80F-2A4807A6CA43}" dt="2022-02-07T05:48:30.941" v="2141" actId="26606"/>
          <ac:spMkLst>
            <pc:docMk/>
            <pc:sldMk cId="2507297084" sldId="263"/>
            <ac:spMk id="12" creationId="{969D19A6-08CB-498C-93EC-3FFB021FC68A}"/>
          </ac:spMkLst>
        </pc:spChg>
        <pc:spChg chg="add del">
          <ac:chgData name="Riovan Roring" userId="7f5d728f8721ec73" providerId="LiveId" clId="{1AF54C01-C96E-43BD-A80F-2A4807A6CA43}" dt="2022-02-07T08:07:04.717" v="2187" actId="26606"/>
          <ac:spMkLst>
            <pc:docMk/>
            <pc:sldMk cId="2507297084" sldId="263"/>
            <ac:spMk id="14" creationId="{81AEB8A9-B768-4E30-BA55-D919E6687343}"/>
          </ac:spMkLst>
        </pc:spChg>
        <pc:spChg chg="add">
          <ac:chgData name="Riovan Roring" userId="7f5d728f8721ec73" providerId="LiveId" clId="{1AF54C01-C96E-43BD-A80F-2A4807A6CA43}" dt="2022-02-07T08:07:04.717" v="2187" actId="26606"/>
          <ac:spMkLst>
            <pc:docMk/>
            <pc:sldMk cId="2507297084" sldId="263"/>
            <ac:spMk id="16" creationId="{66E48AFA-8884-4F68-A44F-D2C1E8609C5A}"/>
          </ac:spMkLst>
        </pc:spChg>
        <pc:spChg chg="add">
          <ac:chgData name="Riovan Roring" userId="7f5d728f8721ec73" providerId="LiveId" clId="{1AF54C01-C96E-43BD-A80F-2A4807A6CA43}" dt="2022-02-07T08:07:04.717" v="2187" actId="26606"/>
          <ac:spMkLst>
            <pc:docMk/>
            <pc:sldMk cId="2507297084" sldId="263"/>
            <ac:spMk id="17" creationId="{969D19A6-08CB-498C-93EC-3FFB021FC68A}"/>
          </ac:spMkLst>
        </pc:spChg>
        <pc:spChg chg="add del">
          <ac:chgData name="Riovan Roring" userId="7f5d728f8721ec73" providerId="LiveId" clId="{1AF54C01-C96E-43BD-A80F-2A4807A6CA43}" dt="2022-02-07T08:06:19.219" v="2186" actId="26606"/>
          <ac:spMkLst>
            <pc:docMk/>
            <pc:sldMk cId="2507297084" sldId="263"/>
            <ac:spMk id="19" creationId="{66E48AFA-8884-4F68-A44F-D2C1E8609C5A}"/>
          </ac:spMkLst>
        </pc:spChg>
        <pc:spChg chg="add del">
          <ac:chgData name="Riovan Roring" userId="7f5d728f8721ec73" providerId="LiveId" clId="{1AF54C01-C96E-43BD-A80F-2A4807A6CA43}" dt="2022-02-07T08:06:19.219" v="2186" actId="26606"/>
          <ac:spMkLst>
            <pc:docMk/>
            <pc:sldMk cId="2507297084" sldId="263"/>
            <ac:spMk id="21" creationId="{969D19A6-08CB-498C-93EC-3FFB021FC68A}"/>
          </ac:spMkLst>
        </pc:spChg>
        <pc:picChg chg="add del mod">
          <ac:chgData name="Riovan Roring" userId="7f5d728f8721ec73" providerId="LiveId" clId="{1AF54C01-C96E-43BD-A80F-2A4807A6CA43}" dt="2022-02-07T08:07:10.722" v="2188" actId="21"/>
          <ac:picMkLst>
            <pc:docMk/>
            <pc:sldMk cId="2507297084" sldId="263"/>
            <ac:picMk id="5" creationId="{B71AD55E-666D-4E2C-AC2B-823817911EA1}"/>
          </ac:picMkLst>
        </pc:picChg>
        <pc:picChg chg="add mod">
          <ac:chgData name="Riovan Roring" userId="7f5d728f8721ec73" providerId="LiveId" clId="{1AF54C01-C96E-43BD-A80F-2A4807A6CA43}" dt="2022-02-07T08:08:31.513" v="2258"/>
          <ac:picMkLst>
            <pc:docMk/>
            <pc:sldMk cId="2507297084" sldId="263"/>
            <ac:picMk id="10" creationId="{6328F71D-2C8B-4BE1-A29A-F51111FEC0C5}"/>
          </ac:picMkLst>
        </pc:picChg>
        <pc:inkChg chg="add del">
          <ac:chgData name="Riovan Roring" userId="7f5d728f8721ec73" providerId="LiveId" clId="{1AF54C01-C96E-43BD-A80F-2A4807A6CA43}" dt="2022-02-10T05:12:58.395" v="6651"/>
          <ac:inkMkLst>
            <pc:docMk/>
            <pc:sldMk cId="2507297084" sldId="263"/>
            <ac:inkMk id="4" creationId="{7A33D5DD-4D5C-4DF5-B441-77B83227634F}"/>
          </ac:inkMkLst>
        </pc:inkChg>
      </pc:sldChg>
      <pc:sldChg chg="addSp delSp modSp new mod setBg">
        <pc:chgData name="Riovan Roring" userId="7f5d728f8721ec73" providerId="LiveId" clId="{1AF54C01-C96E-43BD-A80F-2A4807A6CA43}" dt="2022-02-10T05:12:58.395" v="6651"/>
        <pc:sldMkLst>
          <pc:docMk/>
          <pc:sldMk cId="1504963781" sldId="264"/>
        </pc:sldMkLst>
        <pc:spChg chg="mod">
          <ac:chgData name="Riovan Roring" userId="7f5d728f8721ec73" providerId="LiveId" clId="{1AF54C01-C96E-43BD-A80F-2A4807A6CA43}" dt="2022-02-07T08:05:47.597" v="2184" actId="26606"/>
          <ac:spMkLst>
            <pc:docMk/>
            <pc:sldMk cId="1504963781" sldId="264"/>
            <ac:spMk id="2" creationId="{AF300CC2-4E4C-4531-AE46-203420E26A28}"/>
          </ac:spMkLst>
        </pc:spChg>
        <pc:spChg chg="mod">
          <ac:chgData name="Riovan Roring" userId="7f5d728f8721ec73" providerId="LiveId" clId="{1AF54C01-C96E-43BD-A80F-2A4807A6CA43}" dt="2022-02-07T08:05:47.597" v="2184" actId="26606"/>
          <ac:spMkLst>
            <pc:docMk/>
            <pc:sldMk cId="1504963781" sldId="264"/>
            <ac:spMk id="3" creationId="{B48DE060-C06C-42C3-94EB-8123E150581D}"/>
          </ac:spMkLst>
        </pc:spChg>
        <pc:spChg chg="add del">
          <ac:chgData name="Riovan Roring" userId="7f5d728f8721ec73" providerId="LiveId" clId="{1AF54C01-C96E-43BD-A80F-2A4807A6CA43}" dt="2022-02-07T08:05:47.597" v="2184" actId="26606"/>
          <ac:spMkLst>
            <pc:docMk/>
            <pc:sldMk cId="1504963781" sldId="264"/>
            <ac:spMk id="8" creationId="{DE7FFD28-545C-4C88-A2E7-152FB234C92C}"/>
          </ac:spMkLst>
        </pc:spChg>
        <pc:spChg chg="add del">
          <ac:chgData name="Riovan Roring" userId="7f5d728f8721ec73" providerId="LiveId" clId="{1AF54C01-C96E-43BD-A80F-2A4807A6CA43}" dt="2022-02-07T08:05:27.456" v="2175" actId="26606"/>
          <ac:spMkLst>
            <pc:docMk/>
            <pc:sldMk cId="1504963781" sldId="264"/>
            <ac:spMk id="13" creationId="{201CC55D-ED54-4C5C-95E6-10947BD1103B}"/>
          </ac:spMkLst>
        </pc:spChg>
        <pc:spChg chg="add del">
          <ac:chgData name="Riovan Roring" userId="7f5d728f8721ec73" providerId="LiveId" clId="{1AF54C01-C96E-43BD-A80F-2A4807A6CA43}" dt="2022-02-07T08:05:37.333" v="2179" actId="26606"/>
          <ac:spMkLst>
            <pc:docMk/>
            <pc:sldMk cId="1504963781" sldId="264"/>
            <ac:spMk id="17" creationId="{B8B8D07F-F13E-443E-BA68-2D26672D76B9}"/>
          </ac:spMkLst>
        </pc:spChg>
        <pc:spChg chg="add del">
          <ac:chgData name="Riovan Roring" userId="7f5d728f8721ec73" providerId="LiveId" clId="{1AF54C01-C96E-43BD-A80F-2A4807A6CA43}" dt="2022-02-07T08:05:27.456" v="2175" actId="26606"/>
          <ac:spMkLst>
            <pc:docMk/>
            <pc:sldMk cId="1504963781" sldId="264"/>
            <ac:spMk id="19" creationId="{3873B707-463F-40B0-8227-E8CC6C67EB25}"/>
          </ac:spMkLst>
        </pc:spChg>
        <pc:spChg chg="add del">
          <ac:chgData name="Riovan Roring" userId="7f5d728f8721ec73" providerId="LiveId" clId="{1AF54C01-C96E-43BD-A80F-2A4807A6CA43}" dt="2022-02-07T08:05:27.456" v="2175" actId="26606"/>
          <ac:spMkLst>
            <pc:docMk/>
            <pc:sldMk cId="1504963781" sldId="264"/>
            <ac:spMk id="21" creationId="{C13237C8-E62C-4F0D-A318-BD6FB6C2D138}"/>
          </ac:spMkLst>
        </pc:spChg>
        <pc:spChg chg="add del">
          <ac:chgData name="Riovan Roring" userId="7f5d728f8721ec73" providerId="LiveId" clId="{1AF54C01-C96E-43BD-A80F-2A4807A6CA43}" dt="2022-02-07T08:05:27.456" v="2175" actId="26606"/>
          <ac:spMkLst>
            <pc:docMk/>
            <pc:sldMk cId="1504963781" sldId="264"/>
            <ac:spMk id="23" creationId="{19C9EAEA-39D0-4B0E-A0EB-51E7B26740B1}"/>
          </ac:spMkLst>
        </pc:spChg>
        <pc:spChg chg="add del">
          <ac:chgData name="Riovan Roring" userId="7f5d728f8721ec73" providerId="LiveId" clId="{1AF54C01-C96E-43BD-A80F-2A4807A6CA43}" dt="2022-02-07T08:05:30.061" v="2177" actId="26606"/>
          <ac:spMkLst>
            <pc:docMk/>
            <pc:sldMk cId="1504963781" sldId="264"/>
            <ac:spMk id="25" creationId="{45D37F4E-DDB4-456B-97E0-9937730A039F}"/>
          </ac:spMkLst>
        </pc:spChg>
        <pc:spChg chg="add del">
          <ac:chgData name="Riovan Roring" userId="7f5d728f8721ec73" providerId="LiveId" clId="{1AF54C01-C96E-43BD-A80F-2A4807A6CA43}" dt="2022-02-07T08:05:30.061" v="2177" actId="26606"/>
          <ac:spMkLst>
            <pc:docMk/>
            <pc:sldMk cId="1504963781" sldId="264"/>
            <ac:spMk id="26" creationId="{B2DD41CD-8F47-4F56-AD12-4E2FF7696987}"/>
          </ac:spMkLst>
        </pc:spChg>
        <pc:spChg chg="add del">
          <ac:chgData name="Riovan Roring" userId="7f5d728f8721ec73" providerId="LiveId" clId="{1AF54C01-C96E-43BD-A80F-2A4807A6CA43}" dt="2022-02-07T08:05:37.333" v="2179" actId="26606"/>
          <ac:spMkLst>
            <pc:docMk/>
            <pc:sldMk cId="1504963781" sldId="264"/>
            <ac:spMk id="28" creationId="{12609869-9E80-471B-A487-A53288E0E791}"/>
          </ac:spMkLst>
        </pc:spChg>
        <pc:spChg chg="add del">
          <ac:chgData name="Riovan Roring" userId="7f5d728f8721ec73" providerId="LiveId" clId="{1AF54C01-C96E-43BD-A80F-2A4807A6CA43}" dt="2022-02-07T08:05:37.333" v="2179" actId="26606"/>
          <ac:spMkLst>
            <pc:docMk/>
            <pc:sldMk cId="1504963781" sldId="264"/>
            <ac:spMk id="29" creationId="{7004738A-9D34-43E8-97D2-CA0EED4F8BE0}"/>
          </ac:spMkLst>
        </pc:spChg>
        <pc:spChg chg="add del">
          <ac:chgData name="Riovan Roring" userId="7f5d728f8721ec73" providerId="LiveId" clId="{1AF54C01-C96E-43BD-A80F-2A4807A6CA43}" dt="2022-02-07T08:05:37.333" v="2179" actId="26606"/>
          <ac:spMkLst>
            <pc:docMk/>
            <pc:sldMk cId="1504963781" sldId="264"/>
            <ac:spMk id="30" creationId="{2813A4FA-24A5-41ED-A534-3807D1B2F344}"/>
          </ac:spMkLst>
        </pc:spChg>
        <pc:spChg chg="add del">
          <ac:chgData name="Riovan Roring" userId="7f5d728f8721ec73" providerId="LiveId" clId="{1AF54C01-C96E-43BD-A80F-2A4807A6CA43}" dt="2022-02-07T08:05:37.333" v="2179" actId="26606"/>
          <ac:spMkLst>
            <pc:docMk/>
            <pc:sldMk cId="1504963781" sldId="264"/>
            <ac:spMk id="31" creationId="{C3944F27-CA70-4E84-A51A-E6BF89558979}"/>
          </ac:spMkLst>
        </pc:spChg>
        <pc:spChg chg="add del">
          <ac:chgData name="Riovan Roring" userId="7f5d728f8721ec73" providerId="LiveId" clId="{1AF54C01-C96E-43BD-A80F-2A4807A6CA43}" dt="2022-02-07T08:05:41.215" v="2181" actId="26606"/>
          <ac:spMkLst>
            <pc:docMk/>
            <pc:sldMk cId="1504963781" sldId="264"/>
            <ac:spMk id="33" creationId="{1B15ED52-F352-441B-82BF-E0EA34836D08}"/>
          </ac:spMkLst>
        </pc:spChg>
        <pc:spChg chg="add del">
          <ac:chgData name="Riovan Roring" userId="7f5d728f8721ec73" providerId="LiveId" clId="{1AF54C01-C96E-43BD-A80F-2A4807A6CA43}" dt="2022-02-07T08:05:41.215" v="2181" actId="26606"/>
          <ac:spMkLst>
            <pc:docMk/>
            <pc:sldMk cId="1504963781" sldId="264"/>
            <ac:spMk id="34" creationId="{61707E60-CEC9-4661-AA82-69242EB4BDC3}"/>
          </ac:spMkLst>
        </pc:spChg>
        <pc:spChg chg="add del">
          <ac:chgData name="Riovan Roring" userId="7f5d728f8721ec73" providerId="LiveId" clId="{1AF54C01-C96E-43BD-A80F-2A4807A6CA43}" dt="2022-02-07T08:05:41.215" v="2181" actId="26606"/>
          <ac:spMkLst>
            <pc:docMk/>
            <pc:sldMk cId="1504963781" sldId="264"/>
            <ac:spMk id="35" creationId="{8F035CD8-AE30-4146-96F2-036B0CE5E4F3}"/>
          </ac:spMkLst>
        </pc:spChg>
        <pc:spChg chg="add del">
          <ac:chgData name="Riovan Roring" userId="7f5d728f8721ec73" providerId="LiveId" clId="{1AF54C01-C96E-43BD-A80F-2A4807A6CA43}" dt="2022-02-07T08:05:47.589" v="2183" actId="26606"/>
          <ac:spMkLst>
            <pc:docMk/>
            <pc:sldMk cId="1504963781" sldId="264"/>
            <ac:spMk id="37" creationId="{8D1AA55E-40D5-461B-A5A8-4AE8AAB71B08}"/>
          </ac:spMkLst>
        </pc:spChg>
        <pc:spChg chg="add del">
          <ac:chgData name="Riovan Roring" userId="7f5d728f8721ec73" providerId="LiveId" clId="{1AF54C01-C96E-43BD-A80F-2A4807A6CA43}" dt="2022-02-07T08:05:47.589" v="2183" actId="26606"/>
          <ac:spMkLst>
            <pc:docMk/>
            <pc:sldMk cId="1504963781" sldId="264"/>
            <ac:spMk id="39" creationId="{6CB927A4-E432-4310-9CD5-E89FF5063179}"/>
          </ac:spMkLst>
        </pc:spChg>
        <pc:spChg chg="add del">
          <ac:chgData name="Riovan Roring" userId="7f5d728f8721ec73" providerId="LiveId" clId="{1AF54C01-C96E-43BD-A80F-2A4807A6CA43}" dt="2022-02-07T08:05:47.589" v="2183" actId="26606"/>
          <ac:spMkLst>
            <pc:docMk/>
            <pc:sldMk cId="1504963781" sldId="264"/>
            <ac:spMk id="40" creationId="{E3020543-B24B-4EC4-8FFC-8DD88EEA91A8}"/>
          </ac:spMkLst>
        </pc:spChg>
        <pc:spChg chg="add">
          <ac:chgData name="Riovan Roring" userId="7f5d728f8721ec73" providerId="LiveId" clId="{1AF54C01-C96E-43BD-A80F-2A4807A6CA43}" dt="2022-02-07T08:05:47.597" v="2184" actId="26606"/>
          <ac:spMkLst>
            <pc:docMk/>
            <pc:sldMk cId="1504963781" sldId="264"/>
            <ac:spMk id="42" creationId="{201CC55D-ED54-4C5C-95E6-10947BD1103B}"/>
          </ac:spMkLst>
        </pc:spChg>
        <pc:spChg chg="add">
          <ac:chgData name="Riovan Roring" userId="7f5d728f8721ec73" providerId="LiveId" clId="{1AF54C01-C96E-43BD-A80F-2A4807A6CA43}" dt="2022-02-07T08:05:47.597" v="2184" actId="26606"/>
          <ac:spMkLst>
            <pc:docMk/>
            <pc:sldMk cId="1504963781" sldId="264"/>
            <ac:spMk id="45" creationId="{3873B707-463F-40B0-8227-E8CC6C67EB25}"/>
          </ac:spMkLst>
        </pc:spChg>
        <pc:spChg chg="add">
          <ac:chgData name="Riovan Roring" userId="7f5d728f8721ec73" providerId="LiveId" clId="{1AF54C01-C96E-43BD-A80F-2A4807A6CA43}" dt="2022-02-07T08:05:47.597" v="2184" actId="26606"/>
          <ac:spMkLst>
            <pc:docMk/>
            <pc:sldMk cId="1504963781" sldId="264"/>
            <ac:spMk id="46" creationId="{C13237C8-E62C-4F0D-A318-BD6FB6C2D138}"/>
          </ac:spMkLst>
        </pc:spChg>
        <pc:spChg chg="add">
          <ac:chgData name="Riovan Roring" userId="7f5d728f8721ec73" providerId="LiveId" clId="{1AF54C01-C96E-43BD-A80F-2A4807A6CA43}" dt="2022-02-07T08:05:47.597" v="2184" actId="26606"/>
          <ac:spMkLst>
            <pc:docMk/>
            <pc:sldMk cId="1504963781" sldId="264"/>
            <ac:spMk id="47" creationId="{19C9EAEA-39D0-4B0E-A0EB-51E7B26740B1}"/>
          </ac:spMkLst>
        </pc:spChg>
        <pc:grpChg chg="add del">
          <ac:chgData name="Riovan Roring" userId="7f5d728f8721ec73" providerId="LiveId" clId="{1AF54C01-C96E-43BD-A80F-2A4807A6CA43}" dt="2022-02-07T08:05:27.456" v="2175" actId="26606"/>
          <ac:grpSpMkLst>
            <pc:docMk/>
            <pc:sldMk cId="1504963781" sldId="264"/>
            <ac:grpSpMk id="15" creationId="{1DE889C7-FAD6-4397-98E2-05D503484459}"/>
          </ac:grpSpMkLst>
        </pc:grpChg>
        <pc:grpChg chg="add">
          <ac:chgData name="Riovan Roring" userId="7f5d728f8721ec73" providerId="LiveId" clId="{1AF54C01-C96E-43BD-A80F-2A4807A6CA43}" dt="2022-02-07T08:05:47.597" v="2184" actId="26606"/>
          <ac:grpSpMkLst>
            <pc:docMk/>
            <pc:sldMk cId="1504963781" sldId="264"/>
            <ac:grpSpMk id="43" creationId="{1DE889C7-FAD6-4397-98E2-05D503484459}"/>
          </ac:grpSpMkLst>
        </pc:grpChg>
        <pc:picChg chg="add mod">
          <ac:chgData name="Riovan Roring" userId="7f5d728f8721ec73" providerId="LiveId" clId="{1AF54C01-C96E-43BD-A80F-2A4807A6CA43}" dt="2022-02-07T08:08:43.961" v="2262" actId="1038"/>
          <ac:picMkLst>
            <pc:docMk/>
            <pc:sldMk cId="1504963781" sldId="264"/>
            <ac:picMk id="5" creationId="{24DF3AE6-96BE-492B-BCCE-377B7014272E}"/>
          </ac:picMkLst>
        </pc:picChg>
        <pc:inkChg chg="add del">
          <ac:chgData name="Riovan Roring" userId="7f5d728f8721ec73" providerId="LiveId" clId="{1AF54C01-C96E-43BD-A80F-2A4807A6CA43}" dt="2022-02-10T05:12:58.395" v="6651"/>
          <ac:inkMkLst>
            <pc:docMk/>
            <pc:sldMk cId="1504963781" sldId="264"/>
            <ac:inkMk id="4" creationId="{AE0B3147-40CB-4194-B32A-EC8CCE29547A}"/>
          </ac:inkMkLst>
        </pc:inkChg>
        <pc:cxnChg chg="add del">
          <ac:chgData name="Riovan Roring" userId="7f5d728f8721ec73" providerId="LiveId" clId="{1AF54C01-C96E-43BD-A80F-2A4807A6CA43}" dt="2022-02-07T08:05:47.589" v="2183" actId="26606"/>
          <ac:cxnSpMkLst>
            <pc:docMk/>
            <pc:sldMk cId="1504963781" sldId="264"/>
            <ac:cxnSpMk id="38" creationId="{7EB498BD-8089-4626-91EA-4978EBEF535E}"/>
          </ac:cxnSpMkLst>
        </pc:cxnChg>
      </pc:sldChg>
      <pc:sldChg chg="addSp delSp modSp new mod setBg setClrOvrMap">
        <pc:chgData name="Riovan Roring" userId="7f5d728f8721ec73" providerId="LiveId" clId="{1AF54C01-C96E-43BD-A80F-2A4807A6CA43}" dt="2022-02-10T05:12:58.395" v="6651"/>
        <pc:sldMkLst>
          <pc:docMk/>
          <pc:sldMk cId="4099123442" sldId="265"/>
        </pc:sldMkLst>
        <pc:spChg chg="mod">
          <ac:chgData name="Riovan Roring" userId="7f5d728f8721ec73" providerId="LiveId" clId="{1AF54C01-C96E-43BD-A80F-2A4807A6CA43}" dt="2022-02-07T08:11:40.709" v="2316" actId="26606"/>
          <ac:spMkLst>
            <pc:docMk/>
            <pc:sldMk cId="4099123442" sldId="265"/>
            <ac:spMk id="2" creationId="{427820D9-A5BF-49F0-8B00-E7D8F1F6EF9B}"/>
          </ac:spMkLst>
        </pc:spChg>
        <pc:spChg chg="del">
          <ac:chgData name="Riovan Roring" userId="7f5d728f8721ec73" providerId="LiveId" clId="{1AF54C01-C96E-43BD-A80F-2A4807A6CA43}" dt="2022-02-07T08:05:15.337" v="2170"/>
          <ac:spMkLst>
            <pc:docMk/>
            <pc:sldMk cId="4099123442" sldId="265"/>
            <ac:spMk id="3" creationId="{BA7B8892-BECF-40C0-BA44-5435683C31D9}"/>
          </ac:spMkLst>
        </pc:spChg>
        <pc:spChg chg="add mod ord">
          <ac:chgData name="Riovan Roring" userId="7f5d728f8721ec73" providerId="LiveId" clId="{1AF54C01-C96E-43BD-A80F-2A4807A6CA43}" dt="2022-02-08T06:30:24.063" v="2567" actId="113"/>
          <ac:spMkLst>
            <pc:docMk/>
            <pc:sldMk cId="4099123442" sldId="265"/>
            <ac:spMk id="7" creationId="{3ECF8F85-A5D3-4D41-8E9A-906613C6D45F}"/>
          </ac:spMkLst>
        </pc:spChg>
        <pc:spChg chg="add del">
          <ac:chgData name="Riovan Roring" userId="7f5d728f8721ec73" providerId="LiveId" clId="{1AF54C01-C96E-43BD-A80F-2A4807A6CA43}" dt="2022-02-07T08:11:02.819" v="2299" actId="26606"/>
          <ac:spMkLst>
            <pc:docMk/>
            <pc:sldMk cId="4099123442" sldId="265"/>
            <ac:spMk id="14" creationId="{3CD9DF72-87A3-404E-A828-84CBF11A8303}"/>
          </ac:spMkLst>
        </pc:spChg>
        <pc:spChg chg="add del">
          <ac:chgData name="Riovan Roring" userId="7f5d728f8721ec73" providerId="LiveId" clId="{1AF54C01-C96E-43BD-A80F-2A4807A6CA43}" dt="2022-02-07T08:11:05.784" v="2301" actId="26606"/>
          <ac:spMkLst>
            <pc:docMk/>
            <pc:sldMk cId="4099123442" sldId="265"/>
            <ac:spMk id="18" creationId="{55D4142C-5077-457F-A6AD-3FECFDB39685}"/>
          </ac:spMkLst>
        </pc:spChg>
        <pc:spChg chg="add del">
          <ac:chgData name="Riovan Roring" userId="7f5d728f8721ec73" providerId="LiveId" clId="{1AF54C01-C96E-43BD-A80F-2A4807A6CA43}" dt="2022-02-07T08:11:05.784" v="2301" actId="26606"/>
          <ac:spMkLst>
            <pc:docMk/>
            <pc:sldMk cId="4099123442" sldId="265"/>
            <ac:spMk id="19" creationId="{8FC9BE17-9A7B-462D-AE50-3D8777387304}"/>
          </ac:spMkLst>
        </pc:spChg>
        <pc:spChg chg="add del">
          <ac:chgData name="Riovan Roring" userId="7f5d728f8721ec73" providerId="LiveId" clId="{1AF54C01-C96E-43BD-A80F-2A4807A6CA43}" dt="2022-02-07T08:11:05.784" v="2301" actId="26606"/>
          <ac:spMkLst>
            <pc:docMk/>
            <pc:sldMk cId="4099123442" sldId="265"/>
            <ac:spMk id="20" creationId="{7A5F0580-5EE9-419F-96EE-B6529EF6E7D0}"/>
          </ac:spMkLst>
        </pc:spChg>
        <pc:spChg chg="add del">
          <ac:chgData name="Riovan Roring" userId="7f5d728f8721ec73" providerId="LiveId" clId="{1AF54C01-C96E-43BD-A80F-2A4807A6CA43}" dt="2022-02-07T08:11:05.784" v="2301" actId="26606"/>
          <ac:spMkLst>
            <pc:docMk/>
            <pc:sldMk cId="4099123442" sldId="265"/>
            <ac:spMk id="21" creationId="{3EBE8569-6AEC-4B8C-8D53-2DE337CDBA65}"/>
          </ac:spMkLst>
        </pc:spChg>
        <pc:spChg chg="add del">
          <ac:chgData name="Riovan Roring" userId="7f5d728f8721ec73" providerId="LiveId" clId="{1AF54C01-C96E-43BD-A80F-2A4807A6CA43}" dt="2022-02-07T08:11:10.663" v="2303" actId="26606"/>
          <ac:spMkLst>
            <pc:docMk/>
            <pc:sldMk cId="4099123442" sldId="265"/>
            <ac:spMk id="23" creationId="{3CD9DF72-87A3-404E-A828-84CBF11A8303}"/>
          </ac:spMkLst>
        </pc:spChg>
        <pc:spChg chg="add del">
          <ac:chgData name="Riovan Roring" userId="7f5d728f8721ec73" providerId="LiveId" clId="{1AF54C01-C96E-43BD-A80F-2A4807A6CA43}" dt="2022-02-07T08:11:16.318" v="2305" actId="26606"/>
          <ac:spMkLst>
            <pc:docMk/>
            <pc:sldMk cId="4099123442" sldId="265"/>
            <ac:spMk id="26" creationId="{5E8D2E83-FB3A-40E7-A9E5-7AB389D612B4}"/>
          </ac:spMkLst>
        </pc:spChg>
        <pc:spChg chg="add del">
          <ac:chgData name="Riovan Roring" userId="7f5d728f8721ec73" providerId="LiveId" clId="{1AF54C01-C96E-43BD-A80F-2A4807A6CA43}" dt="2022-02-07T08:11:20.241" v="2307" actId="26606"/>
          <ac:spMkLst>
            <pc:docMk/>
            <pc:sldMk cId="4099123442" sldId="265"/>
            <ac:spMk id="28" creationId="{CEB41C5C-0F34-4DDA-9D7C-5E717F35F60C}"/>
          </ac:spMkLst>
        </pc:spChg>
        <pc:spChg chg="add del">
          <ac:chgData name="Riovan Roring" userId="7f5d728f8721ec73" providerId="LiveId" clId="{1AF54C01-C96E-43BD-A80F-2A4807A6CA43}" dt="2022-02-07T08:11:21.560" v="2309" actId="26606"/>
          <ac:spMkLst>
            <pc:docMk/>
            <pc:sldMk cId="4099123442" sldId="265"/>
            <ac:spMk id="31" creationId="{2B566528-1B12-4246-9431-5C2D7D081168}"/>
          </ac:spMkLst>
        </pc:spChg>
        <pc:spChg chg="add del">
          <ac:chgData name="Riovan Roring" userId="7f5d728f8721ec73" providerId="LiveId" clId="{1AF54C01-C96E-43BD-A80F-2A4807A6CA43}" dt="2022-02-07T08:11:27.524" v="2311" actId="26606"/>
          <ac:spMkLst>
            <pc:docMk/>
            <pc:sldMk cId="4099123442" sldId="265"/>
            <ac:spMk id="37" creationId="{CEB41C5C-0F34-4DDA-9D7C-5E717F35F60C}"/>
          </ac:spMkLst>
        </pc:spChg>
        <pc:spChg chg="add del">
          <ac:chgData name="Riovan Roring" userId="7f5d728f8721ec73" providerId="LiveId" clId="{1AF54C01-C96E-43BD-A80F-2A4807A6CA43}" dt="2022-02-07T08:11:31.393" v="2313" actId="26606"/>
          <ac:spMkLst>
            <pc:docMk/>
            <pc:sldMk cId="4099123442" sldId="265"/>
            <ac:spMk id="40" creationId="{C5E6CFF1-2F42-4E10-9A97-F116F46F53FE}"/>
          </ac:spMkLst>
        </pc:spChg>
        <pc:spChg chg="add del">
          <ac:chgData name="Riovan Roring" userId="7f5d728f8721ec73" providerId="LiveId" clId="{1AF54C01-C96E-43BD-A80F-2A4807A6CA43}" dt="2022-02-07T08:11:40.704" v="2315" actId="26606"/>
          <ac:spMkLst>
            <pc:docMk/>
            <pc:sldMk cId="4099123442" sldId="265"/>
            <ac:spMk id="43" creationId="{FF9B822F-893E-44C8-963C-64F50ACECBB2}"/>
          </ac:spMkLst>
        </pc:spChg>
        <pc:spChg chg="add del">
          <ac:chgData name="Riovan Roring" userId="7f5d728f8721ec73" providerId="LiveId" clId="{1AF54C01-C96E-43BD-A80F-2A4807A6CA43}" dt="2022-02-07T08:11:40.704" v="2315" actId="26606"/>
          <ac:spMkLst>
            <pc:docMk/>
            <pc:sldMk cId="4099123442" sldId="265"/>
            <ac:spMk id="44" creationId="{EBF87945-A001-489F-9D9B-7D9435F0B9CA}"/>
          </ac:spMkLst>
        </pc:spChg>
        <pc:spChg chg="add">
          <ac:chgData name="Riovan Roring" userId="7f5d728f8721ec73" providerId="LiveId" clId="{1AF54C01-C96E-43BD-A80F-2A4807A6CA43}" dt="2022-02-07T08:11:40.709" v="2316" actId="26606"/>
          <ac:spMkLst>
            <pc:docMk/>
            <pc:sldMk cId="4099123442" sldId="265"/>
            <ac:spMk id="46" creationId="{CEB41C5C-0F34-4DDA-9D7C-5E717F35F60C}"/>
          </ac:spMkLst>
        </pc:spChg>
        <pc:grpChg chg="add del">
          <ac:chgData name="Riovan Roring" userId="7f5d728f8721ec73" providerId="LiveId" clId="{1AF54C01-C96E-43BD-A80F-2A4807A6CA43}" dt="2022-02-07T08:11:21.560" v="2309" actId="26606"/>
          <ac:grpSpMkLst>
            <pc:docMk/>
            <pc:sldMk cId="4099123442" sldId="265"/>
            <ac:grpSpMk id="32" creationId="{828A5161-06F1-46CF-8AD7-844680A59E13}"/>
          </ac:grpSpMkLst>
        </pc:grpChg>
        <pc:grpChg chg="add del">
          <ac:chgData name="Riovan Roring" userId="7f5d728f8721ec73" providerId="LiveId" clId="{1AF54C01-C96E-43BD-A80F-2A4807A6CA43}" dt="2022-02-07T08:11:21.560" v="2309" actId="26606"/>
          <ac:grpSpMkLst>
            <pc:docMk/>
            <pc:sldMk cId="4099123442" sldId="265"/>
            <ac:grpSpMk id="34" creationId="{5995D10D-E9C9-47DB-AE7E-801FEF38F5C9}"/>
          </ac:grpSpMkLst>
        </pc:grpChg>
        <pc:picChg chg="add del mod">
          <ac:chgData name="Riovan Roring" userId="7f5d728f8721ec73" providerId="LiveId" clId="{1AF54C01-C96E-43BD-A80F-2A4807A6CA43}" dt="2022-02-07T08:05:16.862" v="2171" actId="21"/>
          <ac:picMkLst>
            <pc:docMk/>
            <pc:sldMk cId="4099123442" sldId="265"/>
            <ac:picMk id="5" creationId="{3C489A21-DCDC-4D4F-AB87-CD11D998BB82}"/>
          </ac:picMkLst>
        </pc:picChg>
        <pc:picChg chg="add mod ord">
          <ac:chgData name="Riovan Roring" userId="7f5d728f8721ec73" providerId="LiveId" clId="{1AF54C01-C96E-43BD-A80F-2A4807A6CA43}" dt="2022-02-07T08:11:40.709" v="2316" actId="26606"/>
          <ac:picMkLst>
            <pc:docMk/>
            <pc:sldMk cId="4099123442" sldId="265"/>
            <ac:picMk id="9" creationId="{30E192C5-9D1C-41F8-8166-57BEFE52AFA9}"/>
          </ac:picMkLst>
        </pc:picChg>
        <pc:inkChg chg="add del">
          <ac:chgData name="Riovan Roring" userId="7f5d728f8721ec73" providerId="LiveId" clId="{1AF54C01-C96E-43BD-A80F-2A4807A6CA43}" dt="2022-02-10T05:12:58.395" v="6651"/>
          <ac:inkMkLst>
            <pc:docMk/>
            <pc:sldMk cId="4099123442" sldId="265"/>
            <ac:inkMk id="3" creationId="{BBDE3C79-0A3F-4679-837D-7401A56D4F62}"/>
          </ac:inkMkLst>
        </pc:inkChg>
        <pc:cxnChg chg="add del">
          <ac:chgData name="Riovan Roring" userId="7f5d728f8721ec73" providerId="LiveId" clId="{1AF54C01-C96E-43BD-A80F-2A4807A6CA43}" dt="2022-02-07T08:11:02.819" v="2299" actId="26606"/>
          <ac:cxnSpMkLst>
            <pc:docMk/>
            <pc:sldMk cId="4099123442" sldId="265"/>
            <ac:cxnSpMk id="16" creationId="{20E3A342-4D61-4E3F-AF90-1AB42AEB96CC}"/>
          </ac:cxnSpMkLst>
        </pc:cxnChg>
        <pc:cxnChg chg="add del">
          <ac:chgData name="Riovan Roring" userId="7f5d728f8721ec73" providerId="LiveId" clId="{1AF54C01-C96E-43BD-A80F-2A4807A6CA43}" dt="2022-02-07T08:11:10.663" v="2303" actId="26606"/>
          <ac:cxnSpMkLst>
            <pc:docMk/>
            <pc:sldMk cId="4099123442" sldId="265"/>
            <ac:cxnSpMk id="24" creationId="{20E3A342-4D61-4E3F-AF90-1AB42AEB96CC}"/>
          </ac:cxnSpMkLst>
        </pc:cxnChg>
        <pc:cxnChg chg="add del">
          <ac:chgData name="Riovan Roring" userId="7f5d728f8721ec73" providerId="LiveId" clId="{1AF54C01-C96E-43BD-A80F-2A4807A6CA43}" dt="2022-02-07T08:11:20.241" v="2307" actId="26606"/>
          <ac:cxnSpMkLst>
            <pc:docMk/>
            <pc:sldMk cId="4099123442" sldId="265"/>
            <ac:cxnSpMk id="29" creationId="{57E1E5E6-F385-4E9C-B201-BA5BDE5CAD52}"/>
          </ac:cxnSpMkLst>
        </pc:cxnChg>
        <pc:cxnChg chg="add del">
          <ac:chgData name="Riovan Roring" userId="7f5d728f8721ec73" providerId="LiveId" clId="{1AF54C01-C96E-43BD-A80F-2A4807A6CA43}" dt="2022-02-07T08:11:27.524" v="2311" actId="26606"/>
          <ac:cxnSpMkLst>
            <pc:docMk/>
            <pc:sldMk cId="4099123442" sldId="265"/>
            <ac:cxnSpMk id="38" creationId="{57E1E5E6-F385-4E9C-B201-BA5BDE5CAD52}"/>
          </ac:cxnSpMkLst>
        </pc:cxnChg>
        <pc:cxnChg chg="add del">
          <ac:chgData name="Riovan Roring" userId="7f5d728f8721ec73" providerId="LiveId" clId="{1AF54C01-C96E-43BD-A80F-2A4807A6CA43}" dt="2022-02-07T08:11:31.393" v="2313" actId="26606"/>
          <ac:cxnSpMkLst>
            <pc:docMk/>
            <pc:sldMk cId="4099123442" sldId="265"/>
            <ac:cxnSpMk id="41" creationId="{67182200-4859-4C8D-BCBB-55B245C28BA3}"/>
          </ac:cxnSpMkLst>
        </pc:cxnChg>
        <pc:cxnChg chg="add">
          <ac:chgData name="Riovan Roring" userId="7f5d728f8721ec73" providerId="LiveId" clId="{1AF54C01-C96E-43BD-A80F-2A4807A6CA43}" dt="2022-02-07T08:11:40.709" v="2316" actId="26606"/>
          <ac:cxnSpMkLst>
            <pc:docMk/>
            <pc:sldMk cId="4099123442" sldId="265"/>
            <ac:cxnSpMk id="47" creationId="{57E1E5E6-F385-4E9C-B201-BA5BDE5CAD52}"/>
          </ac:cxnSpMkLst>
        </pc:cxnChg>
      </pc:sldChg>
      <pc:sldChg chg="addSp delSp modSp new mod setBg">
        <pc:chgData name="Riovan Roring" userId="7f5d728f8721ec73" providerId="LiveId" clId="{1AF54C01-C96E-43BD-A80F-2A4807A6CA43}" dt="2022-02-10T05:12:58.395" v="6651"/>
        <pc:sldMkLst>
          <pc:docMk/>
          <pc:sldMk cId="3699295786" sldId="266"/>
        </pc:sldMkLst>
        <pc:spChg chg="mod">
          <ac:chgData name="Riovan Roring" userId="7f5d728f8721ec73" providerId="LiveId" clId="{1AF54C01-C96E-43BD-A80F-2A4807A6CA43}" dt="2022-02-08T06:19:11.190" v="2471"/>
          <ac:spMkLst>
            <pc:docMk/>
            <pc:sldMk cId="3699295786" sldId="266"/>
            <ac:spMk id="2" creationId="{78B2A360-A7BA-4250-A691-962D03494B28}"/>
          </ac:spMkLst>
        </pc:spChg>
        <pc:spChg chg="mod">
          <ac:chgData name="Riovan Roring" userId="7f5d728f8721ec73" providerId="LiveId" clId="{1AF54C01-C96E-43BD-A80F-2A4807A6CA43}" dt="2022-02-08T06:27:07.688" v="2481" actId="12"/>
          <ac:spMkLst>
            <pc:docMk/>
            <pc:sldMk cId="3699295786" sldId="266"/>
            <ac:spMk id="3" creationId="{E98B7B24-B2FA-46EB-9515-3FE349CAB387}"/>
          </ac:spMkLst>
        </pc:spChg>
        <pc:spChg chg="add">
          <ac:chgData name="Riovan Roring" userId="7f5d728f8721ec73" providerId="LiveId" clId="{1AF54C01-C96E-43BD-A80F-2A4807A6CA43}" dt="2022-02-07T08:13:16.425" v="2356" actId="26606"/>
          <ac:spMkLst>
            <pc:docMk/>
            <pc:sldMk cId="3699295786" sldId="266"/>
            <ac:spMk id="8" creationId="{C9A36457-A5F4-4103-A443-02581C09185B}"/>
          </ac:spMkLst>
        </pc:spChg>
        <pc:spChg chg="add">
          <ac:chgData name="Riovan Roring" userId="7f5d728f8721ec73" providerId="LiveId" clId="{1AF54C01-C96E-43BD-A80F-2A4807A6CA43}" dt="2022-02-07T08:13:16.425" v="2356" actId="26606"/>
          <ac:spMkLst>
            <pc:docMk/>
            <pc:sldMk cId="3699295786" sldId="266"/>
            <ac:spMk id="10" creationId="{DC5FB7E8-B636-40FA-BE8D-48145C0F5C57}"/>
          </ac:spMkLst>
        </pc:spChg>
        <pc:spChg chg="add">
          <ac:chgData name="Riovan Roring" userId="7f5d728f8721ec73" providerId="LiveId" clId="{1AF54C01-C96E-43BD-A80F-2A4807A6CA43}" dt="2022-02-07T08:13:16.425" v="2356" actId="26606"/>
          <ac:spMkLst>
            <pc:docMk/>
            <pc:sldMk cId="3699295786" sldId="266"/>
            <ac:spMk id="12" creationId="{142DCE2C-2863-46FA-9BE7-24365A24D9BA}"/>
          </ac:spMkLst>
        </pc:spChg>
        <pc:inkChg chg="add del">
          <ac:chgData name="Riovan Roring" userId="7f5d728f8721ec73" providerId="LiveId" clId="{1AF54C01-C96E-43BD-A80F-2A4807A6CA43}" dt="2022-02-10T05:12:58.395" v="6651"/>
          <ac:inkMkLst>
            <pc:docMk/>
            <pc:sldMk cId="3699295786" sldId="266"/>
            <ac:inkMk id="4" creationId="{41BCBA94-DBB3-4E44-AF69-74BA9DBF06C5}"/>
          </ac:inkMkLst>
        </pc:inkChg>
      </pc:sldChg>
      <pc:sldChg chg="addSp delSp modSp new mod setBg">
        <pc:chgData name="Riovan Roring" userId="7f5d728f8721ec73" providerId="LiveId" clId="{1AF54C01-C96E-43BD-A80F-2A4807A6CA43}" dt="2022-02-10T05:12:58.395" v="6651"/>
        <pc:sldMkLst>
          <pc:docMk/>
          <pc:sldMk cId="2960023329" sldId="267"/>
        </pc:sldMkLst>
        <pc:spChg chg="mod">
          <ac:chgData name="Riovan Roring" userId="7f5d728f8721ec73" providerId="LiveId" clId="{1AF54C01-C96E-43BD-A80F-2A4807A6CA43}" dt="2022-02-08T02:51:31.498" v="2427" actId="20577"/>
          <ac:spMkLst>
            <pc:docMk/>
            <pc:sldMk cId="2960023329" sldId="267"/>
            <ac:spMk id="2" creationId="{AF8A52AE-E4A9-4FE7-9143-44F57997E314}"/>
          </ac:spMkLst>
        </pc:spChg>
        <pc:spChg chg="mod">
          <ac:chgData name="Riovan Roring" userId="7f5d728f8721ec73" providerId="LiveId" clId="{1AF54C01-C96E-43BD-A80F-2A4807A6CA43}" dt="2022-02-08T03:18:44.521" v="2469" actId="255"/>
          <ac:spMkLst>
            <pc:docMk/>
            <pc:sldMk cId="2960023329" sldId="267"/>
            <ac:spMk id="3" creationId="{594527B0-791B-48DF-9704-2D94D012D135}"/>
          </ac:spMkLst>
        </pc:spChg>
        <pc:picChg chg="add">
          <ac:chgData name="Riovan Roring" userId="7f5d728f8721ec73" providerId="LiveId" clId="{1AF54C01-C96E-43BD-A80F-2A4807A6CA43}" dt="2022-02-07T08:17:16.589" v="2402" actId="26606"/>
          <ac:picMkLst>
            <pc:docMk/>
            <pc:sldMk cId="2960023329" sldId="267"/>
            <ac:picMk id="5" creationId="{2AFDC8D5-7D52-4267-A342-65D95F05481E}"/>
          </ac:picMkLst>
        </pc:picChg>
        <pc:inkChg chg="add del">
          <ac:chgData name="Riovan Roring" userId="7f5d728f8721ec73" providerId="LiveId" clId="{1AF54C01-C96E-43BD-A80F-2A4807A6CA43}" dt="2022-02-10T05:12:58.395" v="6651"/>
          <ac:inkMkLst>
            <pc:docMk/>
            <pc:sldMk cId="2960023329" sldId="267"/>
            <ac:inkMk id="4" creationId="{330EA909-AEFD-4CEC-8968-B7C8E84A29B2}"/>
          </ac:inkMkLst>
        </pc:inkChg>
        <pc:cxnChg chg="add">
          <ac:chgData name="Riovan Roring" userId="7f5d728f8721ec73" providerId="LiveId" clId="{1AF54C01-C96E-43BD-A80F-2A4807A6CA43}" dt="2022-02-07T08:17:16.589" v="2402" actId="26606"/>
          <ac:cxnSpMkLst>
            <pc:docMk/>
            <pc:sldMk cId="2960023329" sldId="267"/>
            <ac:cxnSpMk id="9" creationId="{A7F400EE-A8A5-48AF-B4D6-291B52C6F0B0}"/>
          </ac:cxnSpMkLst>
        </pc:cxnChg>
      </pc:sldChg>
      <pc:sldChg chg="addSp delSp modSp new mod setBg">
        <pc:chgData name="Riovan Roring" userId="7f5d728f8721ec73" providerId="LiveId" clId="{1AF54C01-C96E-43BD-A80F-2A4807A6CA43}" dt="2022-02-10T05:12:58.395" v="6651"/>
        <pc:sldMkLst>
          <pc:docMk/>
          <pc:sldMk cId="3586646139" sldId="268"/>
        </pc:sldMkLst>
        <pc:spChg chg="mod">
          <ac:chgData name="Riovan Roring" userId="7f5d728f8721ec73" providerId="LiveId" clId="{1AF54C01-C96E-43BD-A80F-2A4807A6CA43}" dt="2022-02-08T06:37:53.255" v="2866" actId="20577"/>
          <ac:spMkLst>
            <pc:docMk/>
            <pc:sldMk cId="3586646139" sldId="268"/>
            <ac:spMk id="2" creationId="{52A34D24-9AA5-45D3-A330-516D1438BED4}"/>
          </ac:spMkLst>
        </pc:spChg>
        <pc:spChg chg="mod">
          <ac:chgData name="Riovan Roring" userId="7f5d728f8721ec73" providerId="LiveId" clId="{1AF54C01-C96E-43BD-A80F-2A4807A6CA43}" dt="2022-02-08T06:37:21.058" v="2841" actId="26606"/>
          <ac:spMkLst>
            <pc:docMk/>
            <pc:sldMk cId="3586646139" sldId="268"/>
            <ac:spMk id="3" creationId="{6E126983-3D23-4592-A96A-CF067ACA2E34}"/>
          </ac:spMkLst>
        </pc:spChg>
        <pc:picChg chg="add del">
          <ac:chgData name="Riovan Roring" userId="7f5d728f8721ec73" providerId="LiveId" clId="{1AF54C01-C96E-43BD-A80F-2A4807A6CA43}" dt="2022-02-08T06:37:21.052" v="2840" actId="26606"/>
          <ac:picMkLst>
            <pc:docMk/>
            <pc:sldMk cId="3586646139" sldId="268"/>
            <ac:picMk id="5" creationId="{86875F78-2360-4790-864A-5DE6AB6FA519}"/>
          </ac:picMkLst>
        </pc:picChg>
        <pc:picChg chg="add">
          <ac:chgData name="Riovan Roring" userId="7f5d728f8721ec73" providerId="LiveId" clId="{1AF54C01-C96E-43BD-A80F-2A4807A6CA43}" dt="2022-02-08T06:37:21.058" v="2841" actId="26606"/>
          <ac:picMkLst>
            <pc:docMk/>
            <pc:sldMk cId="3586646139" sldId="268"/>
            <ac:picMk id="11" creationId="{6E52D57A-1073-4220-AB1D-0FD613619EA9}"/>
          </ac:picMkLst>
        </pc:picChg>
        <pc:inkChg chg="add del">
          <ac:chgData name="Riovan Roring" userId="7f5d728f8721ec73" providerId="LiveId" clId="{1AF54C01-C96E-43BD-A80F-2A4807A6CA43}" dt="2022-02-10T05:12:58.395" v="6651"/>
          <ac:inkMkLst>
            <pc:docMk/>
            <pc:sldMk cId="3586646139" sldId="268"/>
            <ac:inkMk id="4" creationId="{F79516AC-FA20-47C5-923D-152AE1E1878C}"/>
          </ac:inkMkLst>
        </pc:inkChg>
        <pc:cxnChg chg="add del">
          <ac:chgData name="Riovan Roring" userId="7f5d728f8721ec73" providerId="LiveId" clId="{1AF54C01-C96E-43BD-A80F-2A4807A6CA43}" dt="2022-02-08T06:37:21.052" v="2840" actId="26606"/>
          <ac:cxnSpMkLst>
            <pc:docMk/>
            <pc:sldMk cId="3586646139" sldId="268"/>
            <ac:cxnSpMk id="9" creationId="{A7F400EE-A8A5-48AF-B4D6-291B52C6F0B0}"/>
          </ac:cxnSpMkLst>
        </pc:cxnChg>
        <pc:cxnChg chg="add">
          <ac:chgData name="Riovan Roring" userId="7f5d728f8721ec73" providerId="LiveId" clId="{1AF54C01-C96E-43BD-A80F-2A4807A6CA43}" dt="2022-02-08T06:37:21.058" v="2841" actId="26606"/>
          <ac:cxnSpMkLst>
            <pc:docMk/>
            <pc:sldMk cId="3586646139" sldId="268"/>
            <ac:cxnSpMk id="12" creationId="{A7F400EE-A8A5-48AF-B4D6-291B52C6F0B0}"/>
          </ac:cxnSpMkLst>
        </pc:cxnChg>
      </pc:sldChg>
      <pc:sldChg chg="addSp delSp modSp new mod setBg">
        <pc:chgData name="Riovan Roring" userId="7f5d728f8721ec73" providerId="LiveId" clId="{1AF54C01-C96E-43BD-A80F-2A4807A6CA43}" dt="2022-02-10T06:59:58.882" v="6653"/>
        <pc:sldMkLst>
          <pc:docMk/>
          <pc:sldMk cId="2857614133" sldId="269"/>
        </pc:sldMkLst>
        <pc:spChg chg="mod">
          <ac:chgData name="Riovan Roring" userId="7f5d728f8721ec73" providerId="LiveId" clId="{1AF54C01-C96E-43BD-A80F-2A4807A6CA43}" dt="2022-02-09T02:10:32.101" v="3606" actId="26606"/>
          <ac:spMkLst>
            <pc:docMk/>
            <pc:sldMk cId="2857614133" sldId="269"/>
            <ac:spMk id="2" creationId="{43E9E5F8-14CF-44BC-8F21-9FB1AE61CD82}"/>
          </ac:spMkLst>
        </pc:spChg>
        <pc:spChg chg="mod">
          <ac:chgData name="Riovan Roring" userId="7f5d728f8721ec73" providerId="LiveId" clId="{1AF54C01-C96E-43BD-A80F-2A4807A6CA43}" dt="2022-02-09T02:10:32.101" v="3606" actId="26606"/>
          <ac:spMkLst>
            <pc:docMk/>
            <pc:sldMk cId="2857614133" sldId="269"/>
            <ac:spMk id="3" creationId="{41E78C62-B607-40A2-80C4-C5FD0D13B8D7}"/>
          </ac:spMkLst>
        </pc:spChg>
        <pc:spChg chg="add">
          <ac:chgData name="Riovan Roring" userId="7f5d728f8721ec73" providerId="LiveId" clId="{1AF54C01-C96E-43BD-A80F-2A4807A6CA43}" dt="2022-02-09T02:10:32.101" v="3606" actId="26606"/>
          <ac:spMkLst>
            <pc:docMk/>
            <pc:sldMk cId="2857614133" sldId="269"/>
            <ac:spMk id="8" creationId="{100EDD19-6802-4EC3-95CE-CFFAB042CFD6}"/>
          </ac:spMkLst>
        </pc:spChg>
        <pc:spChg chg="add">
          <ac:chgData name="Riovan Roring" userId="7f5d728f8721ec73" providerId="LiveId" clId="{1AF54C01-C96E-43BD-A80F-2A4807A6CA43}" dt="2022-02-09T02:10:32.101" v="3606" actId="26606"/>
          <ac:spMkLst>
            <pc:docMk/>
            <pc:sldMk cId="2857614133" sldId="269"/>
            <ac:spMk id="10" creationId="{DB17E863-922E-4C26-BD64-E8FD41D28661}"/>
          </ac:spMkLst>
        </pc:spChg>
        <pc:inkChg chg="add del">
          <ac:chgData name="Riovan Roring" userId="7f5d728f8721ec73" providerId="LiveId" clId="{1AF54C01-C96E-43BD-A80F-2A4807A6CA43}" dt="2022-02-08T06:46:42.628" v="3265"/>
          <ac:inkMkLst>
            <pc:docMk/>
            <pc:sldMk cId="2857614133" sldId="269"/>
            <ac:inkMk id="4" creationId="{3498E22A-C614-4E7E-ABE5-F63E7BC6E96A}"/>
          </ac:inkMkLst>
        </pc:inkChg>
        <pc:inkChg chg="add del">
          <ac:chgData name="Riovan Roring" userId="7f5d728f8721ec73" providerId="LiveId" clId="{1AF54C01-C96E-43BD-A80F-2A4807A6CA43}" dt="2022-02-10T06:59:58.882" v="6653"/>
          <ac:inkMkLst>
            <pc:docMk/>
            <pc:sldMk cId="2857614133" sldId="269"/>
            <ac:inkMk id="4" creationId="{857688AC-DBF9-4AFD-8C32-742D40C62FD0}"/>
          </ac:inkMkLst>
        </pc:inkChg>
      </pc:sldChg>
      <pc:sldChg chg="addSp delSp modSp new mod setBg">
        <pc:chgData name="Riovan Roring" userId="7f5d728f8721ec73" providerId="LiveId" clId="{1AF54C01-C96E-43BD-A80F-2A4807A6CA43}" dt="2022-02-10T06:59:58.882" v="6653"/>
        <pc:sldMkLst>
          <pc:docMk/>
          <pc:sldMk cId="3834366414" sldId="270"/>
        </pc:sldMkLst>
        <pc:spChg chg="mod">
          <ac:chgData name="Riovan Roring" userId="7f5d728f8721ec73" providerId="LiveId" clId="{1AF54C01-C96E-43BD-A80F-2A4807A6CA43}" dt="2022-02-09T02:10:22.872" v="3605" actId="26606"/>
          <ac:spMkLst>
            <pc:docMk/>
            <pc:sldMk cId="3834366414" sldId="270"/>
            <ac:spMk id="2" creationId="{D1F0A99E-1080-4299-8BDC-432070B9F8F5}"/>
          </ac:spMkLst>
        </pc:spChg>
        <pc:spChg chg="del mod">
          <ac:chgData name="Riovan Roring" userId="7f5d728f8721ec73" providerId="LiveId" clId="{1AF54C01-C96E-43BD-A80F-2A4807A6CA43}" dt="2022-02-09T01:33:07.902" v="3302" actId="22"/>
          <ac:spMkLst>
            <pc:docMk/>
            <pc:sldMk cId="3834366414" sldId="270"/>
            <ac:spMk id="3" creationId="{8CE78475-6844-469F-8710-DDE890D557B8}"/>
          </ac:spMkLst>
        </pc:spChg>
        <pc:spChg chg="add">
          <ac:chgData name="Riovan Roring" userId="7f5d728f8721ec73" providerId="LiveId" clId="{1AF54C01-C96E-43BD-A80F-2A4807A6CA43}" dt="2022-02-09T02:10:22.872" v="3605" actId="26606"/>
          <ac:spMkLst>
            <pc:docMk/>
            <pc:sldMk cId="3834366414" sldId="270"/>
            <ac:spMk id="10" creationId="{665DBBEF-238B-476B-96AB-8AAC3224ECEA}"/>
          </ac:spMkLst>
        </pc:spChg>
        <pc:spChg chg="add">
          <ac:chgData name="Riovan Roring" userId="7f5d728f8721ec73" providerId="LiveId" clId="{1AF54C01-C96E-43BD-A80F-2A4807A6CA43}" dt="2022-02-09T02:10:22.872" v="3605" actId="26606"/>
          <ac:spMkLst>
            <pc:docMk/>
            <pc:sldMk cId="3834366414" sldId="270"/>
            <ac:spMk id="12" creationId="{3FCFB1DE-0B7E-48CC-BA90-B2AB0889F9D6}"/>
          </ac:spMkLst>
        </pc:spChg>
        <pc:picChg chg="add mod ord">
          <ac:chgData name="Riovan Roring" userId="7f5d728f8721ec73" providerId="LiveId" clId="{1AF54C01-C96E-43BD-A80F-2A4807A6CA43}" dt="2022-02-09T02:10:22.872" v="3605" actId="26606"/>
          <ac:picMkLst>
            <pc:docMk/>
            <pc:sldMk cId="3834366414" sldId="270"/>
            <ac:picMk id="5" creationId="{7BD4F179-AD3F-4901-BC22-F91B18B27CD9}"/>
          </ac:picMkLst>
        </pc:picChg>
        <pc:inkChg chg="add del">
          <ac:chgData name="Riovan Roring" userId="7f5d728f8721ec73" providerId="LiveId" clId="{1AF54C01-C96E-43BD-A80F-2A4807A6CA43}" dt="2022-02-10T06:59:58.882" v="6653"/>
          <ac:inkMkLst>
            <pc:docMk/>
            <pc:sldMk cId="3834366414" sldId="270"/>
            <ac:inkMk id="3" creationId="{67C7F8B8-892B-4FDA-8DA7-29FB1FE99E32}"/>
          </ac:inkMkLst>
        </pc:inkChg>
      </pc:sldChg>
      <pc:sldChg chg="addSp delSp modSp new mod setBg">
        <pc:chgData name="Riovan Roring" userId="7f5d728f8721ec73" providerId="LiveId" clId="{1AF54C01-C96E-43BD-A80F-2A4807A6CA43}" dt="2022-02-10T06:59:58.882" v="6653"/>
        <pc:sldMkLst>
          <pc:docMk/>
          <pc:sldMk cId="912054567" sldId="271"/>
        </pc:sldMkLst>
        <pc:spChg chg="mod">
          <ac:chgData name="Riovan Roring" userId="7f5d728f8721ec73" providerId="LiveId" clId="{1AF54C01-C96E-43BD-A80F-2A4807A6CA43}" dt="2022-02-09T02:09:23.981" v="3598" actId="26606"/>
          <ac:spMkLst>
            <pc:docMk/>
            <pc:sldMk cId="912054567" sldId="271"/>
            <ac:spMk id="2" creationId="{2B60E5F3-7AA4-4C26-908B-16DE80933647}"/>
          </ac:spMkLst>
        </pc:spChg>
        <pc:spChg chg="mod">
          <ac:chgData name="Riovan Roring" userId="7f5d728f8721ec73" providerId="LiveId" clId="{1AF54C01-C96E-43BD-A80F-2A4807A6CA43}" dt="2022-02-09T02:09:51.724" v="3604" actId="113"/>
          <ac:spMkLst>
            <pc:docMk/>
            <pc:sldMk cId="912054567" sldId="271"/>
            <ac:spMk id="3" creationId="{5AFF7BF8-032D-4F5A-9AFD-9CFBEB408066}"/>
          </ac:spMkLst>
        </pc:spChg>
        <pc:spChg chg="add del">
          <ac:chgData name="Riovan Roring" userId="7f5d728f8721ec73" providerId="LiveId" clId="{1AF54C01-C96E-43BD-A80F-2A4807A6CA43}" dt="2022-02-09T02:09:23.981" v="3598" actId="26606"/>
          <ac:spMkLst>
            <pc:docMk/>
            <pc:sldMk cId="912054567" sldId="271"/>
            <ac:spMk id="10" creationId="{91F32EBA-ED97-466E-8CFA-8382584155D0}"/>
          </ac:spMkLst>
        </pc:spChg>
        <pc:spChg chg="add del">
          <ac:chgData name="Riovan Roring" userId="7f5d728f8721ec73" providerId="LiveId" clId="{1AF54C01-C96E-43BD-A80F-2A4807A6CA43}" dt="2022-02-09T02:09:23.981" v="3598" actId="26606"/>
          <ac:spMkLst>
            <pc:docMk/>
            <pc:sldMk cId="912054567" sldId="271"/>
            <ac:spMk id="12" creationId="{62A38935-BB53-4DF7-A56E-48DD25B685D7}"/>
          </ac:spMkLst>
        </pc:spChg>
        <pc:spChg chg="add del">
          <ac:chgData name="Riovan Roring" userId="7f5d728f8721ec73" providerId="LiveId" clId="{1AF54C01-C96E-43BD-A80F-2A4807A6CA43}" dt="2022-02-09T02:09:06.056" v="3588" actId="26606"/>
          <ac:spMkLst>
            <pc:docMk/>
            <pc:sldMk cId="912054567" sldId="271"/>
            <ac:spMk id="17" creationId="{91F32EBA-ED97-466E-8CFA-8382584155D0}"/>
          </ac:spMkLst>
        </pc:spChg>
        <pc:spChg chg="add del">
          <ac:chgData name="Riovan Roring" userId="7f5d728f8721ec73" providerId="LiveId" clId="{1AF54C01-C96E-43BD-A80F-2A4807A6CA43}" dt="2022-02-09T02:09:06.056" v="3588" actId="26606"/>
          <ac:spMkLst>
            <pc:docMk/>
            <pc:sldMk cId="912054567" sldId="271"/>
            <ac:spMk id="19" creationId="{4300F7B2-2FBB-4B65-B588-6331766027CB}"/>
          </ac:spMkLst>
        </pc:spChg>
        <pc:spChg chg="add del">
          <ac:chgData name="Riovan Roring" userId="7f5d728f8721ec73" providerId="LiveId" clId="{1AF54C01-C96E-43BD-A80F-2A4807A6CA43}" dt="2022-02-09T02:09:06.056" v="3588" actId="26606"/>
          <ac:spMkLst>
            <pc:docMk/>
            <pc:sldMk cId="912054567" sldId="271"/>
            <ac:spMk id="21" creationId="{EFA5A327-531A-495C-BCA7-27F04811AF4B}"/>
          </ac:spMkLst>
        </pc:spChg>
        <pc:spChg chg="add del">
          <ac:chgData name="Riovan Roring" userId="7f5d728f8721ec73" providerId="LiveId" clId="{1AF54C01-C96E-43BD-A80F-2A4807A6CA43}" dt="2022-02-09T02:09:06.056" v="3588" actId="26606"/>
          <ac:spMkLst>
            <pc:docMk/>
            <pc:sldMk cId="912054567" sldId="271"/>
            <ac:spMk id="23" creationId="{09C89D1D-8C73-4FE3-BB9A-0A66D0F9C2FF}"/>
          </ac:spMkLst>
        </pc:spChg>
        <pc:spChg chg="add del">
          <ac:chgData name="Riovan Roring" userId="7f5d728f8721ec73" providerId="LiveId" clId="{1AF54C01-C96E-43BD-A80F-2A4807A6CA43}" dt="2022-02-09T02:09:14.654" v="3590" actId="26606"/>
          <ac:spMkLst>
            <pc:docMk/>
            <pc:sldMk cId="912054567" sldId="271"/>
            <ac:spMk id="25" creationId="{91F32EBA-ED97-466E-8CFA-8382584155D0}"/>
          </ac:spMkLst>
        </pc:spChg>
        <pc:spChg chg="add del">
          <ac:chgData name="Riovan Roring" userId="7f5d728f8721ec73" providerId="LiveId" clId="{1AF54C01-C96E-43BD-A80F-2A4807A6CA43}" dt="2022-02-09T02:09:14.654" v="3590" actId="26606"/>
          <ac:spMkLst>
            <pc:docMk/>
            <pc:sldMk cId="912054567" sldId="271"/>
            <ac:spMk id="26" creationId="{62A38935-BB53-4DF7-A56E-48DD25B685D7}"/>
          </ac:spMkLst>
        </pc:spChg>
        <pc:picChg chg="add del mod">
          <ac:chgData name="Riovan Roring" userId="7f5d728f8721ec73" providerId="LiveId" clId="{1AF54C01-C96E-43BD-A80F-2A4807A6CA43}" dt="2022-02-09T02:09:27.066" v="3599" actId="478"/>
          <ac:picMkLst>
            <pc:docMk/>
            <pc:sldMk cId="912054567" sldId="271"/>
            <ac:picMk id="5" creationId="{B4FF8574-C0B9-4EB6-A7E7-AF6923B877B7}"/>
          </ac:picMkLst>
        </pc:picChg>
        <pc:picChg chg="add del mod">
          <ac:chgData name="Riovan Roring" userId="7f5d728f8721ec73" providerId="LiveId" clId="{1AF54C01-C96E-43BD-A80F-2A4807A6CA43}" dt="2022-02-09T02:09:14.941" v="3591"/>
          <ac:picMkLst>
            <pc:docMk/>
            <pc:sldMk cId="912054567" sldId="271"/>
            <ac:picMk id="8" creationId="{9AEE5C97-9D6E-4673-8CF7-4EDA47951C03}"/>
          </ac:picMkLst>
        </pc:picChg>
        <pc:picChg chg="add mod">
          <ac:chgData name="Riovan Roring" userId="7f5d728f8721ec73" providerId="LiveId" clId="{1AF54C01-C96E-43BD-A80F-2A4807A6CA43}" dt="2022-02-09T02:09:46.094" v="3603" actId="1076"/>
          <ac:picMkLst>
            <pc:docMk/>
            <pc:sldMk cId="912054567" sldId="271"/>
            <ac:picMk id="15" creationId="{B7807511-CCBF-48AD-BB9D-0AA8E3526269}"/>
          </ac:picMkLst>
        </pc:picChg>
        <pc:inkChg chg="add del">
          <ac:chgData name="Riovan Roring" userId="7f5d728f8721ec73" providerId="LiveId" clId="{1AF54C01-C96E-43BD-A80F-2A4807A6CA43}" dt="2022-02-10T06:59:58.882" v="6653"/>
          <ac:inkMkLst>
            <pc:docMk/>
            <pc:sldMk cId="912054567" sldId="271"/>
            <ac:inkMk id="4" creationId="{CBBA9A80-EA28-4433-AB6A-6B0B868367FE}"/>
          </ac:inkMkLst>
        </pc:inkChg>
      </pc:sldChg>
      <pc:sldChg chg="addSp delSp modSp new mod setBg">
        <pc:chgData name="Riovan Roring" userId="7f5d728f8721ec73" providerId="LiveId" clId="{1AF54C01-C96E-43BD-A80F-2A4807A6CA43}" dt="2022-02-10T06:59:58.882" v="6653"/>
        <pc:sldMkLst>
          <pc:docMk/>
          <pc:sldMk cId="2753661178" sldId="272"/>
        </pc:sldMkLst>
        <pc:spChg chg="mod">
          <ac:chgData name="Riovan Roring" userId="7f5d728f8721ec73" providerId="LiveId" clId="{1AF54C01-C96E-43BD-A80F-2A4807A6CA43}" dt="2022-02-09T03:11:31.260" v="3825" actId="1076"/>
          <ac:spMkLst>
            <pc:docMk/>
            <pc:sldMk cId="2753661178" sldId="272"/>
            <ac:spMk id="2" creationId="{BE028C77-C67A-47F2-9DBC-DB3E7199B00A}"/>
          </ac:spMkLst>
        </pc:spChg>
        <pc:spChg chg="mod">
          <ac:chgData name="Riovan Roring" userId="7f5d728f8721ec73" providerId="LiveId" clId="{1AF54C01-C96E-43BD-A80F-2A4807A6CA43}" dt="2022-02-09T03:11:28.170" v="3824" actId="14100"/>
          <ac:spMkLst>
            <pc:docMk/>
            <pc:sldMk cId="2753661178" sldId="272"/>
            <ac:spMk id="3" creationId="{BF8F60C0-A92F-4AD0-8E4C-B5039617F009}"/>
          </ac:spMkLst>
        </pc:spChg>
        <pc:spChg chg="add">
          <ac:chgData name="Riovan Roring" userId="7f5d728f8721ec73" providerId="LiveId" clId="{1AF54C01-C96E-43BD-A80F-2A4807A6CA43}" dt="2022-02-09T03:11:07.581" v="3823" actId="26606"/>
          <ac:spMkLst>
            <pc:docMk/>
            <pc:sldMk cId="2753661178" sldId="272"/>
            <ac:spMk id="10" creationId="{2B566528-1B12-4246-9431-5C2D7D081168}"/>
          </ac:spMkLst>
        </pc:spChg>
        <pc:grpChg chg="add">
          <ac:chgData name="Riovan Roring" userId="7f5d728f8721ec73" providerId="LiveId" clId="{1AF54C01-C96E-43BD-A80F-2A4807A6CA43}" dt="2022-02-09T03:11:07.581" v="3823" actId="26606"/>
          <ac:grpSpMkLst>
            <pc:docMk/>
            <pc:sldMk cId="2753661178" sldId="272"/>
            <ac:grpSpMk id="12" creationId="{828A5161-06F1-46CF-8AD7-844680A59E13}"/>
          </ac:grpSpMkLst>
        </pc:grpChg>
        <pc:grpChg chg="add">
          <ac:chgData name="Riovan Roring" userId="7f5d728f8721ec73" providerId="LiveId" clId="{1AF54C01-C96E-43BD-A80F-2A4807A6CA43}" dt="2022-02-09T03:11:07.581" v="3823" actId="26606"/>
          <ac:grpSpMkLst>
            <pc:docMk/>
            <pc:sldMk cId="2753661178" sldId="272"/>
            <ac:grpSpMk id="16" creationId="{5995D10D-E9C9-47DB-AE7E-801FEF38F5C9}"/>
          </ac:grpSpMkLst>
        </pc:grpChg>
        <pc:picChg chg="add mod">
          <ac:chgData name="Riovan Roring" userId="7f5d728f8721ec73" providerId="LiveId" clId="{1AF54C01-C96E-43BD-A80F-2A4807A6CA43}" dt="2022-02-09T03:11:32.617" v="3826" actId="1076"/>
          <ac:picMkLst>
            <pc:docMk/>
            <pc:sldMk cId="2753661178" sldId="272"/>
            <ac:picMk id="5" creationId="{3968A101-811D-4F41-B81A-A7163A1B39FC}"/>
          </ac:picMkLst>
        </pc:picChg>
        <pc:inkChg chg="add del">
          <ac:chgData name="Riovan Roring" userId="7f5d728f8721ec73" providerId="LiveId" clId="{1AF54C01-C96E-43BD-A80F-2A4807A6CA43}" dt="2022-02-10T06:59:58.882" v="6653"/>
          <ac:inkMkLst>
            <pc:docMk/>
            <pc:sldMk cId="2753661178" sldId="272"/>
            <ac:inkMk id="4" creationId="{AF3E4A86-3E5A-4A98-A7A0-2C739F3A9A2F}"/>
          </ac:inkMkLst>
        </pc:inkChg>
      </pc:sldChg>
      <pc:sldChg chg="addSp delSp modSp new mod setBg modNotesTx">
        <pc:chgData name="Riovan Roring" userId="7f5d728f8721ec73" providerId="LiveId" clId="{1AF54C01-C96E-43BD-A80F-2A4807A6CA43}" dt="2022-02-10T06:59:58.882" v="6653"/>
        <pc:sldMkLst>
          <pc:docMk/>
          <pc:sldMk cId="624060775" sldId="273"/>
        </pc:sldMkLst>
        <pc:spChg chg="mod">
          <ac:chgData name="Riovan Roring" userId="7f5d728f8721ec73" providerId="LiveId" clId="{1AF54C01-C96E-43BD-A80F-2A4807A6CA43}" dt="2022-02-09T03:28:19.919" v="4267" actId="26606"/>
          <ac:spMkLst>
            <pc:docMk/>
            <pc:sldMk cId="624060775" sldId="273"/>
            <ac:spMk id="2" creationId="{71431C4B-FC9F-409A-ABC5-F677C00A17DD}"/>
          </ac:spMkLst>
        </pc:spChg>
        <pc:spChg chg="mod">
          <ac:chgData name="Riovan Roring" userId="7f5d728f8721ec73" providerId="LiveId" clId="{1AF54C01-C96E-43BD-A80F-2A4807A6CA43}" dt="2022-02-09T03:28:19.919" v="4267" actId="26606"/>
          <ac:spMkLst>
            <pc:docMk/>
            <pc:sldMk cId="624060775" sldId="273"/>
            <ac:spMk id="3" creationId="{4F812903-32E6-4A9B-BB1B-72B931AF76AA}"/>
          </ac:spMkLst>
        </pc:spChg>
        <pc:spChg chg="add del">
          <ac:chgData name="Riovan Roring" userId="7f5d728f8721ec73" providerId="LiveId" clId="{1AF54C01-C96E-43BD-A80F-2A4807A6CA43}" dt="2022-02-09T03:28:19.919" v="4267" actId="26606"/>
          <ac:spMkLst>
            <pc:docMk/>
            <pc:sldMk cId="624060775" sldId="273"/>
            <ac:spMk id="8" creationId="{B6CDA21F-E7AF-4C75-8395-33F58D5B0E45}"/>
          </ac:spMkLst>
        </pc:spChg>
        <pc:spChg chg="add del">
          <ac:chgData name="Riovan Roring" userId="7f5d728f8721ec73" providerId="LiveId" clId="{1AF54C01-C96E-43BD-A80F-2A4807A6CA43}" dt="2022-02-09T03:28:19.919" v="4267" actId="26606"/>
          <ac:spMkLst>
            <pc:docMk/>
            <pc:sldMk cId="624060775" sldId="273"/>
            <ac:spMk id="15" creationId="{D5B0017B-2ECA-49AF-B397-DC140825DF8D}"/>
          </ac:spMkLst>
        </pc:spChg>
        <pc:spChg chg="add">
          <ac:chgData name="Riovan Roring" userId="7f5d728f8721ec73" providerId="LiveId" clId="{1AF54C01-C96E-43BD-A80F-2A4807A6CA43}" dt="2022-02-09T03:28:19.919" v="4267" actId="26606"/>
          <ac:spMkLst>
            <pc:docMk/>
            <pc:sldMk cId="624060775" sldId="273"/>
            <ac:spMk id="23" creationId="{F13C74B1-5B17-4795-BED0-7140497B445A}"/>
          </ac:spMkLst>
        </pc:spChg>
        <pc:spChg chg="add">
          <ac:chgData name="Riovan Roring" userId="7f5d728f8721ec73" providerId="LiveId" clId="{1AF54C01-C96E-43BD-A80F-2A4807A6CA43}" dt="2022-02-09T03:28:19.919" v="4267" actId="26606"/>
          <ac:spMkLst>
            <pc:docMk/>
            <pc:sldMk cId="624060775" sldId="273"/>
            <ac:spMk id="25" creationId="{D4974D33-8DC5-464E-8C6D-BE58F0669C17}"/>
          </ac:spMkLst>
        </pc:spChg>
        <pc:grpChg chg="add del">
          <ac:chgData name="Riovan Roring" userId="7f5d728f8721ec73" providerId="LiveId" clId="{1AF54C01-C96E-43BD-A80F-2A4807A6CA43}" dt="2022-02-09T03:28:19.919" v="4267" actId="26606"/>
          <ac:grpSpMkLst>
            <pc:docMk/>
            <pc:sldMk cId="624060775" sldId="273"/>
            <ac:grpSpMk id="10" creationId="{AE1C45F0-260A-458C-96ED-C1F6D2151219}"/>
          </ac:grpSpMkLst>
        </pc:grpChg>
        <pc:picChg chg="add">
          <ac:chgData name="Riovan Roring" userId="7f5d728f8721ec73" providerId="LiveId" clId="{1AF54C01-C96E-43BD-A80F-2A4807A6CA43}" dt="2022-02-09T03:28:19.919" v="4267" actId="26606"/>
          <ac:picMkLst>
            <pc:docMk/>
            <pc:sldMk cId="624060775" sldId="273"/>
            <ac:picMk id="19" creationId="{13193EB3-A9B7-43A5-AE52-B464731AF736}"/>
          </ac:picMkLst>
        </pc:picChg>
        <pc:inkChg chg="add del">
          <ac:chgData name="Riovan Roring" userId="7f5d728f8721ec73" providerId="LiveId" clId="{1AF54C01-C96E-43BD-A80F-2A4807A6CA43}" dt="2022-02-10T06:59:58.882" v="6653"/>
          <ac:inkMkLst>
            <pc:docMk/>
            <pc:sldMk cId="624060775" sldId="273"/>
            <ac:inkMk id="4" creationId="{BF2A8658-9202-4E0A-8A17-C89F4E0F7D00}"/>
          </ac:inkMkLst>
        </pc:inkChg>
        <pc:cxnChg chg="add del">
          <ac:chgData name="Riovan Roring" userId="7f5d728f8721ec73" providerId="LiveId" clId="{1AF54C01-C96E-43BD-A80F-2A4807A6CA43}" dt="2022-02-09T03:28:19.919" v="4267" actId="26606"/>
          <ac:cxnSpMkLst>
            <pc:docMk/>
            <pc:sldMk cId="624060775" sldId="273"/>
            <ac:cxnSpMk id="17" creationId="{6CF1BAF6-AD41-4082-B212-8A1F9A2E8779}"/>
          </ac:cxnSpMkLst>
        </pc:cxnChg>
      </pc:sldChg>
      <pc:sldChg chg="addSp delSp modSp new mod setBg">
        <pc:chgData name="Riovan Roring" userId="7f5d728f8721ec73" providerId="LiveId" clId="{1AF54C01-C96E-43BD-A80F-2A4807A6CA43}" dt="2022-02-10T06:59:58.882" v="6653"/>
        <pc:sldMkLst>
          <pc:docMk/>
          <pc:sldMk cId="1785201711" sldId="274"/>
        </pc:sldMkLst>
        <pc:spChg chg="mod">
          <ac:chgData name="Riovan Roring" userId="7f5d728f8721ec73" providerId="LiveId" clId="{1AF54C01-C96E-43BD-A80F-2A4807A6CA43}" dt="2022-02-09T06:05:05.775" v="4324" actId="26606"/>
          <ac:spMkLst>
            <pc:docMk/>
            <pc:sldMk cId="1785201711" sldId="274"/>
            <ac:spMk id="2" creationId="{ECFF3D04-3A81-4033-9C13-FEFD15F5CA8B}"/>
          </ac:spMkLst>
        </pc:spChg>
        <pc:spChg chg="mod">
          <ac:chgData name="Riovan Roring" userId="7f5d728f8721ec73" providerId="LiveId" clId="{1AF54C01-C96E-43BD-A80F-2A4807A6CA43}" dt="2022-02-09T06:05:05.775" v="4324" actId="26606"/>
          <ac:spMkLst>
            <pc:docMk/>
            <pc:sldMk cId="1785201711" sldId="274"/>
            <ac:spMk id="3" creationId="{BE7C5FBF-772A-425B-893B-A315CD810168}"/>
          </ac:spMkLst>
        </pc:spChg>
        <pc:spChg chg="add">
          <ac:chgData name="Riovan Roring" userId="7f5d728f8721ec73" providerId="LiveId" clId="{1AF54C01-C96E-43BD-A80F-2A4807A6CA43}" dt="2022-02-09T06:05:05.775" v="4324" actId="26606"/>
          <ac:spMkLst>
            <pc:docMk/>
            <pc:sldMk cId="1785201711" sldId="274"/>
            <ac:spMk id="8" creationId="{100EDD19-6802-4EC3-95CE-CFFAB042CFD6}"/>
          </ac:spMkLst>
        </pc:spChg>
        <pc:spChg chg="add">
          <ac:chgData name="Riovan Roring" userId="7f5d728f8721ec73" providerId="LiveId" clId="{1AF54C01-C96E-43BD-A80F-2A4807A6CA43}" dt="2022-02-09T06:05:05.775" v="4324" actId="26606"/>
          <ac:spMkLst>
            <pc:docMk/>
            <pc:sldMk cId="1785201711" sldId="274"/>
            <ac:spMk id="10" creationId="{DB17E863-922E-4C26-BD64-E8FD41D28661}"/>
          </ac:spMkLst>
        </pc:spChg>
        <pc:inkChg chg="add del">
          <ac:chgData name="Riovan Roring" userId="7f5d728f8721ec73" providerId="LiveId" clId="{1AF54C01-C96E-43BD-A80F-2A4807A6CA43}" dt="2022-02-10T06:59:58.882" v="6653"/>
          <ac:inkMkLst>
            <pc:docMk/>
            <pc:sldMk cId="1785201711" sldId="274"/>
            <ac:inkMk id="4" creationId="{BACAF9E1-E0D6-47C6-9195-91986FB57F40}"/>
          </ac:inkMkLst>
        </pc:inkChg>
      </pc:sldChg>
      <pc:sldChg chg="addSp delSp modSp new mod setBg">
        <pc:chgData name="Riovan Roring" userId="7f5d728f8721ec73" providerId="LiveId" clId="{1AF54C01-C96E-43BD-A80F-2A4807A6CA43}" dt="2022-02-10T06:59:58.882" v="6653"/>
        <pc:sldMkLst>
          <pc:docMk/>
          <pc:sldMk cId="2955901854" sldId="275"/>
        </pc:sldMkLst>
        <pc:spChg chg="mod">
          <ac:chgData name="Riovan Roring" userId="7f5d728f8721ec73" providerId="LiveId" clId="{1AF54C01-C96E-43BD-A80F-2A4807A6CA43}" dt="2022-02-09T06:10:09.777" v="4377" actId="26606"/>
          <ac:spMkLst>
            <pc:docMk/>
            <pc:sldMk cId="2955901854" sldId="275"/>
            <ac:spMk id="2" creationId="{69605347-4001-41D8-84B2-5AE79355766D}"/>
          </ac:spMkLst>
        </pc:spChg>
        <pc:spChg chg="del">
          <ac:chgData name="Riovan Roring" userId="7f5d728f8721ec73" providerId="LiveId" clId="{1AF54C01-C96E-43BD-A80F-2A4807A6CA43}" dt="2022-02-09T06:09:47.376" v="4376" actId="22"/>
          <ac:spMkLst>
            <pc:docMk/>
            <pc:sldMk cId="2955901854" sldId="275"/>
            <ac:spMk id="3" creationId="{D50357BD-A43C-4901-A36F-34B971E1CCA5}"/>
          </ac:spMkLst>
        </pc:spChg>
        <pc:spChg chg="add">
          <ac:chgData name="Riovan Roring" userId="7f5d728f8721ec73" providerId="LiveId" clId="{1AF54C01-C96E-43BD-A80F-2A4807A6CA43}" dt="2022-02-09T06:10:09.777" v="4377" actId="26606"/>
          <ac:spMkLst>
            <pc:docMk/>
            <pc:sldMk cId="2955901854" sldId="275"/>
            <ac:spMk id="10" creationId="{1825AC39-5F85-4CAA-8A81-A1287086B2B6}"/>
          </ac:spMkLst>
        </pc:spChg>
        <pc:spChg chg="add">
          <ac:chgData name="Riovan Roring" userId="7f5d728f8721ec73" providerId="LiveId" clId="{1AF54C01-C96E-43BD-A80F-2A4807A6CA43}" dt="2022-02-09T06:10:09.777" v="4377" actId="26606"/>
          <ac:spMkLst>
            <pc:docMk/>
            <pc:sldMk cId="2955901854" sldId="275"/>
            <ac:spMk id="12" creationId="{95DA4D23-37FC-4B90-8188-F0377C5FF44B}"/>
          </ac:spMkLst>
        </pc:spChg>
        <pc:spChg chg="add">
          <ac:chgData name="Riovan Roring" userId="7f5d728f8721ec73" providerId="LiveId" clId="{1AF54C01-C96E-43BD-A80F-2A4807A6CA43}" dt="2022-02-09T06:10:09.777" v="4377" actId="26606"/>
          <ac:spMkLst>
            <pc:docMk/>
            <pc:sldMk cId="2955901854" sldId="275"/>
            <ac:spMk id="14" creationId="{A7A4B465-FBCC-4CD4-89A1-82992A7B47FF}"/>
          </ac:spMkLst>
        </pc:spChg>
        <pc:spChg chg="add">
          <ac:chgData name="Riovan Roring" userId="7f5d728f8721ec73" providerId="LiveId" clId="{1AF54C01-C96E-43BD-A80F-2A4807A6CA43}" dt="2022-02-09T06:10:09.777" v="4377" actId="26606"/>
          <ac:spMkLst>
            <pc:docMk/>
            <pc:sldMk cId="2955901854" sldId="275"/>
            <ac:spMk id="16" creationId="{909E572F-9CDC-4214-9D42-FF0017649590}"/>
          </ac:spMkLst>
        </pc:spChg>
        <pc:picChg chg="add mod ord">
          <ac:chgData name="Riovan Roring" userId="7f5d728f8721ec73" providerId="LiveId" clId="{1AF54C01-C96E-43BD-A80F-2A4807A6CA43}" dt="2022-02-09T06:11:17.483" v="4383" actId="1037"/>
          <ac:picMkLst>
            <pc:docMk/>
            <pc:sldMk cId="2955901854" sldId="275"/>
            <ac:picMk id="5" creationId="{690B003B-E05D-4B08-A99F-FEBD15B77940}"/>
          </ac:picMkLst>
        </pc:picChg>
        <pc:inkChg chg="add del">
          <ac:chgData name="Riovan Roring" userId="7f5d728f8721ec73" providerId="LiveId" clId="{1AF54C01-C96E-43BD-A80F-2A4807A6CA43}" dt="2022-02-10T06:59:58.882" v="6653"/>
          <ac:inkMkLst>
            <pc:docMk/>
            <pc:sldMk cId="2955901854" sldId="275"/>
            <ac:inkMk id="3" creationId="{B29B34FD-D50F-4993-90A4-4729C30D1F44}"/>
          </ac:inkMkLst>
        </pc:inkChg>
      </pc:sldChg>
      <pc:sldChg chg="addSp delSp modSp new mod setBg">
        <pc:chgData name="Riovan Roring" userId="7f5d728f8721ec73" providerId="LiveId" clId="{1AF54C01-C96E-43BD-A80F-2A4807A6CA43}" dt="2022-02-10T06:59:58.882" v="6653"/>
        <pc:sldMkLst>
          <pc:docMk/>
          <pc:sldMk cId="656764861" sldId="276"/>
        </pc:sldMkLst>
        <pc:spChg chg="mod">
          <ac:chgData name="Riovan Roring" userId="7f5d728f8721ec73" providerId="LiveId" clId="{1AF54C01-C96E-43BD-A80F-2A4807A6CA43}" dt="2022-02-09T06:18:47.321" v="4471" actId="26606"/>
          <ac:spMkLst>
            <pc:docMk/>
            <pc:sldMk cId="656764861" sldId="276"/>
            <ac:spMk id="2" creationId="{5B9FAB1D-5E51-428F-8F42-6C231ECF568F}"/>
          </ac:spMkLst>
        </pc:spChg>
        <pc:spChg chg="mod">
          <ac:chgData name="Riovan Roring" userId="7f5d728f8721ec73" providerId="LiveId" clId="{1AF54C01-C96E-43BD-A80F-2A4807A6CA43}" dt="2022-02-09T06:18:47.321" v="4471" actId="26606"/>
          <ac:spMkLst>
            <pc:docMk/>
            <pc:sldMk cId="656764861" sldId="276"/>
            <ac:spMk id="3" creationId="{688D4202-24FB-4A54-8526-2A5A22649D39}"/>
          </ac:spMkLst>
        </pc:spChg>
        <pc:spChg chg="add">
          <ac:chgData name="Riovan Roring" userId="7f5d728f8721ec73" providerId="LiveId" clId="{1AF54C01-C96E-43BD-A80F-2A4807A6CA43}" dt="2022-02-09T06:18:47.321" v="4471" actId="26606"/>
          <ac:spMkLst>
            <pc:docMk/>
            <pc:sldMk cId="656764861" sldId="276"/>
            <ac:spMk id="8" creationId="{B775CD93-9DF2-48CB-9F57-1BCA9A46C7FA}"/>
          </ac:spMkLst>
        </pc:spChg>
        <pc:spChg chg="add">
          <ac:chgData name="Riovan Roring" userId="7f5d728f8721ec73" providerId="LiveId" clId="{1AF54C01-C96E-43BD-A80F-2A4807A6CA43}" dt="2022-02-09T06:18:47.321" v="4471" actId="26606"/>
          <ac:spMkLst>
            <pc:docMk/>
            <pc:sldMk cId="656764861" sldId="276"/>
            <ac:spMk id="10" creationId="{6166C6D1-23AC-49C4-BA07-238E4E9F8CEB}"/>
          </ac:spMkLst>
        </pc:spChg>
        <pc:spChg chg="add">
          <ac:chgData name="Riovan Roring" userId="7f5d728f8721ec73" providerId="LiveId" clId="{1AF54C01-C96E-43BD-A80F-2A4807A6CA43}" dt="2022-02-09T06:18:47.321" v="4471" actId="26606"/>
          <ac:spMkLst>
            <pc:docMk/>
            <pc:sldMk cId="656764861" sldId="276"/>
            <ac:spMk id="12" creationId="{E186B68C-84BC-4A6E-99D1-EE87483C1349}"/>
          </ac:spMkLst>
        </pc:spChg>
        <pc:spChg chg="add">
          <ac:chgData name="Riovan Roring" userId="7f5d728f8721ec73" providerId="LiveId" clId="{1AF54C01-C96E-43BD-A80F-2A4807A6CA43}" dt="2022-02-09T06:18:47.321" v="4471" actId="26606"/>
          <ac:spMkLst>
            <pc:docMk/>
            <pc:sldMk cId="656764861" sldId="276"/>
            <ac:spMk id="14" creationId="{1C091803-41C2-48E0-9228-5148460C7479}"/>
          </ac:spMkLst>
        </pc:spChg>
        <pc:inkChg chg="add del">
          <ac:chgData name="Riovan Roring" userId="7f5d728f8721ec73" providerId="LiveId" clId="{1AF54C01-C96E-43BD-A80F-2A4807A6CA43}" dt="2022-02-10T06:59:58.882" v="6653"/>
          <ac:inkMkLst>
            <pc:docMk/>
            <pc:sldMk cId="656764861" sldId="276"/>
            <ac:inkMk id="4" creationId="{01FFA46F-5043-40DC-AE68-2334F622BEFC}"/>
          </ac:inkMkLst>
        </pc:inkChg>
      </pc:sldChg>
      <pc:sldChg chg="addSp delSp modSp new mod setBg">
        <pc:chgData name="Riovan Roring" userId="7f5d728f8721ec73" providerId="LiveId" clId="{1AF54C01-C96E-43BD-A80F-2A4807A6CA43}" dt="2022-02-10T06:59:58.882" v="6653"/>
        <pc:sldMkLst>
          <pc:docMk/>
          <pc:sldMk cId="444579158" sldId="277"/>
        </pc:sldMkLst>
        <pc:spChg chg="mod">
          <ac:chgData name="Riovan Roring" userId="7f5d728f8721ec73" providerId="LiveId" clId="{1AF54C01-C96E-43BD-A80F-2A4807A6CA43}" dt="2022-02-09T09:43:42.077" v="4596" actId="26606"/>
          <ac:spMkLst>
            <pc:docMk/>
            <pc:sldMk cId="444579158" sldId="277"/>
            <ac:spMk id="2" creationId="{A5BA89E5-0C02-4CFD-9F42-F062D43304FD}"/>
          </ac:spMkLst>
        </pc:spChg>
        <pc:spChg chg="mod">
          <ac:chgData name="Riovan Roring" userId="7f5d728f8721ec73" providerId="LiveId" clId="{1AF54C01-C96E-43BD-A80F-2A4807A6CA43}" dt="2022-02-09T09:43:47.992" v="4597" actId="122"/>
          <ac:spMkLst>
            <pc:docMk/>
            <pc:sldMk cId="444579158" sldId="277"/>
            <ac:spMk id="3" creationId="{4DF9AA58-C9D2-4E3B-82A7-FEA69FDC4C78}"/>
          </ac:spMkLst>
        </pc:spChg>
        <pc:spChg chg="add del">
          <ac:chgData name="Riovan Roring" userId="7f5d728f8721ec73" providerId="LiveId" clId="{1AF54C01-C96E-43BD-A80F-2A4807A6CA43}" dt="2022-02-09T09:43:42.070" v="4595" actId="26606"/>
          <ac:spMkLst>
            <pc:docMk/>
            <pc:sldMk cId="444579158" sldId="277"/>
            <ac:spMk id="8" creationId="{91F32EBA-ED97-466E-8CFA-8382584155D0}"/>
          </ac:spMkLst>
        </pc:spChg>
        <pc:spChg chg="add del">
          <ac:chgData name="Riovan Roring" userId="7f5d728f8721ec73" providerId="LiveId" clId="{1AF54C01-C96E-43BD-A80F-2A4807A6CA43}" dt="2022-02-09T09:43:42.070" v="4595" actId="26606"/>
          <ac:spMkLst>
            <pc:docMk/>
            <pc:sldMk cId="444579158" sldId="277"/>
            <ac:spMk id="10" creationId="{62A38935-BB53-4DF7-A56E-48DD25B685D7}"/>
          </ac:spMkLst>
        </pc:spChg>
        <pc:spChg chg="add">
          <ac:chgData name="Riovan Roring" userId="7f5d728f8721ec73" providerId="LiveId" clId="{1AF54C01-C96E-43BD-A80F-2A4807A6CA43}" dt="2022-02-09T09:43:42.077" v="4596" actId="26606"/>
          <ac:spMkLst>
            <pc:docMk/>
            <pc:sldMk cId="444579158" sldId="277"/>
            <ac:spMk id="12" creationId="{8E0105E7-23DB-4CF2-8258-FF47C7620F6E}"/>
          </ac:spMkLst>
        </pc:spChg>
        <pc:spChg chg="add">
          <ac:chgData name="Riovan Roring" userId="7f5d728f8721ec73" providerId="LiveId" clId="{1AF54C01-C96E-43BD-A80F-2A4807A6CA43}" dt="2022-02-09T09:43:42.077" v="4596" actId="26606"/>
          <ac:spMkLst>
            <pc:docMk/>
            <pc:sldMk cId="444579158" sldId="277"/>
            <ac:spMk id="13" creationId="{DAF1966E-FD40-4A4A-B61B-C4DF7FA05F06}"/>
          </ac:spMkLst>
        </pc:spChg>
        <pc:spChg chg="add">
          <ac:chgData name="Riovan Roring" userId="7f5d728f8721ec73" providerId="LiveId" clId="{1AF54C01-C96E-43BD-A80F-2A4807A6CA43}" dt="2022-02-09T09:43:42.077" v="4596" actId="26606"/>
          <ac:spMkLst>
            <pc:docMk/>
            <pc:sldMk cId="444579158" sldId="277"/>
            <ac:spMk id="14" creationId="{074B4F7D-14B2-478B-8BF5-01E4E0C5D263}"/>
          </ac:spMkLst>
        </pc:spChg>
        <pc:spChg chg="add">
          <ac:chgData name="Riovan Roring" userId="7f5d728f8721ec73" providerId="LiveId" clId="{1AF54C01-C96E-43BD-A80F-2A4807A6CA43}" dt="2022-02-09T09:43:42.077" v="4596" actId="26606"/>
          <ac:spMkLst>
            <pc:docMk/>
            <pc:sldMk cId="444579158" sldId="277"/>
            <ac:spMk id="15" creationId="{047BFA19-D45E-416B-A404-7AF2F3F27017}"/>
          </ac:spMkLst>
        </pc:spChg>
        <pc:inkChg chg="add del">
          <ac:chgData name="Riovan Roring" userId="7f5d728f8721ec73" providerId="LiveId" clId="{1AF54C01-C96E-43BD-A80F-2A4807A6CA43}" dt="2022-02-10T06:59:58.882" v="6653"/>
          <ac:inkMkLst>
            <pc:docMk/>
            <pc:sldMk cId="444579158" sldId="277"/>
            <ac:inkMk id="4" creationId="{F093A864-3F94-4F46-9D8A-0DCCA60F8B0C}"/>
          </ac:inkMkLst>
        </pc:inkChg>
      </pc:sldChg>
      <pc:sldChg chg="addSp delSp modSp new mod setBg">
        <pc:chgData name="Riovan Roring" userId="7f5d728f8721ec73" providerId="LiveId" clId="{1AF54C01-C96E-43BD-A80F-2A4807A6CA43}" dt="2022-02-10T06:59:58.882" v="6653"/>
        <pc:sldMkLst>
          <pc:docMk/>
          <pc:sldMk cId="3913712859" sldId="278"/>
        </pc:sldMkLst>
        <pc:spChg chg="mod">
          <ac:chgData name="Riovan Roring" userId="7f5d728f8721ec73" providerId="LiveId" clId="{1AF54C01-C96E-43BD-A80F-2A4807A6CA43}" dt="2022-02-10T01:23:37.146" v="4666" actId="1076"/>
          <ac:spMkLst>
            <pc:docMk/>
            <pc:sldMk cId="3913712859" sldId="278"/>
            <ac:spMk id="2" creationId="{7206C7F9-F050-4053-A96C-AA18BBE22356}"/>
          </ac:spMkLst>
        </pc:spChg>
        <pc:spChg chg="del mod">
          <ac:chgData name="Riovan Roring" userId="7f5d728f8721ec73" providerId="LiveId" clId="{1AF54C01-C96E-43BD-A80F-2A4807A6CA43}" dt="2022-02-09T09:47:13.124" v="4638" actId="22"/>
          <ac:spMkLst>
            <pc:docMk/>
            <pc:sldMk cId="3913712859" sldId="278"/>
            <ac:spMk id="3" creationId="{DCF4FE24-35A7-4176-B9F7-7F0043AAF71D}"/>
          </ac:spMkLst>
        </pc:spChg>
        <pc:spChg chg="add">
          <ac:chgData name="Riovan Roring" userId="7f5d728f8721ec73" providerId="LiveId" clId="{1AF54C01-C96E-43BD-A80F-2A4807A6CA43}" dt="2022-02-09T09:47:18.939" v="4639" actId="26606"/>
          <ac:spMkLst>
            <pc:docMk/>
            <pc:sldMk cId="3913712859" sldId="278"/>
            <ac:spMk id="10" creationId="{68AF5748-FED8-45BA-8631-26D1D10F3246}"/>
          </ac:spMkLst>
        </pc:spChg>
        <pc:spChg chg="add">
          <ac:chgData name="Riovan Roring" userId="7f5d728f8721ec73" providerId="LiveId" clId="{1AF54C01-C96E-43BD-A80F-2A4807A6CA43}" dt="2022-02-09T09:47:18.939" v="4639" actId="26606"/>
          <ac:spMkLst>
            <pc:docMk/>
            <pc:sldMk cId="3913712859" sldId="278"/>
            <ac:spMk id="12" creationId="{AF2F604E-43BE-4DC3-B983-E071523364F8}"/>
          </ac:spMkLst>
        </pc:spChg>
        <pc:spChg chg="add">
          <ac:chgData name="Riovan Roring" userId="7f5d728f8721ec73" providerId="LiveId" clId="{1AF54C01-C96E-43BD-A80F-2A4807A6CA43}" dt="2022-02-09T09:47:18.939" v="4639" actId="26606"/>
          <ac:spMkLst>
            <pc:docMk/>
            <pc:sldMk cId="3913712859" sldId="278"/>
            <ac:spMk id="14" creationId="{08C9B587-E65E-4B52-B37C-ABEBB6E87928}"/>
          </ac:spMkLst>
        </pc:spChg>
        <pc:picChg chg="add mod ord">
          <ac:chgData name="Riovan Roring" userId="7f5d728f8721ec73" providerId="LiveId" clId="{1AF54C01-C96E-43BD-A80F-2A4807A6CA43}" dt="2022-02-09T09:47:18.939" v="4639" actId="26606"/>
          <ac:picMkLst>
            <pc:docMk/>
            <pc:sldMk cId="3913712859" sldId="278"/>
            <ac:picMk id="5" creationId="{E6B0735B-AA34-4425-BDBC-A846C9DBC2FE}"/>
          </ac:picMkLst>
        </pc:picChg>
        <pc:inkChg chg="add del">
          <ac:chgData name="Riovan Roring" userId="7f5d728f8721ec73" providerId="LiveId" clId="{1AF54C01-C96E-43BD-A80F-2A4807A6CA43}" dt="2022-02-10T06:59:58.882" v="6653"/>
          <ac:inkMkLst>
            <pc:docMk/>
            <pc:sldMk cId="3913712859" sldId="278"/>
            <ac:inkMk id="3" creationId="{DE4C3B41-A0CA-4136-8D2C-F449F69C6A7B}"/>
          </ac:inkMkLst>
        </pc:inkChg>
      </pc:sldChg>
      <pc:sldChg chg="addSp delSp modSp new mod setBg">
        <pc:chgData name="Riovan Roring" userId="7f5d728f8721ec73" providerId="LiveId" clId="{1AF54C01-C96E-43BD-A80F-2A4807A6CA43}" dt="2022-02-10T06:59:58.882" v="6653"/>
        <pc:sldMkLst>
          <pc:docMk/>
          <pc:sldMk cId="1319775937" sldId="279"/>
        </pc:sldMkLst>
        <pc:spChg chg="mod">
          <ac:chgData name="Riovan Roring" userId="7f5d728f8721ec73" providerId="LiveId" clId="{1AF54C01-C96E-43BD-A80F-2A4807A6CA43}" dt="2022-02-10T01:27:05.179" v="4866" actId="26606"/>
          <ac:spMkLst>
            <pc:docMk/>
            <pc:sldMk cId="1319775937" sldId="279"/>
            <ac:spMk id="2" creationId="{9BC7C596-D436-4B6E-9874-02DF911F997F}"/>
          </ac:spMkLst>
        </pc:spChg>
        <pc:spChg chg="del mod">
          <ac:chgData name="Riovan Roring" userId="7f5d728f8721ec73" providerId="LiveId" clId="{1AF54C01-C96E-43BD-A80F-2A4807A6CA43}" dt="2022-02-10T01:27:05.179" v="4866" actId="26606"/>
          <ac:spMkLst>
            <pc:docMk/>
            <pc:sldMk cId="1319775937" sldId="279"/>
            <ac:spMk id="3" creationId="{78A944A8-B6FD-4474-94E8-69ECE5A2AC22}"/>
          </ac:spMkLst>
        </pc:spChg>
        <pc:spChg chg="add">
          <ac:chgData name="Riovan Roring" userId="7f5d728f8721ec73" providerId="LiveId" clId="{1AF54C01-C96E-43BD-A80F-2A4807A6CA43}" dt="2022-02-10T01:27:05.179" v="4866" actId="26606"/>
          <ac:spMkLst>
            <pc:docMk/>
            <pc:sldMk cId="1319775937" sldId="279"/>
            <ac:spMk id="9" creationId="{3A5B4632-C963-4296-86F0-79AA9EA5AE98}"/>
          </ac:spMkLst>
        </pc:spChg>
        <pc:graphicFrameChg chg="add">
          <ac:chgData name="Riovan Roring" userId="7f5d728f8721ec73" providerId="LiveId" clId="{1AF54C01-C96E-43BD-A80F-2A4807A6CA43}" dt="2022-02-10T01:27:05.179" v="4866" actId="26606"/>
          <ac:graphicFrameMkLst>
            <pc:docMk/>
            <pc:sldMk cId="1319775937" sldId="279"/>
            <ac:graphicFrameMk id="5" creationId="{44F02301-26C7-40BC-9430-E0EEA5B2B4A5}"/>
          </ac:graphicFrameMkLst>
        </pc:graphicFrameChg>
        <pc:inkChg chg="add del">
          <ac:chgData name="Riovan Roring" userId="7f5d728f8721ec73" providerId="LiveId" clId="{1AF54C01-C96E-43BD-A80F-2A4807A6CA43}" dt="2022-02-10T06:59:58.882" v="6653"/>
          <ac:inkMkLst>
            <pc:docMk/>
            <pc:sldMk cId="1319775937" sldId="279"/>
            <ac:inkMk id="3" creationId="{2461D27D-81F7-4FB0-8239-B67FA21BF0FF}"/>
          </ac:inkMkLst>
        </pc:inkChg>
      </pc:sldChg>
      <pc:sldChg chg="addSp delSp modSp new mod setBg">
        <pc:chgData name="Riovan Roring" userId="7f5d728f8721ec73" providerId="LiveId" clId="{1AF54C01-C96E-43BD-A80F-2A4807A6CA43}" dt="2022-02-10T06:59:58.882" v="6653"/>
        <pc:sldMkLst>
          <pc:docMk/>
          <pc:sldMk cId="158967570" sldId="280"/>
        </pc:sldMkLst>
        <pc:spChg chg="mod">
          <ac:chgData name="Riovan Roring" userId="7f5d728f8721ec73" providerId="LiveId" clId="{1AF54C01-C96E-43BD-A80F-2A4807A6CA43}" dt="2022-02-10T01:33:42.314" v="5100" actId="26606"/>
          <ac:spMkLst>
            <pc:docMk/>
            <pc:sldMk cId="158967570" sldId="280"/>
            <ac:spMk id="2" creationId="{F2F73BBB-1527-4BF6-9792-AFCA9139BE98}"/>
          </ac:spMkLst>
        </pc:spChg>
        <pc:spChg chg="add del mod">
          <ac:chgData name="Riovan Roring" userId="7f5d728f8721ec73" providerId="LiveId" clId="{1AF54C01-C96E-43BD-A80F-2A4807A6CA43}" dt="2022-02-10T01:33:42.314" v="5100" actId="26606"/>
          <ac:spMkLst>
            <pc:docMk/>
            <pc:sldMk cId="158967570" sldId="280"/>
            <ac:spMk id="3" creationId="{C44A4A0D-9878-47C8-AC4A-6DC4456E1F39}"/>
          </ac:spMkLst>
        </pc:spChg>
        <pc:spChg chg="add del">
          <ac:chgData name="Riovan Roring" userId="7f5d728f8721ec73" providerId="LiveId" clId="{1AF54C01-C96E-43BD-A80F-2A4807A6CA43}" dt="2022-02-10T01:33:42.287" v="5099" actId="26606"/>
          <ac:spMkLst>
            <pc:docMk/>
            <pc:sldMk cId="158967570" sldId="280"/>
            <ac:spMk id="6" creationId="{56E9B3E6-E277-4D68-BA48-9CB43FFBD6E2}"/>
          </ac:spMkLst>
        </pc:spChg>
        <pc:spChg chg="add del">
          <ac:chgData name="Riovan Roring" userId="7f5d728f8721ec73" providerId="LiveId" clId="{1AF54C01-C96E-43BD-A80F-2A4807A6CA43}" dt="2022-02-10T01:33:33.555" v="5094" actId="26606"/>
          <ac:spMkLst>
            <pc:docMk/>
            <pc:sldMk cId="158967570" sldId="280"/>
            <ac:spMk id="9" creationId="{56E9B3E6-E277-4D68-BA48-9CB43FFBD6E2}"/>
          </ac:spMkLst>
        </pc:spChg>
        <pc:spChg chg="add del">
          <ac:chgData name="Riovan Roring" userId="7f5d728f8721ec73" providerId="LiveId" clId="{1AF54C01-C96E-43BD-A80F-2A4807A6CA43}" dt="2022-02-10T01:33:33.555" v="5094" actId="26606"/>
          <ac:spMkLst>
            <pc:docMk/>
            <pc:sldMk cId="158967570" sldId="280"/>
            <ac:spMk id="16" creationId="{D5B0017B-2ECA-49AF-B397-DC140825DF8D}"/>
          </ac:spMkLst>
        </pc:spChg>
        <pc:spChg chg="add del">
          <ac:chgData name="Riovan Roring" userId="7f5d728f8721ec73" providerId="LiveId" clId="{1AF54C01-C96E-43BD-A80F-2A4807A6CA43}" dt="2022-02-10T01:33:42.287" v="5099" actId="26606"/>
          <ac:spMkLst>
            <pc:docMk/>
            <pc:sldMk cId="158967570" sldId="280"/>
            <ac:spMk id="17" creationId="{D5B0017B-2ECA-49AF-B397-DC140825DF8D}"/>
          </ac:spMkLst>
        </pc:spChg>
        <pc:spChg chg="add">
          <ac:chgData name="Riovan Roring" userId="7f5d728f8721ec73" providerId="LiveId" clId="{1AF54C01-C96E-43BD-A80F-2A4807A6CA43}" dt="2022-02-10T01:33:42.314" v="5100" actId="26606"/>
          <ac:spMkLst>
            <pc:docMk/>
            <pc:sldMk cId="158967570" sldId="280"/>
            <ac:spMk id="22" creationId="{B819A166-7571-4003-A6B8-B62034C3ED30}"/>
          </ac:spMkLst>
        </pc:spChg>
        <pc:grpChg chg="add del">
          <ac:chgData name="Riovan Roring" userId="7f5d728f8721ec73" providerId="LiveId" clId="{1AF54C01-C96E-43BD-A80F-2A4807A6CA43}" dt="2022-02-10T01:33:42.287" v="5099" actId="26606"/>
          <ac:grpSpMkLst>
            <pc:docMk/>
            <pc:sldMk cId="158967570" sldId="280"/>
            <ac:grpSpMk id="7" creationId="{AE1C45F0-260A-458C-96ED-C1F6D2151219}"/>
          </ac:grpSpMkLst>
        </pc:grpChg>
        <pc:grpChg chg="add del">
          <ac:chgData name="Riovan Roring" userId="7f5d728f8721ec73" providerId="LiveId" clId="{1AF54C01-C96E-43BD-A80F-2A4807A6CA43}" dt="2022-02-10T01:33:33.555" v="5094" actId="26606"/>
          <ac:grpSpMkLst>
            <pc:docMk/>
            <pc:sldMk cId="158967570" sldId="280"/>
            <ac:grpSpMk id="11" creationId="{AE1C45F0-260A-458C-96ED-C1F6D2151219}"/>
          </ac:grpSpMkLst>
        </pc:grpChg>
        <pc:graphicFrameChg chg="add del">
          <ac:chgData name="Riovan Roring" userId="7f5d728f8721ec73" providerId="LiveId" clId="{1AF54C01-C96E-43BD-A80F-2A4807A6CA43}" dt="2022-02-10T01:33:33.555" v="5094" actId="26606"/>
          <ac:graphicFrameMkLst>
            <pc:docMk/>
            <pc:sldMk cId="158967570" sldId="280"/>
            <ac:graphicFrameMk id="5" creationId="{2A5713E6-2AB1-4F54-AD74-6C3A73CA3681}"/>
          </ac:graphicFrameMkLst>
        </pc:graphicFrameChg>
        <pc:graphicFrameChg chg="add del">
          <ac:chgData name="Riovan Roring" userId="7f5d728f8721ec73" providerId="LiveId" clId="{1AF54C01-C96E-43BD-A80F-2A4807A6CA43}" dt="2022-02-10T01:33:42.287" v="5099" actId="26606"/>
          <ac:graphicFrameMkLst>
            <pc:docMk/>
            <pc:sldMk cId="158967570" sldId="280"/>
            <ac:graphicFrameMk id="20" creationId="{C4215164-EECF-4AA3-9C39-ED858B854150}"/>
          </ac:graphicFrameMkLst>
        </pc:graphicFrameChg>
        <pc:graphicFrameChg chg="add">
          <ac:chgData name="Riovan Roring" userId="7f5d728f8721ec73" providerId="LiveId" clId="{1AF54C01-C96E-43BD-A80F-2A4807A6CA43}" dt="2022-02-10T01:33:42.314" v="5100" actId="26606"/>
          <ac:graphicFrameMkLst>
            <pc:docMk/>
            <pc:sldMk cId="158967570" sldId="280"/>
            <ac:graphicFrameMk id="23" creationId="{7FAF208F-7562-4CA4-911D-C501F737ABF4}"/>
          </ac:graphicFrameMkLst>
        </pc:graphicFrameChg>
        <pc:inkChg chg="add del">
          <ac:chgData name="Riovan Roring" userId="7f5d728f8721ec73" providerId="LiveId" clId="{1AF54C01-C96E-43BD-A80F-2A4807A6CA43}" dt="2022-02-10T06:59:58.882" v="6653"/>
          <ac:inkMkLst>
            <pc:docMk/>
            <pc:sldMk cId="158967570" sldId="280"/>
            <ac:inkMk id="3" creationId="{98E84628-3949-44B7-B0AC-4B65FE870EF2}"/>
          </ac:inkMkLst>
        </pc:inkChg>
        <pc:cxnChg chg="add del">
          <ac:chgData name="Riovan Roring" userId="7f5d728f8721ec73" providerId="LiveId" clId="{1AF54C01-C96E-43BD-A80F-2A4807A6CA43}" dt="2022-02-10T01:33:33.555" v="5094" actId="26606"/>
          <ac:cxnSpMkLst>
            <pc:docMk/>
            <pc:sldMk cId="158967570" sldId="280"/>
            <ac:cxnSpMk id="18" creationId="{6CF1BAF6-AD41-4082-B212-8A1F9A2E8779}"/>
          </ac:cxnSpMkLst>
        </pc:cxnChg>
        <pc:cxnChg chg="add del">
          <ac:chgData name="Riovan Roring" userId="7f5d728f8721ec73" providerId="LiveId" clId="{1AF54C01-C96E-43BD-A80F-2A4807A6CA43}" dt="2022-02-10T01:33:42.287" v="5099" actId="26606"/>
          <ac:cxnSpMkLst>
            <pc:docMk/>
            <pc:sldMk cId="158967570" sldId="280"/>
            <ac:cxnSpMk id="19" creationId="{6CF1BAF6-AD41-4082-B212-8A1F9A2E8779}"/>
          </ac:cxnSpMkLst>
        </pc:cxnChg>
      </pc:sldChg>
      <pc:sldChg chg="addSp delSp modSp new mod setBg setClrOvrMap">
        <pc:chgData name="Riovan Roring" userId="7f5d728f8721ec73" providerId="LiveId" clId="{1AF54C01-C96E-43BD-A80F-2A4807A6CA43}" dt="2022-02-10T06:59:58.882" v="6653"/>
        <pc:sldMkLst>
          <pc:docMk/>
          <pc:sldMk cId="1900105459" sldId="281"/>
        </pc:sldMkLst>
        <pc:spChg chg="mod">
          <ac:chgData name="Riovan Roring" userId="7f5d728f8721ec73" providerId="LiveId" clId="{1AF54C01-C96E-43BD-A80F-2A4807A6CA43}" dt="2022-02-10T01:39:50.758" v="5451" actId="26606"/>
          <ac:spMkLst>
            <pc:docMk/>
            <pc:sldMk cId="1900105459" sldId="281"/>
            <ac:spMk id="2" creationId="{EDE3D010-ACAD-4872-8120-E1ABB7B7DCB9}"/>
          </ac:spMkLst>
        </pc:spChg>
        <pc:spChg chg="mod">
          <ac:chgData name="Riovan Roring" userId="7f5d728f8721ec73" providerId="LiveId" clId="{1AF54C01-C96E-43BD-A80F-2A4807A6CA43}" dt="2022-02-10T01:47:09.764" v="5499" actId="20577"/>
          <ac:spMkLst>
            <pc:docMk/>
            <pc:sldMk cId="1900105459" sldId="281"/>
            <ac:spMk id="3" creationId="{B5D09B33-0874-4BF3-B1FF-B8610DB58B9A}"/>
          </ac:spMkLst>
        </pc:spChg>
        <pc:spChg chg="add">
          <ac:chgData name="Riovan Roring" userId="7f5d728f8721ec73" providerId="LiveId" clId="{1AF54C01-C96E-43BD-A80F-2A4807A6CA43}" dt="2022-02-10T01:39:50.758" v="5451" actId="26606"/>
          <ac:spMkLst>
            <pc:docMk/>
            <pc:sldMk cId="1900105459" sldId="281"/>
            <ac:spMk id="9" creationId="{C5E6CFF1-2F42-4E10-9A97-F116F46F53FE}"/>
          </ac:spMkLst>
        </pc:spChg>
        <pc:picChg chg="add">
          <ac:chgData name="Riovan Roring" userId="7f5d728f8721ec73" providerId="LiveId" clId="{1AF54C01-C96E-43BD-A80F-2A4807A6CA43}" dt="2022-02-10T01:39:50.758" v="5451" actId="26606"/>
          <ac:picMkLst>
            <pc:docMk/>
            <pc:sldMk cId="1900105459" sldId="281"/>
            <ac:picMk id="5" creationId="{34732C61-9951-4C0C-A35C-5FC0D4716C44}"/>
          </ac:picMkLst>
        </pc:picChg>
        <pc:inkChg chg="add del">
          <ac:chgData name="Riovan Roring" userId="7f5d728f8721ec73" providerId="LiveId" clId="{1AF54C01-C96E-43BD-A80F-2A4807A6CA43}" dt="2022-02-10T06:59:58.882" v="6653"/>
          <ac:inkMkLst>
            <pc:docMk/>
            <pc:sldMk cId="1900105459" sldId="281"/>
            <ac:inkMk id="4" creationId="{94A653F1-FAAA-4146-9138-535CF1878AD1}"/>
          </ac:inkMkLst>
        </pc:inkChg>
        <pc:cxnChg chg="add">
          <ac:chgData name="Riovan Roring" userId="7f5d728f8721ec73" providerId="LiveId" clId="{1AF54C01-C96E-43BD-A80F-2A4807A6CA43}" dt="2022-02-10T01:39:50.758" v="5451" actId="26606"/>
          <ac:cxnSpMkLst>
            <pc:docMk/>
            <pc:sldMk cId="1900105459" sldId="281"/>
            <ac:cxnSpMk id="11" creationId="{67182200-4859-4C8D-BCBB-55B245C28BA3}"/>
          </ac:cxnSpMkLst>
        </pc:cxnChg>
      </pc:sldChg>
      <pc:sldChg chg="new del">
        <pc:chgData name="Riovan Roring" userId="7f5d728f8721ec73" providerId="LiveId" clId="{1AF54C01-C96E-43BD-A80F-2A4807A6CA43}" dt="2022-02-10T01:33:33.058" v="5093" actId="680"/>
        <pc:sldMkLst>
          <pc:docMk/>
          <pc:sldMk cId="3044920797" sldId="281"/>
        </pc:sldMkLst>
      </pc:sldChg>
      <pc:sldChg chg="addSp modSp new mod setBg">
        <pc:chgData name="Riovan Roring" userId="7f5d728f8721ec73" providerId="LiveId" clId="{1AF54C01-C96E-43BD-A80F-2A4807A6CA43}" dt="2022-02-10T02:27:57.286" v="5629" actId="1076"/>
        <pc:sldMkLst>
          <pc:docMk/>
          <pc:sldMk cId="3680211885" sldId="282"/>
        </pc:sldMkLst>
        <pc:spChg chg="mod">
          <ac:chgData name="Riovan Roring" userId="7f5d728f8721ec73" providerId="LiveId" clId="{1AF54C01-C96E-43BD-A80F-2A4807A6CA43}" dt="2022-02-10T02:27:57.286" v="5629" actId="1076"/>
          <ac:spMkLst>
            <pc:docMk/>
            <pc:sldMk cId="3680211885" sldId="282"/>
            <ac:spMk id="2" creationId="{FFA7A1AE-CDFF-4730-8949-44E44625E530}"/>
          </ac:spMkLst>
        </pc:spChg>
        <pc:spChg chg="mod">
          <ac:chgData name="Riovan Roring" userId="7f5d728f8721ec73" providerId="LiveId" clId="{1AF54C01-C96E-43BD-A80F-2A4807A6CA43}" dt="2022-02-10T02:27:47.944" v="5628" actId="26606"/>
          <ac:spMkLst>
            <pc:docMk/>
            <pc:sldMk cId="3680211885" sldId="282"/>
            <ac:spMk id="3" creationId="{E63B5C88-96BE-4ED6-8FB1-6D39E028D0AA}"/>
          </ac:spMkLst>
        </pc:spChg>
        <pc:spChg chg="add mod">
          <ac:chgData name="Riovan Roring" userId="7f5d728f8721ec73" providerId="LiveId" clId="{1AF54C01-C96E-43BD-A80F-2A4807A6CA43}" dt="2022-02-10T02:27:47.944" v="5628" actId="26606"/>
          <ac:spMkLst>
            <pc:docMk/>
            <pc:sldMk cId="3680211885" sldId="282"/>
            <ac:spMk id="4" creationId="{C5FCE123-AE8B-4A25-BBE4-C0946A42959C}"/>
          </ac:spMkLst>
        </pc:spChg>
        <pc:spChg chg="add">
          <ac:chgData name="Riovan Roring" userId="7f5d728f8721ec73" providerId="LiveId" clId="{1AF54C01-C96E-43BD-A80F-2A4807A6CA43}" dt="2022-02-10T02:27:47.944" v="5628" actId="26606"/>
          <ac:spMkLst>
            <pc:docMk/>
            <pc:sldMk cId="3680211885" sldId="282"/>
            <ac:spMk id="9" creationId="{4C608BEB-860E-4094-8511-78603564A75E}"/>
          </ac:spMkLst>
        </pc:spChg>
        <pc:cxnChg chg="add">
          <ac:chgData name="Riovan Roring" userId="7f5d728f8721ec73" providerId="LiveId" clId="{1AF54C01-C96E-43BD-A80F-2A4807A6CA43}" dt="2022-02-10T02:27:47.944" v="5628" actId="26606"/>
          <ac:cxnSpMkLst>
            <pc:docMk/>
            <pc:sldMk cId="3680211885" sldId="282"/>
            <ac:cxnSpMk id="11" creationId="{1F16A8D4-FE87-4604-88B2-394B5D1EB437}"/>
          </ac:cxnSpMkLst>
        </pc:cxnChg>
      </pc:sldChg>
      <pc:sldChg chg="addSp delSp modSp new mod setBg">
        <pc:chgData name="Riovan Roring" userId="7f5d728f8721ec73" providerId="LiveId" clId="{1AF54C01-C96E-43BD-A80F-2A4807A6CA43}" dt="2022-02-10T02:44:34.769" v="6127" actId="26606"/>
        <pc:sldMkLst>
          <pc:docMk/>
          <pc:sldMk cId="2728362964" sldId="283"/>
        </pc:sldMkLst>
        <pc:spChg chg="mod">
          <ac:chgData name="Riovan Roring" userId="7f5d728f8721ec73" providerId="LiveId" clId="{1AF54C01-C96E-43BD-A80F-2A4807A6CA43}" dt="2022-02-10T02:44:34.769" v="6127" actId="26606"/>
          <ac:spMkLst>
            <pc:docMk/>
            <pc:sldMk cId="2728362964" sldId="283"/>
            <ac:spMk id="2" creationId="{BCB9CB14-EC1F-4C29-A395-0AF3CFBF7542}"/>
          </ac:spMkLst>
        </pc:spChg>
        <pc:spChg chg="del mod">
          <ac:chgData name="Riovan Roring" userId="7f5d728f8721ec73" providerId="LiveId" clId="{1AF54C01-C96E-43BD-A80F-2A4807A6CA43}" dt="2022-02-10T02:44:34.769" v="6127" actId="26606"/>
          <ac:spMkLst>
            <pc:docMk/>
            <pc:sldMk cId="2728362964" sldId="283"/>
            <ac:spMk id="3" creationId="{C1058C95-A854-4152-965C-F8C950EC7567}"/>
          </ac:spMkLst>
        </pc:spChg>
        <pc:spChg chg="add">
          <ac:chgData name="Riovan Roring" userId="7f5d728f8721ec73" providerId="LiveId" clId="{1AF54C01-C96E-43BD-A80F-2A4807A6CA43}" dt="2022-02-10T02:44:34.769" v="6127" actId="26606"/>
          <ac:spMkLst>
            <pc:docMk/>
            <pc:sldMk cId="2728362964" sldId="283"/>
            <ac:spMk id="9" creationId="{53B021B3-DE93-4AB7-8A18-CF5F1CED88B8}"/>
          </ac:spMkLst>
        </pc:spChg>
        <pc:spChg chg="add">
          <ac:chgData name="Riovan Roring" userId="7f5d728f8721ec73" providerId="LiveId" clId="{1AF54C01-C96E-43BD-A80F-2A4807A6CA43}" dt="2022-02-10T02:44:34.769" v="6127" actId="26606"/>
          <ac:spMkLst>
            <pc:docMk/>
            <pc:sldMk cId="2728362964" sldId="283"/>
            <ac:spMk id="11" creationId="{52D502E5-F6B4-4D58-B4AE-FC466FF15EE8}"/>
          </ac:spMkLst>
        </pc:spChg>
        <pc:spChg chg="add">
          <ac:chgData name="Riovan Roring" userId="7f5d728f8721ec73" providerId="LiveId" clId="{1AF54C01-C96E-43BD-A80F-2A4807A6CA43}" dt="2022-02-10T02:44:34.769" v="6127" actId="26606"/>
          <ac:spMkLst>
            <pc:docMk/>
            <pc:sldMk cId="2728362964" sldId="283"/>
            <ac:spMk id="13" creationId="{9DECDBF4-02B6-4BB4-B65B-B8107AD6A9E8}"/>
          </ac:spMkLst>
        </pc:spChg>
        <pc:graphicFrameChg chg="add">
          <ac:chgData name="Riovan Roring" userId="7f5d728f8721ec73" providerId="LiveId" clId="{1AF54C01-C96E-43BD-A80F-2A4807A6CA43}" dt="2022-02-10T02:44:34.769" v="6127" actId="26606"/>
          <ac:graphicFrameMkLst>
            <pc:docMk/>
            <pc:sldMk cId="2728362964" sldId="283"/>
            <ac:graphicFrameMk id="5" creationId="{43A539FD-AA14-4581-86C4-BE4ABDD6957A}"/>
          </ac:graphicFrameMkLst>
        </pc:graphicFrameChg>
      </pc:sldChg>
      <pc:sldChg chg="addSp modSp new mod setBg">
        <pc:chgData name="Riovan Roring" userId="7f5d728f8721ec73" providerId="LiveId" clId="{1AF54C01-C96E-43BD-A80F-2A4807A6CA43}" dt="2022-02-10T02:50:36.657" v="6391" actId="20577"/>
        <pc:sldMkLst>
          <pc:docMk/>
          <pc:sldMk cId="3584162408" sldId="284"/>
        </pc:sldMkLst>
        <pc:spChg chg="mod">
          <ac:chgData name="Riovan Roring" userId="7f5d728f8721ec73" providerId="LiveId" clId="{1AF54C01-C96E-43BD-A80F-2A4807A6CA43}" dt="2022-02-10T02:49:04.887" v="6230" actId="26606"/>
          <ac:spMkLst>
            <pc:docMk/>
            <pc:sldMk cId="3584162408" sldId="284"/>
            <ac:spMk id="2" creationId="{CB83455A-3DC8-4FBC-B301-9BC4ED3EBBCF}"/>
          </ac:spMkLst>
        </pc:spChg>
        <pc:spChg chg="mod">
          <ac:chgData name="Riovan Roring" userId="7f5d728f8721ec73" providerId="LiveId" clId="{1AF54C01-C96E-43BD-A80F-2A4807A6CA43}" dt="2022-02-10T02:50:36.657" v="6391" actId="20577"/>
          <ac:spMkLst>
            <pc:docMk/>
            <pc:sldMk cId="3584162408" sldId="284"/>
            <ac:spMk id="3" creationId="{C63DCA32-DA35-47B7-8ECE-7813FB915A06}"/>
          </ac:spMkLst>
        </pc:spChg>
        <pc:spChg chg="add">
          <ac:chgData name="Riovan Roring" userId="7f5d728f8721ec73" providerId="LiveId" clId="{1AF54C01-C96E-43BD-A80F-2A4807A6CA43}" dt="2022-02-10T02:49:04.887" v="6230" actId="26606"/>
          <ac:spMkLst>
            <pc:docMk/>
            <pc:sldMk cId="3584162408" sldId="284"/>
            <ac:spMk id="10" creationId="{8FC9BE17-9A7B-462D-AE50-3D8777387304}"/>
          </ac:spMkLst>
        </pc:spChg>
        <pc:spChg chg="add">
          <ac:chgData name="Riovan Roring" userId="7f5d728f8721ec73" providerId="LiveId" clId="{1AF54C01-C96E-43BD-A80F-2A4807A6CA43}" dt="2022-02-10T02:49:04.887" v="6230" actId="26606"/>
          <ac:spMkLst>
            <pc:docMk/>
            <pc:sldMk cId="3584162408" sldId="284"/>
            <ac:spMk id="12" creationId="{3EBE8569-6AEC-4B8C-8D53-2DE337CDBA65}"/>
          </ac:spMkLst>
        </pc:spChg>
        <pc:spChg chg="add">
          <ac:chgData name="Riovan Roring" userId="7f5d728f8721ec73" providerId="LiveId" clId="{1AF54C01-C96E-43BD-A80F-2A4807A6CA43}" dt="2022-02-10T02:49:04.887" v="6230" actId="26606"/>
          <ac:spMkLst>
            <pc:docMk/>
            <pc:sldMk cId="3584162408" sldId="284"/>
            <ac:spMk id="14" creationId="{55D4142C-5077-457F-A6AD-3FECFDB39685}"/>
          </ac:spMkLst>
        </pc:spChg>
        <pc:spChg chg="add">
          <ac:chgData name="Riovan Roring" userId="7f5d728f8721ec73" providerId="LiveId" clId="{1AF54C01-C96E-43BD-A80F-2A4807A6CA43}" dt="2022-02-10T02:49:04.887" v="6230" actId="26606"/>
          <ac:spMkLst>
            <pc:docMk/>
            <pc:sldMk cId="3584162408" sldId="284"/>
            <ac:spMk id="16" creationId="{7A5F0580-5EE9-419F-96EE-B6529EF6E7D0}"/>
          </ac:spMkLst>
        </pc:spChg>
        <pc:picChg chg="add mod ord">
          <ac:chgData name="Riovan Roring" userId="7f5d728f8721ec73" providerId="LiveId" clId="{1AF54C01-C96E-43BD-A80F-2A4807A6CA43}" dt="2022-02-10T02:49:04.887" v="6230" actId="26606"/>
          <ac:picMkLst>
            <pc:docMk/>
            <pc:sldMk cId="3584162408" sldId="284"/>
            <ac:picMk id="5" creationId="{48A18180-B87E-45DE-AAF7-03E8C3C68C37}"/>
          </ac:picMkLst>
        </pc:picChg>
      </pc:sldChg>
      <pc:sldChg chg="addSp delSp modSp new mod setBg">
        <pc:chgData name="Riovan Roring" userId="7f5d728f8721ec73" providerId="LiveId" clId="{1AF54C01-C96E-43BD-A80F-2A4807A6CA43}" dt="2022-02-10T02:55:50.931" v="6520" actId="14100"/>
        <pc:sldMkLst>
          <pc:docMk/>
          <pc:sldMk cId="3301484942" sldId="285"/>
        </pc:sldMkLst>
        <pc:spChg chg="mod">
          <ac:chgData name="Riovan Roring" userId="7f5d728f8721ec73" providerId="LiveId" clId="{1AF54C01-C96E-43BD-A80F-2A4807A6CA43}" dt="2022-02-10T02:55:38.297" v="6519" actId="26606"/>
          <ac:spMkLst>
            <pc:docMk/>
            <pc:sldMk cId="3301484942" sldId="285"/>
            <ac:spMk id="2" creationId="{6D9CF9A4-7DD0-4B8F-AE9B-A102915B9873}"/>
          </ac:spMkLst>
        </pc:spChg>
        <pc:spChg chg="mod">
          <ac:chgData name="Riovan Roring" userId="7f5d728f8721ec73" providerId="LiveId" clId="{1AF54C01-C96E-43BD-A80F-2A4807A6CA43}" dt="2022-02-10T02:55:50.931" v="6520" actId="14100"/>
          <ac:spMkLst>
            <pc:docMk/>
            <pc:sldMk cId="3301484942" sldId="285"/>
            <ac:spMk id="3" creationId="{FDC8D2F2-E538-4578-8CB6-D7BF7B669697}"/>
          </ac:spMkLst>
        </pc:spChg>
        <pc:spChg chg="add del">
          <ac:chgData name="Riovan Roring" userId="7f5d728f8721ec73" providerId="LiveId" clId="{1AF54C01-C96E-43BD-A80F-2A4807A6CA43}" dt="2022-02-10T02:55:38.297" v="6519" actId="26606"/>
          <ac:spMkLst>
            <pc:docMk/>
            <pc:sldMk cId="3301484942" sldId="285"/>
            <ac:spMk id="8" creationId="{DAF1966E-FD40-4A4A-B61B-C4DF7FA05F06}"/>
          </ac:spMkLst>
        </pc:spChg>
        <pc:spChg chg="add del">
          <ac:chgData name="Riovan Roring" userId="7f5d728f8721ec73" providerId="LiveId" clId="{1AF54C01-C96E-43BD-A80F-2A4807A6CA43}" dt="2022-02-10T02:55:38.297" v="6519" actId="26606"/>
          <ac:spMkLst>
            <pc:docMk/>
            <pc:sldMk cId="3301484942" sldId="285"/>
            <ac:spMk id="10" creationId="{047BFA19-D45E-416B-A404-7AF2F3F27017}"/>
          </ac:spMkLst>
        </pc:spChg>
        <pc:spChg chg="add del">
          <ac:chgData name="Riovan Roring" userId="7f5d728f8721ec73" providerId="LiveId" clId="{1AF54C01-C96E-43BD-A80F-2A4807A6CA43}" dt="2022-02-10T02:55:38.297" v="6519" actId="26606"/>
          <ac:spMkLst>
            <pc:docMk/>
            <pc:sldMk cId="3301484942" sldId="285"/>
            <ac:spMk id="12" creationId="{8E0105E7-23DB-4CF2-8258-FF47C7620F6E}"/>
          </ac:spMkLst>
        </pc:spChg>
        <pc:spChg chg="add del">
          <ac:chgData name="Riovan Roring" userId="7f5d728f8721ec73" providerId="LiveId" clId="{1AF54C01-C96E-43BD-A80F-2A4807A6CA43}" dt="2022-02-10T02:55:38.297" v="6519" actId="26606"/>
          <ac:spMkLst>
            <pc:docMk/>
            <pc:sldMk cId="3301484942" sldId="285"/>
            <ac:spMk id="14" creationId="{074B4F7D-14B2-478B-8BF5-01E4E0C5D263}"/>
          </ac:spMkLst>
        </pc:spChg>
        <pc:spChg chg="add del">
          <ac:chgData name="Riovan Roring" userId="7f5d728f8721ec73" providerId="LiveId" clId="{1AF54C01-C96E-43BD-A80F-2A4807A6CA43}" dt="2022-02-10T02:55:38.290" v="6518" actId="26606"/>
          <ac:spMkLst>
            <pc:docMk/>
            <pc:sldMk cId="3301484942" sldId="285"/>
            <ac:spMk id="19" creationId="{F13C74B1-5B17-4795-BED0-7140497B445A}"/>
          </ac:spMkLst>
        </pc:spChg>
        <pc:spChg chg="add del">
          <ac:chgData name="Riovan Roring" userId="7f5d728f8721ec73" providerId="LiveId" clId="{1AF54C01-C96E-43BD-A80F-2A4807A6CA43}" dt="2022-02-10T02:55:38.290" v="6518" actId="26606"/>
          <ac:spMkLst>
            <pc:docMk/>
            <pc:sldMk cId="3301484942" sldId="285"/>
            <ac:spMk id="21" creationId="{D4974D33-8DC5-464E-8C6D-BE58F0669C17}"/>
          </ac:spMkLst>
        </pc:spChg>
        <pc:spChg chg="add">
          <ac:chgData name="Riovan Roring" userId="7f5d728f8721ec73" providerId="LiveId" clId="{1AF54C01-C96E-43BD-A80F-2A4807A6CA43}" dt="2022-02-10T02:55:38.297" v="6519" actId="26606"/>
          <ac:spMkLst>
            <pc:docMk/>
            <pc:sldMk cId="3301484942" sldId="285"/>
            <ac:spMk id="23" creationId="{55D4142C-5077-457F-A6AD-3FECFDB39685}"/>
          </ac:spMkLst>
        </pc:spChg>
        <pc:spChg chg="add">
          <ac:chgData name="Riovan Roring" userId="7f5d728f8721ec73" providerId="LiveId" clId="{1AF54C01-C96E-43BD-A80F-2A4807A6CA43}" dt="2022-02-10T02:55:38.297" v="6519" actId="26606"/>
          <ac:spMkLst>
            <pc:docMk/>
            <pc:sldMk cId="3301484942" sldId="285"/>
            <ac:spMk id="24" creationId="{8FC9BE17-9A7B-462D-AE50-3D8777387304}"/>
          </ac:spMkLst>
        </pc:spChg>
        <pc:spChg chg="add">
          <ac:chgData name="Riovan Roring" userId="7f5d728f8721ec73" providerId="LiveId" clId="{1AF54C01-C96E-43BD-A80F-2A4807A6CA43}" dt="2022-02-10T02:55:38.297" v="6519" actId="26606"/>
          <ac:spMkLst>
            <pc:docMk/>
            <pc:sldMk cId="3301484942" sldId="285"/>
            <ac:spMk id="25" creationId="{7A5F0580-5EE9-419F-96EE-B6529EF6E7D0}"/>
          </ac:spMkLst>
        </pc:spChg>
        <pc:spChg chg="add">
          <ac:chgData name="Riovan Roring" userId="7f5d728f8721ec73" providerId="LiveId" clId="{1AF54C01-C96E-43BD-A80F-2A4807A6CA43}" dt="2022-02-10T02:55:38.297" v="6519" actId="26606"/>
          <ac:spMkLst>
            <pc:docMk/>
            <pc:sldMk cId="3301484942" sldId="285"/>
            <ac:spMk id="26" creationId="{3EBE8569-6AEC-4B8C-8D53-2DE337CDBA65}"/>
          </ac:spMkLst>
        </pc:spChg>
        <pc:picChg chg="add mod ord">
          <ac:chgData name="Riovan Roring" userId="7f5d728f8721ec73" providerId="LiveId" clId="{1AF54C01-C96E-43BD-A80F-2A4807A6CA43}" dt="2022-02-10T02:55:38.297" v="6519" actId="26606"/>
          <ac:picMkLst>
            <pc:docMk/>
            <pc:sldMk cId="3301484942" sldId="285"/>
            <ac:picMk id="5" creationId="{852CF70B-590D-4FC8-BDA4-76A748D494FB}"/>
          </ac:picMkLst>
        </pc:picChg>
      </pc:sldChg>
      <pc:sldChg chg="addSp modSp new mod setBg">
        <pc:chgData name="Riovan Roring" userId="7f5d728f8721ec73" providerId="LiveId" clId="{1AF54C01-C96E-43BD-A80F-2A4807A6CA43}" dt="2022-02-10T02:57:24.596" v="6620" actId="26606"/>
        <pc:sldMkLst>
          <pc:docMk/>
          <pc:sldMk cId="4190893005" sldId="286"/>
        </pc:sldMkLst>
        <pc:spChg chg="mod">
          <ac:chgData name="Riovan Roring" userId="7f5d728f8721ec73" providerId="LiveId" clId="{1AF54C01-C96E-43BD-A80F-2A4807A6CA43}" dt="2022-02-10T02:57:24.596" v="6620" actId="26606"/>
          <ac:spMkLst>
            <pc:docMk/>
            <pc:sldMk cId="4190893005" sldId="286"/>
            <ac:spMk id="2" creationId="{8582A4EB-1E3E-4F65-AF18-BA098FD4734B}"/>
          </ac:spMkLst>
        </pc:spChg>
        <pc:spChg chg="mod">
          <ac:chgData name="Riovan Roring" userId="7f5d728f8721ec73" providerId="LiveId" clId="{1AF54C01-C96E-43BD-A80F-2A4807A6CA43}" dt="2022-02-10T02:57:24.596" v="6620" actId="26606"/>
          <ac:spMkLst>
            <pc:docMk/>
            <pc:sldMk cId="4190893005" sldId="286"/>
            <ac:spMk id="3" creationId="{7640FDDE-E1FC-4872-8C55-C7617C5EA8FB}"/>
          </ac:spMkLst>
        </pc:spChg>
        <pc:spChg chg="add">
          <ac:chgData name="Riovan Roring" userId="7f5d728f8721ec73" providerId="LiveId" clId="{1AF54C01-C96E-43BD-A80F-2A4807A6CA43}" dt="2022-02-10T02:57:24.596" v="6620" actId="26606"/>
          <ac:spMkLst>
            <pc:docMk/>
            <pc:sldMk cId="4190893005" sldId="286"/>
            <ac:spMk id="9" creationId="{E91DC736-0EF8-4F87-9146-EBF1D2EE4D3D}"/>
          </ac:spMkLst>
        </pc:spChg>
        <pc:spChg chg="add">
          <ac:chgData name="Riovan Roring" userId="7f5d728f8721ec73" providerId="LiveId" clId="{1AF54C01-C96E-43BD-A80F-2A4807A6CA43}" dt="2022-02-10T02:57:24.596" v="6620" actId="26606"/>
          <ac:spMkLst>
            <pc:docMk/>
            <pc:sldMk cId="4190893005" sldId="286"/>
            <ac:spMk id="11" creationId="{097CD68E-23E3-4007-8847-CD0944C4F7BE}"/>
          </ac:spMkLst>
        </pc:spChg>
        <pc:spChg chg="add">
          <ac:chgData name="Riovan Roring" userId="7f5d728f8721ec73" providerId="LiveId" clId="{1AF54C01-C96E-43BD-A80F-2A4807A6CA43}" dt="2022-02-10T02:57:24.596" v="6620" actId="26606"/>
          <ac:spMkLst>
            <pc:docMk/>
            <pc:sldMk cId="4190893005" sldId="286"/>
            <ac:spMk id="13" creationId="{AF2F604E-43BE-4DC3-B983-E071523364F8}"/>
          </ac:spMkLst>
        </pc:spChg>
        <pc:spChg chg="add">
          <ac:chgData name="Riovan Roring" userId="7f5d728f8721ec73" providerId="LiveId" clId="{1AF54C01-C96E-43BD-A80F-2A4807A6CA43}" dt="2022-02-10T02:57:24.596" v="6620" actId="26606"/>
          <ac:spMkLst>
            <pc:docMk/>
            <pc:sldMk cId="4190893005" sldId="286"/>
            <ac:spMk id="15" creationId="{08C9B587-E65E-4B52-B37C-ABEBB6E87928}"/>
          </ac:spMkLst>
        </pc:spChg>
        <pc:picChg chg="add">
          <ac:chgData name="Riovan Roring" userId="7f5d728f8721ec73" providerId="LiveId" clId="{1AF54C01-C96E-43BD-A80F-2A4807A6CA43}" dt="2022-02-10T02:57:24.596" v="6620" actId="26606"/>
          <ac:picMkLst>
            <pc:docMk/>
            <pc:sldMk cId="4190893005" sldId="286"/>
            <ac:picMk id="5" creationId="{20E72E0F-1BE7-49AA-B71E-663691EA7C26}"/>
          </ac:picMkLst>
        </pc:picChg>
      </pc:sldChg>
      <pc:sldChg chg="addSp modSp new mod setBg">
        <pc:chgData name="Riovan Roring" userId="7f5d728f8721ec73" providerId="LiveId" clId="{1AF54C01-C96E-43BD-A80F-2A4807A6CA43}" dt="2022-02-10T03:00:14.354" v="6644" actId="26606"/>
        <pc:sldMkLst>
          <pc:docMk/>
          <pc:sldMk cId="3986575961" sldId="287"/>
        </pc:sldMkLst>
        <pc:spChg chg="mod">
          <ac:chgData name="Riovan Roring" userId="7f5d728f8721ec73" providerId="LiveId" clId="{1AF54C01-C96E-43BD-A80F-2A4807A6CA43}" dt="2022-02-10T03:00:14.354" v="6644" actId="26606"/>
          <ac:spMkLst>
            <pc:docMk/>
            <pc:sldMk cId="3986575961" sldId="287"/>
            <ac:spMk id="2" creationId="{4BC6B366-5288-416D-B302-D9D0DEC065CF}"/>
          </ac:spMkLst>
        </pc:spChg>
        <pc:spChg chg="mod">
          <ac:chgData name="Riovan Roring" userId="7f5d728f8721ec73" providerId="LiveId" clId="{1AF54C01-C96E-43BD-A80F-2A4807A6CA43}" dt="2022-02-10T03:00:14.354" v="6644" actId="26606"/>
          <ac:spMkLst>
            <pc:docMk/>
            <pc:sldMk cId="3986575961" sldId="287"/>
            <ac:spMk id="3" creationId="{372137D0-CCF7-43EC-A711-7975C1E0ED68}"/>
          </ac:spMkLst>
        </pc:spChg>
        <pc:spChg chg="add">
          <ac:chgData name="Riovan Roring" userId="7f5d728f8721ec73" providerId="LiveId" clId="{1AF54C01-C96E-43BD-A80F-2A4807A6CA43}" dt="2022-02-10T03:00:14.354" v="6644" actId="26606"/>
          <ac:spMkLst>
            <pc:docMk/>
            <pc:sldMk cId="3986575961" sldId="287"/>
            <ac:spMk id="8" creationId="{100EDD19-6802-4EC3-95CE-CFFAB042CFD6}"/>
          </ac:spMkLst>
        </pc:spChg>
        <pc:spChg chg="add">
          <ac:chgData name="Riovan Roring" userId="7f5d728f8721ec73" providerId="LiveId" clId="{1AF54C01-C96E-43BD-A80F-2A4807A6CA43}" dt="2022-02-10T03:00:14.354" v="6644" actId="26606"/>
          <ac:spMkLst>
            <pc:docMk/>
            <pc:sldMk cId="3986575961" sldId="287"/>
            <ac:spMk id="10" creationId="{DB17E863-922E-4C26-BD64-E8FD41D28661}"/>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ata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ata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svg"/><Relationship Id="rId1" Type="http://schemas.openxmlformats.org/officeDocument/2006/relationships/image" Target="../media/image35.png"/><Relationship Id="rId4" Type="http://schemas.openxmlformats.org/officeDocument/2006/relationships/image" Target="../media/image38.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rawing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svg"/><Relationship Id="rId1" Type="http://schemas.openxmlformats.org/officeDocument/2006/relationships/image" Target="../media/image35.png"/><Relationship Id="rId4" Type="http://schemas.openxmlformats.org/officeDocument/2006/relationships/image" Target="../media/image38.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EF879979-43BE-4520-B383-AFB3993621F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9B71950-5566-47DB-A182-D0C43B5E7E49}">
      <dgm:prSet/>
      <dgm:spPr/>
      <dgm:t>
        <a:bodyPr/>
        <a:lstStyle/>
        <a:p>
          <a:r>
            <a:rPr lang="en-US"/>
            <a:t>Communication and Team-play Management.</a:t>
          </a:r>
        </a:p>
      </dgm:t>
    </dgm:pt>
    <dgm:pt modelId="{9F1DCDD1-E032-4556-B261-A086499ADFC6}" type="parTrans" cxnId="{AF35036C-042C-4E2B-961C-7DBA80C4C8CD}">
      <dgm:prSet/>
      <dgm:spPr/>
      <dgm:t>
        <a:bodyPr/>
        <a:lstStyle/>
        <a:p>
          <a:endParaRPr lang="en-US"/>
        </a:p>
      </dgm:t>
    </dgm:pt>
    <dgm:pt modelId="{BA85FE44-C662-40E1-AC4F-38C84EC50E14}" type="sibTrans" cxnId="{AF35036C-042C-4E2B-961C-7DBA80C4C8CD}">
      <dgm:prSet/>
      <dgm:spPr/>
      <dgm:t>
        <a:bodyPr/>
        <a:lstStyle/>
        <a:p>
          <a:endParaRPr lang="en-US"/>
        </a:p>
      </dgm:t>
    </dgm:pt>
    <dgm:pt modelId="{839B0B3B-6AD9-4838-9EDF-F213BBA7867B}">
      <dgm:prSet/>
      <dgm:spPr/>
      <dgm:t>
        <a:bodyPr/>
        <a:lstStyle/>
        <a:p>
          <a:r>
            <a:rPr lang="en-US"/>
            <a:t>Accessing funding resources.</a:t>
          </a:r>
        </a:p>
      </dgm:t>
    </dgm:pt>
    <dgm:pt modelId="{16157486-596B-4CA5-B5F8-E98E4D607930}" type="parTrans" cxnId="{9C245534-63C4-4BCE-88BE-979EA0875F0B}">
      <dgm:prSet/>
      <dgm:spPr/>
      <dgm:t>
        <a:bodyPr/>
        <a:lstStyle/>
        <a:p>
          <a:endParaRPr lang="en-US"/>
        </a:p>
      </dgm:t>
    </dgm:pt>
    <dgm:pt modelId="{AA2AE8C7-3105-4EE5-8BB8-BDF82580FD2F}" type="sibTrans" cxnId="{9C245534-63C4-4BCE-88BE-979EA0875F0B}">
      <dgm:prSet/>
      <dgm:spPr/>
      <dgm:t>
        <a:bodyPr/>
        <a:lstStyle/>
        <a:p>
          <a:endParaRPr lang="en-US"/>
        </a:p>
      </dgm:t>
    </dgm:pt>
    <dgm:pt modelId="{8C74DA4D-D119-442C-90FB-3E5B9A41D0F8}">
      <dgm:prSet/>
      <dgm:spPr/>
      <dgm:t>
        <a:bodyPr/>
        <a:lstStyle/>
        <a:p>
          <a:r>
            <a:rPr lang="en-US"/>
            <a:t>Absence of frameworks.</a:t>
          </a:r>
        </a:p>
      </dgm:t>
    </dgm:pt>
    <dgm:pt modelId="{07F3C095-8279-4099-8247-10EB81683283}" type="parTrans" cxnId="{1BDC1462-3E4B-4E8F-9EC0-2C686F67EADE}">
      <dgm:prSet/>
      <dgm:spPr/>
      <dgm:t>
        <a:bodyPr/>
        <a:lstStyle/>
        <a:p>
          <a:endParaRPr lang="en-US"/>
        </a:p>
      </dgm:t>
    </dgm:pt>
    <dgm:pt modelId="{4EB2C70A-0C63-4B1B-AF4F-50B586FD9954}" type="sibTrans" cxnId="{1BDC1462-3E4B-4E8F-9EC0-2C686F67EADE}">
      <dgm:prSet/>
      <dgm:spPr/>
      <dgm:t>
        <a:bodyPr/>
        <a:lstStyle/>
        <a:p>
          <a:endParaRPr lang="en-US"/>
        </a:p>
      </dgm:t>
    </dgm:pt>
    <dgm:pt modelId="{F7FA8DC2-E3DE-4447-9EB2-0F871D3FCB97}">
      <dgm:prSet/>
      <dgm:spPr/>
      <dgm:t>
        <a:bodyPr/>
        <a:lstStyle/>
        <a:p>
          <a:r>
            <a:rPr lang="en-US"/>
            <a:t>Long time project periods.</a:t>
          </a:r>
        </a:p>
      </dgm:t>
    </dgm:pt>
    <dgm:pt modelId="{B4E69708-8FCF-44EE-8CB1-1A74623E9F53}" type="parTrans" cxnId="{6D98959C-DE89-46A9-AF84-AEC30C11E8B4}">
      <dgm:prSet/>
      <dgm:spPr/>
      <dgm:t>
        <a:bodyPr/>
        <a:lstStyle/>
        <a:p>
          <a:endParaRPr lang="en-US"/>
        </a:p>
      </dgm:t>
    </dgm:pt>
    <dgm:pt modelId="{2BA938FD-9415-4AD8-99C2-62EF8FA6706C}" type="sibTrans" cxnId="{6D98959C-DE89-46A9-AF84-AEC30C11E8B4}">
      <dgm:prSet/>
      <dgm:spPr/>
      <dgm:t>
        <a:bodyPr/>
        <a:lstStyle/>
        <a:p>
          <a:endParaRPr lang="en-US"/>
        </a:p>
      </dgm:t>
    </dgm:pt>
    <dgm:pt modelId="{4B72AF68-EE09-4495-AE2F-71FC414B5455}" type="pres">
      <dgm:prSet presAssocID="{EF879979-43BE-4520-B383-AFB3993621F0}" presName="root" presStyleCnt="0">
        <dgm:presLayoutVars>
          <dgm:dir/>
          <dgm:resizeHandles val="exact"/>
        </dgm:presLayoutVars>
      </dgm:prSet>
      <dgm:spPr/>
    </dgm:pt>
    <dgm:pt modelId="{F7A0DAC8-0EF8-4752-AECB-63402F72CD4D}" type="pres">
      <dgm:prSet presAssocID="{29B71950-5566-47DB-A182-D0C43B5E7E49}" presName="compNode" presStyleCnt="0"/>
      <dgm:spPr/>
    </dgm:pt>
    <dgm:pt modelId="{716ACB63-9276-4A79-A826-5FA0C998110C}" type="pres">
      <dgm:prSet presAssocID="{29B71950-5566-47DB-A182-D0C43B5E7E49}" presName="bgRect" presStyleLbl="bgShp" presStyleIdx="0" presStyleCnt="4"/>
      <dgm:spPr/>
    </dgm:pt>
    <dgm:pt modelId="{0091CF77-931E-4F20-8B56-463BC034D087}" type="pres">
      <dgm:prSet presAssocID="{29B71950-5566-47DB-A182-D0C43B5E7E4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ocial Network"/>
        </a:ext>
      </dgm:extLst>
    </dgm:pt>
    <dgm:pt modelId="{C9F4E81B-883A-41BC-B5F5-6E6F605565D1}" type="pres">
      <dgm:prSet presAssocID="{29B71950-5566-47DB-A182-D0C43B5E7E49}" presName="spaceRect" presStyleCnt="0"/>
      <dgm:spPr/>
    </dgm:pt>
    <dgm:pt modelId="{93A370CB-5AED-4008-ABDD-853F460D5DC4}" type="pres">
      <dgm:prSet presAssocID="{29B71950-5566-47DB-A182-D0C43B5E7E49}" presName="parTx" presStyleLbl="revTx" presStyleIdx="0" presStyleCnt="4">
        <dgm:presLayoutVars>
          <dgm:chMax val="0"/>
          <dgm:chPref val="0"/>
        </dgm:presLayoutVars>
      </dgm:prSet>
      <dgm:spPr/>
    </dgm:pt>
    <dgm:pt modelId="{4600A954-177D-42E7-BDAC-7C433CC3175C}" type="pres">
      <dgm:prSet presAssocID="{BA85FE44-C662-40E1-AC4F-38C84EC50E14}" presName="sibTrans" presStyleCnt="0"/>
      <dgm:spPr/>
    </dgm:pt>
    <dgm:pt modelId="{974CD39D-5DC0-4DC0-9560-9F79614C708D}" type="pres">
      <dgm:prSet presAssocID="{839B0B3B-6AD9-4838-9EDF-F213BBA7867B}" presName="compNode" presStyleCnt="0"/>
      <dgm:spPr/>
    </dgm:pt>
    <dgm:pt modelId="{EFC9D38F-BCC3-45EA-B2EB-FC8F5E26A52B}" type="pres">
      <dgm:prSet presAssocID="{839B0B3B-6AD9-4838-9EDF-F213BBA7867B}" presName="bgRect" presStyleLbl="bgShp" presStyleIdx="1" presStyleCnt="4"/>
      <dgm:spPr/>
    </dgm:pt>
    <dgm:pt modelId="{F65C2624-1AFA-4F5F-A5E1-C9271EB21CAC}" type="pres">
      <dgm:prSet presAssocID="{839B0B3B-6AD9-4838-9EDF-F213BBA7867B}"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ang"/>
        </a:ext>
      </dgm:extLst>
    </dgm:pt>
    <dgm:pt modelId="{4D90101E-13CB-434A-8941-998D727372F2}" type="pres">
      <dgm:prSet presAssocID="{839B0B3B-6AD9-4838-9EDF-F213BBA7867B}" presName="spaceRect" presStyleCnt="0"/>
      <dgm:spPr/>
    </dgm:pt>
    <dgm:pt modelId="{E9E7F3FA-4972-4864-B994-6BC351C4EEC2}" type="pres">
      <dgm:prSet presAssocID="{839B0B3B-6AD9-4838-9EDF-F213BBA7867B}" presName="parTx" presStyleLbl="revTx" presStyleIdx="1" presStyleCnt="4">
        <dgm:presLayoutVars>
          <dgm:chMax val="0"/>
          <dgm:chPref val="0"/>
        </dgm:presLayoutVars>
      </dgm:prSet>
      <dgm:spPr/>
    </dgm:pt>
    <dgm:pt modelId="{FAC253BA-EA97-4EEB-BAEF-B7EFBE28E552}" type="pres">
      <dgm:prSet presAssocID="{AA2AE8C7-3105-4EE5-8BB8-BDF82580FD2F}" presName="sibTrans" presStyleCnt="0"/>
      <dgm:spPr/>
    </dgm:pt>
    <dgm:pt modelId="{E2099E7E-391F-4994-99A3-0C4B79FDCFAF}" type="pres">
      <dgm:prSet presAssocID="{8C74DA4D-D119-442C-90FB-3E5B9A41D0F8}" presName="compNode" presStyleCnt="0"/>
      <dgm:spPr/>
    </dgm:pt>
    <dgm:pt modelId="{A8F1CC09-05E9-412C-8AFD-A3245A7B24D1}" type="pres">
      <dgm:prSet presAssocID="{8C74DA4D-D119-442C-90FB-3E5B9A41D0F8}" presName="bgRect" presStyleLbl="bgShp" presStyleIdx="2" presStyleCnt="4"/>
      <dgm:spPr/>
    </dgm:pt>
    <dgm:pt modelId="{A656CF2E-7C92-4227-9046-A563DADD0725}" type="pres">
      <dgm:prSet presAssocID="{8C74DA4D-D119-442C-90FB-3E5B9A41D0F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ki"/>
        </a:ext>
      </dgm:extLst>
    </dgm:pt>
    <dgm:pt modelId="{DC95C2BA-2221-4A61-93E7-C8A33115D6C3}" type="pres">
      <dgm:prSet presAssocID="{8C74DA4D-D119-442C-90FB-3E5B9A41D0F8}" presName="spaceRect" presStyleCnt="0"/>
      <dgm:spPr/>
    </dgm:pt>
    <dgm:pt modelId="{B1D04F17-8C23-42E7-9E64-89949F9933A8}" type="pres">
      <dgm:prSet presAssocID="{8C74DA4D-D119-442C-90FB-3E5B9A41D0F8}" presName="parTx" presStyleLbl="revTx" presStyleIdx="2" presStyleCnt="4">
        <dgm:presLayoutVars>
          <dgm:chMax val="0"/>
          <dgm:chPref val="0"/>
        </dgm:presLayoutVars>
      </dgm:prSet>
      <dgm:spPr/>
    </dgm:pt>
    <dgm:pt modelId="{1DA1D20D-82B8-475D-8328-00F8DA216B1B}" type="pres">
      <dgm:prSet presAssocID="{4EB2C70A-0C63-4B1B-AF4F-50B586FD9954}" presName="sibTrans" presStyleCnt="0"/>
      <dgm:spPr/>
    </dgm:pt>
    <dgm:pt modelId="{33379AD2-AA48-4335-BD51-FD367396F18C}" type="pres">
      <dgm:prSet presAssocID="{F7FA8DC2-E3DE-4447-9EB2-0F871D3FCB97}" presName="compNode" presStyleCnt="0"/>
      <dgm:spPr/>
    </dgm:pt>
    <dgm:pt modelId="{3C03286D-7D52-4537-82D1-F13CA629934E}" type="pres">
      <dgm:prSet presAssocID="{F7FA8DC2-E3DE-4447-9EB2-0F871D3FCB97}" presName="bgRect" presStyleLbl="bgShp" presStyleIdx="3" presStyleCnt="4"/>
      <dgm:spPr/>
    </dgm:pt>
    <dgm:pt modelId="{A4D4073B-3A21-4919-9CF2-0D152AF29B5A}" type="pres">
      <dgm:prSet presAssocID="{F7FA8DC2-E3DE-4447-9EB2-0F871D3FCB9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onthly calendar"/>
        </a:ext>
      </dgm:extLst>
    </dgm:pt>
    <dgm:pt modelId="{AB04ED41-7C08-4E38-9332-BCE28690FB05}" type="pres">
      <dgm:prSet presAssocID="{F7FA8DC2-E3DE-4447-9EB2-0F871D3FCB97}" presName="spaceRect" presStyleCnt="0"/>
      <dgm:spPr/>
    </dgm:pt>
    <dgm:pt modelId="{D45C6CD5-A273-41B9-AE95-8DA5A0E379FE}" type="pres">
      <dgm:prSet presAssocID="{F7FA8DC2-E3DE-4447-9EB2-0F871D3FCB97}" presName="parTx" presStyleLbl="revTx" presStyleIdx="3" presStyleCnt="4">
        <dgm:presLayoutVars>
          <dgm:chMax val="0"/>
          <dgm:chPref val="0"/>
        </dgm:presLayoutVars>
      </dgm:prSet>
      <dgm:spPr/>
    </dgm:pt>
  </dgm:ptLst>
  <dgm:cxnLst>
    <dgm:cxn modelId="{9C245534-63C4-4BCE-88BE-979EA0875F0B}" srcId="{EF879979-43BE-4520-B383-AFB3993621F0}" destId="{839B0B3B-6AD9-4838-9EDF-F213BBA7867B}" srcOrd="1" destOrd="0" parTransId="{16157486-596B-4CA5-B5F8-E98E4D607930}" sibTransId="{AA2AE8C7-3105-4EE5-8BB8-BDF82580FD2F}"/>
    <dgm:cxn modelId="{C941165B-6803-48E8-9F4C-51D29DCEDC2E}" type="presOf" srcId="{EF879979-43BE-4520-B383-AFB3993621F0}" destId="{4B72AF68-EE09-4495-AE2F-71FC414B5455}" srcOrd="0" destOrd="0" presId="urn:microsoft.com/office/officeart/2018/2/layout/IconVerticalSolidList"/>
    <dgm:cxn modelId="{1BDC1462-3E4B-4E8F-9EC0-2C686F67EADE}" srcId="{EF879979-43BE-4520-B383-AFB3993621F0}" destId="{8C74DA4D-D119-442C-90FB-3E5B9A41D0F8}" srcOrd="2" destOrd="0" parTransId="{07F3C095-8279-4099-8247-10EB81683283}" sibTransId="{4EB2C70A-0C63-4B1B-AF4F-50B586FD9954}"/>
    <dgm:cxn modelId="{CC47C06B-C473-43DB-8E4B-D7FEEE5F139E}" type="presOf" srcId="{839B0B3B-6AD9-4838-9EDF-F213BBA7867B}" destId="{E9E7F3FA-4972-4864-B994-6BC351C4EEC2}" srcOrd="0" destOrd="0" presId="urn:microsoft.com/office/officeart/2018/2/layout/IconVerticalSolidList"/>
    <dgm:cxn modelId="{AF35036C-042C-4E2B-961C-7DBA80C4C8CD}" srcId="{EF879979-43BE-4520-B383-AFB3993621F0}" destId="{29B71950-5566-47DB-A182-D0C43B5E7E49}" srcOrd="0" destOrd="0" parTransId="{9F1DCDD1-E032-4556-B261-A086499ADFC6}" sibTransId="{BA85FE44-C662-40E1-AC4F-38C84EC50E14}"/>
    <dgm:cxn modelId="{6D98959C-DE89-46A9-AF84-AEC30C11E8B4}" srcId="{EF879979-43BE-4520-B383-AFB3993621F0}" destId="{F7FA8DC2-E3DE-4447-9EB2-0F871D3FCB97}" srcOrd="3" destOrd="0" parTransId="{B4E69708-8FCF-44EE-8CB1-1A74623E9F53}" sibTransId="{2BA938FD-9415-4AD8-99C2-62EF8FA6706C}"/>
    <dgm:cxn modelId="{720048A6-D7FB-4A2C-BA3C-59BBFE711359}" type="presOf" srcId="{F7FA8DC2-E3DE-4447-9EB2-0F871D3FCB97}" destId="{D45C6CD5-A273-41B9-AE95-8DA5A0E379FE}" srcOrd="0" destOrd="0" presId="urn:microsoft.com/office/officeart/2018/2/layout/IconVerticalSolidList"/>
    <dgm:cxn modelId="{87F7FAB4-1DA5-4E94-8732-A3A1762AD22E}" type="presOf" srcId="{29B71950-5566-47DB-A182-D0C43B5E7E49}" destId="{93A370CB-5AED-4008-ABDD-853F460D5DC4}" srcOrd="0" destOrd="0" presId="urn:microsoft.com/office/officeart/2018/2/layout/IconVerticalSolidList"/>
    <dgm:cxn modelId="{57B4D1F7-57DE-425C-B160-14AC4843F3F3}" type="presOf" srcId="{8C74DA4D-D119-442C-90FB-3E5B9A41D0F8}" destId="{B1D04F17-8C23-42E7-9E64-89949F9933A8}" srcOrd="0" destOrd="0" presId="urn:microsoft.com/office/officeart/2018/2/layout/IconVerticalSolidList"/>
    <dgm:cxn modelId="{4F31525A-E5E6-44A6-A904-9608338A4A82}" type="presParOf" srcId="{4B72AF68-EE09-4495-AE2F-71FC414B5455}" destId="{F7A0DAC8-0EF8-4752-AECB-63402F72CD4D}" srcOrd="0" destOrd="0" presId="urn:microsoft.com/office/officeart/2018/2/layout/IconVerticalSolidList"/>
    <dgm:cxn modelId="{768A8E22-6706-433C-87E0-4C11D3FBF5F2}" type="presParOf" srcId="{F7A0DAC8-0EF8-4752-AECB-63402F72CD4D}" destId="{716ACB63-9276-4A79-A826-5FA0C998110C}" srcOrd="0" destOrd="0" presId="urn:microsoft.com/office/officeart/2018/2/layout/IconVerticalSolidList"/>
    <dgm:cxn modelId="{E4154A3A-EC9E-4E2D-BC08-B101832B5C3A}" type="presParOf" srcId="{F7A0DAC8-0EF8-4752-AECB-63402F72CD4D}" destId="{0091CF77-931E-4F20-8B56-463BC034D087}" srcOrd="1" destOrd="0" presId="urn:microsoft.com/office/officeart/2018/2/layout/IconVerticalSolidList"/>
    <dgm:cxn modelId="{45E44553-E4CF-4DA2-82C0-863E9E616A63}" type="presParOf" srcId="{F7A0DAC8-0EF8-4752-AECB-63402F72CD4D}" destId="{C9F4E81B-883A-41BC-B5F5-6E6F605565D1}" srcOrd="2" destOrd="0" presId="urn:microsoft.com/office/officeart/2018/2/layout/IconVerticalSolidList"/>
    <dgm:cxn modelId="{3B2D6B2F-75E0-4CB7-96EF-F1590D27FBB5}" type="presParOf" srcId="{F7A0DAC8-0EF8-4752-AECB-63402F72CD4D}" destId="{93A370CB-5AED-4008-ABDD-853F460D5DC4}" srcOrd="3" destOrd="0" presId="urn:microsoft.com/office/officeart/2018/2/layout/IconVerticalSolidList"/>
    <dgm:cxn modelId="{1D2CB6DF-C153-4A09-A3F4-8B8881CE439A}" type="presParOf" srcId="{4B72AF68-EE09-4495-AE2F-71FC414B5455}" destId="{4600A954-177D-42E7-BDAC-7C433CC3175C}" srcOrd="1" destOrd="0" presId="urn:microsoft.com/office/officeart/2018/2/layout/IconVerticalSolidList"/>
    <dgm:cxn modelId="{7F4E7A7A-F65C-4B9B-BA51-789D083F56A0}" type="presParOf" srcId="{4B72AF68-EE09-4495-AE2F-71FC414B5455}" destId="{974CD39D-5DC0-4DC0-9560-9F79614C708D}" srcOrd="2" destOrd="0" presId="urn:microsoft.com/office/officeart/2018/2/layout/IconVerticalSolidList"/>
    <dgm:cxn modelId="{3D4AE6C3-7F80-4FCA-BBFE-4A855798A271}" type="presParOf" srcId="{974CD39D-5DC0-4DC0-9560-9F79614C708D}" destId="{EFC9D38F-BCC3-45EA-B2EB-FC8F5E26A52B}" srcOrd="0" destOrd="0" presId="urn:microsoft.com/office/officeart/2018/2/layout/IconVerticalSolidList"/>
    <dgm:cxn modelId="{F4011CF8-C349-4FC1-B2B7-65CD28B99481}" type="presParOf" srcId="{974CD39D-5DC0-4DC0-9560-9F79614C708D}" destId="{F65C2624-1AFA-4F5F-A5E1-C9271EB21CAC}" srcOrd="1" destOrd="0" presId="urn:microsoft.com/office/officeart/2018/2/layout/IconVerticalSolidList"/>
    <dgm:cxn modelId="{186E5CF4-1720-4E23-B517-1FE31D8E0366}" type="presParOf" srcId="{974CD39D-5DC0-4DC0-9560-9F79614C708D}" destId="{4D90101E-13CB-434A-8941-998D727372F2}" srcOrd="2" destOrd="0" presId="urn:microsoft.com/office/officeart/2018/2/layout/IconVerticalSolidList"/>
    <dgm:cxn modelId="{914129C8-C215-48B8-BA3D-A62F8679AF4B}" type="presParOf" srcId="{974CD39D-5DC0-4DC0-9560-9F79614C708D}" destId="{E9E7F3FA-4972-4864-B994-6BC351C4EEC2}" srcOrd="3" destOrd="0" presId="urn:microsoft.com/office/officeart/2018/2/layout/IconVerticalSolidList"/>
    <dgm:cxn modelId="{5D44068C-083D-4424-B431-3B2B414335F7}" type="presParOf" srcId="{4B72AF68-EE09-4495-AE2F-71FC414B5455}" destId="{FAC253BA-EA97-4EEB-BAEF-B7EFBE28E552}" srcOrd="3" destOrd="0" presId="urn:microsoft.com/office/officeart/2018/2/layout/IconVerticalSolidList"/>
    <dgm:cxn modelId="{3D48EAA0-1CDB-417D-8212-429425C1D9FA}" type="presParOf" srcId="{4B72AF68-EE09-4495-AE2F-71FC414B5455}" destId="{E2099E7E-391F-4994-99A3-0C4B79FDCFAF}" srcOrd="4" destOrd="0" presId="urn:microsoft.com/office/officeart/2018/2/layout/IconVerticalSolidList"/>
    <dgm:cxn modelId="{1BA180AE-5086-4074-BAB4-ED7411DF692D}" type="presParOf" srcId="{E2099E7E-391F-4994-99A3-0C4B79FDCFAF}" destId="{A8F1CC09-05E9-412C-8AFD-A3245A7B24D1}" srcOrd="0" destOrd="0" presId="urn:microsoft.com/office/officeart/2018/2/layout/IconVerticalSolidList"/>
    <dgm:cxn modelId="{121EAF52-1A55-433B-98CE-FB67C98C9772}" type="presParOf" srcId="{E2099E7E-391F-4994-99A3-0C4B79FDCFAF}" destId="{A656CF2E-7C92-4227-9046-A563DADD0725}" srcOrd="1" destOrd="0" presId="urn:microsoft.com/office/officeart/2018/2/layout/IconVerticalSolidList"/>
    <dgm:cxn modelId="{E1A04C6A-B7FE-4755-9DEA-6B7A4B276EF6}" type="presParOf" srcId="{E2099E7E-391F-4994-99A3-0C4B79FDCFAF}" destId="{DC95C2BA-2221-4A61-93E7-C8A33115D6C3}" srcOrd="2" destOrd="0" presId="urn:microsoft.com/office/officeart/2018/2/layout/IconVerticalSolidList"/>
    <dgm:cxn modelId="{C7945407-85C0-40AB-AADF-65A559447145}" type="presParOf" srcId="{E2099E7E-391F-4994-99A3-0C4B79FDCFAF}" destId="{B1D04F17-8C23-42E7-9E64-89949F9933A8}" srcOrd="3" destOrd="0" presId="urn:microsoft.com/office/officeart/2018/2/layout/IconVerticalSolidList"/>
    <dgm:cxn modelId="{9D17BF9A-DF52-4FBA-ABE9-121954CBCF48}" type="presParOf" srcId="{4B72AF68-EE09-4495-AE2F-71FC414B5455}" destId="{1DA1D20D-82B8-475D-8328-00F8DA216B1B}" srcOrd="5" destOrd="0" presId="urn:microsoft.com/office/officeart/2018/2/layout/IconVerticalSolidList"/>
    <dgm:cxn modelId="{0D4C5465-77E1-48B8-B584-A7BD4565E07C}" type="presParOf" srcId="{4B72AF68-EE09-4495-AE2F-71FC414B5455}" destId="{33379AD2-AA48-4335-BD51-FD367396F18C}" srcOrd="6" destOrd="0" presId="urn:microsoft.com/office/officeart/2018/2/layout/IconVerticalSolidList"/>
    <dgm:cxn modelId="{D5574E1A-009D-4319-B9F6-E24D3E1D2DA9}" type="presParOf" srcId="{33379AD2-AA48-4335-BD51-FD367396F18C}" destId="{3C03286D-7D52-4537-82D1-F13CA629934E}" srcOrd="0" destOrd="0" presId="urn:microsoft.com/office/officeart/2018/2/layout/IconVerticalSolidList"/>
    <dgm:cxn modelId="{C031844A-7D6C-4C87-9659-B0B3A4806509}" type="presParOf" srcId="{33379AD2-AA48-4335-BD51-FD367396F18C}" destId="{A4D4073B-3A21-4919-9CF2-0D152AF29B5A}" srcOrd="1" destOrd="0" presId="urn:microsoft.com/office/officeart/2018/2/layout/IconVerticalSolidList"/>
    <dgm:cxn modelId="{9D74C6DC-F213-432B-8EF2-42947F1CE496}" type="presParOf" srcId="{33379AD2-AA48-4335-BD51-FD367396F18C}" destId="{AB04ED41-7C08-4E38-9332-BCE28690FB05}" srcOrd="2" destOrd="0" presId="urn:microsoft.com/office/officeart/2018/2/layout/IconVerticalSolidList"/>
    <dgm:cxn modelId="{CEE8854E-7B34-45EE-BE7F-33B7B46ACAFF}" type="presParOf" srcId="{33379AD2-AA48-4335-BD51-FD367396F18C}" destId="{D45C6CD5-A273-41B9-AE95-8DA5A0E379F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1DF35B-5CF2-418C-A764-A31A10B4960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7EFE984-B4C0-44F2-B542-3B07E4ED780B}">
      <dgm:prSet/>
      <dgm:spPr/>
      <dgm:t>
        <a:bodyPr/>
        <a:lstStyle/>
        <a:p>
          <a:r>
            <a:rPr lang="en-US"/>
            <a:t>Skills Training to acquire new capabilities.</a:t>
          </a:r>
        </a:p>
      </dgm:t>
    </dgm:pt>
    <dgm:pt modelId="{111FD51A-A271-4D56-AAFE-A257E0A1EE2F}" type="parTrans" cxnId="{D58D2A8C-24D7-469A-9AB6-99FF24DE3502}">
      <dgm:prSet/>
      <dgm:spPr/>
      <dgm:t>
        <a:bodyPr/>
        <a:lstStyle/>
        <a:p>
          <a:endParaRPr lang="en-US"/>
        </a:p>
      </dgm:t>
    </dgm:pt>
    <dgm:pt modelId="{2E3346D0-3DE1-4BFA-9C38-8AEEC12A73F2}" type="sibTrans" cxnId="{D58D2A8C-24D7-469A-9AB6-99FF24DE3502}">
      <dgm:prSet/>
      <dgm:spPr/>
      <dgm:t>
        <a:bodyPr/>
        <a:lstStyle/>
        <a:p>
          <a:endParaRPr lang="en-US"/>
        </a:p>
      </dgm:t>
    </dgm:pt>
    <dgm:pt modelId="{304D856F-ECDA-4DCB-9EC1-2C7B4D81663C}">
      <dgm:prSet/>
      <dgm:spPr/>
      <dgm:t>
        <a:bodyPr/>
        <a:lstStyle/>
        <a:p>
          <a:r>
            <a:rPr lang="en-US" dirty="0"/>
            <a:t>Physical and/or Digital Workspaces. </a:t>
          </a:r>
        </a:p>
      </dgm:t>
    </dgm:pt>
    <dgm:pt modelId="{178AB320-4580-45E1-A643-99888BAA4059}" type="parTrans" cxnId="{4DB09251-1C77-457B-8333-F3BE03DFAC00}">
      <dgm:prSet/>
      <dgm:spPr/>
      <dgm:t>
        <a:bodyPr/>
        <a:lstStyle/>
        <a:p>
          <a:endParaRPr lang="en-US"/>
        </a:p>
      </dgm:t>
    </dgm:pt>
    <dgm:pt modelId="{D037C667-511E-4CEF-9AAA-FF5928FB1C28}" type="sibTrans" cxnId="{4DB09251-1C77-457B-8333-F3BE03DFAC00}">
      <dgm:prSet/>
      <dgm:spPr/>
      <dgm:t>
        <a:bodyPr/>
        <a:lstStyle/>
        <a:p>
          <a:endParaRPr lang="en-US"/>
        </a:p>
      </dgm:t>
    </dgm:pt>
    <dgm:pt modelId="{8CC43339-FF24-428B-9B6F-5EE626A834AD}">
      <dgm:prSet/>
      <dgm:spPr/>
      <dgm:t>
        <a:bodyPr/>
        <a:lstStyle/>
        <a:p>
          <a:r>
            <a:rPr lang="en-US" dirty="0"/>
            <a:t>Various Social Platform</a:t>
          </a:r>
        </a:p>
      </dgm:t>
    </dgm:pt>
    <dgm:pt modelId="{D3423CEF-28DD-44BB-8FE6-BD9A608A6C31}" type="parTrans" cxnId="{FA6DB3E7-8AE0-408E-9719-0F803ADAF90B}">
      <dgm:prSet/>
      <dgm:spPr/>
      <dgm:t>
        <a:bodyPr/>
        <a:lstStyle/>
        <a:p>
          <a:endParaRPr lang="en-US"/>
        </a:p>
      </dgm:t>
    </dgm:pt>
    <dgm:pt modelId="{152618C9-495C-454B-981D-F34DB6B659CA}" type="sibTrans" cxnId="{FA6DB3E7-8AE0-408E-9719-0F803ADAF90B}">
      <dgm:prSet/>
      <dgm:spPr/>
      <dgm:t>
        <a:bodyPr/>
        <a:lstStyle/>
        <a:p>
          <a:endParaRPr lang="en-US"/>
        </a:p>
      </dgm:t>
    </dgm:pt>
    <dgm:pt modelId="{B3068ECB-A22D-4214-90B0-91A07190AE1B}" type="pres">
      <dgm:prSet presAssocID="{C11DF35B-5CF2-418C-A764-A31A10B49604}" presName="root" presStyleCnt="0">
        <dgm:presLayoutVars>
          <dgm:dir/>
          <dgm:resizeHandles val="exact"/>
        </dgm:presLayoutVars>
      </dgm:prSet>
      <dgm:spPr/>
    </dgm:pt>
    <dgm:pt modelId="{CC58CE8C-0A29-4B24-A2E5-ECC5237045BF}" type="pres">
      <dgm:prSet presAssocID="{87EFE984-B4C0-44F2-B542-3B07E4ED780B}" presName="compNode" presStyleCnt="0"/>
      <dgm:spPr/>
    </dgm:pt>
    <dgm:pt modelId="{6AD920E2-8FF6-4FC1-94B9-E7979991D70A}" type="pres">
      <dgm:prSet presAssocID="{87EFE984-B4C0-44F2-B542-3B07E4ED780B}" presName="bgRect" presStyleLbl="bgShp" presStyleIdx="0" presStyleCnt="3"/>
      <dgm:spPr/>
    </dgm:pt>
    <dgm:pt modelId="{914CFA27-BB15-43B9-A2B9-7E48C2F3EC7F}" type="pres">
      <dgm:prSet presAssocID="{87EFE984-B4C0-44F2-B542-3B07E4ED780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Jabat Tangan"/>
        </a:ext>
      </dgm:extLst>
    </dgm:pt>
    <dgm:pt modelId="{1A420170-5F8F-42B5-99D6-1D1763FC6DCE}" type="pres">
      <dgm:prSet presAssocID="{87EFE984-B4C0-44F2-B542-3B07E4ED780B}" presName="spaceRect" presStyleCnt="0"/>
      <dgm:spPr/>
    </dgm:pt>
    <dgm:pt modelId="{2492DDE7-7D26-4996-9359-71EB31C26D5D}" type="pres">
      <dgm:prSet presAssocID="{87EFE984-B4C0-44F2-B542-3B07E4ED780B}" presName="parTx" presStyleLbl="revTx" presStyleIdx="0" presStyleCnt="3">
        <dgm:presLayoutVars>
          <dgm:chMax val="0"/>
          <dgm:chPref val="0"/>
        </dgm:presLayoutVars>
      </dgm:prSet>
      <dgm:spPr/>
    </dgm:pt>
    <dgm:pt modelId="{F08C343D-CF76-4C02-859E-8F7F71FBDDC6}" type="pres">
      <dgm:prSet presAssocID="{2E3346D0-3DE1-4BFA-9C38-8AEEC12A73F2}" presName="sibTrans" presStyleCnt="0"/>
      <dgm:spPr/>
    </dgm:pt>
    <dgm:pt modelId="{18E018E6-3002-4E7E-B6B7-EE62B265AA16}" type="pres">
      <dgm:prSet presAssocID="{304D856F-ECDA-4DCB-9EC1-2C7B4D81663C}" presName="compNode" presStyleCnt="0"/>
      <dgm:spPr/>
    </dgm:pt>
    <dgm:pt modelId="{8A12EC1F-08E0-492C-9204-5F6DFFA29B45}" type="pres">
      <dgm:prSet presAssocID="{304D856F-ECDA-4DCB-9EC1-2C7B4D81663C}" presName="bgRect" presStyleLbl="bgShp" presStyleIdx="1" presStyleCnt="3" custLinFactNeighborX="760" custLinFactNeighborY="-20596"/>
      <dgm:spPr/>
    </dgm:pt>
    <dgm:pt modelId="{8DF7FDD9-3D0E-4A0C-8444-A2EF4A8B7531}" type="pres">
      <dgm:prSet presAssocID="{304D856F-ECDA-4DCB-9EC1-2C7B4D81663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Folder"/>
        </a:ext>
      </dgm:extLst>
    </dgm:pt>
    <dgm:pt modelId="{1BDCD51C-EB8A-4CC3-AE89-D7C528F12839}" type="pres">
      <dgm:prSet presAssocID="{304D856F-ECDA-4DCB-9EC1-2C7B4D81663C}" presName="spaceRect" presStyleCnt="0"/>
      <dgm:spPr/>
    </dgm:pt>
    <dgm:pt modelId="{C37A6D7D-313E-4D3C-9213-4298B9FB93A1}" type="pres">
      <dgm:prSet presAssocID="{304D856F-ECDA-4DCB-9EC1-2C7B4D81663C}" presName="parTx" presStyleLbl="revTx" presStyleIdx="1" presStyleCnt="3">
        <dgm:presLayoutVars>
          <dgm:chMax val="0"/>
          <dgm:chPref val="0"/>
        </dgm:presLayoutVars>
      </dgm:prSet>
      <dgm:spPr/>
    </dgm:pt>
    <dgm:pt modelId="{87058F09-C919-4DF2-B901-095E3D6DDD52}" type="pres">
      <dgm:prSet presAssocID="{D037C667-511E-4CEF-9AAA-FF5928FB1C28}" presName="sibTrans" presStyleCnt="0"/>
      <dgm:spPr/>
    </dgm:pt>
    <dgm:pt modelId="{56A48406-0850-4413-8A49-D4863791C65F}" type="pres">
      <dgm:prSet presAssocID="{8CC43339-FF24-428B-9B6F-5EE626A834AD}" presName="compNode" presStyleCnt="0"/>
      <dgm:spPr/>
    </dgm:pt>
    <dgm:pt modelId="{E9B64DAC-BB93-4251-8C86-BC01E9CA3390}" type="pres">
      <dgm:prSet presAssocID="{8CC43339-FF24-428B-9B6F-5EE626A834AD}" presName="bgRect" presStyleLbl="bgShp" presStyleIdx="2" presStyleCnt="3" custLinFactNeighborY="-39376"/>
      <dgm:spPr/>
    </dgm:pt>
    <dgm:pt modelId="{02034A0C-8114-4468-B79D-6F7039961AE0}" type="pres">
      <dgm:prSet presAssocID="{8CC43339-FF24-428B-9B6F-5EE626A834AD}" presName="iconRect" presStyleLbl="node1" presStyleIdx="2" presStyleCnt="3" custLinFactNeighborY="-77092"/>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ngguna"/>
        </a:ext>
      </dgm:extLst>
    </dgm:pt>
    <dgm:pt modelId="{5EC0EF9D-6CD1-46AB-BA3C-639F57FF6177}" type="pres">
      <dgm:prSet presAssocID="{8CC43339-FF24-428B-9B6F-5EE626A834AD}" presName="spaceRect" presStyleCnt="0"/>
      <dgm:spPr/>
    </dgm:pt>
    <dgm:pt modelId="{E3A1BD78-C62A-4D0F-BFE7-BFB0CCB96DE4}" type="pres">
      <dgm:prSet presAssocID="{8CC43339-FF24-428B-9B6F-5EE626A834AD}" presName="parTx" presStyleLbl="revTx" presStyleIdx="2" presStyleCnt="3" custLinFactNeighborY="-42409">
        <dgm:presLayoutVars>
          <dgm:chMax val="0"/>
          <dgm:chPref val="0"/>
        </dgm:presLayoutVars>
      </dgm:prSet>
      <dgm:spPr/>
    </dgm:pt>
  </dgm:ptLst>
  <dgm:cxnLst>
    <dgm:cxn modelId="{A98FF902-CB11-4A81-9848-F4727DC114BC}" type="presOf" srcId="{304D856F-ECDA-4DCB-9EC1-2C7B4D81663C}" destId="{C37A6D7D-313E-4D3C-9213-4298B9FB93A1}" srcOrd="0" destOrd="0" presId="urn:microsoft.com/office/officeart/2018/2/layout/IconVerticalSolidList"/>
    <dgm:cxn modelId="{6D72440C-3B4F-4281-B328-EB7F891E4C42}" type="presOf" srcId="{C11DF35B-5CF2-418C-A764-A31A10B49604}" destId="{B3068ECB-A22D-4214-90B0-91A07190AE1B}" srcOrd="0" destOrd="0" presId="urn:microsoft.com/office/officeart/2018/2/layout/IconVerticalSolidList"/>
    <dgm:cxn modelId="{4DB09251-1C77-457B-8333-F3BE03DFAC00}" srcId="{C11DF35B-5CF2-418C-A764-A31A10B49604}" destId="{304D856F-ECDA-4DCB-9EC1-2C7B4D81663C}" srcOrd="1" destOrd="0" parTransId="{178AB320-4580-45E1-A643-99888BAA4059}" sibTransId="{D037C667-511E-4CEF-9AAA-FF5928FB1C28}"/>
    <dgm:cxn modelId="{D58D2A8C-24D7-469A-9AB6-99FF24DE3502}" srcId="{C11DF35B-5CF2-418C-A764-A31A10B49604}" destId="{87EFE984-B4C0-44F2-B542-3B07E4ED780B}" srcOrd="0" destOrd="0" parTransId="{111FD51A-A271-4D56-AAFE-A257E0A1EE2F}" sibTransId="{2E3346D0-3DE1-4BFA-9C38-8AEEC12A73F2}"/>
    <dgm:cxn modelId="{B53779A2-60DB-4020-90E9-4DAB29626497}" type="presOf" srcId="{8CC43339-FF24-428B-9B6F-5EE626A834AD}" destId="{E3A1BD78-C62A-4D0F-BFE7-BFB0CCB96DE4}" srcOrd="0" destOrd="0" presId="urn:microsoft.com/office/officeart/2018/2/layout/IconVerticalSolidList"/>
    <dgm:cxn modelId="{76C62EB8-22D1-461A-A918-AF0948400604}" type="presOf" srcId="{87EFE984-B4C0-44F2-B542-3B07E4ED780B}" destId="{2492DDE7-7D26-4996-9359-71EB31C26D5D}" srcOrd="0" destOrd="0" presId="urn:microsoft.com/office/officeart/2018/2/layout/IconVerticalSolidList"/>
    <dgm:cxn modelId="{FA6DB3E7-8AE0-408E-9719-0F803ADAF90B}" srcId="{C11DF35B-5CF2-418C-A764-A31A10B49604}" destId="{8CC43339-FF24-428B-9B6F-5EE626A834AD}" srcOrd="2" destOrd="0" parTransId="{D3423CEF-28DD-44BB-8FE6-BD9A608A6C31}" sibTransId="{152618C9-495C-454B-981D-F34DB6B659CA}"/>
    <dgm:cxn modelId="{3848BE07-1157-4D11-BAAC-DA93BA12469B}" type="presParOf" srcId="{B3068ECB-A22D-4214-90B0-91A07190AE1B}" destId="{CC58CE8C-0A29-4B24-A2E5-ECC5237045BF}" srcOrd="0" destOrd="0" presId="urn:microsoft.com/office/officeart/2018/2/layout/IconVerticalSolidList"/>
    <dgm:cxn modelId="{ED2DE03A-A657-4639-9914-0869B2F23524}" type="presParOf" srcId="{CC58CE8C-0A29-4B24-A2E5-ECC5237045BF}" destId="{6AD920E2-8FF6-4FC1-94B9-E7979991D70A}" srcOrd="0" destOrd="0" presId="urn:microsoft.com/office/officeart/2018/2/layout/IconVerticalSolidList"/>
    <dgm:cxn modelId="{B859522C-4805-4502-9E84-F48C9F0282C9}" type="presParOf" srcId="{CC58CE8C-0A29-4B24-A2E5-ECC5237045BF}" destId="{914CFA27-BB15-43B9-A2B9-7E48C2F3EC7F}" srcOrd="1" destOrd="0" presId="urn:microsoft.com/office/officeart/2018/2/layout/IconVerticalSolidList"/>
    <dgm:cxn modelId="{817FB10D-C1A9-412F-BB87-7B1EE8775C27}" type="presParOf" srcId="{CC58CE8C-0A29-4B24-A2E5-ECC5237045BF}" destId="{1A420170-5F8F-42B5-99D6-1D1763FC6DCE}" srcOrd="2" destOrd="0" presId="urn:microsoft.com/office/officeart/2018/2/layout/IconVerticalSolidList"/>
    <dgm:cxn modelId="{0BD70205-3944-42E4-A94F-696E545A335C}" type="presParOf" srcId="{CC58CE8C-0A29-4B24-A2E5-ECC5237045BF}" destId="{2492DDE7-7D26-4996-9359-71EB31C26D5D}" srcOrd="3" destOrd="0" presId="urn:microsoft.com/office/officeart/2018/2/layout/IconVerticalSolidList"/>
    <dgm:cxn modelId="{83EA7499-B534-4092-AA70-A0AAE3914016}" type="presParOf" srcId="{B3068ECB-A22D-4214-90B0-91A07190AE1B}" destId="{F08C343D-CF76-4C02-859E-8F7F71FBDDC6}" srcOrd="1" destOrd="0" presId="urn:microsoft.com/office/officeart/2018/2/layout/IconVerticalSolidList"/>
    <dgm:cxn modelId="{8150F549-B634-4649-B8FB-5ADE9A231431}" type="presParOf" srcId="{B3068ECB-A22D-4214-90B0-91A07190AE1B}" destId="{18E018E6-3002-4E7E-B6B7-EE62B265AA16}" srcOrd="2" destOrd="0" presId="urn:microsoft.com/office/officeart/2018/2/layout/IconVerticalSolidList"/>
    <dgm:cxn modelId="{D78D9D04-6973-4091-842F-F9D66B591AE1}" type="presParOf" srcId="{18E018E6-3002-4E7E-B6B7-EE62B265AA16}" destId="{8A12EC1F-08E0-492C-9204-5F6DFFA29B45}" srcOrd="0" destOrd="0" presId="urn:microsoft.com/office/officeart/2018/2/layout/IconVerticalSolidList"/>
    <dgm:cxn modelId="{C882F186-4658-454F-B3D3-20EA994550B5}" type="presParOf" srcId="{18E018E6-3002-4E7E-B6B7-EE62B265AA16}" destId="{8DF7FDD9-3D0E-4A0C-8444-A2EF4A8B7531}" srcOrd="1" destOrd="0" presId="urn:microsoft.com/office/officeart/2018/2/layout/IconVerticalSolidList"/>
    <dgm:cxn modelId="{A7417ACE-4FFF-4694-8E45-4A67C29C7761}" type="presParOf" srcId="{18E018E6-3002-4E7E-B6B7-EE62B265AA16}" destId="{1BDCD51C-EB8A-4CC3-AE89-D7C528F12839}" srcOrd="2" destOrd="0" presId="urn:microsoft.com/office/officeart/2018/2/layout/IconVerticalSolidList"/>
    <dgm:cxn modelId="{71EB05DF-255C-4670-BF71-CAA602267036}" type="presParOf" srcId="{18E018E6-3002-4E7E-B6B7-EE62B265AA16}" destId="{C37A6D7D-313E-4D3C-9213-4298B9FB93A1}" srcOrd="3" destOrd="0" presId="urn:microsoft.com/office/officeart/2018/2/layout/IconVerticalSolidList"/>
    <dgm:cxn modelId="{C1026E31-A814-4DBE-B211-6CE126A50308}" type="presParOf" srcId="{B3068ECB-A22D-4214-90B0-91A07190AE1B}" destId="{87058F09-C919-4DF2-B901-095E3D6DDD52}" srcOrd="3" destOrd="0" presId="urn:microsoft.com/office/officeart/2018/2/layout/IconVerticalSolidList"/>
    <dgm:cxn modelId="{4814F4E3-C70C-47FB-8AE8-8987AF80471F}" type="presParOf" srcId="{B3068ECB-A22D-4214-90B0-91A07190AE1B}" destId="{56A48406-0850-4413-8A49-D4863791C65F}" srcOrd="4" destOrd="0" presId="urn:microsoft.com/office/officeart/2018/2/layout/IconVerticalSolidList"/>
    <dgm:cxn modelId="{042FDF26-6CC3-4531-B8E7-AE8E54B613CA}" type="presParOf" srcId="{56A48406-0850-4413-8A49-D4863791C65F}" destId="{E9B64DAC-BB93-4251-8C86-BC01E9CA3390}" srcOrd="0" destOrd="0" presId="urn:microsoft.com/office/officeart/2018/2/layout/IconVerticalSolidList"/>
    <dgm:cxn modelId="{8B2B18C4-54F3-491D-AC65-C40B6F42D52F}" type="presParOf" srcId="{56A48406-0850-4413-8A49-D4863791C65F}" destId="{02034A0C-8114-4468-B79D-6F7039961AE0}" srcOrd="1" destOrd="0" presId="urn:microsoft.com/office/officeart/2018/2/layout/IconVerticalSolidList"/>
    <dgm:cxn modelId="{CC51BFF0-97E0-49D8-ACCE-630957346EA0}" type="presParOf" srcId="{56A48406-0850-4413-8A49-D4863791C65F}" destId="{5EC0EF9D-6CD1-46AB-BA3C-639F57FF6177}" srcOrd="2" destOrd="0" presId="urn:microsoft.com/office/officeart/2018/2/layout/IconVerticalSolidList"/>
    <dgm:cxn modelId="{B6636425-A5A8-4A00-ABEE-69D61E011EA8}" type="presParOf" srcId="{56A48406-0850-4413-8A49-D4863791C65F}" destId="{E3A1BD78-C62A-4D0F-BFE7-BFB0CCB96DE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6778A1E-7465-4385-A2F9-F3444FE5FFCD}"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FA22FD3F-D363-47FC-94EB-8421D21442A5}">
      <dgm:prSet/>
      <dgm:spPr/>
      <dgm:t>
        <a:bodyPr/>
        <a:lstStyle/>
        <a:p>
          <a:r>
            <a:rPr lang="en-US"/>
            <a:t>The main point that changes the outcome of ITCP is the economics of the software for ITCP. Premium (Pay-to-Use) is </a:t>
          </a:r>
          <a:r>
            <a:rPr lang="en-US" b="1"/>
            <a:t>not always better</a:t>
          </a:r>
          <a:r>
            <a:rPr lang="en-US"/>
            <a:t> than Open-Source software, but still a good choice for safety measurement.</a:t>
          </a:r>
        </a:p>
      </dgm:t>
    </dgm:pt>
    <dgm:pt modelId="{0EE814E1-6531-4BAB-BE3E-DE8659CB4397}" type="parTrans" cxnId="{7C5F6C45-762D-4100-A236-AFCA3806BD48}">
      <dgm:prSet/>
      <dgm:spPr/>
      <dgm:t>
        <a:bodyPr/>
        <a:lstStyle/>
        <a:p>
          <a:endParaRPr lang="en-US"/>
        </a:p>
      </dgm:t>
    </dgm:pt>
    <dgm:pt modelId="{BA1FBA19-25E5-409F-89AB-E376EB36F9F7}" type="sibTrans" cxnId="{7C5F6C45-762D-4100-A236-AFCA3806BD48}">
      <dgm:prSet/>
      <dgm:spPr/>
      <dgm:t>
        <a:bodyPr/>
        <a:lstStyle/>
        <a:p>
          <a:endParaRPr lang="en-US"/>
        </a:p>
      </dgm:t>
    </dgm:pt>
    <dgm:pt modelId="{33098F5D-4F53-4B6A-828A-A20A983E6FF9}">
      <dgm:prSet/>
      <dgm:spPr/>
      <dgm:t>
        <a:bodyPr/>
        <a:lstStyle/>
        <a:p>
          <a:r>
            <a:rPr lang="en-US" i="1"/>
            <a:t>In-direct payment alternative such as: Collaborational software uses, Educational Licenses, Profit-sharing contract, etc.</a:t>
          </a:r>
          <a:endParaRPr lang="en-US"/>
        </a:p>
      </dgm:t>
    </dgm:pt>
    <dgm:pt modelId="{0168936D-3378-4BE4-8F48-4EDC7189F1F5}" type="parTrans" cxnId="{EB8F32D3-8DDE-4DDA-B81E-0F000D26FEEE}">
      <dgm:prSet/>
      <dgm:spPr/>
      <dgm:t>
        <a:bodyPr/>
        <a:lstStyle/>
        <a:p>
          <a:endParaRPr lang="en-US"/>
        </a:p>
      </dgm:t>
    </dgm:pt>
    <dgm:pt modelId="{5EC7885B-402A-45EC-A174-03FBAF319FDE}" type="sibTrans" cxnId="{EB8F32D3-8DDE-4DDA-B81E-0F000D26FEEE}">
      <dgm:prSet/>
      <dgm:spPr/>
      <dgm:t>
        <a:bodyPr/>
        <a:lstStyle/>
        <a:p>
          <a:endParaRPr lang="en-US"/>
        </a:p>
      </dgm:t>
    </dgm:pt>
    <dgm:pt modelId="{89BA8FC7-A1A6-478A-8318-56AD2CEEB3D7}" type="pres">
      <dgm:prSet presAssocID="{76778A1E-7465-4385-A2F9-F3444FE5FFCD}" presName="root" presStyleCnt="0">
        <dgm:presLayoutVars>
          <dgm:dir/>
          <dgm:resizeHandles val="exact"/>
        </dgm:presLayoutVars>
      </dgm:prSet>
      <dgm:spPr/>
    </dgm:pt>
    <dgm:pt modelId="{93EAE28E-F566-4011-9A00-E5505320F51C}" type="pres">
      <dgm:prSet presAssocID="{FA22FD3F-D363-47FC-94EB-8421D21442A5}" presName="compNode" presStyleCnt="0"/>
      <dgm:spPr/>
    </dgm:pt>
    <dgm:pt modelId="{344C99B1-4520-4635-A94D-4718908FC8DA}" type="pres">
      <dgm:prSet presAssocID="{FA22FD3F-D363-47FC-94EB-8421D21442A5}" presName="bgRect" presStyleLbl="bgShp" presStyleIdx="0" presStyleCnt="2"/>
      <dgm:spPr/>
    </dgm:pt>
    <dgm:pt modelId="{6D6F17A3-2C59-4B3C-B743-B489BE2484B0}" type="pres">
      <dgm:prSet presAssocID="{FA22FD3F-D363-47FC-94EB-8421D21442A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ar"/>
        </a:ext>
      </dgm:extLst>
    </dgm:pt>
    <dgm:pt modelId="{74673D95-FC6D-4515-A61E-ECCF413957A6}" type="pres">
      <dgm:prSet presAssocID="{FA22FD3F-D363-47FC-94EB-8421D21442A5}" presName="spaceRect" presStyleCnt="0"/>
      <dgm:spPr/>
    </dgm:pt>
    <dgm:pt modelId="{437695D1-8B08-4DF9-B6A1-40C43D2E17BE}" type="pres">
      <dgm:prSet presAssocID="{FA22FD3F-D363-47FC-94EB-8421D21442A5}" presName="parTx" presStyleLbl="revTx" presStyleIdx="0" presStyleCnt="2">
        <dgm:presLayoutVars>
          <dgm:chMax val="0"/>
          <dgm:chPref val="0"/>
        </dgm:presLayoutVars>
      </dgm:prSet>
      <dgm:spPr/>
    </dgm:pt>
    <dgm:pt modelId="{2AD0B473-ED6D-4ACC-BD0E-43313897A552}" type="pres">
      <dgm:prSet presAssocID="{BA1FBA19-25E5-409F-89AB-E376EB36F9F7}" presName="sibTrans" presStyleCnt="0"/>
      <dgm:spPr/>
    </dgm:pt>
    <dgm:pt modelId="{C32632B3-8737-47CF-8E90-CDC4DA2E1B07}" type="pres">
      <dgm:prSet presAssocID="{33098F5D-4F53-4B6A-828A-A20A983E6FF9}" presName="compNode" presStyleCnt="0"/>
      <dgm:spPr/>
    </dgm:pt>
    <dgm:pt modelId="{3BB5A7D1-51BF-4766-8C49-2DFB13BE87D3}" type="pres">
      <dgm:prSet presAssocID="{33098F5D-4F53-4B6A-828A-A20A983E6FF9}" presName="bgRect" presStyleLbl="bgShp" presStyleIdx="1" presStyleCnt="2"/>
      <dgm:spPr/>
    </dgm:pt>
    <dgm:pt modelId="{08E1B5A7-F35B-4FE2-831E-34EAB9FEB950}" type="pres">
      <dgm:prSet presAssocID="{33098F5D-4F53-4B6A-828A-A20A983E6FF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abat Tangan"/>
        </a:ext>
      </dgm:extLst>
    </dgm:pt>
    <dgm:pt modelId="{740A96E8-8B92-478C-896D-104CF21FC22C}" type="pres">
      <dgm:prSet presAssocID="{33098F5D-4F53-4B6A-828A-A20A983E6FF9}" presName="spaceRect" presStyleCnt="0"/>
      <dgm:spPr/>
    </dgm:pt>
    <dgm:pt modelId="{BC35515E-DB84-48E5-8780-BE0772177163}" type="pres">
      <dgm:prSet presAssocID="{33098F5D-4F53-4B6A-828A-A20A983E6FF9}" presName="parTx" presStyleLbl="revTx" presStyleIdx="1" presStyleCnt="2">
        <dgm:presLayoutVars>
          <dgm:chMax val="0"/>
          <dgm:chPref val="0"/>
        </dgm:presLayoutVars>
      </dgm:prSet>
      <dgm:spPr/>
    </dgm:pt>
  </dgm:ptLst>
  <dgm:cxnLst>
    <dgm:cxn modelId="{D0F57900-903A-4F64-8EAE-3379DACF4515}" type="presOf" srcId="{76778A1E-7465-4385-A2F9-F3444FE5FFCD}" destId="{89BA8FC7-A1A6-478A-8318-56AD2CEEB3D7}" srcOrd="0" destOrd="0" presId="urn:microsoft.com/office/officeart/2018/2/layout/IconVerticalSolidList"/>
    <dgm:cxn modelId="{7C5F6C45-762D-4100-A236-AFCA3806BD48}" srcId="{76778A1E-7465-4385-A2F9-F3444FE5FFCD}" destId="{FA22FD3F-D363-47FC-94EB-8421D21442A5}" srcOrd="0" destOrd="0" parTransId="{0EE814E1-6531-4BAB-BE3E-DE8659CB4397}" sibTransId="{BA1FBA19-25E5-409F-89AB-E376EB36F9F7}"/>
    <dgm:cxn modelId="{5C3D3597-32F7-48BE-9DFA-C4A46CE1D4EE}" type="presOf" srcId="{33098F5D-4F53-4B6A-828A-A20A983E6FF9}" destId="{BC35515E-DB84-48E5-8780-BE0772177163}" srcOrd="0" destOrd="0" presId="urn:microsoft.com/office/officeart/2018/2/layout/IconVerticalSolidList"/>
    <dgm:cxn modelId="{A29BDC9D-DD9F-4791-81C5-16C92DDBFD45}" type="presOf" srcId="{FA22FD3F-D363-47FC-94EB-8421D21442A5}" destId="{437695D1-8B08-4DF9-B6A1-40C43D2E17BE}" srcOrd="0" destOrd="0" presId="urn:microsoft.com/office/officeart/2018/2/layout/IconVerticalSolidList"/>
    <dgm:cxn modelId="{EB8F32D3-8DDE-4DDA-B81E-0F000D26FEEE}" srcId="{76778A1E-7465-4385-A2F9-F3444FE5FFCD}" destId="{33098F5D-4F53-4B6A-828A-A20A983E6FF9}" srcOrd="1" destOrd="0" parTransId="{0168936D-3378-4BE4-8F48-4EDC7189F1F5}" sibTransId="{5EC7885B-402A-45EC-A174-03FBAF319FDE}"/>
    <dgm:cxn modelId="{FB86553A-F198-4D4F-8344-78D0F42F54F7}" type="presParOf" srcId="{89BA8FC7-A1A6-478A-8318-56AD2CEEB3D7}" destId="{93EAE28E-F566-4011-9A00-E5505320F51C}" srcOrd="0" destOrd="0" presId="urn:microsoft.com/office/officeart/2018/2/layout/IconVerticalSolidList"/>
    <dgm:cxn modelId="{C77CF48A-5E60-46A3-A376-78ED4A6FFE23}" type="presParOf" srcId="{93EAE28E-F566-4011-9A00-E5505320F51C}" destId="{344C99B1-4520-4635-A94D-4718908FC8DA}" srcOrd="0" destOrd="0" presId="urn:microsoft.com/office/officeart/2018/2/layout/IconVerticalSolidList"/>
    <dgm:cxn modelId="{6AE7F9E2-D91E-48BC-8486-9C3A887CB9D0}" type="presParOf" srcId="{93EAE28E-F566-4011-9A00-E5505320F51C}" destId="{6D6F17A3-2C59-4B3C-B743-B489BE2484B0}" srcOrd="1" destOrd="0" presId="urn:microsoft.com/office/officeart/2018/2/layout/IconVerticalSolidList"/>
    <dgm:cxn modelId="{9CDF7C0F-3EB4-4126-BAB8-8E2D4B081DEB}" type="presParOf" srcId="{93EAE28E-F566-4011-9A00-E5505320F51C}" destId="{74673D95-FC6D-4515-A61E-ECCF413957A6}" srcOrd="2" destOrd="0" presId="urn:microsoft.com/office/officeart/2018/2/layout/IconVerticalSolidList"/>
    <dgm:cxn modelId="{291594B5-C90A-4AD8-8D29-C0C66837B556}" type="presParOf" srcId="{93EAE28E-F566-4011-9A00-E5505320F51C}" destId="{437695D1-8B08-4DF9-B6A1-40C43D2E17BE}" srcOrd="3" destOrd="0" presId="urn:microsoft.com/office/officeart/2018/2/layout/IconVerticalSolidList"/>
    <dgm:cxn modelId="{13F8C06E-1825-4480-A4F7-9036A21BF416}" type="presParOf" srcId="{89BA8FC7-A1A6-478A-8318-56AD2CEEB3D7}" destId="{2AD0B473-ED6D-4ACC-BD0E-43313897A552}" srcOrd="1" destOrd="0" presId="urn:microsoft.com/office/officeart/2018/2/layout/IconVerticalSolidList"/>
    <dgm:cxn modelId="{B8E3E2CE-6B63-4D43-B08F-E2E6E1EB4F23}" type="presParOf" srcId="{89BA8FC7-A1A6-478A-8318-56AD2CEEB3D7}" destId="{C32632B3-8737-47CF-8E90-CDC4DA2E1B07}" srcOrd="2" destOrd="0" presId="urn:microsoft.com/office/officeart/2018/2/layout/IconVerticalSolidList"/>
    <dgm:cxn modelId="{F172D4C6-4EA5-45E5-884B-45CF06DE2289}" type="presParOf" srcId="{C32632B3-8737-47CF-8E90-CDC4DA2E1B07}" destId="{3BB5A7D1-51BF-4766-8C49-2DFB13BE87D3}" srcOrd="0" destOrd="0" presId="urn:microsoft.com/office/officeart/2018/2/layout/IconVerticalSolidList"/>
    <dgm:cxn modelId="{54B18988-872C-493F-8B1C-63B6ECFC9C04}" type="presParOf" srcId="{C32632B3-8737-47CF-8E90-CDC4DA2E1B07}" destId="{08E1B5A7-F35B-4FE2-831E-34EAB9FEB950}" srcOrd="1" destOrd="0" presId="urn:microsoft.com/office/officeart/2018/2/layout/IconVerticalSolidList"/>
    <dgm:cxn modelId="{A0F0D543-DA38-4A54-963A-2701BC0CB476}" type="presParOf" srcId="{C32632B3-8737-47CF-8E90-CDC4DA2E1B07}" destId="{740A96E8-8B92-478C-896D-104CF21FC22C}" srcOrd="2" destOrd="0" presId="urn:microsoft.com/office/officeart/2018/2/layout/IconVerticalSolidList"/>
    <dgm:cxn modelId="{9B49295C-1B16-454B-8D1D-9A71F542F34A}" type="presParOf" srcId="{C32632B3-8737-47CF-8E90-CDC4DA2E1B07}" destId="{BC35515E-DB84-48E5-8780-BE077217716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6ACB63-9276-4A79-A826-5FA0C998110C}">
      <dsp:nvSpPr>
        <dsp:cNvPr id="0" name=""/>
        <dsp:cNvSpPr/>
      </dsp:nvSpPr>
      <dsp:spPr>
        <a:xfrm>
          <a:off x="0" y="2447"/>
          <a:ext cx="6588691" cy="12403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91CF77-931E-4F20-8B56-463BC034D087}">
      <dsp:nvSpPr>
        <dsp:cNvPr id="0" name=""/>
        <dsp:cNvSpPr/>
      </dsp:nvSpPr>
      <dsp:spPr>
        <a:xfrm>
          <a:off x="375217" y="281534"/>
          <a:ext cx="682214" cy="6822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3A370CB-5AED-4008-ABDD-853F460D5DC4}">
      <dsp:nvSpPr>
        <dsp:cNvPr id="0" name=""/>
        <dsp:cNvSpPr/>
      </dsp:nvSpPr>
      <dsp:spPr>
        <a:xfrm>
          <a:off x="1432649" y="2447"/>
          <a:ext cx="5156041" cy="1240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275" tIns="131275" rIns="131275" bIns="131275" numCol="1" spcCol="1270" anchor="ctr" anchorCtr="0">
          <a:noAutofit/>
        </a:bodyPr>
        <a:lstStyle/>
        <a:p>
          <a:pPr marL="0" lvl="0" indent="0" algn="l" defTabSz="977900">
            <a:lnSpc>
              <a:spcPct val="90000"/>
            </a:lnSpc>
            <a:spcBef>
              <a:spcPct val="0"/>
            </a:spcBef>
            <a:spcAft>
              <a:spcPct val="35000"/>
            </a:spcAft>
            <a:buNone/>
          </a:pPr>
          <a:r>
            <a:rPr lang="en-US" sz="2200" kern="1200"/>
            <a:t>Communication and Team-play Management.</a:t>
          </a:r>
        </a:p>
      </dsp:txBody>
      <dsp:txXfrm>
        <a:off x="1432649" y="2447"/>
        <a:ext cx="5156041" cy="1240389"/>
      </dsp:txXfrm>
    </dsp:sp>
    <dsp:sp modelId="{EFC9D38F-BCC3-45EA-B2EB-FC8F5E26A52B}">
      <dsp:nvSpPr>
        <dsp:cNvPr id="0" name=""/>
        <dsp:cNvSpPr/>
      </dsp:nvSpPr>
      <dsp:spPr>
        <a:xfrm>
          <a:off x="0" y="1552933"/>
          <a:ext cx="6588691" cy="12403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5C2624-1AFA-4F5F-A5E1-C9271EB21CAC}">
      <dsp:nvSpPr>
        <dsp:cNvPr id="0" name=""/>
        <dsp:cNvSpPr/>
      </dsp:nvSpPr>
      <dsp:spPr>
        <a:xfrm>
          <a:off x="375217" y="1832021"/>
          <a:ext cx="682214" cy="6822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9E7F3FA-4972-4864-B994-6BC351C4EEC2}">
      <dsp:nvSpPr>
        <dsp:cNvPr id="0" name=""/>
        <dsp:cNvSpPr/>
      </dsp:nvSpPr>
      <dsp:spPr>
        <a:xfrm>
          <a:off x="1432649" y="1552933"/>
          <a:ext cx="5156041" cy="1240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275" tIns="131275" rIns="131275" bIns="131275" numCol="1" spcCol="1270" anchor="ctr" anchorCtr="0">
          <a:noAutofit/>
        </a:bodyPr>
        <a:lstStyle/>
        <a:p>
          <a:pPr marL="0" lvl="0" indent="0" algn="l" defTabSz="977900">
            <a:lnSpc>
              <a:spcPct val="90000"/>
            </a:lnSpc>
            <a:spcBef>
              <a:spcPct val="0"/>
            </a:spcBef>
            <a:spcAft>
              <a:spcPct val="35000"/>
            </a:spcAft>
            <a:buNone/>
          </a:pPr>
          <a:r>
            <a:rPr lang="en-US" sz="2200" kern="1200"/>
            <a:t>Accessing funding resources.</a:t>
          </a:r>
        </a:p>
      </dsp:txBody>
      <dsp:txXfrm>
        <a:off x="1432649" y="1552933"/>
        <a:ext cx="5156041" cy="1240389"/>
      </dsp:txXfrm>
    </dsp:sp>
    <dsp:sp modelId="{A8F1CC09-05E9-412C-8AFD-A3245A7B24D1}">
      <dsp:nvSpPr>
        <dsp:cNvPr id="0" name=""/>
        <dsp:cNvSpPr/>
      </dsp:nvSpPr>
      <dsp:spPr>
        <a:xfrm>
          <a:off x="0" y="3103420"/>
          <a:ext cx="6588691" cy="12403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56CF2E-7C92-4227-9046-A563DADD0725}">
      <dsp:nvSpPr>
        <dsp:cNvPr id="0" name=""/>
        <dsp:cNvSpPr/>
      </dsp:nvSpPr>
      <dsp:spPr>
        <a:xfrm>
          <a:off x="375217" y="3382507"/>
          <a:ext cx="682214" cy="6822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D04F17-8C23-42E7-9E64-89949F9933A8}">
      <dsp:nvSpPr>
        <dsp:cNvPr id="0" name=""/>
        <dsp:cNvSpPr/>
      </dsp:nvSpPr>
      <dsp:spPr>
        <a:xfrm>
          <a:off x="1432649" y="3103420"/>
          <a:ext cx="5156041" cy="1240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275" tIns="131275" rIns="131275" bIns="131275" numCol="1" spcCol="1270" anchor="ctr" anchorCtr="0">
          <a:noAutofit/>
        </a:bodyPr>
        <a:lstStyle/>
        <a:p>
          <a:pPr marL="0" lvl="0" indent="0" algn="l" defTabSz="977900">
            <a:lnSpc>
              <a:spcPct val="90000"/>
            </a:lnSpc>
            <a:spcBef>
              <a:spcPct val="0"/>
            </a:spcBef>
            <a:spcAft>
              <a:spcPct val="35000"/>
            </a:spcAft>
            <a:buNone/>
          </a:pPr>
          <a:r>
            <a:rPr lang="en-US" sz="2200" kern="1200"/>
            <a:t>Absence of frameworks.</a:t>
          </a:r>
        </a:p>
      </dsp:txBody>
      <dsp:txXfrm>
        <a:off x="1432649" y="3103420"/>
        <a:ext cx="5156041" cy="1240389"/>
      </dsp:txXfrm>
    </dsp:sp>
    <dsp:sp modelId="{3C03286D-7D52-4537-82D1-F13CA629934E}">
      <dsp:nvSpPr>
        <dsp:cNvPr id="0" name=""/>
        <dsp:cNvSpPr/>
      </dsp:nvSpPr>
      <dsp:spPr>
        <a:xfrm>
          <a:off x="0" y="4653906"/>
          <a:ext cx="6588691" cy="12403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D4073B-3A21-4919-9CF2-0D152AF29B5A}">
      <dsp:nvSpPr>
        <dsp:cNvPr id="0" name=""/>
        <dsp:cNvSpPr/>
      </dsp:nvSpPr>
      <dsp:spPr>
        <a:xfrm>
          <a:off x="375217" y="4932994"/>
          <a:ext cx="682214" cy="68221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5C6CD5-A273-41B9-AE95-8DA5A0E379FE}">
      <dsp:nvSpPr>
        <dsp:cNvPr id="0" name=""/>
        <dsp:cNvSpPr/>
      </dsp:nvSpPr>
      <dsp:spPr>
        <a:xfrm>
          <a:off x="1432649" y="4653906"/>
          <a:ext cx="5156041" cy="1240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275" tIns="131275" rIns="131275" bIns="131275" numCol="1" spcCol="1270" anchor="ctr" anchorCtr="0">
          <a:noAutofit/>
        </a:bodyPr>
        <a:lstStyle/>
        <a:p>
          <a:pPr marL="0" lvl="0" indent="0" algn="l" defTabSz="977900">
            <a:lnSpc>
              <a:spcPct val="90000"/>
            </a:lnSpc>
            <a:spcBef>
              <a:spcPct val="0"/>
            </a:spcBef>
            <a:spcAft>
              <a:spcPct val="35000"/>
            </a:spcAft>
            <a:buNone/>
          </a:pPr>
          <a:r>
            <a:rPr lang="en-US" sz="2200" kern="1200"/>
            <a:t>Long time project periods.</a:t>
          </a:r>
        </a:p>
      </dsp:txBody>
      <dsp:txXfrm>
        <a:off x="1432649" y="4653906"/>
        <a:ext cx="5156041" cy="12403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D920E2-8FF6-4FC1-94B9-E7979991D70A}">
      <dsp:nvSpPr>
        <dsp:cNvPr id="0" name=""/>
        <dsp:cNvSpPr/>
      </dsp:nvSpPr>
      <dsp:spPr>
        <a:xfrm>
          <a:off x="0" y="671"/>
          <a:ext cx="6263640" cy="157238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4CFA27-BB15-43B9-A2B9-7E48C2F3EC7F}">
      <dsp:nvSpPr>
        <dsp:cNvPr id="0" name=""/>
        <dsp:cNvSpPr/>
      </dsp:nvSpPr>
      <dsp:spPr>
        <a:xfrm>
          <a:off x="475646" y="354458"/>
          <a:ext cx="864811" cy="8648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92DDE7-7D26-4996-9359-71EB31C26D5D}">
      <dsp:nvSpPr>
        <dsp:cNvPr id="0" name=""/>
        <dsp:cNvSpPr/>
      </dsp:nvSpPr>
      <dsp:spPr>
        <a:xfrm>
          <a:off x="1816103" y="671"/>
          <a:ext cx="4447536" cy="1572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411" tIns="166411" rIns="166411" bIns="166411" numCol="1" spcCol="1270" anchor="ctr" anchorCtr="0">
          <a:noAutofit/>
        </a:bodyPr>
        <a:lstStyle/>
        <a:p>
          <a:pPr marL="0" lvl="0" indent="0" algn="l" defTabSz="1111250">
            <a:lnSpc>
              <a:spcPct val="90000"/>
            </a:lnSpc>
            <a:spcBef>
              <a:spcPct val="0"/>
            </a:spcBef>
            <a:spcAft>
              <a:spcPct val="35000"/>
            </a:spcAft>
            <a:buNone/>
          </a:pPr>
          <a:r>
            <a:rPr lang="en-US" sz="2500" kern="1200"/>
            <a:t>Skills Training to acquire new capabilities.</a:t>
          </a:r>
        </a:p>
      </dsp:txBody>
      <dsp:txXfrm>
        <a:off x="1816103" y="671"/>
        <a:ext cx="4447536" cy="1572384"/>
      </dsp:txXfrm>
    </dsp:sp>
    <dsp:sp modelId="{8A12EC1F-08E0-492C-9204-5F6DFFA29B45}">
      <dsp:nvSpPr>
        <dsp:cNvPr id="0" name=""/>
        <dsp:cNvSpPr/>
      </dsp:nvSpPr>
      <dsp:spPr>
        <a:xfrm>
          <a:off x="0" y="1642303"/>
          <a:ext cx="6263640" cy="157238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F7FDD9-3D0E-4A0C-8444-A2EF4A8B7531}">
      <dsp:nvSpPr>
        <dsp:cNvPr id="0" name=""/>
        <dsp:cNvSpPr/>
      </dsp:nvSpPr>
      <dsp:spPr>
        <a:xfrm>
          <a:off x="475646" y="2319938"/>
          <a:ext cx="864811" cy="8648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7A6D7D-313E-4D3C-9213-4298B9FB93A1}">
      <dsp:nvSpPr>
        <dsp:cNvPr id="0" name=""/>
        <dsp:cNvSpPr/>
      </dsp:nvSpPr>
      <dsp:spPr>
        <a:xfrm>
          <a:off x="1816103" y="1966151"/>
          <a:ext cx="4447536" cy="1572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411" tIns="166411" rIns="166411" bIns="166411" numCol="1" spcCol="1270" anchor="ctr" anchorCtr="0">
          <a:noAutofit/>
        </a:bodyPr>
        <a:lstStyle/>
        <a:p>
          <a:pPr marL="0" lvl="0" indent="0" algn="l" defTabSz="1111250">
            <a:lnSpc>
              <a:spcPct val="90000"/>
            </a:lnSpc>
            <a:spcBef>
              <a:spcPct val="0"/>
            </a:spcBef>
            <a:spcAft>
              <a:spcPct val="35000"/>
            </a:spcAft>
            <a:buNone/>
          </a:pPr>
          <a:r>
            <a:rPr lang="en-US" sz="2500" kern="1200" dirty="0"/>
            <a:t>Physical and/or Digital Workspaces. </a:t>
          </a:r>
        </a:p>
      </dsp:txBody>
      <dsp:txXfrm>
        <a:off x="1816103" y="1966151"/>
        <a:ext cx="4447536" cy="1572384"/>
      </dsp:txXfrm>
    </dsp:sp>
    <dsp:sp modelId="{E9B64DAC-BB93-4251-8C86-BC01E9CA3390}">
      <dsp:nvSpPr>
        <dsp:cNvPr id="0" name=""/>
        <dsp:cNvSpPr/>
      </dsp:nvSpPr>
      <dsp:spPr>
        <a:xfrm>
          <a:off x="0" y="3312490"/>
          <a:ext cx="6263640" cy="157238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034A0C-8114-4468-B79D-6F7039961AE0}">
      <dsp:nvSpPr>
        <dsp:cNvPr id="0" name=""/>
        <dsp:cNvSpPr/>
      </dsp:nvSpPr>
      <dsp:spPr>
        <a:xfrm>
          <a:off x="475646" y="3618718"/>
          <a:ext cx="864811" cy="86481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3A1BD78-C62A-4D0F-BFE7-BFB0CCB96DE4}">
      <dsp:nvSpPr>
        <dsp:cNvPr id="0" name=""/>
        <dsp:cNvSpPr/>
      </dsp:nvSpPr>
      <dsp:spPr>
        <a:xfrm>
          <a:off x="1816103" y="3264799"/>
          <a:ext cx="4447536" cy="1572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411" tIns="166411" rIns="166411" bIns="166411" numCol="1" spcCol="1270" anchor="ctr" anchorCtr="0">
          <a:noAutofit/>
        </a:bodyPr>
        <a:lstStyle/>
        <a:p>
          <a:pPr marL="0" lvl="0" indent="0" algn="l" defTabSz="1111250">
            <a:lnSpc>
              <a:spcPct val="90000"/>
            </a:lnSpc>
            <a:spcBef>
              <a:spcPct val="0"/>
            </a:spcBef>
            <a:spcAft>
              <a:spcPct val="35000"/>
            </a:spcAft>
            <a:buNone/>
          </a:pPr>
          <a:r>
            <a:rPr lang="en-US" sz="2500" kern="1200" dirty="0"/>
            <a:t>Various Social Platform</a:t>
          </a:r>
        </a:p>
      </dsp:txBody>
      <dsp:txXfrm>
        <a:off x="1816103" y="3264799"/>
        <a:ext cx="4447536" cy="15723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4C99B1-4520-4635-A94D-4718908FC8DA}">
      <dsp:nvSpPr>
        <dsp:cNvPr id="0" name=""/>
        <dsp:cNvSpPr/>
      </dsp:nvSpPr>
      <dsp:spPr>
        <a:xfrm>
          <a:off x="0" y="708097"/>
          <a:ext cx="10515600" cy="130725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6F17A3-2C59-4B3C-B743-B489BE2484B0}">
      <dsp:nvSpPr>
        <dsp:cNvPr id="0" name=""/>
        <dsp:cNvSpPr/>
      </dsp:nvSpPr>
      <dsp:spPr>
        <a:xfrm>
          <a:off x="395445" y="1002230"/>
          <a:ext cx="718991" cy="7189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7695D1-8B08-4DF9-B6A1-40C43D2E17BE}">
      <dsp:nvSpPr>
        <dsp:cNvPr id="0" name=""/>
        <dsp:cNvSpPr/>
      </dsp:nvSpPr>
      <dsp:spPr>
        <a:xfrm>
          <a:off x="1509882" y="708097"/>
          <a:ext cx="9005717" cy="1307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51" tIns="138351" rIns="138351" bIns="138351" numCol="1" spcCol="1270" anchor="ctr" anchorCtr="0">
          <a:noAutofit/>
        </a:bodyPr>
        <a:lstStyle/>
        <a:p>
          <a:pPr marL="0" lvl="0" indent="0" algn="l" defTabSz="1066800">
            <a:lnSpc>
              <a:spcPct val="90000"/>
            </a:lnSpc>
            <a:spcBef>
              <a:spcPct val="0"/>
            </a:spcBef>
            <a:spcAft>
              <a:spcPct val="35000"/>
            </a:spcAft>
            <a:buNone/>
          </a:pPr>
          <a:r>
            <a:rPr lang="en-US" sz="2400" kern="1200"/>
            <a:t>The main point that changes the outcome of ITCP is the economics of the software for ITCP. Premium (Pay-to-Use) is </a:t>
          </a:r>
          <a:r>
            <a:rPr lang="en-US" sz="2400" b="1" kern="1200"/>
            <a:t>not always better</a:t>
          </a:r>
          <a:r>
            <a:rPr lang="en-US" sz="2400" kern="1200"/>
            <a:t> than Open-Source software, but still a good choice for safety measurement.</a:t>
          </a:r>
        </a:p>
      </dsp:txBody>
      <dsp:txXfrm>
        <a:off x="1509882" y="708097"/>
        <a:ext cx="9005717" cy="1307257"/>
      </dsp:txXfrm>
    </dsp:sp>
    <dsp:sp modelId="{3BB5A7D1-51BF-4766-8C49-2DFB13BE87D3}">
      <dsp:nvSpPr>
        <dsp:cNvPr id="0" name=""/>
        <dsp:cNvSpPr/>
      </dsp:nvSpPr>
      <dsp:spPr>
        <a:xfrm>
          <a:off x="0" y="2342169"/>
          <a:ext cx="10515600" cy="130725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E1B5A7-F35B-4FE2-831E-34EAB9FEB950}">
      <dsp:nvSpPr>
        <dsp:cNvPr id="0" name=""/>
        <dsp:cNvSpPr/>
      </dsp:nvSpPr>
      <dsp:spPr>
        <a:xfrm>
          <a:off x="395445" y="2636302"/>
          <a:ext cx="718991" cy="7189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C35515E-DB84-48E5-8780-BE0772177163}">
      <dsp:nvSpPr>
        <dsp:cNvPr id="0" name=""/>
        <dsp:cNvSpPr/>
      </dsp:nvSpPr>
      <dsp:spPr>
        <a:xfrm>
          <a:off x="1509882" y="2342169"/>
          <a:ext cx="9005717" cy="1307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51" tIns="138351" rIns="138351" bIns="138351" numCol="1" spcCol="1270" anchor="ctr" anchorCtr="0">
          <a:noAutofit/>
        </a:bodyPr>
        <a:lstStyle/>
        <a:p>
          <a:pPr marL="0" lvl="0" indent="0" algn="l" defTabSz="1066800">
            <a:lnSpc>
              <a:spcPct val="90000"/>
            </a:lnSpc>
            <a:spcBef>
              <a:spcPct val="0"/>
            </a:spcBef>
            <a:spcAft>
              <a:spcPct val="35000"/>
            </a:spcAft>
            <a:buNone/>
          </a:pPr>
          <a:r>
            <a:rPr lang="en-US" sz="2400" i="1" kern="1200"/>
            <a:t>In-direct payment alternative such as: Collaborational software uses, Educational Licenses, Profit-sharing contract, etc.</a:t>
          </a:r>
          <a:endParaRPr lang="en-US" sz="2400" kern="1200"/>
        </a:p>
      </dsp:txBody>
      <dsp:txXfrm>
        <a:off x="1509882" y="2342169"/>
        <a:ext cx="9005717" cy="130725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ampungan Hea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d-ID"/>
          </a:p>
        </p:txBody>
      </p:sp>
      <p:sp>
        <p:nvSpPr>
          <p:cNvPr id="3" name="Tampungan Tanggal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9EE663-A9A9-4B1A-8B8D-89ACCAA22FC0}" type="datetimeFigureOut">
              <a:rPr lang="id-ID" smtClean="0"/>
              <a:t>14/03/2022</a:t>
            </a:fld>
            <a:endParaRPr lang="id-ID"/>
          </a:p>
        </p:txBody>
      </p:sp>
      <p:sp>
        <p:nvSpPr>
          <p:cNvPr id="4" name="Tampungan Gambar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d-ID"/>
          </a:p>
        </p:txBody>
      </p:sp>
      <p:sp>
        <p:nvSpPr>
          <p:cNvPr id="5" name="Tampungan Catatan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6" name="Tampungan Ka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d-ID"/>
          </a:p>
        </p:txBody>
      </p:sp>
      <p:sp>
        <p:nvSpPr>
          <p:cNvPr id="7" name="Tampungan Nomor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693584-F3A7-42ED-97D0-0A82A05D5FB0}" type="slidenum">
              <a:rPr lang="id-ID" smtClean="0"/>
              <a:t>‹#›</a:t>
            </a:fld>
            <a:endParaRPr lang="id-ID"/>
          </a:p>
        </p:txBody>
      </p:sp>
    </p:spTree>
    <p:extLst>
      <p:ext uri="{BB962C8B-B14F-4D97-AF65-F5344CB8AC3E}">
        <p14:creationId xmlns:p14="http://schemas.microsoft.com/office/powerpoint/2010/main" val="41232435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ampungan Gambar Slide 1"/>
          <p:cNvSpPr>
            <a:spLocks noGrp="1" noRot="1" noChangeAspect="1"/>
          </p:cNvSpPr>
          <p:nvPr>
            <p:ph type="sldImg"/>
          </p:nvPr>
        </p:nvSpPr>
        <p:spPr/>
      </p:sp>
      <p:sp>
        <p:nvSpPr>
          <p:cNvPr id="3" name="Tampungan Catatan 2"/>
          <p:cNvSpPr>
            <a:spLocks noGrp="1"/>
          </p:cNvSpPr>
          <p:nvPr>
            <p:ph type="body" idx="1"/>
          </p:nvPr>
        </p:nvSpPr>
        <p:spPr/>
        <p:txBody>
          <a:bodyPr/>
          <a:lstStyle/>
          <a:p>
            <a:r>
              <a:rPr lang="en-US" dirty="0"/>
              <a:t>ITCP has already yielded results of astonishing variety and significant cultural and economic value. These results have taken such forms as innovative architectural and product designs, computer animated films, computer music, computer games, Web-based texts, and interactive art installations, to name just a few. They have developed from individual, group, and institutional activities; the processes by which they have been produced have spanned both the commercial and not-for-profit worlds and the formal and informal economic sectors. The products of ITCP have begun to appear in many different countries, in ways that reflect cultural, economic, and political differences. IT has now reached a stage of maturity, cost-effectiveness, and diffusion that enables its effective engagement with many areas of the arts and design—not just to enhance productivity or to allow more efficient distribution, but to open up new creative possibilities.</a:t>
            </a:r>
            <a:endParaRPr lang="id-ID" dirty="0"/>
          </a:p>
        </p:txBody>
      </p:sp>
      <p:sp>
        <p:nvSpPr>
          <p:cNvPr id="4" name="Tampungan Nomor Slide 3"/>
          <p:cNvSpPr>
            <a:spLocks noGrp="1"/>
          </p:cNvSpPr>
          <p:nvPr>
            <p:ph type="sldNum" sz="quarter" idx="5"/>
          </p:nvPr>
        </p:nvSpPr>
        <p:spPr/>
        <p:txBody>
          <a:bodyPr/>
          <a:lstStyle/>
          <a:p>
            <a:fld id="{71693584-F3A7-42ED-97D0-0A82A05D5FB0}" type="slidenum">
              <a:rPr lang="id-ID" smtClean="0"/>
              <a:t>4</a:t>
            </a:fld>
            <a:endParaRPr lang="id-ID"/>
          </a:p>
        </p:txBody>
      </p:sp>
    </p:spTree>
    <p:extLst>
      <p:ext uri="{BB962C8B-B14F-4D97-AF65-F5344CB8AC3E}">
        <p14:creationId xmlns:p14="http://schemas.microsoft.com/office/powerpoint/2010/main" val="1524454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ampungan Gambar Slide 1"/>
          <p:cNvSpPr>
            <a:spLocks noGrp="1" noRot="1" noChangeAspect="1"/>
          </p:cNvSpPr>
          <p:nvPr>
            <p:ph type="sldImg"/>
          </p:nvPr>
        </p:nvSpPr>
        <p:spPr/>
      </p:sp>
      <p:sp>
        <p:nvSpPr>
          <p:cNvPr id="3" name="Tampungan Catatan 2"/>
          <p:cNvSpPr>
            <a:spLocks noGrp="1"/>
          </p:cNvSpPr>
          <p:nvPr>
            <p:ph type="body" idx="1"/>
          </p:nvPr>
        </p:nvSpPr>
        <p:spPr/>
        <p:txBody>
          <a:bodyPr/>
          <a:lstStyle/>
          <a:p>
            <a:r>
              <a:rPr lang="en-US" dirty="0"/>
              <a:t>ITCP can be engaged at multiple levels—by individual artists and designers who deal with IT tools, media, and themes; in the structuring and management of cross-disciplinary research and production groups working in the ITCP domain; in directing educational and cultural institutions with interests in ITCP; at the level of regional development strategy aimed at fostering ITCP clusters; as an aspect of national economic and cultural policy; and in multinational collaborative efforts. All of these levels are important, and there are </a:t>
            </a:r>
            <a:r>
              <a:rPr lang="en-US" dirty="0" err="1"/>
              <a:t>crossconnections</a:t>
            </a:r>
            <a:r>
              <a:rPr lang="en-US" dirty="0"/>
              <a:t> among them. There is, therefore, considerable advantage in coordinated, multilevel strategies for encouraging, supporting, and benefiting from ITCP.</a:t>
            </a:r>
            <a:endParaRPr lang="id-ID" dirty="0"/>
          </a:p>
        </p:txBody>
      </p:sp>
      <p:sp>
        <p:nvSpPr>
          <p:cNvPr id="4" name="Tampungan Nomor Slide 3"/>
          <p:cNvSpPr>
            <a:spLocks noGrp="1"/>
          </p:cNvSpPr>
          <p:nvPr>
            <p:ph type="sldNum" sz="quarter" idx="5"/>
          </p:nvPr>
        </p:nvSpPr>
        <p:spPr/>
        <p:txBody>
          <a:bodyPr/>
          <a:lstStyle/>
          <a:p>
            <a:fld id="{71693584-F3A7-42ED-97D0-0A82A05D5FB0}" type="slidenum">
              <a:rPr lang="id-ID" smtClean="0"/>
              <a:t>5</a:t>
            </a:fld>
            <a:endParaRPr lang="id-ID"/>
          </a:p>
        </p:txBody>
      </p:sp>
    </p:spTree>
    <p:extLst>
      <p:ext uri="{BB962C8B-B14F-4D97-AF65-F5344CB8AC3E}">
        <p14:creationId xmlns:p14="http://schemas.microsoft.com/office/powerpoint/2010/main" val="228510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ampungan Gambar Slide 1"/>
          <p:cNvSpPr>
            <a:spLocks noGrp="1" noRot="1" noChangeAspect="1"/>
          </p:cNvSpPr>
          <p:nvPr>
            <p:ph type="sldImg"/>
          </p:nvPr>
        </p:nvSpPr>
        <p:spPr/>
      </p:sp>
      <p:sp>
        <p:nvSpPr>
          <p:cNvPr id="3" name="Tampungan Catatan 2"/>
          <p:cNvSpPr>
            <a:spLocks noGrp="1"/>
          </p:cNvSpPr>
          <p:nvPr>
            <p:ph type="body" idx="1"/>
          </p:nvPr>
        </p:nvSpPr>
        <p:spPr/>
        <p:txBody>
          <a:bodyPr/>
          <a:lstStyle/>
          <a:p>
            <a:r>
              <a:rPr lang="en-US" dirty="0"/>
              <a:t>Individual artists and designers have experimented with IT since its earliest incarnations. Artistic exploration of the possibilities of computer graphics, for example, now extends back more than 30 years, and 40 years for computer music. As IT has matured and been assimilated into the mass market, the IT tools and media available to artists and designers have become both more diversified and more affordable. There are popular, standardized tools for performing such tasks as creating, editing, and distributing images, audio, and text; there are variants on standard tools customized to the needs of particular artists or designers; and there are highly specialized, purpose-built tools used by nobody but their creators. To a software developer or an information services manager, it might seem that the keys to ITCP are simply equipment and software—developing and providing access to standard, commercial IT tools for artists and designers. This perspective is useful as far as it goes, and it can provide a good way to get started with ITCP, but in the long run it is an insufficiently rich or flexible one. We make our tools; then our tools make us.1 Furthermore, software tools encode numerous assumptions about the making of art and design—precisely the sorts of presuppositions that truly creative practitioners will want to challenge. And the more software tools emphasize ease of use or familiar metaphors, the more they must depend on restrictive assumptions in order to do so. Such tools not only must be available, but they also must be objects of critical reflection; they must be open to adjustment and tweaking, they must support unintended and subversive uses—not just anticipated ones—and they must not be too resistant to being torn apart and reconceived. If creative practice can develop the powerful spaces and tools that it needs, like the electronic easel or electronic studio, these spaces and tools could help transform or enlarge the metaphors, spaces, and tools (office, desktop, files) that the rest of us have to work with.</a:t>
            </a:r>
            <a:endParaRPr lang="id-ID" dirty="0"/>
          </a:p>
        </p:txBody>
      </p:sp>
      <p:sp>
        <p:nvSpPr>
          <p:cNvPr id="4" name="Tampungan Nomor Slide 3"/>
          <p:cNvSpPr>
            <a:spLocks noGrp="1"/>
          </p:cNvSpPr>
          <p:nvPr>
            <p:ph type="sldNum" sz="quarter" idx="5"/>
          </p:nvPr>
        </p:nvSpPr>
        <p:spPr/>
        <p:txBody>
          <a:bodyPr/>
          <a:lstStyle/>
          <a:p>
            <a:fld id="{71693584-F3A7-42ED-97D0-0A82A05D5FB0}" type="slidenum">
              <a:rPr lang="id-ID" smtClean="0"/>
              <a:t>6</a:t>
            </a:fld>
            <a:endParaRPr lang="id-ID"/>
          </a:p>
        </p:txBody>
      </p:sp>
    </p:spTree>
    <p:extLst>
      <p:ext uri="{BB962C8B-B14F-4D97-AF65-F5344CB8AC3E}">
        <p14:creationId xmlns:p14="http://schemas.microsoft.com/office/powerpoint/2010/main" val="4728286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ampungan Gambar Slide 1"/>
          <p:cNvSpPr>
            <a:spLocks noGrp="1" noRot="1" noChangeAspect="1"/>
          </p:cNvSpPr>
          <p:nvPr>
            <p:ph type="sldImg"/>
          </p:nvPr>
        </p:nvSpPr>
        <p:spPr/>
      </p:sp>
      <p:sp>
        <p:nvSpPr>
          <p:cNvPr id="3" name="Tampungan Catatan 2"/>
          <p:cNvSpPr>
            <a:spLocks noGrp="1"/>
          </p:cNvSpPr>
          <p:nvPr>
            <p:ph type="body" idx="1"/>
          </p:nvPr>
        </p:nvSpPr>
        <p:spPr/>
        <p:txBody>
          <a:bodyPr/>
          <a:lstStyle/>
          <a:p>
            <a:endParaRPr lang="id-ID" dirty="0"/>
          </a:p>
        </p:txBody>
      </p:sp>
      <p:sp>
        <p:nvSpPr>
          <p:cNvPr id="4" name="Tampungan Nomor Slide 3"/>
          <p:cNvSpPr>
            <a:spLocks noGrp="1"/>
          </p:cNvSpPr>
          <p:nvPr>
            <p:ph type="sldNum" sz="quarter" idx="5"/>
          </p:nvPr>
        </p:nvSpPr>
        <p:spPr/>
        <p:txBody>
          <a:bodyPr/>
          <a:lstStyle/>
          <a:p>
            <a:fld id="{71693584-F3A7-42ED-97D0-0A82A05D5FB0}" type="slidenum">
              <a:rPr lang="id-ID" smtClean="0"/>
              <a:t>14</a:t>
            </a:fld>
            <a:endParaRPr lang="id-ID"/>
          </a:p>
        </p:txBody>
      </p:sp>
    </p:spTree>
    <p:extLst>
      <p:ext uri="{BB962C8B-B14F-4D97-AF65-F5344CB8AC3E}">
        <p14:creationId xmlns:p14="http://schemas.microsoft.com/office/powerpoint/2010/main" val="3133607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ampungan Gambar Slide 1"/>
          <p:cNvSpPr>
            <a:spLocks noGrp="1" noRot="1" noChangeAspect="1"/>
          </p:cNvSpPr>
          <p:nvPr>
            <p:ph type="sldImg"/>
          </p:nvPr>
        </p:nvSpPr>
        <p:spPr/>
      </p:sp>
      <p:sp>
        <p:nvSpPr>
          <p:cNvPr id="3" name="Tampungan Catatan 2"/>
          <p:cNvSpPr>
            <a:spLocks noGrp="1"/>
          </p:cNvSpPr>
          <p:nvPr>
            <p:ph type="body" idx="1"/>
          </p:nvPr>
        </p:nvSpPr>
        <p:spPr/>
        <p:txBody>
          <a:bodyPr/>
          <a:lstStyle/>
          <a:p>
            <a:r>
              <a:rPr lang="en-US" dirty="0"/>
              <a:t>Not only WWW, but Business Networking, Circles (Followers, Friends, Family, </a:t>
            </a:r>
            <a:r>
              <a:rPr lang="en-US" dirty="0" err="1"/>
              <a:t>etc</a:t>
            </a:r>
            <a:r>
              <a:rPr lang="en-US" dirty="0"/>
              <a:t>).</a:t>
            </a:r>
            <a:endParaRPr lang="id-ID" dirty="0"/>
          </a:p>
        </p:txBody>
      </p:sp>
      <p:sp>
        <p:nvSpPr>
          <p:cNvPr id="4" name="Tampungan Nomor Slide 3"/>
          <p:cNvSpPr>
            <a:spLocks noGrp="1"/>
          </p:cNvSpPr>
          <p:nvPr>
            <p:ph type="sldNum" sz="quarter" idx="5"/>
          </p:nvPr>
        </p:nvSpPr>
        <p:spPr/>
        <p:txBody>
          <a:bodyPr/>
          <a:lstStyle/>
          <a:p>
            <a:fld id="{71693584-F3A7-42ED-97D0-0A82A05D5FB0}" type="slidenum">
              <a:rPr lang="id-ID" smtClean="0"/>
              <a:t>18</a:t>
            </a:fld>
            <a:endParaRPr lang="id-ID"/>
          </a:p>
        </p:txBody>
      </p:sp>
    </p:spTree>
    <p:extLst>
      <p:ext uri="{BB962C8B-B14F-4D97-AF65-F5344CB8AC3E}">
        <p14:creationId xmlns:p14="http://schemas.microsoft.com/office/powerpoint/2010/main" val="25063129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Judu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9C56D05-CF45-4622-BC56-B5F44AED0B07}"/>
              </a:ext>
            </a:extLst>
          </p:cNvPr>
          <p:cNvSpPr>
            <a:spLocks noGrp="1"/>
          </p:cNvSpPr>
          <p:nvPr>
            <p:ph type="ctrTitle"/>
          </p:nvPr>
        </p:nvSpPr>
        <p:spPr>
          <a:xfrm>
            <a:off x="1524000" y="1122363"/>
            <a:ext cx="9144000" cy="2387600"/>
          </a:xfrm>
        </p:spPr>
        <p:txBody>
          <a:bodyPr anchor="b"/>
          <a:lstStyle>
            <a:lvl1pPr algn="ctr">
              <a:defRPr sz="6000"/>
            </a:lvl1pPr>
          </a:lstStyle>
          <a:p>
            <a:r>
              <a:rPr lang="id-ID"/>
              <a:t>Klik untuk mengedit gaya judul Master</a:t>
            </a:r>
          </a:p>
        </p:txBody>
      </p:sp>
      <p:sp>
        <p:nvSpPr>
          <p:cNvPr id="3" name="Subjudul 2">
            <a:extLst>
              <a:ext uri="{FF2B5EF4-FFF2-40B4-BE49-F238E27FC236}">
                <a16:creationId xmlns:a16="http://schemas.microsoft.com/office/drawing/2014/main" id="{EAA14B62-D7DB-42DF-80CB-977D7F93A2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d-ID"/>
              <a:t>Klik untuk mengedit gaya subjudul Master</a:t>
            </a:r>
          </a:p>
        </p:txBody>
      </p:sp>
      <p:sp>
        <p:nvSpPr>
          <p:cNvPr id="4" name="Tampungan Tanggal 3">
            <a:extLst>
              <a:ext uri="{FF2B5EF4-FFF2-40B4-BE49-F238E27FC236}">
                <a16:creationId xmlns:a16="http://schemas.microsoft.com/office/drawing/2014/main" id="{D505EEE1-9F39-4A05-A034-349E4BD41EE6}"/>
              </a:ext>
            </a:extLst>
          </p:cNvPr>
          <p:cNvSpPr>
            <a:spLocks noGrp="1"/>
          </p:cNvSpPr>
          <p:nvPr>
            <p:ph type="dt" sz="half" idx="10"/>
          </p:nvPr>
        </p:nvSpPr>
        <p:spPr/>
        <p:txBody>
          <a:bodyPr/>
          <a:lstStyle/>
          <a:p>
            <a:fld id="{7DF8FCDD-997E-4FF8-9E9F-85C7D5676628}" type="datetimeFigureOut">
              <a:rPr lang="id-ID" smtClean="0"/>
              <a:t>14/03/2022</a:t>
            </a:fld>
            <a:endParaRPr lang="id-ID"/>
          </a:p>
        </p:txBody>
      </p:sp>
      <p:sp>
        <p:nvSpPr>
          <p:cNvPr id="5" name="Tampungan Kaki 4">
            <a:extLst>
              <a:ext uri="{FF2B5EF4-FFF2-40B4-BE49-F238E27FC236}">
                <a16:creationId xmlns:a16="http://schemas.microsoft.com/office/drawing/2014/main" id="{0C6AE075-C566-4187-A75F-BB7F33C4F66A}"/>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62769D86-0DFD-4225-A9DD-83BD52E4C154}"/>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262835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Judul dan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B6AE4E26-63F0-4E4B-9304-D734415AFC9B}"/>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F35C9DEF-8BB4-4BF1-8315-FA13CFA9601A}"/>
              </a:ext>
            </a:extLst>
          </p:cNvPr>
          <p:cNvSpPr>
            <a:spLocks noGrp="1"/>
          </p:cNvSpPr>
          <p:nvPr>
            <p:ph idx="1"/>
          </p:nvPr>
        </p:nvSpPr>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21C197-26CE-4F59-A6D8-3705CF7F8DA6}"/>
              </a:ext>
            </a:extLst>
          </p:cNvPr>
          <p:cNvSpPr>
            <a:spLocks noGrp="1"/>
          </p:cNvSpPr>
          <p:nvPr>
            <p:ph type="dt" sz="half" idx="10"/>
          </p:nvPr>
        </p:nvSpPr>
        <p:spPr/>
        <p:txBody>
          <a:bodyPr/>
          <a:lstStyle/>
          <a:p>
            <a:fld id="{7DF8FCDD-997E-4FF8-9E9F-85C7D5676628}" type="datetimeFigureOut">
              <a:rPr lang="id-ID" smtClean="0"/>
              <a:t>14/03/2022</a:t>
            </a:fld>
            <a:endParaRPr lang="id-ID"/>
          </a:p>
        </p:txBody>
      </p:sp>
      <p:sp>
        <p:nvSpPr>
          <p:cNvPr id="5" name="Tampungan Kaki 4">
            <a:extLst>
              <a:ext uri="{FF2B5EF4-FFF2-40B4-BE49-F238E27FC236}">
                <a16:creationId xmlns:a16="http://schemas.microsoft.com/office/drawing/2014/main" id="{4BC6040D-4F31-421A-9A12-1A789F66F8CC}"/>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AD7C655E-E5FD-4DFF-8AF8-056B65AFAF5D}"/>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695022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eader Bagi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F2AC2C7-A85D-4A5D-844E-1C01E3D899AE}"/>
              </a:ext>
            </a:extLst>
          </p:cNvPr>
          <p:cNvSpPr>
            <a:spLocks noGrp="1"/>
          </p:cNvSpPr>
          <p:nvPr>
            <p:ph type="title"/>
          </p:nvPr>
        </p:nvSpPr>
        <p:spPr>
          <a:xfrm>
            <a:off x="831850" y="1709738"/>
            <a:ext cx="10515600" cy="2852737"/>
          </a:xfrm>
        </p:spPr>
        <p:txBody>
          <a:bodyPr anchor="b"/>
          <a:lstStyle>
            <a:lvl1pPr>
              <a:defRPr sz="6000"/>
            </a:lvl1pPr>
          </a:lstStyle>
          <a:p>
            <a:r>
              <a:rPr lang="id-ID"/>
              <a:t>Klik untuk mengedit gaya judul Master</a:t>
            </a:r>
          </a:p>
        </p:txBody>
      </p:sp>
      <p:sp>
        <p:nvSpPr>
          <p:cNvPr id="3" name="Tampungan Teks 2">
            <a:extLst>
              <a:ext uri="{FF2B5EF4-FFF2-40B4-BE49-F238E27FC236}">
                <a16:creationId xmlns:a16="http://schemas.microsoft.com/office/drawing/2014/main" id="{F651427C-A5DE-4D77-958A-A7F0D8915A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d-ID"/>
              <a:t>Klik untuk edit gaya teks Master</a:t>
            </a:r>
          </a:p>
        </p:txBody>
      </p:sp>
      <p:sp>
        <p:nvSpPr>
          <p:cNvPr id="4" name="Tampungan Tanggal 3">
            <a:extLst>
              <a:ext uri="{FF2B5EF4-FFF2-40B4-BE49-F238E27FC236}">
                <a16:creationId xmlns:a16="http://schemas.microsoft.com/office/drawing/2014/main" id="{02744E51-A37D-4FEF-ADAF-565C2C375F89}"/>
              </a:ext>
            </a:extLst>
          </p:cNvPr>
          <p:cNvSpPr>
            <a:spLocks noGrp="1"/>
          </p:cNvSpPr>
          <p:nvPr>
            <p:ph type="dt" sz="half" idx="10"/>
          </p:nvPr>
        </p:nvSpPr>
        <p:spPr/>
        <p:txBody>
          <a:bodyPr/>
          <a:lstStyle/>
          <a:p>
            <a:fld id="{7DF8FCDD-997E-4FF8-9E9F-85C7D5676628}" type="datetimeFigureOut">
              <a:rPr lang="id-ID" smtClean="0"/>
              <a:t>14/03/2022</a:t>
            </a:fld>
            <a:endParaRPr lang="id-ID"/>
          </a:p>
        </p:txBody>
      </p:sp>
      <p:sp>
        <p:nvSpPr>
          <p:cNvPr id="5" name="Tampungan Kaki 4">
            <a:extLst>
              <a:ext uri="{FF2B5EF4-FFF2-40B4-BE49-F238E27FC236}">
                <a16:creationId xmlns:a16="http://schemas.microsoft.com/office/drawing/2014/main" id="{793A7F6A-5861-451C-B3C5-65050DA70658}"/>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FC664B9B-7556-4DE9-82B4-31065798470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134211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D1E98B-4307-49DA-876F-7ADD987079AC}"/>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05B0D86E-AFA6-48EF-9F17-C247BF386A97}"/>
              </a:ext>
            </a:extLst>
          </p:cNvPr>
          <p:cNvSpPr>
            <a:spLocks noGrp="1"/>
          </p:cNvSpPr>
          <p:nvPr>
            <p:ph sz="half" idx="1"/>
          </p:nvPr>
        </p:nvSpPr>
        <p:spPr>
          <a:xfrm>
            <a:off x="838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Konten 3">
            <a:extLst>
              <a:ext uri="{FF2B5EF4-FFF2-40B4-BE49-F238E27FC236}">
                <a16:creationId xmlns:a16="http://schemas.microsoft.com/office/drawing/2014/main" id="{049CA546-9F75-4910-8EEE-827CAC91C599}"/>
              </a:ext>
            </a:extLst>
          </p:cNvPr>
          <p:cNvSpPr>
            <a:spLocks noGrp="1"/>
          </p:cNvSpPr>
          <p:nvPr>
            <p:ph sz="half" idx="2"/>
          </p:nvPr>
        </p:nvSpPr>
        <p:spPr>
          <a:xfrm>
            <a:off x="6172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anggal 4">
            <a:extLst>
              <a:ext uri="{FF2B5EF4-FFF2-40B4-BE49-F238E27FC236}">
                <a16:creationId xmlns:a16="http://schemas.microsoft.com/office/drawing/2014/main" id="{26C8D1B2-E940-4276-9A62-6B459D5FF728}"/>
              </a:ext>
            </a:extLst>
          </p:cNvPr>
          <p:cNvSpPr>
            <a:spLocks noGrp="1"/>
          </p:cNvSpPr>
          <p:nvPr>
            <p:ph type="dt" sz="half" idx="10"/>
          </p:nvPr>
        </p:nvSpPr>
        <p:spPr/>
        <p:txBody>
          <a:bodyPr/>
          <a:lstStyle/>
          <a:p>
            <a:fld id="{7DF8FCDD-997E-4FF8-9E9F-85C7D5676628}" type="datetimeFigureOut">
              <a:rPr lang="id-ID" smtClean="0"/>
              <a:t>14/03/2022</a:t>
            </a:fld>
            <a:endParaRPr lang="id-ID"/>
          </a:p>
        </p:txBody>
      </p:sp>
      <p:sp>
        <p:nvSpPr>
          <p:cNvPr id="6" name="Tampungan Kaki 5">
            <a:extLst>
              <a:ext uri="{FF2B5EF4-FFF2-40B4-BE49-F238E27FC236}">
                <a16:creationId xmlns:a16="http://schemas.microsoft.com/office/drawing/2014/main" id="{AB8BA8C0-7962-4AD8-AE17-EF3C0BEF7ED9}"/>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B194FFA0-0D3A-4DBD-B222-5DD1AB0E773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6732444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erbandi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F6BBD24-65EC-453E-99C0-78B83FD18804}"/>
              </a:ext>
            </a:extLst>
          </p:cNvPr>
          <p:cNvSpPr>
            <a:spLocks noGrp="1"/>
          </p:cNvSpPr>
          <p:nvPr>
            <p:ph type="title"/>
          </p:nvPr>
        </p:nvSpPr>
        <p:spPr>
          <a:xfrm>
            <a:off x="839788" y="365125"/>
            <a:ext cx="10515600" cy="1325563"/>
          </a:xfrm>
        </p:spPr>
        <p:txBody>
          <a:bodyPr/>
          <a:lstStyle/>
          <a:p>
            <a:r>
              <a:rPr lang="id-ID"/>
              <a:t>Klik untuk mengedit gaya judul Master</a:t>
            </a:r>
          </a:p>
        </p:txBody>
      </p:sp>
      <p:sp>
        <p:nvSpPr>
          <p:cNvPr id="3" name="Tampungan Teks 2">
            <a:extLst>
              <a:ext uri="{FF2B5EF4-FFF2-40B4-BE49-F238E27FC236}">
                <a16:creationId xmlns:a16="http://schemas.microsoft.com/office/drawing/2014/main" id="{00962270-FF3E-4F79-94C7-3ED609395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4" name="Tampungan Konten 3">
            <a:extLst>
              <a:ext uri="{FF2B5EF4-FFF2-40B4-BE49-F238E27FC236}">
                <a16:creationId xmlns:a16="http://schemas.microsoft.com/office/drawing/2014/main" id="{584D4647-66AF-42F2-B6CE-3258147DC0DC}"/>
              </a:ext>
            </a:extLst>
          </p:cNvPr>
          <p:cNvSpPr>
            <a:spLocks noGrp="1"/>
          </p:cNvSpPr>
          <p:nvPr>
            <p:ph sz="half" idx="2"/>
          </p:nvPr>
        </p:nvSpPr>
        <p:spPr>
          <a:xfrm>
            <a:off x="839788" y="2505075"/>
            <a:ext cx="5157787"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eks 4">
            <a:extLst>
              <a:ext uri="{FF2B5EF4-FFF2-40B4-BE49-F238E27FC236}">
                <a16:creationId xmlns:a16="http://schemas.microsoft.com/office/drawing/2014/main" id="{F4201577-AA00-41FD-AB3F-36F013D361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6" name="Tampungan Konten 5">
            <a:extLst>
              <a:ext uri="{FF2B5EF4-FFF2-40B4-BE49-F238E27FC236}">
                <a16:creationId xmlns:a16="http://schemas.microsoft.com/office/drawing/2014/main" id="{5A800817-8F66-45A5-A96C-2B86384200B6}"/>
              </a:ext>
            </a:extLst>
          </p:cNvPr>
          <p:cNvSpPr>
            <a:spLocks noGrp="1"/>
          </p:cNvSpPr>
          <p:nvPr>
            <p:ph sz="quarter" idx="4"/>
          </p:nvPr>
        </p:nvSpPr>
        <p:spPr>
          <a:xfrm>
            <a:off x="6172200" y="2505075"/>
            <a:ext cx="5183188"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7" name="Tampungan Tanggal 6">
            <a:extLst>
              <a:ext uri="{FF2B5EF4-FFF2-40B4-BE49-F238E27FC236}">
                <a16:creationId xmlns:a16="http://schemas.microsoft.com/office/drawing/2014/main" id="{F0BED0C1-7F8C-48B3-B263-27F5BC3DFDE2}"/>
              </a:ext>
            </a:extLst>
          </p:cNvPr>
          <p:cNvSpPr>
            <a:spLocks noGrp="1"/>
          </p:cNvSpPr>
          <p:nvPr>
            <p:ph type="dt" sz="half" idx="10"/>
          </p:nvPr>
        </p:nvSpPr>
        <p:spPr/>
        <p:txBody>
          <a:bodyPr/>
          <a:lstStyle/>
          <a:p>
            <a:fld id="{7DF8FCDD-997E-4FF8-9E9F-85C7D5676628}" type="datetimeFigureOut">
              <a:rPr lang="id-ID" smtClean="0"/>
              <a:t>14/03/2022</a:t>
            </a:fld>
            <a:endParaRPr lang="id-ID"/>
          </a:p>
        </p:txBody>
      </p:sp>
      <p:sp>
        <p:nvSpPr>
          <p:cNvPr id="8" name="Tampungan Kaki 7">
            <a:extLst>
              <a:ext uri="{FF2B5EF4-FFF2-40B4-BE49-F238E27FC236}">
                <a16:creationId xmlns:a16="http://schemas.microsoft.com/office/drawing/2014/main" id="{930D0D49-D5E1-400E-BC29-3579AD58773B}"/>
              </a:ext>
            </a:extLst>
          </p:cNvPr>
          <p:cNvSpPr>
            <a:spLocks noGrp="1"/>
          </p:cNvSpPr>
          <p:nvPr>
            <p:ph type="ftr" sz="quarter" idx="11"/>
          </p:nvPr>
        </p:nvSpPr>
        <p:spPr/>
        <p:txBody>
          <a:bodyPr/>
          <a:lstStyle/>
          <a:p>
            <a:endParaRPr lang="id-ID"/>
          </a:p>
        </p:txBody>
      </p:sp>
      <p:sp>
        <p:nvSpPr>
          <p:cNvPr id="9" name="Tampungan Nomor Slide 8">
            <a:extLst>
              <a:ext uri="{FF2B5EF4-FFF2-40B4-BE49-F238E27FC236}">
                <a16:creationId xmlns:a16="http://schemas.microsoft.com/office/drawing/2014/main" id="{33A782C5-9153-4F9D-ACD3-189828650920}"/>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773992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udul Saja">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9A9C9E-AD00-4E6E-9264-46BF6C6A5C46}"/>
              </a:ext>
            </a:extLst>
          </p:cNvPr>
          <p:cNvSpPr>
            <a:spLocks noGrp="1"/>
          </p:cNvSpPr>
          <p:nvPr>
            <p:ph type="title"/>
          </p:nvPr>
        </p:nvSpPr>
        <p:spPr/>
        <p:txBody>
          <a:bodyPr/>
          <a:lstStyle/>
          <a:p>
            <a:r>
              <a:rPr lang="id-ID"/>
              <a:t>Klik untuk mengedit gaya judul Master</a:t>
            </a:r>
          </a:p>
        </p:txBody>
      </p:sp>
      <p:sp>
        <p:nvSpPr>
          <p:cNvPr id="3" name="Tampungan Tanggal 2">
            <a:extLst>
              <a:ext uri="{FF2B5EF4-FFF2-40B4-BE49-F238E27FC236}">
                <a16:creationId xmlns:a16="http://schemas.microsoft.com/office/drawing/2014/main" id="{486484A0-B2BE-4057-AB8E-31783BBDFEC8}"/>
              </a:ext>
            </a:extLst>
          </p:cNvPr>
          <p:cNvSpPr>
            <a:spLocks noGrp="1"/>
          </p:cNvSpPr>
          <p:nvPr>
            <p:ph type="dt" sz="half" idx="10"/>
          </p:nvPr>
        </p:nvSpPr>
        <p:spPr/>
        <p:txBody>
          <a:bodyPr/>
          <a:lstStyle/>
          <a:p>
            <a:fld id="{7DF8FCDD-997E-4FF8-9E9F-85C7D5676628}" type="datetimeFigureOut">
              <a:rPr lang="id-ID" smtClean="0"/>
              <a:t>14/03/2022</a:t>
            </a:fld>
            <a:endParaRPr lang="id-ID"/>
          </a:p>
        </p:txBody>
      </p:sp>
      <p:sp>
        <p:nvSpPr>
          <p:cNvPr id="4" name="Tampungan Kaki 3">
            <a:extLst>
              <a:ext uri="{FF2B5EF4-FFF2-40B4-BE49-F238E27FC236}">
                <a16:creationId xmlns:a16="http://schemas.microsoft.com/office/drawing/2014/main" id="{88E09573-2693-46D2-BDF5-E40028F2A4B3}"/>
              </a:ext>
            </a:extLst>
          </p:cNvPr>
          <p:cNvSpPr>
            <a:spLocks noGrp="1"/>
          </p:cNvSpPr>
          <p:nvPr>
            <p:ph type="ftr" sz="quarter" idx="11"/>
          </p:nvPr>
        </p:nvSpPr>
        <p:spPr/>
        <p:txBody>
          <a:bodyPr/>
          <a:lstStyle/>
          <a:p>
            <a:endParaRPr lang="id-ID"/>
          </a:p>
        </p:txBody>
      </p:sp>
      <p:sp>
        <p:nvSpPr>
          <p:cNvPr id="5" name="Tampungan Nomor Slide 4">
            <a:extLst>
              <a:ext uri="{FF2B5EF4-FFF2-40B4-BE49-F238E27FC236}">
                <a16:creationId xmlns:a16="http://schemas.microsoft.com/office/drawing/2014/main" id="{7C1CF8B3-8D99-4C2F-B331-294F0AC81812}"/>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2021719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Kosong">
    <p:spTree>
      <p:nvGrpSpPr>
        <p:cNvPr id="1" name=""/>
        <p:cNvGrpSpPr/>
        <p:nvPr/>
      </p:nvGrpSpPr>
      <p:grpSpPr>
        <a:xfrm>
          <a:off x="0" y="0"/>
          <a:ext cx="0" cy="0"/>
          <a:chOff x="0" y="0"/>
          <a:chExt cx="0" cy="0"/>
        </a:xfrm>
      </p:grpSpPr>
      <p:sp>
        <p:nvSpPr>
          <p:cNvPr id="2" name="Tampungan Tanggal 1">
            <a:extLst>
              <a:ext uri="{FF2B5EF4-FFF2-40B4-BE49-F238E27FC236}">
                <a16:creationId xmlns:a16="http://schemas.microsoft.com/office/drawing/2014/main" id="{3C220389-6204-405E-AE3B-49A80F7A1B3F}"/>
              </a:ext>
            </a:extLst>
          </p:cNvPr>
          <p:cNvSpPr>
            <a:spLocks noGrp="1"/>
          </p:cNvSpPr>
          <p:nvPr>
            <p:ph type="dt" sz="half" idx="10"/>
          </p:nvPr>
        </p:nvSpPr>
        <p:spPr/>
        <p:txBody>
          <a:bodyPr/>
          <a:lstStyle/>
          <a:p>
            <a:fld id="{7DF8FCDD-997E-4FF8-9E9F-85C7D5676628}" type="datetimeFigureOut">
              <a:rPr lang="id-ID" smtClean="0"/>
              <a:t>14/03/2022</a:t>
            </a:fld>
            <a:endParaRPr lang="id-ID"/>
          </a:p>
        </p:txBody>
      </p:sp>
      <p:sp>
        <p:nvSpPr>
          <p:cNvPr id="3" name="Tampungan Kaki 2">
            <a:extLst>
              <a:ext uri="{FF2B5EF4-FFF2-40B4-BE49-F238E27FC236}">
                <a16:creationId xmlns:a16="http://schemas.microsoft.com/office/drawing/2014/main" id="{2E146D47-9224-4CFD-8587-14196F84C9F3}"/>
              </a:ext>
            </a:extLst>
          </p:cNvPr>
          <p:cNvSpPr>
            <a:spLocks noGrp="1"/>
          </p:cNvSpPr>
          <p:nvPr>
            <p:ph type="ftr" sz="quarter" idx="11"/>
          </p:nvPr>
        </p:nvSpPr>
        <p:spPr/>
        <p:txBody>
          <a:bodyPr/>
          <a:lstStyle/>
          <a:p>
            <a:endParaRPr lang="id-ID"/>
          </a:p>
        </p:txBody>
      </p:sp>
      <p:sp>
        <p:nvSpPr>
          <p:cNvPr id="4" name="Tampungan Nomor Slide 3">
            <a:extLst>
              <a:ext uri="{FF2B5EF4-FFF2-40B4-BE49-F238E27FC236}">
                <a16:creationId xmlns:a16="http://schemas.microsoft.com/office/drawing/2014/main" id="{8463C129-60DF-4CC9-841B-11969AD6A563}"/>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231784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Konten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AE82CD4-C439-4D11-8F1A-F96FDB5EB97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Konten 2">
            <a:extLst>
              <a:ext uri="{FF2B5EF4-FFF2-40B4-BE49-F238E27FC236}">
                <a16:creationId xmlns:a16="http://schemas.microsoft.com/office/drawing/2014/main" id="{D70C16E8-04DE-49F1-8833-A85EA86377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eks 3">
            <a:extLst>
              <a:ext uri="{FF2B5EF4-FFF2-40B4-BE49-F238E27FC236}">
                <a16:creationId xmlns:a16="http://schemas.microsoft.com/office/drawing/2014/main" id="{B5B7C63A-923F-416A-8FBC-A4C9DC3CDD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D8B01281-1BDC-4FAC-996B-484F0806E3C4}"/>
              </a:ext>
            </a:extLst>
          </p:cNvPr>
          <p:cNvSpPr>
            <a:spLocks noGrp="1"/>
          </p:cNvSpPr>
          <p:nvPr>
            <p:ph type="dt" sz="half" idx="10"/>
          </p:nvPr>
        </p:nvSpPr>
        <p:spPr/>
        <p:txBody>
          <a:bodyPr/>
          <a:lstStyle/>
          <a:p>
            <a:fld id="{7DF8FCDD-997E-4FF8-9E9F-85C7D5676628}" type="datetimeFigureOut">
              <a:rPr lang="id-ID" smtClean="0"/>
              <a:t>14/03/2022</a:t>
            </a:fld>
            <a:endParaRPr lang="id-ID"/>
          </a:p>
        </p:txBody>
      </p:sp>
      <p:sp>
        <p:nvSpPr>
          <p:cNvPr id="6" name="Tampungan Kaki 5">
            <a:extLst>
              <a:ext uri="{FF2B5EF4-FFF2-40B4-BE49-F238E27FC236}">
                <a16:creationId xmlns:a16="http://schemas.microsoft.com/office/drawing/2014/main" id="{CD0798B9-6756-4A63-A322-EDCE3436690F}"/>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7E6AFBE6-757C-47EC-9849-C92E329F9AF1}"/>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215163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Gambar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DA95F22-1974-4011-ADA9-957FA037283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Gambar 2">
            <a:extLst>
              <a:ext uri="{FF2B5EF4-FFF2-40B4-BE49-F238E27FC236}">
                <a16:creationId xmlns:a16="http://schemas.microsoft.com/office/drawing/2014/main" id="{F3F3FC89-90D8-4CF3-A8A7-A04AF45C72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ampungan Teks 3">
            <a:extLst>
              <a:ext uri="{FF2B5EF4-FFF2-40B4-BE49-F238E27FC236}">
                <a16:creationId xmlns:a16="http://schemas.microsoft.com/office/drawing/2014/main" id="{15DE60AC-30EE-4323-8533-9F94D0217E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712D188E-6242-446A-A329-55B51546F69D}"/>
              </a:ext>
            </a:extLst>
          </p:cNvPr>
          <p:cNvSpPr>
            <a:spLocks noGrp="1"/>
          </p:cNvSpPr>
          <p:nvPr>
            <p:ph type="dt" sz="half" idx="10"/>
          </p:nvPr>
        </p:nvSpPr>
        <p:spPr/>
        <p:txBody>
          <a:bodyPr/>
          <a:lstStyle/>
          <a:p>
            <a:fld id="{7DF8FCDD-997E-4FF8-9E9F-85C7D5676628}" type="datetimeFigureOut">
              <a:rPr lang="id-ID" smtClean="0"/>
              <a:t>14/03/2022</a:t>
            </a:fld>
            <a:endParaRPr lang="id-ID"/>
          </a:p>
        </p:txBody>
      </p:sp>
      <p:sp>
        <p:nvSpPr>
          <p:cNvPr id="6" name="Tampungan Kaki 5">
            <a:extLst>
              <a:ext uri="{FF2B5EF4-FFF2-40B4-BE49-F238E27FC236}">
                <a16:creationId xmlns:a16="http://schemas.microsoft.com/office/drawing/2014/main" id="{6881B3D4-8D75-4624-84F0-C089B22B3AC7}"/>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63C5BFFC-A2F7-437C-8322-2C851C004BA9}"/>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887380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Judul dan Teks Vertika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A7D0C50E-496F-475D-9EC7-EB3DB63E793B}"/>
              </a:ext>
            </a:extLst>
          </p:cNvPr>
          <p:cNvSpPr>
            <a:spLocks noGrp="1"/>
          </p:cNvSpPr>
          <p:nvPr>
            <p:ph type="title"/>
          </p:nvPr>
        </p:nvSpPr>
        <p:spPr/>
        <p:txBody>
          <a:bodyPr/>
          <a:lstStyle/>
          <a:p>
            <a:r>
              <a:rPr lang="id-ID"/>
              <a:t>Klik untuk mengedit gaya judul Master</a:t>
            </a:r>
          </a:p>
        </p:txBody>
      </p:sp>
      <p:sp>
        <p:nvSpPr>
          <p:cNvPr id="3" name="Tampungan Teks Vertikal 2">
            <a:extLst>
              <a:ext uri="{FF2B5EF4-FFF2-40B4-BE49-F238E27FC236}">
                <a16:creationId xmlns:a16="http://schemas.microsoft.com/office/drawing/2014/main" id="{AFA71474-F839-4F53-B27D-414E06F81740}"/>
              </a:ext>
            </a:extLst>
          </p:cNvPr>
          <p:cNvSpPr>
            <a:spLocks noGrp="1"/>
          </p:cNvSpPr>
          <p:nvPr>
            <p:ph type="body" orient="vert" idx="1"/>
          </p:nvPr>
        </p:nvSpPr>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A5C44D-E891-452A-B88E-6FADCC0DA56C}"/>
              </a:ext>
            </a:extLst>
          </p:cNvPr>
          <p:cNvSpPr>
            <a:spLocks noGrp="1"/>
          </p:cNvSpPr>
          <p:nvPr>
            <p:ph type="dt" sz="half" idx="10"/>
          </p:nvPr>
        </p:nvSpPr>
        <p:spPr/>
        <p:txBody>
          <a:bodyPr/>
          <a:lstStyle/>
          <a:p>
            <a:fld id="{7DF8FCDD-997E-4FF8-9E9F-85C7D5676628}" type="datetimeFigureOut">
              <a:rPr lang="id-ID" smtClean="0"/>
              <a:t>14/03/2022</a:t>
            </a:fld>
            <a:endParaRPr lang="id-ID"/>
          </a:p>
        </p:txBody>
      </p:sp>
      <p:sp>
        <p:nvSpPr>
          <p:cNvPr id="5" name="Tampungan Kaki 4">
            <a:extLst>
              <a:ext uri="{FF2B5EF4-FFF2-40B4-BE49-F238E27FC236}">
                <a16:creationId xmlns:a16="http://schemas.microsoft.com/office/drawing/2014/main" id="{CBE4881B-0451-4103-8711-008733D440BD}"/>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35A585B0-DE13-440E-8FA7-85207F2EB12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441542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Judul Vertikal dan Teks">
    <p:spTree>
      <p:nvGrpSpPr>
        <p:cNvPr id="1" name=""/>
        <p:cNvGrpSpPr/>
        <p:nvPr/>
      </p:nvGrpSpPr>
      <p:grpSpPr>
        <a:xfrm>
          <a:off x="0" y="0"/>
          <a:ext cx="0" cy="0"/>
          <a:chOff x="0" y="0"/>
          <a:chExt cx="0" cy="0"/>
        </a:xfrm>
      </p:grpSpPr>
      <p:sp>
        <p:nvSpPr>
          <p:cNvPr id="2" name="Judul Vertikal 1">
            <a:extLst>
              <a:ext uri="{FF2B5EF4-FFF2-40B4-BE49-F238E27FC236}">
                <a16:creationId xmlns:a16="http://schemas.microsoft.com/office/drawing/2014/main" id="{36DBC72A-6EB8-4821-98FB-D7E7C7250516}"/>
              </a:ext>
            </a:extLst>
          </p:cNvPr>
          <p:cNvSpPr>
            <a:spLocks noGrp="1"/>
          </p:cNvSpPr>
          <p:nvPr>
            <p:ph type="title" orient="vert"/>
          </p:nvPr>
        </p:nvSpPr>
        <p:spPr>
          <a:xfrm>
            <a:off x="8724900" y="365125"/>
            <a:ext cx="2628900" cy="5811838"/>
          </a:xfrm>
        </p:spPr>
        <p:txBody>
          <a:bodyPr vert="eaVert"/>
          <a:lstStyle/>
          <a:p>
            <a:r>
              <a:rPr lang="id-ID"/>
              <a:t>Klik untuk mengedit gaya judul Master</a:t>
            </a:r>
          </a:p>
        </p:txBody>
      </p:sp>
      <p:sp>
        <p:nvSpPr>
          <p:cNvPr id="3" name="Tampungan Teks Vertikal 2">
            <a:extLst>
              <a:ext uri="{FF2B5EF4-FFF2-40B4-BE49-F238E27FC236}">
                <a16:creationId xmlns:a16="http://schemas.microsoft.com/office/drawing/2014/main" id="{BDBB26D9-A71D-4CDB-B240-80D92757318A}"/>
              </a:ext>
            </a:extLst>
          </p:cNvPr>
          <p:cNvSpPr>
            <a:spLocks noGrp="1"/>
          </p:cNvSpPr>
          <p:nvPr>
            <p:ph type="body" orient="vert" idx="1"/>
          </p:nvPr>
        </p:nvSpPr>
        <p:spPr>
          <a:xfrm>
            <a:off x="838200" y="365125"/>
            <a:ext cx="7734300" cy="5811838"/>
          </a:xfrm>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69A3B6A8-2AD5-4518-8C92-86BBBEA73349}"/>
              </a:ext>
            </a:extLst>
          </p:cNvPr>
          <p:cNvSpPr>
            <a:spLocks noGrp="1"/>
          </p:cNvSpPr>
          <p:nvPr>
            <p:ph type="dt" sz="half" idx="10"/>
          </p:nvPr>
        </p:nvSpPr>
        <p:spPr/>
        <p:txBody>
          <a:bodyPr/>
          <a:lstStyle/>
          <a:p>
            <a:fld id="{7DF8FCDD-997E-4FF8-9E9F-85C7D5676628}" type="datetimeFigureOut">
              <a:rPr lang="id-ID" smtClean="0"/>
              <a:t>14/03/2022</a:t>
            </a:fld>
            <a:endParaRPr lang="id-ID"/>
          </a:p>
        </p:txBody>
      </p:sp>
      <p:sp>
        <p:nvSpPr>
          <p:cNvPr id="5" name="Tampungan Kaki 4">
            <a:extLst>
              <a:ext uri="{FF2B5EF4-FFF2-40B4-BE49-F238E27FC236}">
                <a16:creationId xmlns:a16="http://schemas.microsoft.com/office/drawing/2014/main" id="{1F4865E9-DF20-448E-B575-6BCA2132A679}"/>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059C7C23-6A0E-4A23-A40C-F96E38FB115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968647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ampungan Judul 1">
            <a:extLst>
              <a:ext uri="{FF2B5EF4-FFF2-40B4-BE49-F238E27FC236}">
                <a16:creationId xmlns:a16="http://schemas.microsoft.com/office/drawing/2014/main" id="{C778F0B0-B552-4D49-9E50-98C3DC080B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d-ID"/>
              <a:t>Klik untuk mengedit gaya judul Master</a:t>
            </a:r>
          </a:p>
        </p:txBody>
      </p:sp>
      <p:sp>
        <p:nvSpPr>
          <p:cNvPr id="3" name="Tampungan Teks 2">
            <a:extLst>
              <a:ext uri="{FF2B5EF4-FFF2-40B4-BE49-F238E27FC236}">
                <a16:creationId xmlns:a16="http://schemas.microsoft.com/office/drawing/2014/main" id="{4AD08EA5-4F63-4973-A362-41750B01D9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0CB66942-AAB5-46A2-94F2-8375629342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F8FCDD-997E-4FF8-9E9F-85C7D5676628}" type="datetimeFigureOut">
              <a:rPr lang="id-ID" smtClean="0"/>
              <a:t>14/03/2022</a:t>
            </a:fld>
            <a:endParaRPr lang="id-ID"/>
          </a:p>
        </p:txBody>
      </p:sp>
      <p:sp>
        <p:nvSpPr>
          <p:cNvPr id="5" name="Tampungan Kaki 4">
            <a:extLst>
              <a:ext uri="{FF2B5EF4-FFF2-40B4-BE49-F238E27FC236}">
                <a16:creationId xmlns:a16="http://schemas.microsoft.com/office/drawing/2014/main" id="{A3088D30-43EF-4B56-9748-53CE053996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Tampungan Nomor Slide 5">
            <a:extLst>
              <a:ext uri="{FF2B5EF4-FFF2-40B4-BE49-F238E27FC236}">
                <a16:creationId xmlns:a16="http://schemas.microsoft.com/office/drawing/2014/main" id="{BD93FED9-67F9-4A0B-BE13-C2825B5297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4D15D5-9356-487D-BFBA-A0A1B40C7C07}" type="slidenum">
              <a:rPr lang="id-ID" smtClean="0"/>
              <a:t>‹#›</a:t>
            </a:fld>
            <a:endParaRPr lang="id-ID"/>
          </a:p>
        </p:txBody>
      </p:sp>
    </p:spTree>
    <p:extLst>
      <p:ext uri="{BB962C8B-B14F-4D97-AF65-F5344CB8AC3E}">
        <p14:creationId xmlns:p14="http://schemas.microsoft.com/office/powerpoint/2010/main" val="29581909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kedaireka.id/"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stardewvalley.net/"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6.xml.rels><?xml version="1.0" encoding="UTF-8" standalone="yes"?>
<Relationships xmlns="http://schemas.openxmlformats.org/package/2006/relationships"><Relationship Id="rId3" Type="http://schemas.openxmlformats.org/officeDocument/2006/relationships/hyperlink" Target="file:///C:\Users\Riovan%20Roring\OneDrive\Desktop\Adobe%20Animate%202020.lnk" TargetMode="External"/><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hyperlink" Target="https://hostingrakyat.co.id/" TargetMode="External"/></Relationships>
</file>

<file path=ppt/slides/_rels/slide27.xml.rels><?xml version="1.0" encoding="UTF-8" standalone="yes"?>
<Relationships xmlns="http://schemas.openxmlformats.org/package/2006/relationships"><Relationship Id="rId2" Type="http://schemas.openxmlformats.org/officeDocument/2006/relationships/hyperlink" Target="file:///C:\Users\Riovan%20Roring\OneDrive\Desktop\Adobe%20Audition%202020.lnk"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4C0F014-0EEA-44FF-A5A8-B7ABDB0049A6}"/>
              </a:ext>
            </a:extLst>
          </p:cNvPr>
          <p:cNvSpPr>
            <a:spLocks noGrp="1"/>
          </p:cNvSpPr>
          <p:nvPr>
            <p:ph type="ctrTitle"/>
          </p:nvPr>
        </p:nvSpPr>
        <p:spPr/>
        <p:txBody>
          <a:bodyPr>
            <a:normAutofit fontScale="90000"/>
          </a:bodyPr>
          <a:lstStyle/>
          <a:p>
            <a:r>
              <a:rPr lang="en-US" dirty="0"/>
              <a:t>INTRODUCTION TO INFORMATION TECHNOLOGY II</a:t>
            </a:r>
            <a:endParaRPr lang="id-ID" dirty="0"/>
          </a:p>
        </p:txBody>
      </p:sp>
      <p:sp>
        <p:nvSpPr>
          <p:cNvPr id="3" name="Subjudul 2">
            <a:extLst>
              <a:ext uri="{FF2B5EF4-FFF2-40B4-BE49-F238E27FC236}">
                <a16:creationId xmlns:a16="http://schemas.microsoft.com/office/drawing/2014/main" id="{094C4699-3E08-4232-A562-22C8662FDC07}"/>
              </a:ext>
            </a:extLst>
          </p:cNvPr>
          <p:cNvSpPr>
            <a:spLocks noGrp="1"/>
          </p:cNvSpPr>
          <p:nvPr>
            <p:ph type="subTitle" idx="1"/>
          </p:nvPr>
        </p:nvSpPr>
        <p:spPr/>
        <p:txBody>
          <a:bodyPr/>
          <a:lstStyle/>
          <a:p>
            <a:r>
              <a:rPr lang="en-US" sz="1800" dirty="0">
                <a:effectLst/>
                <a:latin typeface="Times New Roman" panose="02020603050405020304" pitchFamily="18" charset="0"/>
                <a:ea typeface="Calibri" panose="020F0502020204030204" pitchFamily="34" charset="0"/>
              </a:rPr>
              <a:t>Concept of Innovative and Creative uses of IT</a:t>
            </a:r>
            <a:endParaRPr lang="id-ID" dirty="0"/>
          </a:p>
        </p:txBody>
      </p:sp>
      <p:sp>
        <p:nvSpPr>
          <p:cNvPr id="4" name="Subjudul 2">
            <a:extLst>
              <a:ext uri="{FF2B5EF4-FFF2-40B4-BE49-F238E27FC236}">
                <a16:creationId xmlns:a16="http://schemas.microsoft.com/office/drawing/2014/main" id="{4DB5B564-25DD-4832-8D66-36478D4A3478}"/>
              </a:ext>
            </a:extLst>
          </p:cNvPr>
          <p:cNvSpPr txBox="1">
            <a:spLocks/>
          </p:cNvSpPr>
          <p:nvPr/>
        </p:nvSpPr>
        <p:spPr>
          <a:xfrm>
            <a:off x="1541929" y="5511240"/>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800" dirty="0">
                <a:latin typeface="Times New Roman" panose="02020603050405020304" pitchFamily="18" charset="0"/>
                <a:ea typeface="Calibri" panose="020F0502020204030204" pitchFamily="34" charset="0"/>
              </a:rPr>
              <a:t>Riovan Styx Roring, S.T., </a:t>
            </a:r>
            <a:r>
              <a:rPr lang="en-US" sz="1800" dirty="0" err="1">
                <a:latin typeface="Times New Roman" panose="02020603050405020304" pitchFamily="18" charset="0"/>
                <a:ea typeface="Calibri" panose="020F0502020204030204" pitchFamily="34" charset="0"/>
              </a:rPr>
              <a:t>M.Kom</a:t>
            </a:r>
            <a:endParaRPr lang="id-ID" dirty="0"/>
          </a:p>
        </p:txBody>
      </p:sp>
      <p:pic>
        <p:nvPicPr>
          <p:cNvPr id="6" name="Gambar 5">
            <a:extLst>
              <a:ext uri="{FF2B5EF4-FFF2-40B4-BE49-F238E27FC236}">
                <a16:creationId xmlns:a16="http://schemas.microsoft.com/office/drawing/2014/main" id="{B896DB8F-2ED9-4ADF-A0C0-5323D1173C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7734" y="195968"/>
            <a:ext cx="3596531" cy="2341928"/>
          </a:xfrm>
          <a:prstGeom prst="rect">
            <a:avLst/>
          </a:prstGeom>
        </p:spPr>
      </p:pic>
    </p:spTree>
    <p:extLst>
      <p:ext uri="{BB962C8B-B14F-4D97-AF65-F5344CB8AC3E}">
        <p14:creationId xmlns:p14="http://schemas.microsoft.com/office/powerpoint/2010/main" val="3050362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7">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9">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Judul 1">
            <a:extLst>
              <a:ext uri="{FF2B5EF4-FFF2-40B4-BE49-F238E27FC236}">
                <a16:creationId xmlns:a16="http://schemas.microsoft.com/office/drawing/2014/main" id="{44A898AC-E40E-4681-AA12-532976D07164}"/>
              </a:ext>
            </a:extLst>
          </p:cNvPr>
          <p:cNvSpPr>
            <a:spLocks noGrp="1"/>
          </p:cNvSpPr>
          <p:nvPr>
            <p:ph type="title"/>
          </p:nvPr>
        </p:nvSpPr>
        <p:spPr>
          <a:xfrm>
            <a:off x="965199" y="851517"/>
            <a:ext cx="5130795" cy="1461778"/>
          </a:xfrm>
        </p:spPr>
        <p:txBody>
          <a:bodyPr>
            <a:normAutofit/>
          </a:bodyPr>
          <a:lstStyle/>
          <a:p>
            <a:r>
              <a:rPr lang="en-US" sz="4000"/>
              <a:t>IT Utilization Nowadays</a:t>
            </a:r>
            <a:endParaRPr lang="id-ID" sz="4000"/>
          </a:p>
        </p:txBody>
      </p:sp>
      <p:sp>
        <p:nvSpPr>
          <p:cNvPr id="29" name="Tampungan Konten 2">
            <a:extLst>
              <a:ext uri="{FF2B5EF4-FFF2-40B4-BE49-F238E27FC236}">
                <a16:creationId xmlns:a16="http://schemas.microsoft.com/office/drawing/2014/main" id="{D72C602A-6902-48AA-BB8F-D2307066FD1D}"/>
              </a:ext>
            </a:extLst>
          </p:cNvPr>
          <p:cNvSpPr>
            <a:spLocks noGrp="1"/>
          </p:cNvSpPr>
          <p:nvPr>
            <p:ph idx="1"/>
          </p:nvPr>
        </p:nvSpPr>
        <p:spPr>
          <a:xfrm>
            <a:off x="965200" y="2470248"/>
            <a:ext cx="4048344" cy="3536236"/>
          </a:xfrm>
        </p:spPr>
        <p:txBody>
          <a:bodyPr>
            <a:normAutofit/>
          </a:bodyPr>
          <a:lstStyle/>
          <a:p>
            <a:pPr marL="0" indent="0">
              <a:buNone/>
            </a:pPr>
            <a:r>
              <a:rPr lang="en-US" sz="1700" dirty="0"/>
              <a:t>Information Technology is used in almost every field of the society ranging from personal to business type of interest. </a:t>
            </a:r>
          </a:p>
          <a:p>
            <a:pPr>
              <a:buFontTx/>
              <a:buChar char="-"/>
            </a:pPr>
            <a:r>
              <a:rPr lang="en-US" sz="1700" dirty="0"/>
              <a:t>Email, social media, various chat tools have become the principal of communication for almost all aspect of the society. </a:t>
            </a:r>
          </a:p>
          <a:p>
            <a:pPr>
              <a:buFontTx/>
              <a:buChar char="-"/>
            </a:pPr>
            <a:r>
              <a:rPr lang="en-US" sz="1700" dirty="0"/>
              <a:t>Digital media such as text, picture, audio, as well as videos have become the primary media for various level of education.</a:t>
            </a:r>
          </a:p>
          <a:p>
            <a:pPr>
              <a:buFontTx/>
              <a:buChar char="-"/>
            </a:pPr>
            <a:r>
              <a:rPr lang="en-US" sz="1700" dirty="0"/>
              <a:t>IT has become the main source of entertainment for the people.</a:t>
            </a:r>
          </a:p>
          <a:p>
            <a:pPr>
              <a:buFontTx/>
              <a:buChar char="-"/>
            </a:pPr>
            <a:endParaRPr lang="id-ID" sz="1700" dirty="0"/>
          </a:p>
        </p:txBody>
      </p:sp>
    </p:spTree>
    <p:extLst>
      <p:ext uri="{BB962C8B-B14F-4D97-AF65-F5344CB8AC3E}">
        <p14:creationId xmlns:p14="http://schemas.microsoft.com/office/powerpoint/2010/main" val="4126741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9AF7C2CB-6334-42C2-B0D9-B44507E525B6}"/>
              </a:ext>
            </a:extLst>
          </p:cNvPr>
          <p:cNvSpPr>
            <a:spLocks noGrp="1"/>
          </p:cNvSpPr>
          <p:nvPr>
            <p:ph type="title"/>
          </p:nvPr>
        </p:nvSpPr>
        <p:spPr>
          <a:xfrm>
            <a:off x="965200" y="851517"/>
            <a:ext cx="4855430" cy="1461778"/>
          </a:xfrm>
        </p:spPr>
        <p:txBody>
          <a:bodyPr>
            <a:normAutofit/>
          </a:bodyPr>
          <a:lstStyle/>
          <a:p>
            <a:r>
              <a:rPr lang="en-US" sz="4000"/>
              <a:t>Creative Practices Using IT</a:t>
            </a:r>
            <a:endParaRPr lang="id-ID" sz="4000"/>
          </a:p>
        </p:txBody>
      </p:sp>
      <p:sp>
        <p:nvSpPr>
          <p:cNvPr id="3" name="Tampungan Konten 2">
            <a:extLst>
              <a:ext uri="{FF2B5EF4-FFF2-40B4-BE49-F238E27FC236}">
                <a16:creationId xmlns:a16="http://schemas.microsoft.com/office/drawing/2014/main" id="{26E51B47-BE89-428B-B950-9E77B3C7B520}"/>
              </a:ext>
            </a:extLst>
          </p:cNvPr>
          <p:cNvSpPr>
            <a:spLocks noGrp="1"/>
          </p:cNvSpPr>
          <p:nvPr>
            <p:ph idx="1"/>
          </p:nvPr>
        </p:nvSpPr>
        <p:spPr>
          <a:xfrm>
            <a:off x="965200" y="2470248"/>
            <a:ext cx="4048344" cy="3536236"/>
          </a:xfrm>
        </p:spPr>
        <p:txBody>
          <a:bodyPr>
            <a:normAutofit/>
          </a:bodyPr>
          <a:lstStyle/>
          <a:p>
            <a:pPr marL="0" indent="0">
              <a:buNone/>
            </a:pPr>
            <a:r>
              <a:rPr lang="en-US" sz="2400" dirty="0"/>
              <a:t>Why creativity in IT?</a:t>
            </a:r>
          </a:p>
          <a:p>
            <a:pPr marL="0" indent="0">
              <a:buNone/>
            </a:pPr>
            <a:r>
              <a:rPr lang="en-US" sz="2400" dirty="0"/>
              <a:t>* Creativity is a crucial role in various culture of society that give personal, social, educational, and inventions.</a:t>
            </a:r>
          </a:p>
          <a:p>
            <a:pPr marL="0" indent="0">
              <a:buNone/>
            </a:pPr>
            <a:endParaRPr lang="en-US" sz="2400" dirty="0"/>
          </a:p>
          <a:p>
            <a:pPr marL="0" indent="0">
              <a:buNone/>
            </a:pPr>
            <a:r>
              <a:rPr lang="en-US" sz="2400" dirty="0"/>
              <a:t>“BETTER RECIPES, NOT JUST MORE COOKING”</a:t>
            </a:r>
            <a:endParaRPr lang="id-ID" sz="2400" dirty="0"/>
          </a:p>
        </p:txBody>
      </p:sp>
      <p:pic>
        <p:nvPicPr>
          <p:cNvPr id="7" name="Gambar 6">
            <a:extLst>
              <a:ext uri="{FF2B5EF4-FFF2-40B4-BE49-F238E27FC236}">
                <a16:creationId xmlns:a16="http://schemas.microsoft.com/office/drawing/2014/main" id="{544B6A07-3524-4A1D-808E-373A9C78C7DA}"/>
              </a:ext>
            </a:extLst>
          </p:cNvPr>
          <p:cNvPicPr>
            <a:picLocks noChangeAspect="1"/>
          </p:cNvPicPr>
          <p:nvPr/>
        </p:nvPicPr>
        <p:blipFill rotWithShape="1">
          <a:blip r:embed="rId2">
            <a:extLst>
              <a:ext uri="{28A0092B-C50C-407E-A947-70E740481C1C}">
                <a14:useLocalDpi xmlns:a14="http://schemas.microsoft.com/office/drawing/2010/main" val="0"/>
              </a:ext>
            </a:extLst>
          </a:blip>
          <a:srcRect t="9855" r="4" b="4"/>
          <a:stretch/>
        </p:blipFill>
        <p:spPr>
          <a:xfrm>
            <a:off x="6128227" y="789709"/>
            <a:ext cx="2397514" cy="2161236"/>
          </a:xfrm>
          <a:custGeom>
            <a:avLst/>
            <a:gdLst/>
            <a:ahLst/>
            <a:cxnLst/>
            <a:rect l="l" t="t" r="r" b="b"/>
            <a:pathLst>
              <a:path w="2397514" h="2161236">
                <a:moveTo>
                  <a:pt x="684017" y="0"/>
                </a:moveTo>
                <a:cubicBezTo>
                  <a:pt x="1715801" y="0"/>
                  <a:pt x="1715801" y="0"/>
                  <a:pt x="1715801" y="0"/>
                </a:cubicBezTo>
                <a:cubicBezTo>
                  <a:pt x="1768004" y="0"/>
                  <a:pt x="1835562" y="37478"/>
                  <a:pt x="1863198" y="84326"/>
                </a:cubicBezTo>
                <a:cubicBezTo>
                  <a:pt x="2379089" y="993169"/>
                  <a:pt x="2379089" y="993169"/>
                  <a:pt x="2379089" y="993169"/>
                </a:cubicBezTo>
                <a:cubicBezTo>
                  <a:pt x="2403656" y="1043140"/>
                  <a:pt x="2403656" y="1118096"/>
                  <a:pt x="2379089" y="1168068"/>
                </a:cubicBezTo>
                <a:cubicBezTo>
                  <a:pt x="1863198" y="2076910"/>
                  <a:pt x="1863198" y="2076910"/>
                  <a:pt x="1863198" y="2076910"/>
                </a:cubicBezTo>
                <a:cubicBezTo>
                  <a:pt x="1835562" y="2123759"/>
                  <a:pt x="1768004" y="2161236"/>
                  <a:pt x="1715801" y="2161236"/>
                </a:cubicBezTo>
                <a:lnTo>
                  <a:pt x="684017" y="2161236"/>
                </a:lnTo>
                <a:cubicBezTo>
                  <a:pt x="628744" y="2161236"/>
                  <a:pt x="561187" y="2123759"/>
                  <a:pt x="536621" y="2076910"/>
                </a:cubicBezTo>
                <a:cubicBezTo>
                  <a:pt x="20729" y="1168068"/>
                  <a:pt x="20729" y="1168068"/>
                  <a:pt x="20729" y="1168068"/>
                </a:cubicBezTo>
                <a:cubicBezTo>
                  <a:pt x="-6909" y="1118096"/>
                  <a:pt x="-6909" y="1043140"/>
                  <a:pt x="20729" y="993169"/>
                </a:cubicBezTo>
                <a:cubicBezTo>
                  <a:pt x="536621" y="84326"/>
                  <a:pt x="536621" y="84326"/>
                  <a:pt x="536621" y="84326"/>
                </a:cubicBezTo>
                <a:cubicBezTo>
                  <a:pt x="561187" y="37478"/>
                  <a:pt x="628744" y="0"/>
                  <a:pt x="684017" y="0"/>
                </a:cubicBezTo>
                <a:close/>
              </a:path>
            </a:pathLst>
          </a:custGeom>
        </p:spPr>
      </p:pic>
      <p:pic>
        <p:nvPicPr>
          <p:cNvPr id="11" name="Gambar 10">
            <a:extLst>
              <a:ext uri="{FF2B5EF4-FFF2-40B4-BE49-F238E27FC236}">
                <a16:creationId xmlns:a16="http://schemas.microsoft.com/office/drawing/2014/main" id="{8B95DE1C-54F4-4C81-9B70-BF97AEDAED9F}"/>
              </a:ext>
            </a:extLst>
          </p:cNvPr>
          <p:cNvPicPr>
            <a:picLocks noChangeAspect="1"/>
          </p:cNvPicPr>
          <p:nvPr/>
        </p:nvPicPr>
        <p:blipFill rotWithShape="1">
          <a:blip r:embed="rId3">
            <a:extLst>
              <a:ext uri="{28A0092B-C50C-407E-A947-70E740481C1C}">
                <a14:useLocalDpi xmlns:a14="http://schemas.microsoft.com/office/drawing/2010/main" val="0"/>
              </a:ext>
            </a:extLst>
          </a:blip>
          <a:srcRect t="4745" r="-6" b="24394"/>
          <a:stretch/>
        </p:blipFill>
        <p:spPr>
          <a:xfrm>
            <a:off x="5484502" y="1423024"/>
            <a:ext cx="6274683" cy="4597738"/>
          </a:xfrm>
          <a:custGeom>
            <a:avLst/>
            <a:gdLst/>
            <a:ahLst/>
            <a:cxnLst/>
            <a:rect l="l" t="t" r="r" b="b"/>
            <a:pathLst>
              <a:path w="6274683" h="4597738">
                <a:moveTo>
                  <a:pt x="373676" y="2507768"/>
                </a:moveTo>
                <a:cubicBezTo>
                  <a:pt x="937335" y="2507768"/>
                  <a:pt x="937335" y="2507768"/>
                  <a:pt x="937335" y="2507768"/>
                </a:cubicBezTo>
                <a:cubicBezTo>
                  <a:pt x="965853" y="2507768"/>
                  <a:pt x="1002759" y="2527661"/>
                  <a:pt x="1017857" y="2552528"/>
                </a:cubicBezTo>
                <a:cubicBezTo>
                  <a:pt x="1299687" y="3034940"/>
                  <a:pt x="1299687" y="3034940"/>
                  <a:pt x="1299687" y="3034940"/>
                </a:cubicBezTo>
                <a:cubicBezTo>
                  <a:pt x="1313107" y="3061464"/>
                  <a:pt x="1313107" y="3101250"/>
                  <a:pt x="1299687" y="3127775"/>
                </a:cubicBezTo>
                <a:cubicBezTo>
                  <a:pt x="1017857" y="3610186"/>
                  <a:pt x="1017857" y="3610186"/>
                  <a:pt x="1017857" y="3610186"/>
                </a:cubicBezTo>
                <a:cubicBezTo>
                  <a:pt x="1002759" y="3635053"/>
                  <a:pt x="965853" y="3654946"/>
                  <a:pt x="937335" y="3654946"/>
                </a:cubicBezTo>
                <a:lnTo>
                  <a:pt x="373676" y="3654946"/>
                </a:lnTo>
                <a:cubicBezTo>
                  <a:pt x="343480" y="3654946"/>
                  <a:pt x="306574" y="3635053"/>
                  <a:pt x="293153" y="3610186"/>
                </a:cubicBezTo>
                <a:cubicBezTo>
                  <a:pt x="11324" y="3127775"/>
                  <a:pt x="11324" y="3127775"/>
                  <a:pt x="11324" y="3127775"/>
                </a:cubicBezTo>
                <a:cubicBezTo>
                  <a:pt x="-3774" y="3101250"/>
                  <a:pt x="-3774" y="3061464"/>
                  <a:pt x="11324" y="3034940"/>
                </a:cubicBezTo>
                <a:cubicBezTo>
                  <a:pt x="293153" y="2552528"/>
                  <a:pt x="293153" y="2552528"/>
                  <a:pt x="293153" y="2552528"/>
                </a:cubicBezTo>
                <a:cubicBezTo>
                  <a:pt x="306574" y="2527661"/>
                  <a:pt x="343480" y="2507768"/>
                  <a:pt x="373676" y="2507768"/>
                </a:cubicBezTo>
                <a:close/>
                <a:moveTo>
                  <a:pt x="2963165" y="0"/>
                </a:moveTo>
                <a:lnTo>
                  <a:pt x="3100668" y="0"/>
                </a:lnTo>
                <a:cubicBezTo>
                  <a:pt x="4782082" y="0"/>
                  <a:pt x="4782082" y="0"/>
                  <a:pt x="4782082" y="0"/>
                </a:cubicBezTo>
                <a:cubicBezTo>
                  <a:pt x="4896379" y="0"/>
                  <a:pt x="5044296" y="79730"/>
                  <a:pt x="5104806" y="179392"/>
                </a:cubicBezTo>
                <a:cubicBezTo>
                  <a:pt x="6234342" y="2112834"/>
                  <a:pt x="6234342" y="2112834"/>
                  <a:pt x="6234342" y="2112834"/>
                </a:cubicBezTo>
                <a:cubicBezTo>
                  <a:pt x="6288131" y="2219140"/>
                  <a:pt x="6288131" y="2378598"/>
                  <a:pt x="6234342" y="2484906"/>
                </a:cubicBezTo>
                <a:cubicBezTo>
                  <a:pt x="5104806" y="4418346"/>
                  <a:pt x="5104806" y="4418346"/>
                  <a:pt x="5104806" y="4418346"/>
                </a:cubicBezTo>
                <a:cubicBezTo>
                  <a:pt x="5044296" y="4518010"/>
                  <a:pt x="4896379" y="4597738"/>
                  <a:pt x="4782082" y="4597738"/>
                </a:cubicBezTo>
                <a:lnTo>
                  <a:pt x="2523007" y="4597738"/>
                </a:lnTo>
                <a:cubicBezTo>
                  <a:pt x="2401986" y="4597738"/>
                  <a:pt x="2254071" y="4518010"/>
                  <a:pt x="2200284" y="4418346"/>
                </a:cubicBezTo>
                <a:cubicBezTo>
                  <a:pt x="1070747" y="2484906"/>
                  <a:pt x="1070747" y="2484906"/>
                  <a:pt x="1070747" y="2484906"/>
                </a:cubicBezTo>
                <a:cubicBezTo>
                  <a:pt x="1010234" y="2378598"/>
                  <a:pt x="1010234" y="2219140"/>
                  <a:pt x="1070747" y="2112834"/>
                </a:cubicBezTo>
                <a:cubicBezTo>
                  <a:pt x="1141343" y="1991994"/>
                  <a:pt x="1207527" y="1878706"/>
                  <a:pt x="1269574" y="1772499"/>
                </a:cubicBezTo>
                <a:lnTo>
                  <a:pt x="1354552" y="1627041"/>
                </a:lnTo>
                <a:lnTo>
                  <a:pt x="2423436" y="1627041"/>
                </a:lnTo>
                <a:cubicBezTo>
                  <a:pt x="2482091" y="1627041"/>
                  <a:pt x="2557999" y="1586126"/>
                  <a:pt x="2589052" y="1534980"/>
                </a:cubicBezTo>
                <a:cubicBezTo>
                  <a:pt x="2589052" y="1534980"/>
                  <a:pt x="2589052" y="1534980"/>
                  <a:pt x="3168709" y="542774"/>
                </a:cubicBezTo>
                <a:cubicBezTo>
                  <a:pt x="3196312" y="488219"/>
                  <a:pt x="3196312" y="406388"/>
                  <a:pt x="3168709" y="351833"/>
                </a:cubicBezTo>
                <a:cubicBezTo>
                  <a:pt x="3168709" y="351833"/>
                  <a:pt x="3168709" y="351833"/>
                  <a:pt x="2980349" y="29414"/>
                </a:cubicBezTo>
                <a:close/>
              </a:path>
            </a:pathLst>
          </a:custGeom>
        </p:spPr>
      </p:pic>
      <p:sp>
        <p:nvSpPr>
          <p:cNvPr id="8" name="Subjudul 2">
            <a:extLst>
              <a:ext uri="{FF2B5EF4-FFF2-40B4-BE49-F238E27FC236}">
                <a16:creationId xmlns:a16="http://schemas.microsoft.com/office/drawing/2014/main" id="{56D9CA6B-5A56-4FA2-9E71-0C4448E5002D}"/>
              </a:ext>
            </a:extLst>
          </p:cNvPr>
          <p:cNvSpPr txBox="1">
            <a:spLocks/>
          </p:cNvSpPr>
          <p:nvPr/>
        </p:nvSpPr>
        <p:spPr>
          <a:xfrm>
            <a:off x="6684871" y="5434976"/>
            <a:ext cx="2847975" cy="49374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dirty="0"/>
              <a:t>Image Source: pngtree.com </a:t>
            </a:r>
            <a:endParaRPr lang="id-ID" sz="1800" dirty="0"/>
          </a:p>
        </p:txBody>
      </p:sp>
    </p:spTree>
    <p:extLst>
      <p:ext uri="{BB962C8B-B14F-4D97-AF65-F5344CB8AC3E}">
        <p14:creationId xmlns:p14="http://schemas.microsoft.com/office/powerpoint/2010/main" val="1563059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3C4E7F6D-E264-4FE0-BC6C-ACE0E86484CB}"/>
              </a:ext>
            </a:extLst>
          </p:cNvPr>
          <p:cNvSpPr>
            <a:spLocks noGrp="1"/>
          </p:cNvSpPr>
          <p:nvPr>
            <p:ph type="title"/>
          </p:nvPr>
        </p:nvSpPr>
        <p:spPr>
          <a:xfrm>
            <a:off x="965199" y="447741"/>
            <a:ext cx="4278623" cy="1645919"/>
          </a:xfrm>
        </p:spPr>
        <p:txBody>
          <a:bodyPr>
            <a:normAutofit/>
          </a:bodyPr>
          <a:lstStyle/>
          <a:p>
            <a:r>
              <a:rPr lang="en-US" sz="4000"/>
              <a:t>Creative Practices Using IT (Cont.)</a:t>
            </a:r>
            <a:endParaRPr lang="id-ID" sz="4000"/>
          </a:p>
        </p:txBody>
      </p:sp>
      <p:sp>
        <p:nvSpPr>
          <p:cNvPr id="10" name="Freeform: Shape 9">
            <a:extLst>
              <a:ext uri="{FF2B5EF4-FFF2-40B4-BE49-F238E27FC236}">
                <a16:creationId xmlns:a16="http://schemas.microsoft.com/office/drawing/2014/main" id="{9AD93FD3-7DF2-4DC8-BD55-8B2EB5F63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53579"/>
            <a:ext cx="8109718" cy="4604421"/>
          </a:xfrm>
          <a:custGeom>
            <a:avLst/>
            <a:gdLst>
              <a:gd name="connsiteX0" fmla="*/ 7381313 w 8109718"/>
              <a:gd name="connsiteY0" fmla="*/ 1839459 h 4604421"/>
              <a:gd name="connsiteX1" fmla="*/ 7381313 w 8109718"/>
              <a:gd name="connsiteY1" fmla="*/ 1853646 h 4604421"/>
              <a:gd name="connsiteX2" fmla="*/ 7379359 w 8109718"/>
              <a:gd name="connsiteY2" fmla="*/ 1846552 h 4604421"/>
              <a:gd name="connsiteX3" fmla="*/ 1321854 w 8109718"/>
              <a:gd name="connsiteY3" fmla="*/ 0 h 4604421"/>
              <a:gd name="connsiteX4" fmla="*/ 5365317 w 8109718"/>
              <a:gd name="connsiteY4" fmla="*/ 0 h 4604421"/>
              <a:gd name="connsiteX5" fmla="*/ 5985373 w 8109718"/>
              <a:gd name="connsiteY5" fmla="*/ 365439 h 4604421"/>
              <a:gd name="connsiteX6" fmla="*/ 8011470 w 8109718"/>
              <a:gd name="connsiteY6" fmla="*/ 3854515 h 4604421"/>
              <a:gd name="connsiteX7" fmla="*/ 8011470 w 8109718"/>
              <a:gd name="connsiteY7" fmla="*/ 4567993 h 4604421"/>
              <a:gd name="connsiteX8" fmla="*/ 7998115 w 8109718"/>
              <a:gd name="connsiteY8" fmla="*/ 4590992 h 4604421"/>
              <a:gd name="connsiteX9" fmla="*/ 7990317 w 8109718"/>
              <a:gd name="connsiteY9" fmla="*/ 4604421 h 4604421"/>
              <a:gd name="connsiteX10" fmla="*/ 0 w 8109718"/>
              <a:gd name="connsiteY10" fmla="*/ 4604421 h 4604421"/>
              <a:gd name="connsiteX11" fmla="*/ 0 w 8109718"/>
              <a:gd name="connsiteY11" fmla="*/ 1564110 h 4604421"/>
              <a:gd name="connsiteX12" fmla="*/ 27177 w 8109718"/>
              <a:gd name="connsiteY12" fmla="*/ 1517107 h 4604421"/>
              <a:gd name="connsiteX13" fmla="*/ 693065 w 8109718"/>
              <a:gd name="connsiteY13" fmla="*/ 365439 h 4604421"/>
              <a:gd name="connsiteX14" fmla="*/ 1321854 w 8109718"/>
              <a:gd name="connsiteY14" fmla="*/ 0 h 4604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109718" h="4604421">
                <a:moveTo>
                  <a:pt x="7381313" y="1839459"/>
                </a:moveTo>
                <a:lnTo>
                  <a:pt x="7381313" y="1853646"/>
                </a:lnTo>
                <a:lnTo>
                  <a:pt x="7379359" y="1846552"/>
                </a:lnTo>
                <a:close/>
                <a:moveTo>
                  <a:pt x="1321854" y="0"/>
                </a:moveTo>
                <a:cubicBezTo>
                  <a:pt x="1321854" y="0"/>
                  <a:pt x="1321854" y="0"/>
                  <a:pt x="5365317" y="0"/>
                </a:cubicBezTo>
                <a:cubicBezTo>
                  <a:pt x="5618580" y="0"/>
                  <a:pt x="5863108" y="139215"/>
                  <a:pt x="5985373" y="365439"/>
                </a:cubicBezTo>
                <a:cubicBezTo>
                  <a:pt x="5985373" y="365439"/>
                  <a:pt x="5985373" y="365439"/>
                  <a:pt x="8011470" y="3854515"/>
                </a:cubicBezTo>
                <a:cubicBezTo>
                  <a:pt x="8142468" y="4072039"/>
                  <a:pt x="8142468" y="4350470"/>
                  <a:pt x="8011470" y="4567993"/>
                </a:cubicBezTo>
                <a:cubicBezTo>
                  <a:pt x="8011470" y="4567993"/>
                  <a:pt x="8011470" y="4567993"/>
                  <a:pt x="7998115" y="4590992"/>
                </a:cubicBezTo>
                <a:lnTo>
                  <a:pt x="7990317" y="4604421"/>
                </a:lnTo>
                <a:lnTo>
                  <a:pt x="0" y="4604421"/>
                </a:lnTo>
                <a:lnTo>
                  <a:pt x="0" y="1564110"/>
                </a:lnTo>
                <a:lnTo>
                  <a:pt x="27177" y="1517107"/>
                </a:lnTo>
                <a:cubicBezTo>
                  <a:pt x="220245" y="1183191"/>
                  <a:pt x="440895" y="801574"/>
                  <a:pt x="693065" y="365439"/>
                </a:cubicBezTo>
                <a:cubicBezTo>
                  <a:pt x="824063" y="139215"/>
                  <a:pt x="1059859" y="0"/>
                  <a:pt x="1321854"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5">
            <a:extLst>
              <a:ext uri="{FF2B5EF4-FFF2-40B4-BE49-F238E27FC236}">
                <a16:creationId xmlns:a16="http://schemas.microsoft.com/office/drawing/2014/main" id="{956571CF-1434-4180-A385-D4AC63B626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276856" y="1827416"/>
            <a:ext cx="4418320" cy="3877280"/>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5080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4" name="Freeform: Shape 13">
            <a:extLst>
              <a:ext uri="{FF2B5EF4-FFF2-40B4-BE49-F238E27FC236}">
                <a16:creationId xmlns:a16="http://schemas.microsoft.com/office/drawing/2014/main" id="{19D0EF7D-8D7F-4A18-A68B-92E2D44873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52343" y="825104"/>
            <a:ext cx="2926988" cy="2594434"/>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solidFill>
            <a:schemeClr val="tx1">
              <a:lumMod val="85000"/>
              <a:lumOff val="15000"/>
              <a:alpha val="50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6" name="Group 15">
            <a:extLst>
              <a:ext uri="{FF2B5EF4-FFF2-40B4-BE49-F238E27FC236}">
                <a16:creationId xmlns:a16="http://schemas.microsoft.com/office/drawing/2014/main" id="{C770F868-28FE-4B38-8FC7-E9C841B837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7830" y="567451"/>
            <a:ext cx="1128382" cy="847206"/>
            <a:chOff x="5307830" y="325570"/>
            <a:chExt cx="1128382" cy="847206"/>
          </a:xfrm>
        </p:grpSpPr>
        <p:sp>
          <p:nvSpPr>
            <p:cNvPr id="17" name="Freeform 5">
              <a:extLst>
                <a:ext uri="{FF2B5EF4-FFF2-40B4-BE49-F238E27FC236}">
                  <a16:creationId xmlns:a16="http://schemas.microsoft.com/office/drawing/2014/main" id="{3E5BF88F-B1F5-4A09-887A-B5CA246CAC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8" name="Freeform 5">
              <a:extLst>
                <a:ext uri="{FF2B5EF4-FFF2-40B4-BE49-F238E27FC236}">
                  <a16:creationId xmlns:a16="http://schemas.microsoft.com/office/drawing/2014/main" id="{D8984A5C-991A-40D3-A4C9-7E0DCA2A7A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3" name="Tampungan Konten 2">
            <a:extLst>
              <a:ext uri="{FF2B5EF4-FFF2-40B4-BE49-F238E27FC236}">
                <a16:creationId xmlns:a16="http://schemas.microsoft.com/office/drawing/2014/main" id="{24AD3FA3-227C-4858-A74B-BA114511DA28}"/>
              </a:ext>
            </a:extLst>
          </p:cNvPr>
          <p:cNvSpPr>
            <a:spLocks noGrp="1"/>
          </p:cNvSpPr>
          <p:nvPr>
            <p:ph idx="1"/>
          </p:nvPr>
        </p:nvSpPr>
        <p:spPr>
          <a:xfrm>
            <a:off x="965199" y="2912937"/>
            <a:ext cx="4741917" cy="3093546"/>
          </a:xfrm>
        </p:spPr>
        <p:txBody>
          <a:bodyPr>
            <a:normAutofit/>
          </a:bodyPr>
          <a:lstStyle/>
          <a:p>
            <a:pPr marL="0" indent="0">
              <a:buNone/>
            </a:pPr>
            <a:r>
              <a:rPr lang="en-US" sz="2000">
                <a:solidFill>
                  <a:schemeClr val="bg1"/>
                </a:solidFill>
              </a:rPr>
              <a:t>Information Technology and Creative Practice (ITCP) successfully produce great results in numerous fields such as:</a:t>
            </a:r>
          </a:p>
          <a:p>
            <a:pPr>
              <a:buFontTx/>
              <a:buChar char="-"/>
            </a:pPr>
            <a:r>
              <a:rPr lang="en-US" sz="2000">
                <a:solidFill>
                  <a:schemeClr val="bg1"/>
                </a:solidFill>
              </a:rPr>
              <a:t>Optical: Eyeglasses are thinner.</a:t>
            </a:r>
          </a:p>
          <a:p>
            <a:pPr>
              <a:buFontTx/>
              <a:buChar char="-"/>
            </a:pPr>
            <a:r>
              <a:rPr lang="en-US" sz="2000">
                <a:solidFill>
                  <a:schemeClr val="bg1"/>
                </a:solidFill>
              </a:rPr>
              <a:t>Chemical: Less side effects and eco-friendly.</a:t>
            </a:r>
          </a:p>
          <a:p>
            <a:pPr>
              <a:buFontTx/>
              <a:buChar char="-"/>
            </a:pPr>
            <a:r>
              <a:rPr lang="en-US" sz="2000">
                <a:solidFill>
                  <a:schemeClr val="bg1"/>
                </a:solidFill>
              </a:rPr>
              <a:t>Photography: Better picture quality.</a:t>
            </a:r>
          </a:p>
          <a:p>
            <a:pPr>
              <a:buFontTx/>
              <a:buChar char="-"/>
            </a:pPr>
            <a:r>
              <a:rPr lang="en-US" sz="2000">
                <a:solidFill>
                  <a:schemeClr val="bg1"/>
                </a:solidFill>
              </a:rPr>
              <a:t>Culture: Work From Home (WFH) and remote job.</a:t>
            </a:r>
            <a:endParaRPr lang="id-ID" sz="2000">
              <a:solidFill>
                <a:schemeClr val="bg1"/>
              </a:solidFill>
            </a:endParaRPr>
          </a:p>
        </p:txBody>
      </p:sp>
    </p:spTree>
    <p:extLst>
      <p:ext uri="{BB962C8B-B14F-4D97-AF65-F5344CB8AC3E}">
        <p14:creationId xmlns:p14="http://schemas.microsoft.com/office/powerpoint/2010/main" val="24179773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F6266EB4-12F7-4BDC-A72D-72030E43F25A}"/>
              </a:ext>
            </a:extLst>
          </p:cNvPr>
          <p:cNvSpPr>
            <a:spLocks noGrp="1"/>
          </p:cNvSpPr>
          <p:nvPr>
            <p:ph type="title"/>
          </p:nvPr>
        </p:nvSpPr>
        <p:spPr>
          <a:xfrm>
            <a:off x="965199" y="851517"/>
            <a:ext cx="5130795" cy="1461778"/>
          </a:xfrm>
        </p:spPr>
        <p:txBody>
          <a:bodyPr>
            <a:normAutofit/>
          </a:bodyPr>
          <a:lstStyle/>
          <a:p>
            <a:r>
              <a:rPr lang="en-US" sz="4000"/>
              <a:t>Strategies in ITCP</a:t>
            </a:r>
            <a:endParaRPr lang="id-ID" sz="4000"/>
          </a:p>
        </p:txBody>
      </p:sp>
      <p:sp>
        <p:nvSpPr>
          <p:cNvPr id="3" name="Tampungan Konten 2">
            <a:extLst>
              <a:ext uri="{FF2B5EF4-FFF2-40B4-BE49-F238E27FC236}">
                <a16:creationId xmlns:a16="http://schemas.microsoft.com/office/drawing/2014/main" id="{B1F4E4E4-B605-45B7-94BB-6C455A2B7B99}"/>
              </a:ext>
            </a:extLst>
          </p:cNvPr>
          <p:cNvSpPr>
            <a:spLocks noGrp="1"/>
          </p:cNvSpPr>
          <p:nvPr>
            <p:ph idx="1"/>
          </p:nvPr>
        </p:nvSpPr>
        <p:spPr>
          <a:xfrm>
            <a:off x="965200" y="2470248"/>
            <a:ext cx="4048344" cy="3536236"/>
          </a:xfrm>
        </p:spPr>
        <p:txBody>
          <a:bodyPr>
            <a:normAutofit/>
          </a:bodyPr>
          <a:lstStyle/>
          <a:p>
            <a:pPr marL="0" indent="0">
              <a:buNone/>
            </a:pPr>
            <a:r>
              <a:rPr lang="en-US" sz="2400"/>
              <a:t>ITCP can be started with a lot of approach, individually or team with the knowledge of IT media, structure, management, and more importantly a cross-discipline field of expertise.</a:t>
            </a:r>
            <a:endParaRPr lang="id-ID" sz="2400"/>
          </a:p>
        </p:txBody>
      </p:sp>
      <p:sp>
        <p:nvSpPr>
          <p:cNvPr id="12" name="Freeform: Shape 11">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ambar 4" descr="Sebuah gambar berisi teks&#10;&#10;Deskripsi dibuat secara otomatis">
            <a:extLst>
              <a:ext uri="{FF2B5EF4-FFF2-40B4-BE49-F238E27FC236}">
                <a16:creationId xmlns:a16="http://schemas.microsoft.com/office/drawing/2014/main" id="{007E7432-37D4-47C9-B302-CE5AB5DB2BA3}"/>
              </a:ext>
            </a:extLst>
          </p:cNvPr>
          <p:cNvPicPr>
            <a:picLocks noChangeAspect="1"/>
          </p:cNvPicPr>
          <p:nvPr/>
        </p:nvPicPr>
        <p:blipFill rotWithShape="1">
          <a:blip r:embed="rId3">
            <a:extLst>
              <a:ext uri="{28A0092B-C50C-407E-A947-70E740481C1C}">
                <a14:useLocalDpi xmlns:a14="http://schemas.microsoft.com/office/drawing/2010/main" val="0"/>
              </a:ext>
            </a:extLst>
          </a:blip>
          <a:srcRect t="35736"/>
          <a:stretch/>
        </p:blipFill>
        <p:spPr>
          <a:xfrm>
            <a:off x="5514783" y="2313295"/>
            <a:ext cx="6180393" cy="2085178"/>
          </a:xfrm>
          <a:prstGeom prst="rect">
            <a:avLst/>
          </a:prstGeom>
        </p:spPr>
      </p:pic>
      <p:sp>
        <p:nvSpPr>
          <p:cNvPr id="7" name="Subjudul 2">
            <a:extLst>
              <a:ext uri="{FF2B5EF4-FFF2-40B4-BE49-F238E27FC236}">
                <a16:creationId xmlns:a16="http://schemas.microsoft.com/office/drawing/2014/main" id="{5595D05D-98DC-4BC1-84F0-16F7B13B1E61}"/>
              </a:ext>
            </a:extLst>
          </p:cNvPr>
          <p:cNvSpPr txBox="1">
            <a:spLocks/>
          </p:cNvSpPr>
          <p:nvPr/>
        </p:nvSpPr>
        <p:spPr>
          <a:xfrm>
            <a:off x="6095994" y="4461863"/>
            <a:ext cx="5283310" cy="493744"/>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t>Image Source: 1000 Startup Digital 1000startupdigital.id</a:t>
            </a:r>
            <a:endParaRPr lang="id-ID" sz="1800" dirty="0"/>
          </a:p>
        </p:txBody>
      </p:sp>
    </p:spTree>
    <p:extLst>
      <p:ext uri="{BB962C8B-B14F-4D97-AF65-F5344CB8AC3E}">
        <p14:creationId xmlns:p14="http://schemas.microsoft.com/office/powerpoint/2010/main" val="24078019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B63C2D82-D4FA-4A37-BB01-1E7B21E4FF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17"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8"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2" name="Judul 1">
            <a:extLst>
              <a:ext uri="{FF2B5EF4-FFF2-40B4-BE49-F238E27FC236}">
                <a16:creationId xmlns:a16="http://schemas.microsoft.com/office/drawing/2014/main" id="{72395A63-8E3F-4C89-94E1-B7BE2598CD7D}"/>
              </a:ext>
            </a:extLst>
          </p:cNvPr>
          <p:cNvSpPr>
            <a:spLocks noGrp="1"/>
          </p:cNvSpPr>
          <p:nvPr>
            <p:ph type="title"/>
          </p:nvPr>
        </p:nvSpPr>
        <p:spPr>
          <a:xfrm>
            <a:off x="965200" y="1371190"/>
            <a:ext cx="3363170" cy="2183042"/>
          </a:xfrm>
        </p:spPr>
        <p:txBody>
          <a:bodyPr anchor="b">
            <a:normAutofit/>
          </a:bodyPr>
          <a:lstStyle/>
          <a:p>
            <a:r>
              <a:rPr lang="en-US" sz="4000"/>
              <a:t>Preparing Tools and Media</a:t>
            </a:r>
            <a:endParaRPr lang="id-ID" sz="4000"/>
          </a:p>
        </p:txBody>
      </p:sp>
      <p:sp>
        <p:nvSpPr>
          <p:cNvPr id="20" name="Freeform 5">
            <a:extLst>
              <a:ext uri="{FF2B5EF4-FFF2-40B4-BE49-F238E27FC236}">
                <a16:creationId xmlns:a16="http://schemas.microsoft.com/office/drawing/2014/main" id="{BD2BFF02-DF78-4F07-B176-52514E131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062174" y="1653645"/>
            <a:ext cx="4689240" cy="411502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5080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22" name="Freeform: Shape 21">
            <a:extLst>
              <a:ext uri="{FF2B5EF4-FFF2-40B4-BE49-F238E27FC236}">
                <a16:creationId xmlns:a16="http://schemas.microsoft.com/office/drawing/2014/main" id="{0DB06EAB-7D8C-403A-86C5-B5FD79A13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2865" y="634058"/>
            <a:ext cx="3154669" cy="2796247"/>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7" name="Gambar 6">
            <a:extLst>
              <a:ext uri="{FF2B5EF4-FFF2-40B4-BE49-F238E27FC236}">
                <a16:creationId xmlns:a16="http://schemas.microsoft.com/office/drawing/2014/main" id="{DFB69C6B-1F0D-4F12-AF63-6DD30ED210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96964" y="1415922"/>
            <a:ext cx="1846470" cy="1232518"/>
          </a:xfrm>
          <a:prstGeom prst="rect">
            <a:avLst/>
          </a:prstGeom>
        </p:spPr>
      </p:pic>
      <p:sp>
        <p:nvSpPr>
          <p:cNvPr id="3" name="Tampungan Konten 2">
            <a:extLst>
              <a:ext uri="{FF2B5EF4-FFF2-40B4-BE49-F238E27FC236}">
                <a16:creationId xmlns:a16="http://schemas.microsoft.com/office/drawing/2014/main" id="{A4DA69F5-A2B0-4042-AA51-9F46793EBC6A}"/>
              </a:ext>
            </a:extLst>
          </p:cNvPr>
          <p:cNvSpPr>
            <a:spLocks noGrp="1"/>
          </p:cNvSpPr>
          <p:nvPr>
            <p:ph idx="1"/>
          </p:nvPr>
        </p:nvSpPr>
        <p:spPr>
          <a:xfrm>
            <a:off x="965199" y="3729161"/>
            <a:ext cx="5690043" cy="2277321"/>
          </a:xfrm>
        </p:spPr>
        <p:txBody>
          <a:bodyPr>
            <a:normAutofit/>
          </a:bodyPr>
          <a:lstStyle/>
          <a:p>
            <a:pPr marL="0" indent="0">
              <a:buNone/>
            </a:pPr>
            <a:r>
              <a:rPr lang="en-US" sz="2200"/>
              <a:t>ITCP experimentation could be done by exploring possibilities in computer graphic, audio, text and software. Artist and Designer can perform computer tasks such as Create, Read, Update, Delete (CRUD), multimedia distribution, and creator-based activity using standardized tools or purpose-built tools.</a:t>
            </a:r>
          </a:p>
        </p:txBody>
      </p:sp>
      <p:pic>
        <p:nvPicPr>
          <p:cNvPr id="9" name="Gambar 8">
            <a:extLst>
              <a:ext uri="{FF2B5EF4-FFF2-40B4-BE49-F238E27FC236}">
                <a16:creationId xmlns:a16="http://schemas.microsoft.com/office/drawing/2014/main" id="{59B4F3BB-EFFE-477B-A2FB-294409B4BB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47770" y="2434901"/>
            <a:ext cx="2713512" cy="2204728"/>
          </a:xfrm>
          <a:prstGeom prst="rect">
            <a:avLst/>
          </a:prstGeom>
        </p:spPr>
      </p:pic>
      <p:pic>
        <p:nvPicPr>
          <p:cNvPr id="5" name="Gambar 4">
            <a:extLst>
              <a:ext uri="{FF2B5EF4-FFF2-40B4-BE49-F238E27FC236}">
                <a16:creationId xmlns:a16="http://schemas.microsoft.com/office/drawing/2014/main" id="{AB2A4A03-4083-4EEC-BCEC-0C444575C793}"/>
              </a:ext>
            </a:extLst>
          </p:cNvPr>
          <p:cNvPicPr>
            <a:picLocks noChangeAspect="1"/>
          </p:cNvPicPr>
          <p:nvPr/>
        </p:nvPicPr>
        <p:blipFill>
          <a:blip r:embed="rId5"/>
          <a:stretch>
            <a:fillRect/>
          </a:stretch>
        </p:blipFill>
        <p:spPr>
          <a:xfrm>
            <a:off x="8271911" y="872389"/>
            <a:ext cx="2905125" cy="542925"/>
          </a:xfrm>
          <a:prstGeom prst="rect">
            <a:avLst/>
          </a:prstGeom>
        </p:spPr>
      </p:pic>
    </p:spTree>
    <p:extLst>
      <p:ext uri="{BB962C8B-B14F-4D97-AF65-F5344CB8AC3E}">
        <p14:creationId xmlns:p14="http://schemas.microsoft.com/office/powerpoint/2010/main" val="12124194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9">
            <a:extLst>
              <a:ext uri="{FF2B5EF4-FFF2-40B4-BE49-F238E27FC236}">
                <a16:creationId xmlns:a16="http://schemas.microsoft.com/office/drawing/2014/main" id="{1A95671B-3CC6-4792-9114-B74FAEA224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A39C824A-E3D1-434A-90B1-D7305CB06B35}"/>
              </a:ext>
            </a:extLst>
          </p:cNvPr>
          <p:cNvSpPr>
            <a:spLocks noGrp="1"/>
          </p:cNvSpPr>
          <p:nvPr>
            <p:ph type="title"/>
          </p:nvPr>
        </p:nvSpPr>
        <p:spPr>
          <a:xfrm>
            <a:off x="1008184" y="174032"/>
            <a:ext cx="10175631" cy="1111843"/>
          </a:xfrm>
        </p:spPr>
        <p:txBody>
          <a:bodyPr anchor="ctr">
            <a:normAutofit/>
          </a:bodyPr>
          <a:lstStyle/>
          <a:p>
            <a:pPr algn="ctr"/>
            <a:r>
              <a:rPr lang="en-US" sz="4000"/>
              <a:t>Finding Opportunities to Develop ITCP Skills</a:t>
            </a:r>
            <a:endParaRPr lang="id-ID" sz="4000"/>
          </a:p>
        </p:txBody>
      </p:sp>
      <p:sp>
        <p:nvSpPr>
          <p:cNvPr id="3" name="Tampungan Konten 2">
            <a:extLst>
              <a:ext uri="{FF2B5EF4-FFF2-40B4-BE49-F238E27FC236}">
                <a16:creationId xmlns:a16="http://schemas.microsoft.com/office/drawing/2014/main" id="{A00D0DFD-29F5-49AD-AAE8-AD417D57E129}"/>
              </a:ext>
            </a:extLst>
          </p:cNvPr>
          <p:cNvSpPr>
            <a:spLocks noGrp="1"/>
          </p:cNvSpPr>
          <p:nvPr>
            <p:ph idx="1"/>
          </p:nvPr>
        </p:nvSpPr>
        <p:spPr>
          <a:xfrm>
            <a:off x="1008184" y="1459907"/>
            <a:ext cx="10175630" cy="767904"/>
          </a:xfrm>
        </p:spPr>
        <p:txBody>
          <a:bodyPr anchor="ctr">
            <a:normAutofit/>
          </a:bodyPr>
          <a:lstStyle/>
          <a:p>
            <a:pPr marL="0" indent="0" algn="ctr">
              <a:buNone/>
            </a:pPr>
            <a:r>
              <a:rPr lang="en-US" sz="2000" dirty="0"/>
              <a:t>Generally, people can try to develop ITCP skills by learning across multiple field of studies. There has been a lot of artists and designers with programming and hardware specialist capability.</a:t>
            </a:r>
            <a:endParaRPr lang="id-ID" sz="2000" dirty="0"/>
          </a:p>
        </p:txBody>
      </p:sp>
      <p:pic>
        <p:nvPicPr>
          <p:cNvPr id="5" name="Gambar 4" descr="Sebuah gambar berisi teks&#10;&#10;Deskripsi dibuat secara otomatis">
            <a:extLst>
              <a:ext uri="{FF2B5EF4-FFF2-40B4-BE49-F238E27FC236}">
                <a16:creationId xmlns:a16="http://schemas.microsoft.com/office/drawing/2014/main" id="{F277BD6C-8A9A-494F-87A3-7A568C6A9E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3759" y="2405149"/>
            <a:ext cx="10398384" cy="3899393"/>
          </a:xfrm>
          <a:prstGeom prst="rect">
            <a:avLst/>
          </a:prstGeom>
        </p:spPr>
      </p:pic>
      <p:sp>
        <p:nvSpPr>
          <p:cNvPr id="10" name="Subjudul 2">
            <a:extLst>
              <a:ext uri="{FF2B5EF4-FFF2-40B4-BE49-F238E27FC236}">
                <a16:creationId xmlns:a16="http://schemas.microsoft.com/office/drawing/2014/main" id="{3815034A-B67F-4112-85EF-024B3A61B8CB}"/>
              </a:ext>
            </a:extLst>
          </p:cNvPr>
          <p:cNvSpPr txBox="1">
            <a:spLocks/>
          </p:cNvSpPr>
          <p:nvPr/>
        </p:nvSpPr>
        <p:spPr>
          <a:xfrm>
            <a:off x="1114425" y="6304542"/>
            <a:ext cx="6359629" cy="49374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t>Source: </a:t>
            </a:r>
            <a:r>
              <a:rPr lang="en-US" sz="1800" dirty="0" err="1"/>
              <a:t>Bangkit</a:t>
            </a:r>
            <a:r>
              <a:rPr lang="en-US" sz="1800" dirty="0"/>
              <a:t> 2021 https://grow.google/intl/id_id/bangkit/</a:t>
            </a:r>
            <a:endParaRPr lang="id-ID" sz="1800" dirty="0"/>
          </a:p>
        </p:txBody>
      </p:sp>
    </p:spTree>
    <p:extLst>
      <p:ext uri="{BB962C8B-B14F-4D97-AF65-F5344CB8AC3E}">
        <p14:creationId xmlns:p14="http://schemas.microsoft.com/office/powerpoint/2010/main" val="28654555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8">
            <a:extLst>
              <a:ext uri="{FF2B5EF4-FFF2-40B4-BE49-F238E27FC236}">
                <a16:creationId xmlns:a16="http://schemas.microsoft.com/office/drawing/2014/main" id="{66E48AFA-8884-4F68-A44F-D2C1E8609C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Judul 1">
            <a:extLst>
              <a:ext uri="{FF2B5EF4-FFF2-40B4-BE49-F238E27FC236}">
                <a16:creationId xmlns:a16="http://schemas.microsoft.com/office/drawing/2014/main" id="{503A10F1-92AD-4C4D-9DEF-FA65DDBEC113}"/>
              </a:ext>
            </a:extLst>
          </p:cNvPr>
          <p:cNvSpPr>
            <a:spLocks noGrp="1"/>
          </p:cNvSpPr>
          <p:nvPr>
            <p:ph type="title"/>
          </p:nvPr>
        </p:nvSpPr>
        <p:spPr>
          <a:xfrm>
            <a:off x="685801" y="1721543"/>
            <a:ext cx="3981854" cy="2216513"/>
          </a:xfrm>
        </p:spPr>
        <p:txBody>
          <a:bodyPr>
            <a:normAutofit/>
          </a:bodyPr>
          <a:lstStyle/>
          <a:p>
            <a:r>
              <a:rPr lang="en-US" dirty="0"/>
              <a:t>Environments That Support ITCP</a:t>
            </a:r>
            <a:endParaRPr lang="id-ID" dirty="0"/>
          </a:p>
        </p:txBody>
      </p:sp>
      <p:sp>
        <p:nvSpPr>
          <p:cNvPr id="17" name="Arc 20">
            <a:extLst>
              <a:ext uri="{FF2B5EF4-FFF2-40B4-BE49-F238E27FC236}">
                <a16:creationId xmlns:a16="http://schemas.microsoft.com/office/drawing/2014/main" id="{969D19A6-08CB-498C-93EC-3FFB021FC6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269068">
            <a:off x="8717845" y="3339275"/>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 name="Tampungan Konten 2">
            <a:extLst>
              <a:ext uri="{FF2B5EF4-FFF2-40B4-BE49-F238E27FC236}">
                <a16:creationId xmlns:a16="http://schemas.microsoft.com/office/drawing/2014/main" id="{684564F9-30D6-4C2D-83EB-CB62D38FB2BE}"/>
              </a:ext>
            </a:extLst>
          </p:cNvPr>
          <p:cNvSpPr>
            <a:spLocks noGrp="1"/>
          </p:cNvSpPr>
          <p:nvPr>
            <p:ph idx="1"/>
          </p:nvPr>
        </p:nvSpPr>
        <p:spPr>
          <a:xfrm>
            <a:off x="4932735" y="1681685"/>
            <a:ext cx="6382966" cy="2216512"/>
          </a:xfrm>
        </p:spPr>
        <p:txBody>
          <a:bodyPr>
            <a:normAutofit/>
          </a:bodyPr>
          <a:lstStyle/>
          <a:p>
            <a:pPr marL="0" indent="0">
              <a:buNone/>
            </a:pPr>
            <a:r>
              <a:rPr lang="en-US" sz="1800" dirty="0"/>
              <a:t>ITCP venues may occupy physical or virtual spaces, be large or small, range from loosely organized collectives to formal programs, and be either free-standing or connected to established institutions. Specialized exhibitions, performance festivals, presentation and lecture series, conferences, Internet forums, and display and performance sites have all played important roles in the growth of ITCP communities.</a:t>
            </a:r>
            <a:endParaRPr lang="id-ID" sz="1800" dirty="0"/>
          </a:p>
        </p:txBody>
      </p:sp>
      <p:pic>
        <p:nvPicPr>
          <p:cNvPr id="10" name="Gambar 9" descr="Sebuah gambar berisi teks, clipart&#10;&#10;Deskripsi dibuat secara otomatis">
            <a:hlinkClick r:id="rId2"/>
            <a:extLst>
              <a:ext uri="{FF2B5EF4-FFF2-40B4-BE49-F238E27FC236}">
                <a16:creationId xmlns:a16="http://schemas.microsoft.com/office/drawing/2014/main" id="{6328F71D-2C8B-4BE1-A29A-F51111FEC0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058" y="4502445"/>
            <a:ext cx="6052117" cy="1347740"/>
          </a:xfrm>
          <a:custGeom>
            <a:avLst/>
            <a:gdLst/>
            <a:ahLst/>
            <a:cxnLst/>
            <a:rect l="l" t="t" r="r" b="b"/>
            <a:pathLst>
              <a:path w="10580201" h="2957472">
                <a:moveTo>
                  <a:pt x="88961" y="0"/>
                </a:moveTo>
                <a:lnTo>
                  <a:pt x="10491240" y="0"/>
                </a:lnTo>
                <a:cubicBezTo>
                  <a:pt x="10540372" y="0"/>
                  <a:pt x="10580201" y="39829"/>
                  <a:pt x="10580201" y="88961"/>
                </a:cubicBezTo>
                <a:lnTo>
                  <a:pt x="10580201" y="2868511"/>
                </a:lnTo>
                <a:cubicBezTo>
                  <a:pt x="10580201" y="2917643"/>
                  <a:pt x="10540372" y="2957472"/>
                  <a:pt x="10491240" y="2957472"/>
                </a:cubicBezTo>
                <a:lnTo>
                  <a:pt x="88961" y="2957472"/>
                </a:lnTo>
                <a:cubicBezTo>
                  <a:pt x="39829" y="2957472"/>
                  <a:pt x="0" y="2917643"/>
                  <a:pt x="0" y="2868511"/>
                </a:cubicBezTo>
                <a:lnTo>
                  <a:pt x="0" y="88961"/>
                </a:lnTo>
                <a:cubicBezTo>
                  <a:pt x="0" y="39829"/>
                  <a:pt x="39829" y="0"/>
                  <a:pt x="88961" y="0"/>
                </a:cubicBezTo>
                <a:close/>
              </a:path>
            </a:pathLst>
          </a:custGeom>
        </p:spPr>
      </p:pic>
      <p:sp>
        <p:nvSpPr>
          <p:cNvPr id="8" name="Kotak Teks 7">
            <a:extLst>
              <a:ext uri="{FF2B5EF4-FFF2-40B4-BE49-F238E27FC236}">
                <a16:creationId xmlns:a16="http://schemas.microsoft.com/office/drawing/2014/main" id="{E3741286-0C82-4372-8322-2E9044888164}"/>
              </a:ext>
            </a:extLst>
          </p:cNvPr>
          <p:cNvSpPr txBox="1"/>
          <p:nvPr/>
        </p:nvSpPr>
        <p:spPr>
          <a:xfrm>
            <a:off x="2390775" y="5767843"/>
            <a:ext cx="6096000" cy="369332"/>
          </a:xfrm>
          <a:prstGeom prst="rect">
            <a:avLst/>
          </a:prstGeom>
          <a:noFill/>
        </p:spPr>
        <p:txBody>
          <a:bodyPr wrap="square">
            <a:spAutoFit/>
          </a:bodyPr>
          <a:lstStyle/>
          <a:p>
            <a:r>
              <a:rPr lang="en-US" dirty="0"/>
              <a:t>Image Source: kedaireka.id</a:t>
            </a:r>
            <a:endParaRPr lang="id-ID" dirty="0"/>
          </a:p>
        </p:txBody>
      </p:sp>
    </p:spTree>
    <p:extLst>
      <p:ext uri="{BB962C8B-B14F-4D97-AF65-F5344CB8AC3E}">
        <p14:creationId xmlns:p14="http://schemas.microsoft.com/office/powerpoint/2010/main" val="25072970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12">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AF300CC2-4E4C-4531-AE46-203420E26A28}"/>
              </a:ext>
            </a:extLst>
          </p:cNvPr>
          <p:cNvSpPr>
            <a:spLocks noGrp="1"/>
          </p:cNvSpPr>
          <p:nvPr>
            <p:ph type="title"/>
          </p:nvPr>
        </p:nvSpPr>
        <p:spPr>
          <a:xfrm>
            <a:off x="589560" y="856180"/>
            <a:ext cx="4560584" cy="1128068"/>
          </a:xfrm>
        </p:spPr>
        <p:txBody>
          <a:bodyPr anchor="ctr">
            <a:normAutofit/>
          </a:bodyPr>
          <a:lstStyle/>
          <a:p>
            <a:r>
              <a:rPr lang="en-US" sz="3700"/>
              <a:t>Fostering the Culture of ICTP</a:t>
            </a:r>
            <a:endParaRPr lang="id-ID" sz="3700"/>
          </a:p>
        </p:txBody>
      </p:sp>
      <p:grpSp>
        <p:nvGrpSpPr>
          <p:cNvPr id="43" name="Group 14">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6" name="Rectangle 15">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16">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Rectangle 18">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ampungan Konten 2">
            <a:extLst>
              <a:ext uri="{FF2B5EF4-FFF2-40B4-BE49-F238E27FC236}">
                <a16:creationId xmlns:a16="http://schemas.microsoft.com/office/drawing/2014/main" id="{B48DE060-C06C-42C3-94EB-8123E150581D}"/>
              </a:ext>
            </a:extLst>
          </p:cNvPr>
          <p:cNvSpPr>
            <a:spLocks noGrp="1"/>
          </p:cNvSpPr>
          <p:nvPr>
            <p:ph idx="1"/>
          </p:nvPr>
        </p:nvSpPr>
        <p:spPr>
          <a:xfrm>
            <a:off x="590719" y="2330505"/>
            <a:ext cx="4559425" cy="3979585"/>
          </a:xfrm>
        </p:spPr>
        <p:txBody>
          <a:bodyPr anchor="ctr">
            <a:normAutofit/>
          </a:bodyPr>
          <a:lstStyle/>
          <a:p>
            <a:pPr marL="0" indent="0">
              <a:buNone/>
            </a:pPr>
            <a:r>
              <a:rPr lang="en-US" sz="2000" dirty="0"/>
              <a:t>It is also essential to foster the culture of ITCP—the flow and exchange of ideas among those engaged, the development of a sense of intellectual community, the representation of ideals and values, and the recognition and validation of outstanding work.</a:t>
            </a:r>
            <a:endParaRPr lang="id-ID" sz="2000" dirty="0"/>
          </a:p>
        </p:txBody>
      </p:sp>
      <p:sp>
        <p:nvSpPr>
          <p:cNvPr id="46" name="Rectangle 20">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22">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Tampungan Konten 4">
            <a:extLst>
              <a:ext uri="{FF2B5EF4-FFF2-40B4-BE49-F238E27FC236}">
                <a16:creationId xmlns:a16="http://schemas.microsoft.com/office/drawing/2014/main" id="{24DF3AE6-96BE-492B-BCCE-377B7014272E}"/>
              </a:ext>
            </a:extLst>
          </p:cNvPr>
          <p:cNvPicPr>
            <a:picLocks noChangeAspect="1"/>
          </p:cNvPicPr>
          <p:nvPr/>
        </p:nvPicPr>
        <p:blipFill rotWithShape="1">
          <a:blip r:embed="rId2">
            <a:extLst>
              <a:ext uri="{28A0092B-C50C-407E-A947-70E740481C1C}">
                <a14:useLocalDpi xmlns:a14="http://schemas.microsoft.com/office/drawing/2010/main" val="0"/>
              </a:ext>
            </a:extLst>
          </a:blip>
          <a:srcRect l="3289" r="1" b="2"/>
          <a:stretch/>
        </p:blipFill>
        <p:spPr>
          <a:xfrm>
            <a:off x="6041006" y="675527"/>
            <a:ext cx="5425410" cy="5259296"/>
          </a:xfrm>
          <a:prstGeom prst="rect">
            <a:avLst/>
          </a:prstGeom>
        </p:spPr>
      </p:pic>
      <p:sp>
        <p:nvSpPr>
          <p:cNvPr id="14" name="Kotak Teks 13">
            <a:extLst>
              <a:ext uri="{FF2B5EF4-FFF2-40B4-BE49-F238E27FC236}">
                <a16:creationId xmlns:a16="http://schemas.microsoft.com/office/drawing/2014/main" id="{4263703E-4655-4F1F-A967-203C35A72179}"/>
              </a:ext>
            </a:extLst>
          </p:cNvPr>
          <p:cNvSpPr txBox="1"/>
          <p:nvPr/>
        </p:nvSpPr>
        <p:spPr>
          <a:xfrm>
            <a:off x="5847588" y="5911831"/>
            <a:ext cx="6096000" cy="369332"/>
          </a:xfrm>
          <a:prstGeom prst="rect">
            <a:avLst/>
          </a:prstGeom>
          <a:noFill/>
        </p:spPr>
        <p:txBody>
          <a:bodyPr wrap="square">
            <a:spAutoFit/>
          </a:bodyPr>
          <a:lstStyle/>
          <a:p>
            <a:r>
              <a:rPr lang="en-US" dirty="0"/>
              <a:t>Image Source: myturnstone.com</a:t>
            </a:r>
            <a:endParaRPr lang="id-ID" dirty="0"/>
          </a:p>
        </p:txBody>
      </p:sp>
    </p:spTree>
    <p:extLst>
      <p:ext uri="{BB962C8B-B14F-4D97-AF65-F5344CB8AC3E}">
        <p14:creationId xmlns:p14="http://schemas.microsoft.com/office/powerpoint/2010/main" val="1504963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 name="Rectangle 13">
            <a:extLst>
              <a:ext uri="{FF2B5EF4-FFF2-40B4-BE49-F238E27FC236}">
                <a16:creationId xmlns:a16="http://schemas.microsoft.com/office/drawing/2014/main" id="{CEB41C5C-0F34-4DDA-9D7C-5E717F35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384" y="303591"/>
            <a:ext cx="4334256"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427820D9-A5BF-49F0-8B00-E7D8F1F6EF9B}"/>
              </a:ext>
            </a:extLst>
          </p:cNvPr>
          <p:cNvSpPr>
            <a:spLocks noGrp="1"/>
          </p:cNvSpPr>
          <p:nvPr>
            <p:ph type="title"/>
          </p:nvPr>
        </p:nvSpPr>
        <p:spPr>
          <a:xfrm>
            <a:off x="594360" y="640263"/>
            <a:ext cx="3822192" cy="1344975"/>
          </a:xfrm>
        </p:spPr>
        <p:txBody>
          <a:bodyPr>
            <a:normAutofit/>
          </a:bodyPr>
          <a:lstStyle/>
          <a:p>
            <a:r>
              <a:rPr lang="en-US" sz="3600">
                <a:solidFill>
                  <a:schemeClr val="bg1"/>
                </a:solidFill>
              </a:rPr>
              <a:t>A New Form of Research in ITCP</a:t>
            </a:r>
            <a:endParaRPr lang="id-ID" sz="3600">
              <a:solidFill>
                <a:schemeClr val="bg1"/>
              </a:solidFill>
            </a:endParaRPr>
          </a:p>
        </p:txBody>
      </p:sp>
      <p:cxnSp>
        <p:nvCxnSpPr>
          <p:cNvPr id="47" name="Straight Connector 15">
            <a:extLst>
              <a:ext uri="{FF2B5EF4-FFF2-40B4-BE49-F238E27FC236}">
                <a16:creationId xmlns:a16="http://schemas.microsoft.com/office/drawing/2014/main" id="{57E1E5E6-F385-4E9C-B201-BA5BDE5CA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4088" y="2050687"/>
            <a:ext cx="3685032"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7" name="Tampungan Konten 6">
            <a:extLst>
              <a:ext uri="{FF2B5EF4-FFF2-40B4-BE49-F238E27FC236}">
                <a16:creationId xmlns:a16="http://schemas.microsoft.com/office/drawing/2014/main" id="{3ECF8F85-A5D3-4D41-8E9A-906613C6D45F}"/>
              </a:ext>
            </a:extLst>
          </p:cNvPr>
          <p:cNvSpPr>
            <a:spLocks noGrp="1"/>
          </p:cNvSpPr>
          <p:nvPr>
            <p:ph idx="1"/>
          </p:nvPr>
        </p:nvSpPr>
        <p:spPr>
          <a:xfrm>
            <a:off x="593610" y="2121763"/>
            <a:ext cx="3822192" cy="3773010"/>
          </a:xfrm>
        </p:spPr>
        <p:txBody>
          <a:bodyPr>
            <a:normAutofit/>
          </a:bodyPr>
          <a:lstStyle/>
          <a:p>
            <a:pPr marL="0" indent="0">
              <a:buNone/>
            </a:pPr>
            <a:r>
              <a:rPr lang="en-US" sz="2000" dirty="0">
                <a:solidFill>
                  <a:schemeClr val="bg1"/>
                </a:solidFill>
              </a:rPr>
              <a:t>ITCP has huge potential for providing new concept and innovation in IT. In the implementation, it pushes on the boundaries of both IT and all other field of studies. </a:t>
            </a:r>
          </a:p>
          <a:p>
            <a:pPr marL="0" indent="0">
              <a:buNone/>
            </a:pPr>
            <a:endParaRPr lang="en-US" sz="2000" dirty="0">
              <a:solidFill>
                <a:schemeClr val="bg1"/>
              </a:solidFill>
            </a:endParaRPr>
          </a:p>
          <a:p>
            <a:pPr marL="0" indent="0">
              <a:buNone/>
            </a:pPr>
            <a:r>
              <a:rPr lang="en-US" sz="2000" b="1" dirty="0">
                <a:solidFill>
                  <a:schemeClr val="bg1"/>
                </a:solidFill>
              </a:rPr>
              <a:t>Computer science has always been stimulated by exposure to new points of view and new problems.</a:t>
            </a:r>
            <a:endParaRPr lang="id-ID" sz="2000" b="1" dirty="0">
              <a:solidFill>
                <a:schemeClr val="bg1"/>
              </a:solidFill>
            </a:endParaRPr>
          </a:p>
        </p:txBody>
      </p:sp>
      <p:pic>
        <p:nvPicPr>
          <p:cNvPr id="9" name="Gambar 8" descr="Sebuah gambar berisi teks, mobil&#10;&#10;Deskripsi dibuat secara otomatis">
            <a:extLst>
              <a:ext uri="{FF2B5EF4-FFF2-40B4-BE49-F238E27FC236}">
                <a16:creationId xmlns:a16="http://schemas.microsoft.com/office/drawing/2014/main" id="{30E192C5-9D1C-41F8-8166-57BEFE52AF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7866" y="382959"/>
            <a:ext cx="6596652" cy="3974482"/>
          </a:xfrm>
          <a:prstGeom prst="rect">
            <a:avLst/>
          </a:prstGeom>
        </p:spPr>
      </p:pic>
      <p:sp>
        <p:nvSpPr>
          <p:cNvPr id="8" name="Kotak Teks 7">
            <a:extLst>
              <a:ext uri="{FF2B5EF4-FFF2-40B4-BE49-F238E27FC236}">
                <a16:creationId xmlns:a16="http://schemas.microsoft.com/office/drawing/2014/main" id="{81661B6D-589C-49C6-825F-CEF7B3A82CC7}"/>
              </a:ext>
            </a:extLst>
          </p:cNvPr>
          <p:cNvSpPr txBox="1"/>
          <p:nvPr/>
        </p:nvSpPr>
        <p:spPr>
          <a:xfrm>
            <a:off x="5082141" y="4357441"/>
            <a:ext cx="6096000" cy="923330"/>
          </a:xfrm>
          <a:prstGeom prst="rect">
            <a:avLst/>
          </a:prstGeom>
          <a:noFill/>
        </p:spPr>
        <p:txBody>
          <a:bodyPr wrap="square">
            <a:spAutoFit/>
          </a:bodyPr>
          <a:lstStyle/>
          <a:p>
            <a:r>
              <a:rPr lang="en-US" dirty="0"/>
              <a:t>Image Source: https://spectrum.ieee.org/ntsb-investigation-into-deadly-uber-selfdriving-car-crash-reveals-lax-attitude-toward-safety</a:t>
            </a:r>
            <a:endParaRPr lang="id-ID" dirty="0"/>
          </a:p>
        </p:txBody>
      </p:sp>
    </p:spTree>
    <p:extLst>
      <p:ext uri="{BB962C8B-B14F-4D97-AF65-F5344CB8AC3E}">
        <p14:creationId xmlns:p14="http://schemas.microsoft.com/office/powerpoint/2010/main" val="40991234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Judul 1">
            <a:extLst>
              <a:ext uri="{FF2B5EF4-FFF2-40B4-BE49-F238E27FC236}">
                <a16:creationId xmlns:a16="http://schemas.microsoft.com/office/drawing/2014/main" id="{78B2A360-A7BA-4250-A691-962D03494B28}"/>
              </a:ext>
            </a:extLst>
          </p:cNvPr>
          <p:cNvSpPr>
            <a:spLocks noGrp="1"/>
          </p:cNvSpPr>
          <p:nvPr>
            <p:ph type="title"/>
          </p:nvPr>
        </p:nvSpPr>
        <p:spPr>
          <a:xfrm>
            <a:off x="1137036" y="548640"/>
            <a:ext cx="9543405" cy="1188720"/>
          </a:xfrm>
        </p:spPr>
        <p:txBody>
          <a:bodyPr>
            <a:normAutofit/>
          </a:bodyPr>
          <a:lstStyle/>
          <a:p>
            <a:r>
              <a:rPr lang="en-US" dirty="0">
                <a:solidFill>
                  <a:schemeClr val="tx1">
                    <a:lumMod val="85000"/>
                    <a:lumOff val="15000"/>
                  </a:schemeClr>
                </a:solidFill>
              </a:rPr>
              <a:t>ITCP Implementation</a:t>
            </a:r>
            <a:endParaRPr lang="id-ID" dirty="0">
              <a:solidFill>
                <a:schemeClr val="tx1">
                  <a:lumMod val="85000"/>
                  <a:lumOff val="15000"/>
                </a:schemeClr>
              </a:solidFill>
            </a:endParaRPr>
          </a:p>
        </p:txBody>
      </p:sp>
      <p:sp>
        <p:nvSpPr>
          <p:cNvPr id="3" name="Tampungan Konten 2">
            <a:extLst>
              <a:ext uri="{FF2B5EF4-FFF2-40B4-BE49-F238E27FC236}">
                <a16:creationId xmlns:a16="http://schemas.microsoft.com/office/drawing/2014/main" id="{E98B7B24-B2FA-46EB-9515-3FE349CAB387}"/>
              </a:ext>
            </a:extLst>
          </p:cNvPr>
          <p:cNvSpPr>
            <a:spLocks noGrp="1"/>
          </p:cNvSpPr>
          <p:nvPr>
            <p:ph idx="1"/>
          </p:nvPr>
        </p:nvSpPr>
        <p:spPr>
          <a:xfrm>
            <a:off x="1957987" y="2431765"/>
            <a:ext cx="8276026" cy="3320031"/>
          </a:xfrm>
        </p:spPr>
        <p:txBody>
          <a:bodyPr anchor="ctr">
            <a:normAutofit/>
          </a:bodyPr>
          <a:lstStyle/>
          <a:p>
            <a:pPr marL="0" indent="0">
              <a:lnSpc>
                <a:spcPct val="107000"/>
              </a:lnSpc>
              <a:spcAft>
                <a:spcPts val="800"/>
              </a:spcAft>
              <a:buNone/>
            </a:pPr>
            <a:r>
              <a:rPr lang="en-US" sz="2000" dirty="0">
                <a:effectLst/>
                <a:latin typeface="Calibri" panose="020F0502020204030204" pitchFamily="34" charset="0"/>
                <a:ea typeface="Calibri" panose="020F0502020204030204" pitchFamily="34" charset="0"/>
                <a:cs typeface="Arial" panose="020B0604020202020204" pitchFamily="34" charset="0"/>
              </a:rPr>
              <a:t>ITCP covers huge scope of fields in the implementation that needs </a:t>
            </a:r>
            <a:r>
              <a:rPr lang="en-US" sz="2000" b="1" dirty="0">
                <a:effectLst/>
                <a:latin typeface="Calibri" panose="020F0502020204030204" pitchFamily="34" charset="0"/>
                <a:ea typeface="Calibri" panose="020F0502020204030204" pitchFamily="34" charset="0"/>
                <a:cs typeface="Arial" panose="020B0604020202020204" pitchFamily="34" charset="0"/>
              </a:rPr>
              <a:t>funding</a:t>
            </a:r>
            <a:r>
              <a:rPr lang="en-US" sz="2000" dirty="0">
                <a:effectLst/>
                <a:latin typeface="Calibri" panose="020F0502020204030204" pitchFamily="34" charset="0"/>
                <a:ea typeface="Calibri" panose="020F0502020204030204" pitchFamily="34" charset="0"/>
                <a:cs typeface="Arial" panose="020B0604020202020204" pitchFamily="34" charset="0"/>
              </a:rPr>
              <a:t> capability for </a:t>
            </a:r>
            <a:r>
              <a:rPr lang="en-US" sz="2000" b="1" dirty="0">
                <a:effectLst/>
                <a:latin typeface="Calibri" panose="020F0502020204030204" pitchFamily="34" charset="0"/>
                <a:ea typeface="Calibri" panose="020F0502020204030204" pitchFamily="34" charset="0"/>
                <a:cs typeface="Arial" panose="020B0604020202020204" pitchFamily="34" charset="0"/>
              </a:rPr>
              <a:t>direct </a:t>
            </a:r>
            <a:r>
              <a:rPr lang="en-US" sz="2000" dirty="0">
                <a:effectLst/>
                <a:latin typeface="Calibri" panose="020F0502020204030204" pitchFamily="34" charset="0"/>
                <a:ea typeface="Calibri" panose="020F0502020204030204" pitchFamily="34" charset="0"/>
                <a:cs typeface="Arial" panose="020B0604020202020204" pitchFamily="34" charset="0"/>
              </a:rPr>
              <a:t>and </a:t>
            </a:r>
            <a:r>
              <a:rPr lang="en-US" sz="2000" b="1" dirty="0">
                <a:effectLst/>
                <a:latin typeface="Calibri" panose="020F0502020204030204" pitchFamily="34" charset="0"/>
                <a:ea typeface="Calibri" panose="020F0502020204030204" pitchFamily="34" charset="0"/>
                <a:cs typeface="Arial" panose="020B0604020202020204" pitchFamily="34" charset="0"/>
              </a:rPr>
              <a:t>in-direct </a:t>
            </a:r>
            <a:r>
              <a:rPr lang="en-US" sz="2000" dirty="0">
                <a:effectLst/>
                <a:latin typeface="Calibri" panose="020F0502020204030204" pitchFamily="34" charset="0"/>
                <a:ea typeface="Calibri" panose="020F0502020204030204" pitchFamily="34" charset="0"/>
                <a:cs typeface="Arial" panose="020B0604020202020204" pitchFamily="34" charset="0"/>
              </a:rPr>
              <a:t>business activity. Essential support for uncertain activity is particularly needed, for example when doing experimentation activity in the society where it is still unsure whether the activity is producing profit to the business or not.</a:t>
            </a:r>
            <a:endParaRPr lang="id-ID" sz="1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2000" b="1" dirty="0">
              <a:solidFill>
                <a:schemeClr val="tx1">
                  <a:lumMod val="85000"/>
                  <a:lumOff val="15000"/>
                </a:schemeClr>
              </a:solidFill>
            </a:endParaRPr>
          </a:p>
          <a:p>
            <a:pPr marL="0" indent="0">
              <a:buNone/>
            </a:pPr>
            <a:r>
              <a:rPr lang="en-US" sz="2000" b="1" dirty="0">
                <a:solidFill>
                  <a:schemeClr val="tx1">
                    <a:lumMod val="85000"/>
                    <a:lumOff val="15000"/>
                  </a:schemeClr>
                </a:solidFill>
              </a:rPr>
              <a:t>The hybrid nature of ITCP tends to confound its funding. </a:t>
            </a:r>
            <a:endParaRPr lang="id-ID" sz="2000" b="1" dirty="0">
              <a:solidFill>
                <a:schemeClr val="tx1">
                  <a:lumMod val="85000"/>
                  <a:lumOff val="15000"/>
                </a:schemeClr>
              </a:solidFill>
            </a:endParaRP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Kotak Teks 8">
            <a:extLst>
              <a:ext uri="{FF2B5EF4-FFF2-40B4-BE49-F238E27FC236}">
                <a16:creationId xmlns:a16="http://schemas.microsoft.com/office/drawing/2014/main" id="{D82E4632-C11E-46D5-BB9E-849914B57503}"/>
              </a:ext>
            </a:extLst>
          </p:cNvPr>
          <p:cNvSpPr txBox="1"/>
          <p:nvPr/>
        </p:nvSpPr>
        <p:spPr>
          <a:xfrm>
            <a:off x="1957985" y="5486311"/>
            <a:ext cx="6538315" cy="1200329"/>
          </a:xfrm>
          <a:prstGeom prst="rect">
            <a:avLst/>
          </a:prstGeom>
          <a:noFill/>
        </p:spPr>
        <p:txBody>
          <a:bodyPr wrap="square">
            <a:spAutoFit/>
          </a:bodyPr>
          <a:lstStyle/>
          <a:p>
            <a:r>
              <a:rPr lang="en-US" sz="1800" b="0" i="0" dirty="0">
                <a:effectLst/>
                <a:latin typeface="Arial" panose="020B0604020202020204" pitchFamily="34" charset="0"/>
              </a:rPr>
              <a:t>Source: Mitchell, William J., Alan S. Inouye, and Marjory S. Blumenthal. </a:t>
            </a:r>
            <a:r>
              <a:rPr lang="en-US" sz="1800" b="0" i="1" dirty="0">
                <a:effectLst/>
                <a:latin typeface="Arial" panose="020B0604020202020204" pitchFamily="34" charset="0"/>
              </a:rPr>
              <a:t>Beyond productivity: Information technology, innovation, and creativity</a:t>
            </a:r>
            <a:r>
              <a:rPr lang="en-US" sz="1800" b="0" i="0" dirty="0">
                <a:effectLst/>
                <a:latin typeface="Arial" panose="020B0604020202020204" pitchFamily="34" charset="0"/>
              </a:rPr>
              <a:t>. Washington, DC: National Academies Press, 2003.</a:t>
            </a:r>
          </a:p>
        </p:txBody>
      </p:sp>
    </p:spTree>
    <p:extLst>
      <p:ext uri="{BB962C8B-B14F-4D97-AF65-F5344CB8AC3E}">
        <p14:creationId xmlns:p14="http://schemas.microsoft.com/office/powerpoint/2010/main" val="36992957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AF8A52AE-E4A9-4FE7-9143-44F57997E314}"/>
              </a:ext>
            </a:extLst>
          </p:cNvPr>
          <p:cNvSpPr>
            <a:spLocks noGrp="1"/>
          </p:cNvSpPr>
          <p:nvPr>
            <p:ph type="title"/>
          </p:nvPr>
        </p:nvSpPr>
        <p:spPr>
          <a:xfrm>
            <a:off x="4965430" y="629268"/>
            <a:ext cx="6586491" cy="1286160"/>
          </a:xfrm>
        </p:spPr>
        <p:txBody>
          <a:bodyPr anchor="b">
            <a:normAutofit/>
          </a:bodyPr>
          <a:lstStyle/>
          <a:p>
            <a:r>
              <a:rPr lang="en-US" sz="4100" dirty="0" err="1"/>
              <a:t>Inventional</a:t>
            </a:r>
            <a:r>
              <a:rPr lang="en-US" sz="4100" dirty="0"/>
              <a:t> Mind in ITCP</a:t>
            </a:r>
            <a:endParaRPr lang="id-ID" sz="4100" dirty="0"/>
          </a:p>
        </p:txBody>
      </p:sp>
      <p:sp>
        <p:nvSpPr>
          <p:cNvPr id="3" name="Tampungan Konten 2">
            <a:extLst>
              <a:ext uri="{FF2B5EF4-FFF2-40B4-BE49-F238E27FC236}">
                <a16:creationId xmlns:a16="http://schemas.microsoft.com/office/drawing/2014/main" id="{594527B0-791B-48DF-9704-2D94D012D135}"/>
              </a:ext>
            </a:extLst>
          </p:cNvPr>
          <p:cNvSpPr>
            <a:spLocks noGrp="1"/>
          </p:cNvSpPr>
          <p:nvPr>
            <p:ph idx="1"/>
          </p:nvPr>
        </p:nvSpPr>
        <p:spPr>
          <a:xfrm>
            <a:off x="4965431" y="2438400"/>
            <a:ext cx="6586489" cy="3785419"/>
          </a:xfrm>
        </p:spPr>
        <p:txBody>
          <a:bodyPr>
            <a:normAutofit/>
          </a:bodyPr>
          <a:lstStyle/>
          <a:p>
            <a:r>
              <a:rPr lang="en-US" sz="2000" dirty="0"/>
              <a:t>Creativity is difficult to be defined and understand, but easy to see when it is implemented. Complexity and the unknown territory of creativity should never become a hindrance.</a:t>
            </a:r>
          </a:p>
          <a:p>
            <a:r>
              <a:rPr lang="en-US" sz="2000" dirty="0"/>
              <a:t>Output of creativity into intellectual product can be divided into:</a:t>
            </a:r>
          </a:p>
          <a:p>
            <a:pPr marL="914400" lvl="1" indent="-457200">
              <a:buFont typeface="+mj-lt"/>
              <a:buAutoNum type="arabicPeriod"/>
            </a:pPr>
            <a:r>
              <a:rPr lang="en-US" sz="1800" b="1" dirty="0"/>
              <a:t>Routine skilled activity </a:t>
            </a:r>
            <a:r>
              <a:rPr lang="en-US" sz="1800" dirty="0"/>
              <a:t>such as academic or research writing.</a:t>
            </a:r>
          </a:p>
          <a:p>
            <a:pPr marL="914400" lvl="1" indent="-457200">
              <a:buFont typeface="+mj-lt"/>
              <a:buAutoNum type="arabicPeriod"/>
            </a:pPr>
            <a:r>
              <a:rPr lang="en-US" sz="1800" b="1" dirty="0"/>
              <a:t>Applying methods </a:t>
            </a:r>
            <a:r>
              <a:rPr lang="en-US" sz="1800" dirty="0"/>
              <a:t>for problems and giving solutions.</a:t>
            </a:r>
          </a:p>
        </p:txBody>
      </p:sp>
      <p:pic>
        <p:nvPicPr>
          <p:cNvPr id="5" name="Picture 4" descr="Light bulb on yellow background with sketched light beams and cord">
            <a:extLst>
              <a:ext uri="{FF2B5EF4-FFF2-40B4-BE49-F238E27FC236}">
                <a16:creationId xmlns:a16="http://schemas.microsoft.com/office/drawing/2014/main" id="{2AFDC8D5-7D52-4267-A342-65D95F05481E}"/>
              </a:ext>
            </a:extLst>
          </p:cNvPr>
          <p:cNvPicPr>
            <a:picLocks noChangeAspect="1"/>
          </p:cNvPicPr>
          <p:nvPr/>
        </p:nvPicPr>
        <p:blipFill rotWithShape="1">
          <a:blip r:embed="rId2"/>
          <a:srcRect l="51344" r="7086"/>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5E83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00233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52A34D24-9AA5-45D3-A330-516D1438BED4}"/>
              </a:ext>
            </a:extLst>
          </p:cNvPr>
          <p:cNvSpPr>
            <a:spLocks noGrp="1"/>
          </p:cNvSpPr>
          <p:nvPr>
            <p:ph type="title"/>
          </p:nvPr>
        </p:nvSpPr>
        <p:spPr>
          <a:xfrm>
            <a:off x="4965430" y="629268"/>
            <a:ext cx="6586491" cy="1286160"/>
          </a:xfrm>
        </p:spPr>
        <p:txBody>
          <a:bodyPr anchor="b">
            <a:normAutofit/>
          </a:bodyPr>
          <a:lstStyle/>
          <a:p>
            <a:r>
              <a:rPr lang="en-US" dirty="0"/>
              <a:t>Advantage of Creativity</a:t>
            </a:r>
            <a:endParaRPr lang="id-ID" dirty="0"/>
          </a:p>
        </p:txBody>
      </p:sp>
      <p:sp>
        <p:nvSpPr>
          <p:cNvPr id="3" name="Tampungan Konten 2">
            <a:extLst>
              <a:ext uri="{FF2B5EF4-FFF2-40B4-BE49-F238E27FC236}">
                <a16:creationId xmlns:a16="http://schemas.microsoft.com/office/drawing/2014/main" id="{6E126983-3D23-4592-A96A-CF067ACA2E34}"/>
              </a:ext>
            </a:extLst>
          </p:cNvPr>
          <p:cNvSpPr>
            <a:spLocks noGrp="1"/>
          </p:cNvSpPr>
          <p:nvPr>
            <p:ph idx="1"/>
          </p:nvPr>
        </p:nvSpPr>
        <p:spPr>
          <a:xfrm>
            <a:off x="4965431" y="2438400"/>
            <a:ext cx="6586489" cy="3785419"/>
          </a:xfrm>
        </p:spPr>
        <p:txBody>
          <a:bodyPr>
            <a:normAutofit/>
          </a:bodyPr>
          <a:lstStyle/>
          <a:p>
            <a:pPr marL="514350" indent="-514350">
              <a:buFont typeface="+mj-lt"/>
              <a:buAutoNum type="arabicPeriod"/>
            </a:pPr>
            <a:r>
              <a:rPr lang="en-US" sz="2000" dirty="0"/>
              <a:t>Creativity has no sector for a monopoly.</a:t>
            </a:r>
          </a:p>
          <a:p>
            <a:pPr marL="514350" indent="-514350">
              <a:buFont typeface="+mj-lt"/>
              <a:buAutoNum type="arabicPeriod"/>
            </a:pPr>
            <a:r>
              <a:rPr lang="en-US" sz="2000" dirty="0"/>
              <a:t>Outcome in form of new knowledge.</a:t>
            </a:r>
          </a:p>
          <a:p>
            <a:pPr marL="514350" indent="-514350">
              <a:buFont typeface="+mj-lt"/>
              <a:buAutoNum type="arabicPeriod"/>
            </a:pPr>
            <a:r>
              <a:rPr lang="en-US" sz="2000" dirty="0"/>
              <a:t>Inventions result in the improvements to the quality of life.</a:t>
            </a:r>
          </a:p>
          <a:p>
            <a:pPr marL="514350" indent="-514350">
              <a:buFont typeface="+mj-lt"/>
              <a:buAutoNum type="arabicPeriod"/>
            </a:pPr>
            <a:r>
              <a:rPr lang="en-US" sz="2000" dirty="0"/>
              <a:t>Unique products and services.</a:t>
            </a:r>
          </a:p>
          <a:p>
            <a:pPr marL="514350" indent="-514350">
              <a:buFont typeface="+mj-lt"/>
              <a:buAutoNum type="arabicPeriod"/>
            </a:pPr>
            <a:r>
              <a:rPr lang="en-US" sz="2000" dirty="0"/>
              <a:t>New kind of cultural creativity.</a:t>
            </a:r>
            <a:endParaRPr lang="id-ID" sz="2000" dirty="0"/>
          </a:p>
        </p:txBody>
      </p:sp>
      <p:pic>
        <p:nvPicPr>
          <p:cNvPr id="11" name="Picture 4" descr="A pattern of coloured wooden pathways">
            <a:extLst>
              <a:ext uri="{FF2B5EF4-FFF2-40B4-BE49-F238E27FC236}">
                <a16:creationId xmlns:a16="http://schemas.microsoft.com/office/drawing/2014/main" id="{6E52D57A-1073-4220-AB1D-0FD613619EA9}"/>
              </a:ext>
            </a:extLst>
          </p:cNvPr>
          <p:cNvPicPr>
            <a:picLocks noChangeAspect="1"/>
          </p:cNvPicPr>
          <p:nvPr/>
        </p:nvPicPr>
        <p:blipFill rotWithShape="1">
          <a:blip r:embed="rId2"/>
          <a:srcRect l="33737" r="21314"/>
          <a:stretch/>
        </p:blipFill>
        <p:spPr>
          <a:xfrm>
            <a:off x="20" y="10"/>
            <a:ext cx="4635571" cy="6857990"/>
          </a:xfrm>
          <a:prstGeom prst="rect">
            <a:avLst/>
          </a:prstGeom>
          <a:effectLst/>
        </p:spPr>
      </p:pic>
      <p:cxnSp>
        <p:nvCxnSpPr>
          <p:cNvPr id="12"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7A01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6646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43E9E5F8-14CF-44BC-8F21-9FB1AE61CD82}"/>
              </a:ext>
            </a:extLst>
          </p:cNvPr>
          <p:cNvSpPr>
            <a:spLocks noGrp="1"/>
          </p:cNvSpPr>
          <p:nvPr>
            <p:ph type="title"/>
          </p:nvPr>
        </p:nvSpPr>
        <p:spPr>
          <a:xfrm>
            <a:off x="838200" y="365125"/>
            <a:ext cx="10515600" cy="1325563"/>
          </a:xfrm>
        </p:spPr>
        <p:txBody>
          <a:bodyPr>
            <a:normAutofit/>
          </a:bodyPr>
          <a:lstStyle/>
          <a:p>
            <a:r>
              <a:rPr lang="en-US" sz="5400"/>
              <a:t>Creative Industry</a:t>
            </a:r>
            <a:endParaRPr lang="id-ID"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ampungan Konten 2">
            <a:extLst>
              <a:ext uri="{FF2B5EF4-FFF2-40B4-BE49-F238E27FC236}">
                <a16:creationId xmlns:a16="http://schemas.microsoft.com/office/drawing/2014/main" id="{41E78C62-B607-40A2-80C4-C5FD0D13B8D7}"/>
              </a:ext>
            </a:extLst>
          </p:cNvPr>
          <p:cNvSpPr>
            <a:spLocks noGrp="1"/>
          </p:cNvSpPr>
          <p:nvPr>
            <p:ph idx="1"/>
          </p:nvPr>
        </p:nvSpPr>
        <p:spPr>
          <a:xfrm>
            <a:off x="838200" y="1929384"/>
            <a:ext cx="10515600" cy="4251960"/>
          </a:xfrm>
        </p:spPr>
        <p:txBody>
          <a:bodyPr>
            <a:normAutofit/>
          </a:bodyPr>
          <a:lstStyle/>
          <a:p>
            <a:pPr marL="0" indent="0">
              <a:buNone/>
            </a:pPr>
            <a:r>
              <a:rPr lang="en-US" sz="2200"/>
              <a:t>The creative industry has become a huge business that influence the society today. It affects the Gross Domestic Product (GDP),as an official communication media for the government, causes new job position including </a:t>
            </a:r>
            <a:r>
              <a:rPr lang="en-US" sz="2200" b="1"/>
              <a:t>“unemployed with income”</a:t>
            </a:r>
            <a:r>
              <a:rPr lang="en-US" sz="2200"/>
              <a:t>.</a:t>
            </a:r>
            <a:endParaRPr lang="id-ID" sz="2200"/>
          </a:p>
        </p:txBody>
      </p:sp>
    </p:spTree>
    <p:extLst>
      <p:ext uri="{BB962C8B-B14F-4D97-AF65-F5344CB8AC3E}">
        <p14:creationId xmlns:p14="http://schemas.microsoft.com/office/powerpoint/2010/main" val="28576141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D1F0A99E-1080-4299-8BDC-432070B9F8F5}"/>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6100" kern="1200">
                <a:solidFill>
                  <a:schemeClr val="tx1"/>
                </a:solidFill>
                <a:latin typeface="+mj-lt"/>
                <a:ea typeface="+mj-ea"/>
                <a:cs typeface="+mj-cs"/>
              </a:rPr>
              <a:t>Domain of Creative Activity</a:t>
            </a:r>
          </a:p>
        </p:txBody>
      </p:sp>
      <p:sp>
        <p:nvSpPr>
          <p:cNvPr id="12"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Tampungan Konten 4">
            <a:extLst>
              <a:ext uri="{FF2B5EF4-FFF2-40B4-BE49-F238E27FC236}">
                <a16:creationId xmlns:a16="http://schemas.microsoft.com/office/drawing/2014/main" id="{7BD4F179-AD3F-4901-BC22-F91B18B27CD9}"/>
              </a:ext>
            </a:extLst>
          </p:cNvPr>
          <p:cNvPicPr>
            <a:picLocks noGrp="1" noChangeAspect="1"/>
          </p:cNvPicPr>
          <p:nvPr>
            <p:ph idx="1"/>
          </p:nvPr>
        </p:nvPicPr>
        <p:blipFill>
          <a:blip r:embed="rId2"/>
          <a:stretch>
            <a:fillRect/>
          </a:stretch>
        </p:blipFill>
        <p:spPr>
          <a:xfrm>
            <a:off x="3898373" y="370347"/>
            <a:ext cx="7214616" cy="5194523"/>
          </a:xfrm>
          <a:prstGeom prst="rect">
            <a:avLst/>
          </a:prstGeom>
        </p:spPr>
      </p:pic>
      <p:sp>
        <p:nvSpPr>
          <p:cNvPr id="8" name="Kotak Teks 7">
            <a:extLst>
              <a:ext uri="{FF2B5EF4-FFF2-40B4-BE49-F238E27FC236}">
                <a16:creationId xmlns:a16="http://schemas.microsoft.com/office/drawing/2014/main" id="{01DB63C2-D646-448F-BB26-FA358274EADC}"/>
              </a:ext>
            </a:extLst>
          </p:cNvPr>
          <p:cNvSpPr txBox="1"/>
          <p:nvPr/>
        </p:nvSpPr>
        <p:spPr>
          <a:xfrm>
            <a:off x="453035" y="5337219"/>
            <a:ext cx="6538315" cy="1200329"/>
          </a:xfrm>
          <a:prstGeom prst="rect">
            <a:avLst/>
          </a:prstGeom>
          <a:noFill/>
        </p:spPr>
        <p:txBody>
          <a:bodyPr wrap="square">
            <a:spAutoFit/>
          </a:bodyPr>
          <a:lstStyle/>
          <a:p>
            <a:r>
              <a:rPr lang="en-US" sz="1800" b="0" i="0" dirty="0">
                <a:effectLst/>
                <a:latin typeface="Arial" panose="020B0604020202020204" pitchFamily="34" charset="0"/>
              </a:rPr>
              <a:t>Image Source: Mitchell, William J., Alan S. Inouye, and Marjory S. Blumenthal. </a:t>
            </a:r>
            <a:r>
              <a:rPr lang="en-US" sz="1800" b="0" i="1" dirty="0">
                <a:effectLst/>
                <a:latin typeface="Arial" panose="020B0604020202020204" pitchFamily="34" charset="0"/>
              </a:rPr>
              <a:t>Beyond productivity: Information technology, innovation, and creativity</a:t>
            </a:r>
            <a:r>
              <a:rPr lang="en-US" sz="1800" b="0" i="0" dirty="0">
                <a:effectLst/>
                <a:latin typeface="Arial" panose="020B0604020202020204" pitchFamily="34" charset="0"/>
              </a:rPr>
              <a:t>. Washington, DC: National Academies Press, 2003.</a:t>
            </a:r>
          </a:p>
        </p:txBody>
      </p:sp>
    </p:spTree>
    <p:extLst>
      <p:ext uri="{BB962C8B-B14F-4D97-AF65-F5344CB8AC3E}">
        <p14:creationId xmlns:p14="http://schemas.microsoft.com/office/powerpoint/2010/main" val="3834366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2B60E5F3-7AA4-4C26-908B-16DE80933647}"/>
              </a:ext>
            </a:extLst>
          </p:cNvPr>
          <p:cNvSpPr>
            <a:spLocks noGrp="1"/>
          </p:cNvSpPr>
          <p:nvPr>
            <p:ph type="title"/>
          </p:nvPr>
        </p:nvSpPr>
        <p:spPr/>
        <p:txBody>
          <a:bodyPr/>
          <a:lstStyle/>
          <a:p>
            <a:r>
              <a:rPr lang="en-US"/>
              <a:t>Creativity Activity Correlation Among Each Other</a:t>
            </a:r>
            <a:endParaRPr lang="id-ID" dirty="0"/>
          </a:p>
        </p:txBody>
      </p:sp>
      <p:sp>
        <p:nvSpPr>
          <p:cNvPr id="3" name="Tampungan Konten 2">
            <a:extLst>
              <a:ext uri="{FF2B5EF4-FFF2-40B4-BE49-F238E27FC236}">
                <a16:creationId xmlns:a16="http://schemas.microsoft.com/office/drawing/2014/main" id="{5AFF7BF8-032D-4F5A-9AFD-9CFBEB408066}"/>
              </a:ext>
            </a:extLst>
          </p:cNvPr>
          <p:cNvSpPr>
            <a:spLocks noGrp="1"/>
          </p:cNvSpPr>
          <p:nvPr>
            <p:ph idx="1"/>
          </p:nvPr>
        </p:nvSpPr>
        <p:spPr/>
        <p:txBody>
          <a:bodyPr/>
          <a:lstStyle/>
          <a:p>
            <a:pPr marL="514350" indent="-514350">
              <a:buFont typeface="+mj-lt"/>
              <a:buAutoNum type="arabicPeriod"/>
            </a:pPr>
            <a:r>
              <a:rPr lang="en-US" dirty="0"/>
              <a:t>Different, but support and parallelly depends on each other.</a:t>
            </a:r>
          </a:p>
          <a:p>
            <a:pPr marL="514350" indent="-514350">
              <a:buFont typeface="+mj-lt"/>
              <a:buAutoNum type="arabicPeriod"/>
            </a:pPr>
            <a:r>
              <a:rPr lang="en-US" dirty="0"/>
              <a:t>Usually, a two-way interaction.</a:t>
            </a:r>
          </a:p>
          <a:p>
            <a:pPr marL="514350" indent="-514350">
              <a:buFont typeface="+mj-lt"/>
              <a:buAutoNum type="arabicPeriod"/>
            </a:pPr>
            <a:r>
              <a:rPr lang="en-US" dirty="0"/>
              <a:t>The interaction creates opportunity.</a:t>
            </a:r>
          </a:p>
          <a:p>
            <a:pPr marL="514350" indent="-514350">
              <a:buFont typeface="+mj-lt"/>
              <a:buAutoNum type="arabicPeriod"/>
            </a:pPr>
            <a:endParaRPr lang="en-US" dirty="0"/>
          </a:p>
          <a:p>
            <a:pPr marL="0" indent="0">
              <a:buNone/>
            </a:pPr>
            <a:r>
              <a:rPr lang="en-US" dirty="0"/>
              <a:t>Case Study: </a:t>
            </a:r>
            <a:r>
              <a:rPr lang="en-US" b="1" dirty="0"/>
              <a:t>Smart Online Transportation</a:t>
            </a:r>
          </a:p>
          <a:p>
            <a:pPr marL="0" indent="0">
              <a:buNone/>
            </a:pPr>
            <a:endParaRPr lang="id-ID" dirty="0"/>
          </a:p>
        </p:txBody>
      </p:sp>
      <p:pic>
        <p:nvPicPr>
          <p:cNvPr id="15" name="Gambar 14">
            <a:extLst>
              <a:ext uri="{FF2B5EF4-FFF2-40B4-BE49-F238E27FC236}">
                <a16:creationId xmlns:a16="http://schemas.microsoft.com/office/drawing/2014/main" id="{B7807511-CCBF-48AD-BB9D-0AA8E352626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foregroundMark x1="52969" y1="34063" x2="52969" y2="34063"/>
                        <a14:foregroundMark x1="16563" y1="72188" x2="16563" y2="72188"/>
                        <a14:foregroundMark x1="34297" y1="72813" x2="34297" y2="72813"/>
                        <a14:foregroundMark x1="50000" y1="71016" x2="50000" y2="71016"/>
                        <a14:foregroundMark x1="60625" y1="69297" x2="60625" y2="69297"/>
                        <a14:foregroundMark x1="72188" y1="68984" x2="72188" y2="68984"/>
                        <a14:foregroundMark x1="50313" y1="72813" x2="50313" y2="72813"/>
                        <a14:foregroundMark x1="50313" y1="72813" x2="50313" y2="72813"/>
                        <a14:foregroundMark x1="49688" y1="71641" x2="50000" y2="80234"/>
                      </a14:backgroundRemoval>
                    </a14:imgEffect>
                  </a14:imgLayer>
                </a14:imgProps>
              </a:ext>
              <a:ext uri="{28A0092B-C50C-407E-A947-70E740481C1C}">
                <a14:useLocalDpi xmlns:a14="http://schemas.microsoft.com/office/drawing/2010/main" val="0"/>
              </a:ext>
            </a:extLst>
          </a:blip>
          <a:stretch>
            <a:fillRect/>
          </a:stretch>
        </p:blipFill>
        <p:spPr>
          <a:xfrm>
            <a:off x="3590395" y="4076700"/>
            <a:ext cx="2532327" cy="2532327"/>
          </a:xfrm>
          <a:prstGeom prst="rect">
            <a:avLst/>
          </a:prstGeom>
        </p:spPr>
      </p:pic>
      <p:sp>
        <p:nvSpPr>
          <p:cNvPr id="5" name="Kotak Teks 4">
            <a:extLst>
              <a:ext uri="{FF2B5EF4-FFF2-40B4-BE49-F238E27FC236}">
                <a16:creationId xmlns:a16="http://schemas.microsoft.com/office/drawing/2014/main" id="{3C925855-BE00-45EB-A668-C4CD3E4DE9F4}"/>
              </a:ext>
            </a:extLst>
          </p:cNvPr>
          <p:cNvSpPr txBox="1"/>
          <p:nvPr/>
        </p:nvSpPr>
        <p:spPr>
          <a:xfrm>
            <a:off x="373061" y="6329539"/>
            <a:ext cx="3217334" cy="368256"/>
          </a:xfrm>
          <a:prstGeom prst="rect">
            <a:avLst/>
          </a:prstGeom>
          <a:noFill/>
        </p:spPr>
        <p:txBody>
          <a:bodyPr wrap="square">
            <a:spAutoFit/>
          </a:bodyPr>
          <a:lstStyle/>
          <a:p>
            <a:r>
              <a:rPr lang="en-US" sz="1800" b="0" i="0" dirty="0">
                <a:effectLst/>
                <a:latin typeface="Arial" panose="020B0604020202020204" pitchFamily="34" charset="0"/>
              </a:rPr>
              <a:t>Image Source: gojek.com</a:t>
            </a:r>
          </a:p>
        </p:txBody>
      </p:sp>
    </p:spTree>
    <p:extLst>
      <p:ext uri="{BB962C8B-B14F-4D97-AF65-F5344CB8AC3E}">
        <p14:creationId xmlns:p14="http://schemas.microsoft.com/office/powerpoint/2010/main" val="912054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Judul 1">
            <a:extLst>
              <a:ext uri="{FF2B5EF4-FFF2-40B4-BE49-F238E27FC236}">
                <a16:creationId xmlns:a16="http://schemas.microsoft.com/office/drawing/2014/main" id="{BE028C77-C67A-47F2-9DBC-DB3E7199B00A}"/>
              </a:ext>
            </a:extLst>
          </p:cNvPr>
          <p:cNvSpPr>
            <a:spLocks noGrp="1"/>
          </p:cNvSpPr>
          <p:nvPr>
            <p:ph type="title"/>
          </p:nvPr>
        </p:nvSpPr>
        <p:spPr>
          <a:xfrm>
            <a:off x="643467" y="274109"/>
            <a:ext cx="10905066" cy="1135737"/>
          </a:xfrm>
        </p:spPr>
        <p:txBody>
          <a:bodyPr>
            <a:normAutofit/>
          </a:bodyPr>
          <a:lstStyle/>
          <a:p>
            <a:r>
              <a:rPr lang="en-US" sz="3600"/>
              <a:t>IT Roles in Creativity</a:t>
            </a:r>
            <a:endParaRPr lang="id-ID" sz="3600"/>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Gambar 4">
            <a:extLst>
              <a:ext uri="{FF2B5EF4-FFF2-40B4-BE49-F238E27FC236}">
                <a16:creationId xmlns:a16="http://schemas.microsoft.com/office/drawing/2014/main" id="{3968A101-811D-4F41-B81A-A7163A1B39FC}"/>
              </a:ext>
            </a:extLst>
          </p:cNvPr>
          <p:cNvPicPr>
            <a:picLocks noChangeAspect="1"/>
          </p:cNvPicPr>
          <p:nvPr/>
        </p:nvPicPr>
        <p:blipFill>
          <a:blip r:embed="rId2"/>
          <a:stretch>
            <a:fillRect/>
          </a:stretch>
        </p:blipFill>
        <p:spPr>
          <a:xfrm>
            <a:off x="4792974" y="137022"/>
            <a:ext cx="6058183" cy="4361892"/>
          </a:xfrm>
          <a:prstGeom prst="rect">
            <a:avLst/>
          </a:prstGeom>
        </p:spPr>
      </p:pic>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Tampungan Konten 2">
            <a:extLst>
              <a:ext uri="{FF2B5EF4-FFF2-40B4-BE49-F238E27FC236}">
                <a16:creationId xmlns:a16="http://schemas.microsoft.com/office/drawing/2014/main" id="{BF8F60C0-A92F-4AD0-8E4C-B5039617F009}"/>
              </a:ext>
            </a:extLst>
          </p:cNvPr>
          <p:cNvSpPr>
            <a:spLocks noGrp="1"/>
          </p:cNvSpPr>
          <p:nvPr>
            <p:ph idx="1"/>
          </p:nvPr>
        </p:nvSpPr>
        <p:spPr>
          <a:xfrm>
            <a:off x="643469" y="1782981"/>
            <a:ext cx="5976406" cy="4393982"/>
          </a:xfrm>
        </p:spPr>
        <p:txBody>
          <a:bodyPr>
            <a:normAutofit/>
          </a:bodyPr>
          <a:lstStyle/>
          <a:p>
            <a:pPr marL="0" indent="0">
              <a:buNone/>
            </a:pPr>
            <a:r>
              <a:rPr lang="en-US" sz="2000" dirty="0"/>
              <a:t>IT acts as a glue to hold science, culture, and business creativity practice. It also enhance capacity, and concept application across field of studies.</a:t>
            </a:r>
            <a:endParaRPr lang="id-ID" sz="2000" dirty="0"/>
          </a:p>
        </p:txBody>
      </p:sp>
      <p:sp>
        <p:nvSpPr>
          <p:cNvPr id="15" name="Kotak Teks 14">
            <a:extLst>
              <a:ext uri="{FF2B5EF4-FFF2-40B4-BE49-F238E27FC236}">
                <a16:creationId xmlns:a16="http://schemas.microsoft.com/office/drawing/2014/main" id="{536DE88F-AC7D-45F6-8FFB-F207E2C0EE5C}"/>
              </a:ext>
            </a:extLst>
          </p:cNvPr>
          <p:cNvSpPr txBox="1"/>
          <p:nvPr/>
        </p:nvSpPr>
        <p:spPr>
          <a:xfrm>
            <a:off x="507030" y="5114524"/>
            <a:ext cx="6538315" cy="1200329"/>
          </a:xfrm>
          <a:prstGeom prst="rect">
            <a:avLst/>
          </a:prstGeom>
          <a:noFill/>
        </p:spPr>
        <p:txBody>
          <a:bodyPr wrap="square">
            <a:spAutoFit/>
          </a:bodyPr>
          <a:lstStyle/>
          <a:p>
            <a:r>
              <a:rPr lang="en-US" sz="1800" b="0" i="0" dirty="0">
                <a:effectLst/>
                <a:latin typeface="Arial" panose="020B0604020202020204" pitchFamily="34" charset="0"/>
              </a:rPr>
              <a:t>Image Source: Mitchell, William J., Alan S. Inouye, and Marjory S. Blumenthal. </a:t>
            </a:r>
            <a:r>
              <a:rPr lang="en-US" sz="1800" b="0" i="1" dirty="0">
                <a:effectLst/>
                <a:latin typeface="Arial" panose="020B0604020202020204" pitchFamily="34" charset="0"/>
              </a:rPr>
              <a:t>Beyond productivity: Information technology, innovation, and creativity</a:t>
            </a:r>
            <a:r>
              <a:rPr lang="en-US" sz="1800" b="0" i="0" dirty="0">
                <a:effectLst/>
                <a:latin typeface="Arial" panose="020B0604020202020204" pitchFamily="34" charset="0"/>
              </a:rPr>
              <a:t>. Washington, DC: National Academies Press, 2003.</a:t>
            </a:r>
          </a:p>
        </p:txBody>
      </p:sp>
    </p:spTree>
    <p:extLst>
      <p:ext uri="{BB962C8B-B14F-4D97-AF65-F5344CB8AC3E}">
        <p14:creationId xmlns:p14="http://schemas.microsoft.com/office/powerpoint/2010/main" val="27536611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71431C4B-FC9F-409A-ABC5-F677C00A17DD}"/>
              </a:ext>
            </a:extLst>
          </p:cNvPr>
          <p:cNvSpPr>
            <a:spLocks noGrp="1"/>
          </p:cNvSpPr>
          <p:nvPr>
            <p:ph type="title"/>
          </p:nvPr>
        </p:nvSpPr>
        <p:spPr>
          <a:xfrm>
            <a:off x="640080" y="325369"/>
            <a:ext cx="4368602" cy="1956841"/>
          </a:xfrm>
        </p:spPr>
        <p:txBody>
          <a:bodyPr anchor="b">
            <a:normAutofit/>
          </a:bodyPr>
          <a:lstStyle/>
          <a:p>
            <a:r>
              <a:rPr lang="en-US" sz="4600" dirty="0"/>
              <a:t>Creativity in Networked World</a:t>
            </a:r>
            <a:endParaRPr lang="id-ID" sz="4600" dirty="0"/>
          </a:p>
        </p:txBody>
      </p:sp>
      <p:sp>
        <p:nvSpPr>
          <p:cNvPr id="25"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ampungan Konten 2">
            <a:extLst>
              <a:ext uri="{FF2B5EF4-FFF2-40B4-BE49-F238E27FC236}">
                <a16:creationId xmlns:a16="http://schemas.microsoft.com/office/drawing/2014/main" id="{4F812903-32E6-4A9B-BB1B-72B931AF76AA}"/>
              </a:ext>
            </a:extLst>
          </p:cNvPr>
          <p:cNvSpPr>
            <a:spLocks noGrp="1"/>
          </p:cNvSpPr>
          <p:nvPr>
            <p:ph idx="1"/>
          </p:nvPr>
        </p:nvSpPr>
        <p:spPr>
          <a:xfrm>
            <a:off x="640080" y="2872899"/>
            <a:ext cx="4243589" cy="3320668"/>
          </a:xfrm>
        </p:spPr>
        <p:txBody>
          <a:bodyPr>
            <a:normAutofit/>
          </a:bodyPr>
          <a:lstStyle/>
          <a:p>
            <a:pPr marL="0" indent="0">
              <a:buNone/>
            </a:pPr>
            <a:r>
              <a:rPr lang="en-US" sz="2200" dirty="0"/>
              <a:t>Collaborations of experts such as: artists, designers, information technologist need to be established. This type of practices should not be restricted by </a:t>
            </a:r>
            <a:r>
              <a:rPr lang="en-US" sz="2200" b="1" dirty="0"/>
              <a:t>institutional constraints</a:t>
            </a:r>
            <a:r>
              <a:rPr lang="en-US" sz="2200" dirty="0"/>
              <a:t>, </a:t>
            </a:r>
            <a:r>
              <a:rPr lang="en-US" sz="2200" b="1" dirty="0"/>
              <a:t>incentives</a:t>
            </a:r>
            <a:r>
              <a:rPr lang="en-US" sz="2200" dirty="0"/>
              <a:t>, </a:t>
            </a:r>
            <a:r>
              <a:rPr lang="en-US" sz="2200" b="1" dirty="0"/>
              <a:t>intellectual property arrangements</a:t>
            </a:r>
            <a:r>
              <a:rPr lang="en-US" sz="2200" dirty="0"/>
              <a:t>, </a:t>
            </a:r>
            <a:r>
              <a:rPr lang="en-US" sz="2200" b="1" dirty="0"/>
              <a:t>funding policies</a:t>
            </a:r>
            <a:r>
              <a:rPr lang="en-US" sz="2200" dirty="0"/>
              <a:t>, etc.</a:t>
            </a:r>
            <a:endParaRPr lang="id-ID" sz="2200" b="1" dirty="0"/>
          </a:p>
        </p:txBody>
      </p:sp>
      <p:pic>
        <p:nvPicPr>
          <p:cNvPr id="19" name="Picture 18" descr="3D spheres connected with a red line">
            <a:extLst>
              <a:ext uri="{FF2B5EF4-FFF2-40B4-BE49-F238E27FC236}">
                <a16:creationId xmlns:a16="http://schemas.microsoft.com/office/drawing/2014/main" id="{13193EB3-A9B7-43A5-AE52-B464731AF736}"/>
              </a:ext>
            </a:extLst>
          </p:cNvPr>
          <p:cNvPicPr>
            <a:picLocks noChangeAspect="1"/>
          </p:cNvPicPr>
          <p:nvPr/>
        </p:nvPicPr>
        <p:blipFill rotWithShape="1">
          <a:blip r:embed="rId3"/>
          <a:srcRect l="15329" r="9444"/>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6240607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ECFF3D04-3A81-4033-9C13-FEFD15F5CA8B}"/>
              </a:ext>
            </a:extLst>
          </p:cNvPr>
          <p:cNvSpPr>
            <a:spLocks noGrp="1"/>
          </p:cNvSpPr>
          <p:nvPr>
            <p:ph type="title"/>
          </p:nvPr>
        </p:nvSpPr>
        <p:spPr>
          <a:xfrm>
            <a:off x="838200" y="365125"/>
            <a:ext cx="10515600" cy="1325563"/>
          </a:xfrm>
        </p:spPr>
        <p:txBody>
          <a:bodyPr>
            <a:normAutofit/>
          </a:bodyPr>
          <a:lstStyle/>
          <a:p>
            <a:r>
              <a:rPr lang="en-US" sz="5400"/>
              <a:t>Creative Personality</a:t>
            </a:r>
            <a:endParaRPr lang="id-ID"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ampungan Konten 2">
            <a:extLst>
              <a:ext uri="{FF2B5EF4-FFF2-40B4-BE49-F238E27FC236}">
                <a16:creationId xmlns:a16="http://schemas.microsoft.com/office/drawing/2014/main" id="{BE7C5FBF-772A-425B-893B-A315CD810168}"/>
              </a:ext>
            </a:extLst>
          </p:cNvPr>
          <p:cNvSpPr>
            <a:spLocks noGrp="1"/>
          </p:cNvSpPr>
          <p:nvPr>
            <p:ph idx="1"/>
          </p:nvPr>
        </p:nvSpPr>
        <p:spPr>
          <a:xfrm>
            <a:off x="838200" y="1929384"/>
            <a:ext cx="10515600" cy="4251960"/>
          </a:xfrm>
        </p:spPr>
        <p:txBody>
          <a:bodyPr>
            <a:normAutofit/>
          </a:bodyPr>
          <a:lstStyle/>
          <a:p>
            <a:pPr marL="0" indent="0">
              <a:buNone/>
            </a:pPr>
            <a:r>
              <a:rPr lang="en-US" sz="2200"/>
              <a:t>What makes one action ordinary and another creative? Part of the answer is </a:t>
            </a:r>
            <a:r>
              <a:rPr lang="en-US" sz="2200" b="1"/>
              <a:t>personality</a:t>
            </a:r>
            <a:r>
              <a:rPr lang="en-US" sz="2200"/>
              <a:t>, although there has been surprisingly little study of creativity by psychologists. Research points to a tendency for creative people “to be </a:t>
            </a:r>
            <a:r>
              <a:rPr lang="en-US" sz="2200" b="1"/>
              <a:t>independent</a:t>
            </a:r>
            <a:r>
              <a:rPr lang="en-US" sz="2200"/>
              <a:t>, </a:t>
            </a:r>
            <a:r>
              <a:rPr lang="en-US" sz="2200" b="1"/>
              <a:t>nonconformist</a:t>
            </a:r>
            <a:r>
              <a:rPr lang="en-US" sz="2200"/>
              <a:t>, </a:t>
            </a:r>
            <a:r>
              <a:rPr lang="en-US" sz="2200" b="1"/>
              <a:t>unconventional</a:t>
            </a:r>
            <a:r>
              <a:rPr lang="en-US" sz="2200"/>
              <a:t>, and to have </a:t>
            </a:r>
            <a:r>
              <a:rPr lang="en-US" sz="2200" b="1"/>
              <a:t>wide interests</a:t>
            </a:r>
            <a:r>
              <a:rPr lang="en-US" sz="2200"/>
              <a:t>, greater </a:t>
            </a:r>
            <a:r>
              <a:rPr lang="en-US" sz="2200" b="1"/>
              <a:t>openness</a:t>
            </a:r>
            <a:r>
              <a:rPr lang="en-US" sz="2200"/>
              <a:t> to new experiences, a more conspicuous </a:t>
            </a:r>
            <a:r>
              <a:rPr lang="en-US" sz="2200" b="1"/>
              <a:t>behavioral</a:t>
            </a:r>
            <a:r>
              <a:rPr lang="en-US" sz="2200"/>
              <a:t> and cognitive </a:t>
            </a:r>
            <a:r>
              <a:rPr lang="en-US" sz="2200" b="1"/>
              <a:t>flexibility</a:t>
            </a:r>
            <a:r>
              <a:rPr lang="en-US" sz="2200"/>
              <a:t>, and more risk-taking </a:t>
            </a:r>
            <a:r>
              <a:rPr lang="en-US" sz="2200" b="1"/>
              <a:t>boldness</a:t>
            </a:r>
            <a:r>
              <a:rPr lang="en-US" sz="2200"/>
              <a:t>.</a:t>
            </a:r>
          </a:p>
          <a:p>
            <a:pPr marL="0" indent="0">
              <a:buNone/>
            </a:pPr>
            <a:endParaRPr lang="en-US" sz="2200" b="1"/>
          </a:p>
          <a:p>
            <a:pPr marL="0" indent="0">
              <a:buNone/>
            </a:pPr>
            <a:endParaRPr lang="en-US" sz="2200" b="1"/>
          </a:p>
          <a:p>
            <a:pPr marL="0" indent="0">
              <a:buNone/>
            </a:pPr>
            <a:r>
              <a:rPr lang="en-US" sz="2200" i="1"/>
              <a:t>A survey of psychological research on creativity, intended to motivate more attention, can be found in Dean Keith Simonton, 2000, “Creativity: Cognitive, Personal, Developmental, and Social Aspects,” American Psychologist 55(1): 151-158.</a:t>
            </a:r>
            <a:endParaRPr lang="id-ID" sz="2200" b="1" i="1"/>
          </a:p>
        </p:txBody>
      </p:sp>
    </p:spTree>
    <p:extLst>
      <p:ext uri="{BB962C8B-B14F-4D97-AF65-F5344CB8AC3E}">
        <p14:creationId xmlns:p14="http://schemas.microsoft.com/office/powerpoint/2010/main" val="17852017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sp>
      <p:sp useBgFill="1">
        <p:nvSpPr>
          <p:cNvPr id="14" name="Freeform: Shape 13">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16" name="Freeform: Shape 15">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17162"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Judul 1">
            <a:extLst>
              <a:ext uri="{FF2B5EF4-FFF2-40B4-BE49-F238E27FC236}">
                <a16:creationId xmlns:a16="http://schemas.microsoft.com/office/drawing/2014/main" id="{69605347-4001-41D8-84B2-5AE79355766D}"/>
              </a:ext>
            </a:extLst>
          </p:cNvPr>
          <p:cNvSpPr>
            <a:spLocks noGrp="1"/>
          </p:cNvSpPr>
          <p:nvPr>
            <p:ph type="title"/>
          </p:nvPr>
        </p:nvSpPr>
        <p:spPr>
          <a:xfrm>
            <a:off x="457201" y="723406"/>
            <a:ext cx="3234018" cy="3826728"/>
          </a:xfrm>
        </p:spPr>
        <p:txBody>
          <a:bodyPr vert="horz" lIns="91440" tIns="45720" rIns="91440" bIns="45720" rtlCol="0" anchor="b">
            <a:normAutofit/>
          </a:bodyPr>
          <a:lstStyle/>
          <a:p>
            <a:pPr algn="ctr"/>
            <a:r>
              <a:rPr lang="en-US" sz="4500" kern="1200">
                <a:solidFill>
                  <a:schemeClr val="tx1"/>
                </a:solidFill>
                <a:latin typeface="+mj-lt"/>
                <a:ea typeface="+mj-ea"/>
                <a:cs typeface="+mj-cs"/>
              </a:rPr>
              <a:t>Systematical View of Creativity</a:t>
            </a:r>
          </a:p>
        </p:txBody>
      </p:sp>
      <p:pic>
        <p:nvPicPr>
          <p:cNvPr id="5" name="Tampungan Konten 4">
            <a:extLst>
              <a:ext uri="{FF2B5EF4-FFF2-40B4-BE49-F238E27FC236}">
                <a16:creationId xmlns:a16="http://schemas.microsoft.com/office/drawing/2014/main" id="{690B003B-E05D-4B08-A99F-FEBD15B77940}"/>
              </a:ext>
            </a:extLst>
          </p:cNvPr>
          <p:cNvPicPr>
            <a:picLocks noGrp="1" noChangeAspect="1"/>
          </p:cNvPicPr>
          <p:nvPr>
            <p:ph idx="1"/>
          </p:nvPr>
        </p:nvPicPr>
        <p:blipFill>
          <a:blip r:embed="rId2"/>
          <a:stretch>
            <a:fillRect/>
          </a:stretch>
        </p:blipFill>
        <p:spPr>
          <a:xfrm>
            <a:off x="4148420" y="590056"/>
            <a:ext cx="7482001" cy="5199991"/>
          </a:xfrm>
          <a:prstGeom prst="rect">
            <a:avLst/>
          </a:prstGeom>
        </p:spPr>
      </p:pic>
      <p:sp>
        <p:nvSpPr>
          <p:cNvPr id="8" name="Kotak Teks 7">
            <a:extLst>
              <a:ext uri="{FF2B5EF4-FFF2-40B4-BE49-F238E27FC236}">
                <a16:creationId xmlns:a16="http://schemas.microsoft.com/office/drawing/2014/main" id="{25D87A3D-3DCA-4FF7-A86B-363E750ACA5C}"/>
              </a:ext>
            </a:extLst>
          </p:cNvPr>
          <p:cNvSpPr txBox="1"/>
          <p:nvPr/>
        </p:nvSpPr>
        <p:spPr>
          <a:xfrm>
            <a:off x="422061" y="5422944"/>
            <a:ext cx="6538315" cy="1200329"/>
          </a:xfrm>
          <a:prstGeom prst="rect">
            <a:avLst/>
          </a:prstGeom>
          <a:noFill/>
        </p:spPr>
        <p:txBody>
          <a:bodyPr wrap="square">
            <a:spAutoFit/>
          </a:bodyPr>
          <a:lstStyle/>
          <a:p>
            <a:r>
              <a:rPr lang="en-US" sz="1800" b="0" i="0" dirty="0">
                <a:effectLst/>
                <a:latin typeface="Arial" panose="020B0604020202020204" pitchFamily="34" charset="0"/>
              </a:rPr>
              <a:t>Image Source: Mitchell, William J., Alan S. Inouye, and Marjory S. Blumenthal. </a:t>
            </a:r>
            <a:r>
              <a:rPr lang="en-US" sz="1800" b="0" i="1" dirty="0">
                <a:effectLst/>
                <a:latin typeface="Arial" panose="020B0604020202020204" pitchFamily="34" charset="0"/>
              </a:rPr>
              <a:t>Beyond productivity: Information technology, innovation, and creativity</a:t>
            </a:r>
            <a:r>
              <a:rPr lang="en-US" sz="1800" b="0" i="0" dirty="0">
                <a:effectLst/>
                <a:latin typeface="Arial" panose="020B0604020202020204" pitchFamily="34" charset="0"/>
              </a:rPr>
              <a:t>. Washington, DC: National Academies Press, 2003.</a:t>
            </a:r>
          </a:p>
        </p:txBody>
      </p:sp>
    </p:spTree>
    <p:extLst>
      <p:ext uri="{BB962C8B-B14F-4D97-AF65-F5344CB8AC3E}">
        <p14:creationId xmlns:p14="http://schemas.microsoft.com/office/powerpoint/2010/main" val="29559018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Judul 1">
            <a:extLst>
              <a:ext uri="{FF2B5EF4-FFF2-40B4-BE49-F238E27FC236}">
                <a16:creationId xmlns:a16="http://schemas.microsoft.com/office/drawing/2014/main" id="{5B9FAB1D-5E51-428F-8F42-6C231ECF568F}"/>
              </a:ext>
            </a:extLst>
          </p:cNvPr>
          <p:cNvSpPr>
            <a:spLocks noGrp="1"/>
          </p:cNvSpPr>
          <p:nvPr>
            <p:ph type="title"/>
          </p:nvPr>
        </p:nvSpPr>
        <p:spPr>
          <a:xfrm>
            <a:off x="731520" y="731520"/>
            <a:ext cx="6089904" cy="1426464"/>
          </a:xfrm>
        </p:spPr>
        <p:txBody>
          <a:bodyPr>
            <a:normAutofit/>
          </a:bodyPr>
          <a:lstStyle/>
          <a:p>
            <a:r>
              <a:rPr lang="en-US">
                <a:solidFill>
                  <a:srgbClr val="FFFFFF"/>
                </a:solidFill>
              </a:rPr>
              <a:t>CREATIVE PEOPLE AT WORK</a:t>
            </a:r>
            <a:endParaRPr lang="id-ID">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Rectangle 13">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11264206"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ampungan Konten 2">
            <a:extLst>
              <a:ext uri="{FF2B5EF4-FFF2-40B4-BE49-F238E27FC236}">
                <a16:creationId xmlns:a16="http://schemas.microsoft.com/office/drawing/2014/main" id="{688D4202-24FB-4A54-8526-2A5A22649D39}"/>
              </a:ext>
            </a:extLst>
          </p:cNvPr>
          <p:cNvSpPr>
            <a:spLocks noGrp="1"/>
          </p:cNvSpPr>
          <p:nvPr>
            <p:ph idx="1"/>
          </p:nvPr>
        </p:nvSpPr>
        <p:spPr>
          <a:xfrm>
            <a:off x="792158" y="2157984"/>
            <a:ext cx="10597729" cy="3283260"/>
          </a:xfrm>
        </p:spPr>
        <p:txBody>
          <a:bodyPr anchor="ctr">
            <a:normAutofit/>
          </a:bodyPr>
          <a:lstStyle/>
          <a:p>
            <a:pPr marL="0" indent="0">
              <a:buNone/>
            </a:pPr>
            <a:r>
              <a:rPr lang="en-US" sz="2700" dirty="0"/>
              <a:t>A person can obtain creative skills through the broadening of individual skill sets and through collaborations. Some individuals involved in the arts and design are indeed expanding their knowledge and skills related to IT, and, perhaps less obviously, some computer scientists and engineers are acquiring knowledge and skills in the arts and design (there are distinctive bases in such subdisciplines as graphics and computer music).</a:t>
            </a:r>
            <a:endParaRPr lang="id-ID" sz="2700" dirty="0"/>
          </a:p>
        </p:txBody>
      </p:sp>
    </p:spTree>
    <p:extLst>
      <p:ext uri="{BB962C8B-B14F-4D97-AF65-F5344CB8AC3E}">
        <p14:creationId xmlns:p14="http://schemas.microsoft.com/office/powerpoint/2010/main" val="6567648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A5BA89E5-0C02-4CFD-9F42-F062D43304FD}"/>
              </a:ext>
            </a:extLst>
          </p:cNvPr>
          <p:cNvSpPr>
            <a:spLocks noGrp="1"/>
          </p:cNvSpPr>
          <p:nvPr>
            <p:ph type="title"/>
          </p:nvPr>
        </p:nvSpPr>
        <p:spPr>
          <a:xfrm>
            <a:off x="1115568" y="548640"/>
            <a:ext cx="10168128" cy="1179576"/>
          </a:xfrm>
        </p:spPr>
        <p:txBody>
          <a:bodyPr>
            <a:normAutofit/>
          </a:bodyPr>
          <a:lstStyle/>
          <a:p>
            <a:r>
              <a:rPr lang="en-US" sz="4000"/>
              <a:t>Diverse Expertise and Skills</a:t>
            </a:r>
            <a:endParaRPr lang="id-ID" sz="4000"/>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Tampungan Konten 2">
            <a:extLst>
              <a:ext uri="{FF2B5EF4-FFF2-40B4-BE49-F238E27FC236}">
                <a16:creationId xmlns:a16="http://schemas.microsoft.com/office/drawing/2014/main" id="{4DF9AA58-C9D2-4E3B-82A7-FEA69FDC4C78}"/>
              </a:ext>
            </a:extLst>
          </p:cNvPr>
          <p:cNvSpPr>
            <a:spLocks noGrp="1"/>
          </p:cNvSpPr>
          <p:nvPr>
            <p:ph idx="1"/>
          </p:nvPr>
        </p:nvSpPr>
        <p:spPr>
          <a:xfrm>
            <a:off x="1115568" y="2481943"/>
            <a:ext cx="10168128" cy="3695020"/>
          </a:xfrm>
        </p:spPr>
        <p:txBody>
          <a:bodyPr>
            <a:normAutofit/>
          </a:bodyPr>
          <a:lstStyle/>
          <a:p>
            <a:r>
              <a:rPr lang="en-US" sz="2200" dirty="0"/>
              <a:t>There are some unusually </a:t>
            </a:r>
            <a:r>
              <a:rPr lang="en-US" sz="2200" b="1" dirty="0"/>
              <a:t>talented people</a:t>
            </a:r>
            <a:r>
              <a:rPr lang="en-US" sz="2200" dirty="0"/>
              <a:t> who can do it all or do enough to create work that straddles more than one discipline and creates new skill sets.</a:t>
            </a:r>
          </a:p>
          <a:p>
            <a:r>
              <a:rPr lang="en-US" sz="2200" dirty="0"/>
              <a:t>Model of multiskilled sets for individuals.</a:t>
            </a:r>
          </a:p>
          <a:p>
            <a:endParaRPr lang="en-US" sz="2200" dirty="0"/>
          </a:p>
          <a:p>
            <a:pPr marL="0" indent="0" algn="ctr">
              <a:buNone/>
            </a:pPr>
            <a:r>
              <a:rPr lang="en-US" sz="2200" b="1" dirty="0"/>
              <a:t>“Move fast and travel light”</a:t>
            </a:r>
            <a:endParaRPr lang="id-ID" sz="2200" b="1" dirty="0"/>
          </a:p>
        </p:txBody>
      </p:sp>
    </p:spTree>
    <p:extLst>
      <p:ext uri="{BB962C8B-B14F-4D97-AF65-F5344CB8AC3E}">
        <p14:creationId xmlns:p14="http://schemas.microsoft.com/office/powerpoint/2010/main" val="4445791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7206C7F9-F050-4053-A96C-AA18BBE22356}"/>
              </a:ext>
            </a:extLst>
          </p:cNvPr>
          <p:cNvSpPr>
            <a:spLocks noGrp="1"/>
          </p:cNvSpPr>
          <p:nvPr>
            <p:ph type="title"/>
          </p:nvPr>
        </p:nvSpPr>
        <p:spPr>
          <a:xfrm>
            <a:off x="481029" y="874023"/>
            <a:ext cx="4023360" cy="4193277"/>
          </a:xfrm>
        </p:spPr>
        <p:txBody>
          <a:bodyPr vert="horz" lIns="91440" tIns="45720" rIns="91440" bIns="45720" rtlCol="0" anchor="b">
            <a:normAutofit/>
          </a:bodyPr>
          <a:lstStyle/>
          <a:p>
            <a:r>
              <a:rPr lang="en-US" sz="4800" kern="1200" dirty="0">
                <a:solidFill>
                  <a:schemeClr val="tx1"/>
                </a:solidFill>
                <a:latin typeface="+mj-lt"/>
                <a:ea typeface="+mj-ea"/>
                <a:cs typeface="+mj-cs"/>
              </a:rPr>
              <a:t>Case Study: Indie Game Development</a:t>
            </a:r>
            <a:br>
              <a:rPr lang="en-US" sz="4800" kern="1200" dirty="0">
                <a:solidFill>
                  <a:schemeClr val="tx1"/>
                </a:solidFill>
                <a:latin typeface="+mj-lt"/>
                <a:ea typeface="+mj-ea"/>
                <a:cs typeface="+mj-cs"/>
              </a:rPr>
            </a:br>
            <a:br>
              <a:rPr lang="en-US" sz="4800" kern="1200" dirty="0">
                <a:solidFill>
                  <a:schemeClr val="tx1"/>
                </a:solidFill>
                <a:latin typeface="+mj-lt"/>
                <a:ea typeface="+mj-ea"/>
                <a:cs typeface="+mj-cs"/>
              </a:rPr>
            </a:br>
            <a:br>
              <a:rPr lang="en-US" sz="4800" kern="1200" dirty="0">
                <a:solidFill>
                  <a:schemeClr val="tx1"/>
                </a:solidFill>
                <a:latin typeface="+mj-lt"/>
                <a:ea typeface="+mj-ea"/>
                <a:cs typeface="+mj-cs"/>
              </a:rPr>
            </a:br>
            <a:r>
              <a:rPr lang="en-US" sz="2400" kern="1200" dirty="0">
                <a:solidFill>
                  <a:schemeClr val="tx1"/>
                </a:solidFill>
                <a:latin typeface="+mj-lt"/>
                <a:ea typeface="+mj-ea"/>
                <a:cs typeface="+mj-cs"/>
                <a:hlinkClick r:id="rId2"/>
              </a:rPr>
              <a:t>Stardew Valley</a:t>
            </a:r>
            <a:endParaRPr lang="en-US" sz="2400" kern="1200" dirty="0">
              <a:solidFill>
                <a:schemeClr val="tx1"/>
              </a:solidFill>
              <a:latin typeface="+mj-lt"/>
              <a:ea typeface="+mj-ea"/>
              <a:cs typeface="+mj-cs"/>
            </a:endParaRP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5" name="Tampungan Konten 4">
            <a:extLst>
              <a:ext uri="{FF2B5EF4-FFF2-40B4-BE49-F238E27FC236}">
                <a16:creationId xmlns:a16="http://schemas.microsoft.com/office/drawing/2014/main" id="{E6B0735B-AA34-4425-BDBC-A846C9DBC2FE}"/>
              </a:ext>
            </a:extLst>
          </p:cNvPr>
          <p:cNvPicPr>
            <a:picLocks noGrp="1" noChangeAspect="1"/>
          </p:cNvPicPr>
          <p:nvPr>
            <p:ph idx="1"/>
          </p:nvPr>
        </p:nvPicPr>
        <p:blipFill>
          <a:blip r:embed="rId3"/>
          <a:stretch>
            <a:fillRect/>
          </a:stretch>
        </p:blipFill>
        <p:spPr>
          <a:xfrm>
            <a:off x="5424482" y="625683"/>
            <a:ext cx="5059864" cy="5455380"/>
          </a:xfrm>
          <a:prstGeom prst="rect">
            <a:avLst/>
          </a:prstGeom>
        </p:spPr>
      </p:pic>
      <p:sp>
        <p:nvSpPr>
          <p:cNvPr id="7" name="Kotak Teks 6">
            <a:extLst>
              <a:ext uri="{FF2B5EF4-FFF2-40B4-BE49-F238E27FC236}">
                <a16:creationId xmlns:a16="http://schemas.microsoft.com/office/drawing/2014/main" id="{F9FA2790-9158-49B9-AE5B-2B16FC3BBC4E}"/>
              </a:ext>
            </a:extLst>
          </p:cNvPr>
          <p:cNvSpPr txBox="1"/>
          <p:nvPr/>
        </p:nvSpPr>
        <p:spPr>
          <a:xfrm>
            <a:off x="429979" y="5169335"/>
            <a:ext cx="4971447" cy="1477328"/>
          </a:xfrm>
          <a:prstGeom prst="rect">
            <a:avLst/>
          </a:prstGeom>
          <a:noFill/>
        </p:spPr>
        <p:txBody>
          <a:bodyPr wrap="square">
            <a:spAutoFit/>
          </a:bodyPr>
          <a:lstStyle/>
          <a:p>
            <a:r>
              <a:rPr lang="en-US" sz="1800" b="0" i="0" dirty="0">
                <a:effectLst/>
                <a:latin typeface="Arial" panose="020B0604020202020204" pitchFamily="34" charset="0"/>
              </a:rPr>
              <a:t>Image Source: Mitchell, William J., Alan S. Inouye, and Marjory S. Blumenthal. </a:t>
            </a:r>
            <a:r>
              <a:rPr lang="en-US" sz="1800" b="0" i="1" dirty="0">
                <a:effectLst/>
                <a:latin typeface="Arial" panose="020B0604020202020204" pitchFamily="34" charset="0"/>
              </a:rPr>
              <a:t>Beyond productivity: Information technology, innovation, and creativity</a:t>
            </a:r>
            <a:r>
              <a:rPr lang="en-US" sz="1800" b="0" i="0" dirty="0">
                <a:effectLst/>
                <a:latin typeface="Arial" panose="020B0604020202020204" pitchFamily="34" charset="0"/>
              </a:rPr>
              <a:t>. Washington, DC: National Academies Press, 2003.</a:t>
            </a:r>
          </a:p>
        </p:txBody>
      </p:sp>
    </p:spTree>
    <p:extLst>
      <p:ext uri="{BB962C8B-B14F-4D97-AF65-F5344CB8AC3E}">
        <p14:creationId xmlns:p14="http://schemas.microsoft.com/office/powerpoint/2010/main" val="3913712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5B4632-C963-4296-86F0-79AA9EA5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8328" y="303591"/>
            <a:ext cx="4335327"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9BC7C596-D436-4B6E-9874-02DF911F997F}"/>
              </a:ext>
            </a:extLst>
          </p:cNvPr>
          <p:cNvSpPr>
            <a:spLocks noGrp="1"/>
          </p:cNvSpPr>
          <p:nvPr>
            <p:ph type="title"/>
          </p:nvPr>
        </p:nvSpPr>
        <p:spPr>
          <a:xfrm>
            <a:off x="594360" y="637125"/>
            <a:ext cx="3802276" cy="5256371"/>
          </a:xfrm>
        </p:spPr>
        <p:txBody>
          <a:bodyPr>
            <a:normAutofit/>
          </a:bodyPr>
          <a:lstStyle/>
          <a:p>
            <a:r>
              <a:rPr lang="en-US" sz="4800">
                <a:solidFill>
                  <a:schemeClr val="bg1"/>
                </a:solidFill>
              </a:rPr>
              <a:t>Cross-Disciplinary Cultural Challenges</a:t>
            </a:r>
            <a:endParaRPr lang="id-ID" sz="4800">
              <a:solidFill>
                <a:schemeClr val="bg1"/>
              </a:solidFill>
            </a:endParaRPr>
          </a:p>
        </p:txBody>
      </p:sp>
      <p:graphicFrame>
        <p:nvGraphicFramePr>
          <p:cNvPr id="5" name="Tampungan Konten 2">
            <a:extLst>
              <a:ext uri="{FF2B5EF4-FFF2-40B4-BE49-F238E27FC236}">
                <a16:creationId xmlns:a16="http://schemas.microsoft.com/office/drawing/2014/main" id="{44F02301-26C7-40BC-9430-E0EEA5B2B4A5}"/>
              </a:ext>
            </a:extLst>
          </p:cNvPr>
          <p:cNvGraphicFramePr>
            <a:graphicFrameLocks noGrp="1"/>
          </p:cNvGraphicFramePr>
          <p:nvPr>
            <p:ph idx="1"/>
            <p:extLst>
              <p:ext uri="{D42A27DB-BD31-4B8C-83A1-F6EECF244321}">
                <p14:modId xmlns:p14="http://schemas.microsoft.com/office/powerpoint/2010/main" val="1655147625"/>
              </p:ext>
            </p:extLst>
          </p:nvPr>
        </p:nvGraphicFramePr>
        <p:xfrm>
          <a:off x="5166985" y="303591"/>
          <a:ext cx="658869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97759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Judul 1">
            <a:extLst>
              <a:ext uri="{FF2B5EF4-FFF2-40B4-BE49-F238E27FC236}">
                <a16:creationId xmlns:a16="http://schemas.microsoft.com/office/drawing/2014/main" id="{F2F73BBB-1527-4BF6-9792-AFCA9139BE98}"/>
              </a:ext>
            </a:extLst>
          </p:cNvPr>
          <p:cNvSpPr>
            <a:spLocks noGrp="1"/>
          </p:cNvSpPr>
          <p:nvPr>
            <p:ph type="title"/>
          </p:nvPr>
        </p:nvSpPr>
        <p:spPr>
          <a:xfrm>
            <a:off x="524741" y="620392"/>
            <a:ext cx="3808268" cy="5504688"/>
          </a:xfrm>
        </p:spPr>
        <p:txBody>
          <a:bodyPr>
            <a:normAutofit/>
          </a:bodyPr>
          <a:lstStyle/>
          <a:p>
            <a:r>
              <a:rPr lang="en-US" sz="6000">
                <a:solidFill>
                  <a:schemeClr val="bg1"/>
                </a:solidFill>
              </a:rPr>
              <a:t>Main Resources for Creative Practices</a:t>
            </a:r>
            <a:endParaRPr lang="id-ID" sz="6000">
              <a:solidFill>
                <a:schemeClr val="bg1"/>
              </a:solidFill>
            </a:endParaRPr>
          </a:p>
        </p:txBody>
      </p:sp>
      <p:graphicFrame>
        <p:nvGraphicFramePr>
          <p:cNvPr id="23" name="Tampungan Konten 2">
            <a:extLst>
              <a:ext uri="{FF2B5EF4-FFF2-40B4-BE49-F238E27FC236}">
                <a16:creationId xmlns:a16="http://schemas.microsoft.com/office/drawing/2014/main" id="{7FAF208F-7562-4CA4-911D-C501F737ABF4}"/>
              </a:ext>
            </a:extLst>
          </p:cNvPr>
          <p:cNvGraphicFramePr>
            <a:graphicFrameLocks noGrp="1"/>
          </p:cNvGraphicFramePr>
          <p:nvPr>
            <p:ph idx="1"/>
            <p:extLst>
              <p:ext uri="{D42A27DB-BD31-4B8C-83A1-F6EECF244321}">
                <p14:modId xmlns:p14="http://schemas.microsoft.com/office/powerpoint/2010/main" val="88294388"/>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89675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PU with binary numbers and blueprint">
            <a:extLst>
              <a:ext uri="{FF2B5EF4-FFF2-40B4-BE49-F238E27FC236}">
                <a16:creationId xmlns:a16="http://schemas.microsoft.com/office/drawing/2014/main" id="{34732C61-9951-4C0C-A35C-5FC0D4716C44}"/>
              </a:ext>
            </a:extLst>
          </p:cNvPr>
          <p:cNvPicPr>
            <a:picLocks noChangeAspect="1"/>
          </p:cNvPicPr>
          <p:nvPr/>
        </p:nvPicPr>
        <p:blipFill rotWithShape="1">
          <a:blip r:embed="rId2">
            <a:alphaModFix amt="35000"/>
          </a:blip>
          <a:srcRect/>
          <a:stretch/>
        </p:blipFill>
        <p:spPr>
          <a:xfrm>
            <a:off x="20" y="1"/>
            <a:ext cx="12191980" cy="6857999"/>
          </a:xfrm>
          <a:prstGeom prst="rect">
            <a:avLst/>
          </a:prstGeom>
        </p:spPr>
      </p:pic>
      <p:sp>
        <p:nvSpPr>
          <p:cNvPr id="2" name="Judul 1">
            <a:extLst>
              <a:ext uri="{FF2B5EF4-FFF2-40B4-BE49-F238E27FC236}">
                <a16:creationId xmlns:a16="http://schemas.microsoft.com/office/drawing/2014/main" id="{EDE3D010-ACAD-4872-8120-E1ABB7B7DCB9}"/>
              </a:ext>
            </a:extLst>
          </p:cNvPr>
          <p:cNvSpPr>
            <a:spLocks noGrp="1"/>
          </p:cNvSpPr>
          <p:nvPr>
            <p:ph type="title"/>
          </p:nvPr>
        </p:nvSpPr>
        <p:spPr>
          <a:xfrm>
            <a:off x="838201" y="1065862"/>
            <a:ext cx="3313164" cy="4726276"/>
          </a:xfrm>
        </p:spPr>
        <p:txBody>
          <a:bodyPr>
            <a:normAutofit/>
          </a:bodyPr>
          <a:lstStyle/>
          <a:p>
            <a:pPr algn="r"/>
            <a:r>
              <a:rPr lang="en-US" sz="4000" dirty="0">
                <a:solidFill>
                  <a:srgbClr val="FFFFFF"/>
                </a:solidFill>
              </a:rPr>
              <a:t>Hardware and Software to Support Creative Work</a:t>
            </a:r>
            <a:endParaRPr lang="id-ID" sz="4000" dirty="0">
              <a:solidFill>
                <a:srgbClr val="FFFFFF"/>
              </a:solidFill>
            </a:endParaRPr>
          </a:p>
        </p:txBody>
      </p:sp>
      <p:cxnSp>
        <p:nvCxnSpPr>
          <p:cNvPr id="11" name="Straight Connector 10">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Tampungan Konten 2">
            <a:extLst>
              <a:ext uri="{FF2B5EF4-FFF2-40B4-BE49-F238E27FC236}">
                <a16:creationId xmlns:a16="http://schemas.microsoft.com/office/drawing/2014/main" id="{B5D09B33-0874-4BF3-B1FF-B8610DB58B9A}"/>
              </a:ext>
            </a:extLst>
          </p:cNvPr>
          <p:cNvSpPr>
            <a:spLocks noGrp="1"/>
          </p:cNvSpPr>
          <p:nvPr>
            <p:ph idx="1"/>
          </p:nvPr>
        </p:nvSpPr>
        <p:spPr>
          <a:xfrm>
            <a:off x="5155379" y="1065862"/>
            <a:ext cx="5744685" cy="4726276"/>
          </a:xfrm>
        </p:spPr>
        <p:txBody>
          <a:bodyPr anchor="ctr">
            <a:normAutofit/>
          </a:bodyPr>
          <a:lstStyle/>
          <a:p>
            <a:pPr marL="0" indent="0">
              <a:buNone/>
            </a:pPr>
            <a:r>
              <a:rPr lang="en-US" sz="2000" dirty="0">
                <a:solidFill>
                  <a:srgbClr val="FFFFFF"/>
                </a:solidFill>
              </a:rPr>
              <a:t>List of gross needed hardware and support:</a:t>
            </a:r>
          </a:p>
          <a:p>
            <a:pPr marL="514350" indent="-514350">
              <a:buFont typeface="+mj-lt"/>
              <a:buAutoNum type="arabicPeriod"/>
            </a:pPr>
            <a:r>
              <a:rPr lang="en-US" sz="2000" dirty="0">
                <a:solidFill>
                  <a:srgbClr val="FFFFFF"/>
                </a:solidFill>
              </a:rPr>
              <a:t>Automation Software for multimedia tasks, ex. </a:t>
            </a:r>
            <a:r>
              <a:rPr lang="en-US" sz="2000" dirty="0">
                <a:solidFill>
                  <a:srgbClr val="FFFFFF"/>
                </a:solidFill>
                <a:hlinkClick r:id="rId3" action="ppaction://hlinkfile"/>
              </a:rPr>
              <a:t>Adobe Animate</a:t>
            </a:r>
            <a:r>
              <a:rPr lang="en-US" sz="2000" dirty="0">
                <a:solidFill>
                  <a:srgbClr val="FFFFFF"/>
                </a:solidFill>
              </a:rPr>
              <a:t>.</a:t>
            </a:r>
          </a:p>
          <a:p>
            <a:pPr marL="514350" indent="-514350">
              <a:buFont typeface="+mj-lt"/>
              <a:buAutoNum type="arabicPeriod"/>
            </a:pPr>
            <a:r>
              <a:rPr lang="en-US" sz="2000" dirty="0">
                <a:solidFill>
                  <a:srgbClr val="FFFFFF"/>
                </a:solidFill>
              </a:rPr>
              <a:t>Integrated system to handle and showing information.</a:t>
            </a:r>
          </a:p>
          <a:p>
            <a:pPr marL="514350" indent="-514350">
              <a:buFont typeface="+mj-lt"/>
              <a:buAutoNum type="arabicPeriod"/>
            </a:pPr>
            <a:r>
              <a:rPr lang="en-US" sz="2000" dirty="0">
                <a:solidFill>
                  <a:srgbClr val="FFFFFF"/>
                </a:solidFill>
              </a:rPr>
              <a:t>Information and Communication Technology (ICT) infrastructures, ex. </a:t>
            </a:r>
            <a:r>
              <a:rPr lang="en-US" sz="2000" dirty="0">
                <a:solidFill>
                  <a:srgbClr val="FFFFFF"/>
                </a:solidFill>
                <a:hlinkClick r:id="rId4"/>
              </a:rPr>
              <a:t>Hosting Rakyat</a:t>
            </a:r>
            <a:r>
              <a:rPr lang="en-US" sz="2000" dirty="0">
                <a:solidFill>
                  <a:srgbClr val="FFFFFF"/>
                </a:solidFill>
              </a:rPr>
              <a:t>.</a:t>
            </a:r>
            <a:endParaRPr lang="id-ID" sz="2000" dirty="0">
              <a:solidFill>
                <a:srgbClr val="FFFFFF"/>
              </a:solidFill>
            </a:endParaRPr>
          </a:p>
        </p:txBody>
      </p:sp>
      <p:sp>
        <p:nvSpPr>
          <p:cNvPr id="7" name="Kotak Teks 6">
            <a:extLst>
              <a:ext uri="{FF2B5EF4-FFF2-40B4-BE49-F238E27FC236}">
                <a16:creationId xmlns:a16="http://schemas.microsoft.com/office/drawing/2014/main" id="{C9B31443-4729-4301-8AF3-4B52C527CA92}"/>
              </a:ext>
            </a:extLst>
          </p:cNvPr>
          <p:cNvSpPr txBox="1"/>
          <p:nvPr/>
        </p:nvSpPr>
        <p:spPr>
          <a:xfrm>
            <a:off x="205385" y="6140403"/>
            <a:ext cx="6538315" cy="369332"/>
          </a:xfrm>
          <a:prstGeom prst="rect">
            <a:avLst/>
          </a:prstGeom>
          <a:noFill/>
        </p:spPr>
        <p:txBody>
          <a:bodyPr wrap="square">
            <a:spAutoFit/>
          </a:bodyPr>
          <a:lstStyle/>
          <a:p>
            <a:r>
              <a:rPr lang="en-US" sz="1800" b="0" i="0" dirty="0">
                <a:effectLst/>
                <a:latin typeface="Arial" panose="020B0604020202020204" pitchFamily="34" charset="0"/>
              </a:rPr>
              <a:t>Image Source: Microsoft PowerPoint Template</a:t>
            </a:r>
          </a:p>
        </p:txBody>
      </p:sp>
    </p:spTree>
    <p:extLst>
      <p:ext uri="{BB962C8B-B14F-4D97-AF65-F5344CB8AC3E}">
        <p14:creationId xmlns:p14="http://schemas.microsoft.com/office/powerpoint/2010/main" val="1900105459"/>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FFA7A1AE-CDFF-4730-8949-44E44625E530}"/>
              </a:ext>
            </a:extLst>
          </p:cNvPr>
          <p:cNvSpPr>
            <a:spLocks noGrp="1"/>
          </p:cNvSpPr>
          <p:nvPr>
            <p:ph type="title"/>
          </p:nvPr>
        </p:nvSpPr>
        <p:spPr>
          <a:xfrm>
            <a:off x="666750" y="2515994"/>
            <a:ext cx="2899189" cy="4363844"/>
          </a:xfrm>
        </p:spPr>
        <p:txBody>
          <a:bodyPr vert="horz" lIns="91440" tIns="45720" rIns="91440" bIns="45720" rtlCol="0" anchor="t">
            <a:normAutofit/>
          </a:bodyPr>
          <a:lstStyle/>
          <a:p>
            <a:r>
              <a:rPr lang="en-US" sz="4000" kern="1200" dirty="0">
                <a:solidFill>
                  <a:srgbClr val="FFFFFF"/>
                </a:solidFill>
                <a:latin typeface="+mj-lt"/>
                <a:ea typeface="+mj-ea"/>
                <a:cs typeface="+mj-cs"/>
              </a:rPr>
              <a:t>ITCP Technologies</a:t>
            </a:r>
          </a:p>
        </p:txBody>
      </p:sp>
      <p:sp>
        <p:nvSpPr>
          <p:cNvPr id="3" name="Tampungan Konten 2">
            <a:extLst>
              <a:ext uri="{FF2B5EF4-FFF2-40B4-BE49-F238E27FC236}">
                <a16:creationId xmlns:a16="http://schemas.microsoft.com/office/drawing/2014/main" id="{E63B5C88-96BE-4ED6-8FB1-6D39E028D0AA}"/>
              </a:ext>
            </a:extLst>
          </p:cNvPr>
          <p:cNvSpPr>
            <a:spLocks noGrp="1"/>
          </p:cNvSpPr>
          <p:nvPr>
            <p:ph idx="1"/>
          </p:nvPr>
        </p:nvSpPr>
        <p:spPr>
          <a:xfrm>
            <a:off x="4382358" y="907664"/>
            <a:ext cx="3427283" cy="4363844"/>
          </a:xfrm>
        </p:spPr>
        <p:txBody>
          <a:bodyPr vert="horz" lIns="91440" tIns="45720" rIns="91440" bIns="45720" rtlCol="0">
            <a:normAutofit/>
          </a:bodyPr>
          <a:lstStyle/>
          <a:p>
            <a:r>
              <a:rPr lang="en-US" sz="1400" dirty="0"/>
              <a:t>Networked and free-standing interactive computer games </a:t>
            </a:r>
          </a:p>
          <a:p>
            <a:r>
              <a:rPr lang="en-US" sz="1400" dirty="0"/>
              <a:t>Avatar creation and utilization </a:t>
            </a:r>
          </a:p>
          <a:p>
            <a:r>
              <a:rPr lang="en-US" sz="1400" dirty="0"/>
              <a:t>Massive multiplayer online games </a:t>
            </a:r>
          </a:p>
          <a:p>
            <a:r>
              <a:rPr lang="en-US" sz="1400" dirty="0"/>
              <a:t>Digital entertainment </a:t>
            </a:r>
          </a:p>
          <a:p>
            <a:r>
              <a:rPr lang="en-US" sz="1400" dirty="0"/>
              <a:t>Specialty venues such as theme parks </a:t>
            </a:r>
          </a:p>
          <a:p>
            <a:r>
              <a:rPr lang="en-US" sz="1400" dirty="0"/>
              <a:t>Motion-based rides </a:t>
            </a:r>
          </a:p>
          <a:p>
            <a:r>
              <a:rPr lang="en-US" sz="1400" dirty="0"/>
              <a:t>Console and PC interactive game design </a:t>
            </a:r>
          </a:p>
          <a:p>
            <a:r>
              <a:rPr lang="en-US" sz="1400" dirty="0"/>
              <a:t>Creation of unique input devices </a:t>
            </a:r>
          </a:p>
          <a:p>
            <a:r>
              <a:rPr lang="en-US" sz="1400" dirty="0"/>
              <a:t>Virtual reality utilizing head-mounted displays </a:t>
            </a:r>
          </a:p>
          <a:p>
            <a:r>
              <a:rPr lang="en-US" sz="1400" dirty="0"/>
              <a:t>Other forms of virtual reality technology </a:t>
            </a:r>
          </a:p>
          <a:p>
            <a:r>
              <a:rPr lang="en-US" sz="1400" dirty="0"/>
              <a:t>Wearable computing for entertainment purposes</a:t>
            </a:r>
          </a:p>
        </p:txBody>
      </p:sp>
      <p:cxnSp>
        <p:nvCxnSpPr>
          <p:cNvPr id="1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Tampungan Konten 2">
            <a:extLst>
              <a:ext uri="{FF2B5EF4-FFF2-40B4-BE49-F238E27FC236}">
                <a16:creationId xmlns:a16="http://schemas.microsoft.com/office/drawing/2014/main" id="{C5FCE123-AE8B-4A25-BBE4-C0946A42959C}"/>
              </a:ext>
            </a:extLst>
          </p:cNvPr>
          <p:cNvSpPr txBox="1">
            <a:spLocks/>
          </p:cNvSpPr>
          <p:nvPr/>
        </p:nvSpPr>
        <p:spPr>
          <a:xfrm>
            <a:off x="8453107" y="907664"/>
            <a:ext cx="3197701" cy="436384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a:t>Massive immersive display environments </a:t>
            </a:r>
          </a:p>
          <a:p>
            <a:r>
              <a:rPr lang="en-US" sz="1400" dirty="0"/>
              <a:t>Interactive robot animatronics </a:t>
            </a:r>
          </a:p>
          <a:p>
            <a:r>
              <a:rPr lang="en-US" sz="1400" dirty="0"/>
              <a:t>Synthetic interview technology </a:t>
            </a:r>
          </a:p>
          <a:p>
            <a:r>
              <a:rPr lang="en-US" sz="1400" dirty="0"/>
              <a:t>Speech recognition </a:t>
            </a:r>
          </a:p>
          <a:p>
            <a:r>
              <a:rPr lang="en-US" sz="1400" dirty="0"/>
              <a:t>Augmented reality </a:t>
            </a:r>
          </a:p>
          <a:p>
            <a:r>
              <a:rPr lang="en-US" sz="1400" dirty="0"/>
              <a:t>Telepresence for entertainment and education purposes </a:t>
            </a:r>
          </a:p>
          <a:p>
            <a:r>
              <a:rPr lang="en-US" sz="1400" dirty="0"/>
              <a:t>Digital production and postproduction </a:t>
            </a:r>
          </a:p>
          <a:p>
            <a:r>
              <a:rPr lang="en-US" sz="1400" dirty="0"/>
              <a:t>Sound synthesis, surround sound, three-dimensional sound, and streaming audio, ex. </a:t>
            </a:r>
            <a:r>
              <a:rPr lang="en-US" sz="1400" dirty="0">
                <a:hlinkClick r:id="rId2" action="ppaction://hlinkfile"/>
              </a:rPr>
              <a:t>Adobe Audition</a:t>
            </a:r>
            <a:r>
              <a:rPr lang="en-US" sz="1400" dirty="0"/>
              <a:t>.</a:t>
            </a:r>
          </a:p>
          <a:p>
            <a:r>
              <a:rPr lang="en-US" sz="1400" dirty="0"/>
              <a:t>Development of haptic devices (e.g., force feedback) </a:t>
            </a:r>
          </a:p>
          <a:p>
            <a:r>
              <a:rPr lang="en-US" sz="1400" dirty="0"/>
              <a:t>Entertainment robotics.</a:t>
            </a:r>
          </a:p>
        </p:txBody>
      </p:sp>
    </p:spTree>
    <p:extLst>
      <p:ext uri="{BB962C8B-B14F-4D97-AF65-F5344CB8AC3E}">
        <p14:creationId xmlns:p14="http://schemas.microsoft.com/office/powerpoint/2010/main" val="36802118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BCB9CB14-EC1F-4C29-A395-0AF3CFBF7542}"/>
              </a:ext>
            </a:extLst>
          </p:cNvPr>
          <p:cNvSpPr>
            <a:spLocks noGrp="1"/>
          </p:cNvSpPr>
          <p:nvPr>
            <p:ph type="title"/>
          </p:nvPr>
        </p:nvSpPr>
        <p:spPr>
          <a:xfrm>
            <a:off x="841248" y="256032"/>
            <a:ext cx="10506456" cy="1014984"/>
          </a:xfrm>
        </p:spPr>
        <p:txBody>
          <a:bodyPr anchor="b">
            <a:normAutofit/>
          </a:bodyPr>
          <a:lstStyle/>
          <a:p>
            <a:r>
              <a:rPr lang="en-US" dirty="0"/>
              <a:t>Economic Realities</a:t>
            </a:r>
            <a:endParaRPr lang="id-ID" dirty="0"/>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Tampungan Konten 2">
            <a:extLst>
              <a:ext uri="{FF2B5EF4-FFF2-40B4-BE49-F238E27FC236}">
                <a16:creationId xmlns:a16="http://schemas.microsoft.com/office/drawing/2014/main" id="{43A539FD-AA14-4581-86C4-BE4ABDD6957A}"/>
              </a:ext>
            </a:extLst>
          </p:cNvPr>
          <p:cNvGraphicFramePr>
            <a:graphicFrameLocks noGrp="1"/>
          </p:cNvGraphicFramePr>
          <p:nvPr>
            <p:ph idx="1"/>
            <p:extLst>
              <p:ext uri="{D42A27DB-BD31-4B8C-83A1-F6EECF244321}">
                <p14:modId xmlns:p14="http://schemas.microsoft.com/office/powerpoint/2010/main" val="2532519638"/>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283629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ambar 4" descr="Sebuah gambar berisi orang, dalam ruangan&#10;&#10;Deskripsi dibuat secara otomatis">
            <a:extLst>
              <a:ext uri="{FF2B5EF4-FFF2-40B4-BE49-F238E27FC236}">
                <a16:creationId xmlns:a16="http://schemas.microsoft.com/office/drawing/2014/main" id="{48A18180-B87E-45DE-AAF7-03E8C3C68C37}"/>
              </a:ext>
            </a:extLst>
          </p:cNvPr>
          <p:cNvPicPr>
            <a:picLocks noChangeAspect="1"/>
          </p:cNvPicPr>
          <p:nvPr/>
        </p:nvPicPr>
        <p:blipFill rotWithShape="1">
          <a:blip r:embed="rId2">
            <a:extLst>
              <a:ext uri="{28A0092B-C50C-407E-A947-70E740481C1C}">
                <a14:useLocalDpi xmlns:a14="http://schemas.microsoft.com/office/drawing/2010/main" val="0"/>
              </a:ext>
            </a:extLst>
          </a:blip>
          <a:srcRect t="9091" r="13818"/>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Judul 1">
            <a:extLst>
              <a:ext uri="{FF2B5EF4-FFF2-40B4-BE49-F238E27FC236}">
                <a16:creationId xmlns:a16="http://schemas.microsoft.com/office/drawing/2014/main" id="{CB83455A-3DC8-4FBC-B301-9BC4ED3EBBCF}"/>
              </a:ext>
            </a:extLst>
          </p:cNvPr>
          <p:cNvSpPr>
            <a:spLocks noGrp="1"/>
          </p:cNvSpPr>
          <p:nvPr>
            <p:ph type="title"/>
          </p:nvPr>
        </p:nvSpPr>
        <p:spPr>
          <a:xfrm>
            <a:off x="371094" y="1161288"/>
            <a:ext cx="3438144" cy="1124712"/>
          </a:xfrm>
        </p:spPr>
        <p:txBody>
          <a:bodyPr anchor="b">
            <a:normAutofit/>
          </a:bodyPr>
          <a:lstStyle/>
          <a:p>
            <a:r>
              <a:rPr lang="en-US" sz="2400"/>
              <a:t>Case Study: Studio for Electro-Instrument Music (STEIM) Subsidies</a:t>
            </a:r>
            <a:endParaRPr lang="id-ID" sz="2400"/>
          </a:p>
        </p:txBody>
      </p:sp>
      <p:sp>
        <p:nvSpPr>
          <p:cNvPr id="14"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ampungan Konten 2">
            <a:extLst>
              <a:ext uri="{FF2B5EF4-FFF2-40B4-BE49-F238E27FC236}">
                <a16:creationId xmlns:a16="http://schemas.microsoft.com/office/drawing/2014/main" id="{C63DCA32-DA35-47B7-8ECE-7813FB915A06}"/>
              </a:ext>
            </a:extLst>
          </p:cNvPr>
          <p:cNvSpPr>
            <a:spLocks noGrp="1"/>
          </p:cNvSpPr>
          <p:nvPr>
            <p:ph idx="1"/>
          </p:nvPr>
        </p:nvSpPr>
        <p:spPr>
          <a:xfrm>
            <a:off x="371094" y="2718054"/>
            <a:ext cx="3438906" cy="3207258"/>
          </a:xfrm>
        </p:spPr>
        <p:txBody>
          <a:bodyPr anchor="t">
            <a:normAutofit/>
          </a:bodyPr>
          <a:lstStyle/>
          <a:p>
            <a:pPr marL="0" indent="0">
              <a:buNone/>
            </a:pPr>
            <a:r>
              <a:rPr lang="en-US" sz="1700" dirty="0"/>
              <a:t>A technology organization in Amsterdam that helps many musicians to create new instruments using sensors. They subsidize the cost of engineering sensor system to enable the development of artist instrument design especially in electronics.</a:t>
            </a:r>
            <a:endParaRPr lang="id-ID" sz="1700" dirty="0"/>
          </a:p>
        </p:txBody>
      </p:sp>
      <p:sp>
        <p:nvSpPr>
          <p:cNvPr id="9" name="Kotak Teks 8">
            <a:extLst>
              <a:ext uri="{FF2B5EF4-FFF2-40B4-BE49-F238E27FC236}">
                <a16:creationId xmlns:a16="http://schemas.microsoft.com/office/drawing/2014/main" id="{0F46C039-6E8A-4F92-81FE-FF82B37FE064}"/>
              </a:ext>
            </a:extLst>
          </p:cNvPr>
          <p:cNvSpPr txBox="1"/>
          <p:nvPr/>
        </p:nvSpPr>
        <p:spPr>
          <a:xfrm>
            <a:off x="453035" y="5337219"/>
            <a:ext cx="6538315" cy="369332"/>
          </a:xfrm>
          <a:prstGeom prst="rect">
            <a:avLst/>
          </a:prstGeom>
          <a:noFill/>
        </p:spPr>
        <p:txBody>
          <a:bodyPr wrap="square">
            <a:spAutoFit/>
          </a:bodyPr>
          <a:lstStyle/>
          <a:p>
            <a:r>
              <a:rPr lang="en-US" sz="1800" b="0" i="0" dirty="0">
                <a:effectLst/>
                <a:latin typeface="Arial" panose="020B0604020202020204" pitchFamily="34" charset="0"/>
              </a:rPr>
              <a:t>Image Source: STEIM Facebook Page</a:t>
            </a:r>
          </a:p>
        </p:txBody>
      </p:sp>
    </p:spTree>
    <p:extLst>
      <p:ext uri="{BB962C8B-B14F-4D97-AF65-F5344CB8AC3E}">
        <p14:creationId xmlns:p14="http://schemas.microsoft.com/office/powerpoint/2010/main" val="35841624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ambar 4">
            <a:extLst>
              <a:ext uri="{FF2B5EF4-FFF2-40B4-BE49-F238E27FC236}">
                <a16:creationId xmlns:a16="http://schemas.microsoft.com/office/drawing/2014/main" id="{852CF70B-590D-4FC8-BDA4-76A748D494FB}"/>
              </a:ext>
            </a:extLst>
          </p:cNvPr>
          <p:cNvPicPr>
            <a:picLocks noChangeAspect="1"/>
          </p:cNvPicPr>
          <p:nvPr/>
        </p:nvPicPr>
        <p:blipFill rotWithShape="1">
          <a:blip r:embed="rId2">
            <a:extLst>
              <a:ext uri="{28A0092B-C50C-407E-A947-70E740481C1C}">
                <a14:useLocalDpi xmlns:a14="http://schemas.microsoft.com/office/drawing/2010/main" val="0"/>
              </a:ext>
            </a:extLst>
          </a:blip>
          <a:srcRect l="5827" t="9091" r="16897" b="1"/>
          <a:stretch/>
        </p:blipFill>
        <p:spPr>
          <a:xfrm>
            <a:off x="3523488" y="10"/>
            <a:ext cx="8668512" cy="6857990"/>
          </a:xfrm>
          <a:prstGeom prst="rect">
            <a:avLst/>
          </a:prstGeom>
        </p:spPr>
      </p:pic>
      <p:sp>
        <p:nvSpPr>
          <p:cNvPr id="26" name="Rectangle 2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Judul 1">
            <a:extLst>
              <a:ext uri="{FF2B5EF4-FFF2-40B4-BE49-F238E27FC236}">
                <a16:creationId xmlns:a16="http://schemas.microsoft.com/office/drawing/2014/main" id="{6D9CF9A4-7DD0-4B8F-AE9B-A102915B9873}"/>
              </a:ext>
            </a:extLst>
          </p:cNvPr>
          <p:cNvSpPr>
            <a:spLocks noGrp="1"/>
          </p:cNvSpPr>
          <p:nvPr>
            <p:ph type="title"/>
          </p:nvPr>
        </p:nvSpPr>
        <p:spPr>
          <a:xfrm>
            <a:off x="371094" y="1161288"/>
            <a:ext cx="3438144" cy="1124712"/>
          </a:xfrm>
        </p:spPr>
        <p:txBody>
          <a:bodyPr anchor="b">
            <a:normAutofit/>
          </a:bodyPr>
          <a:lstStyle/>
          <a:p>
            <a:r>
              <a:rPr lang="en-US" sz="2400"/>
              <a:t>Case Study: Python, An Open-Source Programming Language</a:t>
            </a:r>
            <a:endParaRPr lang="id-ID" sz="2400"/>
          </a:p>
        </p:txBody>
      </p:sp>
      <p:sp>
        <p:nvSpPr>
          <p:cNvPr id="23" name="Rectangle 2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ampungan Konten 2">
            <a:extLst>
              <a:ext uri="{FF2B5EF4-FFF2-40B4-BE49-F238E27FC236}">
                <a16:creationId xmlns:a16="http://schemas.microsoft.com/office/drawing/2014/main" id="{FDC8D2F2-E538-4578-8CB6-D7BF7B669697}"/>
              </a:ext>
            </a:extLst>
          </p:cNvPr>
          <p:cNvSpPr>
            <a:spLocks noGrp="1"/>
          </p:cNvSpPr>
          <p:nvPr>
            <p:ph idx="1"/>
          </p:nvPr>
        </p:nvSpPr>
        <p:spPr>
          <a:xfrm>
            <a:off x="371094" y="2718054"/>
            <a:ext cx="5553456" cy="3207258"/>
          </a:xfrm>
        </p:spPr>
        <p:txBody>
          <a:bodyPr anchor="t">
            <a:normAutofit/>
          </a:bodyPr>
          <a:lstStyle/>
          <a:p>
            <a:pPr marL="0" indent="0">
              <a:buNone/>
            </a:pPr>
            <a:r>
              <a:rPr lang="en-US" sz="1700" dirty="0"/>
              <a:t>Python is a programming language created in the early 1990s by Guido van Rossum, who is still its principal author. Python has gathered a large following, finding important applications in graphics including Alice a 3D interactive graphics programming environment, gaming, Web services, teaching, collaboration support, and research. </a:t>
            </a:r>
            <a:endParaRPr lang="id-ID" sz="1700" dirty="0"/>
          </a:p>
        </p:txBody>
      </p:sp>
      <p:sp>
        <p:nvSpPr>
          <p:cNvPr id="9" name="Kotak Teks 8">
            <a:extLst>
              <a:ext uri="{FF2B5EF4-FFF2-40B4-BE49-F238E27FC236}">
                <a16:creationId xmlns:a16="http://schemas.microsoft.com/office/drawing/2014/main" id="{4E1B6EE4-5157-43E6-A76E-AEA2DA5B0A01}"/>
              </a:ext>
            </a:extLst>
          </p:cNvPr>
          <p:cNvSpPr txBox="1"/>
          <p:nvPr/>
        </p:nvSpPr>
        <p:spPr>
          <a:xfrm>
            <a:off x="254330" y="4524337"/>
            <a:ext cx="6538315" cy="646331"/>
          </a:xfrm>
          <a:prstGeom prst="rect">
            <a:avLst/>
          </a:prstGeom>
          <a:noFill/>
        </p:spPr>
        <p:txBody>
          <a:bodyPr wrap="square">
            <a:spAutoFit/>
          </a:bodyPr>
          <a:lstStyle/>
          <a:p>
            <a:r>
              <a:rPr lang="en-US" sz="1800" b="0" i="0" dirty="0">
                <a:effectLst/>
                <a:latin typeface="Arial" panose="020B0604020202020204" pitchFamily="34" charset="0"/>
              </a:rPr>
              <a:t>Image Source: Association for the Advancement of Computing in Education https://www.aace.org/</a:t>
            </a:r>
          </a:p>
        </p:txBody>
      </p:sp>
    </p:spTree>
    <p:extLst>
      <p:ext uri="{BB962C8B-B14F-4D97-AF65-F5344CB8AC3E}">
        <p14:creationId xmlns:p14="http://schemas.microsoft.com/office/powerpoint/2010/main" val="33014849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ople at the meeting desk">
            <a:extLst>
              <a:ext uri="{FF2B5EF4-FFF2-40B4-BE49-F238E27FC236}">
                <a16:creationId xmlns:a16="http://schemas.microsoft.com/office/drawing/2014/main" id="{20E72E0F-1BE7-49AA-B71E-663691EA7C26}"/>
              </a:ext>
            </a:extLst>
          </p:cNvPr>
          <p:cNvPicPr>
            <a:picLocks noChangeAspect="1"/>
          </p:cNvPicPr>
          <p:nvPr/>
        </p:nvPicPr>
        <p:blipFill rotWithShape="1">
          <a:blip r:embed="rId2"/>
          <a:srcRect r="28900"/>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Judul 1">
            <a:extLst>
              <a:ext uri="{FF2B5EF4-FFF2-40B4-BE49-F238E27FC236}">
                <a16:creationId xmlns:a16="http://schemas.microsoft.com/office/drawing/2014/main" id="{8582A4EB-1E3E-4F65-AF18-BA098FD4734B}"/>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dirty="0"/>
              <a:t>Discussion</a:t>
            </a:r>
          </a:p>
        </p:txBody>
      </p:sp>
      <p:sp>
        <p:nvSpPr>
          <p:cNvPr id="3" name="Tampungan Konten 2">
            <a:extLst>
              <a:ext uri="{FF2B5EF4-FFF2-40B4-BE49-F238E27FC236}">
                <a16:creationId xmlns:a16="http://schemas.microsoft.com/office/drawing/2014/main" id="{7640FDDE-E1FC-4872-8C55-C7617C5EA8FB}"/>
              </a:ext>
            </a:extLst>
          </p:cNvPr>
          <p:cNvSpPr>
            <a:spLocks noGrp="1"/>
          </p:cNvSpPr>
          <p:nvPr>
            <p:ph idx="1"/>
          </p:nvPr>
        </p:nvSpPr>
        <p:spPr>
          <a:xfrm>
            <a:off x="477980" y="4872922"/>
            <a:ext cx="4023359" cy="1208141"/>
          </a:xfrm>
        </p:spPr>
        <p:txBody>
          <a:bodyPr vert="horz" lIns="91440" tIns="45720" rIns="91440" bIns="45720" rtlCol="0">
            <a:normAutofit/>
          </a:bodyPr>
          <a:lstStyle/>
          <a:p>
            <a:pPr marL="0" indent="0">
              <a:buNone/>
            </a:pPr>
            <a:r>
              <a:rPr lang="en-US" sz="2000" dirty="0"/>
              <a:t>Implementing your ideas individually or team project. Where to start?</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Kotak Teks 9">
            <a:extLst>
              <a:ext uri="{FF2B5EF4-FFF2-40B4-BE49-F238E27FC236}">
                <a16:creationId xmlns:a16="http://schemas.microsoft.com/office/drawing/2014/main" id="{C7ADF038-F8A0-49BA-947E-8877C9494BE2}"/>
              </a:ext>
            </a:extLst>
          </p:cNvPr>
          <p:cNvSpPr txBox="1"/>
          <p:nvPr/>
        </p:nvSpPr>
        <p:spPr>
          <a:xfrm>
            <a:off x="205385" y="6140403"/>
            <a:ext cx="6538315" cy="369332"/>
          </a:xfrm>
          <a:prstGeom prst="rect">
            <a:avLst/>
          </a:prstGeom>
          <a:noFill/>
        </p:spPr>
        <p:txBody>
          <a:bodyPr wrap="square">
            <a:spAutoFit/>
          </a:bodyPr>
          <a:lstStyle/>
          <a:p>
            <a:r>
              <a:rPr lang="en-US" sz="1800" b="0" i="0" dirty="0">
                <a:effectLst/>
                <a:latin typeface="Arial" panose="020B0604020202020204" pitchFamily="34" charset="0"/>
              </a:rPr>
              <a:t>Image Source: Microsoft PowerPoint Template</a:t>
            </a:r>
          </a:p>
        </p:txBody>
      </p:sp>
    </p:spTree>
    <p:extLst>
      <p:ext uri="{BB962C8B-B14F-4D97-AF65-F5344CB8AC3E}">
        <p14:creationId xmlns:p14="http://schemas.microsoft.com/office/powerpoint/2010/main" val="41908930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Judul 1">
            <a:extLst>
              <a:ext uri="{FF2B5EF4-FFF2-40B4-BE49-F238E27FC236}">
                <a16:creationId xmlns:a16="http://schemas.microsoft.com/office/drawing/2014/main" id="{4BC6B366-5288-416D-B302-D9D0DEC065CF}"/>
              </a:ext>
            </a:extLst>
          </p:cNvPr>
          <p:cNvSpPr>
            <a:spLocks noGrp="1"/>
          </p:cNvSpPr>
          <p:nvPr>
            <p:ph type="title"/>
          </p:nvPr>
        </p:nvSpPr>
        <p:spPr>
          <a:xfrm>
            <a:off x="838200" y="365125"/>
            <a:ext cx="10515600" cy="1325563"/>
          </a:xfrm>
        </p:spPr>
        <p:txBody>
          <a:bodyPr>
            <a:normAutofit/>
          </a:bodyPr>
          <a:lstStyle/>
          <a:p>
            <a:r>
              <a:rPr lang="en-US" sz="5400"/>
              <a:t>References</a:t>
            </a:r>
            <a:endParaRPr lang="id-ID"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ampungan Konten 2">
            <a:extLst>
              <a:ext uri="{FF2B5EF4-FFF2-40B4-BE49-F238E27FC236}">
                <a16:creationId xmlns:a16="http://schemas.microsoft.com/office/drawing/2014/main" id="{372137D0-CCF7-43EC-A711-7975C1E0ED68}"/>
              </a:ext>
            </a:extLst>
          </p:cNvPr>
          <p:cNvSpPr>
            <a:spLocks noGrp="1"/>
          </p:cNvSpPr>
          <p:nvPr>
            <p:ph idx="1"/>
          </p:nvPr>
        </p:nvSpPr>
        <p:spPr>
          <a:xfrm>
            <a:off x="838200" y="1929384"/>
            <a:ext cx="10515600" cy="4251960"/>
          </a:xfrm>
        </p:spPr>
        <p:txBody>
          <a:bodyPr>
            <a:normAutofit/>
          </a:bodyPr>
          <a:lstStyle/>
          <a:p>
            <a:r>
              <a:rPr lang="en-US" sz="2200" b="0" i="0" dirty="0">
                <a:effectLst/>
                <a:latin typeface="Arial" panose="020B0604020202020204" pitchFamily="34" charset="0"/>
              </a:rPr>
              <a:t>Mitchell, William J., Alan S. Inouye, and Marjory S. Blumenthal. </a:t>
            </a:r>
            <a:r>
              <a:rPr lang="en-US" sz="2200" b="0" i="1" dirty="0">
                <a:effectLst/>
                <a:latin typeface="Arial" panose="020B0604020202020204" pitchFamily="34" charset="0"/>
              </a:rPr>
              <a:t>Beyond productivity: Information technology, innovation, and creativity</a:t>
            </a:r>
            <a:r>
              <a:rPr lang="en-US" sz="2200" b="0" i="0" dirty="0">
                <a:effectLst/>
                <a:latin typeface="Arial" panose="020B0604020202020204" pitchFamily="34" charset="0"/>
              </a:rPr>
              <a:t>. Washington, DC: National Academies Press, 2003.</a:t>
            </a:r>
          </a:p>
          <a:p>
            <a:r>
              <a:rPr lang="en-US" sz="2200" b="0" i="0" dirty="0" err="1">
                <a:effectLst/>
                <a:latin typeface="Arial" panose="020B0604020202020204" pitchFamily="34" charset="0"/>
              </a:rPr>
              <a:t>Rijal</a:t>
            </a:r>
            <a:r>
              <a:rPr lang="en-US" sz="2200" b="0" i="0" dirty="0">
                <a:effectLst/>
                <a:latin typeface="Arial" panose="020B0604020202020204" pitchFamily="34" charset="0"/>
              </a:rPr>
              <a:t>, M. "Integrated Curriculum Practice: An Inclusive and Creative Practice." </a:t>
            </a:r>
            <a:r>
              <a:rPr lang="en-US" sz="2200" b="0" i="1" dirty="0">
                <a:effectLst/>
                <a:latin typeface="Arial" panose="020B0604020202020204" pitchFamily="34" charset="0"/>
              </a:rPr>
              <a:t>Academia Letters</a:t>
            </a:r>
            <a:r>
              <a:rPr lang="en-US" sz="2200" b="0" i="0" dirty="0">
                <a:effectLst/>
                <a:latin typeface="Arial" panose="020B0604020202020204" pitchFamily="34" charset="0"/>
              </a:rPr>
              <a:t> (2021): 2.</a:t>
            </a:r>
          </a:p>
          <a:p>
            <a:r>
              <a:rPr lang="en-US" sz="2200" b="0" i="0" dirty="0">
                <a:effectLst/>
                <a:latin typeface="Arial" panose="020B0604020202020204" pitchFamily="34" charset="0"/>
              </a:rPr>
              <a:t>Lee, Lo. "Designing for Creative Making in the Everyday Environment." </a:t>
            </a:r>
            <a:r>
              <a:rPr lang="en-US" sz="2200" b="0" i="1" dirty="0">
                <a:effectLst/>
                <a:latin typeface="Arial" panose="020B0604020202020204" pitchFamily="34" charset="0"/>
              </a:rPr>
              <a:t>Companion Publication of the 2021 Conference on Computer Supported Cooperative Work and Social Computing</a:t>
            </a:r>
            <a:r>
              <a:rPr lang="en-US" sz="2200" b="0" i="0" dirty="0">
                <a:effectLst/>
                <a:latin typeface="Arial" panose="020B0604020202020204" pitchFamily="34" charset="0"/>
              </a:rPr>
              <a:t>. 2021.</a:t>
            </a:r>
            <a:endParaRPr lang="id-ID" sz="2200" dirty="0"/>
          </a:p>
        </p:txBody>
      </p:sp>
    </p:spTree>
    <p:extLst>
      <p:ext uri="{BB962C8B-B14F-4D97-AF65-F5344CB8AC3E}">
        <p14:creationId xmlns:p14="http://schemas.microsoft.com/office/powerpoint/2010/main" val="3986575961"/>
      </p:ext>
    </p:extLst>
  </p:cSld>
  <p:clrMapOvr>
    <a:masterClrMapping/>
  </p:clrMapOvr>
</p:sld>
</file>

<file path=ppt/theme/theme1.xml><?xml version="1.0" encoding="utf-8"?>
<a:theme xmlns:a="http://schemas.openxmlformats.org/drawingml/2006/main" name="Tem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1270</TotalTime>
  <Words>2546</Words>
  <Application>Microsoft Office PowerPoint</Application>
  <PresentationFormat>Layar Lebar</PresentationFormat>
  <Paragraphs>149</Paragraphs>
  <Slides>32</Slides>
  <Notes>5</Notes>
  <HiddenSlides>0</HiddenSlides>
  <MMClips>0</MMClips>
  <ScaleCrop>false</ScaleCrop>
  <HeadingPairs>
    <vt:vector size="6" baseType="variant">
      <vt:variant>
        <vt:lpstr>Font Dipakai</vt:lpstr>
      </vt:variant>
      <vt:variant>
        <vt:i4>4</vt:i4>
      </vt:variant>
      <vt:variant>
        <vt:lpstr>Tema</vt:lpstr>
      </vt:variant>
      <vt:variant>
        <vt:i4>1</vt:i4>
      </vt:variant>
      <vt:variant>
        <vt:lpstr>Judul Slide</vt:lpstr>
      </vt:variant>
      <vt:variant>
        <vt:i4>32</vt:i4>
      </vt:variant>
    </vt:vector>
  </HeadingPairs>
  <TitlesOfParts>
    <vt:vector size="37" baseType="lpstr">
      <vt:lpstr>Arial</vt:lpstr>
      <vt:lpstr>Calibri</vt:lpstr>
      <vt:lpstr>Calibri Light</vt:lpstr>
      <vt:lpstr>Times New Roman</vt:lpstr>
      <vt:lpstr>Tema Office</vt:lpstr>
      <vt:lpstr>INTRODUCTION TO INFORMATION TECHNOLOGY II</vt:lpstr>
      <vt:lpstr>IT Utilization Nowadays</vt:lpstr>
      <vt:lpstr>Creative Practices Using IT</vt:lpstr>
      <vt:lpstr>Creative Practices Using IT (Cont.)</vt:lpstr>
      <vt:lpstr>Strategies in ITCP</vt:lpstr>
      <vt:lpstr>Preparing Tools and Media</vt:lpstr>
      <vt:lpstr>Finding Opportunities to Develop ITCP Skills</vt:lpstr>
      <vt:lpstr>Environments That Support ITCP</vt:lpstr>
      <vt:lpstr>Fostering the Culture of ICTP</vt:lpstr>
      <vt:lpstr>A New Form of Research in ITCP</vt:lpstr>
      <vt:lpstr>ITCP Implementation</vt:lpstr>
      <vt:lpstr>Inventional Mind in ITCP</vt:lpstr>
      <vt:lpstr>Advantage of Creativity</vt:lpstr>
      <vt:lpstr>Creative Industry</vt:lpstr>
      <vt:lpstr>Domain of Creative Activity</vt:lpstr>
      <vt:lpstr>Creativity Activity Correlation Among Each Other</vt:lpstr>
      <vt:lpstr>IT Roles in Creativity</vt:lpstr>
      <vt:lpstr>Creativity in Networked World</vt:lpstr>
      <vt:lpstr>Creative Personality</vt:lpstr>
      <vt:lpstr>Systematical View of Creativity</vt:lpstr>
      <vt:lpstr>CREATIVE PEOPLE AT WORK</vt:lpstr>
      <vt:lpstr>Diverse Expertise and Skills</vt:lpstr>
      <vt:lpstr>Case Study: Indie Game Development   Stardew Valley</vt:lpstr>
      <vt:lpstr>Cross-Disciplinary Cultural Challenges</vt:lpstr>
      <vt:lpstr>Main Resources for Creative Practices</vt:lpstr>
      <vt:lpstr>Hardware and Software to Support Creative Work</vt:lpstr>
      <vt:lpstr>ITCP Technologies</vt:lpstr>
      <vt:lpstr>Economic Realities</vt:lpstr>
      <vt:lpstr>Case Study: Studio for Electro-Instrument Music (STEIM) Subsidies</vt:lpstr>
      <vt:lpstr>Case Study: Python, An Open-Source Programming Language</vt:lpstr>
      <vt:lpstr>Discussion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INFORMATION TECHNOLOGY II</dc:title>
  <dc:creator>Riovan Roring</dc:creator>
  <cp:lastModifiedBy>Riovan Roring</cp:lastModifiedBy>
  <cp:revision>1</cp:revision>
  <dcterms:created xsi:type="dcterms:W3CDTF">2022-01-27T06:52:44Z</dcterms:created>
  <dcterms:modified xsi:type="dcterms:W3CDTF">2022-03-14T09:06:25Z</dcterms:modified>
</cp:coreProperties>
</file>