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8" r:id="rId3"/>
    <p:sldId id="304" r:id="rId4"/>
    <p:sldId id="305" r:id="rId5"/>
    <p:sldId id="271" r:id="rId6"/>
    <p:sldId id="281" r:id="rId7"/>
    <p:sldId id="283" r:id="rId8"/>
    <p:sldId id="260" r:id="rId9"/>
    <p:sldId id="279" r:id="rId10"/>
    <p:sldId id="261" r:id="rId11"/>
    <p:sldId id="262" r:id="rId12"/>
    <p:sldId id="263" r:id="rId13"/>
    <p:sldId id="264" r:id="rId14"/>
    <p:sldId id="265" r:id="rId15"/>
    <p:sldId id="280" r:id="rId16"/>
    <p:sldId id="282" r:id="rId17"/>
    <p:sldId id="266" r:id="rId18"/>
    <p:sldId id="296" r:id="rId19"/>
    <p:sldId id="297" r:id="rId20"/>
    <p:sldId id="298" r:id="rId21"/>
    <p:sldId id="299" r:id="rId22"/>
    <p:sldId id="272" r:id="rId23"/>
    <p:sldId id="273" r:id="rId24"/>
    <p:sldId id="300" r:id="rId25"/>
    <p:sldId id="301" r:id="rId26"/>
    <p:sldId id="302" r:id="rId27"/>
    <p:sldId id="303" r:id="rId28"/>
    <p:sldId id="306" r:id="rId29"/>
    <p:sldId id="307" r:id="rId30"/>
    <p:sldId id="308" r:id="rId31"/>
    <p:sldId id="309" r:id="rId32"/>
    <p:sldId id="31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4660"/>
  </p:normalViewPr>
  <p:slideViewPr>
    <p:cSldViewPr snapToGrid="0">
      <p:cViewPr varScale="1">
        <p:scale>
          <a:sx n="107" d="100"/>
          <a:sy n="107" d="100"/>
        </p:scale>
        <p:origin x="67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ovan Roring" userId="7f5d728f8721ec73" providerId="LiveId" clId="{3A0C7341-0E73-40C8-AA44-3E28288CD282}"/>
    <pc:docChg chg="modSld">
      <pc:chgData name="Riovan Roring" userId="7f5d728f8721ec73" providerId="LiveId" clId="{3A0C7341-0E73-40C8-AA44-3E28288CD282}" dt="2022-04-06T06:37:25.491" v="16" actId="1076"/>
      <pc:docMkLst>
        <pc:docMk/>
      </pc:docMkLst>
      <pc:sldChg chg="modSp mod">
        <pc:chgData name="Riovan Roring" userId="7f5d728f8721ec73" providerId="LiveId" clId="{3A0C7341-0E73-40C8-AA44-3E28288CD282}" dt="2022-04-06T06:36:42.505" v="9" actId="1076"/>
        <pc:sldMkLst>
          <pc:docMk/>
          <pc:sldMk cId="1996684223" sldId="272"/>
        </pc:sldMkLst>
        <pc:spChg chg="mod">
          <ac:chgData name="Riovan Roring" userId="7f5d728f8721ec73" providerId="LiveId" clId="{3A0C7341-0E73-40C8-AA44-3E28288CD282}" dt="2022-04-06T06:36:42.505" v="9" actId="1076"/>
          <ac:spMkLst>
            <pc:docMk/>
            <pc:sldMk cId="1996684223" sldId="272"/>
            <ac:spMk id="4" creationId="{05283072-9EBD-442C-943C-FAFE259F4A5D}"/>
          </ac:spMkLst>
        </pc:spChg>
      </pc:sldChg>
      <pc:sldChg chg="modSp mod">
        <pc:chgData name="Riovan Roring" userId="7f5d728f8721ec73" providerId="LiveId" clId="{3A0C7341-0E73-40C8-AA44-3E28288CD282}" dt="2022-04-06T06:36:49.190" v="10" actId="1076"/>
        <pc:sldMkLst>
          <pc:docMk/>
          <pc:sldMk cId="3853549846" sldId="273"/>
        </pc:sldMkLst>
        <pc:spChg chg="mod">
          <ac:chgData name="Riovan Roring" userId="7f5d728f8721ec73" providerId="LiveId" clId="{3A0C7341-0E73-40C8-AA44-3E28288CD282}" dt="2022-04-06T06:36:49.190" v="10" actId="1076"/>
          <ac:spMkLst>
            <pc:docMk/>
            <pc:sldMk cId="3853549846" sldId="273"/>
            <ac:spMk id="6" creationId="{40D1F73C-3CD4-44BD-A848-7F71F441176E}"/>
          </ac:spMkLst>
        </pc:spChg>
      </pc:sldChg>
      <pc:sldChg chg="modSp mod">
        <pc:chgData name="Riovan Roring" userId="7f5d728f8721ec73" providerId="LiveId" clId="{3A0C7341-0E73-40C8-AA44-3E28288CD282}" dt="2022-04-06T06:35:11.773" v="0" actId="1076"/>
        <pc:sldMkLst>
          <pc:docMk/>
          <pc:sldMk cId="2748091815" sldId="278"/>
        </pc:sldMkLst>
        <pc:spChg chg="mod">
          <ac:chgData name="Riovan Roring" userId="7f5d728f8721ec73" providerId="LiveId" clId="{3A0C7341-0E73-40C8-AA44-3E28288CD282}" dt="2022-04-06T06:35:11.773" v="0" actId="1076"/>
          <ac:spMkLst>
            <pc:docMk/>
            <pc:sldMk cId="2748091815" sldId="278"/>
            <ac:spMk id="4" creationId="{62728DD4-DAE9-43E8-8744-E5FE7885B63E}"/>
          </ac:spMkLst>
        </pc:spChg>
      </pc:sldChg>
      <pc:sldChg chg="modSp mod">
        <pc:chgData name="Riovan Roring" userId="7f5d728f8721ec73" providerId="LiveId" clId="{3A0C7341-0E73-40C8-AA44-3E28288CD282}" dt="2022-04-06T06:35:46.280" v="3" actId="1076"/>
        <pc:sldMkLst>
          <pc:docMk/>
          <pc:sldMk cId="3887115636" sldId="281"/>
        </pc:sldMkLst>
        <pc:spChg chg="mod">
          <ac:chgData name="Riovan Roring" userId="7f5d728f8721ec73" providerId="LiveId" clId="{3A0C7341-0E73-40C8-AA44-3E28288CD282}" dt="2022-04-06T06:35:46.280" v="3" actId="1076"/>
          <ac:spMkLst>
            <pc:docMk/>
            <pc:sldMk cId="3887115636" sldId="281"/>
            <ac:spMk id="6" creationId="{0AB25CF2-CDF9-45C2-9979-800A19C497A3}"/>
          </ac:spMkLst>
        </pc:spChg>
      </pc:sldChg>
      <pc:sldChg chg="modSp mod">
        <pc:chgData name="Riovan Roring" userId="7f5d728f8721ec73" providerId="LiveId" clId="{3A0C7341-0E73-40C8-AA44-3E28288CD282}" dt="2022-04-06T06:35:51.854" v="4" actId="1076"/>
        <pc:sldMkLst>
          <pc:docMk/>
          <pc:sldMk cId="1851864028" sldId="283"/>
        </pc:sldMkLst>
        <pc:spChg chg="mod">
          <ac:chgData name="Riovan Roring" userId="7f5d728f8721ec73" providerId="LiveId" clId="{3A0C7341-0E73-40C8-AA44-3E28288CD282}" dt="2022-04-06T06:35:51.854" v="4" actId="1076"/>
          <ac:spMkLst>
            <pc:docMk/>
            <pc:sldMk cId="1851864028" sldId="283"/>
            <ac:spMk id="6" creationId="{735E09A2-1A2E-43E8-A57F-7920C582D096}"/>
          </ac:spMkLst>
        </pc:spChg>
      </pc:sldChg>
      <pc:sldChg chg="modSp mod">
        <pc:chgData name="Riovan Roring" userId="7f5d728f8721ec73" providerId="LiveId" clId="{3A0C7341-0E73-40C8-AA44-3E28288CD282}" dt="2022-04-06T06:36:19.973" v="5" actId="1076"/>
        <pc:sldMkLst>
          <pc:docMk/>
          <pc:sldMk cId="235082476" sldId="296"/>
        </pc:sldMkLst>
        <pc:spChg chg="mod">
          <ac:chgData name="Riovan Roring" userId="7f5d728f8721ec73" providerId="LiveId" clId="{3A0C7341-0E73-40C8-AA44-3E28288CD282}" dt="2022-04-06T06:36:19.973" v="5" actId="1076"/>
          <ac:spMkLst>
            <pc:docMk/>
            <pc:sldMk cId="235082476" sldId="296"/>
            <ac:spMk id="47" creationId="{649A4586-C65A-4A77-AB6D-5AB9500C5FB1}"/>
          </ac:spMkLst>
        </pc:spChg>
      </pc:sldChg>
      <pc:sldChg chg="modSp mod">
        <pc:chgData name="Riovan Roring" userId="7f5d728f8721ec73" providerId="LiveId" clId="{3A0C7341-0E73-40C8-AA44-3E28288CD282}" dt="2022-04-06T06:36:24.866" v="6" actId="1076"/>
        <pc:sldMkLst>
          <pc:docMk/>
          <pc:sldMk cId="431778284" sldId="297"/>
        </pc:sldMkLst>
        <pc:spChg chg="mod">
          <ac:chgData name="Riovan Roring" userId="7f5d728f8721ec73" providerId="LiveId" clId="{3A0C7341-0E73-40C8-AA44-3E28288CD282}" dt="2022-04-06T06:36:24.866" v="6" actId="1076"/>
          <ac:spMkLst>
            <pc:docMk/>
            <pc:sldMk cId="431778284" sldId="297"/>
            <ac:spMk id="47" creationId="{649A4586-C65A-4A77-AB6D-5AB9500C5FB1}"/>
          </ac:spMkLst>
        </pc:spChg>
      </pc:sldChg>
      <pc:sldChg chg="modSp mod">
        <pc:chgData name="Riovan Roring" userId="7f5d728f8721ec73" providerId="LiveId" clId="{3A0C7341-0E73-40C8-AA44-3E28288CD282}" dt="2022-04-06T06:36:30.985" v="7" actId="1076"/>
        <pc:sldMkLst>
          <pc:docMk/>
          <pc:sldMk cId="2944683030" sldId="298"/>
        </pc:sldMkLst>
        <pc:spChg chg="mod">
          <ac:chgData name="Riovan Roring" userId="7f5d728f8721ec73" providerId="LiveId" clId="{3A0C7341-0E73-40C8-AA44-3E28288CD282}" dt="2022-04-06T06:36:30.985" v="7" actId="1076"/>
          <ac:spMkLst>
            <pc:docMk/>
            <pc:sldMk cId="2944683030" sldId="298"/>
            <ac:spMk id="47" creationId="{649A4586-C65A-4A77-AB6D-5AB9500C5FB1}"/>
          </ac:spMkLst>
        </pc:spChg>
      </pc:sldChg>
      <pc:sldChg chg="modSp mod">
        <pc:chgData name="Riovan Roring" userId="7f5d728f8721ec73" providerId="LiveId" clId="{3A0C7341-0E73-40C8-AA44-3E28288CD282}" dt="2022-04-06T06:36:37.426" v="8" actId="1076"/>
        <pc:sldMkLst>
          <pc:docMk/>
          <pc:sldMk cId="3445190387" sldId="299"/>
        </pc:sldMkLst>
        <pc:spChg chg="mod">
          <ac:chgData name="Riovan Roring" userId="7f5d728f8721ec73" providerId="LiveId" clId="{3A0C7341-0E73-40C8-AA44-3E28288CD282}" dt="2022-04-06T06:36:37.426" v="8" actId="1076"/>
          <ac:spMkLst>
            <pc:docMk/>
            <pc:sldMk cId="3445190387" sldId="299"/>
            <ac:spMk id="47" creationId="{649A4586-C65A-4A77-AB6D-5AB9500C5FB1}"/>
          </ac:spMkLst>
        </pc:spChg>
      </pc:sldChg>
      <pc:sldChg chg="modSp mod">
        <pc:chgData name="Riovan Roring" userId="7f5d728f8721ec73" providerId="LiveId" clId="{3A0C7341-0E73-40C8-AA44-3E28288CD282}" dt="2022-04-06T06:36:54.274" v="11" actId="1076"/>
        <pc:sldMkLst>
          <pc:docMk/>
          <pc:sldMk cId="1119747591" sldId="300"/>
        </pc:sldMkLst>
        <pc:spChg chg="mod">
          <ac:chgData name="Riovan Roring" userId="7f5d728f8721ec73" providerId="LiveId" clId="{3A0C7341-0E73-40C8-AA44-3E28288CD282}" dt="2022-04-06T06:36:54.274" v="11" actId="1076"/>
          <ac:spMkLst>
            <pc:docMk/>
            <pc:sldMk cId="1119747591" sldId="300"/>
            <ac:spMk id="6" creationId="{6E5D14BE-63A4-401A-A5AC-DD9C0692E4A4}"/>
          </ac:spMkLst>
        </pc:spChg>
      </pc:sldChg>
      <pc:sldChg chg="modSp mod">
        <pc:chgData name="Riovan Roring" userId="7f5d728f8721ec73" providerId="LiveId" clId="{3A0C7341-0E73-40C8-AA44-3E28288CD282}" dt="2022-04-06T06:36:58.933" v="12" actId="1076"/>
        <pc:sldMkLst>
          <pc:docMk/>
          <pc:sldMk cId="2189402136" sldId="301"/>
        </pc:sldMkLst>
        <pc:spChg chg="mod">
          <ac:chgData name="Riovan Roring" userId="7f5d728f8721ec73" providerId="LiveId" clId="{3A0C7341-0E73-40C8-AA44-3E28288CD282}" dt="2022-04-06T06:36:58.933" v="12" actId="1076"/>
          <ac:spMkLst>
            <pc:docMk/>
            <pc:sldMk cId="2189402136" sldId="301"/>
            <ac:spMk id="6" creationId="{6660B915-E691-46F5-A576-1ADF6A0C0444}"/>
          </ac:spMkLst>
        </pc:spChg>
      </pc:sldChg>
      <pc:sldChg chg="modSp mod">
        <pc:chgData name="Riovan Roring" userId="7f5d728f8721ec73" providerId="LiveId" clId="{3A0C7341-0E73-40C8-AA44-3E28288CD282}" dt="2022-04-06T06:37:06.373" v="13" actId="1076"/>
        <pc:sldMkLst>
          <pc:docMk/>
          <pc:sldMk cId="1672769740" sldId="302"/>
        </pc:sldMkLst>
        <pc:spChg chg="mod">
          <ac:chgData name="Riovan Roring" userId="7f5d728f8721ec73" providerId="LiveId" clId="{3A0C7341-0E73-40C8-AA44-3E28288CD282}" dt="2022-04-06T06:37:06.373" v="13" actId="1076"/>
          <ac:spMkLst>
            <pc:docMk/>
            <pc:sldMk cId="1672769740" sldId="302"/>
            <ac:spMk id="6" creationId="{6660B915-E691-46F5-A576-1ADF6A0C0444}"/>
          </ac:spMkLst>
        </pc:spChg>
      </pc:sldChg>
      <pc:sldChg chg="modSp mod">
        <pc:chgData name="Riovan Roring" userId="7f5d728f8721ec73" providerId="LiveId" clId="{3A0C7341-0E73-40C8-AA44-3E28288CD282}" dt="2022-04-06T06:37:11.109" v="14" actId="1076"/>
        <pc:sldMkLst>
          <pc:docMk/>
          <pc:sldMk cId="2269764852" sldId="303"/>
        </pc:sldMkLst>
        <pc:spChg chg="mod">
          <ac:chgData name="Riovan Roring" userId="7f5d728f8721ec73" providerId="LiveId" clId="{3A0C7341-0E73-40C8-AA44-3E28288CD282}" dt="2022-04-06T06:37:11.109" v="14" actId="1076"/>
          <ac:spMkLst>
            <pc:docMk/>
            <pc:sldMk cId="2269764852" sldId="303"/>
            <ac:spMk id="6" creationId="{6660B915-E691-46F5-A576-1ADF6A0C0444}"/>
          </ac:spMkLst>
        </pc:spChg>
      </pc:sldChg>
      <pc:sldChg chg="modSp mod">
        <pc:chgData name="Riovan Roring" userId="7f5d728f8721ec73" providerId="LiveId" clId="{3A0C7341-0E73-40C8-AA44-3E28288CD282}" dt="2022-04-06T06:35:16.610" v="1" actId="1076"/>
        <pc:sldMkLst>
          <pc:docMk/>
          <pc:sldMk cId="3022497926" sldId="304"/>
        </pc:sldMkLst>
        <pc:spChg chg="mod">
          <ac:chgData name="Riovan Roring" userId="7f5d728f8721ec73" providerId="LiveId" clId="{3A0C7341-0E73-40C8-AA44-3E28288CD282}" dt="2022-04-06T06:35:16.610" v="1" actId="1076"/>
          <ac:spMkLst>
            <pc:docMk/>
            <pc:sldMk cId="3022497926" sldId="304"/>
            <ac:spMk id="6" creationId="{6660B915-E691-46F5-A576-1ADF6A0C0444}"/>
          </ac:spMkLst>
        </pc:spChg>
      </pc:sldChg>
      <pc:sldChg chg="modSp mod">
        <pc:chgData name="Riovan Roring" userId="7f5d728f8721ec73" providerId="LiveId" clId="{3A0C7341-0E73-40C8-AA44-3E28288CD282}" dt="2022-04-06T06:35:25.265" v="2" actId="1076"/>
        <pc:sldMkLst>
          <pc:docMk/>
          <pc:sldMk cId="3495514885" sldId="305"/>
        </pc:sldMkLst>
        <pc:spChg chg="mod">
          <ac:chgData name="Riovan Roring" userId="7f5d728f8721ec73" providerId="LiveId" clId="{3A0C7341-0E73-40C8-AA44-3E28288CD282}" dt="2022-04-06T06:35:25.265" v="2" actId="1076"/>
          <ac:spMkLst>
            <pc:docMk/>
            <pc:sldMk cId="3495514885" sldId="305"/>
            <ac:spMk id="6" creationId="{6660B915-E691-46F5-A576-1ADF6A0C0444}"/>
          </ac:spMkLst>
        </pc:spChg>
      </pc:sldChg>
      <pc:sldChg chg="modSp mod">
        <pc:chgData name="Riovan Roring" userId="7f5d728f8721ec73" providerId="LiveId" clId="{3A0C7341-0E73-40C8-AA44-3E28288CD282}" dt="2022-04-06T06:37:19.579" v="15" actId="1076"/>
        <pc:sldMkLst>
          <pc:docMk/>
          <pc:sldMk cId="1791841370" sldId="306"/>
        </pc:sldMkLst>
        <pc:spChg chg="mod">
          <ac:chgData name="Riovan Roring" userId="7f5d728f8721ec73" providerId="LiveId" clId="{3A0C7341-0E73-40C8-AA44-3E28288CD282}" dt="2022-04-06T06:37:19.579" v="15" actId="1076"/>
          <ac:spMkLst>
            <pc:docMk/>
            <pc:sldMk cId="1791841370" sldId="306"/>
            <ac:spMk id="6" creationId="{6660B915-E691-46F5-A576-1ADF6A0C0444}"/>
          </ac:spMkLst>
        </pc:spChg>
      </pc:sldChg>
      <pc:sldChg chg="modSp mod">
        <pc:chgData name="Riovan Roring" userId="7f5d728f8721ec73" providerId="LiveId" clId="{3A0C7341-0E73-40C8-AA44-3E28288CD282}" dt="2022-04-06T06:37:25.491" v="16" actId="1076"/>
        <pc:sldMkLst>
          <pc:docMk/>
          <pc:sldMk cId="320333009" sldId="307"/>
        </pc:sldMkLst>
        <pc:spChg chg="mod">
          <ac:chgData name="Riovan Roring" userId="7f5d728f8721ec73" providerId="LiveId" clId="{3A0C7341-0E73-40C8-AA44-3E28288CD282}" dt="2022-04-06T06:37:25.491" v="16" actId="1076"/>
          <ac:spMkLst>
            <pc:docMk/>
            <pc:sldMk cId="320333009" sldId="307"/>
            <ac:spMk id="6" creationId="{6660B915-E691-46F5-A576-1ADF6A0C0444}"/>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JP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 Id="rId4" Type="http://schemas.openxmlformats.org/officeDocument/2006/relationships/image" Target="../media/image11.JP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EDD161-F1B0-41B4-BB33-98645945DD7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D47CCDA-B521-4474-BAEC-CEF6DAF94D44}">
      <dgm:prSet phldrT="[Text]"/>
      <dgm:spPr/>
      <dgm:t>
        <a:bodyPr/>
        <a:lstStyle/>
        <a:p>
          <a:r>
            <a:rPr lang="en-US" dirty="0"/>
            <a:t>Provides an easy and accessible way to update content</a:t>
          </a:r>
        </a:p>
      </dgm:t>
    </dgm:pt>
    <dgm:pt modelId="{829E0D1B-A6EC-4BC3-93CE-40C7956E493E}" type="parTrans" cxnId="{0D789E92-A158-43F4-BE9F-7B2A936FA890}">
      <dgm:prSet/>
      <dgm:spPr/>
      <dgm:t>
        <a:bodyPr/>
        <a:lstStyle/>
        <a:p>
          <a:endParaRPr lang="en-US"/>
        </a:p>
      </dgm:t>
    </dgm:pt>
    <dgm:pt modelId="{9E83E2AC-DB6B-4177-8998-24933489D15E}" type="sibTrans" cxnId="{0D789E92-A158-43F4-BE9F-7B2A936FA890}">
      <dgm:prSet/>
      <dgm:spPr/>
      <dgm:t>
        <a:bodyPr/>
        <a:lstStyle/>
        <a:p>
          <a:endParaRPr lang="en-US"/>
        </a:p>
      </dgm:t>
    </dgm:pt>
    <dgm:pt modelId="{82737DF8-AA48-4A1D-BD26-332E9FBE1B7A}">
      <dgm:prSet phldrT="[Text]"/>
      <dgm:spPr/>
      <dgm:t>
        <a:bodyPr/>
        <a:lstStyle/>
        <a:p>
          <a:r>
            <a:rPr lang="en-US" dirty="0"/>
            <a:t>Enable users to maintain content consistency</a:t>
          </a:r>
        </a:p>
      </dgm:t>
    </dgm:pt>
    <dgm:pt modelId="{8DF8883F-F57F-43CA-8F72-3D55BABFD866}" type="parTrans" cxnId="{76CB8A66-5694-45B9-98ED-F4660AFE0DAE}">
      <dgm:prSet/>
      <dgm:spPr/>
      <dgm:t>
        <a:bodyPr/>
        <a:lstStyle/>
        <a:p>
          <a:endParaRPr lang="en-US"/>
        </a:p>
      </dgm:t>
    </dgm:pt>
    <dgm:pt modelId="{A70EB819-7168-4213-83A0-B72D4152BE9B}" type="sibTrans" cxnId="{76CB8A66-5694-45B9-98ED-F4660AFE0DAE}">
      <dgm:prSet/>
      <dgm:spPr/>
      <dgm:t>
        <a:bodyPr/>
        <a:lstStyle/>
        <a:p>
          <a:endParaRPr lang="en-US"/>
        </a:p>
      </dgm:t>
    </dgm:pt>
    <dgm:pt modelId="{11BE4B0A-3E55-44E5-838D-25C6716C54CF}">
      <dgm:prSet phldrT="[Text]"/>
      <dgm:spPr/>
      <dgm:t>
        <a:bodyPr/>
        <a:lstStyle/>
        <a:p>
          <a:r>
            <a:rPr lang="en-US" dirty="0"/>
            <a:t>Support inner and cross-team collaboration</a:t>
          </a:r>
        </a:p>
      </dgm:t>
    </dgm:pt>
    <dgm:pt modelId="{4B3A0440-7BA4-4A20-8F01-53858A6E4C1A}" type="parTrans" cxnId="{E688DAC0-A7B6-4A4E-A1B3-F2BE20D97C69}">
      <dgm:prSet/>
      <dgm:spPr/>
      <dgm:t>
        <a:bodyPr/>
        <a:lstStyle/>
        <a:p>
          <a:endParaRPr lang="en-US"/>
        </a:p>
      </dgm:t>
    </dgm:pt>
    <dgm:pt modelId="{2F655FD0-6FA2-4789-B798-5C74A97D7FB0}" type="sibTrans" cxnId="{E688DAC0-A7B6-4A4E-A1B3-F2BE20D97C69}">
      <dgm:prSet/>
      <dgm:spPr/>
      <dgm:t>
        <a:bodyPr/>
        <a:lstStyle/>
        <a:p>
          <a:endParaRPr lang="en-US"/>
        </a:p>
      </dgm:t>
    </dgm:pt>
    <dgm:pt modelId="{85283BFC-4063-48E9-8D93-3ED3B0FB3B8D}">
      <dgm:prSet/>
      <dgm:spPr/>
      <dgm:t>
        <a:bodyPr/>
        <a:lstStyle/>
        <a:p>
          <a:r>
            <a:rPr lang="en-US" dirty="0"/>
            <a:t>Increases content visibility</a:t>
          </a:r>
        </a:p>
      </dgm:t>
    </dgm:pt>
    <dgm:pt modelId="{22336193-B986-4188-8D68-06E50CF30497}" type="parTrans" cxnId="{3A83FF3B-4BE6-484A-8E69-E3CCA7294DC2}">
      <dgm:prSet/>
      <dgm:spPr/>
      <dgm:t>
        <a:bodyPr/>
        <a:lstStyle/>
        <a:p>
          <a:endParaRPr lang="en-US"/>
        </a:p>
      </dgm:t>
    </dgm:pt>
    <dgm:pt modelId="{EFEF371A-0746-4D3A-9F77-B3BE5C7D4D15}" type="sibTrans" cxnId="{3A83FF3B-4BE6-484A-8E69-E3CCA7294DC2}">
      <dgm:prSet/>
      <dgm:spPr/>
      <dgm:t>
        <a:bodyPr/>
        <a:lstStyle/>
        <a:p>
          <a:endParaRPr lang="en-US"/>
        </a:p>
      </dgm:t>
    </dgm:pt>
    <dgm:pt modelId="{69D05E02-931D-4128-9A8A-19D56A49B9D1}">
      <dgm:prSet/>
      <dgm:spPr/>
      <dgm:t>
        <a:bodyPr/>
        <a:lstStyle/>
        <a:p>
          <a:r>
            <a:rPr lang="en-US" dirty="0"/>
            <a:t>Scales as users need grow</a:t>
          </a:r>
        </a:p>
      </dgm:t>
    </dgm:pt>
    <dgm:pt modelId="{0AB8E134-0C49-48AE-89DE-5F9D354F5020}" type="parTrans" cxnId="{38EDDB3D-6BF4-4055-B19B-36C2541C6992}">
      <dgm:prSet/>
      <dgm:spPr/>
      <dgm:t>
        <a:bodyPr/>
        <a:lstStyle/>
        <a:p>
          <a:endParaRPr lang="en-US"/>
        </a:p>
      </dgm:t>
    </dgm:pt>
    <dgm:pt modelId="{D0EBE219-9FF1-4C6B-84D4-FB300CCFF55E}" type="sibTrans" cxnId="{38EDDB3D-6BF4-4055-B19B-36C2541C6992}">
      <dgm:prSet/>
      <dgm:spPr/>
      <dgm:t>
        <a:bodyPr/>
        <a:lstStyle/>
        <a:p>
          <a:endParaRPr lang="en-US"/>
        </a:p>
      </dgm:t>
    </dgm:pt>
    <dgm:pt modelId="{39311432-917C-4FFB-98A1-25DC3EEB9134}">
      <dgm:prSet/>
      <dgm:spPr/>
      <dgm:t>
        <a:bodyPr/>
        <a:lstStyle/>
        <a:p>
          <a:r>
            <a:rPr lang="en-US" dirty="0"/>
            <a:t>Improves productivity</a:t>
          </a:r>
        </a:p>
      </dgm:t>
    </dgm:pt>
    <dgm:pt modelId="{72B09B52-C045-4933-ADC3-9F3D2799C789}" type="parTrans" cxnId="{B7935C3C-BBF9-49BA-8E28-8CE7D905EF66}">
      <dgm:prSet/>
      <dgm:spPr/>
      <dgm:t>
        <a:bodyPr/>
        <a:lstStyle/>
        <a:p>
          <a:endParaRPr lang="en-US"/>
        </a:p>
      </dgm:t>
    </dgm:pt>
    <dgm:pt modelId="{8A67ED05-C5EB-4FFB-A5C0-670803A41C08}" type="sibTrans" cxnId="{B7935C3C-BBF9-49BA-8E28-8CE7D905EF66}">
      <dgm:prSet/>
      <dgm:spPr/>
      <dgm:t>
        <a:bodyPr/>
        <a:lstStyle/>
        <a:p>
          <a:endParaRPr lang="en-US"/>
        </a:p>
      </dgm:t>
    </dgm:pt>
    <dgm:pt modelId="{DB17BEFF-AE41-4924-BB99-429541CCE57E}">
      <dgm:prSet/>
      <dgm:spPr/>
      <dgm:t>
        <a:bodyPr/>
        <a:lstStyle/>
        <a:p>
          <a:r>
            <a:rPr lang="en-US" dirty="0"/>
            <a:t>Reduces cost</a:t>
          </a:r>
        </a:p>
      </dgm:t>
    </dgm:pt>
    <dgm:pt modelId="{FF0C7055-E71A-45C5-94D9-7D7C25885201}" type="parTrans" cxnId="{DD8A6FAE-E9DE-45EE-9678-33D609C37C23}">
      <dgm:prSet/>
      <dgm:spPr/>
      <dgm:t>
        <a:bodyPr/>
        <a:lstStyle/>
        <a:p>
          <a:endParaRPr lang="en-US"/>
        </a:p>
      </dgm:t>
    </dgm:pt>
    <dgm:pt modelId="{28BAFEF4-B2E3-4CD7-9593-9F4C6B0094D6}" type="sibTrans" cxnId="{DD8A6FAE-E9DE-45EE-9678-33D609C37C23}">
      <dgm:prSet/>
      <dgm:spPr/>
      <dgm:t>
        <a:bodyPr/>
        <a:lstStyle/>
        <a:p>
          <a:endParaRPr lang="en-US"/>
        </a:p>
      </dgm:t>
    </dgm:pt>
    <dgm:pt modelId="{F5EBA1D0-9317-4542-94DB-DEF8132EA43B}" type="pres">
      <dgm:prSet presAssocID="{49EDD161-F1B0-41B4-BB33-98645945DD73}" presName="linear" presStyleCnt="0">
        <dgm:presLayoutVars>
          <dgm:animLvl val="lvl"/>
          <dgm:resizeHandles val="exact"/>
        </dgm:presLayoutVars>
      </dgm:prSet>
      <dgm:spPr/>
    </dgm:pt>
    <dgm:pt modelId="{1842AF61-E46E-4D2F-B445-2B2D476962C9}" type="pres">
      <dgm:prSet presAssocID="{7D47CCDA-B521-4474-BAEC-CEF6DAF94D44}" presName="parentText" presStyleLbl="node1" presStyleIdx="0" presStyleCnt="7" custLinFactNeighborX="-3662">
        <dgm:presLayoutVars>
          <dgm:chMax val="0"/>
          <dgm:bulletEnabled val="1"/>
        </dgm:presLayoutVars>
      </dgm:prSet>
      <dgm:spPr/>
    </dgm:pt>
    <dgm:pt modelId="{17FD2C96-9D30-4AF2-B5E8-015D4B15C679}" type="pres">
      <dgm:prSet presAssocID="{9E83E2AC-DB6B-4177-8998-24933489D15E}" presName="spacer" presStyleCnt="0"/>
      <dgm:spPr/>
    </dgm:pt>
    <dgm:pt modelId="{CCE8B7E3-C53D-4C58-8608-87F31B434702}" type="pres">
      <dgm:prSet presAssocID="{82737DF8-AA48-4A1D-BD26-332E9FBE1B7A}" presName="parentText" presStyleLbl="node1" presStyleIdx="1" presStyleCnt="7">
        <dgm:presLayoutVars>
          <dgm:chMax val="0"/>
          <dgm:bulletEnabled val="1"/>
        </dgm:presLayoutVars>
      </dgm:prSet>
      <dgm:spPr/>
    </dgm:pt>
    <dgm:pt modelId="{A1B436A4-48FE-4F27-B0FB-88EFD84C1C57}" type="pres">
      <dgm:prSet presAssocID="{A70EB819-7168-4213-83A0-B72D4152BE9B}" presName="spacer" presStyleCnt="0"/>
      <dgm:spPr/>
    </dgm:pt>
    <dgm:pt modelId="{806AF3B9-45F8-4A0D-A495-F3D4E53F1128}" type="pres">
      <dgm:prSet presAssocID="{11BE4B0A-3E55-44E5-838D-25C6716C54CF}" presName="parentText" presStyleLbl="node1" presStyleIdx="2" presStyleCnt="7">
        <dgm:presLayoutVars>
          <dgm:chMax val="0"/>
          <dgm:bulletEnabled val="1"/>
        </dgm:presLayoutVars>
      </dgm:prSet>
      <dgm:spPr/>
    </dgm:pt>
    <dgm:pt modelId="{EBF1E7FE-D6CC-4083-9B64-8DD194443733}" type="pres">
      <dgm:prSet presAssocID="{2F655FD0-6FA2-4789-B798-5C74A97D7FB0}" presName="spacer" presStyleCnt="0"/>
      <dgm:spPr/>
    </dgm:pt>
    <dgm:pt modelId="{0676E21A-73E0-4185-87D6-E60F054BE6D0}" type="pres">
      <dgm:prSet presAssocID="{85283BFC-4063-48E9-8D93-3ED3B0FB3B8D}" presName="parentText" presStyleLbl="node1" presStyleIdx="3" presStyleCnt="7">
        <dgm:presLayoutVars>
          <dgm:chMax val="0"/>
          <dgm:bulletEnabled val="1"/>
        </dgm:presLayoutVars>
      </dgm:prSet>
      <dgm:spPr/>
    </dgm:pt>
    <dgm:pt modelId="{1A819075-D7E3-4FC7-83E6-191B50A58663}" type="pres">
      <dgm:prSet presAssocID="{EFEF371A-0746-4D3A-9F77-B3BE5C7D4D15}" presName="spacer" presStyleCnt="0"/>
      <dgm:spPr/>
    </dgm:pt>
    <dgm:pt modelId="{34ADA9BD-B1A6-4E17-AF35-F42681E960EC}" type="pres">
      <dgm:prSet presAssocID="{69D05E02-931D-4128-9A8A-19D56A49B9D1}" presName="parentText" presStyleLbl="node1" presStyleIdx="4" presStyleCnt="7">
        <dgm:presLayoutVars>
          <dgm:chMax val="0"/>
          <dgm:bulletEnabled val="1"/>
        </dgm:presLayoutVars>
      </dgm:prSet>
      <dgm:spPr/>
    </dgm:pt>
    <dgm:pt modelId="{0A01D491-7854-41D3-97F5-A21F997F8534}" type="pres">
      <dgm:prSet presAssocID="{D0EBE219-9FF1-4C6B-84D4-FB300CCFF55E}" presName="spacer" presStyleCnt="0"/>
      <dgm:spPr/>
    </dgm:pt>
    <dgm:pt modelId="{967AA3F7-54BE-4847-8C5E-18A8A4F1C597}" type="pres">
      <dgm:prSet presAssocID="{39311432-917C-4FFB-98A1-25DC3EEB9134}" presName="parentText" presStyleLbl="node1" presStyleIdx="5" presStyleCnt="7">
        <dgm:presLayoutVars>
          <dgm:chMax val="0"/>
          <dgm:bulletEnabled val="1"/>
        </dgm:presLayoutVars>
      </dgm:prSet>
      <dgm:spPr/>
    </dgm:pt>
    <dgm:pt modelId="{ECC0292C-D5ED-4923-9B31-750D4D013DE0}" type="pres">
      <dgm:prSet presAssocID="{8A67ED05-C5EB-4FFB-A5C0-670803A41C08}" presName="spacer" presStyleCnt="0"/>
      <dgm:spPr/>
    </dgm:pt>
    <dgm:pt modelId="{79079E75-AAF4-4639-AA7C-D061132EAFD7}" type="pres">
      <dgm:prSet presAssocID="{DB17BEFF-AE41-4924-BB99-429541CCE57E}" presName="parentText" presStyleLbl="node1" presStyleIdx="6" presStyleCnt="7">
        <dgm:presLayoutVars>
          <dgm:chMax val="0"/>
          <dgm:bulletEnabled val="1"/>
        </dgm:presLayoutVars>
      </dgm:prSet>
      <dgm:spPr/>
    </dgm:pt>
  </dgm:ptLst>
  <dgm:cxnLst>
    <dgm:cxn modelId="{8C644609-5567-474E-A3B6-FFBB9676F67A}" type="presOf" srcId="{7D47CCDA-B521-4474-BAEC-CEF6DAF94D44}" destId="{1842AF61-E46E-4D2F-B445-2B2D476962C9}" srcOrd="0" destOrd="0" presId="urn:microsoft.com/office/officeart/2005/8/layout/vList2"/>
    <dgm:cxn modelId="{8280B313-27BD-4C7F-850C-0ACFC64848FF}" type="presOf" srcId="{85283BFC-4063-48E9-8D93-3ED3B0FB3B8D}" destId="{0676E21A-73E0-4185-87D6-E60F054BE6D0}" srcOrd="0" destOrd="0" presId="urn:microsoft.com/office/officeart/2005/8/layout/vList2"/>
    <dgm:cxn modelId="{3A83FF3B-4BE6-484A-8E69-E3CCA7294DC2}" srcId="{49EDD161-F1B0-41B4-BB33-98645945DD73}" destId="{85283BFC-4063-48E9-8D93-3ED3B0FB3B8D}" srcOrd="3" destOrd="0" parTransId="{22336193-B986-4188-8D68-06E50CF30497}" sibTransId="{EFEF371A-0746-4D3A-9F77-B3BE5C7D4D15}"/>
    <dgm:cxn modelId="{B7935C3C-BBF9-49BA-8E28-8CE7D905EF66}" srcId="{49EDD161-F1B0-41B4-BB33-98645945DD73}" destId="{39311432-917C-4FFB-98A1-25DC3EEB9134}" srcOrd="5" destOrd="0" parTransId="{72B09B52-C045-4933-ADC3-9F3D2799C789}" sibTransId="{8A67ED05-C5EB-4FFB-A5C0-670803A41C08}"/>
    <dgm:cxn modelId="{38EDDB3D-6BF4-4055-B19B-36C2541C6992}" srcId="{49EDD161-F1B0-41B4-BB33-98645945DD73}" destId="{69D05E02-931D-4128-9A8A-19D56A49B9D1}" srcOrd="4" destOrd="0" parTransId="{0AB8E134-0C49-48AE-89DE-5F9D354F5020}" sibTransId="{D0EBE219-9FF1-4C6B-84D4-FB300CCFF55E}"/>
    <dgm:cxn modelId="{76CB8A66-5694-45B9-98ED-F4660AFE0DAE}" srcId="{49EDD161-F1B0-41B4-BB33-98645945DD73}" destId="{82737DF8-AA48-4A1D-BD26-332E9FBE1B7A}" srcOrd="1" destOrd="0" parTransId="{8DF8883F-F57F-43CA-8F72-3D55BABFD866}" sibTransId="{A70EB819-7168-4213-83A0-B72D4152BE9B}"/>
    <dgm:cxn modelId="{86A4DA49-EEBE-4DEC-8E56-B05ECD20B474}" type="presOf" srcId="{11BE4B0A-3E55-44E5-838D-25C6716C54CF}" destId="{806AF3B9-45F8-4A0D-A495-F3D4E53F1128}" srcOrd="0" destOrd="0" presId="urn:microsoft.com/office/officeart/2005/8/layout/vList2"/>
    <dgm:cxn modelId="{497D5389-EEE2-406B-BF18-6D48504C07DF}" type="presOf" srcId="{49EDD161-F1B0-41B4-BB33-98645945DD73}" destId="{F5EBA1D0-9317-4542-94DB-DEF8132EA43B}" srcOrd="0" destOrd="0" presId="urn:microsoft.com/office/officeart/2005/8/layout/vList2"/>
    <dgm:cxn modelId="{7B6F2592-C53E-4795-A734-DA3F337683AF}" type="presOf" srcId="{82737DF8-AA48-4A1D-BD26-332E9FBE1B7A}" destId="{CCE8B7E3-C53D-4C58-8608-87F31B434702}" srcOrd="0" destOrd="0" presId="urn:microsoft.com/office/officeart/2005/8/layout/vList2"/>
    <dgm:cxn modelId="{0D789E92-A158-43F4-BE9F-7B2A936FA890}" srcId="{49EDD161-F1B0-41B4-BB33-98645945DD73}" destId="{7D47CCDA-B521-4474-BAEC-CEF6DAF94D44}" srcOrd="0" destOrd="0" parTransId="{829E0D1B-A6EC-4BC3-93CE-40C7956E493E}" sibTransId="{9E83E2AC-DB6B-4177-8998-24933489D15E}"/>
    <dgm:cxn modelId="{DD8A6FAE-E9DE-45EE-9678-33D609C37C23}" srcId="{49EDD161-F1B0-41B4-BB33-98645945DD73}" destId="{DB17BEFF-AE41-4924-BB99-429541CCE57E}" srcOrd="6" destOrd="0" parTransId="{FF0C7055-E71A-45C5-94D9-7D7C25885201}" sibTransId="{28BAFEF4-B2E3-4CD7-9593-9F4C6B0094D6}"/>
    <dgm:cxn modelId="{546AD8B1-12BD-49E9-98AA-25202CAA6E54}" type="presOf" srcId="{39311432-917C-4FFB-98A1-25DC3EEB9134}" destId="{967AA3F7-54BE-4847-8C5E-18A8A4F1C597}" srcOrd="0" destOrd="0" presId="urn:microsoft.com/office/officeart/2005/8/layout/vList2"/>
    <dgm:cxn modelId="{6AB6E8B7-D4FA-40D6-BA7A-F024986A079D}" type="presOf" srcId="{DB17BEFF-AE41-4924-BB99-429541CCE57E}" destId="{79079E75-AAF4-4639-AA7C-D061132EAFD7}" srcOrd="0" destOrd="0" presId="urn:microsoft.com/office/officeart/2005/8/layout/vList2"/>
    <dgm:cxn modelId="{E688DAC0-A7B6-4A4E-A1B3-F2BE20D97C69}" srcId="{49EDD161-F1B0-41B4-BB33-98645945DD73}" destId="{11BE4B0A-3E55-44E5-838D-25C6716C54CF}" srcOrd="2" destOrd="0" parTransId="{4B3A0440-7BA4-4A20-8F01-53858A6E4C1A}" sibTransId="{2F655FD0-6FA2-4789-B798-5C74A97D7FB0}"/>
    <dgm:cxn modelId="{F2DED8C6-238D-445A-8737-52DFA3FB0D99}" type="presOf" srcId="{69D05E02-931D-4128-9A8A-19D56A49B9D1}" destId="{34ADA9BD-B1A6-4E17-AF35-F42681E960EC}" srcOrd="0" destOrd="0" presId="urn:microsoft.com/office/officeart/2005/8/layout/vList2"/>
    <dgm:cxn modelId="{11387897-CF1B-4F45-B1B8-4CAE8FC120FB}" type="presParOf" srcId="{F5EBA1D0-9317-4542-94DB-DEF8132EA43B}" destId="{1842AF61-E46E-4D2F-B445-2B2D476962C9}" srcOrd="0" destOrd="0" presId="urn:microsoft.com/office/officeart/2005/8/layout/vList2"/>
    <dgm:cxn modelId="{87D6EAB0-AE04-4CB4-8048-09246EFD278D}" type="presParOf" srcId="{F5EBA1D0-9317-4542-94DB-DEF8132EA43B}" destId="{17FD2C96-9D30-4AF2-B5E8-015D4B15C679}" srcOrd="1" destOrd="0" presId="urn:microsoft.com/office/officeart/2005/8/layout/vList2"/>
    <dgm:cxn modelId="{67535AD3-2863-48C9-BC29-A7DB94835BD9}" type="presParOf" srcId="{F5EBA1D0-9317-4542-94DB-DEF8132EA43B}" destId="{CCE8B7E3-C53D-4C58-8608-87F31B434702}" srcOrd="2" destOrd="0" presId="urn:microsoft.com/office/officeart/2005/8/layout/vList2"/>
    <dgm:cxn modelId="{AFEEBDD5-CB62-444C-8626-FED4D860708D}" type="presParOf" srcId="{F5EBA1D0-9317-4542-94DB-DEF8132EA43B}" destId="{A1B436A4-48FE-4F27-B0FB-88EFD84C1C57}" srcOrd="3" destOrd="0" presId="urn:microsoft.com/office/officeart/2005/8/layout/vList2"/>
    <dgm:cxn modelId="{F765A919-D395-4FEC-BA60-D750B0A8B46B}" type="presParOf" srcId="{F5EBA1D0-9317-4542-94DB-DEF8132EA43B}" destId="{806AF3B9-45F8-4A0D-A495-F3D4E53F1128}" srcOrd="4" destOrd="0" presId="urn:microsoft.com/office/officeart/2005/8/layout/vList2"/>
    <dgm:cxn modelId="{79CAEBE7-B947-452A-94DF-A47B54875064}" type="presParOf" srcId="{F5EBA1D0-9317-4542-94DB-DEF8132EA43B}" destId="{EBF1E7FE-D6CC-4083-9B64-8DD194443733}" srcOrd="5" destOrd="0" presId="urn:microsoft.com/office/officeart/2005/8/layout/vList2"/>
    <dgm:cxn modelId="{EE06A6FB-F24B-4BA2-B5DB-ACE11BBA8B6A}" type="presParOf" srcId="{F5EBA1D0-9317-4542-94DB-DEF8132EA43B}" destId="{0676E21A-73E0-4185-87D6-E60F054BE6D0}" srcOrd="6" destOrd="0" presId="urn:microsoft.com/office/officeart/2005/8/layout/vList2"/>
    <dgm:cxn modelId="{BF2E5270-4105-42DD-B4B8-1B2E27187239}" type="presParOf" srcId="{F5EBA1D0-9317-4542-94DB-DEF8132EA43B}" destId="{1A819075-D7E3-4FC7-83E6-191B50A58663}" srcOrd="7" destOrd="0" presId="urn:microsoft.com/office/officeart/2005/8/layout/vList2"/>
    <dgm:cxn modelId="{9F354E6F-FA4F-4AFB-BD6C-6F269BE481B8}" type="presParOf" srcId="{F5EBA1D0-9317-4542-94DB-DEF8132EA43B}" destId="{34ADA9BD-B1A6-4E17-AF35-F42681E960EC}" srcOrd="8" destOrd="0" presId="urn:microsoft.com/office/officeart/2005/8/layout/vList2"/>
    <dgm:cxn modelId="{8A4EA7DE-AFBC-4144-B614-6316FEE602F4}" type="presParOf" srcId="{F5EBA1D0-9317-4542-94DB-DEF8132EA43B}" destId="{0A01D491-7854-41D3-97F5-A21F997F8534}" srcOrd="9" destOrd="0" presId="urn:microsoft.com/office/officeart/2005/8/layout/vList2"/>
    <dgm:cxn modelId="{5E3D8365-1E47-412F-99CA-3037339637EF}" type="presParOf" srcId="{F5EBA1D0-9317-4542-94DB-DEF8132EA43B}" destId="{967AA3F7-54BE-4847-8C5E-18A8A4F1C597}" srcOrd="10" destOrd="0" presId="urn:microsoft.com/office/officeart/2005/8/layout/vList2"/>
    <dgm:cxn modelId="{FDA46685-1BFE-4C42-BF4E-C97230DA63A4}" type="presParOf" srcId="{F5EBA1D0-9317-4542-94DB-DEF8132EA43B}" destId="{ECC0292C-D5ED-4923-9B31-750D4D013DE0}" srcOrd="11" destOrd="0" presId="urn:microsoft.com/office/officeart/2005/8/layout/vList2"/>
    <dgm:cxn modelId="{5E189B26-7297-48AE-8DD9-CF428A7D4264}" type="presParOf" srcId="{F5EBA1D0-9317-4542-94DB-DEF8132EA43B}" destId="{79079E75-AAF4-4639-AA7C-D061132EAFD7}"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DF2052B-A922-4137-8B7F-54ACFD35683C}"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US"/>
        </a:p>
      </dgm:t>
    </dgm:pt>
    <dgm:pt modelId="{B6C403FB-E336-4C89-9B7A-182802B5EF27}">
      <dgm:prSet phldrT="[Text]"/>
      <dgm:spPr/>
      <dgm:t>
        <a:bodyPr/>
        <a:lstStyle/>
        <a:p>
          <a:r>
            <a:rPr lang="en-US" dirty="0"/>
            <a:t>a. Coupled CMS</a:t>
          </a:r>
        </a:p>
      </dgm:t>
    </dgm:pt>
    <dgm:pt modelId="{D7F839CC-4AFB-418E-843F-E6EF9C8C7244}" type="parTrans" cxnId="{8954CC63-E1C9-4AC4-ACFA-EFE84F5CE981}">
      <dgm:prSet/>
      <dgm:spPr/>
      <dgm:t>
        <a:bodyPr/>
        <a:lstStyle/>
        <a:p>
          <a:endParaRPr lang="en-US"/>
        </a:p>
      </dgm:t>
    </dgm:pt>
    <dgm:pt modelId="{CC04F59A-3B90-45B5-9799-A3CEB5AB36C4}" type="sibTrans" cxnId="{8954CC63-E1C9-4AC4-ACFA-EFE84F5CE981}">
      <dgm:prSet/>
      <dgm:spPr/>
      <dgm:t>
        <a:bodyPr/>
        <a:lstStyle/>
        <a:p>
          <a:endParaRPr lang="en-US"/>
        </a:p>
      </dgm:t>
    </dgm:pt>
    <dgm:pt modelId="{381FAEE6-97B1-43B0-AF2B-41B334720C8E}">
      <dgm:prSet phldrT="[Text]"/>
      <dgm:spPr/>
      <dgm:t>
        <a:bodyPr/>
        <a:lstStyle/>
        <a:p>
          <a:r>
            <a:rPr lang="en-US" dirty="0"/>
            <a:t>b. SaaS CMS</a:t>
          </a:r>
        </a:p>
      </dgm:t>
    </dgm:pt>
    <dgm:pt modelId="{49A49EED-3A28-47B1-8EEA-81A2EA7CBD0D}" type="parTrans" cxnId="{39DB68FF-0F3B-429B-90FB-71ACE41E2BE0}">
      <dgm:prSet/>
      <dgm:spPr/>
      <dgm:t>
        <a:bodyPr/>
        <a:lstStyle/>
        <a:p>
          <a:endParaRPr lang="en-US"/>
        </a:p>
      </dgm:t>
    </dgm:pt>
    <dgm:pt modelId="{54024EAC-1D6F-482C-B861-BDE6F97374DB}" type="sibTrans" cxnId="{39DB68FF-0F3B-429B-90FB-71ACE41E2BE0}">
      <dgm:prSet/>
      <dgm:spPr/>
      <dgm:t>
        <a:bodyPr/>
        <a:lstStyle/>
        <a:p>
          <a:endParaRPr lang="en-US"/>
        </a:p>
      </dgm:t>
    </dgm:pt>
    <dgm:pt modelId="{032AA865-21A0-41D9-B943-6DCDE566B959}">
      <dgm:prSet phldrT="[Text]"/>
      <dgm:spPr>
        <a:solidFill>
          <a:srgbClr val="C00000"/>
        </a:solidFill>
      </dgm:spPr>
      <dgm:t>
        <a:bodyPr/>
        <a:lstStyle/>
        <a:p>
          <a:r>
            <a:rPr lang="en-US" dirty="0"/>
            <a:t>c,. Decoupled CMS</a:t>
          </a:r>
        </a:p>
      </dgm:t>
    </dgm:pt>
    <dgm:pt modelId="{285E6BD7-A216-4445-A2FF-7DF0A5E48630}" type="parTrans" cxnId="{19B8830F-AA04-43F8-8841-BC9C0FDEA42D}">
      <dgm:prSet/>
      <dgm:spPr/>
      <dgm:t>
        <a:bodyPr/>
        <a:lstStyle/>
        <a:p>
          <a:endParaRPr lang="en-US"/>
        </a:p>
      </dgm:t>
    </dgm:pt>
    <dgm:pt modelId="{F45F1011-39AF-45CD-9C5E-64DA72E023B3}" type="sibTrans" cxnId="{19B8830F-AA04-43F8-8841-BC9C0FDEA42D}">
      <dgm:prSet/>
      <dgm:spPr/>
      <dgm:t>
        <a:bodyPr/>
        <a:lstStyle/>
        <a:p>
          <a:endParaRPr lang="en-US"/>
        </a:p>
      </dgm:t>
    </dgm:pt>
    <dgm:pt modelId="{13DE4733-D60A-4D4B-A04B-9CA57AADB467}">
      <dgm:prSet/>
      <dgm:spPr/>
      <dgm:t>
        <a:bodyPr/>
        <a:lstStyle/>
        <a:p>
          <a:r>
            <a:rPr lang="en-US" dirty="0"/>
            <a:t>d. Headless CMS</a:t>
          </a:r>
        </a:p>
      </dgm:t>
    </dgm:pt>
    <dgm:pt modelId="{A592B1D8-2B81-4BFF-9CEF-9038F3119C83}" type="parTrans" cxnId="{310F2CD5-DB59-499A-BBDB-5F560AEB2B4D}">
      <dgm:prSet/>
      <dgm:spPr/>
      <dgm:t>
        <a:bodyPr/>
        <a:lstStyle/>
        <a:p>
          <a:endParaRPr lang="en-US"/>
        </a:p>
      </dgm:t>
    </dgm:pt>
    <dgm:pt modelId="{5B4A25E9-F5E3-4405-A72B-1B856541C23E}" type="sibTrans" cxnId="{310F2CD5-DB59-499A-BBDB-5F560AEB2B4D}">
      <dgm:prSet/>
      <dgm:spPr/>
      <dgm:t>
        <a:bodyPr/>
        <a:lstStyle/>
        <a:p>
          <a:endParaRPr lang="en-US"/>
        </a:p>
      </dgm:t>
    </dgm:pt>
    <dgm:pt modelId="{82751F8F-FBB2-47D2-B402-125CF3217007}" type="pres">
      <dgm:prSet presAssocID="{FDF2052B-A922-4137-8B7F-54ACFD35683C}" presName="linear" presStyleCnt="0">
        <dgm:presLayoutVars>
          <dgm:dir/>
          <dgm:animLvl val="lvl"/>
          <dgm:resizeHandles val="exact"/>
        </dgm:presLayoutVars>
      </dgm:prSet>
      <dgm:spPr/>
    </dgm:pt>
    <dgm:pt modelId="{CA4CF0A9-53D7-4A9E-8B7C-BCAB9A199859}" type="pres">
      <dgm:prSet presAssocID="{B6C403FB-E336-4C89-9B7A-182802B5EF27}" presName="parentLin" presStyleCnt="0"/>
      <dgm:spPr/>
    </dgm:pt>
    <dgm:pt modelId="{82BD0D4F-0CBB-4048-8953-94B3B71D0E0E}" type="pres">
      <dgm:prSet presAssocID="{B6C403FB-E336-4C89-9B7A-182802B5EF27}" presName="parentLeftMargin" presStyleLbl="node1" presStyleIdx="0" presStyleCnt="4"/>
      <dgm:spPr/>
    </dgm:pt>
    <dgm:pt modelId="{A5704ADE-5263-4483-B748-F183F13CF0CC}" type="pres">
      <dgm:prSet presAssocID="{B6C403FB-E336-4C89-9B7A-182802B5EF27}" presName="parentText" presStyleLbl="node1" presStyleIdx="0" presStyleCnt="4">
        <dgm:presLayoutVars>
          <dgm:chMax val="0"/>
          <dgm:bulletEnabled val="1"/>
        </dgm:presLayoutVars>
      </dgm:prSet>
      <dgm:spPr/>
    </dgm:pt>
    <dgm:pt modelId="{7DB14B10-F873-41FB-87C5-45028092EE8F}" type="pres">
      <dgm:prSet presAssocID="{B6C403FB-E336-4C89-9B7A-182802B5EF27}" presName="negativeSpace" presStyleCnt="0"/>
      <dgm:spPr/>
    </dgm:pt>
    <dgm:pt modelId="{7D20A856-5CA5-48FA-8506-2EA7B2A1B576}" type="pres">
      <dgm:prSet presAssocID="{B6C403FB-E336-4C89-9B7A-182802B5EF27}" presName="childText" presStyleLbl="conFgAcc1" presStyleIdx="0" presStyleCnt="4">
        <dgm:presLayoutVars>
          <dgm:bulletEnabled val="1"/>
        </dgm:presLayoutVars>
      </dgm:prSet>
      <dgm:spPr/>
    </dgm:pt>
    <dgm:pt modelId="{F11C95AF-126D-4CC4-9F6F-60398B22DAC3}" type="pres">
      <dgm:prSet presAssocID="{CC04F59A-3B90-45B5-9799-A3CEB5AB36C4}" presName="spaceBetweenRectangles" presStyleCnt="0"/>
      <dgm:spPr/>
    </dgm:pt>
    <dgm:pt modelId="{F33FAA99-66F5-424C-8814-4CAE656C6912}" type="pres">
      <dgm:prSet presAssocID="{381FAEE6-97B1-43B0-AF2B-41B334720C8E}" presName="parentLin" presStyleCnt="0"/>
      <dgm:spPr/>
    </dgm:pt>
    <dgm:pt modelId="{200A6015-BC2A-4129-8BFC-6D9CD39807D3}" type="pres">
      <dgm:prSet presAssocID="{381FAEE6-97B1-43B0-AF2B-41B334720C8E}" presName="parentLeftMargin" presStyleLbl="node1" presStyleIdx="0" presStyleCnt="4"/>
      <dgm:spPr/>
    </dgm:pt>
    <dgm:pt modelId="{15871368-0E20-4E81-B394-55BC184D260A}" type="pres">
      <dgm:prSet presAssocID="{381FAEE6-97B1-43B0-AF2B-41B334720C8E}" presName="parentText" presStyleLbl="node1" presStyleIdx="1" presStyleCnt="4">
        <dgm:presLayoutVars>
          <dgm:chMax val="0"/>
          <dgm:bulletEnabled val="1"/>
        </dgm:presLayoutVars>
      </dgm:prSet>
      <dgm:spPr/>
    </dgm:pt>
    <dgm:pt modelId="{25370B25-06F7-463C-A9E5-80C73F27458B}" type="pres">
      <dgm:prSet presAssocID="{381FAEE6-97B1-43B0-AF2B-41B334720C8E}" presName="negativeSpace" presStyleCnt="0"/>
      <dgm:spPr/>
    </dgm:pt>
    <dgm:pt modelId="{FF3D55D0-F621-4D3D-820C-8698DA1F9F4A}" type="pres">
      <dgm:prSet presAssocID="{381FAEE6-97B1-43B0-AF2B-41B334720C8E}" presName="childText" presStyleLbl="conFgAcc1" presStyleIdx="1" presStyleCnt="4">
        <dgm:presLayoutVars>
          <dgm:bulletEnabled val="1"/>
        </dgm:presLayoutVars>
      </dgm:prSet>
      <dgm:spPr/>
    </dgm:pt>
    <dgm:pt modelId="{DEAA2D21-62D9-4269-9EA9-FFA3BF06E6C8}" type="pres">
      <dgm:prSet presAssocID="{54024EAC-1D6F-482C-B861-BDE6F97374DB}" presName="spaceBetweenRectangles" presStyleCnt="0"/>
      <dgm:spPr/>
    </dgm:pt>
    <dgm:pt modelId="{C43BD483-6D30-4443-9C72-C8C6C083CE7B}" type="pres">
      <dgm:prSet presAssocID="{032AA865-21A0-41D9-B943-6DCDE566B959}" presName="parentLin" presStyleCnt="0"/>
      <dgm:spPr/>
    </dgm:pt>
    <dgm:pt modelId="{3E9DF8DD-E262-4BE6-949F-862C10B234B7}" type="pres">
      <dgm:prSet presAssocID="{032AA865-21A0-41D9-B943-6DCDE566B959}" presName="parentLeftMargin" presStyleLbl="node1" presStyleIdx="1" presStyleCnt="4"/>
      <dgm:spPr/>
    </dgm:pt>
    <dgm:pt modelId="{A99F0F56-C917-44A2-ACA2-4F583B0E734F}" type="pres">
      <dgm:prSet presAssocID="{032AA865-21A0-41D9-B943-6DCDE566B959}" presName="parentText" presStyleLbl="node1" presStyleIdx="2" presStyleCnt="4">
        <dgm:presLayoutVars>
          <dgm:chMax val="0"/>
          <dgm:bulletEnabled val="1"/>
        </dgm:presLayoutVars>
      </dgm:prSet>
      <dgm:spPr/>
    </dgm:pt>
    <dgm:pt modelId="{178ABBB3-9353-421F-BCF7-310066A7061A}" type="pres">
      <dgm:prSet presAssocID="{032AA865-21A0-41D9-B943-6DCDE566B959}" presName="negativeSpace" presStyleCnt="0"/>
      <dgm:spPr/>
    </dgm:pt>
    <dgm:pt modelId="{0F744910-101A-4BC8-B431-3323BA6D360E}" type="pres">
      <dgm:prSet presAssocID="{032AA865-21A0-41D9-B943-6DCDE566B959}" presName="childText" presStyleLbl="conFgAcc1" presStyleIdx="2" presStyleCnt="4">
        <dgm:presLayoutVars>
          <dgm:bulletEnabled val="1"/>
        </dgm:presLayoutVars>
      </dgm:prSet>
      <dgm:spPr/>
    </dgm:pt>
    <dgm:pt modelId="{4F31DF5E-87CD-477B-A7E0-EF63E835668E}" type="pres">
      <dgm:prSet presAssocID="{F45F1011-39AF-45CD-9C5E-64DA72E023B3}" presName="spaceBetweenRectangles" presStyleCnt="0"/>
      <dgm:spPr/>
    </dgm:pt>
    <dgm:pt modelId="{7BC58950-EC70-4C47-B68D-1EA0C2C52380}" type="pres">
      <dgm:prSet presAssocID="{13DE4733-D60A-4D4B-A04B-9CA57AADB467}" presName="parentLin" presStyleCnt="0"/>
      <dgm:spPr/>
    </dgm:pt>
    <dgm:pt modelId="{7A8F7AF0-22CA-4415-B941-0FC6A0C75523}" type="pres">
      <dgm:prSet presAssocID="{13DE4733-D60A-4D4B-A04B-9CA57AADB467}" presName="parentLeftMargin" presStyleLbl="node1" presStyleIdx="2" presStyleCnt="4"/>
      <dgm:spPr/>
    </dgm:pt>
    <dgm:pt modelId="{91496CA4-EC49-4EB2-86A5-AA613A4B24F1}" type="pres">
      <dgm:prSet presAssocID="{13DE4733-D60A-4D4B-A04B-9CA57AADB467}" presName="parentText" presStyleLbl="node1" presStyleIdx="3" presStyleCnt="4">
        <dgm:presLayoutVars>
          <dgm:chMax val="0"/>
          <dgm:bulletEnabled val="1"/>
        </dgm:presLayoutVars>
      </dgm:prSet>
      <dgm:spPr/>
    </dgm:pt>
    <dgm:pt modelId="{D88260D5-13CB-40A5-A0EC-EED41F8397B6}" type="pres">
      <dgm:prSet presAssocID="{13DE4733-D60A-4D4B-A04B-9CA57AADB467}" presName="negativeSpace" presStyleCnt="0"/>
      <dgm:spPr/>
    </dgm:pt>
    <dgm:pt modelId="{00738911-E912-410A-BDDE-ACE5DDD52BD7}" type="pres">
      <dgm:prSet presAssocID="{13DE4733-D60A-4D4B-A04B-9CA57AADB467}" presName="childText" presStyleLbl="conFgAcc1" presStyleIdx="3" presStyleCnt="4">
        <dgm:presLayoutVars>
          <dgm:bulletEnabled val="1"/>
        </dgm:presLayoutVars>
      </dgm:prSet>
      <dgm:spPr/>
    </dgm:pt>
  </dgm:ptLst>
  <dgm:cxnLst>
    <dgm:cxn modelId="{19B8830F-AA04-43F8-8841-BC9C0FDEA42D}" srcId="{FDF2052B-A922-4137-8B7F-54ACFD35683C}" destId="{032AA865-21A0-41D9-B943-6DCDE566B959}" srcOrd="2" destOrd="0" parTransId="{285E6BD7-A216-4445-A2FF-7DF0A5E48630}" sibTransId="{F45F1011-39AF-45CD-9C5E-64DA72E023B3}"/>
    <dgm:cxn modelId="{D56FC110-99A4-48F7-B441-BD13DDDFBA9B}" type="presOf" srcId="{FDF2052B-A922-4137-8B7F-54ACFD35683C}" destId="{82751F8F-FBB2-47D2-B402-125CF3217007}" srcOrd="0" destOrd="0" presId="urn:microsoft.com/office/officeart/2005/8/layout/list1"/>
    <dgm:cxn modelId="{71AA5E14-4A77-470A-8DDE-565345A7D78A}" type="presOf" srcId="{13DE4733-D60A-4D4B-A04B-9CA57AADB467}" destId="{7A8F7AF0-22CA-4415-B941-0FC6A0C75523}" srcOrd="0" destOrd="0" presId="urn:microsoft.com/office/officeart/2005/8/layout/list1"/>
    <dgm:cxn modelId="{A0C22460-41F1-4E1E-A3DB-347BD2282EA7}" type="presOf" srcId="{381FAEE6-97B1-43B0-AF2B-41B334720C8E}" destId="{15871368-0E20-4E81-B394-55BC184D260A}" srcOrd="1" destOrd="0" presId="urn:microsoft.com/office/officeart/2005/8/layout/list1"/>
    <dgm:cxn modelId="{8954CC63-E1C9-4AC4-ACFA-EFE84F5CE981}" srcId="{FDF2052B-A922-4137-8B7F-54ACFD35683C}" destId="{B6C403FB-E336-4C89-9B7A-182802B5EF27}" srcOrd="0" destOrd="0" parTransId="{D7F839CC-4AFB-418E-843F-E6EF9C8C7244}" sibTransId="{CC04F59A-3B90-45B5-9799-A3CEB5AB36C4}"/>
    <dgm:cxn modelId="{F1F85899-CAC2-46E9-8C02-5688F668B3A4}" type="presOf" srcId="{032AA865-21A0-41D9-B943-6DCDE566B959}" destId="{A99F0F56-C917-44A2-ACA2-4F583B0E734F}" srcOrd="1" destOrd="0" presId="urn:microsoft.com/office/officeart/2005/8/layout/list1"/>
    <dgm:cxn modelId="{2A32C59D-D4ED-486F-89FA-7BAD81AB59F7}" type="presOf" srcId="{13DE4733-D60A-4D4B-A04B-9CA57AADB467}" destId="{91496CA4-EC49-4EB2-86A5-AA613A4B24F1}" srcOrd="1" destOrd="0" presId="urn:microsoft.com/office/officeart/2005/8/layout/list1"/>
    <dgm:cxn modelId="{3B89E09F-DA44-4FEA-8ED0-A261B10FCA2D}" type="presOf" srcId="{B6C403FB-E336-4C89-9B7A-182802B5EF27}" destId="{82BD0D4F-0CBB-4048-8953-94B3B71D0E0E}" srcOrd="0" destOrd="0" presId="urn:microsoft.com/office/officeart/2005/8/layout/list1"/>
    <dgm:cxn modelId="{7659B0B0-0C65-4E4B-97D8-07E7A40A091B}" type="presOf" srcId="{B6C403FB-E336-4C89-9B7A-182802B5EF27}" destId="{A5704ADE-5263-4483-B748-F183F13CF0CC}" srcOrd="1" destOrd="0" presId="urn:microsoft.com/office/officeart/2005/8/layout/list1"/>
    <dgm:cxn modelId="{310F2CD5-DB59-499A-BBDB-5F560AEB2B4D}" srcId="{FDF2052B-A922-4137-8B7F-54ACFD35683C}" destId="{13DE4733-D60A-4D4B-A04B-9CA57AADB467}" srcOrd="3" destOrd="0" parTransId="{A592B1D8-2B81-4BFF-9CEF-9038F3119C83}" sibTransId="{5B4A25E9-F5E3-4405-A72B-1B856541C23E}"/>
    <dgm:cxn modelId="{DC2806D8-DAF9-4877-B2E1-FB61A84C83E9}" type="presOf" srcId="{032AA865-21A0-41D9-B943-6DCDE566B959}" destId="{3E9DF8DD-E262-4BE6-949F-862C10B234B7}" srcOrd="0" destOrd="0" presId="urn:microsoft.com/office/officeart/2005/8/layout/list1"/>
    <dgm:cxn modelId="{37E030ED-1E73-4EF8-9CA3-B07A16DA4863}" type="presOf" srcId="{381FAEE6-97B1-43B0-AF2B-41B334720C8E}" destId="{200A6015-BC2A-4129-8BFC-6D9CD39807D3}" srcOrd="0" destOrd="0" presId="urn:microsoft.com/office/officeart/2005/8/layout/list1"/>
    <dgm:cxn modelId="{39DB68FF-0F3B-429B-90FB-71ACE41E2BE0}" srcId="{FDF2052B-A922-4137-8B7F-54ACFD35683C}" destId="{381FAEE6-97B1-43B0-AF2B-41B334720C8E}" srcOrd="1" destOrd="0" parTransId="{49A49EED-3A28-47B1-8EEA-81A2EA7CBD0D}" sibTransId="{54024EAC-1D6F-482C-B861-BDE6F97374DB}"/>
    <dgm:cxn modelId="{4FECEB6F-13CC-4653-A858-03BFAE90F656}" type="presParOf" srcId="{82751F8F-FBB2-47D2-B402-125CF3217007}" destId="{CA4CF0A9-53D7-4A9E-8B7C-BCAB9A199859}" srcOrd="0" destOrd="0" presId="urn:microsoft.com/office/officeart/2005/8/layout/list1"/>
    <dgm:cxn modelId="{DEFE281D-0AA1-4E5A-87F7-AFFC798E0516}" type="presParOf" srcId="{CA4CF0A9-53D7-4A9E-8B7C-BCAB9A199859}" destId="{82BD0D4F-0CBB-4048-8953-94B3B71D0E0E}" srcOrd="0" destOrd="0" presId="urn:microsoft.com/office/officeart/2005/8/layout/list1"/>
    <dgm:cxn modelId="{D829DC01-99A1-447E-8108-E25E1A42E55B}" type="presParOf" srcId="{CA4CF0A9-53D7-4A9E-8B7C-BCAB9A199859}" destId="{A5704ADE-5263-4483-B748-F183F13CF0CC}" srcOrd="1" destOrd="0" presId="urn:microsoft.com/office/officeart/2005/8/layout/list1"/>
    <dgm:cxn modelId="{4BFC7EF1-9359-4F20-AFAA-A6E4C8293CE0}" type="presParOf" srcId="{82751F8F-FBB2-47D2-B402-125CF3217007}" destId="{7DB14B10-F873-41FB-87C5-45028092EE8F}" srcOrd="1" destOrd="0" presId="urn:microsoft.com/office/officeart/2005/8/layout/list1"/>
    <dgm:cxn modelId="{1BBCB3E6-E598-4588-9322-1B057F942504}" type="presParOf" srcId="{82751F8F-FBB2-47D2-B402-125CF3217007}" destId="{7D20A856-5CA5-48FA-8506-2EA7B2A1B576}" srcOrd="2" destOrd="0" presId="urn:microsoft.com/office/officeart/2005/8/layout/list1"/>
    <dgm:cxn modelId="{3C59587C-F9DD-435D-B810-5E62E341DF19}" type="presParOf" srcId="{82751F8F-FBB2-47D2-B402-125CF3217007}" destId="{F11C95AF-126D-4CC4-9F6F-60398B22DAC3}" srcOrd="3" destOrd="0" presId="urn:microsoft.com/office/officeart/2005/8/layout/list1"/>
    <dgm:cxn modelId="{91ADE9A5-37CD-4C72-98ED-8FBF9ACECA3F}" type="presParOf" srcId="{82751F8F-FBB2-47D2-B402-125CF3217007}" destId="{F33FAA99-66F5-424C-8814-4CAE656C6912}" srcOrd="4" destOrd="0" presId="urn:microsoft.com/office/officeart/2005/8/layout/list1"/>
    <dgm:cxn modelId="{83812DB5-BA54-4C64-A0D0-4B2FCAE455D6}" type="presParOf" srcId="{F33FAA99-66F5-424C-8814-4CAE656C6912}" destId="{200A6015-BC2A-4129-8BFC-6D9CD39807D3}" srcOrd="0" destOrd="0" presId="urn:microsoft.com/office/officeart/2005/8/layout/list1"/>
    <dgm:cxn modelId="{A3A2362E-4E19-4649-A357-348752E71BDC}" type="presParOf" srcId="{F33FAA99-66F5-424C-8814-4CAE656C6912}" destId="{15871368-0E20-4E81-B394-55BC184D260A}" srcOrd="1" destOrd="0" presId="urn:microsoft.com/office/officeart/2005/8/layout/list1"/>
    <dgm:cxn modelId="{C9099BA6-E28D-4DFC-BA09-E3ABC5EA0924}" type="presParOf" srcId="{82751F8F-FBB2-47D2-B402-125CF3217007}" destId="{25370B25-06F7-463C-A9E5-80C73F27458B}" srcOrd="5" destOrd="0" presId="urn:microsoft.com/office/officeart/2005/8/layout/list1"/>
    <dgm:cxn modelId="{48BAC803-15AF-49D5-A7B3-9361EEA913C9}" type="presParOf" srcId="{82751F8F-FBB2-47D2-B402-125CF3217007}" destId="{FF3D55D0-F621-4D3D-820C-8698DA1F9F4A}" srcOrd="6" destOrd="0" presId="urn:microsoft.com/office/officeart/2005/8/layout/list1"/>
    <dgm:cxn modelId="{C1BB838D-1DA3-4C24-A733-42D67FE6A190}" type="presParOf" srcId="{82751F8F-FBB2-47D2-B402-125CF3217007}" destId="{DEAA2D21-62D9-4269-9EA9-FFA3BF06E6C8}" srcOrd="7" destOrd="0" presId="urn:microsoft.com/office/officeart/2005/8/layout/list1"/>
    <dgm:cxn modelId="{C72D7EAE-44B8-4668-A62E-D7689EEE9D02}" type="presParOf" srcId="{82751F8F-FBB2-47D2-B402-125CF3217007}" destId="{C43BD483-6D30-4443-9C72-C8C6C083CE7B}" srcOrd="8" destOrd="0" presId="urn:microsoft.com/office/officeart/2005/8/layout/list1"/>
    <dgm:cxn modelId="{A74F37C5-E1E2-4343-9BF1-90EF91F136F1}" type="presParOf" srcId="{C43BD483-6D30-4443-9C72-C8C6C083CE7B}" destId="{3E9DF8DD-E262-4BE6-949F-862C10B234B7}" srcOrd="0" destOrd="0" presId="urn:microsoft.com/office/officeart/2005/8/layout/list1"/>
    <dgm:cxn modelId="{00AAE889-536C-4BFF-B979-C6BF2B59487B}" type="presParOf" srcId="{C43BD483-6D30-4443-9C72-C8C6C083CE7B}" destId="{A99F0F56-C917-44A2-ACA2-4F583B0E734F}" srcOrd="1" destOrd="0" presId="urn:microsoft.com/office/officeart/2005/8/layout/list1"/>
    <dgm:cxn modelId="{BC980BF4-A43B-4E3C-9D9A-C2C751736074}" type="presParOf" srcId="{82751F8F-FBB2-47D2-B402-125CF3217007}" destId="{178ABBB3-9353-421F-BCF7-310066A7061A}" srcOrd="9" destOrd="0" presId="urn:microsoft.com/office/officeart/2005/8/layout/list1"/>
    <dgm:cxn modelId="{EEF6947B-1AAC-43BE-A0A8-A5E2747B5FA2}" type="presParOf" srcId="{82751F8F-FBB2-47D2-B402-125CF3217007}" destId="{0F744910-101A-4BC8-B431-3323BA6D360E}" srcOrd="10" destOrd="0" presId="urn:microsoft.com/office/officeart/2005/8/layout/list1"/>
    <dgm:cxn modelId="{7457CF36-17D7-4F09-B62E-EFAB72A4EA26}" type="presParOf" srcId="{82751F8F-FBB2-47D2-B402-125CF3217007}" destId="{4F31DF5E-87CD-477B-A7E0-EF63E835668E}" srcOrd="11" destOrd="0" presId="urn:microsoft.com/office/officeart/2005/8/layout/list1"/>
    <dgm:cxn modelId="{EC24ED22-0D6A-4A01-B5C5-434C5A03AE7E}" type="presParOf" srcId="{82751F8F-FBB2-47D2-B402-125CF3217007}" destId="{7BC58950-EC70-4C47-B68D-1EA0C2C52380}" srcOrd="12" destOrd="0" presId="urn:microsoft.com/office/officeart/2005/8/layout/list1"/>
    <dgm:cxn modelId="{EC444379-2121-48EF-8CFF-873B1ACA2127}" type="presParOf" srcId="{7BC58950-EC70-4C47-B68D-1EA0C2C52380}" destId="{7A8F7AF0-22CA-4415-B941-0FC6A0C75523}" srcOrd="0" destOrd="0" presId="urn:microsoft.com/office/officeart/2005/8/layout/list1"/>
    <dgm:cxn modelId="{6D301DDA-99C7-4070-AF3D-E71FEEA91C5D}" type="presParOf" srcId="{7BC58950-EC70-4C47-B68D-1EA0C2C52380}" destId="{91496CA4-EC49-4EB2-86A5-AA613A4B24F1}" srcOrd="1" destOrd="0" presId="urn:microsoft.com/office/officeart/2005/8/layout/list1"/>
    <dgm:cxn modelId="{6E72183D-7CD5-46E0-9131-25F1090E0A66}" type="presParOf" srcId="{82751F8F-FBB2-47D2-B402-125CF3217007}" destId="{D88260D5-13CB-40A5-A0EC-EED41F8397B6}" srcOrd="13" destOrd="0" presId="urn:microsoft.com/office/officeart/2005/8/layout/list1"/>
    <dgm:cxn modelId="{E221FD1B-538D-4AE0-B931-8983385D4631}" type="presParOf" srcId="{82751F8F-FBB2-47D2-B402-125CF3217007}" destId="{00738911-E912-410A-BDDE-ACE5DDD52BD7}"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51415D0-C6E5-4C63-B269-2C414F111889}"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E277187B-F7BC-4D68-B8D1-D6310D034A07}">
      <dgm:prSet phldrT="[Text]"/>
      <dgm:spPr>
        <a:solidFill>
          <a:schemeClr val="accent1">
            <a:lumMod val="50000"/>
          </a:schemeClr>
        </a:solidFill>
      </dgm:spPr>
      <dgm:t>
        <a:bodyPr/>
        <a:lstStyle/>
        <a:p>
          <a:r>
            <a:rPr lang="en-US" dirty="0"/>
            <a:t>Strong Bond</a:t>
          </a:r>
        </a:p>
      </dgm:t>
    </dgm:pt>
    <dgm:pt modelId="{4747FE21-212E-45DB-B713-4B2E0170AB4C}" type="parTrans" cxnId="{AF33E9F9-6896-4AA6-BD02-CEAC9DF4F6DF}">
      <dgm:prSet/>
      <dgm:spPr/>
      <dgm:t>
        <a:bodyPr/>
        <a:lstStyle/>
        <a:p>
          <a:endParaRPr lang="en-US"/>
        </a:p>
      </dgm:t>
    </dgm:pt>
    <dgm:pt modelId="{F1577951-6335-4DDE-A68A-4CF6D1B5210F}" type="sibTrans" cxnId="{AF33E9F9-6896-4AA6-BD02-CEAC9DF4F6DF}">
      <dgm:prSet/>
      <dgm:spPr/>
      <dgm:t>
        <a:bodyPr/>
        <a:lstStyle/>
        <a:p>
          <a:endParaRPr lang="en-US"/>
        </a:p>
      </dgm:t>
    </dgm:pt>
    <dgm:pt modelId="{6D9C36DF-BF78-4B23-B164-954BA4E8C91A}">
      <dgm:prSet phldrT="[Text]"/>
      <dgm:spPr>
        <a:solidFill>
          <a:schemeClr val="accent6"/>
        </a:solidFill>
      </dgm:spPr>
      <dgm:t>
        <a:bodyPr/>
        <a:lstStyle/>
        <a:p>
          <a:r>
            <a:rPr lang="en-US" dirty="0"/>
            <a:t>User Friendly</a:t>
          </a:r>
        </a:p>
      </dgm:t>
    </dgm:pt>
    <dgm:pt modelId="{52A3C7E6-322B-4E5B-B8F4-3550AE911136}" type="parTrans" cxnId="{681FA33E-BEA8-4057-8D4A-B39BD8B6518A}">
      <dgm:prSet/>
      <dgm:spPr/>
      <dgm:t>
        <a:bodyPr/>
        <a:lstStyle/>
        <a:p>
          <a:endParaRPr lang="en-US"/>
        </a:p>
      </dgm:t>
    </dgm:pt>
    <dgm:pt modelId="{A7DD18AE-5FF4-4E74-8962-D0902EA66E53}" type="sibTrans" cxnId="{681FA33E-BEA8-4057-8D4A-B39BD8B6518A}">
      <dgm:prSet/>
      <dgm:spPr/>
      <dgm:t>
        <a:bodyPr/>
        <a:lstStyle/>
        <a:p>
          <a:endParaRPr lang="en-US"/>
        </a:p>
      </dgm:t>
    </dgm:pt>
    <dgm:pt modelId="{EAE855A4-8B61-40F4-BB7D-5CE15E04F84D}">
      <dgm:prSet phldrT="[Text]"/>
      <dgm:spPr>
        <a:solidFill>
          <a:schemeClr val="bg1">
            <a:lumMod val="65000"/>
          </a:schemeClr>
        </a:solidFill>
      </dgm:spPr>
      <dgm:t>
        <a:bodyPr/>
        <a:lstStyle/>
        <a:p>
          <a:r>
            <a:rPr lang="en-US" dirty="0"/>
            <a:t>Strong Optimization</a:t>
          </a:r>
        </a:p>
      </dgm:t>
    </dgm:pt>
    <dgm:pt modelId="{5777BF9D-C3FE-4681-A26A-560D15C148A1}" type="parTrans" cxnId="{EAD19AD8-02C8-4D52-A697-4E51F82993F0}">
      <dgm:prSet/>
      <dgm:spPr/>
      <dgm:t>
        <a:bodyPr/>
        <a:lstStyle/>
        <a:p>
          <a:endParaRPr lang="en-US"/>
        </a:p>
      </dgm:t>
    </dgm:pt>
    <dgm:pt modelId="{12AAEDAC-08EE-4A31-A227-5AD2ED0B5582}" type="sibTrans" cxnId="{EAD19AD8-02C8-4D52-A697-4E51F82993F0}">
      <dgm:prSet/>
      <dgm:spPr/>
      <dgm:t>
        <a:bodyPr/>
        <a:lstStyle/>
        <a:p>
          <a:endParaRPr lang="en-US"/>
        </a:p>
      </dgm:t>
    </dgm:pt>
    <dgm:pt modelId="{C51F829B-97CF-4C48-AE6F-4116CEA5AC47}">
      <dgm:prSet/>
      <dgm:spPr>
        <a:solidFill>
          <a:schemeClr val="accent2">
            <a:lumMod val="60000"/>
            <a:lumOff val="40000"/>
          </a:schemeClr>
        </a:solidFill>
      </dgm:spPr>
      <dgm:t>
        <a:bodyPr/>
        <a:lstStyle/>
        <a:p>
          <a:r>
            <a:rPr lang="en-US" dirty="0"/>
            <a:t>More Time</a:t>
          </a:r>
        </a:p>
      </dgm:t>
    </dgm:pt>
    <dgm:pt modelId="{870C77F0-A513-4AAF-B483-8B89DDA7BD80}" type="parTrans" cxnId="{7E7C1F2D-CB34-495D-8DD2-BAD05E9C6AC0}">
      <dgm:prSet/>
      <dgm:spPr/>
      <dgm:t>
        <a:bodyPr/>
        <a:lstStyle/>
        <a:p>
          <a:endParaRPr lang="en-US"/>
        </a:p>
      </dgm:t>
    </dgm:pt>
    <dgm:pt modelId="{87060E2F-DC5F-4C94-AF22-59054E8BB8A6}" type="sibTrans" cxnId="{7E7C1F2D-CB34-495D-8DD2-BAD05E9C6AC0}">
      <dgm:prSet/>
      <dgm:spPr/>
      <dgm:t>
        <a:bodyPr/>
        <a:lstStyle/>
        <a:p>
          <a:endParaRPr lang="en-US"/>
        </a:p>
      </dgm:t>
    </dgm:pt>
    <dgm:pt modelId="{D0917D48-3EC5-4FAD-8713-E60E7E90C240}" type="pres">
      <dgm:prSet presAssocID="{D51415D0-C6E5-4C63-B269-2C414F111889}" presName="Name0" presStyleCnt="0">
        <dgm:presLayoutVars>
          <dgm:chMax val="7"/>
          <dgm:chPref val="7"/>
          <dgm:dir/>
        </dgm:presLayoutVars>
      </dgm:prSet>
      <dgm:spPr/>
    </dgm:pt>
    <dgm:pt modelId="{5333D87A-31BB-46B6-99EA-B6D477A5B189}" type="pres">
      <dgm:prSet presAssocID="{D51415D0-C6E5-4C63-B269-2C414F111889}" presName="Name1" presStyleCnt="0"/>
      <dgm:spPr/>
    </dgm:pt>
    <dgm:pt modelId="{BB4895F9-0C03-4210-9DBC-1DEE2D4FDB20}" type="pres">
      <dgm:prSet presAssocID="{D51415D0-C6E5-4C63-B269-2C414F111889}" presName="cycle" presStyleCnt="0"/>
      <dgm:spPr/>
    </dgm:pt>
    <dgm:pt modelId="{3AFDD197-7B54-4E84-A2DC-9CDD6D1290E2}" type="pres">
      <dgm:prSet presAssocID="{D51415D0-C6E5-4C63-B269-2C414F111889}" presName="srcNode" presStyleLbl="node1" presStyleIdx="0" presStyleCnt="4"/>
      <dgm:spPr/>
    </dgm:pt>
    <dgm:pt modelId="{1B1CDF26-FAF1-421D-B7D9-D1F560DB01D9}" type="pres">
      <dgm:prSet presAssocID="{D51415D0-C6E5-4C63-B269-2C414F111889}" presName="conn" presStyleLbl="parChTrans1D2" presStyleIdx="0" presStyleCnt="1"/>
      <dgm:spPr/>
    </dgm:pt>
    <dgm:pt modelId="{D8448F4B-BEF6-4EBE-B25C-F22189C78A3D}" type="pres">
      <dgm:prSet presAssocID="{D51415D0-C6E5-4C63-B269-2C414F111889}" presName="extraNode" presStyleLbl="node1" presStyleIdx="0" presStyleCnt="4"/>
      <dgm:spPr/>
    </dgm:pt>
    <dgm:pt modelId="{7347707F-35FF-42CB-A84C-F13B67BD9A4C}" type="pres">
      <dgm:prSet presAssocID="{D51415D0-C6E5-4C63-B269-2C414F111889}" presName="dstNode" presStyleLbl="node1" presStyleIdx="0" presStyleCnt="4"/>
      <dgm:spPr/>
    </dgm:pt>
    <dgm:pt modelId="{380BBF2E-8029-43DE-BA33-F1FDC7FDD10F}" type="pres">
      <dgm:prSet presAssocID="{E277187B-F7BC-4D68-B8D1-D6310D034A07}" presName="text_1" presStyleLbl="node1" presStyleIdx="0" presStyleCnt="4">
        <dgm:presLayoutVars>
          <dgm:bulletEnabled val="1"/>
        </dgm:presLayoutVars>
      </dgm:prSet>
      <dgm:spPr/>
    </dgm:pt>
    <dgm:pt modelId="{E81427E9-A6FA-41F2-9F12-739A5F8AECD1}" type="pres">
      <dgm:prSet presAssocID="{E277187B-F7BC-4D68-B8D1-D6310D034A07}" presName="accent_1" presStyleCnt="0"/>
      <dgm:spPr/>
    </dgm:pt>
    <dgm:pt modelId="{2EF7F98B-5A99-463F-920B-B33C6670159C}" type="pres">
      <dgm:prSet presAssocID="{E277187B-F7BC-4D68-B8D1-D6310D034A07}" presName="accentRepeatNode" presStyleLbl="solidFgAcc1" presStyleIdx="0" presStyleCnt="4"/>
      <dgm:spPr>
        <a:blipFill rotWithShape="0">
          <a:blip xmlns:r="http://schemas.openxmlformats.org/officeDocument/2006/relationships" r:embed="rId1"/>
          <a:stretch>
            <a:fillRect/>
          </a:stretch>
        </a:blipFill>
        <a:ln w="28575">
          <a:solidFill>
            <a:schemeClr val="bg1"/>
          </a:solidFill>
        </a:ln>
      </dgm:spPr>
    </dgm:pt>
    <dgm:pt modelId="{913DC65D-7E0E-4BBD-8939-14E15005446B}" type="pres">
      <dgm:prSet presAssocID="{6D9C36DF-BF78-4B23-B164-954BA4E8C91A}" presName="text_2" presStyleLbl="node1" presStyleIdx="1" presStyleCnt="4">
        <dgm:presLayoutVars>
          <dgm:bulletEnabled val="1"/>
        </dgm:presLayoutVars>
      </dgm:prSet>
      <dgm:spPr/>
    </dgm:pt>
    <dgm:pt modelId="{62C98D38-5138-4FFF-9321-6B6696AD250C}" type="pres">
      <dgm:prSet presAssocID="{6D9C36DF-BF78-4B23-B164-954BA4E8C91A}" presName="accent_2" presStyleCnt="0"/>
      <dgm:spPr/>
    </dgm:pt>
    <dgm:pt modelId="{C5C21DF3-5FEB-4397-84D7-48AD489DBC8F}" type="pres">
      <dgm:prSet presAssocID="{6D9C36DF-BF78-4B23-B164-954BA4E8C91A}" presName="accentRepeatNode" presStyleLbl="solidFgAcc1" presStyleIdx="1" presStyleCnt="4"/>
      <dgm:spPr>
        <a:blipFill rotWithShape="0">
          <a:blip xmlns:r="http://schemas.openxmlformats.org/officeDocument/2006/relationships" r:embed="rId2"/>
          <a:stretch>
            <a:fillRect/>
          </a:stretch>
        </a:blipFill>
        <a:ln w="19050">
          <a:solidFill>
            <a:schemeClr val="bg1">
              <a:lumMod val="50000"/>
            </a:schemeClr>
          </a:solidFill>
        </a:ln>
      </dgm:spPr>
    </dgm:pt>
    <dgm:pt modelId="{DD63421F-312A-4E75-80C7-4722B6264094}" type="pres">
      <dgm:prSet presAssocID="{EAE855A4-8B61-40F4-BB7D-5CE15E04F84D}" presName="text_3" presStyleLbl="node1" presStyleIdx="2" presStyleCnt="4">
        <dgm:presLayoutVars>
          <dgm:bulletEnabled val="1"/>
        </dgm:presLayoutVars>
      </dgm:prSet>
      <dgm:spPr/>
    </dgm:pt>
    <dgm:pt modelId="{A92F915A-C95F-44C3-B3A9-2F5071645AF6}" type="pres">
      <dgm:prSet presAssocID="{EAE855A4-8B61-40F4-BB7D-5CE15E04F84D}" presName="accent_3" presStyleCnt="0"/>
      <dgm:spPr/>
    </dgm:pt>
    <dgm:pt modelId="{8C5EECC7-4837-4AF6-9FB8-F7E2E0EBD2F0}" type="pres">
      <dgm:prSet presAssocID="{EAE855A4-8B61-40F4-BB7D-5CE15E04F84D}" presName="accentRepeatNode" presStyleLbl="solidFgAcc1" presStyleIdx="2" presStyleCnt="4"/>
      <dgm:spPr>
        <a:blipFill rotWithShape="0">
          <a:blip xmlns:r="http://schemas.openxmlformats.org/officeDocument/2006/relationships" r:embed="rId3"/>
          <a:stretch>
            <a:fillRect/>
          </a:stretch>
        </a:blipFill>
      </dgm:spPr>
    </dgm:pt>
    <dgm:pt modelId="{A5317E83-E699-41AB-9108-55DBA982C6E8}" type="pres">
      <dgm:prSet presAssocID="{C51F829B-97CF-4C48-AE6F-4116CEA5AC47}" presName="text_4" presStyleLbl="node1" presStyleIdx="3" presStyleCnt="4">
        <dgm:presLayoutVars>
          <dgm:bulletEnabled val="1"/>
        </dgm:presLayoutVars>
      </dgm:prSet>
      <dgm:spPr/>
    </dgm:pt>
    <dgm:pt modelId="{BF85FA80-BE1F-4476-BF4B-B103A1141B39}" type="pres">
      <dgm:prSet presAssocID="{C51F829B-97CF-4C48-AE6F-4116CEA5AC47}" presName="accent_4" presStyleCnt="0"/>
      <dgm:spPr/>
    </dgm:pt>
    <dgm:pt modelId="{81C6A7CB-3955-40B7-9681-96E82CB72C62}" type="pres">
      <dgm:prSet presAssocID="{C51F829B-97CF-4C48-AE6F-4116CEA5AC47}" presName="accentRepeatNode" presStyleLbl="solidFgAcc1" presStyleIdx="3" presStyleCnt="4"/>
      <dgm:spPr>
        <a:blipFill rotWithShape="0">
          <a:blip xmlns:r="http://schemas.openxmlformats.org/officeDocument/2006/relationships" r:embed="rId4"/>
          <a:stretch>
            <a:fillRect/>
          </a:stretch>
        </a:blipFill>
      </dgm:spPr>
    </dgm:pt>
  </dgm:ptLst>
  <dgm:cxnLst>
    <dgm:cxn modelId="{5393A701-C662-4794-AC8B-CD241005E7E6}" type="presOf" srcId="{EAE855A4-8B61-40F4-BB7D-5CE15E04F84D}" destId="{DD63421F-312A-4E75-80C7-4722B6264094}" srcOrd="0" destOrd="0" presId="urn:microsoft.com/office/officeart/2008/layout/VerticalCurvedList"/>
    <dgm:cxn modelId="{7E7C1F2D-CB34-495D-8DD2-BAD05E9C6AC0}" srcId="{D51415D0-C6E5-4C63-B269-2C414F111889}" destId="{C51F829B-97CF-4C48-AE6F-4116CEA5AC47}" srcOrd="3" destOrd="0" parTransId="{870C77F0-A513-4AAF-B483-8B89DDA7BD80}" sibTransId="{87060E2F-DC5F-4C94-AF22-59054E8BB8A6}"/>
    <dgm:cxn modelId="{681FA33E-BEA8-4057-8D4A-B39BD8B6518A}" srcId="{D51415D0-C6E5-4C63-B269-2C414F111889}" destId="{6D9C36DF-BF78-4B23-B164-954BA4E8C91A}" srcOrd="1" destOrd="0" parTransId="{52A3C7E6-322B-4E5B-B8F4-3550AE911136}" sibTransId="{A7DD18AE-5FF4-4E74-8962-D0902EA66E53}"/>
    <dgm:cxn modelId="{A2BDCB97-31B7-452D-81DA-1DA4DB42AFA2}" type="presOf" srcId="{E277187B-F7BC-4D68-B8D1-D6310D034A07}" destId="{380BBF2E-8029-43DE-BA33-F1FDC7FDD10F}" srcOrd="0" destOrd="0" presId="urn:microsoft.com/office/officeart/2008/layout/VerticalCurvedList"/>
    <dgm:cxn modelId="{AE3049A8-3107-4110-887D-707EED1CD0F4}" type="presOf" srcId="{D51415D0-C6E5-4C63-B269-2C414F111889}" destId="{D0917D48-3EC5-4FAD-8713-E60E7E90C240}" srcOrd="0" destOrd="0" presId="urn:microsoft.com/office/officeart/2008/layout/VerticalCurvedList"/>
    <dgm:cxn modelId="{47C72FB8-40B4-48DD-B1E5-4543B6F903C8}" type="presOf" srcId="{C51F829B-97CF-4C48-AE6F-4116CEA5AC47}" destId="{A5317E83-E699-41AB-9108-55DBA982C6E8}" srcOrd="0" destOrd="0" presId="urn:microsoft.com/office/officeart/2008/layout/VerticalCurvedList"/>
    <dgm:cxn modelId="{6C090DD1-103F-49CE-A566-707F7303ED9E}" type="presOf" srcId="{F1577951-6335-4DDE-A68A-4CF6D1B5210F}" destId="{1B1CDF26-FAF1-421D-B7D9-D1F560DB01D9}" srcOrd="0" destOrd="0" presId="urn:microsoft.com/office/officeart/2008/layout/VerticalCurvedList"/>
    <dgm:cxn modelId="{EAD19AD8-02C8-4D52-A697-4E51F82993F0}" srcId="{D51415D0-C6E5-4C63-B269-2C414F111889}" destId="{EAE855A4-8B61-40F4-BB7D-5CE15E04F84D}" srcOrd="2" destOrd="0" parTransId="{5777BF9D-C3FE-4681-A26A-560D15C148A1}" sibTransId="{12AAEDAC-08EE-4A31-A227-5AD2ED0B5582}"/>
    <dgm:cxn modelId="{3052D2D8-4CE3-4F33-A076-3E2E55D664A5}" type="presOf" srcId="{6D9C36DF-BF78-4B23-B164-954BA4E8C91A}" destId="{913DC65D-7E0E-4BBD-8939-14E15005446B}" srcOrd="0" destOrd="0" presId="urn:microsoft.com/office/officeart/2008/layout/VerticalCurvedList"/>
    <dgm:cxn modelId="{AF33E9F9-6896-4AA6-BD02-CEAC9DF4F6DF}" srcId="{D51415D0-C6E5-4C63-B269-2C414F111889}" destId="{E277187B-F7BC-4D68-B8D1-D6310D034A07}" srcOrd="0" destOrd="0" parTransId="{4747FE21-212E-45DB-B713-4B2E0170AB4C}" sibTransId="{F1577951-6335-4DDE-A68A-4CF6D1B5210F}"/>
    <dgm:cxn modelId="{272A6A13-5ADF-4131-BA61-A52211F4E632}" type="presParOf" srcId="{D0917D48-3EC5-4FAD-8713-E60E7E90C240}" destId="{5333D87A-31BB-46B6-99EA-B6D477A5B189}" srcOrd="0" destOrd="0" presId="urn:microsoft.com/office/officeart/2008/layout/VerticalCurvedList"/>
    <dgm:cxn modelId="{B84C27C4-C084-4352-B783-E4C03C183995}" type="presParOf" srcId="{5333D87A-31BB-46B6-99EA-B6D477A5B189}" destId="{BB4895F9-0C03-4210-9DBC-1DEE2D4FDB20}" srcOrd="0" destOrd="0" presId="urn:microsoft.com/office/officeart/2008/layout/VerticalCurvedList"/>
    <dgm:cxn modelId="{0ECB1F74-823A-495A-BC66-0B88F6A816FF}" type="presParOf" srcId="{BB4895F9-0C03-4210-9DBC-1DEE2D4FDB20}" destId="{3AFDD197-7B54-4E84-A2DC-9CDD6D1290E2}" srcOrd="0" destOrd="0" presId="urn:microsoft.com/office/officeart/2008/layout/VerticalCurvedList"/>
    <dgm:cxn modelId="{3AA651A5-8101-411B-BE49-030270764114}" type="presParOf" srcId="{BB4895F9-0C03-4210-9DBC-1DEE2D4FDB20}" destId="{1B1CDF26-FAF1-421D-B7D9-D1F560DB01D9}" srcOrd="1" destOrd="0" presId="urn:microsoft.com/office/officeart/2008/layout/VerticalCurvedList"/>
    <dgm:cxn modelId="{585B2DB8-826A-475A-98BB-E41B00A24158}" type="presParOf" srcId="{BB4895F9-0C03-4210-9DBC-1DEE2D4FDB20}" destId="{D8448F4B-BEF6-4EBE-B25C-F22189C78A3D}" srcOrd="2" destOrd="0" presId="urn:microsoft.com/office/officeart/2008/layout/VerticalCurvedList"/>
    <dgm:cxn modelId="{27CE0F48-5921-438B-ABBC-682D9D1BF9C3}" type="presParOf" srcId="{BB4895F9-0C03-4210-9DBC-1DEE2D4FDB20}" destId="{7347707F-35FF-42CB-A84C-F13B67BD9A4C}" srcOrd="3" destOrd="0" presId="urn:microsoft.com/office/officeart/2008/layout/VerticalCurvedList"/>
    <dgm:cxn modelId="{410C432A-36F3-4330-9D4F-CFFE52FE3576}" type="presParOf" srcId="{5333D87A-31BB-46B6-99EA-B6D477A5B189}" destId="{380BBF2E-8029-43DE-BA33-F1FDC7FDD10F}" srcOrd="1" destOrd="0" presId="urn:microsoft.com/office/officeart/2008/layout/VerticalCurvedList"/>
    <dgm:cxn modelId="{662E6E33-ED97-4DFB-81A9-F4A04F8E296F}" type="presParOf" srcId="{5333D87A-31BB-46B6-99EA-B6D477A5B189}" destId="{E81427E9-A6FA-41F2-9F12-739A5F8AECD1}" srcOrd="2" destOrd="0" presId="urn:microsoft.com/office/officeart/2008/layout/VerticalCurvedList"/>
    <dgm:cxn modelId="{D0EC67DB-7431-4710-8869-60DB42569927}" type="presParOf" srcId="{E81427E9-A6FA-41F2-9F12-739A5F8AECD1}" destId="{2EF7F98B-5A99-463F-920B-B33C6670159C}" srcOrd="0" destOrd="0" presId="urn:microsoft.com/office/officeart/2008/layout/VerticalCurvedList"/>
    <dgm:cxn modelId="{444E6C60-F190-4F43-8047-5A8DEC28A651}" type="presParOf" srcId="{5333D87A-31BB-46B6-99EA-B6D477A5B189}" destId="{913DC65D-7E0E-4BBD-8939-14E15005446B}" srcOrd="3" destOrd="0" presId="urn:microsoft.com/office/officeart/2008/layout/VerticalCurvedList"/>
    <dgm:cxn modelId="{BCEF23D1-EEE4-4C96-AB5B-F63A9A0FCB20}" type="presParOf" srcId="{5333D87A-31BB-46B6-99EA-B6D477A5B189}" destId="{62C98D38-5138-4FFF-9321-6B6696AD250C}" srcOrd="4" destOrd="0" presId="urn:microsoft.com/office/officeart/2008/layout/VerticalCurvedList"/>
    <dgm:cxn modelId="{211B721F-576B-4A36-8D99-596979D47280}" type="presParOf" srcId="{62C98D38-5138-4FFF-9321-6B6696AD250C}" destId="{C5C21DF3-5FEB-4397-84D7-48AD489DBC8F}" srcOrd="0" destOrd="0" presId="urn:microsoft.com/office/officeart/2008/layout/VerticalCurvedList"/>
    <dgm:cxn modelId="{242B3812-73A4-4345-98ED-F72EBCC86777}" type="presParOf" srcId="{5333D87A-31BB-46B6-99EA-B6D477A5B189}" destId="{DD63421F-312A-4E75-80C7-4722B6264094}" srcOrd="5" destOrd="0" presId="urn:microsoft.com/office/officeart/2008/layout/VerticalCurvedList"/>
    <dgm:cxn modelId="{060D831A-D295-490F-B15C-7BE562CE8822}" type="presParOf" srcId="{5333D87A-31BB-46B6-99EA-B6D477A5B189}" destId="{A92F915A-C95F-44C3-B3A9-2F5071645AF6}" srcOrd="6" destOrd="0" presId="urn:microsoft.com/office/officeart/2008/layout/VerticalCurvedList"/>
    <dgm:cxn modelId="{BBCE4F4B-0355-4705-A9D9-051101CD52A7}" type="presParOf" srcId="{A92F915A-C95F-44C3-B3A9-2F5071645AF6}" destId="{8C5EECC7-4837-4AF6-9FB8-F7E2E0EBD2F0}" srcOrd="0" destOrd="0" presId="urn:microsoft.com/office/officeart/2008/layout/VerticalCurvedList"/>
    <dgm:cxn modelId="{64CB4489-DA1A-4361-8B4A-5F27C38F0938}" type="presParOf" srcId="{5333D87A-31BB-46B6-99EA-B6D477A5B189}" destId="{A5317E83-E699-41AB-9108-55DBA982C6E8}" srcOrd="7" destOrd="0" presId="urn:microsoft.com/office/officeart/2008/layout/VerticalCurvedList"/>
    <dgm:cxn modelId="{AAFBE1F5-FE66-40AE-B29C-A1316F5B5B62}" type="presParOf" srcId="{5333D87A-31BB-46B6-99EA-B6D477A5B189}" destId="{BF85FA80-BE1F-4476-BF4B-B103A1141B39}" srcOrd="8" destOrd="0" presId="urn:microsoft.com/office/officeart/2008/layout/VerticalCurvedList"/>
    <dgm:cxn modelId="{57330B4A-D706-4268-A7DC-58F5E264E1D7}" type="presParOf" srcId="{BF85FA80-BE1F-4476-BF4B-B103A1141B39}" destId="{81C6A7CB-3955-40B7-9681-96E82CB72C6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2AF61-E46E-4D2F-B445-2B2D476962C9}">
      <dsp:nvSpPr>
        <dsp:cNvPr id="0" name=""/>
        <dsp:cNvSpPr/>
      </dsp:nvSpPr>
      <dsp:spPr>
        <a:xfrm>
          <a:off x="0" y="265700"/>
          <a:ext cx="5486400" cy="43173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Provides an easy and accessible way to update content</a:t>
          </a:r>
        </a:p>
      </dsp:txBody>
      <dsp:txXfrm>
        <a:off x="21075" y="286775"/>
        <a:ext cx="5444250" cy="389580"/>
      </dsp:txXfrm>
    </dsp:sp>
    <dsp:sp modelId="{CCE8B7E3-C53D-4C58-8608-87F31B434702}">
      <dsp:nvSpPr>
        <dsp:cNvPr id="0" name=""/>
        <dsp:cNvSpPr/>
      </dsp:nvSpPr>
      <dsp:spPr>
        <a:xfrm>
          <a:off x="0" y="749270"/>
          <a:ext cx="5486400" cy="431730"/>
        </a:xfrm>
        <a:prstGeom prst="roundRect">
          <a:avLst/>
        </a:prstGeom>
        <a:solidFill>
          <a:schemeClr val="accent2">
            <a:hueOff val="-242561"/>
            <a:satOff val="-1398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Enable users to maintain content consistency</a:t>
          </a:r>
        </a:p>
      </dsp:txBody>
      <dsp:txXfrm>
        <a:off x="21075" y="770345"/>
        <a:ext cx="5444250" cy="389580"/>
      </dsp:txXfrm>
    </dsp:sp>
    <dsp:sp modelId="{806AF3B9-45F8-4A0D-A495-F3D4E53F1128}">
      <dsp:nvSpPr>
        <dsp:cNvPr id="0" name=""/>
        <dsp:cNvSpPr/>
      </dsp:nvSpPr>
      <dsp:spPr>
        <a:xfrm>
          <a:off x="0" y="1232840"/>
          <a:ext cx="5486400" cy="43173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Support inner and cross-team collaboration</a:t>
          </a:r>
        </a:p>
      </dsp:txBody>
      <dsp:txXfrm>
        <a:off x="21075" y="1253915"/>
        <a:ext cx="5444250" cy="389580"/>
      </dsp:txXfrm>
    </dsp:sp>
    <dsp:sp modelId="{0676E21A-73E0-4185-87D6-E60F054BE6D0}">
      <dsp:nvSpPr>
        <dsp:cNvPr id="0" name=""/>
        <dsp:cNvSpPr/>
      </dsp:nvSpPr>
      <dsp:spPr>
        <a:xfrm>
          <a:off x="0" y="1716410"/>
          <a:ext cx="5486400" cy="43173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Increases content visibility</a:t>
          </a:r>
        </a:p>
      </dsp:txBody>
      <dsp:txXfrm>
        <a:off x="21075" y="1737485"/>
        <a:ext cx="5444250" cy="389580"/>
      </dsp:txXfrm>
    </dsp:sp>
    <dsp:sp modelId="{34ADA9BD-B1A6-4E17-AF35-F42681E960EC}">
      <dsp:nvSpPr>
        <dsp:cNvPr id="0" name=""/>
        <dsp:cNvSpPr/>
      </dsp:nvSpPr>
      <dsp:spPr>
        <a:xfrm>
          <a:off x="0" y="2199980"/>
          <a:ext cx="5486400" cy="43173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Scales as users need grow</a:t>
          </a:r>
        </a:p>
      </dsp:txBody>
      <dsp:txXfrm>
        <a:off x="21075" y="2221055"/>
        <a:ext cx="5444250" cy="389580"/>
      </dsp:txXfrm>
    </dsp:sp>
    <dsp:sp modelId="{967AA3F7-54BE-4847-8C5E-18A8A4F1C597}">
      <dsp:nvSpPr>
        <dsp:cNvPr id="0" name=""/>
        <dsp:cNvSpPr/>
      </dsp:nvSpPr>
      <dsp:spPr>
        <a:xfrm>
          <a:off x="0" y="2683550"/>
          <a:ext cx="5486400" cy="431730"/>
        </a:xfrm>
        <a:prstGeom prst="roundRect">
          <a:avLst/>
        </a:prstGeom>
        <a:solidFill>
          <a:schemeClr val="accent2">
            <a:hueOff val="-1212803"/>
            <a:satOff val="-69940"/>
            <a:lumOff val="71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Improves productivity</a:t>
          </a:r>
        </a:p>
      </dsp:txBody>
      <dsp:txXfrm>
        <a:off x="21075" y="2704625"/>
        <a:ext cx="5444250" cy="389580"/>
      </dsp:txXfrm>
    </dsp:sp>
    <dsp:sp modelId="{79079E75-AAF4-4639-AA7C-D061132EAFD7}">
      <dsp:nvSpPr>
        <dsp:cNvPr id="0" name=""/>
        <dsp:cNvSpPr/>
      </dsp:nvSpPr>
      <dsp:spPr>
        <a:xfrm>
          <a:off x="0" y="3167120"/>
          <a:ext cx="5486400" cy="43173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Reduces cost</a:t>
          </a:r>
        </a:p>
      </dsp:txBody>
      <dsp:txXfrm>
        <a:off x="21075" y="3188195"/>
        <a:ext cx="5444250" cy="3895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20A856-5CA5-48FA-8506-2EA7B2A1B576}">
      <dsp:nvSpPr>
        <dsp:cNvPr id="0" name=""/>
        <dsp:cNvSpPr/>
      </dsp:nvSpPr>
      <dsp:spPr>
        <a:xfrm>
          <a:off x="0" y="345758"/>
          <a:ext cx="4774625" cy="5292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704ADE-5263-4483-B748-F183F13CF0CC}">
      <dsp:nvSpPr>
        <dsp:cNvPr id="0" name=""/>
        <dsp:cNvSpPr/>
      </dsp:nvSpPr>
      <dsp:spPr>
        <a:xfrm>
          <a:off x="238731" y="35798"/>
          <a:ext cx="3342237" cy="61992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29" tIns="0" rIns="126329" bIns="0" numCol="1" spcCol="1270" anchor="ctr" anchorCtr="0">
          <a:noAutofit/>
        </a:bodyPr>
        <a:lstStyle/>
        <a:p>
          <a:pPr marL="0" lvl="0" indent="0" algn="l" defTabSz="933450">
            <a:lnSpc>
              <a:spcPct val="90000"/>
            </a:lnSpc>
            <a:spcBef>
              <a:spcPct val="0"/>
            </a:spcBef>
            <a:spcAft>
              <a:spcPct val="35000"/>
            </a:spcAft>
            <a:buNone/>
          </a:pPr>
          <a:r>
            <a:rPr lang="en-US" sz="2100" kern="1200" dirty="0"/>
            <a:t>a. Coupled CMS</a:t>
          </a:r>
        </a:p>
      </dsp:txBody>
      <dsp:txXfrm>
        <a:off x="268993" y="66060"/>
        <a:ext cx="3281713" cy="559396"/>
      </dsp:txXfrm>
    </dsp:sp>
    <dsp:sp modelId="{FF3D55D0-F621-4D3D-820C-8698DA1F9F4A}">
      <dsp:nvSpPr>
        <dsp:cNvPr id="0" name=""/>
        <dsp:cNvSpPr/>
      </dsp:nvSpPr>
      <dsp:spPr>
        <a:xfrm>
          <a:off x="0" y="1298318"/>
          <a:ext cx="4774625" cy="529200"/>
        </a:xfrm>
        <a:prstGeom prst="rect">
          <a:avLst/>
        </a:prstGeom>
        <a:solidFill>
          <a:schemeClr val="lt1">
            <a:alpha val="90000"/>
            <a:hueOff val="0"/>
            <a:satOff val="0"/>
            <a:lumOff val="0"/>
            <a:alphaOff val="0"/>
          </a:schemeClr>
        </a:solidFill>
        <a:ln w="12700" cap="flat" cmpd="sng" algn="ctr">
          <a:solidFill>
            <a:schemeClr val="accent4">
              <a:hueOff val="3266964"/>
              <a:satOff val="-13592"/>
              <a:lumOff val="320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871368-0E20-4E81-B394-55BC184D260A}">
      <dsp:nvSpPr>
        <dsp:cNvPr id="0" name=""/>
        <dsp:cNvSpPr/>
      </dsp:nvSpPr>
      <dsp:spPr>
        <a:xfrm>
          <a:off x="238731" y="988358"/>
          <a:ext cx="3342237" cy="619920"/>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29" tIns="0" rIns="126329" bIns="0" numCol="1" spcCol="1270" anchor="ctr" anchorCtr="0">
          <a:noAutofit/>
        </a:bodyPr>
        <a:lstStyle/>
        <a:p>
          <a:pPr marL="0" lvl="0" indent="0" algn="l" defTabSz="933450">
            <a:lnSpc>
              <a:spcPct val="90000"/>
            </a:lnSpc>
            <a:spcBef>
              <a:spcPct val="0"/>
            </a:spcBef>
            <a:spcAft>
              <a:spcPct val="35000"/>
            </a:spcAft>
            <a:buNone/>
          </a:pPr>
          <a:r>
            <a:rPr lang="en-US" sz="2100" kern="1200" dirty="0"/>
            <a:t>b. SaaS CMS</a:t>
          </a:r>
        </a:p>
      </dsp:txBody>
      <dsp:txXfrm>
        <a:off x="268993" y="1018620"/>
        <a:ext cx="3281713" cy="559396"/>
      </dsp:txXfrm>
    </dsp:sp>
    <dsp:sp modelId="{0F744910-101A-4BC8-B431-3323BA6D360E}">
      <dsp:nvSpPr>
        <dsp:cNvPr id="0" name=""/>
        <dsp:cNvSpPr/>
      </dsp:nvSpPr>
      <dsp:spPr>
        <a:xfrm>
          <a:off x="0" y="2250878"/>
          <a:ext cx="4774625" cy="529200"/>
        </a:xfrm>
        <a:prstGeom prst="rect">
          <a:avLst/>
        </a:prstGeom>
        <a:solidFill>
          <a:schemeClr val="lt1">
            <a:alpha val="90000"/>
            <a:hueOff val="0"/>
            <a:satOff val="0"/>
            <a:lumOff val="0"/>
            <a:alphaOff val="0"/>
          </a:schemeClr>
        </a:solidFill>
        <a:ln w="12700" cap="flat" cmpd="sng" algn="ctr">
          <a:solidFill>
            <a:schemeClr val="accent4">
              <a:hueOff val="6533927"/>
              <a:satOff val="-27185"/>
              <a:lumOff val="6405"/>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9F0F56-C917-44A2-ACA2-4F583B0E734F}">
      <dsp:nvSpPr>
        <dsp:cNvPr id="0" name=""/>
        <dsp:cNvSpPr/>
      </dsp:nvSpPr>
      <dsp:spPr>
        <a:xfrm>
          <a:off x="238731" y="1940918"/>
          <a:ext cx="3342237" cy="61992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29" tIns="0" rIns="126329" bIns="0" numCol="1" spcCol="1270" anchor="ctr" anchorCtr="0">
          <a:noAutofit/>
        </a:bodyPr>
        <a:lstStyle/>
        <a:p>
          <a:pPr marL="0" lvl="0" indent="0" algn="l" defTabSz="933450">
            <a:lnSpc>
              <a:spcPct val="90000"/>
            </a:lnSpc>
            <a:spcBef>
              <a:spcPct val="0"/>
            </a:spcBef>
            <a:spcAft>
              <a:spcPct val="35000"/>
            </a:spcAft>
            <a:buNone/>
          </a:pPr>
          <a:r>
            <a:rPr lang="en-US" sz="2100" kern="1200" dirty="0"/>
            <a:t>c,. Decoupled CMS</a:t>
          </a:r>
        </a:p>
      </dsp:txBody>
      <dsp:txXfrm>
        <a:off x="268993" y="1971180"/>
        <a:ext cx="3281713" cy="559396"/>
      </dsp:txXfrm>
    </dsp:sp>
    <dsp:sp modelId="{00738911-E912-410A-BDDE-ACE5DDD52BD7}">
      <dsp:nvSpPr>
        <dsp:cNvPr id="0" name=""/>
        <dsp:cNvSpPr/>
      </dsp:nvSpPr>
      <dsp:spPr>
        <a:xfrm>
          <a:off x="0" y="3203438"/>
          <a:ext cx="4774625" cy="5292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496CA4-EC49-4EB2-86A5-AA613A4B24F1}">
      <dsp:nvSpPr>
        <dsp:cNvPr id="0" name=""/>
        <dsp:cNvSpPr/>
      </dsp:nvSpPr>
      <dsp:spPr>
        <a:xfrm>
          <a:off x="238731" y="2893478"/>
          <a:ext cx="3342237" cy="61992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6329" tIns="0" rIns="126329" bIns="0" numCol="1" spcCol="1270" anchor="ctr" anchorCtr="0">
          <a:noAutofit/>
        </a:bodyPr>
        <a:lstStyle/>
        <a:p>
          <a:pPr marL="0" lvl="0" indent="0" algn="l" defTabSz="933450">
            <a:lnSpc>
              <a:spcPct val="90000"/>
            </a:lnSpc>
            <a:spcBef>
              <a:spcPct val="0"/>
            </a:spcBef>
            <a:spcAft>
              <a:spcPct val="35000"/>
            </a:spcAft>
            <a:buNone/>
          </a:pPr>
          <a:r>
            <a:rPr lang="en-US" sz="2100" kern="1200" dirty="0"/>
            <a:t>d. Headless CMS</a:t>
          </a:r>
        </a:p>
      </dsp:txBody>
      <dsp:txXfrm>
        <a:off x="268993" y="2923740"/>
        <a:ext cx="3281713" cy="5593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1CDF26-FAF1-421D-B7D9-D1F560DB01D9}">
      <dsp:nvSpPr>
        <dsp:cNvPr id="0" name=""/>
        <dsp:cNvSpPr/>
      </dsp:nvSpPr>
      <dsp:spPr>
        <a:xfrm>
          <a:off x="-5988337" y="-916333"/>
          <a:ext cx="7128789" cy="7128789"/>
        </a:xfrm>
        <a:prstGeom prst="blockArc">
          <a:avLst>
            <a:gd name="adj1" fmla="val 18900000"/>
            <a:gd name="adj2" fmla="val 2700000"/>
            <a:gd name="adj3" fmla="val 303"/>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0BBF2E-8029-43DE-BA33-F1FDC7FDD10F}">
      <dsp:nvSpPr>
        <dsp:cNvPr id="0" name=""/>
        <dsp:cNvSpPr/>
      </dsp:nvSpPr>
      <dsp:spPr>
        <a:xfrm>
          <a:off x="596901" y="407165"/>
          <a:ext cx="4703832" cy="814755"/>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6712"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Strong Bond</a:t>
          </a:r>
        </a:p>
      </dsp:txBody>
      <dsp:txXfrm>
        <a:off x="596901" y="407165"/>
        <a:ext cx="4703832" cy="814755"/>
      </dsp:txXfrm>
    </dsp:sp>
    <dsp:sp modelId="{2EF7F98B-5A99-463F-920B-B33C6670159C}">
      <dsp:nvSpPr>
        <dsp:cNvPr id="0" name=""/>
        <dsp:cNvSpPr/>
      </dsp:nvSpPr>
      <dsp:spPr>
        <a:xfrm>
          <a:off x="87679" y="305321"/>
          <a:ext cx="1018444" cy="1018444"/>
        </a:xfrm>
        <a:prstGeom prst="ellipse">
          <a:avLst/>
        </a:prstGeom>
        <a:blipFill rotWithShape="0">
          <a:blip xmlns:r="http://schemas.openxmlformats.org/officeDocument/2006/relationships" r:embed="rId1"/>
          <a:stretch>
            <a:fillRect/>
          </a:stretch>
        </a:blipFill>
        <a:ln w="28575" cap="flat" cmpd="sng" algn="ctr">
          <a:solidFill>
            <a:schemeClr val="bg1"/>
          </a:solidFill>
          <a:prstDash val="solid"/>
          <a:miter lim="800000"/>
        </a:ln>
        <a:effectLst/>
      </dsp:spPr>
      <dsp:style>
        <a:lnRef idx="2">
          <a:scrgbClr r="0" g="0" b="0"/>
        </a:lnRef>
        <a:fillRef idx="1">
          <a:scrgbClr r="0" g="0" b="0"/>
        </a:fillRef>
        <a:effectRef idx="0">
          <a:scrgbClr r="0" g="0" b="0"/>
        </a:effectRef>
        <a:fontRef idx="minor"/>
      </dsp:style>
    </dsp:sp>
    <dsp:sp modelId="{913DC65D-7E0E-4BBD-8939-14E15005446B}">
      <dsp:nvSpPr>
        <dsp:cNvPr id="0" name=""/>
        <dsp:cNvSpPr/>
      </dsp:nvSpPr>
      <dsp:spPr>
        <a:xfrm>
          <a:off x="1064019" y="1629511"/>
          <a:ext cx="4236714" cy="814755"/>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6712"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User Friendly</a:t>
          </a:r>
        </a:p>
      </dsp:txBody>
      <dsp:txXfrm>
        <a:off x="1064019" y="1629511"/>
        <a:ext cx="4236714" cy="814755"/>
      </dsp:txXfrm>
    </dsp:sp>
    <dsp:sp modelId="{C5C21DF3-5FEB-4397-84D7-48AD489DBC8F}">
      <dsp:nvSpPr>
        <dsp:cNvPr id="0" name=""/>
        <dsp:cNvSpPr/>
      </dsp:nvSpPr>
      <dsp:spPr>
        <a:xfrm>
          <a:off x="554797" y="1527666"/>
          <a:ext cx="1018444" cy="1018444"/>
        </a:xfrm>
        <a:prstGeom prst="ellipse">
          <a:avLst/>
        </a:prstGeom>
        <a:blipFill rotWithShape="0">
          <a:blip xmlns:r="http://schemas.openxmlformats.org/officeDocument/2006/relationships" r:embed="rId2"/>
          <a:stretch>
            <a:fillRect/>
          </a:stretch>
        </a:blipFill>
        <a:ln w="19050" cap="flat" cmpd="sng" algn="ctr">
          <a:solidFill>
            <a:schemeClr val="bg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DD63421F-312A-4E75-80C7-4722B6264094}">
      <dsp:nvSpPr>
        <dsp:cNvPr id="0" name=""/>
        <dsp:cNvSpPr/>
      </dsp:nvSpPr>
      <dsp:spPr>
        <a:xfrm>
          <a:off x="1064019" y="2851856"/>
          <a:ext cx="4236714" cy="814755"/>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6712"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Strong Optimization</a:t>
          </a:r>
        </a:p>
      </dsp:txBody>
      <dsp:txXfrm>
        <a:off x="1064019" y="2851856"/>
        <a:ext cx="4236714" cy="814755"/>
      </dsp:txXfrm>
    </dsp:sp>
    <dsp:sp modelId="{8C5EECC7-4837-4AF6-9FB8-F7E2E0EBD2F0}">
      <dsp:nvSpPr>
        <dsp:cNvPr id="0" name=""/>
        <dsp:cNvSpPr/>
      </dsp:nvSpPr>
      <dsp:spPr>
        <a:xfrm>
          <a:off x="554797" y="2750011"/>
          <a:ext cx="1018444" cy="1018444"/>
        </a:xfrm>
        <a:prstGeom prst="ellipse">
          <a:avLst/>
        </a:prstGeom>
        <a:blipFill rotWithShape="0">
          <a:blip xmlns:r="http://schemas.openxmlformats.org/officeDocument/2006/relationships" r:embed="rId3"/>
          <a:stretch>
            <a:fillRect/>
          </a:stretch>
        </a:blip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317E83-E699-41AB-9108-55DBA982C6E8}">
      <dsp:nvSpPr>
        <dsp:cNvPr id="0" name=""/>
        <dsp:cNvSpPr/>
      </dsp:nvSpPr>
      <dsp:spPr>
        <a:xfrm>
          <a:off x="596901" y="4074201"/>
          <a:ext cx="4703832" cy="814755"/>
        </a:xfrm>
        <a:prstGeom prst="rect">
          <a:avLst/>
        </a:prstGeom>
        <a:solidFill>
          <a:schemeClr val="accent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6712" tIns="83820" rIns="83820" bIns="83820" numCol="1" spcCol="1270" anchor="ctr" anchorCtr="0">
          <a:noAutofit/>
        </a:bodyPr>
        <a:lstStyle/>
        <a:p>
          <a:pPr marL="0" lvl="0" indent="0" algn="l" defTabSz="1466850">
            <a:lnSpc>
              <a:spcPct val="90000"/>
            </a:lnSpc>
            <a:spcBef>
              <a:spcPct val="0"/>
            </a:spcBef>
            <a:spcAft>
              <a:spcPct val="35000"/>
            </a:spcAft>
            <a:buNone/>
          </a:pPr>
          <a:r>
            <a:rPr lang="en-US" sz="3300" kern="1200" dirty="0"/>
            <a:t>More Time</a:t>
          </a:r>
        </a:p>
      </dsp:txBody>
      <dsp:txXfrm>
        <a:off x="596901" y="4074201"/>
        <a:ext cx="4703832" cy="814755"/>
      </dsp:txXfrm>
    </dsp:sp>
    <dsp:sp modelId="{81C6A7CB-3955-40B7-9681-96E82CB72C62}">
      <dsp:nvSpPr>
        <dsp:cNvPr id="0" name=""/>
        <dsp:cNvSpPr/>
      </dsp:nvSpPr>
      <dsp:spPr>
        <a:xfrm>
          <a:off x="87679" y="3972357"/>
          <a:ext cx="1018444" cy="1018444"/>
        </a:xfrm>
        <a:prstGeom prst="ellipse">
          <a:avLst/>
        </a:prstGeom>
        <a:blipFill rotWithShape="0">
          <a:blip xmlns:r="http://schemas.openxmlformats.org/officeDocument/2006/relationships" r:embed="rId4"/>
          <a:stretch>
            <a:fillRect/>
          </a:stretch>
        </a:blip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11616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80026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88215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813840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598645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37156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6073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42299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947699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6565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23279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06/04/2022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1920138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normAutofit/>
          </a:bodyPr>
          <a:lstStyle/>
          <a:p>
            <a:r>
              <a:rPr lang="en-US" sz="3200" b="1" dirty="0">
                <a:effectLst/>
                <a:ea typeface="Calibri" panose="020F0502020204030204" pitchFamily="34" charset="0"/>
              </a:rPr>
              <a:t>Week 4</a:t>
            </a:r>
          </a:p>
          <a:p>
            <a:r>
              <a:rPr lang="en-US" sz="3200" b="1" dirty="0">
                <a:effectLst/>
                <a:ea typeface="Calibri" panose="020F0502020204030204" pitchFamily="34" charset="0"/>
              </a:rPr>
              <a:t>Content Management Systems (CMS) for Creative Industry Technopreneur</a:t>
            </a:r>
            <a:endParaRPr lang="id-ID" sz="3200" b="1"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n-cs"/>
              </a:rPr>
              <a:t>Riovan Styx Roring, S.T.,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mn-cs"/>
              </a:rPr>
              <a:t>M.Kom</a:t>
            </a:r>
            <a:endParaRPr kumimoji="0" lang="id-ID"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6000"/>
            <a:lum/>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10630066" cy="1325563"/>
          </a:xfrm>
        </p:spPr>
        <p:txBody>
          <a:bodyPr/>
          <a:lstStyle/>
          <a:p>
            <a:pPr algn="ctr"/>
            <a:r>
              <a:rPr lang="en-US" dirty="0">
                <a:solidFill>
                  <a:srgbClr val="FF0000"/>
                </a:solidFill>
                <a:latin typeface="Adobe Gothic Std B" panose="020B0800000000000000" pitchFamily="34" charset="-128"/>
                <a:ea typeface="Adobe Gothic Std B" panose="020B0800000000000000" pitchFamily="34" charset="-128"/>
              </a:rPr>
              <a:t>Creative Industry </a:t>
            </a:r>
            <a:r>
              <a:rPr lang="en-US" dirty="0">
                <a:latin typeface="Adobe Gothic Std B" panose="020B0800000000000000" pitchFamily="34" charset="-128"/>
                <a:ea typeface="Adobe Gothic Std B" panose="020B0800000000000000" pitchFamily="34" charset="-128"/>
              </a:rPr>
              <a:t>Technopreneur</a:t>
            </a:r>
            <a:endParaRPr lang="en-US" dirty="0">
              <a:solidFill>
                <a:srgbClr val="C0000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2" y="1247342"/>
            <a:ext cx="10750764" cy="4527816"/>
          </a:xfrm>
        </p:spPr>
        <p:txBody>
          <a:bodyPr>
            <a:noAutofit/>
          </a:bodyPr>
          <a:lstStyle/>
          <a:p>
            <a:pPr marL="0" indent="0" algn="just">
              <a:buNone/>
            </a:pPr>
            <a:r>
              <a:rPr lang="en-US" sz="2400" b="1" dirty="0">
                <a:ln>
                  <a:solidFill>
                    <a:schemeClr val="bg1"/>
                  </a:solidFill>
                </a:ln>
              </a:rPr>
              <a:t>High-tech and entrepreneurial skills are driving our economy back to prosperity. Technopreneur-ship merging technology prowess and entrepreneurial skills- is the real source of power in today’s knowledge-based economy. A technopreneur distinguishes logic from tradition, tradition from prejudice, prejudice from common sense and common sense from nonsense while integrating a variety of ideas from diverse groups and disciplines. </a:t>
            </a:r>
          </a:p>
          <a:p>
            <a:pPr marL="0" indent="0" algn="just">
              <a:buNone/>
            </a:pPr>
            <a:r>
              <a:rPr lang="en-US" sz="2400" b="1" dirty="0">
                <a:ln>
                  <a:solidFill>
                    <a:schemeClr val="bg1"/>
                  </a:solidFill>
                </a:ln>
              </a:rPr>
              <a:t>Technopreneur-ship is not a product but a process of synthesis in engineering the future of a person, an organization, a nation and the world. Strategic directions or decision-making processes are becoming more demanding and complex. This requires universities, and in site professional development programs and training to produce strategic thinkers who will have skills to succeed in a rapidly changing global environment.</a:t>
            </a:r>
          </a:p>
        </p:txBody>
      </p:sp>
      <p:sp>
        <p:nvSpPr>
          <p:cNvPr id="4" name="Kotak Teks 14">
            <a:extLst>
              <a:ext uri="{FF2B5EF4-FFF2-40B4-BE49-F238E27FC236}">
                <a16:creationId xmlns:a16="http://schemas.microsoft.com/office/drawing/2014/main" id="{62728DD4-DAE9-43E8-8744-E5FE7885B63E}"/>
              </a:ext>
            </a:extLst>
          </p:cNvPr>
          <p:cNvSpPr txBox="1"/>
          <p:nvPr/>
        </p:nvSpPr>
        <p:spPr>
          <a:xfrm>
            <a:off x="469467" y="6384591"/>
            <a:ext cx="388219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http://cloudcms</a:t>
            </a:r>
            <a:r>
              <a:rPr lang="en-US" i="1" dirty="0">
                <a:solidFill>
                  <a:prstClr val="black"/>
                </a:solidFill>
                <a:latin typeface="Arial" panose="020B0604020202020204" pitchFamily="34" charset="0"/>
              </a:rPr>
              <a:t>.com</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48091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3000"/>
            <a:lum/>
          </a:blip>
          <a:srcRect/>
          <a:stretch>
            <a:fillRect t="-6000" b="-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1203159" y="373306"/>
            <a:ext cx="9512967" cy="1325563"/>
          </a:xfrm>
        </p:spPr>
        <p:txBody>
          <a:bodyPr>
            <a:normAutofit/>
          </a:bodyPr>
          <a:lstStyle/>
          <a:p>
            <a:pPr algn="ctr"/>
            <a:r>
              <a:rPr lang="en-US" dirty="0">
                <a:solidFill>
                  <a:srgbClr val="FF0000"/>
                </a:solidFill>
                <a:latin typeface="Adobe Gothic Std B" panose="020B0800000000000000" pitchFamily="34" charset="-128"/>
                <a:ea typeface="Adobe Gothic Std B" panose="020B0800000000000000" pitchFamily="34" charset="-128"/>
              </a:rPr>
              <a:t>Creative Industries </a:t>
            </a:r>
            <a:r>
              <a:rPr lang="en-US" dirty="0">
                <a:latin typeface="Adobe Gothic Std B" panose="020B0800000000000000" pitchFamily="34" charset="-128"/>
                <a:ea typeface="Adobe Gothic Std B" panose="020B0800000000000000" pitchFamily="34" charset="-128"/>
              </a:rPr>
              <a:t>in Indonesia</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85009" y="1698869"/>
            <a:ext cx="8710865" cy="4250150"/>
          </a:xfrm>
        </p:spPr>
        <p:txBody>
          <a:bodyPr>
            <a:normAutofit lnSpcReduction="10000"/>
          </a:bodyPr>
          <a:lstStyle/>
          <a:p>
            <a:pPr marL="0" indent="0" algn="just">
              <a:buNone/>
            </a:pPr>
            <a:r>
              <a:rPr lang="en-US" dirty="0"/>
              <a:t>Creative  industry  in  some  countries  becomes  the  new  economic  locomotive.  In  Indonesia,  creative  industry  is  still  being  developed,  and  various  problems  still  occur. The era of 4.0 industries is dominated by the utilization of digital technology that makes life easier like today. </a:t>
            </a:r>
          </a:p>
          <a:p>
            <a:pPr marL="0" indent="0" algn="just">
              <a:buNone/>
            </a:pPr>
            <a:r>
              <a:rPr lang="en-US" dirty="0"/>
              <a:t>creative industry is born as a new stream of economy in some  counties  including  Indonesia.  The  phenomena  of  creative  industries  in  America,  South  Korea,  and  India  are  the  proof  that  creative  industries  give  significant   contribution  to  the  economic development of those countries.</a:t>
            </a:r>
          </a:p>
        </p:txBody>
      </p:sp>
      <p:sp>
        <p:nvSpPr>
          <p:cNvPr id="6" name="Kotak Teks 14">
            <a:extLst>
              <a:ext uri="{FF2B5EF4-FFF2-40B4-BE49-F238E27FC236}">
                <a16:creationId xmlns:a16="http://schemas.microsoft.com/office/drawing/2014/main" id="{6660B915-E691-46F5-A576-1ADF6A0C0444}"/>
              </a:ext>
            </a:extLst>
          </p:cNvPr>
          <p:cNvSpPr txBox="1"/>
          <p:nvPr/>
        </p:nvSpPr>
        <p:spPr>
          <a:xfrm>
            <a:off x="385009" y="6484694"/>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http://gettyimage.com</a:t>
            </a:r>
          </a:p>
        </p:txBody>
      </p:sp>
    </p:spTree>
    <p:extLst>
      <p:ext uri="{BB962C8B-B14F-4D97-AF65-F5344CB8AC3E}">
        <p14:creationId xmlns:p14="http://schemas.microsoft.com/office/powerpoint/2010/main" val="3022497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1000"/>
            <a:lum/>
          </a:blip>
          <a:srcRect/>
          <a:stretch>
            <a:fillRect t="-13000" b="-1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1203159" y="373306"/>
            <a:ext cx="9512967" cy="1325563"/>
          </a:xfrm>
        </p:spPr>
        <p:txBody>
          <a:bodyPr>
            <a:normAutofit/>
          </a:bodyPr>
          <a:lstStyle/>
          <a:p>
            <a:pPr algn="ctr"/>
            <a:r>
              <a:rPr lang="en-US" dirty="0">
                <a:latin typeface="Adobe Gothic Std B" panose="020B0800000000000000" pitchFamily="34" charset="-128"/>
                <a:ea typeface="Adobe Gothic Std B" panose="020B0800000000000000" pitchFamily="34" charset="-128"/>
              </a:rPr>
              <a:t>The Problems of </a:t>
            </a:r>
            <a:r>
              <a:rPr lang="en-US" dirty="0">
                <a:solidFill>
                  <a:srgbClr val="FF0000"/>
                </a:solidFill>
                <a:latin typeface="Adobe Gothic Std B" panose="020B0800000000000000" pitchFamily="34" charset="-128"/>
                <a:ea typeface="Adobe Gothic Std B" panose="020B0800000000000000" pitchFamily="34" charset="-128"/>
              </a:rPr>
              <a:t>Creative Industries </a:t>
            </a:r>
            <a:r>
              <a:rPr lang="en-US" dirty="0">
                <a:latin typeface="Adobe Gothic Std B" panose="020B0800000000000000" pitchFamily="34" charset="-128"/>
                <a:ea typeface="Adobe Gothic Std B" panose="020B0800000000000000" pitchFamily="34" charset="-128"/>
              </a:rPr>
              <a:t>in Indonesia</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85009" y="1666785"/>
            <a:ext cx="9721517" cy="4250150"/>
          </a:xfrm>
        </p:spPr>
        <p:txBody>
          <a:bodyPr>
            <a:normAutofit fontScale="92500" lnSpcReduction="20000"/>
          </a:bodyPr>
          <a:lstStyle/>
          <a:p>
            <a:pPr marL="0" indent="0" algn="just">
              <a:buNone/>
            </a:pPr>
            <a:r>
              <a:rPr lang="en-US" dirty="0"/>
              <a:t>Even though Indonesia is already beginning its journey into becoming a technopreneur country, there are still problems that need an immediate solution, before that can happen, some of those problems are as follow:</a:t>
            </a:r>
          </a:p>
          <a:p>
            <a:pPr marL="514350" indent="-514350" algn="just">
              <a:buAutoNum type="alphaLcPeriod"/>
            </a:pPr>
            <a:r>
              <a:rPr lang="en-US" dirty="0"/>
              <a:t>the uneven distribution of resources among the sixteen sub sectors of creative  industry.  </a:t>
            </a:r>
          </a:p>
          <a:p>
            <a:pPr marL="514350" indent="-514350" algn="just">
              <a:buAutoNum type="alphaLcPeriod"/>
            </a:pPr>
            <a:r>
              <a:rPr lang="en-US" dirty="0"/>
              <a:t>resources for creative  industry have not yet been  evenly  distributed  throughout  Indonesia.  Industries  in  Java  island  still  dominates  the export  activities  in  this  industry. </a:t>
            </a:r>
          </a:p>
          <a:p>
            <a:pPr marL="514350" indent="-514350" algn="just">
              <a:buAutoNum type="alphaLcPeriod"/>
            </a:pPr>
            <a:r>
              <a:rPr lang="en-US" dirty="0"/>
              <a:t>workers in the creative industry still need supports and contribution from highly-educated workers.</a:t>
            </a:r>
          </a:p>
          <a:p>
            <a:pPr marL="0" indent="0" algn="just">
              <a:buNone/>
            </a:pPr>
            <a:r>
              <a:rPr lang="en-US" dirty="0"/>
              <a:t>While those are a pretty major problem, there is quite an easy solution for that, which is</a:t>
            </a:r>
          </a:p>
        </p:txBody>
      </p:sp>
      <p:sp>
        <p:nvSpPr>
          <p:cNvPr id="6" name="Kotak Teks 14">
            <a:extLst>
              <a:ext uri="{FF2B5EF4-FFF2-40B4-BE49-F238E27FC236}">
                <a16:creationId xmlns:a16="http://schemas.microsoft.com/office/drawing/2014/main" id="{6660B915-E691-46F5-A576-1ADF6A0C0444}"/>
              </a:ext>
            </a:extLst>
          </p:cNvPr>
          <p:cNvSpPr txBox="1"/>
          <p:nvPr/>
        </p:nvSpPr>
        <p:spPr>
          <a:xfrm>
            <a:off x="385009" y="6478941"/>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http://easishare.com</a:t>
            </a:r>
          </a:p>
        </p:txBody>
      </p:sp>
    </p:spTree>
    <p:extLst>
      <p:ext uri="{BB962C8B-B14F-4D97-AF65-F5344CB8AC3E}">
        <p14:creationId xmlns:p14="http://schemas.microsoft.com/office/powerpoint/2010/main" val="3495514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Kotak Teks 14">
            <a:extLst>
              <a:ext uri="{FF2B5EF4-FFF2-40B4-BE49-F238E27FC236}">
                <a16:creationId xmlns:a16="http://schemas.microsoft.com/office/drawing/2014/main" id="{46DDFDDD-FDBA-46D1-9E69-B2EAFA8EAB5A}"/>
              </a:ext>
            </a:extLst>
          </p:cNvPr>
          <p:cNvSpPr txBox="1"/>
          <p:nvPr/>
        </p:nvSpPr>
        <p:spPr>
          <a:xfrm>
            <a:off x="0" y="6481011"/>
            <a:ext cx="3625516" cy="37698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a:solidFill>
                  <a:prstClr val="black"/>
                </a:solidFill>
                <a:latin typeface="Arial" panose="020B0604020202020204" pitchFamily="34" charset="0"/>
              </a:rPr>
              <a:t>roweb.ro</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18185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336758" y="268577"/>
            <a:ext cx="8065532" cy="1325563"/>
          </a:xfrm>
        </p:spPr>
        <p:txBody>
          <a:bodyPr>
            <a:normAutofit fontScale="90000"/>
          </a:bodyPr>
          <a:lstStyle/>
          <a:p>
            <a:pPr algn="just"/>
            <a:r>
              <a:rPr lang="en-US" dirty="0">
                <a:latin typeface="Adobe Gothic Std B" panose="020B0800000000000000" pitchFamily="34" charset="-128"/>
                <a:ea typeface="Adobe Gothic Std B" panose="020B0800000000000000" pitchFamily="34" charset="-128"/>
              </a:rPr>
              <a:t>Advanced </a:t>
            </a:r>
            <a:r>
              <a:rPr lang="en-US" dirty="0">
                <a:solidFill>
                  <a:srgbClr val="00B0F0"/>
                </a:solidFill>
                <a:latin typeface="Adobe Gothic Std B" panose="020B0800000000000000" pitchFamily="34" charset="-128"/>
                <a:ea typeface="Adobe Gothic Std B" panose="020B0800000000000000" pitchFamily="34" charset="-128"/>
              </a:rPr>
              <a:t>Content Management Systems (CMS) </a:t>
            </a:r>
            <a:r>
              <a:rPr lang="en-US" dirty="0">
                <a:latin typeface="Adobe Gothic Std B" panose="020B0800000000000000" pitchFamily="34" charset="-128"/>
                <a:ea typeface="Adobe Gothic Std B" panose="020B0800000000000000" pitchFamily="34" charset="-128"/>
              </a:rPr>
              <a:t>technologies</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336758" y="1594140"/>
            <a:ext cx="8065532" cy="4363315"/>
          </a:xfrm>
        </p:spPr>
        <p:txBody>
          <a:bodyPr>
            <a:noAutofit/>
          </a:bodyPr>
          <a:lstStyle/>
          <a:p>
            <a:pPr marL="0" indent="0" algn="just">
              <a:buNone/>
            </a:pPr>
            <a:r>
              <a:rPr lang="en-US" sz="2400" dirty="0"/>
              <a:t>HTML and CSS are OK for creating simple, readable documents, but they are limited when building websites that offer extensive capabilities and functionality—the kind of modern website most companies need to be successful.</a:t>
            </a:r>
          </a:p>
          <a:p>
            <a:pPr marL="0" indent="0" algn="just">
              <a:buNone/>
            </a:pPr>
            <a:r>
              <a:rPr lang="en-US" sz="2400" dirty="0"/>
              <a:t>For example, to add interactive features and more nuanced functionality to users website, they need to use JavaScript. HTML and CSS are relatively straightforward codebases used to create simple documents. JavaScript is a dedicated programming language not dissimilar from the languages used to develop smartphone or desktop applications.</a:t>
            </a:r>
          </a:p>
        </p:txBody>
      </p:sp>
      <p:pic>
        <p:nvPicPr>
          <p:cNvPr id="5" name="Picture 4">
            <a:extLst>
              <a:ext uri="{FF2B5EF4-FFF2-40B4-BE49-F238E27FC236}">
                <a16:creationId xmlns:a16="http://schemas.microsoft.com/office/drawing/2014/main" id="{B8085B71-4A8F-4B5D-B3C2-A0452FD495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833828" cy="6858000"/>
          </a:xfrm>
          <a:prstGeom prst="rect">
            <a:avLst/>
          </a:prstGeom>
        </p:spPr>
      </p:pic>
      <p:sp>
        <p:nvSpPr>
          <p:cNvPr id="6" name="Kotak Teks 14">
            <a:extLst>
              <a:ext uri="{FF2B5EF4-FFF2-40B4-BE49-F238E27FC236}">
                <a16:creationId xmlns:a16="http://schemas.microsoft.com/office/drawing/2014/main" id="{0AB25CF2-CDF9-45C2-9979-800A19C497A3}"/>
              </a:ext>
            </a:extLst>
          </p:cNvPr>
          <p:cNvSpPr txBox="1"/>
          <p:nvPr/>
        </p:nvSpPr>
        <p:spPr>
          <a:xfrm>
            <a:off x="0" y="6488668"/>
            <a:ext cx="388219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http://cloudcms</a:t>
            </a:r>
            <a:r>
              <a:rPr lang="en-US" i="1" dirty="0">
                <a:solidFill>
                  <a:prstClr val="black"/>
                </a:solidFill>
                <a:latin typeface="Arial" panose="020B0604020202020204" pitchFamily="34" charset="0"/>
              </a:rPr>
              <a:t>.com</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71156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336758" y="268577"/>
            <a:ext cx="8065532" cy="1325563"/>
          </a:xfrm>
        </p:spPr>
        <p:txBody>
          <a:bodyPr>
            <a:normAutofit fontScale="90000"/>
          </a:bodyPr>
          <a:lstStyle/>
          <a:p>
            <a:pPr algn="just"/>
            <a:r>
              <a:rPr lang="en-US" dirty="0">
                <a:latin typeface="Adobe Gothic Std B" panose="020B0800000000000000" pitchFamily="34" charset="-128"/>
                <a:ea typeface="Adobe Gothic Std B" panose="020B0800000000000000" pitchFamily="34" charset="-128"/>
              </a:rPr>
              <a:t>Advanced </a:t>
            </a:r>
            <a:r>
              <a:rPr lang="en-US" dirty="0">
                <a:solidFill>
                  <a:srgbClr val="00B0F0"/>
                </a:solidFill>
                <a:latin typeface="Adobe Gothic Std B" panose="020B0800000000000000" pitchFamily="34" charset="-128"/>
                <a:ea typeface="Adobe Gothic Std B" panose="020B0800000000000000" pitchFamily="34" charset="-128"/>
              </a:rPr>
              <a:t>Content Management Systems (CMS) </a:t>
            </a:r>
            <a:r>
              <a:rPr lang="en-US" dirty="0">
                <a:latin typeface="Adobe Gothic Std B" panose="020B0800000000000000" pitchFamily="34" charset="-128"/>
                <a:ea typeface="Adobe Gothic Std B" panose="020B0800000000000000" pitchFamily="34" charset="-128"/>
              </a:rPr>
              <a:t>technologies [cont..]</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336758" y="1892968"/>
            <a:ext cx="8065532" cy="4064487"/>
          </a:xfrm>
        </p:spPr>
        <p:txBody>
          <a:bodyPr>
            <a:noAutofit/>
          </a:bodyPr>
          <a:lstStyle/>
          <a:p>
            <a:pPr marL="0" indent="0" algn="just">
              <a:buNone/>
            </a:pPr>
            <a:r>
              <a:rPr lang="en-US" sz="2400" dirty="0"/>
              <a:t>Suppose they plan to migrate their blog site into a media website that serves thousands of visitors per month and posts several pieces of content per day. In that case, they need to start incorporating database technologies to house and access all their content. They need a database with its own programming language as well as another programming language to pass information between the database and the part of the website that users access and navigate. Just like that, things got complicated rather quickly, which is where CMS comes in.</a:t>
            </a:r>
          </a:p>
        </p:txBody>
      </p:sp>
      <p:pic>
        <p:nvPicPr>
          <p:cNvPr id="5" name="Picture 4">
            <a:extLst>
              <a:ext uri="{FF2B5EF4-FFF2-40B4-BE49-F238E27FC236}">
                <a16:creationId xmlns:a16="http://schemas.microsoft.com/office/drawing/2014/main" id="{B8085B71-4A8F-4B5D-B3C2-A0452FD495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833828" cy="6858000"/>
          </a:xfrm>
          <a:prstGeom prst="rect">
            <a:avLst/>
          </a:prstGeom>
        </p:spPr>
      </p:pic>
      <p:sp>
        <p:nvSpPr>
          <p:cNvPr id="6" name="Kotak Teks 14">
            <a:extLst>
              <a:ext uri="{FF2B5EF4-FFF2-40B4-BE49-F238E27FC236}">
                <a16:creationId xmlns:a16="http://schemas.microsoft.com/office/drawing/2014/main" id="{735E09A2-1A2E-43E8-A57F-7920C582D096}"/>
              </a:ext>
            </a:extLst>
          </p:cNvPr>
          <p:cNvSpPr txBox="1"/>
          <p:nvPr/>
        </p:nvSpPr>
        <p:spPr>
          <a:xfrm>
            <a:off x="92949" y="6404757"/>
            <a:ext cx="388219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http://cloudcms</a:t>
            </a:r>
            <a:r>
              <a:rPr lang="en-US" i="1" dirty="0">
                <a:solidFill>
                  <a:prstClr val="black"/>
                </a:solidFill>
                <a:latin typeface="Arial" panose="020B0604020202020204" pitchFamily="34" charset="0"/>
              </a:rPr>
              <a:t>.com</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51864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62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C62B81E-8E6A-4037-82A5-CC83033F5BD6}"/>
              </a:ext>
            </a:extLst>
          </p:cNvPr>
          <p:cNvSpPr/>
          <p:nvPr/>
        </p:nvSpPr>
        <p:spPr>
          <a:xfrm>
            <a:off x="1" y="0"/>
            <a:ext cx="3463636"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2">
            <a:extLst>
              <a:ext uri="{FF2B5EF4-FFF2-40B4-BE49-F238E27FC236}">
                <a16:creationId xmlns:a16="http://schemas.microsoft.com/office/drawing/2014/main" id="{751A889E-84A9-4EA0-AD3D-7F7F77C7B543}"/>
              </a:ext>
            </a:extLst>
          </p:cNvPr>
          <p:cNvSpPr txBox="1">
            <a:spLocks/>
          </p:cNvSpPr>
          <p:nvPr/>
        </p:nvSpPr>
        <p:spPr>
          <a:xfrm>
            <a:off x="117764" y="861219"/>
            <a:ext cx="3345873" cy="37407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6000" b="1" dirty="0">
                <a:ln>
                  <a:solidFill>
                    <a:schemeClr val="tx1"/>
                  </a:solidFill>
                </a:ln>
                <a:solidFill>
                  <a:schemeClr val="bg1"/>
                </a:solidFill>
              </a:rPr>
              <a:t>“</a:t>
            </a:r>
            <a:r>
              <a:rPr lang="en-US" sz="4400" b="1" dirty="0">
                <a:ln>
                  <a:solidFill>
                    <a:schemeClr val="tx1"/>
                  </a:solidFill>
                </a:ln>
                <a:solidFill>
                  <a:schemeClr val="bg1"/>
                </a:solidFill>
              </a:rPr>
              <a:t>Content Management Systems </a:t>
            </a:r>
          </a:p>
          <a:p>
            <a:pPr marL="0" indent="0">
              <a:buFont typeface="Arial" panose="020B0604020202020204" pitchFamily="34" charset="0"/>
              <a:buNone/>
            </a:pPr>
            <a:r>
              <a:rPr lang="en-US" sz="3200" dirty="0">
                <a:solidFill>
                  <a:schemeClr val="bg1"/>
                </a:solidFill>
              </a:rPr>
              <a:t>have become one the internet’s most powerful web developer tools. </a:t>
            </a:r>
          </a:p>
          <a:p>
            <a:pPr marL="0" indent="0">
              <a:buFont typeface="Arial" panose="020B0604020202020204" pitchFamily="34" charset="0"/>
              <a:buNone/>
            </a:pPr>
            <a:r>
              <a:rPr lang="en-US" sz="5400" b="1" dirty="0">
                <a:ln>
                  <a:solidFill>
                    <a:schemeClr val="tx1"/>
                  </a:solidFill>
                </a:ln>
                <a:solidFill>
                  <a:schemeClr val="bg1"/>
                </a:solidFill>
              </a:rPr>
              <a:t>“</a:t>
            </a:r>
            <a:endParaRPr lang="en-US" sz="5400" dirty="0">
              <a:solidFill>
                <a:schemeClr val="bg1"/>
              </a:solidFill>
            </a:endParaRPr>
          </a:p>
        </p:txBody>
      </p:sp>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893125" y="240001"/>
            <a:ext cx="8007930" cy="1325563"/>
          </a:xfrm>
        </p:spPr>
        <p:txBody>
          <a:bodyPr>
            <a:normAutofit/>
          </a:bodyPr>
          <a:lstStyle/>
          <a:p>
            <a:r>
              <a:rPr lang="en-US" dirty="0">
                <a:latin typeface="Adobe Gothic Std B" panose="020B0800000000000000" pitchFamily="34" charset="-128"/>
                <a:ea typeface="Adobe Gothic Std B" panose="020B0800000000000000" pitchFamily="34" charset="-128"/>
              </a:rPr>
              <a:t>What is </a:t>
            </a:r>
            <a:r>
              <a:rPr lang="en-US" dirty="0">
                <a:solidFill>
                  <a:srgbClr val="00B0F0"/>
                </a:solidFill>
                <a:latin typeface="Adobe Gothic Std B" panose="020B0800000000000000" pitchFamily="34" charset="-128"/>
                <a:ea typeface="Adobe Gothic Std B" panose="020B0800000000000000" pitchFamily="34" charset="-128"/>
              </a:rPr>
              <a:t>Content Management Systems (CMS)</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893125" y="1669906"/>
            <a:ext cx="8007930" cy="3518187"/>
          </a:xfrm>
        </p:spPr>
        <p:txBody>
          <a:bodyPr>
            <a:normAutofit fontScale="85000" lnSpcReduction="20000"/>
          </a:bodyPr>
          <a:lstStyle/>
          <a:p>
            <a:pPr marL="0" indent="0" algn="just">
              <a:buNone/>
            </a:pPr>
            <a:r>
              <a:rPr lang="en-US" dirty="0"/>
              <a:t>A Content Management System (CMS) is a Web application that uses a database (usually MySQL) or other methods to create, edit, and store HTML content in a manageable way. </a:t>
            </a:r>
          </a:p>
          <a:p>
            <a:pPr marL="0" indent="0" algn="just">
              <a:buNone/>
            </a:pPr>
            <a:r>
              <a:rPr lang="en-US" dirty="0"/>
              <a:t>Content is created and edited on the web in an administration portion of the web application (referred to as the Backend).  The resulting content is then displayed to the viewers on the regular site (referred to as the Frontend). </a:t>
            </a:r>
          </a:p>
          <a:p>
            <a:pPr marL="0" indent="0" algn="just">
              <a:buNone/>
            </a:pPr>
            <a:r>
              <a:rPr lang="en-US" dirty="0"/>
              <a:t>A CMS thus makes website content authoring, editing and publishing easy. It enables users to quickly build and efficiently maintain content-rich websites by streamlining the web publishing process. One does not have to be an HTML or CSS expert to use the Content Management System.</a:t>
            </a:r>
          </a:p>
        </p:txBody>
      </p:sp>
    </p:spTree>
    <p:extLst>
      <p:ext uri="{BB962C8B-B14F-4D97-AF65-F5344CB8AC3E}">
        <p14:creationId xmlns:p14="http://schemas.microsoft.com/office/powerpoint/2010/main" val="41756974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10630066" cy="1325563"/>
          </a:xfrm>
        </p:spPr>
        <p:txBody>
          <a:bodyPr/>
          <a:lstStyle/>
          <a:p>
            <a:r>
              <a:rPr lang="en-US" dirty="0">
                <a:latin typeface="Adobe Gothic Std B" panose="020B0800000000000000" pitchFamily="34" charset="-128"/>
                <a:ea typeface="Adobe Gothic Std B" panose="020B0800000000000000" pitchFamily="34" charset="-128"/>
              </a:rPr>
              <a:t>Using </a:t>
            </a:r>
            <a:r>
              <a:rPr lang="en-US" dirty="0">
                <a:solidFill>
                  <a:srgbClr val="00B0F0"/>
                </a:solidFill>
                <a:latin typeface="Adobe Gothic Std B" panose="020B0800000000000000" pitchFamily="34" charset="-128"/>
                <a:ea typeface="Adobe Gothic Std B" panose="020B0800000000000000" pitchFamily="34" charset="-128"/>
              </a:rPr>
              <a:t>Content Management Systems (CMS) </a:t>
            </a:r>
            <a:r>
              <a:rPr lang="en-US" dirty="0">
                <a:latin typeface="Adobe Gothic Std B" panose="020B0800000000000000" pitchFamily="34" charset="-128"/>
                <a:ea typeface="Adobe Gothic Std B" panose="020B0800000000000000" pitchFamily="34" charset="-128"/>
              </a:rPr>
              <a:t>for </a:t>
            </a:r>
            <a:r>
              <a:rPr lang="en-US" dirty="0">
                <a:solidFill>
                  <a:srgbClr val="FF0000"/>
                </a:solidFill>
                <a:latin typeface="Adobe Gothic Std B" panose="020B0800000000000000" pitchFamily="34" charset="-128"/>
                <a:ea typeface="Adobe Gothic Std B" panose="020B0800000000000000" pitchFamily="34" charset="-128"/>
              </a:rPr>
              <a:t>Creative Industry </a:t>
            </a: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5" y="1594140"/>
            <a:ext cx="5285510" cy="4363315"/>
          </a:xfrm>
        </p:spPr>
        <p:txBody>
          <a:bodyPr>
            <a:noAutofit/>
          </a:bodyPr>
          <a:lstStyle/>
          <a:p>
            <a:pPr marL="0" indent="0" algn="just">
              <a:buNone/>
            </a:pPr>
            <a:r>
              <a:rPr lang="en-US" sz="2000" dirty="0"/>
              <a:t>A content management system helps users create, manage, and publish content on the web. It also helps them keep content organized and accessible so it can be used and repurposed effectively. There are various kinds of content management systems available from cloud-based to a headless CMS, to meet every audience need. </a:t>
            </a:r>
          </a:p>
          <a:p>
            <a:pPr marL="0" indent="0" algn="just">
              <a:buNone/>
            </a:pPr>
            <a:r>
              <a:rPr lang="en-US" sz="2000" dirty="0"/>
              <a:t>Not only does it give users a way to store and manage all their information in a single, easily accessible database, but it also does the following:</a:t>
            </a:r>
          </a:p>
        </p:txBody>
      </p:sp>
      <p:graphicFrame>
        <p:nvGraphicFramePr>
          <p:cNvPr id="4" name="Diagram 3">
            <a:extLst>
              <a:ext uri="{FF2B5EF4-FFF2-40B4-BE49-F238E27FC236}">
                <a16:creationId xmlns:a16="http://schemas.microsoft.com/office/drawing/2014/main" id="{9EC0C537-6E3F-403F-9475-ED978B9C39B9}"/>
              </a:ext>
            </a:extLst>
          </p:cNvPr>
          <p:cNvGraphicFramePr/>
          <p:nvPr>
            <p:extLst>
              <p:ext uri="{D42A27DB-BD31-4B8C-83A1-F6EECF244321}">
                <p14:modId xmlns:p14="http://schemas.microsoft.com/office/powerpoint/2010/main" val="1313470764"/>
              </p:ext>
            </p:extLst>
          </p:nvPr>
        </p:nvGraphicFramePr>
        <p:xfrm>
          <a:off x="6331527" y="1289340"/>
          <a:ext cx="5486400" cy="38645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0810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8555181" cy="1325563"/>
          </a:xfrm>
        </p:spPr>
        <p:txBody>
          <a:bodyPr/>
          <a:lstStyle/>
          <a:p>
            <a:r>
              <a:rPr lang="en-US" dirty="0">
                <a:latin typeface="Adobe Gothic Std B" panose="020B0800000000000000" pitchFamily="34" charset="-128"/>
                <a:ea typeface="Adobe Gothic Std B" panose="020B0800000000000000" pitchFamily="34" charset="-128"/>
              </a:rPr>
              <a:t>Types of </a:t>
            </a:r>
            <a:r>
              <a:rPr lang="en-US" dirty="0">
                <a:solidFill>
                  <a:srgbClr val="00B0F0"/>
                </a:solidFill>
                <a:latin typeface="Adobe Gothic Std B" panose="020B0800000000000000" pitchFamily="34" charset="-128"/>
                <a:ea typeface="Adobe Gothic Std B" panose="020B0800000000000000" pitchFamily="34" charset="-128"/>
              </a:rPr>
              <a:t>Content Management Systems (CMS)</a:t>
            </a:r>
            <a:endParaRPr lang="en-US" dirty="0">
              <a:solidFill>
                <a:srgbClr val="C0000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5" y="1594140"/>
            <a:ext cx="5420592" cy="3518187"/>
          </a:xfrm>
        </p:spPr>
        <p:txBody>
          <a:bodyPr>
            <a:noAutofit/>
          </a:bodyPr>
          <a:lstStyle/>
          <a:p>
            <a:pPr marL="0" indent="0" algn="just">
              <a:buNone/>
            </a:pPr>
            <a:r>
              <a:rPr lang="en-US" sz="2000" dirty="0"/>
              <a:t>Nearly every CMS is comprised of two parts, the front end and the back end. The front end is the part the user interacts with. It’s how websites are visibly structured and styled. The front end brings HTML, CSS, and JavaScript together to deliver rich, interactive content that’s styled to match users company’s branding. </a:t>
            </a:r>
          </a:p>
          <a:p>
            <a:pPr marL="0" indent="0" algn="just">
              <a:buNone/>
            </a:pPr>
            <a:r>
              <a:rPr lang="en-US" sz="2000" dirty="0"/>
              <a:t>The back end of a CMS is the application that is used to post new content to a website. The process begins by accessing a web interface to easily add, create, and publish content to their CMS’s front end. Rather than knowing HTML, CSS, and JavaScript, users can create content in an interface similar to Microsoft Word. The back end then stores this content in the database and publishes it to the front end of the website. </a:t>
            </a:r>
          </a:p>
        </p:txBody>
      </p:sp>
      <p:graphicFrame>
        <p:nvGraphicFramePr>
          <p:cNvPr id="4" name="Diagram 3">
            <a:extLst>
              <a:ext uri="{FF2B5EF4-FFF2-40B4-BE49-F238E27FC236}">
                <a16:creationId xmlns:a16="http://schemas.microsoft.com/office/drawing/2014/main" id="{321BDA5F-B818-485E-B979-4F83F92C360C}"/>
              </a:ext>
            </a:extLst>
          </p:cNvPr>
          <p:cNvGraphicFramePr/>
          <p:nvPr>
            <p:extLst>
              <p:ext uri="{D42A27DB-BD31-4B8C-83A1-F6EECF244321}">
                <p14:modId xmlns:p14="http://schemas.microsoft.com/office/powerpoint/2010/main" val="238261328"/>
              </p:ext>
            </p:extLst>
          </p:nvPr>
        </p:nvGraphicFramePr>
        <p:xfrm>
          <a:off x="6419848" y="1343890"/>
          <a:ext cx="4774625" cy="3768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44763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301274E-E862-415E-8361-8657B13ED46C}"/>
              </a:ext>
            </a:extLst>
          </p:cNvPr>
          <p:cNvSpPr/>
          <p:nvPr/>
        </p:nvSpPr>
        <p:spPr>
          <a:xfrm>
            <a:off x="-1" y="-32292"/>
            <a:ext cx="12192000" cy="1371601"/>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E5D9336-B799-438B-A7EC-D5636E2DF5AC}"/>
              </a:ext>
            </a:extLst>
          </p:cNvPr>
          <p:cNvSpPr/>
          <p:nvPr/>
        </p:nvSpPr>
        <p:spPr>
          <a:xfrm>
            <a:off x="0" y="5486399"/>
            <a:ext cx="12192000" cy="1371601"/>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2963452" y="1371599"/>
            <a:ext cx="6688548" cy="4169351"/>
          </a:xfrm>
        </p:spPr>
        <p:txBody>
          <a:bodyPr>
            <a:normAutofit fontScale="92500" lnSpcReduction="20000"/>
          </a:bodyPr>
          <a:lstStyle/>
          <a:p>
            <a:pPr marL="0" indent="0" algn="just">
              <a:buNone/>
            </a:pPr>
            <a:r>
              <a:rPr lang="en-US" dirty="0"/>
              <a:t>A coupled CMS is often referred to as a traditional CMS. It offers a fully accessible back end that connects to and modifies a website’s database and publishes content to a styled front end.</a:t>
            </a:r>
          </a:p>
          <a:p>
            <a:pPr marL="0" indent="0" algn="just">
              <a:buNone/>
            </a:pPr>
            <a:r>
              <a:rPr lang="en-US" dirty="0"/>
              <a:t>While a coupled CMS is an all-in-one solution, the main distinction between it and a software-as-a-service (SaaS) CMS is that a coupled CMS requires dedicated web hosting to run. Although web hosting is relatively inexpensive, it's important to remember that a CMS requires installing and maintaining specific technologies to make the software functional. </a:t>
            </a:r>
          </a:p>
        </p:txBody>
      </p:sp>
      <p:grpSp>
        <p:nvGrpSpPr>
          <p:cNvPr id="8" name="Group 7">
            <a:extLst>
              <a:ext uri="{FF2B5EF4-FFF2-40B4-BE49-F238E27FC236}">
                <a16:creationId xmlns:a16="http://schemas.microsoft.com/office/drawing/2014/main" id="{7271C4A3-F566-46A9-80FD-01AF2D22490D}"/>
              </a:ext>
            </a:extLst>
          </p:cNvPr>
          <p:cNvGrpSpPr/>
          <p:nvPr/>
        </p:nvGrpSpPr>
        <p:grpSpPr>
          <a:xfrm>
            <a:off x="0" y="0"/>
            <a:ext cx="2712233" cy="6858000"/>
            <a:chOff x="1308" y="-1"/>
            <a:chExt cx="1282361" cy="3768437"/>
          </a:xfrm>
        </p:grpSpPr>
        <p:sp>
          <p:nvSpPr>
            <p:cNvPr id="9" name="Flowchart: Manual Operation 8">
              <a:extLst>
                <a:ext uri="{FF2B5EF4-FFF2-40B4-BE49-F238E27FC236}">
                  <a16:creationId xmlns:a16="http://schemas.microsoft.com/office/drawing/2014/main" id="{ED332926-1978-4DBB-8115-331673814881}"/>
                </a:ext>
              </a:extLst>
            </p:cNvPr>
            <p:cNvSpPr/>
            <p:nvPr/>
          </p:nvSpPr>
          <p:spPr>
            <a:xfrm rot="16200000">
              <a:off x="-1241730" y="1243037"/>
              <a:ext cx="3768437" cy="1282361"/>
            </a:xfrm>
            <a:prstGeom prst="flowChartManualOperati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0" name="Flowchart: Manual Operation 4">
              <a:extLst>
                <a:ext uri="{FF2B5EF4-FFF2-40B4-BE49-F238E27FC236}">
                  <a16:creationId xmlns:a16="http://schemas.microsoft.com/office/drawing/2014/main" id="{F2F1B8BA-CA7E-48AF-9B52-7692A0C23AEF}"/>
                </a:ext>
              </a:extLst>
            </p:cNvPr>
            <p:cNvSpPr txBox="1"/>
            <p:nvPr/>
          </p:nvSpPr>
          <p:spPr>
            <a:xfrm rot="21600000">
              <a:off x="1308" y="753686"/>
              <a:ext cx="1282361" cy="226106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237364" y="2807778"/>
            <a:ext cx="3200400" cy="1325563"/>
          </a:xfrm>
        </p:spPr>
        <p:txBody>
          <a:bodyPr>
            <a:normAutofit/>
          </a:bodyPr>
          <a:lstStyle/>
          <a:p>
            <a:r>
              <a:rPr lang="en-US" sz="3600" dirty="0">
                <a:latin typeface="Adobe Gothic Std B" panose="020B0800000000000000" pitchFamily="34" charset="-128"/>
                <a:ea typeface="Adobe Gothic Std B" panose="020B0800000000000000" pitchFamily="34" charset="-128"/>
              </a:rPr>
              <a:t>a. Coupled </a:t>
            </a:r>
            <a:r>
              <a:rPr lang="en-US" sz="3600" dirty="0">
                <a:solidFill>
                  <a:srgbClr val="00B0F0"/>
                </a:solidFill>
                <a:latin typeface="Adobe Gothic Std B" panose="020B0800000000000000" pitchFamily="34" charset="-128"/>
                <a:ea typeface="Adobe Gothic Std B" panose="020B0800000000000000" pitchFamily="34" charset="-128"/>
              </a:rPr>
              <a:t>CMS</a:t>
            </a:r>
          </a:p>
        </p:txBody>
      </p:sp>
      <p:sp>
        <p:nvSpPr>
          <p:cNvPr id="4" name="Rectangle 3">
            <a:extLst>
              <a:ext uri="{FF2B5EF4-FFF2-40B4-BE49-F238E27FC236}">
                <a16:creationId xmlns:a16="http://schemas.microsoft.com/office/drawing/2014/main" id="{8CD80116-4E8F-4505-8D45-3F425282A719}"/>
              </a:ext>
            </a:extLst>
          </p:cNvPr>
          <p:cNvSpPr/>
          <p:nvPr/>
        </p:nvSpPr>
        <p:spPr>
          <a:xfrm>
            <a:off x="9903219" y="0"/>
            <a:ext cx="2288780" cy="68580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B0E22E79-8110-406E-AB39-AB67A485B2CB}"/>
              </a:ext>
            </a:extLst>
          </p:cNvPr>
          <p:cNvGrpSpPr/>
          <p:nvPr/>
        </p:nvGrpSpPr>
        <p:grpSpPr>
          <a:xfrm>
            <a:off x="9895401" y="-1"/>
            <a:ext cx="2296598" cy="6858000"/>
            <a:chOff x="4138230" y="-1"/>
            <a:chExt cx="1282361" cy="3768437"/>
          </a:xfrm>
          <a:solidFill>
            <a:schemeClr val="accent4">
              <a:lumMod val="60000"/>
              <a:lumOff val="40000"/>
            </a:schemeClr>
          </a:solidFill>
        </p:grpSpPr>
        <p:sp>
          <p:nvSpPr>
            <p:cNvPr id="13" name="Flowchart: Manual Operation 12">
              <a:extLst>
                <a:ext uri="{FF2B5EF4-FFF2-40B4-BE49-F238E27FC236}">
                  <a16:creationId xmlns:a16="http://schemas.microsoft.com/office/drawing/2014/main" id="{8088AA9B-59FF-4AFB-8BAD-398484C68BD6}"/>
                </a:ext>
              </a:extLst>
            </p:cNvPr>
            <p:cNvSpPr/>
            <p:nvPr/>
          </p:nvSpPr>
          <p:spPr>
            <a:xfrm rot="16200000">
              <a:off x="2895192" y="1243037"/>
              <a:ext cx="3768437" cy="1282361"/>
            </a:xfrm>
            <a:prstGeom prst="flowChartManualOperation">
              <a:avLst/>
            </a:prstGeom>
            <a:grpFill/>
          </p:spPr>
          <p:style>
            <a:lnRef idx="2">
              <a:schemeClr val="lt1">
                <a:hueOff val="0"/>
                <a:satOff val="0"/>
                <a:lumOff val="0"/>
                <a:alphaOff val="0"/>
              </a:schemeClr>
            </a:lnRef>
            <a:fillRef idx="1">
              <a:schemeClr val="accent4">
                <a:hueOff val="9800891"/>
                <a:satOff val="-40777"/>
                <a:lumOff val="9608"/>
                <a:alphaOff val="0"/>
              </a:schemeClr>
            </a:fillRef>
            <a:effectRef idx="0">
              <a:schemeClr val="accent4">
                <a:hueOff val="9800891"/>
                <a:satOff val="-40777"/>
                <a:lumOff val="9608"/>
                <a:alphaOff val="0"/>
              </a:schemeClr>
            </a:effectRef>
            <a:fontRef idx="minor">
              <a:schemeClr val="lt1"/>
            </a:fontRef>
          </p:style>
        </p:sp>
        <p:sp>
          <p:nvSpPr>
            <p:cNvPr id="14" name="Flowchart: Manual Operation 4">
              <a:extLst>
                <a:ext uri="{FF2B5EF4-FFF2-40B4-BE49-F238E27FC236}">
                  <a16:creationId xmlns:a16="http://schemas.microsoft.com/office/drawing/2014/main" id="{2D6336AC-E68B-4EF0-83DA-7EEB7A931484}"/>
                </a:ext>
              </a:extLst>
            </p:cNvPr>
            <p:cNvSpPr txBox="1"/>
            <p:nvPr/>
          </p:nvSpPr>
          <p:spPr>
            <a:xfrm rot="21600000">
              <a:off x="4138230" y="753686"/>
              <a:ext cx="1282361" cy="226106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12750" tIns="0" rIns="412750" bIns="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grpSp>
    </p:spTree>
    <p:extLst>
      <p:ext uri="{BB962C8B-B14F-4D97-AF65-F5344CB8AC3E}">
        <p14:creationId xmlns:p14="http://schemas.microsoft.com/office/powerpoint/2010/main" val="2645514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101FE8E-86F4-4825-ADA1-13FE706AAF1B}"/>
              </a:ext>
            </a:extLst>
          </p:cNvPr>
          <p:cNvSpPr/>
          <p:nvPr/>
        </p:nvSpPr>
        <p:spPr>
          <a:xfrm>
            <a:off x="-2" y="11506"/>
            <a:ext cx="12192000" cy="1371601"/>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AB61143-B1E5-467F-BE8F-3CE3E94BF7AB}"/>
              </a:ext>
            </a:extLst>
          </p:cNvPr>
          <p:cNvSpPr/>
          <p:nvPr/>
        </p:nvSpPr>
        <p:spPr>
          <a:xfrm>
            <a:off x="0" y="5486399"/>
            <a:ext cx="12192000" cy="1371601"/>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D5F78D8-3923-4F8C-86E9-C4DC204DB523}"/>
              </a:ext>
            </a:extLst>
          </p:cNvPr>
          <p:cNvSpPr/>
          <p:nvPr/>
        </p:nvSpPr>
        <p:spPr>
          <a:xfrm>
            <a:off x="9903219" y="0"/>
            <a:ext cx="2288780" cy="68580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001653" y="1669903"/>
            <a:ext cx="6638637" cy="3518187"/>
          </a:xfrm>
        </p:spPr>
        <p:txBody>
          <a:bodyPr>
            <a:normAutofit fontScale="85000" lnSpcReduction="10000"/>
          </a:bodyPr>
          <a:lstStyle/>
          <a:p>
            <a:pPr marL="0" indent="0" algn="just">
              <a:buNone/>
            </a:pPr>
            <a:r>
              <a:rPr lang="en-US" dirty="0"/>
              <a:t>A SaaS CMS is also a complete, end-to-end solution, but unlike coupled CMS, SaaS CMS is hosted in the cloud. Which means that it requires no actual setup, installation, or preconfigured web hosting. </a:t>
            </a:r>
          </a:p>
          <a:p>
            <a:pPr marL="0" indent="0" algn="just">
              <a:buNone/>
            </a:pPr>
            <a:r>
              <a:rPr lang="en-US" dirty="0"/>
              <a:t>A SaaS-based CMS is an excellent solution for companies who need a straightforward web presence, as it offers all the capabilities without any of the server or web-hosting overhead. It enables all kinds of users to quickly create websites, manage the content, and distribute it through digital channels. </a:t>
            </a:r>
          </a:p>
        </p:txBody>
      </p:sp>
      <p:grpSp>
        <p:nvGrpSpPr>
          <p:cNvPr id="5" name="Group 4">
            <a:extLst>
              <a:ext uri="{FF2B5EF4-FFF2-40B4-BE49-F238E27FC236}">
                <a16:creationId xmlns:a16="http://schemas.microsoft.com/office/drawing/2014/main" id="{3E07ABF2-6AC0-4655-AA6D-EFFDE0C0F546}"/>
              </a:ext>
            </a:extLst>
          </p:cNvPr>
          <p:cNvGrpSpPr/>
          <p:nvPr/>
        </p:nvGrpSpPr>
        <p:grpSpPr>
          <a:xfrm>
            <a:off x="0" y="0"/>
            <a:ext cx="2801257" cy="6858000"/>
            <a:chOff x="1379846" y="-1"/>
            <a:chExt cx="1282361" cy="3768437"/>
          </a:xfrm>
        </p:grpSpPr>
        <p:sp>
          <p:nvSpPr>
            <p:cNvPr id="6" name="Flowchart: Manual Operation 5">
              <a:extLst>
                <a:ext uri="{FF2B5EF4-FFF2-40B4-BE49-F238E27FC236}">
                  <a16:creationId xmlns:a16="http://schemas.microsoft.com/office/drawing/2014/main" id="{035359CE-B1B3-473C-8328-02A84A928ED8}"/>
                </a:ext>
              </a:extLst>
            </p:cNvPr>
            <p:cNvSpPr/>
            <p:nvPr/>
          </p:nvSpPr>
          <p:spPr>
            <a:xfrm rot="16200000">
              <a:off x="136808" y="1243037"/>
              <a:ext cx="3768437" cy="1282361"/>
            </a:xfrm>
            <a:prstGeom prst="flowChartManualOperation">
              <a:avLst/>
            </a:prstGeom>
          </p:spPr>
          <p:style>
            <a:lnRef idx="2">
              <a:schemeClr val="lt1">
                <a:hueOff val="0"/>
                <a:satOff val="0"/>
                <a:lumOff val="0"/>
                <a:alphaOff val="0"/>
              </a:schemeClr>
            </a:lnRef>
            <a:fillRef idx="1">
              <a:schemeClr val="accent4">
                <a:hueOff val="3266964"/>
                <a:satOff val="-13592"/>
                <a:lumOff val="3203"/>
                <a:alphaOff val="0"/>
              </a:schemeClr>
            </a:fillRef>
            <a:effectRef idx="0">
              <a:schemeClr val="accent4">
                <a:hueOff val="3266964"/>
                <a:satOff val="-13592"/>
                <a:lumOff val="3203"/>
                <a:alphaOff val="0"/>
              </a:schemeClr>
            </a:effectRef>
            <a:fontRef idx="minor">
              <a:schemeClr val="lt1"/>
            </a:fontRef>
          </p:style>
        </p:sp>
        <p:sp>
          <p:nvSpPr>
            <p:cNvPr id="7" name="Flowchart: Manual Operation 4">
              <a:extLst>
                <a:ext uri="{FF2B5EF4-FFF2-40B4-BE49-F238E27FC236}">
                  <a16:creationId xmlns:a16="http://schemas.microsoft.com/office/drawing/2014/main" id="{25374F99-E396-4264-8AA3-6D7CF416D563}"/>
                </a:ext>
              </a:extLst>
            </p:cNvPr>
            <p:cNvSpPr txBox="1"/>
            <p:nvPr/>
          </p:nvSpPr>
          <p:spPr>
            <a:xfrm rot="21600000">
              <a:off x="1379846" y="753686"/>
              <a:ext cx="1282361" cy="226106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1" y="2766217"/>
            <a:ext cx="3576123" cy="1325563"/>
          </a:xfrm>
        </p:spPr>
        <p:txBody>
          <a:bodyPr>
            <a:normAutofit/>
          </a:bodyPr>
          <a:lstStyle/>
          <a:p>
            <a:r>
              <a:rPr lang="en-US" sz="3600" dirty="0">
                <a:latin typeface="Adobe Gothic Std B" panose="020B0800000000000000" pitchFamily="34" charset="-128"/>
                <a:ea typeface="Adobe Gothic Std B" panose="020B0800000000000000" pitchFamily="34" charset="-128"/>
              </a:rPr>
              <a:t>b. SaaS </a:t>
            </a:r>
            <a:r>
              <a:rPr lang="en-US" sz="3600" dirty="0">
                <a:solidFill>
                  <a:srgbClr val="00B0F0"/>
                </a:solidFill>
                <a:latin typeface="Adobe Gothic Std B" panose="020B0800000000000000" pitchFamily="34" charset="-128"/>
                <a:ea typeface="Adobe Gothic Std B" panose="020B0800000000000000" pitchFamily="34" charset="-128"/>
              </a:rPr>
              <a:t>CMS</a:t>
            </a:r>
            <a:endParaRPr lang="en-US" sz="3600" dirty="0">
              <a:solidFill>
                <a:srgbClr val="FF0000"/>
              </a:solidFill>
              <a:latin typeface="Adobe Gothic Std B" panose="020B0800000000000000" pitchFamily="34" charset="-128"/>
              <a:ea typeface="Adobe Gothic Std B" panose="020B0800000000000000" pitchFamily="34" charset="-128"/>
            </a:endParaRPr>
          </a:p>
        </p:txBody>
      </p:sp>
      <p:grpSp>
        <p:nvGrpSpPr>
          <p:cNvPr id="8" name="Group 7">
            <a:extLst>
              <a:ext uri="{FF2B5EF4-FFF2-40B4-BE49-F238E27FC236}">
                <a16:creationId xmlns:a16="http://schemas.microsoft.com/office/drawing/2014/main" id="{D91B2C55-D20E-4511-96D3-C9E58615D13F}"/>
              </a:ext>
            </a:extLst>
          </p:cNvPr>
          <p:cNvGrpSpPr/>
          <p:nvPr/>
        </p:nvGrpSpPr>
        <p:grpSpPr>
          <a:xfrm>
            <a:off x="9840686" y="-2"/>
            <a:ext cx="2326862" cy="6858000"/>
            <a:chOff x="1379846" y="-1"/>
            <a:chExt cx="1282361" cy="3768437"/>
          </a:xfrm>
          <a:solidFill>
            <a:schemeClr val="accent6">
              <a:lumMod val="60000"/>
              <a:lumOff val="40000"/>
            </a:schemeClr>
          </a:solidFill>
        </p:grpSpPr>
        <p:sp>
          <p:nvSpPr>
            <p:cNvPr id="9" name="Flowchart: Manual Operation 8">
              <a:extLst>
                <a:ext uri="{FF2B5EF4-FFF2-40B4-BE49-F238E27FC236}">
                  <a16:creationId xmlns:a16="http://schemas.microsoft.com/office/drawing/2014/main" id="{55EEE477-A48F-497F-A034-D3067DDBE867}"/>
                </a:ext>
              </a:extLst>
            </p:cNvPr>
            <p:cNvSpPr/>
            <p:nvPr/>
          </p:nvSpPr>
          <p:spPr>
            <a:xfrm rot="16200000">
              <a:off x="136808" y="1243037"/>
              <a:ext cx="3768437" cy="1282361"/>
            </a:xfrm>
            <a:prstGeom prst="flowChartManualOperation">
              <a:avLst/>
            </a:prstGeom>
            <a:grpFill/>
          </p:spPr>
          <p:style>
            <a:lnRef idx="2">
              <a:schemeClr val="lt1">
                <a:hueOff val="0"/>
                <a:satOff val="0"/>
                <a:lumOff val="0"/>
                <a:alphaOff val="0"/>
              </a:schemeClr>
            </a:lnRef>
            <a:fillRef idx="1">
              <a:schemeClr val="accent4">
                <a:hueOff val="3266964"/>
                <a:satOff val="-13592"/>
                <a:lumOff val="3203"/>
                <a:alphaOff val="0"/>
              </a:schemeClr>
            </a:fillRef>
            <a:effectRef idx="0">
              <a:schemeClr val="accent4">
                <a:hueOff val="3266964"/>
                <a:satOff val="-13592"/>
                <a:lumOff val="3203"/>
                <a:alphaOff val="0"/>
              </a:schemeClr>
            </a:effectRef>
            <a:fontRef idx="minor">
              <a:schemeClr val="lt1"/>
            </a:fontRef>
          </p:style>
        </p:sp>
        <p:sp>
          <p:nvSpPr>
            <p:cNvPr id="10" name="Flowchart: Manual Operation 4">
              <a:extLst>
                <a:ext uri="{FF2B5EF4-FFF2-40B4-BE49-F238E27FC236}">
                  <a16:creationId xmlns:a16="http://schemas.microsoft.com/office/drawing/2014/main" id="{10CFC00A-0C0B-45B2-8958-594F4C35B555}"/>
                </a:ext>
              </a:extLst>
            </p:cNvPr>
            <p:cNvSpPr txBox="1"/>
            <p:nvPr/>
          </p:nvSpPr>
          <p:spPr>
            <a:xfrm rot="21600000">
              <a:off x="1379846" y="753686"/>
              <a:ext cx="1282361" cy="226106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Tree>
    <p:extLst>
      <p:ext uri="{BB962C8B-B14F-4D97-AF65-F5344CB8AC3E}">
        <p14:creationId xmlns:p14="http://schemas.microsoft.com/office/powerpoint/2010/main" val="2421604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8256825-1E7E-47A5-B157-1260D78ED217}"/>
              </a:ext>
            </a:extLst>
          </p:cNvPr>
          <p:cNvSpPr/>
          <p:nvPr/>
        </p:nvSpPr>
        <p:spPr>
          <a:xfrm>
            <a:off x="0" y="5452050"/>
            <a:ext cx="12192000" cy="137160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8A2887D-50BC-4EC9-976B-F76A0B7CFC37}"/>
              </a:ext>
            </a:extLst>
          </p:cNvPr>
          <p:cNvSpPr/>
          <p:nvPr/>
        </p:nvSpPr>
        <p:spPr>
          <a:xfrm>
            <a:off x="-1" y="-19530"/>
            <a:ext cx="12192000" cy="137160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5068CA1-2D23-49C4-8717-7CD849A368DA}"/>
              </a:ext>
            </a:extLst>
          </p:cNvPr>
          <p:cNvGrpSpPr/>
          <p:nvPr/>
        </p:nvGrpSpPr>
        <p:grpSpPr>
          <a:xfrm>
            <a:off x="0" y="0"/>
            <a:ext cx="2785216" cy="6858000"/>
            <a:chOff x="2758384" y="-1"/>
            <a:chExt cx="1282361" cy="3768437"/>
          </a:xfrm>
        </p:grpSpPr>
        <p:sp>
          <p:nvSpPr>
            <p:cNvPr id="10" name="Flowchart: Manual Operation 9">
              <a:extLst>
                <a:ext uri="{FF2B5EF4-FFF2-40B4-BE49-F238E27FC236}">
                  <a16:creationId xmlns:a16="http://schemas.microsoft.com/office/drawing/2014/main" id="{2DF4A75D-EFB5-41A5-BB4B-3C726DD1656C}"/>
                </a:ext>
              </a:extLst>
            </p:cNvPr>
            <p:cNvSpPr/>
            <p:nvPr/>
          </p:nvSpPr>
          <p:spPr>
            <a:xfrm rot="16200000">
              <a:off x="1515346" y="1243037"/>
              <a:ext cx="3768437" cy="1282361"/>
            </a:xfrm>
            <a:prstGeom prst="flowChartManualOperation">
              <a:avLst/>
            </a:prstGeom>
            <a:solidFill>
              <a:srgbClr val="C00000"/>
            </a:solidFill>
          </p:spPr>
          <p:style>
            <a:lnRef idx="2">
              <a:schemeClr val="lt1">
                <a:hueOff val="0"/>
                <a:satOff val="0"/>
                <a:lumOff val="0"/>
                <a:alphaOff val="0"/>
              </a:schemeClr>
            </a:lnRef>
            <a:fillRef idx="1">
              <a:scrgbClr r="0" g="0" b="0"/>
            </a:fillRef>
            <a:effectRef idx="0">
              <a:schemeClr val="accent4">
                <a:hueOff val="6533927"/>
                <a:satOff val="-27185"/>
                <a:lumOff val="6405"/>
                <a:alphaOff val="0"/>
              </a:schemeClr>
            </a:effectRef>
            <a:fontRef idx="minor">
              <a:schemeClr val="lt1"/>
            </a:fontRef>
          </p:style>
        </p:sp>
        <p:sp>
          <p:nvSpPr>
            <p:cNvPr id="11" name="Flowchart: Manual Operation 4">
              <a:extLst>
                <a:ext uri="{FF2B5EF4-FFF2-40B4-BE49-F238E27FC236}">
                  <a16:creationId xmlns:a16="http://schemas.microsoft.com/office/drawing/2014/main" id="{8D89A173-866B-45C3-8951-80B2091D3BE9}"/>
                </a:ext>
              </a:extLst>
            </p:cNvPr>
            <p:cNvSpPr txBox="1"/>
            <p:nvPr/>
          </p:nvSpPr>
          <p:spPr>
            <a:xfrm rot="21600000">
              <a:off x="2758384" y="753686"/>
              <a:ext cx="1282361" cy="226106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2876886" y="1379615"/>
            <a:ext cx="6872131" cy="3518187"/>
          </a:xfrm>
        </p:spPr>
        <p:txBody>
          <a:bodyPr>
            <a:noAutofit/>
          </a:bodyPr>
          <a:lstStyle/>
          <a:p>
            <a:pPr marL="0" indent="0" algn="just">
              <a:buNone/>
            </a:pPr>
            <a:r>
              <a:rPr lang="en-US" sz="2400" dirty="0"/>
              <a:t>In a decoupled CMS, the presentation part of the website is “decoupled” from the back end. The delivery system sits between the presentation of the website and accesses the back end through an application programming interface (API).</a:t>
            </a:r>
          </a:p>
          <a:p>
            <a:pPr marL="0" indent="0" algn="just">
              <a:buNone/>
            </a:pPr>
            <a:r>
              <a:rPr lang="en-US" sz="2400" dirty="0"/>
              <a:t>A decoupled CMS is an advanced solution that offers greater flexibility to interact with the content created in the back end, decoupled CMS is an appealing solution because it supports multiple, adaptable applications on the front end while keeping your content and information consistent in the back end. </a:t>
            </a:r>
          </a:p>
        </p:txBody>
      </p:sp>
      <p:sp>
        <p:nvSpPr>
          <p:cNvPr id="18" name="Rectangle 17">
            <a:extLst>
              <a:ext uri="{FF2B5EF4-FFF2-40B4-BE49-F238E27FC236}">
                <a16:creationId xmlns:a16="http://schemas.microsoft.com/office/drawing/2014/main" id="{C646A2D4-CB1E-493D-98CE-0948541A6183}"/>
              </a:ext>
            </a:extLst>
          </p:cNvPr>
          <p:cNvSpPr/>
          <p:nvPr/>
        </p:nvSpPr>
        <p:spPr>
          <a:xfrm>
            <a:off x="9903219" y="0"/>
            <a:ext cx="2288780" cy="68580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1" y="2766216"/>
            <a:ext cx="2922591" cy="1325563"/>
          </a:xfrm>
        </p:spPr>
        <p:txBody>
          <a:bodyPr>
            <a:normAutofit/>
          </a:bodyPr>
          <a:lstStyle/>
          <a:p>
            <a:r>
              <a:rPr lang="en-US" sz="3500" dirty="0">
                <a:latin typeface="Adobe Gothic Std B" panose="020B0800000000000000" pitchFamily="34" charset="-128"/>
                <a:ea typeface="Adobe Gothic Std B" panose="020B0800000000000000" pitchFamily="34" charset="-128"/>
              </a:rPr>
              <a:t>c. Decoupled </a:t>
            </a:r>
            <a:r>
              <a:rPr lang="en-US" sz="3500" dirty="0">
                <a:solidFill>
                  <a:srgbClr val="00B0F0"/>
                </a:solidFill>
                <a:latin typeface="Adobe Gothic Std B" panose="020B0800000000000000" pitchFamily="34" charset="-128"/>
                <a:ea typeface="Adobe Gothic Std B" panose="020B0800000000000000" pitchFamily="34" charset="-128"/>
              </a:rPr>
              <a:t>CMS</a:t>
            </a:r>
          </a:p>
        </p:txBody>
      </p:sp>
      <p:grpSp>
        <p:nvGrpSpPr>
          <p:cNvPr id="12" name="Group 11">
            <a:extLst>
              <a:ext uri="{FF2B5EF4-FFF2-40B4-BE49-F238E27FC236}">
                <a16:creationId xmlns:a16="http://schemas.microsoft.com/office/drawing/2014/main" id="{7207913E-9F46-47D0-B0A0-B22FF28BEB01}"/>
              </a:ext>
            </a:extLst>
          </p:cNvPr>
          <p:cNvGrpSpPr/>
          <p:nvPr/>
        </p:nvGrpSpPr>
        <p:grpSpPr>
          <a:xfrm>
            <a:off x="9903218" y="0"/>
            <a:ext cx="2288780" cy="6858000"/>
            <a:chOff x="1379846" y="-1"/>
            <a:chExt cx="1282361" cy="3768437"/>
          </a:xfrm>
          <a:solidFill>
            <a:schemeClr val="accent2">
              <a:lumMod val="60000"/>
              <a:lumOff val="40000"/>
            </a:schemeClr>
          </a:solidFill>
        </p:grpSpPr>
        <p:sp>
          <p:nvSpPr>
            <p:cNvPr id="13" name="Flowchart: Manual Operation 12">
              <a:extLst>
                <a:ext uri="{FF2B5EF4-FFF2-40B4-BE49-F238E27FC236}">
                  <a16:creationId xmlns:a16="http://schemas.microsoft.com/office/drawing/2014/main" id="{AC323515-6AB9-4703-A636-8A815F0A74AD}"/>
                </a:ext>
              </a:extLst>
            </p:cNvPr>
            <p:cNvSpPr/>
            <p:nvPr/>
          </p:nvSpPr>
          <p:spPr>
            <a:xfrm rot="16200000">
              <a:off x="136808" y="1243037"/>
              <a:ext cx="3768437" cy="1282361"/>
            </a:xfrm>
            <a:prstGeom prst="flowChartManualOperation">
              <a:avLst/>
            </a:prstGeom>
            <a:grpFill/>
          </p:spPr>
          <p:style>
            <a:lnRef idx="2">
              <a:schemeClr val="lt1">
                <a:hueOff val="0"/>
                <a:satOff val="0"/>
                <a:lumOff val="0"/>
                <a:alphaOff val="0"/>
              </a:schemeClr>
            </a:lnRef>
            <a:fillRef idx="1">
              <a:schemeClr val="accent4">
                <a:hueOff val="3266964"/>
                <a:satOff val="-13592"/>
                <a:lumOff val="3203"/>
                <a:alphaOff val="0"/>
              </a:schemeClr>
            </a:fillRef>
            <a:effectRef idx="0">
              <a:schemeClr val="accent4">
                <a:hueOff val="3266964"/>
                <a:satOff val="-13592"/>
                <a:lumOff val="3203"/>
                <a:alphaOff val="0"/>
              </a:schemeClr>
            </a:effectRef>
            <a:fontRef idx="minor">
              <a:schemeClr val="lt1"/>
            </a:fontRef>
          </p:style>
        </p:sp>
        <p:sp>
          <p:nvSpPr>
            <p:cNvPr id="14" name="Flowchart: Manual Operation 4">
              <a:extLst>
                <a:ext uri="{FF2B5EF4-FFF2-40B4-BE49-F238E27FC236}">
                  <a16:creationId xmlns:a16="http://schemas.microsoft.com/office/drawing/2014/main" id="{FEFABCE4-0BEB-4128-A693-E211C3A156DF}"/>
                </a:ext>
              </a:extLst>
            </p:cNvPr>
            <p:cNvSpPr txBox="1"/>
            <p:nvPr/>
          </p:nvSpPr>
          <p:spPr>
            <a:xfrm rot="21600000">
              <a:off x="1379846" y="753686"/>
              <a:ext cx="1282361" cy="226106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Tree>
    <p:extLst>
      <p:ext uri="{BB962C8B-B14F-4D97-AF65-F5344CB8AC3E}">
        <p14:creationId xmlns:p14="http://schemas.microsoft.com/office/powerpoint/2010/main" val="3458747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2C009D8-30E1-4EF0-B52D-31D64AB126FA}"/>
              </a:ext>
            </a:extLst>
          </p:cNvPr>
          <p:cNvSpPr/>
          <p:nvPr/>
        </p:nvSpPr>
        <p:spPr>
          <a:xfrm>
            <a:off x="-2" y="11508"/>
            <a:ext cx="12192000" cy="1371601"/>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4CA2D0E-196C-40E1-A0F9-7B0481E4634D}"/>
              </a:ext>
            </a:extLst>
          </p:cNvPr>
          <p:cNvSpPr/>
          <p:nvPr/>
        </p:nvSpPr>
        <p:spPr>
          <a:xfrm>
            <a:off x="0" y="5486399"/>
            <a:ext cx="12192000" cy="1371601"/>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FFE8A8-12AE-4A24-895C-83DDAA7882DB}"/>
              </a:ext>
            </a:extLst>
          </p:cNvPr>
          <p:cNvSpPr/>
          <p:nvPr/>
        </p:nvSpPr>
        <p:spPr>
          <a:xfrm>
            <a:off x="9903219" y="0"/>
            <a:ext cx="2288780" cy="6858000"/>
          </a:xfrm>
          <a:prstGeom prst="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2833748" y="1355557"/>
            <a:ext cx="7069469" cy="4126833"/>
          </a:xfrm>
        </p:spPr>
        <p:txBody>
          <a:bodyPr>
            <a:normAutofit fontScale="85000" lnSpcReduction="10000"/>
          </a:bodyPr>
          <a:lstStyle/>
          <a:p>
            <a:pPr marL="0" indent="0" algn="just">
              <a:buNone/>
            </a:pPr>
            <a:r>
              <a:rPr lang="en-US" dirty="0"/>
              <a:t>A headless CMS has only a back-end system that accesses a database and stores content with a custom-built, front-end web application. It offers greater flexibility than a decoupled CMS, but it also requires considerably more work than any other option. A headless CMS also usually requires a developer to design, create, and connect a front-end application.</a:t>
            </a:r>
          </a:p>
          <a:p>
            <a:pPr marL="0" indent="0" algn="just">
              <a:buNone/>
            </a:pPr>
            <a:r>
              <a:rPr lang="en-US" dirty="0"/>
              <a:t>A headless CMS is a good solution for organizations that need complete control and flexibility over how their content is accessed. It provides content storage and organizational capabilities while allowing for a custom application on the front end—whether a website, a mobile app, or some other front end. </a:t>
            </a:r>
          </a:p>
        </p:txBody>
      </p:sp>
      <p:grpSp>
        <p:nvGrpSpPr>
          <p:cNvPr id="5" name="Group 4">
            <a:extLst>
              <a:ext uri="{FF2B5EF4-FFF2-40B4-BE49-F238E27FC236}">
                <a16:creationId xmlns:a16="http://schemas.microsoft.com/office/drawing/2014/main" id="{C89553B3-8258-4278-A196-A1D9FE1B3E9A}"/>
              </a:ext>
            </a:extLst>
          </p:cNvPr>
          <p:cNvGrpSpPr/>
          <p:nvPr/>
        </p:nvGrpSpPr>
        <p:grpSpPr>
          <a:xfrm>
            <a:off x="0" y="-20053"/>
            <a:ext cx="2743200" cy="6878053"/>
            <a:chOff x="4138230" y="-1"/>
            <a:chExt cx="1282361" cy="3768437"/>
          </a:xfrm>
        </p:grpSpPr>
        <p:sp>
          <p:nvSpPr>
            <p:cNvPr id="6" name="Flowchart: Manual Operation 5">
              <a:extLst>
                <a:ext uri="{FF2B5EF4-FFF2-40B4-BE49-F238E27FC236}">
                  <a16:creationId xmlns:a16="http://schemas.microsoft.com/office/drawing/2014/main" id="{4BA51A3B-09B1-45D9-980E-EA889ED8D6D4}"/>
                </a:ext>
              </a:extLst>
            </p:cNvPr>
            <p:cNvSpPr/>
            <p:nvPr/>
          </p:nvSpPr>
          <p:spPr>
            <a:xfrm rot="16200000">
              <a:off x="2895192" y="1243037"/>
              <a:ext cx="3768437" cy="1282361"/>
            </a:xfrm>
            <a:prstGeom prst="flowChartManualOperation">
              <a:avLst/>
            </a:prstGeom>
          </p:spPr>
          <p:style>
            <a:lnRef idx="2">
              <a:schemeClr val="lt1">
                <a:hueOff val="0"/>
                <a:satOff val="0"/>
                <a:lumOff val="0"/>
                <a:alphaOff val="0"/>
              </a:schemeClr>
            </a:lnRef>
            <a:fillRef idx="1">
              <a:schemeClr val="accent4">
                <a:hueOff val="9800891"/>
                <a:satOff val="-40777"/>
                <a:lumOff val="9608"/>
                <a:alphaOff val="0"/>
              </a:schemeClr>
            </a:fillRef>
            <a:effectRef idx="0">
              <a:schemeClr val="accent4">
                <a:hueOff val="9800891"/>
                <a:satOff val="-40777"/>
                <a:lumOff val="9608"/>
                <a:alphaOff val="0"/>
              </a:schemeClr>
            </a:effectRef>
            <a:fontRef idx="minor">
              <a:schemeClr val="lt1"/>
            </a:fontRef>
          </p:style>
        </p:sp>
        <p:sp>
          <p:nvSpPr>
            <p:cNvPr id="7" name="Flowchart: Manual Operation 4">
              <a:extLst>
                <a:ext uri="{FF2B5EF4-FFF2-40B4-BE49-F238E27FC236}">
                  <a16:creationId xmlns:a16="http://schemas.microsoft.com/office/drawing/2014/main" id="{861EFD56-9B12-4A41-81A4-1A29A6348AF9}"/>
                </a:ext>
              </a:extLst>
            </p:cNvPr>
            <p:cNvSpPr txBox="1"/>
            <p:nvPr/>
          </p:nvSpPr>
          <p:spPr>
            <a:xfrm rot="21600000">
              <a:off x="4138230" y="753686"/>
              <a:ext cx="1282361" cy="226106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2750" tIns="0" rIns="412750" bIns="0" numCol="1" spcCol="1270" anchor="ctr" anchorCtr="0">
              <a:noAutofit/>
            </a:bodyPr>
            <a:lstStyle/>
            <a:p>
              <a:pPr marL="0" lvl="0" indent="0" algn="ctr" defTabSz="2889250">
                <a:lnSpc>
                  <a:spcPct val="90000"/>
                </a:lnSpc>
                <a:spcBef>
                  <a:spcPct val="0"/>
                </a:spcBef>
                <a:spcAft>
                  <a:spcPct val="35000"/>
                </a:spcAft>
                <a:buNone/>
              </a:pPr>
              <a:endParaRPr lang="en-US" sz="6500" kern="1200"/>
            </a:p>
          </p:txBody>
        </p:sp>
      </p:grpSp>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8464" y="2766218"/>
            <a:ext cx="2999875" cy="1325563"/>
          </a:xfrm>
        </p:spPr>
        <p:txBody>
          <a:bodyPr>
            <a:normAutofit/>
          </a:bodyPr>
          <a:lstStyle/>
          <a:p>
            <a:r>
              <a:rPr lang="en-US" sz="3600" dirty="0">
                <a:latin typeface="Adobe Gothic Std B" panose="020B0800000000000000" pitchFamily="34" charset="-128"/>
                <a:ea typeface="Adobe Gothic Std B" panose="020B0800000000000000" pitchFamily="34" charset="-128"/>
              </a:rPr>
              <a:t>d. Headless </a:t>
            </a:r>
            <a:r>
              <a:rPr lang="en-US" sz="3600" dirty="0">
                <a:ln>
                  <a:solidFill>
                    <a:schemeClr val="tx1"/>
                  </a:solidFill>
                </a:ln>
                <a:solidFill>
                  <a:srgbClr val="00B0F0"/>
                </a:solidFill>
                <a:latin typeface="Adobe Gothic Std B" panose="020B0800000000000000" pitchFamily="34" charset="-128"/>
                <a:ea typeface="Adobe Gothic Std B" panose="020B0800000000000000" pitchFamily="34" charset="-128"/>
              </a:rPr>
              <a:t>CMS</a:t>
            </a:r>
          </a:p>
        </p:txBody>
      </p:sp>
      <p:grpSp>
        <p:nvGrpSpPr>
          <p:cNvPr id="8" name="Group 7">
            <a:extLst>
              <a:ext uri="{FF2B5EF4-FFF2-40B4-BE49-F238E27FC236}">
                <a16:creationId xmlns:a16="http://schemas.microsoft.com/office/drawing/2014/main" id="{BEA17336-6F90-4D36-93F5-7B39BBA8D7D1}"/>
              </a:ext>
            </a:extLst>
          </p:cNvPr>
          <p:cNvGrpSpPr/>
          <p:nvPr/>
        </p:nvGrpSpPr>
        <p:grpSpPr>
          <a:xfrm>
            <a:off x="9903218" y="0"/>
            <a:ext cx="2288780" cy="6858000"/>
            <a:chOff x="1379846" y="-1"/>
            <a:chExt cx="1282361" cy="3768437"/>
          </a:xfrm>
          <a:solidFill>
            <a:schemeClr val="accent1">
              <a:lumMod val="60000"/>
              <a:lumOff val="40000"/>
            </a:schemeClr>
          </a:solidFill>
        </p:grpSpPr>
        <p:sp>
          <p:nvSpPr>
            <p:cNvPr id="9" name="Flowchart: Manual Operation 8">
              <a:extLst>
                <a:ext uri="{FF2B5EF4-FFF2-40B4-BE49-F238E27FC236}">
                  <a16:creationId xmlns:a16="http://schemas.microsoft.com/office/drawing/2014/main" id="{3F280381-FE8A-4688-A5BB-9E4C149A44E2}"/>
                </a:ext>
              </a:extLst>
            </p:cNvPr>
            <p:cNvSpPr/>
            <p:nvPr/>
          </p:nvSpPr>
          <p:spPr>
            <a:xfrm rot="16200000">
              <a:off x="136808" y="1243037"/>
              <a:ext cx="3768437" cy="1282361"/>
            </a:xfrm>
            <a:prstGeom prst="flowChartManualOperation">
              <a:avLst/>
            </a:prstGeom>
            <a:grpFill/>
          </p:spPr>
          <p:style>
            <a:lnRef idx="2">
              <a:schemeClr val="lt1">
                <a:hueOff val="0"/>
                <a:satOff val="0"/>
                <a:lumOff val="0"/>
                <a:alphaOff val="0"/>
              </a:schemeClr>
            </a:lnRef>
            <a:fillRef idx="1">
              <a:schemeClr val="accent4">
                <a:hueOff val="3266964"/>
                <a:satOff val="-13592"/>
                <a:lumOff val="3203"/>
                <a:alphaOff val="0"/>
              </a:schemeClr>
            </a:fillRef>
            <a:effectRef idx="0">
              <a:schemeClr val="accent4">
                <a:hueOff val="3266964"/>
                <a:satOff val="-13592"/>
                <a:lumOff val="3203"/>
                <a:alphaOff val="0"/>
              </a:schemeClr>
            </a:effectRef>
            <a:fontRef idx="minor">
              <a:schemeClr val="lt1"/>
            </a:fontRef>
          </p:style>
        </p:sp>
        <p:sp>
          <p:nvSpPr>
            <p:cNvPr id="10" name="Flowchart: Manual Operation 4">
              <a:extLst>
                <a:ext uri="{FF2B5EF4-FFF2-40B4-BE49-F238E27FC236}">
                  <a16:creationId xmlns:a16="http://schemas.microsoft.com/office/drawing/2014/main" id="{57FFFA77-1302-4352-AFBF-769250EC51C7}"/>
                </a:ext>
              </a:extLst>
            </p:cNvPr>
            <p:cNvSpPr txBox="1"/>
            <p:nvPr/>
          </p:nvSpPr>
          <p:spPr>
            <a:xfrm rot="21600000">
              <a:off x="1379846" y="753686"/>
              <a:ext cx="1282361" cy="2261063"/>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90500" tIns="0" rIns="192484" bIns="0" numCol="1" spcCol="1270" anchor="ctr" anchorCtr="0">
              <a:noAutofit/>
            </a:bodyPr>
            <a:lstStyle/>
            <a:p>
              <a:pPr marL="0" lvl="0" indent="0" algn="ctr" defTabSz="1333500">
                <a:lnSpc>
                  <a:spcPct val="90000"/>
                </a:lnSpc>
                <a:spcBef>
                  <a:spcPct val="0"/>
                </a:spcBef>
                <a:spcAft>
                  <a:spcPct val="35000"/>
                </a:spcAft>
                <a:buNone/>
              </a:pPr>
              <a:endParaRPr lang="en-US" sz="3000" kern="1200"/>
            </a:p>
          </p:txBody>
        </p:sp>
      </p:grpSp>
    </p:spTree>
    <p:extLst>
      <p:ext uri="{BB962C8B-B14F-4D97-AF65-F5344CB8AC3E}">
        <p14:creationId xmlns:p14="http://schemas.microsoft.com/office/powerpoint/2010/main" val="3458992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2" y="268577"/>
            <a:ext cx="7012953" cy="1957531"/>
          </a:xfrm>
        </p:spPr>
        <p:txBody>
          <a:bodyPr>
            <a:normAutofit/>
          </a:bodyPr>
          <a:lstStyle/>
          <a:p>
            <a:pPr algn="just"/>
            <a:r>
              <a:rPr lang="en-US" sz="3600" dirty="0">
                <a:latin typeface="Adobe Gothic Std B" panose="020B0800000000000000" pitchFamily="34" charset="-128"/>
                <a:ea typeface="Adobe Gothic Std B" panose="020B0800000000000000" pitchFamily="34" charset="-128"/>
              </a:rPr>
              <a:t>How does </a:t>
            </a:r>
            <a:r>
              <a:rPr lang="en-US" sz="3600" dirty="0">
                <a:solidFill>
                  <a:srgbClr val="00B0F0"/>
                </a:solidFill>
                <a:latin typeface="Adobe Gothic Std B" panose="020B0800000000000000" pitchFamily="34" charset="-128"/>
                <a:ea typeface="Adobe Gothic Std B" panose="020B0800000000000000" pitchFamily="34" charset="-128"/>
              </a:rPr>
              <a:t>Content Management Systems (CMS) </a:t>
            </a:r>
            <a:r>
              <a:rPr lang="en-US" sz="3600" dirty="0">
                <a:latin typeface="Adobe Gothic Std B" panose="020B0800000000000000" pitchFamily="34" charset="-128"/>
                <a:ea typeface="Adobe Gothic Std B" panose="020B0800000000000000" pitchFamily="34" charset="-128"/>
              </a:rPr>
              <a:t>help to build websites?</a:t>
            </a:r>
          </a:p>
        </p:txBody>
      </p:sp>
      <p:pic>
        <p:nvPicPr>
          <p:cNvPr id="5" name="Picture 4">
            <a:extLst>
              <a:ext uri="{FF2B5EF4-FFF2-40B4-BE49-F238E27FC236}">
                <a16:creationId xmlns:a16="http://schemas.microsoft.com/office/drawing/2014/main" id="{4A42DF36-7E32-46B6-BC65-B23ADAD368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5293" y="268577"/>
            <a:ext cx="3598840" cy="3621240"/>
          </a:xfrm>
          <a:prstGeom prst="rect">
            <a:avLst/>
          </a:prstGeom>
        </p:spPr>
      </p:pic>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74962" y="2226108"/>
            <a:ext cx="7329094" cy="3244250"/>
          </a:xfrm>
        </p:spPr>
        <p:txBody>
          <a:bodyPr>
            <a:noAutofit/>
          </a:bodyPr>
          <a:lstStyle/>
          <a:p>
            <a:pPr marL="0" indent="0" algn="just">
              <a:buNone/>
            </a:pPr>
            <a:r>
              <a:rPr lang="en-US" sz="2400" dirty="0"/>
              <a:t>Basically, a CMS platform takes care of all the technical details around building and managing a website. For example, to post content on the web, such as a blog post, users need to start with an HTML file. HTML allows them to structure their written content so that a web browser can read it. It also allows them to embed images and videos into their content and link to other HTML documents.</a:t>
            </a:r>
          </a:p>
        </p:txBody>
      </p:sp>
      <p:sp>
        <p:nvSpPr>
          <p:cNvPr id="7" name="Kotak Teks 14">
            <a:extLst>
              <a:ext uri="{FF2B5EF4-FFF2-40B4-BE49-F238E27FC236}">
                <a16:creationId xmlns:a16="http://schemas.microsoft.com/office/drawing/2014/main" id="{5C120571-97C2-4A69-920F-222306B420BF}"/>
              </a:ext>
            </a:extLst>
          </p:cNvPr>
          <p:cNvSpPr txBox="1"/>
          <p:nvPr/>
        </p:nvSpPr>
        <p:spPr>
          <a:xfrm>
            <a:off x="0" y="6481011"/>
            <a:ext cx="3625516" cy="37698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a:solidFill>
                  <a:prstClr val="black"/>
                </a:solidFill>
                <a:latin typeface="Arial" panose="020B0604020202020204" pitchFamily="34" charset="0"/>
              </a:rPr>
              <a:t>pincms.net</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30149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2" y="268577"/>
            <a:ext cx="7012953" cy="1957531"/>
          </a:xfrm>
        </p:spPr>
        <p:txBody>
          <a:bodyPr>
            <a:normAutofit/>
          </a:bodyPr>
          <a:lstStyle/>
          <a:p>
            <a:pPr algn="just"/>
            <a:r>
              <a:rPr lang="en-US" sz="3600" dirty="0">
                <a:latin typeface="Adobe Gothic Std B" panose="020B0800000000000000" pitchFamily="34" charset="-128"/>
                <a:ea typeface="Adobe Gothic Std B" panose="020B0800000000000000" pitchFamily="34" charset="-128"/>
              </a:rPr>
              <a:t>How does </a:t>
            </a:r>
            <a:r>
              <a:rPr lang="en-US" sz="3600" dirty="0">
                <a:solidFill>
                  <a:srgbClr val="00B0F0"/>
                </a:solidFill>
                <a:latin typeface="Adobe Gothic Std B" panose="020B0800000000000000" pitchFamily="34" charset="-128"/>
                <a:ea typeface="Adobe Gothic Std B" panose="020B0800000000000000" pitchFamily="34" charset="-128"/>
              </a:rPr>
              <a:t>Content Management Systems (CMS) </a:t>
            </a:r>
            <a:r>
              <a:rPr lang="en-US" sz="3600" dirty="0">
                <a:latin typeface="Adobe Gothic Std B" panose="020B0800000000000000" pitchFamily="34" charset="-128"/>
                <a:ea typeface="Adobe Gothic Std B" panose="020B0800000000000000" pitchFamily="34" charset="-128"/>
              </a:rPr>
              <a:t>help to build websites? [cont..]</a:t>
            </a:r>
          </a:p>
        </p:txBody>
      </p:sp>
      <p:pic>
        <p:nvPicPr>
          <p:cNvPr id="5" name="Picture 4">
            <a:extLst>
              <a:ext uri="{FF2B5EF4-FFF2-40B4-BE49-F238E27FC236}">
                <a16:creationId xmlns:a16="http://schemas.microsoft.com/office/drawing/2014/main" id="{4A42DF36-7E32-46B6-BC65-B23ADAD368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5293" y="268577"/>
            <a:ext cx="3598840" cy="3621240"/>
          </a:xfrm>
          <a:prstGeom prst="rect">
            <a:avLst/>
          </a:prstGeom>
        </p:spPr>
      </p:pic>
      <p:sp>
        <p:nvSpPr>
          <p:cNvPr id="6" name="Content Placeholder 2">
            <a:extLst>
              <a:ext uri="{FF2B5EF4-FFF2-40B4-BE49-F238E27FC236}">
                <a16:creationId xmlns:a16="http://schemas.microsoft.com/office/drawing/2014/main" id="{316F6444-F97C-4784-9845-5C1A7C79E41C}"/>
              </a:ext>
            </a:extLst>
          </p:cNvPr>
          <p:cNvSpPr txBox="1">
            <a:spLocks/>
          </p:cNvSpPr>
          <p:nvPr/>
        </p:nvSpPr>
        <p:spPr>
          <a:xfrm>
            <a:off x="574962" y="2079197"/>
            <a:ext cx="7750891" cy="235016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Once the content is created and structured, you can change the look and feel of it by using cascading style sheets (CSS). With CSS, you can change the font, color, and size of every element on your page to achieve the desired styling. Once completed, you upload the HTML and CSS files—along with any image and video files—to a web server where your new website is accessible to anyone.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While this process may not seem terribly difficult, it’s not a very efficient way to create documents and share them online. And most organizations don’t have the IT resources to devote to this task. </a:t>
            </a:r>
          </a:p>
        </p:txBody>
      </p:sp>
      <p:sp>
        <p:nvSpPr>
          <p:cNvPr id="8" name="Kotak Teks 14">
            <a:extLst>
              <a:ext uri="{FF2B5EF4-FFF2-40B4-BE49-F238E27FC236}">
                <a16:creationId xmlns:a16="http://schemas.microsoft.com/office/drawing/2014/main" id="{8DE259BE-B4D2-4317-805C-A1333D7E89D4}"/>
              </a:ext>
            </a:extLst>
          </p:cNvPr>
          <p:cNvSpPr txBox="1"/>
          <p:nvPr/>
        </p:nvSpPr>
        <p:spPr>
          <a:xfrm>
            <a:off x="0" y="6481011"/>
            <a:ext cx="3625516" cy="37698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a:t>
            </a:r>
            <a:r>
              <a:rPr lang="en-US" i="1" dirty="0">
                <a:solidFill>
                  <a:prstClr val="black"/>
                </a:solidFill>
                <a:latin typeface="Arial" panose="020B0604020202020204" pitchFamily="34" charset="0"/>
              </a:rPr>
              <a:t>pincms.net</a:t>
            </a:r>
            <a:endPar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07107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1074822" y="263582"/>
            <a:ext cx="9803002" cy="1266389"/>
          </a:xfrm>
        </p:spPr>
        <p:txBody>
          <a:bodyPr>
            <a:normAutofit fontScale="90000"/>
          </a:bodyPr>
          <a:lstStyle/>
          <a:p>
            <a:pPr algn="ctr"/>
            <a:r>
              <a:rPr lang="en-US" dirty="0">
                <a:latin typeface="Adobe Gothic Std B" panose="020B0800000000000000" pitchFamily="34" charset="-128"/>
                <a:ea typeface="Adobe Gothic Std B" panose="020B0800000000000000" pitchFamily="34" charset="-128"/>
              </a:rPr>
              <a:t>Benefit of </a:t>
            </a:r>
            <a:r>
              <a:rPr lang="en-US" dirty="0">
                <a:solidFill>
                  <a:srgbClr val="00B0F0"/>
                </a:solidFill>
                <a:latin typeface="Adobe Gothic Std B" panose="020B0800000000000000" pitchFamily="34" charset="-128"/>
                <a:ea typeface="Adobe Gothic Std B" panose="020B0800000000000000" pitchFamily="34" charset="-128"/>
              </a:rPr>
              <a:t>Content Management Systems (CMS)</a:t>
            </a:r>
            <a:endParaRPr lang="en-US" dirty="0">
              <a:solidFill>
                <a:srgbClr val="C0000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5502442" y="1652338"/>
            <a:ext cx="6497053" cy="4363452"/>
          </a:xfrm>
        </p:spPr>
        <p:txBody>
          <a:bodyPr>
            <a:noAutofit/>
          </a:bodyPr>
          <a:lstStyle/>
          <a:p>
            <a:pPr marL="0" indent="0" algn="just">
              <a:buNone/>
            </a:pPr>
            <a:r>
              <a:rPr lang="en-US" sz="2200" dirty="0"/>
              <a:t>The demand for digital marketing experiences is growing, and shows no signs of letting up. Today’s modern consumers are demanding omnichannel solutions and frictionless experiences. Digital technology provides endless ways for companies to engage with their customers and stay connected. So it’s no wonder that CMS market is expected to grow from $36 billion in 2018 to $123.5 billion by 2026. </a:t>
            </a:r>
          </a:p>
          <a:p>
            <a:pPr marL="0" indent="0" algn="just">
              <a:buNone/>
            </a:pPr>
            <a:r>
              <a:rPr lang="en-US" sz="2200" dirty="0"/>
              <a:t>Companies recognize how a content management system can help them leverage the full value of their content by streamlining the content creation and distribution process. Marketing and sales teams who invest in a CMS can expect to gain four key benefits as they work to get their message into the market and improve customer experiences. </a:t>
            </a:r>
          </a:p>
        </p:txBody>
      </p:sp>
      <p:graphicFrame>
        <p:nvGraphicFramePr>
          <p:cNvPr id="4" name="Diagram 3">
            <a:extLst>
              <a:ext uri="{FF2B5EF4-FFF2-40B4-BE49-F238E27FC236}">
                <a16:creationId xmlns:a16="http://schemas.microsoft.com/office/drawing/2014/main" id="{E3E2680C-547C-4EFD-8FF9-F1F405BE8046}"/>
              </a:ext>
            </a:extLst>
          </p:cNvPr>
          <p:cNvGraphicFramePr/>
          <p:nvPr>
            <p:extLst>
              <p:ext uri="{D42A27DB-BD31-4B8C-83A1-F6EECF244321}">
                <p14:modId xmlns:p14="http://schemas.microsoft.com/office/powerpoint/2010/main" val="3259309742"/>
              </p:ext>
            </p:extLst>
          </p:nvPr>
        </p:nvGraphicFramePr>
        <p:xfrm>
          <a:off x="0" y="1298295"/>
          <a:ext cx="5375381" cy="52961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Kotak Teks 14">
            <a:extLst>
              <a:ext uri="{FF2B5EF4-FFF2-40B4-BE49-F238E27FC236}">
                <a16:creationId xmlns:a16="http://schemas.microsoft.com/office/drawing/2014/main" id="{7B9C08EE-B689-4510-9498-83998BA5E0DE}"/>
              </a:ext>
            </a:extLst>
          </p:cNvPr>
          <p:cNvSpPr txBox="1"/>
          <p:nvPr/>
        </p:nvSpPr>
        <p:spPr>
          <a:xfrm>
            <a:off x="465220" y="6488668"/>
            <a:ext cx="3882190"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a:t>
            </a:r>
            <a:r>
              <a:rPr lang="en-US" sz="1600" i="1" dirty="0">
                <a:solidFill>
                  <a:prstClr val="black"/>
                </a:solidFill>
                <a:latin typeface="Arial" panose="020B0604020202020204" pitchFamily="34" charset="0"/>
              </a:rPr>
              <a:t>.com</a:t>
            </a:r>
            <a:endParaRPr kumimoji="0" lang="en-US" sz="1600" b="0" i="1"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3684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Kotak Teks 14">
            <a:extLst>
              <a:ext uri="{FF2B5EF4-FFF2-40B4-BE49-F238E27FC236}">
                <a16:creationId xmlns:a16="http://schemas.microsoft.com/office/drawing/2014/main" id="{649A4586-C65A-4A77-AB6D-5AB9500C5FB1}"/>
              </a:ext>
            </a:extLst>
          </p:cNvPr>
          <p:cNvSpPr txBox="1"/>
          <p:nvPr/>
        </p:nvSpPr>
        <p:spPr>
          <a:xfrm>
            <a:off x="670705" y="6401760"/>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19" name="Title 1">
            <a:extLst>
              <a:ext uri="{FF2B5EF4-FFF2-40B4-BE49-F238E27FC236}">
                <a16:creationId xmlns:a16="http://schemas.microsoft.com/office/drawing/2014/main" id="{FADF9742-178B-4F4B-9D35-0B0734F07B68}"/>
              </a:ext>
            </a:extLst>
          </p:cNvPr>
          <p:cNvSpPr>
            <a:spLocks noGrp="1"/>
          </p:cNvSpPr>
          <p:nvPr>
            <p:ph type="title"/>
          </p:nvPr>
        </p:nvSpPr>
        <p:spPr>
          <a:xfrm>
            <a:off x="574963" y="268577"/>
            <a:ext cx="7500996" cy="1325563"/>
          </a:xfrm>
        </p:spPr>
        <p:txBody>
          <a:bodyPr/>
          <a:lstStyle/>
          <a:p>
            <a:pPr algn="just"/>
            <a:r>
              <a:rPr lang="en-US" dirty="0">
                <a:latin typeface="Adobe Gothic Std B" panose="020B0800000000000000" pitchFamily="34" charset="-128"/>
                <a:ea typeface="Adobe Gothic Std B" panose="020B0800000000000000" pitchFamily="34" charset="-128"/>
              </a:rPr>
              <a:t>a. Stronger collaboration and organization</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20" name="Content Placeholder 2">
            <a:extLst>
              <a:ext uri="{FF2B5EF4-FFF2-40B4-BE49-F238E27FC236}">
                <a16:creationId xmlns:a16="http://schemas.microsoft.com/office/drawing/2014/main" id="{B94A932F-53B5-4480-9DE9-0B8BF5E9CE5A}"/>
              </a:ext>
            </a:extLst>
          </p:cNvPr>
          <p:cNvSpPr>
            <a:spLocks noGrp="1"/>
          </p:cNvSpPr>
          <p:nvPr>
            <p:ph idx="1"/>
          </p:nvPr>
        </p:nvSpPr>
        <p:spPr>
          <a:xfrm>
            <a:off x="670705" y="1871031"/>
            <a:ext cx="7405254" cy="3518187"/>
          </a:xfrm>
        </p:spPr>
        <p:txBody>
          <a:bodyPr>
            <a:noAutofit/>
          </a:bodyPr>
          <a:lstStyle/>
          <a:p>
            <a:pPr marL="0" indent="0" algn="just">
              <a:buNone/>
            </a:pPr>
            <a:r>
              <a:rPr lang="en-US" sz="2600" dirty="0"/>
              <a:t>With a CMS, multiple content marketing team members can contribute and help publish content. With its workflow management, content storage, and scheduling capabilities, the system helps them keep everything organized. Browser-based CMSs can be accessed from anywhere, and teammates in different locations can collaborate on content projects in the same system and on the most current version. Team members can all access the same content since it’s stored in the same place. There’s no need to send multiple files to multiple people—and no headaches from trying to control multiple versions.</a:t>
            </a:r>
          </a:p>
        </p:txBody>
      </p:sp>
      <p:sp>
        <p:nvSpPr>
          <p:cNvPr id="21" name="Oval 20">
            <a:extLst>
              <a:ext uri="{FF2B5EF4-FFF2-40B4-BE49-F238E27FC236}">
                <a16:creationId xmlns:a16="http://schemas.microsoft.com/office/drawing/2014/main" id="{26F690D3-1E0A-4E5E-8AB6-D0C72DC40559}"/>
              </a:ext>
            </a:extLst>
          </p:cNvPr>
          <p:cNvSpPr/>
          <p:nvPr/>
        </p:nvSpPr>
        <p:spPr>
          <a:xfrm>
            <a:off x="9340631" y="268577"/>
            <a:ext cx="2630790" cy="2630790"/>
          </a:xfrm>
          <a:prstGeom prst="ellipse">
            <a:avLst/>
          </a:prstGeom>
          <a:blipFill rotWithShape="0">
            <a:blip r:embed="rId2"/>
            <a:stretch>
              <a:fillRect/>
            </a:stretch>
          </a:blipFill>
          <a:ln w="28575">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35082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Kotak Teks 14">
            <a:extLst>
              <a:ext uri="{FF2B5EF4-FFF2-40B4-BE49-F238E27FC236}">
                <a16:creationId xmlns:a16="http://schemas.microsoft.com/office/drawing/2014/main" id="{649A4586-C65A-4A77-AB6D-5AB9500C5FB1}"/>
              </a:ext>
            </a:extLst>
          </p:cNvPr>
          <p:cNvSpPr txBox="1"/>
          <p:nvPr/>
        </p:nvSpPr>
        <p:spPr>
          <a:xfrm>
            <a:off x="774207" y="6456114"/>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19" name="Title 1">
            <a:extLst>
              <a:ext uri="{FF2B5EF4-FFF2-40B4-BE49-F238E27FC236}">
                <a16:creationId xmlns:a16="http://schemas.microsoft.com/office/drawing/2014/main" id="{FADF9742-178B-4F4B-9D35-0B0734F07B68}"/>
              </a:ext>
            </a:extLst>
          </p:cNvPr>
          <p:cNvSpPr>
            <a:spLocks noGrp="1"/>
          </p:cNvSpPr>
          <p:nvPr>
            <p:ph type="title"/>
          </p:nvPr>
        </p:nvSpPr>
        <p:spPr>
          <a:xfrm>
            <a:off x="574963" y="268577"/>
            <a:ext cx="7500996" cy="1325563"/>
          </a:xfrm>
        </p:spPr>
        <p:txBody>
          <a:bodyPr/>
          <a:lstStyle/>
          <a:p>
            <a:pPr algn="just"/>
            <a:r>
              <a:rPr lang="en-US" dirty="0">
                <a:latin typeface="Adobe Gothic Std B" panose="020B0800000000000000" pitchFamily="34" charset="-128"/>
                <a:ea typeface="Adobe Gothic Std B" panose="020B0800000000000000" pitchFamily="34" charset="-128"/>
              </a:rPr>
              <a:t>b. User friendly</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20" name="Content Placeholder 2">
            <a:extLst>
              <a:ext uri="{FF2B5EF4-FFF2-40B4-BE49-F238E27FC236}">
                <a16:creationId xmlns:a16="http://schemas.microsoft.com/office/drawing/2014/main" id="{B94A932F-53B5-4480-9DE9-0B8BF5E9CE5A}"/>
              </a:ext>
            </a:extLst>
          </p:cNvPr>
          <p:cNvSpPr>
            <a:spLocks noGrp="1"/>
          </p:cNvSpPr>
          <p:nvPr>
            <p:ph idx="1"/>
          </p:nvPr>
        </p:nvSpPr>
        <p:spPr>
          <a:xfrm>
            <a:off x="670705" y="1566807"/>
            <a:ext cx="7405254" cy="3518187"/>
          </a:xfrm>
        </p:spPr>
        <p:txBody>
          <a:bodyPr>
            <a:normAutofit/>
          </a:bodyPr>
          <a:lstStyle/>
          <a:p>
            <a:pPr marL="0" indent="0" algn="just">
              <a:buNone/>
            </a:pPr>
            <a:r>
              <a:rPr lang="en-US" dirty="0"/>
              <a:t>With a CMS, users don’t have to learn HTML or CSS. No matter their skill level, users across the organization can create and publish content. A content management system makes it easy to upload content onto web pages and update it through a content editor.</a:t>
            </a:r>
          </a:p>
        </p:txBody>
      </p:sp>
      <p:sp>
        <p:nvSpPr>
          <p:cNvPr id="21" name="Oval 20">
            <a:extLst>
              <a:ext uri="{FF2B5EF4-FFF2-40B4-BE49-F238E27FC236}">
                <a16:creationId xmlns:a16="http://schemas.microsoft.com/office/drawing/2014/main" id="{26F690D3-1E0A-4E5E-8AB6-D0C72DC40559}"/>
              </a:ext>
            </a:extLst>
          </p:cNvPr>
          <p:cNvSpPr/>
          <p:nvPr/>
        </p:nvSpPr>
        <p:spPr>
          <a:xfrm>
            <a:off x="9340631" y="268577"/>
            <a:ext cx="2630790" cy="2630790"/>
          </a:xfrm>
          <a:prstGeom prst="ellipse">
            <a:avLst/>
          </a:prstGeom>
          <a:blipFill>
            <a:blip r:embed="rId2">
              <a:extLst>
                <a:ext uri="{28A0092B-C50C-407E-A947-70E740481C1C}">
                  <a14:useLocalDpi xmlns:a14="http://schemas.microsoft.com/office/drawing/2010/main" val="0"/>
                </a:ext>
              </a:extLst>
            </a:blip>
            <a:stretch>
              <a:fillRect/>
            </a:stretch>
          </a:blipFill>
          <a:ln w="38100">
            <a:solidFill>
              <a:schemeClr val="accent6">
                <a:lumMod val="75000"/>
              </a:schemeClr>
            </a:solidFill>
            <a:prstDash val="lgDash"/>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431778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Kotak Teks 14">
            <a:extLst>
              <a:ext uri="{FF2B5EF4-FFF2-40B4-BE49-F238E27FC236}">
                <a16:creationId xmlns:a16="http://schemas.microsoft.com/office/drawing/2014/main" id="{649A4586-C65A-4A77-AB6D-5AB9500C5FB1}"/>
              </a:ext>
            </a:extLst>
          </p:cNvPr>
          <p:cNvSpPr txBox="1"/>
          <p:nvPr/>
        </p:nvSpPr>
        <p:spPr>
          <a:xfrm>
            <a:off x="691186" y="6442448"/>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19" name="Title 1">
            <a:extLst>
              <a:ext uri="{FF2B5EF4-FFF2-40B4-BE49-F238E27FC236}">
                <a16:creationId xmlns:a16="http://schemas.microsoft.com/office/drawing/2014/main" id="{FADF9742-178B-4F4B-9D35-0B0734F07B68}"/>
              </a:ext>
            </a:extLst>
          </p:cNvPr>
          <p:cNvSpPr>
            <a:spLocks noGrp="1"/>
          </p:cNvSpPr>
          <p:nvPr>
            <p:ph type="title"/>
          </p:nvPr>
        </p:nvSpPr>
        <p:spPr>
          <a:xfrm>
            <a:off x="574963" y="268577"/>
            <a:ext cx="7863184" cy="1325563"/>
          </a:xfrm>
        </p:spPr>
        <p:txBody>
          <a:bodyPr>
            <a:normAutofit fontScale="90000"/>
          </a:bodyPr>
          <a:lstStyle/>
          <a:p>
            <a:pPr algn="just"/>
            <a:r>
              <a:rPr lang="en-US" dirty="0">
                <a:latin typeface="Adobe Gothic Std B" panose="020B0800000000000000" pitchFamily="34" charset="-128"/>
                <a:ea typeface="Adobe Gothic Std B" panose="020B0800000000000000" pitchFamily="34" charset="-128"/>
              </a:rPr>
              <a:t>c. SEO and content optimization tools and plug-ins</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20" name="Content Placeholder 2">
            <a:extLst>
              <a:ext uri="{FF2B5EF4-FFF2-40B4-BE49-F238E27FC236}">
                <a16:creationId xmlns:a16="http://schemas.microsoft.com/office/drawing/2014/main" id="{B94A932F-53B5-4480-9DE9-0B8BF5E9CE5A}"/>
              </a:ext>
            </a:extLst>
          </p:cNvPr>
          <p:cNvSpPr>
            <a:spLocks noGrp="1"/>
          </p:cNvSpPr>
          <p:nvPr>
            <p:ph idx="1"/>
          </p:nvPr>
        </p:nvSpPr>
        <p:spPr>
          <a:xfrm>
            <a:off x="670705" y="1871031"/>
            <a:ext cx="7405254" cy="3518187"/>
          </a:xfrm>
        </p:spPr>
        <p:txBody>
          <a:bodyPr>
            <a:normAutofit/>
          </a:bodyPr>
          <a:lstStyle/>
          <a:p>
            <a:pPr marL="0" indent="0" algn="just">
              <a:buNone/>
            </a:pPr>
            <a:r>
              <a:rPr lang="en-US" dirty="0"/>
              <a:t>One of the way users can to improve their search engine optimization (SEO) and drive traffic to their site is by using a CMS, where they can add plug-ins and tools to increase their search ranking. These tools can include options within the front-end interface to add web page titles, meta descriptions, and alt tags.</a:t>
            </a:r>
          </a:p>
        </p:txBody>
      </p:sp>
      <p:sp>
        <p:nvSpPr>
          <p:cNvPr id="21" name="Oval 20">
            <a:extLst>
              <a:ext uri="{FF2B5EF4-FFF2-40B4-BE49-F238E27FC236}">
                <a16:creationId xmlns:a16="http://schemas.microsoft.com/office/drawing/2014/main" id="{26F690D3-1E0A-4E5E-8AB6-D0C72DC40559}"/>
              </a:ext>
            </a:extLst>
          </p:cNvPr>
          <p:cNvSpPr/>
          <p:nvPr/>
        </p:nvSpPr>
        <p:spPr>
          <a:xfrm>
            <a:off x="9340631" y="268577"/>
            <a:ext cx="2630790" cy="2630790"/>
          </a:xfrm>
          <a:prstGeom prst="ellipse">
            <a:avLst/>
          </a:prstGeom>
          <a:blipFill>
            <a:blip r:embed="rId2">
              <a:extLst>
                <a:ext uri="{28A0092B-C50C-407E-A947-70E740481C1C}">
                  <a14:useLocalDpi xmlns:a14="http://schemas.microsoft.com/office/drawing/2010/main" val="0"/>
                </a:ext>
              </a:extLst>
            </a:blip>
            <a:stretch>
              <a:fillRect/>
            </a:stretch>
          </a:blipFill>
          <a:ln w="28575">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9446830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2" name="Group 11">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3" name="Isosceles Triangle 1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7" name="Rectangle 16">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Isosceles Triangle 17">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7" name="Kotak Teks 14">
            <a:extLst>
              <a:ext uri="{FF2B5EF4-FFF2-40B4-BE49-F238E27FC236}">
                <a16:creationId xmlns:a16="http://schemas.microsoft.com/office/drawing/2014/main" id="{649A4586-C65A-4A77-AB6D-5AB9500C5FB1}"/>
              </a:ext>
            </a:extLst>
          </p:cNvPr>
          <p:cNvSpPr txBox="1"/>
          <p:nvPr/>
        </p:nvSpPr>
        <p:spPr>
          <a:xfrm>
            <a:off x="670705" y="6521318"/>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http://pngicon.com</a:t>
            </a:r>
          </a:p>
        </p:txBody>
      </p:sp>
      <p:sp>
        <p:nvSpPr>
          <p:cNvPr id="19" name="Title 1">
            <a:extLst>
              <a:ext uri="{FF2B5EF4-FFF2-40B4-BE49-F238E27FC236}">
                <a16:creationId xmlns:a16="http://schemas.microsoft.com/office/drawing/2014/main" id="{FADF9742-178B-4F4B-9D35-0B0734F07B68}"/>
              </a:ext>
            </a:extLst>
          </p:cNvPr>
          <p:cNvSpPr>
            <a:spLocks noGrp="1"/>
          </p:cNvSpPr>
          <p:nvPr>
            <p:ph type="title"/>
          </p:nvPr>
        </p:nvSpPr>
        <p:spPr>
          <a:xfrm>
            <a:off x="574963" y="268577"/>
            <a:ext cx="7500996" cy="1325563"/>
          </a:xfrm>
        </p:spPr>
        <p:txBody>
          <a:bodyPr/>
          <a:lstStyle/>
          <a:p>
            <a:pPr algn="just"/>
            <a:r>
              <a:rPr lang="en-US" dirty="0">
                <a:latin typeface="Adobe Gothic Std B" panose="020B0800000000000000" pitchFamily="34" charset="-128"/>
                <a:ea typeface="Adobe Gothic Std B" panose="020B0800000000000000" pitchFamily="34" charset="-128"/>
              </a:rPr>
              <a:t>d. More time to spend on content </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20" name="Content Placeholder 2">
            <a:extLst>
              <a:ext uri="{FF2B5EF4-FFF2-40B4-BE49-F238E27FC236}">
                <a16:creationId xmlns:a16="http://schemas.microsoft.com/office/drawing/2014/main" id="{B94A932F-53B5-4480-9DE9-0B8BF5E9CE5A}"/>
              </a:ext>
            </a:extLst>
          </p:cNvPr>
          <p:cNvSpPr>
            <a:spLocks noGrp="1"/>
          </p:cNvSpPr>
          <p:nvPr>
            <p:ph idx="1"/>
          </p:nvPr>
        </p:nvSpPr>
        <p:spPr>
          <a:xfrm>
            <a:off x="670705" y="1871031"/>
            <a:ext cx="7405254" cy="3518187"/>
          </a:xfrm>
        </p:spPr>
        <p:txBody>
          <a:bodyPr>
            <a:normAutofit fontScale="92500" lnSpcReduction="10000"/>
          </a:bodyPr>
          <a:lstStyle/>
          <a:p>
            <a:pPr marL="0" indent="0" algn="just">
              <a:buNone/>
            </a:pPr>
            <a:r>
              <a:rPr lang="en-US" dirty="0"/>
              <a:t>With a straightforward CMS system, better organization, and tools and plug-ins to help SEO, Content creators can concentrate on producing quality content. Marketing teams don't have to work with multiple files or code. They can share their work with colleagues easily, even if those colleagues are miles away. They have time to refine copy, tweak imagery, produce more video content, or conduct A/B testing on different subject lines, offers, CTAs, and formats.</a:t>
            </a:r>
          </a:p>
        </p:txBody>
      </p:sp>
      <p:sp>
        <p:nvSpPr>
          <p:cNvPr id="21" name="Oval 20">
            <a:extLst>
              <a:ext uri="{FF2B5EF4-FFF2-40B4-BE49-F238E27FC236}">
                <a16:creationId xmlns:a16="http://schemas.microsoft.com/office/drawing/2014/main" id="{26F690D3-1E0A-4E5E-8AB6-D0C72DC40559}"/>
              </a:ext>
            </a:extLst>
          </p:cNvPr>
          <p:cNvSpPr/>
          <p:nvPr/>
        </p:nvSpPr>
        <p:spPr>
          <a:xfrm>
            <a:off x="9340631" y="268577"/>
            <a:ext cx="2630790" cy="2630790"/>
          </a:xfrm>
          <a:prstGeom prst="ellipse">
            <a:avLst/>
          </a:prstGeom>
          <a:blipFill>
            <a:blip r:embed="rId2">
              <a:extLst>
                <a:ext uri="{28A0092B-C50C-407E-A947-70E740481C1C}">
                  <a14:useLocalDpi xmlns:a14="http://schemas.microsoft.com/office/drawing/2010/main" val="0"/>
                </a:ext>
              </a:extLst>
            </a:blip>
            <a:stretch>
              <a:fillRect/>
            </a:stretch>
          </a:blipFill>
          <a:ln w="28575">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3445190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574963" y="268577"/>
            <a:ext cx="10630066" cy="1325563"/>
          </a:xfrm>
        </p:spPr>
        <p:txBody>
          <a:bodyPr/>
          <a:lstStyle/>
          <a:p>
            <a:pPr algn="ctr"/>
            <a:r>
              <a:rPr lang="en-US" dirty="0">
                <a:ln>
                  <a:solidFill>
                    <a:schemeClr val="tx1">
                      <a:lumMod val="75000"/>
                      <a:lumOff val="25000"/>
                    </a:schemeClr>
                  </a:solidFill>
                </a:ln>
                <a:latin typeface="Adobe Gothic Std B" panose="020B0800000000000000" pitchFamily="34" charset="-128"/>
                <a:ea typeface="Adobe Gothic Std B" panose="020B0800000000000000" pitchFamily="34" charset="-128"/>
              </a:rPr>
              <a:t>Core features to a </a:t>
            </a:r>
            <a:r>
              <a:rPr lang="en-US" dirty="0">
                <a:ln>
                  <a:solidFill>
                    <a:schemeClr val="tx1">
                      <a:lumMod val="75000"/>
                      <a:lumOff val="25000"/>
                    </a:schemeClr>
                  </a:solidFill>
                </a:ln>
                <a:solidFill>
                  <a:srgbClr val="00B0F0"/>
                </a:solidFill>
                <a:latin typeface="Adobe Gothic Std B" panose="020B0800000000000000" pitchFamily="34" charset="-128"/>
                <a:ea typeface="Adobe Gothic Std B" panose="020B0800000000000000" pitchFamily="34" charset="-128"/>
              </a:rPr>
              <a:t>Content Management Systems (CMS)</a:t>
            </a:r>
            <a:endParaRPr lang="en-US" dirty="0">
              <a:ln>
                <a:solidFill>
                  <a:schemeClr val="tx1">
                    <a:lumMod val="75000"/>
                    <a:lumOff val="25000"/>
                  </a:schemeClr>
                </a:solidFill>
              </a:ln>
              <a:solidFill>
                <a:srgbClr val="C0000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254122" y="1882897"/>
            <a:ext cx="7414004" cy="4363315"/>
          </a:xfrm>
        </p:spPr>
        <p:txBody>
          <a:bodyPr>
            <a:noAutofit/>
          </a:bodyPr>
          <a:lstStyle/>
          <a:p>
            <a:pPr marL="0" indent="0" algn="just">
              <a:buNone/>
            </a:pPr>
            <a:r>
              <a:rPr lang="en-US" sz="3200" b="1" dirty="0">
                <a:ln>
                  <a:solidFill>
                    <a:schemeClr val="bg2">
                      <a:lumMod val="75000"/>
                    </a:schemeClr>
                  </a:solidFill>
                </a:ln>
              </a:rPr>
              <a:t>Finding out what features of a CMS are critical to user’s business might start with what features are core to a content management system. Leveraging side-by-side comparisons of content management solutions and products can be helpful to people that undergo decision-making process.</a:t>
            </a:r>
          </a:p>
        </p:txBody>
      </p:sp>
      <p:sp>
        <p:nvSpPr>
          <p:cNvPr id="4" name="Kotak Teks 14">
            <a:extLst>
              <a:ext uri="{FF2B5EF4-FFF2-40B4-BE49-F238E27FC236}">
                <a16:creationId xmlns:a16="http://schemas.microsoft.com/office/drawing/2014/main" id="{05283072-9EBD-442C-943C-FAFE259F4A5D}"/>
              </a:ext>
            </a:extLst>
          </p:cNvPr>
          <p:cNvSpPr txBox="1"/>
          <p:nvPr/>
        </p:nvSpPr>
        <p:spPr>
          <a:xfrm>
            <a:off x="254122" y="6350303"/>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http://easishare.com</a:t>
            </a:r>
          </a:p>
        </p:txBody>
      </p:sp>
    </p:spTree>
    <p:extLst>
      <p:ext uri="{BB962C8B-B14F-4D97-AF65-F5344CB8AC3E}">
        <p14:creationId xmlns:p14="http://schemas.microsoft.com/office/powerpoint/2010/main" val="19966842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513221" y="360997"/>
            <a:ext cx="7405254" cy="1325563"/>
          </a:xfrm>
        </p:spPr>
        <p:txBody>
          <a:bodyPr>
            <a:normAutofit/>
          </a:bodyPr>
          <a:lstStyle/>
          <a:p>
            <a:pPr algn="just"/>
            <a:r>
              <a:rPr lang="en-US" dirty="0">
                <a:latin typeface="Adobe Gothic Std B" panose="020B0800000000000000" pitchFamily="34" charset="-128"/>
                <a:ea typeface="Adobe Gothic Std B" panose="020B0800000000000000" pitchFamily="34" charset="-128"/>
              </a:rPr>
              <a:t>a. User roles and role-based content management</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513221" y="1866855"/>
            <a:ext cx="7405254" cy="3518187"/>
          </a:xfrm>
        </p:spPr>
        <p:txBody>
          <a:bodyPr>
            <a:normAutofit fontScale="92500" lnSpcReduction="10000"/>
          </a:bodyPr>
          <a:lstStyle/>
          <a:p>
            <a:pPr marL="0" indent="0" algn="just">
              <a:buNone/>
            </a:pPr>
            <a:r>
              <a:rPr lang="en-US" dirty="0"/>
              <a:t>There are different types of roles within any Content Management System. Understanding how they work together is essential to giving customer access to perform their duties and access appropriate digital content. These range from typical organization roles to application management roles, task and feature comparison by application roles, to the resource (permissions) type roles, deciding what users can see and do with the content, including documents, sites, or templates. </a:t>
            </a:r>
          </a:p>
        </p:txBody>
      </p:sp>
      <p:pic>
        <p:nvPicPr>
          <p:cNvPr id="5" name="Picture 4">
            <a:extLst>
              <a:ext uri="{FF2B5EF4-FFF2-40B4-BE49-F238E27FC236}">
                <a16:creationId xmlns:a16="http://schemas.microsoft.com/office/drawing/2014/main" id="{0D0BCEBF-FAF5-453C-A668-B881DECC8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033022" cy="6858000"/>
          </a:xfrm>
          <a:prstGeom prst="rect">
            <a:avLst/>
          </a:prstGeom>
        </p:spPr>
      </p:pic>
      <p:sp>
        <p:nvSpPr>
          <p:cNvPr id="6" name="Kotak Teks 14">
            <a:extLst>
              <a:ext uri="{FF2B5EF4-FFF2-40B4-BE49-F238E27FC236}">
                <a16:creationId xmlns:a16="http://schemas.microsoft.com/office/drawing/2014/main" id="{40D1F73C-3CD4-44BD-A848-7F71F441176E}"/>
              </a:ext>
            </a:extLst>
          </p:cNvPr>
          <p:cNvSpPr txBox="1"/>
          <p:nvPr/>
        </p:nvSpPr>
        <p:spPr>
          <a:xfrm>
            <a:off x="0" y="6409671"/>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http://easishare.com</a:t>
            </a:r>
          </a:p>
        </p:txBody>
      </p:sp>
    </p:spTree>
    <p:extLst>
      <p:ext uri="{BB962C8B-B14F-4D97-AF65-F5344CB8AC3E}">
        <p14:creationId xmlns:p14="http://schemas.microsoft.com/office/powerpoint/2010/main" val="3853549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513221" y="360997"/>
            <a:ext cx="7603958" cy="1325563"/>
          </a:xfrm>
        </p:spPr>
        <p:txBody>
          <a:bodyPr>
            <a:normAutofit/>
          </a:bodyPr>
          <a:lstStyle/>
          <a:p>
            <a:pPr algn="just"/>
            <a:r>
              <a:rPr lang="en-US" dirty="0">
                <a:latin typeface="Adobe Gothic Std B" panose="020B0800000000000000" pitchFamily="34" charset="-128"/>
                <a:ea typeface="Adobe Gothic Std B" panose="020B0800000000000000" pitchFamily="34" charset="-128"/>
              </a:rPr>
              <a:t>b. Digital asset management</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513221" y="1866855"/>
            <a:ext cx="7405254" cy="4325398"/>
          </a:xfrm>
        </p:spPr>
        <p:txBody>
          <a:bodyPr>
            <a:normAutofit fontScale="92500" lnSpcReduction="20000"/>
          </a:bodyPr>
          <a:lstStyle/>
          <a:p>
            <a:pPr marL="0" indent="0" algn="just">
              <a:buNone/>
            </a:pPr>
            <a:r>
              <a:rPr lang="en-US" dirty="0"/>
              <a:t>Content Management systems offer powerful capabilities to manage all users digital assets for use in different marketing channels, including websites, marketing materials, email campaigns, online stores, paid search, and blogs. It provides a centralized content hub for all their assets, where they can organize them into repositories and collections and create rules and workflow to define how the content can be used and where.</a:t>
            </a:r>
          </a:p>
          <a:p>
            <a:pPr marL="0" indent="0" algn="just">
              <a:buNone/>
            </a:pPr>
            <a:r>
              <a:rPr lang="en-US" dirty="0"/>
              <a:t>Creating asset types to define what information they need to collect when users create assets is critical to any CMS. Digital asset types will define the custom attributes required for their digital assets (files, images, and videos).</a:t>
            </a:r>
          </a:p>
        </p:txBody>
      </p:sp>
      <p:pic>
        <p:nvPicPr>
          <p:cNvPr id="5" name="Picture 4">
            <a:extLst>
              <a:ext uri="{FF2B5EF4-FFF2-40B4-BE49-F238E27FC236}">
                <a16:creationId xmlns:a16="http://schemas.microsoft.com/office/drawing/2014/main" id="{0D0BCEBF-FAF5-453C-A668-B881DECC8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3033022" cy="6858000"/>
          </a:xfrm>
          <a:prstGeom prst="rect">
            <a:avLst/>
          </a:prstGeom>
        </p:spPr>
      </p:pic>
      <p:sp>
        <p:nvSpPr>
          <p:cNvPr id="6" name="Kotak Teks 14">
            <a:extLst>
              <a:ext uri="{FF2B5EF4-FFF2-40B4-BE49-F238E27FC236}">
                <a16:creationId xmlns:a16="http://schemas.microsoft.com/office/drawing/2014/main" id="{6E5D14BE-63A4-401A-A5AC-DD9C0692E4A4}"/>
              </a:ext>
            </a:extLst>
          </p:cNvPr>
          <p:cNvSpPr txBox="1"/>
          <p:nvPr/>
        </p:nvSpPr>
        <p:spPr>
          <a:xfrm>
            <a:off x="0" y="6372548"/>
            <a:ext cx="449178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http://weshareitpng.com</a:t>
            </a:r>
          </a:p>
        </p:txBody>
      </p:sp>
    </p:spTree>
    <p:extLst>
      <p:ext uri="{BB962C8B-B14F-4D97-AF65-F5344CB8AC3E}">
        <p14:creationId xmlns:p14="http://schemas.microsoft.com/office/powerpoint/2010/main" val="11197475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513221" y="360997"/>
            <a:ext cx="8165432" cy="1325563"/>
          </a:xfrm>
        </p:spPr>
        <p:txBody>
          <a:bodyPr>
            <a:normAutofit/>
          </a:bodyPr>
          <a:lstStyle/>
          <a:p>
            <a:pPr algn="just"/>
            <a:r>
              <a:rPr lang="en-US" dirty="0">
                <a:latin typeface="Adobe Gothic Std B" panose="020B0800000000000000" pitchFamily="34" charset="-128"/>
                <a:ea typeface="Adobe Gothic Std B" panose="020B0800000000000000" pitchFamily="34" charset="-128"/>
              </a:rPr>
              <a:t>c. Manage content in the cloud</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513221" y="1637303"/>
            <a:ext cx="7405254" cy="3518187"/>
          </a:xfrm>
        </p:spPr>
        <p:txBody>
          <a:bodyPr>
            <a:normAutofit lnSpcReduction="10000"/>
          </a:bodyPr>
          <a:lstStyle/>
          <a:p>
            <a:pPr marL="0" indent="0" algn="just">
              <a:buNone/>
            </a:pPr>
            <a:r>
              <a:rPr lang="en-US" dirty="0"/>
              <a:t>it is critical to move users content management to the cloud, centralizing their content all in one place and making it accessible anywhere.</a:t>
            </a:r>
          </a:p>
          <a:p>
            <a:pPr marL="0" indent="0" algn="just">
              <a:buNone/>
            </a:pPr>
            <a:r>
              <a:rPr lang="en-US" dirty="0"/>
              <a:t>Users can group their files in folders to perform everyday file management operations, including copy, move, delete, in much the same way as on your local system and architecture. Since all the content files reside in the cloud, users will access them wherever they go, including mobile devices. </a:t>
            </a:r>
          </a:p>
        </p:txBody>
      </p:sp>
      <p:pic>
        <p:nvPicPr>
          <p:cNvPr id="5" name="Picture 4">
            <a:extLst>
              <a:ext uri="{FF2B5EF4-FFF2-40B4-BE49-F238E27FC236}">
                <a16:creationId xmlns:a16="http://schemas.microsoft.com/office/drawing/2014/main" id="{0D0BCEBF-FAF5-453C-A668-B881DECC8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3033022" cy="6792795"/>
          </a:xfrm>
          <a:prstGeom prst="rect">
            <a:avLst/>
          </a:prstGeom>
        </p:spPr>
      </p:pic>
      <p:sp>
        <p:nvSpPr>
          <p:cNvPr id="6" name="Kotak Teks 14">
            <a:extLst>
              <a:ext uri="{FF2B5EF4-FFF2-40B4-BE49-F238E27FC236}">
                <a16:creationId xmlns:a16="http://schemas.microsoft.com/office/drawing/2014/main" id="{6660B915-E691-46F5-A576-1ADF6A0C0444}"/>
              </a:ext>
            </a:extLst>
          </p:cNvPr>
          <p:cNvSpPr txBox="1"/>
          <p:nvPr/>
        </p:nvSpPr>
        <p:spPr>
          <a:xfrm>
            <a:off x="0" y="6423463"/>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http://easishare.com</a:t>
            </a:r>
          </a:p>
        </p:txBody>
      </p:sp>
    </p:spTree>
    <p:extLst>
      <p:ext uri="{BB962C8B-B14F-4D97-AF65-F5344CB8AC3E}">
        <p14:creationId xmlns:p14="http://schemas.microsoft.com/office/powerpoint/2010/main" val="2189402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513221" y="360997"/>
            <a:ext cx="8165432" cy="1325563"/>
          </a:xfrm>
        </p:spPr>
        <p:txBody>
          <a:bodyPr>
            <a:normAutofit/>
          </a:bodyPr>
          <a:lstStyle/>
          <a:p>
            <a:pPr algn="just"/>
            <a:r>
              <a:rPr lang="en-US" dirty="0">
                <a:latin typeface="Adobe Gothic Std B" panose="020B0800000000000000" pitchFamily="34" charset="-128"/>
                <a:ea typeface="Adobe Gothic Std B" panose="020B0800000000000000" pitchFamily="34" charset="-128"/>
              </a:rPr>
              <a:t>d. Content collaboration</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513221" y="1637303"/>
            <a:ext cx="7405254" cy="3518187"/>
          </a:xfrm>
        </p:spPr>
        <p:txBody>
          <a:bodyPr>
            <a:normAutofit lnSpcReduction="10000"/>
          </a:bodyPr>
          <a:lstStyle/>
          <a:p>
            <a:pPr marL="0" indent="0" algn="just">
              <a:buNone/>
            </a:pPr>
            <a:r>
              <a:rPr lang="en-US" dirty="0"/>
              <a:t>With all users organizations’ content in the cloud, it will be easy to share assets or folders to collaborate with others both inside and outside of their organization. The people that they share their content with will have access to the latest information—wherever they are, whenever they need it. Sharing and recording content coloration will enable the user to monitor how and when each shared item was accessed. </a:t>
            </a:r>
          </a:p>
        </p:txBody>
      </p:sp>
      <p:pic>
        <p:nvPicPr>
          <p:cNvPr id="5" name="Picture 4">
            <a:extLst>
              <a:ext uri="{FF2B5EF4-FFF2-40B4-BE49-F238E27FC236}">
                <a16:creationId xmlns:a16="http://schemas.microsoft.com/office/drawing/2014/main" id="{0D0BCEBF-FAF5-453C-A668-B881DECC8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774" y="0"/>
            <a:ext cx="2997473" cy="6792795"/>
          </a:xfrm>
          <a:prstGeom prst="rect">
            <a:avLst/>
          </a:prstGeom>
        </p:spPr>
      </p:pic>
      <p:sp>
        <p:nvSpPr>
          <p:cNvPr id="6" name="Kotak Teks 14">
            <a:extLst>
              <a:ext uri="{FF2B5EF4-FFF2-40B4-BE49-F238E27FC236}">
                <a16:creationId xmlns:a16="http://schemas.microsoft.com/office/drawing/2014/main" id="{6660B915-E691-46F5-A576-1ADF6A0C0444}"/>
              </a:ext>
            </a:extLst>
          </p:cNvPr>
          <p:cNvSpPr txBox="1"/>
          <p:nvPr/>
        </p:nvSpPr>
        <p:spPr>
          <a:xfrm>
            <a:off x="17774" y="6486259"/>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http://hellinimg.com</a:t>
            </a:r>
          </a:p>
        </p:txBody>
      </p:sp>
    </p:spTree>
    <p:extLst>
      <p:ext uri="{BB962C8B-B14F-4D97-AF65-F5344CB8AC3E}">
        <p14:creationId xmlns:p14="http://schemas.microsoft.com/office/powerpoint/2010/main" val="1672769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3513221" y="360997"/>
            <a:ext cx="8165432" cy="1325563"/>
          </a:xfrm>
        </p:spPr>
        <p:txBody>
          <a:bodyPr>
            <a:normAutofit/>
          </a:bodyPr>
          <a:lstStyle/>
          <a:p>
            <a:pPr algn="just"/>
            <a:r>
              <a:rPr lang="en-US" dirty="0">
                <a:latin typeface="Adobe Gothic Std B" panose="020B0800000000000000" pitchFamily="34" charset="-128"/>
                <a:ea typeface="Adobe Gothic Std B" panose="020B0800000000000000" pitchFamily="34" charset="-128"/>
              </a:rPr>
              <a:t>e. Build websites</a:t>
            </a:r>
            <a:endParaRPr lang="en-US" dirty="0">
              <a:solidFill>
                <a:srgbClr val="00B0F0"/>
              </a:solidFill>
              <a:latin typeface="Adobe Gothic Std B" panose="020B0800000000000000" pitchFamily="34" charset="-128"/>
              <a:ea typeface="Adobe Gothic Std B" panose="020B0800000000000000" pitchFamily="34" charset="-128"/>
            </a:endParaRPr>
          </a:p>
        </p:txBody>
      </p:sp>
      <p:sp>
        <p:nvSpPr>
          <p:cNvPr id="3" name="Content Placeholder 2">
            <a:extLst>
              <a:ext uri="{FF2B5EF4-FFF2-40B4-BE49-F238E27FC236}">
                <a16:creationId xmlns:a16="http://schemas.microsoft.com/office/drawing/2014/main" id="{93CB70BC-44E1-4FCA-B7D5-2E95AF9FD0B4}"/>
              </a:ext>
            </a:extLst>
          </p:cNvPr>
          <p:cNvSpPr>
            <a:spLocks noGrp="1"/>
          </p:cNvSpPr>
          <p:nvPr>
            <p:ph idx="1"/>
          </p:nvPr>
        </p:nvSpPr>
        <p:spPr>
          <a:xfrm>
            <a:off x="3513220" y="1637303"/>
            <a:ext cx="7475621" cy="4250150"/>
          </a:xfrm>
        </p:spPr>
        <p:txBody>
          <a:bodyPr>
            <a:normAutofit fontScale="92500" lnSpcReduction="20000"/>
          </a:bodyPr>
          <a:lstStyle/>
          <a:p>
            <a:pPr marL="0" indent="0" algn="just">
              <a:buNone/>
            </a:pPr>
            <a:r>
              <a:rPr lang="en-US" dirty="0"/>
              <a:t>With content management solutions, users can rapidly build and publish marketing, help, and community websites, from concept to launch, with engaging online experiences. The website building process is completely integrated across content, collaboration, and design are via a single authoring and publishing environment.</a:t>
            </a:r>
          </a:p>
          <a:p>
            <a:pPr marL="0" indent="0" algn="just">
              <a:buNone/>
            </a:pPr>
            <a:r>
              <a:rPr lang="en-US" dirty="0"/>
              <a:t>Cloud-based solutions make it easy to get started quickly by using out-of-the-box templates, drag-and-drop components (WYSIWYG), sample page layouts, and site themes to assemble a website from predefined building blocks, or their developers can create custom designs, including templates, themes, or components to create unique online experiences. </a:t>
            </a:r>
          </a:p>
        </p:txBody>
      </p:sp>
      <p:pic>
        <p:nvPicPr>
          <p:cNvPr id="5" name="Picture 4">
            <a:extLst>
              <a:ext uri="{FF2B5EF4-FFF2-40B4-BE49-F238E27FC236}">
                <a16:creationId xmlns:a16="http://schemas.microsoft.com/office/drawing/2014/main" id="{0D0BCEBF-FAF5-453C-A668-B881DECC88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774" y="0"/>
            <a:ext cx="2997473" cy="6858000"/>
          </a:xfrm>
          <a:prstGeom prst="rect">
            <a:avLst/>
          </a:prstGeom>
        </p:spPr>
      </p:pic>
      <p:sp>
        <p:nvSpPr>
          <p:cNvPr id="6" name="Kotak Teks 14">
            <a:extLst>
              <a:ext uri="{FF2B5EF4-FFF2-40B4-BE49-F238E27FC236}">
                <a16:creationId xmlns:a16="http://schemas.microsoft.com/office/drawing/2014/main" id="{6660B915-E691-46F5-A576-1ADF6A0C0444}"/>
              </a:ext>
            </a:extLst>
          </p:cNvPr>
          <p:cNvSpPr txBox="1"/>
          <p:nvPr/>
        </p:nvSpPr>
        <p:spPr>
          <a:xfrm>
            <a:off x="0" y="6504189"/>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http://toonicon.com</a:t>
            </a:r>
          </a:p>
        </p:txBody>
      </p:sp>
    </p:spTree>
    <p:extLst>
      <p:ext uri="{BB962C8B-B14F-4D97-AF65-F5344CB8AC3E}">
        <p14:creationId xmlns:p14="http://schemas.microsoft.com/office/powerpoint/2010/main" val="22697648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3AEA8-EFB8-4487-BD9E-A8A48966DCE6}"/>
              </a:ext>
            </a:extLst>
          </p:cNvPr>
          <p:cNvSpPr>
            <a:spLocks noGrp="1"/>
          </p:cNvSpPr>
          <p:nvPr>
            <p:ph type="title"/>
          </p:nvPr>
        </p:nvSpPr>
        <p:spPr>
          <a:xfrm>
            <a:off x="2277979" y="290860"/>
            <a:ext cx="8165432" cy="1325563"/>
          </a:xfrm>
        </p:spPr>
        <p:txBody>
          <a:bodyPr>
            <a:normAutofit/>
          </a:bodyPr>
          <a:lstStyle/>
          <a:p>
            <a:pPr algn="ctr"/>
            <a:r>
              <a:rPr lang="en-US" dirty="0">
                <a:latin typeface="Adobe Gothic Std B" panose="020B0800000000000000" pitchFamily="34" charset="-128"/>
                <a:ea typeface="Adobe Gothic Std B" panose="020B0800000000000000" pitchFamily="34" charset="-128"/>
              </a:rPr>
              <a:t>Top 3 </a:t>
            </a:r>
            <a:r>
              <a:rPr lang="en-US" dirty="0">
                <a:solidFill>
                  <a:srgbClr val="00B0F0"/>
                </a:solidFill>
                <a:latin typeface="Adobe Gothic Std B" panose="020B0800000000000000" pitchFamily="34" charset="-128"/>
                <a:ea typeface="Adobe Gothic Std B" panose="020B0800000000000000" pitchFamily="34" charset="-128"/>
              </a:rPr>
              <a:t>Content Management Systems (CMS)</a:t>
            </a:r>
          </a:p>
        </p:txBody>
      </p:sp>
      <p:sp>
        <p:nvSpPr>
          <p:cNvPr id="6" name="Kotak Teks 14">
            <a:extLst>
              <a:ext uri="{FF2B5EF4-FFF2-40B4-BE49-F238E27FC236}">
                <a16:creationId xmlns:a16="http://schemas.microsoft.com/office/drawing/2014/main" id="{6660B915-E691-46F5-A576-1ADF6A0C0444}"/>
              </a:ext>
            </a:extLst>
          </p:cNvPr>
          <p:cNvSpPr txBox="1"/>
          <p:nvPr/>
        </p:nvSpPr>
        <p:spPr>
          <a:xfrm>
            <a:off x="0" y="6382474"/>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http://easishare.com</a:t>
            </a:r>
          </a:p>
        </p:txBody>
      </p:sp>
      <p:pic>
        <p:nvPicPr>
          <p:cNvPr id="9" name="Picture 8">
            <a:extLst>
              <a:ext uri="{FF2B5EF4-FFF2-40B4-BE49-F238E27FC236}">
                <a16:creationId xmlns:a16="http://schemas.microsoft.com/office/drawing/2014/main" id="{3D7EE13D-E55D-4B37-BA82-B3C45106EC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496" y="1590270"/>
            <a:ext cx="11613007" cy="4720209"/>
          </a:xfrm>
          <a:prstGeom prst="rect">
            <a:avLst/>
          </a:prstGeom>
        </p:spPr>
      </p:pic>
    </p:spTree>
    <p:extLst>
      <p:ext uri="{BB962C8B-B14F-4D97-AF65-F5344CB8AC3E}">
        <p14:creationId xmlns:p14="http://schemas.microsoft.com/office/powerpoint/2010/main" val="17918413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6660B915-E691-46F5-A576-1ADF6A0C0444}"/>
              </a:ext>
            </a:extLst>
          </p:cNvPr>
          <p:cNvSpPr txBox="1"/>
          <p:nvPr/>
        </p:nvSpPr>
        <p:spPr>
          <a:xfrm>
            <a:off x="206189" y="6425915"/>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http://worpress.com</a:t>
            </a:r>
          </a:p>
        </p:txBody>
      </p:sp>
      <p:pic>
        <p:nvPicPr>
          <p:cNvPr id="7" name="Picture 6">
            <a:extLst>
              <a:ext uri="{FF2B5EF4-FFF2-40B4-BE49-F238E27FC236}">
                <a16:creationId xmlns:a16="http://schemas.microsoft.com/office/drawing/2014/main" id="{EE3297EA-57F1-4DD6-8584-7190E926A0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012" y="-1516257"/>
            <a:ext cx="6266885" cy="4664242"/>
          </a:xfrm>
          <a:prstGeom prst="rect">
            <a:avLst/>
          </a:prstGeom>
        </p:spPr>
      </p:pic>
      <p:sp>
        <p:nvSpPr>
          <p:cNvPr id="10" name="Content Placeholder 2">
            <a:extLst>
              <a:ext uri="{FF2B5EF4-FFF2-40B4-BE49-F238E27FC236}">
                <a16:creationId xmlns:a16="http://schemas.microsoft.com/office/drawing/2014/main" id="{D50DCE7C-CFE8-47D9-8EDC-4C84B4EE13A8}"/>
              </a:ext>
            </a:extLst>
          </p:cNvPr>
          <p:cNvSpPr>
            <a:spLocks noGrp="1"/>
          </p:cNvSpPr>
          <p:nvPr>
            <p:ph idx="1"/>
          </p:nvPr>
        </p:nvSpPr>
        <p:spPr>
          <a:xfrm>
            <a:off x="272719" y="1669906"/>
            <a:ext cx="7475618" cy="4372230"/>
          </a:xfrm>
        </p:spPr>
        <p:txBody>
          <a:bodyPr>
            <a:normAutofit fontScale="92500"/>
          </a:bodyPr>
          <a:lstStyle/>
          <a:p>
            <a:pPr marL="0" indent="0" algn="just">
              <a:buNone/>
            </a:pPr>
            <a:r>
              <a:rPr lang="en-US" dirty="0"/>
              <a:t>More than one-third of the entire Internet is powered by WordPress. This platform is the most popular content management system in the world. It’s trusted by 60+ million people across the globe.</a:t>
            </a:r>
          </a:p>
          <a:p>
            <a:pPr marL="0" indent="0" algn="just">
              <a:buNone/>
            </a:pPr>
            <a:r>
              <a:rPr lang="en-US" dirty="0"/>
              <a:t>For beginners and experienced users alike, WordPress has all of the tools users need to create, edit, manage, and publish content on the web.</a:t>
            </a:r>
          </a:p>
          <a:p>
            <a:pPr marL="0" indent="0" algn="just">
              <a:buNone/>
            </a:pPr>
            <a:r>
              <a:rPr lang="en-US" dirty="0"/>
              <a:t>As a free and open-source CMS, WordPress can be customized to meet the needs of any type of website. Just browse from 55,000+ plugins to add functionality to their site.</a:t>
            </a:r>
          </a:p>
        </p:txBody>
      </p:sp>
      <p:pic>
        <p:nvPicPr>
          <p:cNvPr id="11" name="Picture 10">
            <a:extLst>
              <a:ext uri="{FF2B5EF4-FFF2-40B4-BE49-F238E27FC236}">
                <a16:creationId xmlns:a16="http://schemas.microsoft.com/office/drawing/2014/main" id="{34924E2B-D407-4FEC-9407-E00BCFE4C9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4994" y="0"/>
            <a:ext cx="4237006" cy="6858000"/>
          </a:xfrm>
          <a:prstGeom prst="rect">
            <a:avLst/>
          </a:prstGeom>
        </p:spPr>
      </p:pic>
    </p:spTree>
    <p:extLst>
      <p:ext uri="{BB962C8B-B14F-4D97-AF65-F5344CB8AC3E}">
        <p14:creationId xmlns:p14="http://schemas.microsoft.com/office/powerpoint/2010/main" val="320333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6660B915-E691-46F5-A576-1ADF6A0C0444}"/>
              </a:ext>
            </a:extLst>
          </p:cNvPr>
          <p:cNvSpPr txBox="1"/>
          <p:nvPr/>
        </p:nvSpPr>
        <p:spPr>
          <a:xfrm>
            <a:off x="0" y="6488668"/>
            <a:ext cx="3941229"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http://wix.com</a:t>
            </a:r>
          </a:p>
        </p:txBody>
      </p:sp>
      <p:pic>
        <p:nvPicPr>
          <p:cNvPr id="7" name="Picture 6">
            <a:extLst>
              <a:ext uri="{FF2B5EF4-FFF2-40B4-BE49-F238E27FC236}">
                <a16:creationId xmlns:a16="http://schemas.microsoft.com/office/drawing/2014/main" id="{EE3297EA-57F1-4DD6-8584-7190E926A0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08548" y="369331"/>
            <a:ext cx="3476007" cy="1032840"/>
          </a:xfrm>
          <a:prstGeom prst="rect">
            <a:avLst/>
          </a:prstGeom>
        </p:spPr>
      </p:pic>
      <p:sp>
        <p:nvSpPr>
          <p:cNvPr id="10" name="Content Placeholder 2">
            <a:extLst>
              <a:ext uri="{FF2B5EF4-FFF2-40B4-BE49-F238E27FC236}">
                <a16:creationId xmlns:a16="http://schemas.microsoft.com/office/drawing/2014/main" id="{D50DCE7C-CFE8-47D9-8EDC-4C84B4EE13A8}"/>
              </a:ext>
            </a:extLst>
          </p:cNvPr>
          <p:cNvSpPr>
            <a:spLocks noGrp="1"/>
          </p:cNvSpPr>
          <p:nvPr>
            <p:ph idx="1"/>
          </p:nvPr>
        </p:nvSpPr>
        <p:spPr>
          <a:xfrm>
            <a:off x="272719" y="1669906"/>
            <a:ext cx="7475618" cy="3518187"/>
          </a:xfrm>
        </p:spPr>
        <p:txBody>
          <a:bodyPr>
            <a:normAutofit fontScale="92500" lnSpcReduction="20000"/>
          </a:bodyPr>
          <a:lstStyle/>
          <a:p>
            <a:pPr marL="0" indent="0" algn="just">
              <a:buNone/>
            </a:pPr>
            <a:r>
              <a:rPr lang="en-US" dirty="0" err="1"/>
              <a:t>Wix</a:t>
            </a:r>
            <a:r>
              <a:rPr lang="en-US" dirty="0"/>
              <a:t> is branded as a website builder. It’s not quite the same as a traditional CMS system, but it does have components and applications that function for content management.</a:t>
            </a:r>
          </a:p>
          <a:p>
            <a:pPr marL="0" indent="0" algn="just">
              <a:buNone/>
            </a:pPr>
            <a:r>
              <a:rPr lang="en-US" dirty="0"/>
              <a:t>For beginners that want an all-in-one solution for creating a website from scratch, </a:t>
            </a:r>
            <a:r>
              <a:rPr lang="en-US" dirty="0" err="1"/>
              <a:t>Wix</a:t>
            </a:r>
            <a:r>
              <a:rPr lang="en-US" dirty="0"/>
              <a:t> will be a top choice to consider. With </a:t>
            </a:r>
            <a:r>
              <a:rPr lang="en-US" dirty="0" err="1"/>
              <a:t>Wix</a:t>
            </a:r>
            <a:r>
              <a:rPr lang="en-US" dirty="0"/>
              <a:t>, you can create a website, edit your content, and publish everything on the web without writing a single line of code.</a:t>
            </a:r>
          </a:p>
          <a:p>
            <a:pPr marL="0" indent="0" algn="just">
              <a:buNone/>
            </a:pPr>
            <a:r>
              <a:rPr lang="en-US" dirty="0"/>
              <a:t>Even if user don’t have any design or development skills, they can build a </a:t>
            </a:r>
            <a:r>
              <a:rPr lang="en-US" dirty="0" err="1"/>
              <a:t>Wix</a:t>
            </a:r>
            <a:r>
              <a:rPr lang="en-US" dirty="0"/>
              <a:t> website in minutes.</a:t>
            </a:r>
          </a:p>
        </p:txBody>
      </p:sp>
      <p:pic>
        <p:nvPicPr>
          <p:cNvPr id="11" name="Picture 10">
            <a:extLst>
              <a:ext uri="{FF2B5EF4-FFF2-40B4-BE49-F238E27FC236}">
                <a16:creationId xmlns:a16="http://schemas.microsoft.com/office/drawing/2014/main" id="{34924E2B-D407-4FEC-9407-E00BCFE4C9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954994" y="12964"/>
            <a:ext cx="4237006" cy="6832072"/>
          </a:xfrm>
          <a:prstGeom prst="rect">
            <a:avLst/>
          </a:prstGeom>
          <a:ln>
            <a:solidFill>
              <a:schemeClr val="tx1"/>
            </a:solidFill>
          </a:ln>
        </p:spPr>
      </p:pic>
    </p:spTree>
    <p:extLst>
      <p:ext uri="{BB962C8B-B14F-4D97-AF65-F5344CB8AC3E}">
        <p14:creationId xmlns:p14="http://schemas.microsoft.com/office/powerpoint/2010/main" val="33929055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otak Teks 14">
            <a:extLst>
              <a:ext uri="{FF2B5EF4-FFF2-40B4-BE49-F238E27FC236}">
                <a16:creationId xmlns:a16="http://schemas.microsoft.com/office/drawing/2014/main" id="{6660B915-E691-46F5-A576-1ADF6A0C0444}"/>
              </a:ext>
            </a:extLst>
          </p:cNvPr>
          <p:cNvSpPr txBox="1"/>
          <p:nvPr/>
        </p:nvSpPr>
        <p:spPr>
          <a:xfrm>
            <a:off x="0" y="6488668"/>
            <a:ext cx="4700337"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1" u="none" strike="noStrike" kern="1200" cap="none" spc="0" normalizeH="0" baseline="0" noProof="0" dirty="0">
                <a:ln>
                  <a:noFill/>
                </a:ln>
                <a:solidFill>
                  <a:prstClr val="black"/>
                </a:solidFill>
                <a:effectLst/>
                <a:uLnTx/>
                <a:uFillTx/>
                <a:latin typeface="Arial" panose="020B0604020202020204" pitchFamily="34" charset="0"/>
                <a:ea typeface="+mn-ea"/>
                <a:cs typeface="+mn-cs"/>
              </a:rPr>
              <a:t>Image Source: http://squarespace.com</a:t>
            </a:r>
          </a:p>
        </p:txBody>
      </p:sp>
      <p:pic>
        <p:nvPicPr>
          <p:cNvPr id="7" name="Picture 6">
            <a:extLst>
              <a:ext uri="{FF2B5EF4-FFF2-40B4-BE49-F238E27FC236}">
                <a16:creationId xmlns:a16="http://schemas.microsoft.com/office/drawing/2014/main" id="{EE3297EA-57F1-4DD6-8584-7190E926A0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72719" y="369331"/>
            <a:ext cx="6452596" cy="980102"/>
          </a:xfrm>
          <a:prstGeom prst="rect">
            <a:avLst/>
          </a:prstGeom>
        </p:spPr>
      </p:pic>
      <p:sp>
        <p:nvSpPr>
          <p:cNvPr id="10" name="Content Placeholder 2">
            <a:extLst>
              <a:ext uri="{FF2B5EF4-FFF2-40B4-BE49-F238E27FC236}">
                <a16:creationId xmlns:a16="http://schemas.microsoft.com/office/drawing/2014/main" id="{D50DCE7C-CFE8-47D9-8EDC-4C84B4EE13A8}"/>
              </a:ext>
            </a:extLst>
          </p:cNvPr>
          <p:cNvSpPr>
            <a:spLocks noGrp="1"/>
          </p:cNvSpPr>
          <p:nvPr>
            <p:ph idx="1"/>
          </p:nvPr>
        </p:nvSpPr>
        <p:spPr>
          <a:xfrm>
            <a:off x="272719" y="1669906"/>
            <a:ext cx="7475618" cy="3518187"/>
          </a:xfrm>
        </p:spPr>
        <p:txBody>
          <a:bodyPr>
            <a:normAutofit fontScale="92500" lnSpcReduction="20000"/>
          </a:bodyPr>
          <a:lstStyle/>
          <a:p>
            <a:pPr marL="0" indent="0" algn="just">
              <a:buNone/>
            </a:pPr>
            <a:r>
              <a:rPr lang="en-US" dirty="0"/>
              <a:t>Squarespace is another website builder that’s perfect for beginners or anyone who doesn’t want to code from scratch. The platform is known for its beautiful designs, making it a top choice for people creative professionals.</a:t>
            </a:r>
          </a:p>
          <a:p>
            <a:pPr marL="0" indent="0" algn="just">
              <a:buNone/>
            </a:pPr>
            <a:r>
              <a:rPr lang="en-US" dirty="0"/>
              <a:t>Photographers, musicians, designers, artists, and anyone with a creative portfolio are all viable candidates for this CMS platform.</a:t>
            </a:r>
          </a:p>
          <a:p>
            <a:pPr marL="0" indent="0" algn="just">
              <a:buNone/>
            </a:pPr>
            <a:r>
              <a:rPr lang="en-US" dirty="0"/>
              <a:t>In addition, Squarespace has the flexibility to meet the needs of other sites too, including restaurants, online stores, professional services, and more.</a:t>
            </a:r>
          </a:p>
        </p:txBody>
      </p:sp>
      <p:pic>
        <p:nvPicPr>
          <p:cNvPr id="11" name="Picture 10">
            <a:extLst>
              <a:ext uri="{FF2B5EF4-FFF2-40B4-BE49-F238E27FC236}">
                <a16:creationId xmlns:a16="http://schemas.microsoft.com/office/drawing/2014/main" id="{34924E2B-D407-4FEC-9407-E00BCFE4C92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954994" y="12964"/>
            <a:ext cx="4237005" cy="6832072"/>
          </a:xfrm>
          <a:prstGeom prst="rect">
            <a:avLst/>
          </a:prstGeom>
          <a:ln>
            <a:solidFill>
              <a:schemeClr val="tx1"/>
            </a:solidFill>
          </a:ln>
        </p:spPr>
      </p:pic>
    </p:spTree>
    <p:extLst>
      <p:ext uri="{BB962C8B-B14F-4D97-AF65-F5344CB8AC3E}">
        <p14:creationId xmlns:p14="http://schemas.microsoft.com/office/powerpoint/2010/main" val="2374851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dirty="0"/>
              <a:t>References</a:t>
            </a:r>
            <a:endParaRPr lang="id-ID"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dirty="0" err="1">
                <a:latin typeface="Calibri" panose="020F0502020204030204" pitchFamily="34" charset="0"/>
                <a:cs typeface="Calibri" panose="020F0502020204030204" pitchFamily="34" charset="0"/>
              </a:rPr>
              <a:t>Maulina</a:t>
            </a:r>
            <a:r>
              <a:rPr lang="en-US" sz="2200" dirty="0">
                <a:latin typeface="Calibri" panose="020F0502020204030204" pitchFamily="34" charset="0"/>
                <a:cs typeface="Calibri" panose="020F0502020204030204" pitchFamily="34" charset="0"/>
              </a:rPr>
              <a:t> E., </a:t>
            </a:r>
            <a:r>
              <a:rPr lang="en-US" sz="2200" i="1" dirty="0">
                <a:latin typeface="Calibri" panose="020F0502020204030204" pitchFamily="34" charset="0"/>
                <a:cs typeface="Calibri" panose="020F0502020204030204" pitchFamily="34" charset="0"/>
              </a:rPr>
              <a:t>PROBLEMS AND SOLUTIONS OF CREATIVE INDUSTRY IN INDONESIA: A CRITICAL AND REFLECTIVE REVIEW, </a:t>
            </a:r>
            <a:r>
              <a:rPr lang="en-US" sz="2200" dirty="0">
                <a:latin typeface="Calibri" panose="020F0502020204030204" pitchFamily="34" charset="0"/>
                <a:cs typeface="Calibri" panose="020F0502020204030204" pitchFamily="34" charset="0"/>
              </a:rPr>
              <a:t>Business Administration Studies, Faculty of Social and Political Sciences, University of </a:t>
            </a:r>
            <a:r>
              <a:rPr lang="en-US" sz="2200" dirty="0" err="1">
                <a:latin typeface="Calibri" panose="020F0502020204030204" pitchFamily="34" charset="0"/>
                <a:cs typeface="Calibri" panose="020F0502020204030204" pitchFamily="34" charset="0"/>
              </a:rPr>
              <a:t>Padjadjaran</a:t>
            </a:r>
            <a:r>
              <a:rPr lang="en-US" sz="2200" dirty="0">
                <a:latin typeface="Calibri" panose="020F0502020204030204" pitchFamily="34" charset="0"/>
                <a:cs typeface="Calibri" panose="020F0502020204030204" pitchFamily="34" charset="0"/>
              </a:rPr>
              <a:t>, Indonesia 2018</a:t>
            </a:r>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TotalTime>
  <Words>3208</Words>
  <Application>Microsoft Office PowerPoint</Application>
  <PresentationFormat>Layar Lebar</PresentationFormat>
  <Paragraphs>127</Paragraphs>
  <Slides>32</Slides>
  <Notes>0</Notes>
  <HiddenSlides>0</HiddenSlides>
  <MMClips>0</MMClips>
  <ScaleCrop>false</ScaleCrop>
  <HeadingPairs>
    <vt:vector size="6" baseType="variant">
      <vt:variant>
        <vt:lpstr>Font Dipakai</vt:lpstr>
      </vt:variant>
      <vt:variant>
        <vt:i4>5</vt:i4>
      </vt:variant>
      <vt:variant>
        <vt:lpstr>Tema</vt:lpstr>
      </vt:variant>
      <vt:variant>
        <vt:i4>1</vt:i4>
      </vt:variant>
      <vt:variant>
        <vt:lpstr>Judul Slide</vt:lpstr>
      </vt:variant>
      <vt:variant>
        <vt:i4>32</vt:i4>
      </vt:variant>
    </vt:vector>
  </HeadingPairs>
  <TitlesOfParts>
    <vt:vector size="38" baseType="lpstr">
      <vt:lpstr>Adobe Gothic Std B</vt:lpstr>
      <vt:lpstr>Arial</vt:lpstr>
      <vt:lpstr>Calibri</vt:lpstr>
      <vt:lpstr>Calibri Light</vt:lpstr>
      <vt:lpstr>Times New Roman</vt:lpstr>
      <vt:lpstr>Tema Office</vt:lpstr>
      <vt:lpstr>INTRODUCTION TO INFORMATION TECHNOLOGY II</vt:lpstr>
      <vt:lpstr>Creative Industry Technopreneur</vt:lpstr>
      <vt:lpstr>Creative Industries in Indonesia</vt:lpstr>
      <vt:lpstr>The Problems of Creative Industries in Indonesia</vt:lpstr>
      <vt:lpstr>Presentasi PowerPoint</vt:lpstr>
      <vt:lpstr>Advanced Content Management Systems (CMS) technologies</vt:lpstr>
      <vt:lpstr>Advanced Content Management Systems (CMS) technologies [cont..]</vt:lpstr>
      <vt:lpstr>What is Content Management Systems (CMS)</vt:lpstr>
      <vt:lpstr>Using Content Management Systems (CMS) for Creative Industry </vt:lpstr>
      <vt:lpstr>Types of Content Management Systems (CMS)</vt:lpstr>
      <vt:lpstr>a. Coupled CMS</vt:lpstr>
      <vt:lpstr>b. SaaS CMS</vt:lpstr>
      <vt:lpstr>c. Decoupled CMS</vt:lpstr>
      <vt:lpstr>d. Headless CMS</vt:lpstr>
      <vt:lpstr>How does Content Management Systems (CMS) help to build websites?</vt:lpstr>
      <vt:lpstr>How does Content Management Systems (CMS) help to build websites? [cont..]</vt:lpstr>
      <vt:lpstr>Benefit of Content Management Systems (CMS)</vt:lpstr>
      <vt:lpstr>a. Stronger collaboration and organization</vt:lpstr>
      <vt:lpstr>b. User friendly</vt:lpstr>
      <vt:lpstr>c. SEO and content optimization tools and plug-ins</vt:lpstr>
      <vt:lpstr>d. More time to spend on content </vt:lpstr>
      <vt:lpstr>Core features to a Content Management Systems (CMS)</vt:lpstr>
      <vt:lpstr>a. User roles and role-based content management</vt:lpstr>
      <vt:lpstr>b. Digital asset management</vt:lpstr>
      <vt:lpstr>c. Manage content in the cloud</vt:lpstr>
      <vt:lpstr>d. Content collaboration</vt:lpstr>
      <vt:lpstr>e. Build websites</vt:lpstr>
      <vt:lpstr>Top 3 Content Management Systems (CMS)</vt:lpstr>
      <vt:lpstr>Presentasi PowerPoint</vt:lpstr>
      <vt:lpstr>Presentasi PowerPoint</vt:lpstr>
      <vt:lpstr>Presentasi PowerPoint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3indra6@gmail.com</dc:creator>
  <cp:lastModifiedBy>Riovan Roring</cp:lastModifiedBy>
  <cp:revision>19</cp:revision>
  <dcterms:created xsi:type="dcterms:W3CDTF">2022-03-22T21:07:30Z</dcterms:created>
  <dcterms:modified xsi:type="dcterms:W3CDTF">2022-04-06T06:37:30Z</dcterms:modified>
</cp:coreProperties>
</file>