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8" r:id="rId3"/>
  </p:sldMasterIdLst>
  <p:notesMasterIdLst>
    <p:notesMasterId r:id="rId35"/>
  </p:notesMasterIdLst>
  <p:sldIdLst>
    <p:sldId id="257" r:id="rId4"/>
    <p:sldId id="791" r:id="rId5"/>
    <p:sldId id="792" r:id="rId6"/>
    <p:sldId id="801" r:id="rId7"/>
    <p:sldId id="802" r:id="rId8"/>
    <p:sldId id="803" r:id="rId9"/>
    <p:sldId id="804" r:id="rId10"/>
    <p:sldId id="805" r:id="rId11"/>
    <p:sldId id="793" r:id="rId12"/>
    <p:sldId id="794" r:id="rId13"/>
    <p:sldId id="795" r:id="rId14"/>
    <p:sldId id="796" r:id="rId15"/>
    <p:sldId id="806" r:id="rId16"/>
    <p:sldId id="807" r:id="rId17"/>
    <p:sldId id="809" r:id="rId18"/>
    <p:sldId id="808" r:id="rId19"/>
    <p:sldId id="810" r:id="rId20"/>
    <p:sldId id="811" r:id="rId21"/>
    <p:sldId id="800" r:id="rId22"/>
    <p:sldId id="812" r:id="rId23"/>
    <p:sldId id="813" r:id="rId24"/>
    <p:sldId id="814" r:id="rId25"/>
    <p:sldId id="815" r:id="rId26"/>
    <p:sldId id="816" r:id="rId27"/>
    <p:sldId id="817" r:id="rId28"/>
    <p:sldId id="818" r:id="rId29"/>
    <p:sldId id="819" r:id="rId30"/>
    <p:sldId id="797" r:id="rId31"/>
    <p:sldId id="937" r:id="rId32"/>
    <p:sldId id="938" r:id="rId33"/>
    <p:sldId id="310"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C731"/>
    <a:srgbClr val="2E90E8"/>
    <a:srgbClr val="EF3667"/>
    <a:srgbClr val="92C755"/>
    <a:srgbClr val="E8CA54"/>
    <a:srgbClr val="ADD439"/>
    <a:srgbClr val="EC3768"/>
    <a:srgbClr val="BD8CF3"/>
    <a:srgbClr val="BA87F3"/>
    <a:srgbClr val="FFC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80" autoAdjust="0"/>
    <p:restoredTop sz="96247" autoAdjust="0"/>
  </p:normalViewPr>
  <p:slideViewPr>
    <p:cSldViewPr snapToGrid="0">
      <p:cViewPr varScale="1">
        <p:scale>
          <a:sx n="107" d="100"/>
          <a:sy n="107" d="100"/>
        </p:scale>
        <p:origin x="672"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g"/><Relationship Id="rId4" Type="http://schemas.openxmlformats.org/officeDocument/2006/relationships/image" Target="../media/image10.JPG"/></Relationships>
</file>

<file path=ppt/diagrams/_rels/data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diagrams/_rels/data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JPG"/><Relationship Id="rId4" Type="http://schemas.openxmlformats.org/officeDocument/2006/relationships/image" Target="../media/image32.pn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image" Target="../media/image7.jpg"/><Relationship Id="rId4" Type="http://schemas.openxmlformats.org/officeDocument/2006/relationships/image" Target="../media/image10.JPG"/></Relationships>
</file>

<file path=ppt/diagrams/_rels/drawing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image" Target="../media/image16.png"/></Relationships>
</file>

<file path=ppt/diagrams/_rels/drawing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image" Target="../media/image29.JPG"/><Relationship Id="rId4" Type="http://schemas.openxmlformats.org/officeDocument/2006/relationships/image" Target="../media/image32.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5F0FCB-E308-4274-9125-AD48C436B51D}" type="doc">
      <dgm:prSet loTypeId="urn:microsoft.com/office/officeart/2005/8/layout/hProcess10" loCatId="process" qsTypeId="urn:microsoft.com/office/officeart/2005/8/quickstyle/simple1" qsCatId="simple" csTypeId="urn:microsoft.com/office/officeart/2005/8/colors/colorful1" csCatId="colorful" phldr="1"/>
      <dgm:spPr/>
      <dgm:t>
        <a:bodyPr/>
        <a:lstStyle/>
        <a:p>
          <a:endParaRPr lang="en-US"/>
        </a:p>
      </dgm:t>
    </dgm:pt>
    <dgm:pt modelId="{1FE2378A-DDEE-46C9-B803-A19CCBFC9D77}">
      <dgm:prSet phldrT="[Text]"/>
      <dgm:spPr>
        <a:solidFill>
          <a:schemeClr val="bg1">
            <a:lumMod val="65000"/>
          </a:schemeClr>
        </a:solidFill>
      </dgm:spPr>
      <dgm:t>
        <a:bodyPr/>
        <a:lstStyle/>
        <a:p>
          <a:pPr algn="ctr"/>
          <a:r>
            <a:rPr lang="en-US" dirty="0"/>
            <a:t>1948</a:t>
          </a:r>
        </a:p>
        <a:p>
          <a:pPr algn="just"/>
          <a:r>
            <a:rPr lang="en-US" dirty="0"/>
            <a:t>Tom Kilburn create first electronically computer program</a:t>
          </a:r>
        </a:p>
      </dgm:t>
    </dgm:pt>
    <dgm:pt modelId="{84A47801-D38C-410B-B41B-C0719451166B}" type="parTrans" cxnId="{3CD92B3C-192C-48D8-B009-5891146B88AB}">
      <dgm:prSet/>
      <dgm:spPr/>
      <dgm:t>
        <a:bodyPr/>
        <a:lstStyle/>
        <a:p>
          <a:endParaRPr lang="en-US"/>
        </a:p>
      </dgm:t>
    </dgm:pt>
    <dgm:pt modelId="{89C6DBB9-C87C-4CB6-8422-E111252674E3}" type="sibTrans" cxnId="{3CD92B3C-192C-48D8-B009-5891146B88AB}">
      <dgm:prSet/>
      <dgm:spPr/>
      <dgm:t>
        <a:bodyPr/>
        <a:lstStyle/>
        <a:p>
          <a:endParaRPr lang="en-US"/>
        </a:p>
      </dgm:t>
    </dgm:pt>
    <dgm:pt modelId="{5159AF2D-3E0D-45F1-864F-F654978EF085}">
      <dgm:prSet phldrT="[Text]" custT="1"/>
      <dgm:spPr>
        <a:solidFill>
          <a:schemeClr val="bg1">
            <a:lumMod val="65000"/>
          </a:schemeClr>
        </a:solidFill>
      </dgm:spPr>
      <dgm:t>
        <a:bodyPr/>
        <a:lstStyle/>
        <a:p>
          <a:pPr algn="ctr"/>
          <a:r>
            <a:rPr lang="en-US" sz="1600" dirty="0"/>
            <a:t>1978</a:t>
          </a:r>
        </a:p>
        <a:p>
          <a:pPr algn="l"/>
          <a:r>
            <a:rPr lang="en-US" sz="1600" dirty="0"/>
            <a:t>Dan </a:t>
          </a:r>
          <a:r>
            <a:rPr lang="en-US" sz="1600" dirty="0" err="1"/>
            <a:t>Bricklen</a:t>
          </a:r>
          <a:r>
            <a:rPr lang="en-US" sz="1600" dirty="0"/>
            <a:t> created VisiCalc for </a:t>
          </a:r>
          <a:r>
            <a:rPr lang="en-US" sz="1600" dirty="0" err="1"/>
            <a:t>Aplle</a:t>
          </a:r>
          <a:r>
            <a:rPr lang="en-US" sz="1600" dirty="0"/>
            <a:t> II using an assembler language</a:t>
          </a:r>
        </a:p>
      </dgm:t>
    </dgm:pt>
    <dgm:pt modelId="{C4A8A2FE-83E1-4711-B383-0565344916A7}" type="parTrans" cxnId="{2581C3D5-3B14-4F1A-80AC-DEF42B3F3825}">
      <dgm:prSet/>
      <dgm:spPr/>
      <dgm:t>
        <a:bodyPr/>
        <a:lstStyle/>
        <a:p>
          <a:endParaRPr lang="en-US"/>
        </a:p>
      </dgm:t>
    </dgm:pt>
    <dgm:pt modelId="{A63AE00E-F6FF-4B8A-A908-B55AE69F86A9}" type="sibTrans" cxnId="{2581C3D5-3B14-4F1A-80AC-DEF42B3F3825}">
      <dgm:prSet/>
      <dgm:spPr/>
      <dgm:t>
        <a:bodyPr/>
        <a:lstStyle/>
        <a:p>
          <a:endParaRPr lang="en-US"/>
        </a:p>
      </dgm:t>
    </dgm:pt>
    <dgm:pt modelId="{FA15D50B-42DA-4E3A-A40E-C74469C9AC31}">
      <dgm:prSet phldrT="[Text]"/>
      <dgm:spPr>
        <a:solidFill>
          <a:schemeClr val="bg1">
            <a:lumMod val="65000"/>
          </a:schemeClr>
        </a:solidFill>
      </dgm:spPr>
      <dgm:t>
        <a:bodyPr/>
        <a:lstStyle/>
        <a:p>
          <a:pPr algn="ctr"/>
          <a:r>
            <a:rPr lang="en-US" dirty="0"/>
            <a:t>1994</a:t>
          </a:r>
        </a:p>
        <a:p>
          <a:pPr algn="l"/>
          <a:r>
            <a:rPr lang="en-US" dirty="0"/>
            <a:t>The first ever smartphone was launched by IBM  called Simon</a:t>
          </a:r>
        </a:p>
      </dgm:t>
    </dgm:pt>
    <dgm:pt modelId="{50124135-B21E-4AC5-BA13-970400BB2B48}" type="parTrans" cxnId="{A2F77A61-0824-4C6D-93B5-39AA4BC32B7D}">
      <dgm:prSet/>
      <dgm:spPr/>
      <dgm:t>
        <a:bodyPr/>
        <a:lstStyle/>
        <a:p>
          <a:endParaRPr lang="en-US"/>
        </a:p>
      </dgm:t>
    </dgm:pt>
    <dgm:pt modelId="{3DA9EE1F-47F8-4304-89F8-C2E8EB5D0B41}" type="sibTrans" cxnId="{A2F77A61-0824-4C6D-93B5-39AA4BC32B7D}">
      <dgm:prSet/>
      <dgm:spPr/>
      <dgm:t>
        <a:bodyPr/>
        <a:lstStyle/>
        <a:p>
          <a:endParaRPr lang="en-US"/>
        </a:p>
      </dgm:t>
    </dgm:pt>
    <dgm:pt modelId="{AC6BB310-FDCC-453F-84CB-ADA2111947A0}">
      <dgm:prSet/>
      <dgm:spPr>
        <a:solidFill>
          <a:schemeClr val="bg1">
            <a:lumMod val="65000"/>
          </a:schemeClr>
        </a:solidFill>
      </dgm:spPr>
      <dgm:t>
        <a:bodyPr/>
        <a:lstStyle/>
        <a:p>
          <a:pPr algn="ctr"/>
          <a:r>
            <a:rPr lang="en-US" dirty="0"/>
            <a:t>2007</a:t>
          </a:r>
        </a:p>
        <a:p>
          <a:pPr algn="l"/>
          <a:r>
            <a:rPr lang="en-US" dirty="0"/>
            <a:t>More recognizable mobile apps launched together with the first iPhone</a:t>
          </a:r>
        </a:p>
      </dgm:t>
    </dgm:pt>
    <dgm:pt modelId="{8DEF2393-4BBC-4655-B827-686C195ED958}" type="parTrans" cxnId="{71148BDD-4344-4544-9D7B-8EC07C508E03}">
      <dgm:prSet/>
      <dgm:spPr/>
      <dgm:t>
        <a:bodyPr/>
        <a:lstStyle/>
        <a:p>
          <a:endParaRPr lang="en-US"/>
        </a:p>
      </dgm:t>
    </dgm:pt>
    <dgm:pt modelId="{D9356084-1C44-4D58-9E2F-F749687CF5BA}" type="sibTrans" cxnId="{71148BDD-4344-4544-9D7B-8EC07C508E03}">
      <dgm:prSet/>
      <dgm:spPr/>
      <dgm:t>
        <a:bodyPr/>
        <a:lstStyle/>
        <a:p>
          <a:endParaRPr lang="en-US"/>
        </a:p>
      </dgm:t>
    </dgm:pt>
    <dgm:pt modelId="{BF2C5A8E-BD7B-4445-A25F-FFA673CF518C}" type="pres">
      <dgm:prSet presAssocID="{A25F0FCB-E308-4274-9125-AD48C436B51D}" presName="Name0" presStyleCnt="0">
        <dgm:presLayoutVars>
          <dgm:dir/>
          <dgm:resizeHandles val="exact"/>
        </dgm:presLayoutVars>
      </dgm:prSet>
      <dgm:spPr/>
    </dgm:pt>
    <dgm:pt modelId="{B21F7D54-1261-4663-9CD8-3AFC216E82CC}" type="pres">
      <dgm:prSet presAssocID="{1FE2378A-DDEE-46C9-B803-A19CCBFC9D77}" presName="composite" presStyleCnt="0"/>
      <dgm:spPr/>
    </dgm:pt>
    <dgm:pt modelId="{933F217D-C05D-4E44-8BB5-080834082924}" type="pres">
      <dgm:prSet presAssocID="{1FE2378A-DDEE-46C9-B803-A19CCBFC9D77}" presName="imagSh" presStyleLbl="bgImgPlace1" presStyleIdx="0" presStyleCnt="4" custLinFactNeighborY="-31298"/>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A47CC1F9-3AAC-42D8-B8EC-6E8F9C6D0672}" type="pres">
      <dgm:prSet presAssocID="{1FE2378A-DDEE-46C9-B803-A19CCBFC9D77}" presName="txNode" presStyleLbl="node1" presStyleIdx="0" presStyleCnt="4">
        <dgm:presLayoutVars>
          <dgm:bulletEnabled val="1"/>
        </dgm:presLayoutVars>
      </dgm:prSet>
      <dgm:spPr/>
    </dgm:pt>
    <dgm:pt modelId="{6EE437EF-2632-4C2B-8268-7BC4A81E3A73}" type="pres">
      <dgm:prSet presAssocID="{89C6DBB9-C87C-4CB6-8422-E111252674E3}" presName="sibTrans" presStyleLbl="sibTrans2D1" presStyleIdx="0" presStyleCnt="3"/>
      <dgm:spPr/>
    </dgm:pt>
    <dgm:pt modelId="{7BBA3374-597D-4B08-B3E2-383D964EC4D9}" type="pres">
      <dgm:prSet presAssocID="{89C6DBB9-C87C-4CB6-8422-E111252674E3}" presName="connTx" presStyleLbl="sibTrans2D1" presStyleIdx="0" presStyleCnt="3"/>
      <dgm:spPr/>
    </dgm:pt>
    <dgm:pt modelId="{14716650-6DAB-4426-AFC4-0C9CB3E6C5A5}" type="pres">
      <dgm:prSet presAssocID="{5159AF2D-3E0D-45F1-864F-F654978EF085}" presName="composite" presStyleCnt="0"/>
      <dgm:spPr/>
    </dgm:pt>
    <dgm:pt modelId="{22BC05E6-2891-46EA-8D97-55C0FA8D905E}" type="pres">
      <dgm:prSet presAssocID="{5159AF2D-3E0D-45F1-864F-F654978EF085}" presName="imagSh" presStyleLbl="bgImgPlace1" presStyleIdx="1" presStyleCnt="4" custLinFactNeighborX="2910" custLinFactNeighborY="-31298"/>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2429C7C5-6AEE-414C-82B9-F19AA16A4A59}" type="pres">
      <dgm:prSet presAssocID="{5159AF2D-3E0D-45F1-864F-F654978EF085}" presName="txNode" presStyleLbl="node1" presStyleIdx="1" presStyleCnt="4">
        <dgm:presLayoutVars>
          <dgm:bulletEnabled val="1"/>
        </dgm:presLayoutVars>
      </dgm:prSet>
      <dgm:spPr/>
    </dgm:pt>
    <dgm:pt modelId="{E5617F36-D469-4CFE-89FC-A84F4258212C}" type="pres">
      <dgm:prSet presAssocID="{A63AE00E-F6FF-4B8A-A908-B55AE69F86A9}" presName="sibTrans" presStyleLbl="sibTrans2D1" presStyleIdx="1" presStyleCnt="3"/>
      <dgm:spPr/>
    </dgm:pt>
    <dgm:pt modelId="{74453C5A-01A6-499C-B4CF-00E26BD7B3EF}" type="pres">
      <dgm:prSet presAssocID="{A63AE00E-F6FF-4B8A-A908-B55AE69F86A9}" presName="connTx" presStyleLbl="sibTrans2D1" presStyleIdx="1" presStyleCnt="3"/>
      <dgm:spPr/>
    </dgm:pt>
    <dgm:pt modelId="{D5F9B5B9-1B36-4BAD-92C7-BDEF289F323B}" type="pres">
      <dgm:prSet presAssocID="{FA15D50B-42DA-4E3A-A40E-C74469C9AC31}" presName="composite" presStyleCnt="0"/>
      <dgm:spPr/>
    </dgm:pt>
    <dgm:pt modelId="{5BB91C98-6501-4194-9C68-C85A539D6367}" type="pres">
      <dgm:prSet presAssocID="{FA15D50B-42DA-4E3A-A40E-C74469C9AC31}" presName="imagSh" presStyleLbl="bgImgPlace1" presStyleIdx="2" presStyleCnt="4" custLinFactNeighborX="-2182" custLinFactNeighborY="-31298"/>
      <dgm:spPr>
        <a:blipFill>
          <a:blip xmlns:r="http://schemas.openxmlformats.org/officeDocument/2006/relationships" r:embed="rId3"/>
          <a:srcRect/>
          <a:stretch>
            <a:fillRect/>
          </a:stretch>
        </a:blipFill>
        <a:ln>
          <a:solidFill>
            <a:schemeClr val="bg1">
              <a:lumMod val="75000"/>
            </a:schemeClr>
          </a:solidFill>
        </a:ln>
      </dgm:spPr>
    </dgm:pt>
    <dgm:pt modelId="{C48E46A9-E950-4C22-8F3B-1926C3D51C0A}" type="pres">
      <dgm:prSet presAssocID="{FA15D50B-42DA-4E3A-A40E-C74469C9AC31}" presName="txNode" presStyleLbl="node1" presStyleIdx="2" presStyleCnt="4">
        <dgm:presLayoutVars>
          <dgm:bulletEnabled val="1"/>
        </dgm:presLayoutVars>
      </dgm:prSet>
      <dgm:spPr/>
    </dgm:pt>
    <dgm:pt modelId="{C450C5C1-6F61-4774-A29F-4DAAC26A71FF}" type="pres">
      <dgm:prSet presAssocID="{3DA9EE1F-47F8-4304-89F8-C2E8EB5D0B41}" presName="sibTrans" presStyleLbl="sibTrans2D1" presStyleIdx="2" presStyleCnt="3"/>
      <dgm:spPr/>
    </dgm:pt>
    <dgm:pt modelId="{E9D18A59-8E37-4279-98E3-4BF362E87E2D}" type="pres">
      <dgm:prSet presAssocID="{3DA9EE1F-47F8-4304-89F8-C2E8EB5D0B41}" presName="connTx" presStyleLbl="sibTrans2D1" presStyleIdx="2" presStyleCnt="3"/>
      <dgm:spPr/>
    </dgm:pt>
    <dgm:pt modelId="{93815E2A-BCE4-4EE3-BC0B-C36E8CFC1BAC}" type="pres">
      <dgm:prSet presAssocID="{AC6BB310-FDCC-453F-84CB-ADA2111947A0}" presName="composite" presStyleCnt="0"/>
      <dgm:spPr/>
    </dgm:pt>
    <dgm:pt modelId="{0785C72A-7328-4BB4-80F5-33B419FA011E}" type="pres">
      <dgm:prSet presAssocID="{AC6BB310-FDCC-453F-84CB-ADA2111947A0}" presName="imagSh" presStyleLbl="bgImgPlace1" presStyleIdx="3" presStyleCnt="4" custLinFactNeighborX="-766" custLinFactNeighborY="-34521"/>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 modelId="{FA1321F7-3CBB-488C-9587-4EDF2C614818}" type="pres">
      <dgm:prSet presAssocID="{AC6BB310-FDCC-453F-84CB-ADA2111947A0}" presName="txNode" presStyleLbl="node1" presStyleIdx="3" presStyleCnt="4">
        <dgm:presLayoutVars>
          <dgm:bulletEnabled val="1"/>
        </dgm:presLayoutVars>
      </dgm:prSet>
      <dgm:spPr/>
    </dgm:pt>
  </dgm:ptLst>
  <dgm:cxnLst>
    <dgm:cxn modelId="{8CD39418-205B-47F3-90DA-C40488080EDE}" type="presOf" srcId="{89C6DBB9-C87C-4CB6-8422-E111252674E3}" destId="{6EE437EF-2632-4C2B-8268-7BC4A81E3A73}" srcOrd="0" destOrd="0" presId="urn:microsoft.com/office/officeart/2005/8/layout/hProcess10"/>
    <dgm:cxn modelId="{F4BB2F2E-4F57-4C9E-809C-A73D8C3696F7}" type="presOf" srcId="{A25F0FCB-E308-4274-9125-AD48C436B51D}" destId="{BF2C5A8E-BD7B-4445-A25F-FFA673CF518C}" srcOrd="0" destOrd="0" presId="urn:microsoft.com/office/officeart/2005/8/layout/hProcess10"/>
    <dgm:cxn modelId="{42FEE432-C33B-404F-9ACC-67A1906673C1}" type="presOf" srcId="{A63AE00E-F6FF-4B8A-A908-B55AE69F86A9}" destId="{E5617F36-D469-4CFE-89FC-A84F4258212C}" srcOrd="0" destOrd="0" presId="urn:microsoft.com/office/officeart/2005/8/layout/hProcess10"/>
    <dgm:cxn modelId="{3CD92B3C-192C-48D8-B009-5891146B88AB}" srcId="{A25F0FCB-E308-4274-9125-AD48C436B51D}" destId="{1FE2378A-DDEE-46C9-B803-A19CCBFC9D77}" srcOrd="0" destOrd="0" parTransId="{84A47801-D38C-410B-B41B-C0719451166B}" sibTransId="{89C6DBB9-C87C-4CB6-8422-E111252674E3}"/>
    <dgm:cxn modelId="{A2F77A61-0824-4C6D-93B5-39AA4BC32B7D}" srcId="{A25F0FCB-E308-4274-9125-AD48C436B51D}" destId="{FA15D50B-42DA-4E3A-A40E-C74469C9AC31}" srcOrd="2" destOrd="0" parTransId="{50124135-B21E-4AC5-BA13-970400BB2B48}" sibTransId="{3DA9EE1F-47F8-4304-89F8-C2E8EB5D0B41}"/>
    <dgm:cxn modelId="{E5E2B744-EF62-4E7C-A51D-2A1A11363CD8}" type="presOf" srcId="{A63AE00E-F6FF-4B8A-A908-B55AE69F86A9}" destId="{74453C5A-01A6-499C-B4CF-00E26BD7B3EF}" srcOrd="1" destOrd="0" presId="urn:microsoft.com/office/officeart/2005/8/layout/hProcess10"/>
    <dgm:cxn modelId="{5288904C-35FB-448B-A1C3-B9FFE89CCE64}" type="presOf" srcId="{1FE2378A-DDEE-46C9-B803-A19CCBFC9D77}" destId="{A47CC1F9-3AAC-42D8-B8EC-6E8F9C6D0672}" srcOrd="0" destOrd="0" presId="urn:microsoft.com/office/officeart/2005/8/layout/hProcess10"/>
    <dgm:cxn modelId="{610EF558-185C-485E-9FE6-6E14E86BA771}" type="presOf" srcId="{3DA9EE1F-47F8-4304-89F8-C2E8EB5D0B41}" destId="{E9D18A59-8E37-4279-98E3-4BF362E87E2D}" srcOrd="1" destOrd="0" presId="urn:microsoft.com/office/officeart/2005/8/layout/hProcess10"/>
    <dgm:cxn modelId="{230C42A7-9C64-4774-8D3B-BC98469CDA4C}" type="presOf" srcId="{FA15D50B-42DA-4E3A-A40E-C74469C9AC31}" destId="{C48E46A9-E950-4C22-8F3B-1926C3D51C0A}" srcOrd="0" destOrd="0" presId="urn:microsoft.com/office/officeart/2005/8/layout/hProcess10"/>
    <dgm:cxn modelId="{27B390AB-A896-442C-947D-15F8F83F2AF8}" type="presOf" srcId="{5159AF2D-3E0D-45F1-864F-F654978EF085}" destId="{2429C7C5-6AEE-414C-82B9-F19AA16A4A59}" srcOrd="0" destOrd="0" presId="urn:microsoft.com/office/officeart/2005/8/layout/hProcess10"/>
    <dgm:cxn modelId="{A162C4B8-67EF-432D-9C86-619A3E2C1262}" type="presOf" srcId="{89C6DBB9-C87C-4CB6-8422-E111252674E3}" destId="{7BBA3374-597D-4B08-B3E2-383D964EC4D9}" srcOrd="1" destOrd="0" presId="urn:microsoft.com/office/officeart/2005/8/layout/hProcess10"/>
    <dgm:cxn modelId="{37B753C0-8BEA-4AFA-94B3-9C14761CC3A4}" type="presOf" srcId="{AC6BB310-FDCC-453F-84CB-ADA2111947A0}" destId="{FA1321F7-3CBB-488C-9587-4EDF2C614818}" srcOrd="0" destOrd="0" presId="urn:microsoft.com/office/officeart/2005/8/layout/hProcess10"/>
    <dgm:cxn modelId="{C1F5DBD0-FB30-49DC-9574-CE9D2CD00C3B}" type="presOf" srcId="{3DA9EE1F-47F8-4304-89F8-C2E8EB5D0B41}" destId="{C450C5C1-6F61-4774-A29F-4DAAC26A71FF}" srcOrd="0" destOrd="0" presId="urn:microsoft.com/office/officeart/2005/8/layout/hProcess10"/>
    <dgm:cxn modelId="{2581C3D5-3B14-4F1A-80AC-DEF42B3F3825}" srcId="{A25F0FCB-E308-4274-9125-AD48C436B51D}" destId="{5159AF2D-3E0D-45F1-864F-F654978EF085}" srcOrd="1" destOrd="0" parTransId="{C4A8A2FE-83E1-4711-B383-0565344916A7}" sibTransId="{A63AE00E-F6FF-4B8A-A908-B55AE69F86A9}"/>
    <dgm:cxn modelId="{71148BDD-4344-4544-9D7B-8EC07C508E03}" srcId="{A25F0FCB-E308-4274-9125-AD48C436B51D}" destId="{AC6BB310-FDCC-453F-84CB-ADA2111947A0}" srcOrd="3" destOrd="0" parTransId="{8DEF2393-4BBC-4655-B827-686C195ED958}" sibTransId="{D9356084-1C44-4D58-9E2F-F749687CF5BA}"/>
    <dgm:cxn modelId="{7A0CDA35-4CF9-4712-AC33-C2001C952AE2}" type="presParOf" srcId="{BF2C5A8E-BD7B-4445-A25F-FFA673CF518C}" destId="{B21F7D54-1261-4663-9CD8-3AFC216E82CC}" srcOrd="0" destOrd="0" presId="urn:microsoft.com/office/officeart/2005/8/layout/hProcess10"/>
    <dgm:cxn modelId="{3C30AD6E-DDD9-4252-8936-C682EFF69446}" type="presParOf" srcId="{B21F7D54-1261-4663-9CD8-3AFC216E82CC}" destId="{933F217D-C05D-4E44-8BB5-080834082924}" srcOrd="0" destOrd="0" presId="urn:microsoft.com/office/officeart/2005/8/layout/hProcess10"/>
    <dgm:cxn modelId="{8AFF5FEA-CCCD-4D24-82A3-86B343893CD7}" type="presParOf" srcId="{B21F7D54-1261-4663-9CD8-3AFC216E82CC}" destId="{A47CC1F9-3AAC-42D8-B8EC-6E8F9C6D0672}" srcOrd="1" destOrd="0" presId="urn:microsoft.com/office/officeart/2005/8/layout/hProcess10"/>
    <dgm:cxn modelId="{F4DBA97A-38F3-48EC-95E5-2C8228DFD5FE}" type="presParOf" srcId="{BF2C5A8E-BD7B-4445-A25F-FFA673CF518C}" destId="{6EE437EF-2632-4C2B-8268-7BC4A81E3A73}" srcOrd="1" destOrd="0" presId="urn:microsoft.com/office/officeart/2005/8/layout/hProcess10"/>
    <dgm:cxn modelId="{AB6E298B-4B00-4891-986C-B8AB747CDF65}" type="presParOf" srcId="{6EE437EF-2632-4C2B-8268-7BC4A81E3A73}" destId="{7BBA3374-597D-4B08-B3E2-383D964EC4D9}" srcOrd="0" destOrd="0" presId="urn:microsoft.com/office/officeart/2005/8/layout/hProcess10"/>
    <dgm:cxn modelId="{C8A72BB5-54FD-46F8-AC0F-A4085F5D5EF3}" type="presParOf" srcId="{BF2C5A8E-BD7B-4445-A25F-FFA673CF518C}" destId="{14716650-6DAB-4426-AFC4-0C9CB3E6C5A5}" srcOrd="2" destOrd="0" presId="urn:microsoft.com/office/officeart/2005/8/layout/hProcess10"/>
    <dgm:cxn modelId="{E74A990D-A820-46D2-BBFF-22A413EE904C}" type="presParOf" srcId="{14716650-6DAB-4426-AFC4-0C9CB3E6C5A5}" destId="{22BC05E6-2891-46EA-8D97-55C0FA8D905E}" srcOrd="0" destOrd="0" presId="urn:microsoft.com/office/officeart/2005/8/layout/hProcess10"/>
    <dgm:cxn modelId="{3008F602-AB52-4DEB-BE81-8CE22813A919}" type="presParOf" srcId="{14716650-6DAB-4426-AFC4-0C9CB3E6C5A5}" destId="{2429C7C5-6AEE-414C-82B9-F19AA16A4A59}" srcOrd="1" destOrd="0" presId="urn:microsoft.com/office/officeart/2005/8/layout/hProcess10"/>
    <dgm:cxn modelId="{7713FD14-1210-48DD-8940-5B017A832B53}" type="presParOf" srcId="{BF2C5A8E-BD7B-4445-A25F-FFA673CF518C}" destId="{E5617F36-D469-4CFE-89FC-A84F4258212C}" srcOrd="3" destOrd="0" presId="urn:microsoft.com/office/officeart/2005/8/layout/hProcess10"/>
    <dgm:cxn modelId="{6E631E91-35F5-47FE-9F07-BDDB0D306D01}" type="presParOf" srcId="{E5617F36-D469-4CFE-89FC-A84F4258212C}" destId="{74453C5A-01A6-499C-B4CF-00E26BD7B3EF}" srcOrd="0" destOrd="0" presId="urn:microsoft.com/office/officeart/2005/8/layout/hProcess10"/>
    <dgm:cxn modelId="{6F671F0D-D98D-4832-8910-1FFDFE358BC0}" type="presParOf" srcId="{BF2C5A8E-BD7B-4445-A25F-FFA673CF518C}" destId="{D5F9B5B9-1B36-4BAD-92C7-BDEF289F323B}" srcOrd="4" destOrd="0" presId="urn:microsoft.com/office/officeart/2005/8/layout/hProcess10"/>
    <dgm:cxn modelId="{04834A9A-6172-4014-9D4A-E6C4911D6311}" type="presParOf" srcId="{D5F9B5B9-1B36-4BAD-92C7-BDEF289F323B}" destId="{5BB91C98-6501-4194-9C68-C85A539D6367}" srcOrd="0" destOrd="0" presId="urn:microsoft.com/office/officeart/2005/8/layout/hProcess10"/>
    <dgm:cxn modelId="{A4DEFA72-7038-4519-B1E7-9A759D29B36D}" type="presParOf" srcId="{D5F9B5B9-1B36-4BAD-92C7-BDEF289F323B}" destId="{C48E46A9-E950-4C22-8F3B-1926C3D51C0A}" srcOrd="1" destOrd="0" presId="urn:microsoft.com/office/officeart/2005/8/layout/hProcess10"/>
    <dgm:cxn modelId="{B40F71F9-BA54-432D-A0E2-E15C2AC02EFD}" type="presParOf" srcId="{BF2C5A8E-BD7B-4445-A25F-FFA673CF518C}" destId="{C450C5C1-6F61-4774-A29F-4DAAC26A71FF}" srcOrd="5" destOrd="0" presId="urn:microsoft.com/office/officeart/2005/8/layout/hProcess10"/>
    <dgm:cxn modelId="{77E3E0DC-6BDC-40A4-8BD8-3262A32F3BE2}" type="presParOf" srcId="{C450C5C1-6F61-4774-A29F-4DAAC26A71FF}" destId="{E9D18A59-8E37-4279-98E3-4BF362E87E2D}" srcOrd="0" destOrd="0" presId="urn:microsoft.com/office/officeart/2005/8/layout/hProcess10"/>
    <dgm:cxn modelId="{891405AC-81B5-455C-B2EB-EECB20E14A10}" type="presParOf" srcId="{BF2C5A8E-BD7B-4445-A25F-FFA673CF518C}" destId="{93815E2A-BCE4-4EE3-BC0B-C36E8CFC1BAC}" srcOrd="6" destOrd="0" presId="urn:microsoft.com/office/officeart/2005/8/layout/hProcess10"/>
    <dgm:cxn modelId="{AF732EDB-9259-4717-99BB-756B8893D664}" type="presParOf" srcId="{93815E2A-BCE4-4EE3-BC0B-C36E8CFC1BAC}" destId="{0785C72A-7328-4BB4-80F5-33B419FA011E}" srcOrd="0" destOrd="0" presId="urn:microsoft.com/office/officeart/2005/8/layout/hProcess10"/>
    <dgm:cxn modelId="{693ECF8E-1420-4219-A61E-83EE59CEF760}" type="presParOf" srcId="{93815E2A-BCE4-4EE3-BC0B-C36E8CFC1BAC}" destId="{FA1321F7-3CBB-488C-9587-4EDF2C614818}" srcOrd="1" destOrd="0" presId="urn:microsoft.com/office/officeart/2005/8/layout/hProcess10"/>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8EAE85-E51B-4D3C-913D-E8023C3D4EA1}"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US"/>
        </a:p>
      </dgm:t>
    </dgm:pt>
    <dgm:pt modelId="{3BDF5DBD-159D-4FE7-A443-3B7E4978F793}">
      <dgm:prSet phldrT="[Text]"/>
      <dgm:spPr/>
      <dgm:t>
        <a:bodyPr/>
        <a:lstStyle/>
        <a:p>
          <a:r>
            <a:rPr lang="en-US" dirty="0"/>
            <a:t>Native App</a:t>
          </a:r>
        </a:p>
      </dgm:t>
    </dgm:pt>
    <dgm:pt modelId="{653962E4-D565-47BD-B4C1-4E94CD2351BC}" type="parTrans" cxnId="{BF31D985-BCC9-4284-B997-F8463E5EFF27}">
      <dgm:prSet/>
      <dgm:spPr/>
      <dgm:t>
        <a:bodyPr/>
        <a:lstStyle/>
        <a:p>
          <a:endParaRPr lang="en-US"/>
        </a:p>
      </dgm:t>
    </dgm:pt>
    <dgm:pt modelId="{2E1B610F-8124-47A4-9CD1-0565A1EFD0B8}" type="sibTrans" cxnId="{BF31D985-BCC9-4284-B997-F8463E5EFF27}">
      <dgm:prSet/>
      <dgm:spPr/>
      <dgm:t>
        <a:bodyPr/>
        <a:lstStyle/>
        <a:p>
          <a:endParaRPr lang="en-US"/>
        </a:p>
      </dgm:t>
    </dgm:pt>
    <dgm:pt modelId="{6C5EF24C-AAD3-4420-8CA3-509355B63AE3}">
      <dgm:prSet phldrT="[Text]"/>
      <dgm:spPr>
        <a:solidFill>
          <a:schemeClr val="accent1">
            <a:lumMod val="60000"/>
            <a:lumOff val="40000"/>
          </a:schemeClr>
        </a:solidFill>
      </dgm:spPr>
      <dgm:t>
        <a:bodyPr/>
        <a:lstStyle/>
        <a:p>
          <a:pPr algn="l"/>
          <a:r>
            <a:rPr lang="en-US" dirty="0"/>
            <a:t>Advanced UI interaction</a:t>
          </a:r>
        </a:p>
      </dgm:t>
    </dgm:pt>
    <dgm:pt modelId="{41170C38-2647-48C8-9D4E-B1125B1FBCDB}" type="parTrans" cxnId="{4E286E58-1B78-4106-980C-5C723AFD9078}">
      <dgm:prSet/>
      <dgm:spPr/>
      <dgm:t>
        <a:bodyPr/>
        <a:lstStyle/>
        <a:p>
          <a:endParaRPr lang="en-US"/>
        </a:p>
      </dgm:t>
    </dgm:pt>
    <dgm:pt modelId="{6C6D258C-AEB1-4736-81AB-07A06195C15E}" type="sibTrans" cxnId="{4E286E58-1B78-4106-980C-5C723AFD9078}">
      <dgm:prSet/>
      <dgm:spPr/>
      <dgm:t>
        <a:bodyPr/>
        <a:lstStyle/>
        <a:p>
          <a:endParaRPr lang="en-US"/>
        </a:p>
      </dgm:t>
    </dgm:pt>
    <dgm:pt modelId="{EEDCA226-A9EB-4D47-84A8-C1F4492A62D1}">
      <dgm:prSet phldrT="[Text]"/>
      <dgm:spPr>
        <a:solidFill>
          <a:schemeClr val="accent1">
            <a:lumMod val="60000"/>
            <a:lumOff val="40000"/>
          </a:schemeClr>
        </a:solidFill>
      </dgm:spPr>
      <dgm:t>
        <a:bodyPr/>
        <a:lstStyle/>
        <a:p>
          <a:pPr algn="l"/>
          <a:r>
            <a:rPr lang="en-US" dirty="0"/>
            <a:t>Fastest Performance</a:t>
          </a:r>
        </a:p>
      </dgm:t>
    </dgm:pt>
    <dgm:pt modelId="{B701555A-F285-43FC-8801-92D1518BC622}" type="parTrans" cxnId="{F3ED4568-3ACF-467B-BF68-408017AB6A16}">
      <dgm:prSet/>
      <dgm:spPr/>
      <dgm:t>
        <a:bodyPr/>
        <a:lstStyle/>
        <a:p>
          <a:endParaRPr lang="en-US"/>
        </a:p>
      </dgm:t>
    </dgm:pt>
    <dgm:pt modelId="{1795A2A9-C57F-4EB3-BBBF-193315795FC4}" type="sibTrans" cxnId="{F3ED4568-3ACF-467B-BF68-408017AB6A16}">
      <dgm:prSet/>
      <dgm:spPr/>
      <dgm:t>
        <a:bodyPr/>
        <a:lstStyle/>
        <a:p>
          <a:endParaRPr lang="en-US"/>
        </a:p>
      </dgm:t>
    </dgm:pt>
    <dgm:pt modelId="{F57E08D5-D96A-4694-89D3-F13734A809FF}">
      <dgm:prSet phldrT="[Text]"/>
      <dgm:spPr/>
      <dgm:t>
        <a:bodyPr/>
        <a:lstStyle/>
        <a:p>
          <a:r>
            <a:rPr lang="en-US" dirty="0"/>
            <a:t>Web App</a:t>
          </a:r>
        </a:p>
      </dgm:t>
    </dgm:pt>
    <dgm:pt modelId="{0A3D4767-A8EA-4578-A44C-61B109850749}" type="parTrans" cxnId="{DE7E054F-6D97-443A-8B7C-BBC97B654C4F}">
      <dgm:prSet/>
      <dgm:spPr/>
      <dgm:t>
        <a:bodyPr/>
        <a:lstStyle/>
        <a:p>
          <a:endParaRPr lang="en-US"/>
        </a:p>
      </dgm:t>
    </dgm:pt>
    <dgm:pt modelId="{A439011A-1A0E-4894-9F46-C0EC03241BD8}" type="sibTrans" cxnId="{DE7E054F-6D97-443A-8B7C-BBC97B654C4F}">
      <dgm:prSet/>
      <dgm:spPr/>
      <dgm:t>
        <a:bodyPr/>
        <a:lstStyle/>
        <a:p>
          <a:endParaRPr lang="en-US"/>
        </a:p>
      </dgm:t>
    </dgm:pt>
    <dgm:pt modelId="{D21C136E-7C0C-4905-9DE9-8CD95163545F}">
      <dgm:prSet phldrT="[Text]"/>
      <dgm:spPr>
        <a:solidFill>
          <a:schemeClr val="accent6">
            <a:lumMod val="60000"/>
            <a:lumOff val="40000"/>
          </a:schemeClr>
        </a:solidFill>
      </dgm:spPr>
      <dgm:t>
        <a:bodyPr/>
        <a:lstStyle/>
        <a:p>
          <a:r>
            <a:rPr lang="en-US" dirty="0"/>
            <a:t>Instant Update</a:t>
          </a:r>
        </a:p>
      </dgm:t>
    </dgm:pt>
    <dgm:pt modelId="{5072B361-3F26-450E-BA03-579527AF66D0}" type="parTrans" cxnId="{EF5AE5F4-170E-49AC-AA33-844F1AF7D6AA}">
      <dgm:prSet/>
      <dgm:spPr/>
      <dgm:t>
        <a:bodyPr/>
        <a:lstStyle/>
        <a:p>
          <a:endParaRPr lang="en-US"/>
        </a:p>
      </dgm:t>
    </dgm:pt>
    <dgm:pt modelId="{01624E9C-987B-46A2-A225-E2700E6FF82C}" type="sibTrans" cxnId="{EF5AE5F4-170E-49AC-AA33-844F1AF7D6AA}">
      <dgm:prSet/>
      <dgm:spPr/>
      <dgm:t>
        <a:bodyPr/>
        <a:lstStyle/>
        <a:p>
          <a:endParaRPr lang="en-US"/>
        </a:p>
      </dgm:t>
    </dgm:pt>
    <dgm:pt modelId="{A7C62E0D-FCD7-49E7-A80F-A1CDCA6919D4}">
      <dgm:prSet phldrT="[Text]"/>
      <dgm:spPr>
        <a:solidFill>
          <a:schemeClr val="accent6">
            <a:lumMod val="60000"/>
            <a:lumOff val="40000"/>
          </a:schemeClr>
        </a:solidFill>
      </dgm:spPr>
      <dgm:t>
        <a:bodyPr/>
        <a:lstStyle/>
        <a:p>
          <a:r>
            <a:rPr lang="en-US" dirty="0"/>
            <a:t>Unrestricted Distribution</a:t>
          </a:r>
        </a:p>
      </dgm:t>
    </dgm:pt>
    <dgm:pt modelId="{D81847A8-BC43-4CA5-B12D-5E1B210DAA45}" type="parTrans" cxnId="{E27E8E8F-6500-44B3-8FE5-B594BA004341}">
      <dgm:prSet/>
      <dgm:spPr/>
      <dgm:t>
        <a:bodyPr/>
        <a:lstStyle/>
        <a:p>
          <a:endParaRPr lang="en-US"/>
        </a:p>
      </dgm:t>
    </dgm:pt>
    <dgm:pt modelId="{21FEA560-0906-4B24-8990-9C25D778AD9F}" type="sibTrans" cxnId="{E27E8E8F-6500-44B3-8FE5-B594BA004341}">
      <dgm:prSet/>
      <dgm:spPr/>
      <dgm:t>
        <a:bodyPr/>
        <a:lstStyle/>
        <a:p>
          <a:endParaRPr lang="en-US"/>
        </a:p>
      </dgm:t>
    </dgm:pt>
    <dgm:pt modelId="{06950D97-99B4-4D60-A658-287FC4100800}">
      <dgm:prSet phldrT="[Text]"/>
      <dgm:spPr/>
      <dgm:t>
        <a:bodyPr/>
        <a:lstStyle/>
        <a:p>
          <a:r>
            <a:rPr lang="en-US" dirty="0"/>
            <a:t>Hybrid App</a:t>
          </a:r>
        </a:p>
      </dgm:t>
    </dgm:pt>
    <dgm:pt modelId="{33E514CF-1F79-4E48-8EE1-873B673BD5DD}" type="parTrans" cxnId="{06DFD932-231D-46C6-8882-B5DBFEFACDAC}">
      <dgm:prSet/>
      <dgm:spPr/>
      <dgm:t>
        <a:bodyPr/>
        <a:lstStyle/>
        <a:p>
          <a:endParaRPr lang="en-US"/>
        </a:p>
      </dgm:t>
    </dgm:pt>
    <dgm:pt modelId="{3864832C-E39A-4FE9-9095-BE56AA656491}" type="sibTrans" cxnId="{06DFD932-231D-46C6-8882-B5DBFEFACDAC}">
      <dgm:prSet/>
      <dgm:spPr/>
      <dgm:t>
        <a:bodyPr/>
        <a:lstStyle/>
        <a:p>
          <a:endParaRPr lang="en-US"/>
        </a:p>
      </dgm:t>
    </dgm:pt>
    <dgm:pt modelId="{16449113-7182-4AB0-ACFD-282850602E16}">
      <dgm:prSet phldrT="[Text]"/>
      <dgm:spPr>
        <a:solidFill>
          <a:srgbClr val="059ACB"/>
        </a:solidFill>
      </dgm:spPr>
      <dgm:t>
        <a:bodyPr/>
        <a:lstStyle/>
        <a:p>
          <a:r>
            <a:rPr lang="en-US" dirty="0"/>
            <a:t>Access To Native Platform</a:t>
          </a:r>
        </a:p>
      </dgm:t>
    </dgm:pt>
    <dgm:pt modelId="{3D9F581E-3F4B-468A-AD37-796F0CE52E30}" type="parTrans" cxnId="{6F9C4F3B-6684-4573-894B-84BF5491C955}">
      <dgm:prSet/>
      <dgm:spPr/>
      <dgm:t>
        <a:bodyPr/>
        <a:lstStyle/>
        <a:p>
          <a:endParaRPr lang="en-US"/>
        </a:p>
      </dgm:t>
    </dgm:pt>
    <dgm:pt modelId="{D0030FA4-10CF-4AD5-A298-40C0F57784CE}" type="sibTrans" cxnId="{6F9C4F3B-6684-4573-894B-84BF5491C955}">
      <dgm:prSet/>
      <dgm:spPr/>
      <dgm:t>
        <a:bodyPr/>
        <a:lstStyle/>
        <a:p>
          <a:endParaRPr lang="en-US"/>
        </a:p>
      </dgm:t>
    </dgm:pt>
    <dgm:pt modelId="{16F7C2BA-BDF9-4F70-B3F8-FE77B2952260}">
      <dgm:prSet phldrT="[Text]"/>
      <dgm:spPr>
        <a:solidFill>
          <a:srgbClr val="059ACB"/>
        </a:solidFill>
      </dgm:spPr>
      <dgm:t>
        <a:bodyPr/>
        <a:lstStyle/>
        <a:p>
          <a:r>
            <a:rPr lang="en-US" dirty="0"/>
            <a:t>App store distribution</a:t>
          </a:r>
        </a:p>
      </dgm:t>
    </dgm:pt>
    <dgm:pt modelId="{AFD8F02E-D959-44F9-83EB-0714EF5BD621}" type="parTrans" cxnId="{3FFDBDD3-A740-48B1-8530-58538DDD3E86}">
      <dgm:prSet/>
      <dgm:spPr/>
      <dgm:t>
        <a:bodyPr/>
        <a:lstStyle/>
        <a:p>
          <a:endParaRPr lang="en-US"/>
        </a:p>
      </dgm:t>
    </dgm:pt>
    <dgm:pt modelId="{C8E7E125-408B-4191-A38B-971FCBA4A79D}" type="sibTrans" cxnId="{3FFDBDD3-A740-48B1-8530-58538DDD3E86}">
      <dgm:prSet/>
      <dgm:spPr/>
      <dgm:t>
        <a:bodyPr/>
        <a:lstStyle/>
        <a:p>
          <a:endParaRPr lang="en-US"/>
        </a:p>
      </dgm:t>
    </dgm:pt>
    <dgm:pt modelId="{09197A2F-B025-4036-A1BB-D099550DC2AA}">
      <dgm:prSet phldrT="[Text]"/>
      <dgm:spPr>
        <a:solidFill>
          <a:schemeClr val="accent1">
            <a:lumMod val="60000"/>
            <a:lumOff val="40000"/>
          </a:schemeClr>
        </a:solidFill>
      </dgm:spPr>
      <dgm:t>
        <a:bodyPr/>
        <a:lstStyle/>
        <a:p>
          <a:pPr algn="l"/>
          <a:r>
            <a:rPr lang="en-US" dirty="0"/>
            <a:t>App Store Distribution</a:t>
          </a:r>
        </a:p>
      </dgm:t>
    </dgm:pt>
    <dgm:pt modelId="{D6B778FC-BA3B-4642-96C3-2DBCD8884901}" type="parTrans" cxnId="{5FD2D67A-127D-41A0-8AC4-2BB705245A4A}">
      <dgm:prSet/>
      <dgm:spPr/>
      <dgm:t>
        <a:bodyPr/>
        <a:lstStyle/>
        <a:p>
          <a:endParaRPr lang="en-US"/>
        </a:p>
      </dgm:t>
    </dgm:pt>
    <dgm:pt modelId="{B6DEA98F-759D-4F8E-88B9-A41AB05DC9FC}" type="sibTrans" cxnId="{5FD2D67A-127D-41A0-8AC4-2BB705245A4A}">
      <dgm:prSet/>
      <dgm:spPr/>
      <dgm:t>
        <a:bodyPr/>
        <a:lstStyle/>
        <a:p>
          <a:endParaRPr lang="en-US"/>
        </a:p>
      </dgm:t>
    </dgm:pt>
    <dgm:pt modelId="{491AD271-95F4-46D1-A112-FDEA7522580D}" type="pres">
      <dgm:prSet presAssocID="{BF8EAE85-E51B-4D3C-913D-E8023C3D4EA1}" presName="linearFlow" presStyleCnt="0">
        <dgm:presLayoutVars>
          <dgm:dir/>
          <dgm:animLvl val="lvl"/>
          <dgm:resizeHandles/>
        </dgm:presLayoutVars>
      </dgm:prSet>
      <dgm:spPr/>
    </dgm:pt>
    <dgm:pt modelId="{45729734-84E6-4E58-B9AA-9C800227B343}" type="pres">
      <dgm:prSet presAssocID="{3BDF5DBD-159D-4FE7-A443-3B7E4978F793}" presName="compositeNode" presStyleCnt="0">
        <dgm:presLayoutVars>
          <dgm:bulletEnabled val="1"/>
        </dgm:presLayoutVars>
      </dgm:prSet>
      <dgm:spPr/>
    </dgm:pt>
    <dgm:pt modelId="{33F2F609-9302-4C99-BB4D-E1DD3840B128}" type="pres">
      <dgm:prSet presAssocID="{3BDF5DBD-159D-4FE7-A443-3B7E4978F793}" presName="image" presStyleLbl="fgImgPlace1" presStyleIdx="0" presStyleCnt="3" custLinFactNeighborX="-4108" custLinFactNeighborY="-10531"/>
      <dgm:spPr>
        <a:blipFill>
          <a:blip xmlns:r="http://schemas.openxmlformats.org/officeDocument/2006/relationships" r:embed="rId1"/>
          <a:srcRect/>
          <a:stretch>
            <a:fillRect l="-1000" r="-1000"/>
          </a:stretch>
        </a:blipFill>
        <a:ln>
          <a:noFill/>
        </a:ln>
      </dgm:spPr>
    </dgm:pt>
    <dgm:pt modelId="{593E3683-AE04-4D1E-B5DE-3533D3A863B1}" type="pres">
      <dgm:prSet presAssocID="{3BDF5DBD-159D-4FE7-A443-3B7E4978F793}" presName="childNode" presStyleLbl="node1" presStyleIdx="0" presStyleCnt="3">
        <dgm:presLayoutVars>
          <dgm:bulletEnabled val="1"/>
        </dgm:presLayoutVars>
      </dgm:prSet>
      <dgm:spPr/>
    </dgm:pt>
    <dgm:pt modelId="{6BA7A667-30B8-4723-A8ED-010476FE14AF}" type="pres">
      <dgm:prSet presAssocID="{3BDF5DBD-159D-4FE7-A443-3B7E4978F793}" presName="parentNode" presStyleLbl="revTx" presStyleIdx="0" presStyleCnt="3">
        <dgm:presLayoutVars>
          <dgm:chMax val="0"/>
          <dgm:bulletEnabled val="1"/>
        </dgm:presLayoutVars>
      </dgm:prSet>
      <dgm:spPr/>
    </dgm:pt>
    <dgm:pt modelId="{6F3F41F3-1935-44E2-9769-F75FEE1DD6BA}" type="pres">
      <dgm:prSet presAssocID="{2E1B610F-8124-47A4-9CD1-0565A1EFD0B8}" presName="sibTrans" presStyleCnt="0"/>
      <dgm:spPr/>
    </dgm:pt>
    <dgm:pt modelId="{6B55604D-5913-47AA-9338-A9F863067A65}" type="pres">
      <dgm:prSet presAssocID="{F57E08D5-D96A-4694-89D3-F13734A809FF}" presName="compositeNode" presStyleCnt="0">
        <dgm:presLayoutVars>
          <dgm:bulletEnabled val="1"/>
        </dgm:presLayoutVars>
      </dgm:prSet>
      <dgm:spPr/>
    </dgm:pt>
    <dgm:pt modelId="{FF02425B-2AF8-46EC-BDB0-B4E24BFBBC62}" type="pres">
      <dgm:prSet presAssocID="{F57E08D5-D96A-4694-89D3-F13734A809FF}" presName="image" presStyleLbl="fgImgPlace1" presStyleIdx="1" presStyleCnt="3" custLinFactNeighborX="1370" custLinFactNeighborY="-10531"/>
      <dgm:spPr>
        <a:blipFill>
          <a:blip xmlns:r="http://schemas.openxmlformats.org/officeDocument/2006/relationships" r:embed="rId2"/>
          <a:srcRect/>
          <a:stretch>
            <a:fillRect l="-1000" r="-1000"/>
          </a:stretch>
        </a:blipFill>
        <a:ln>
          <a:noFill/>
        </a:ln>
      </dgm:spPr>
    </dgm:pt>
    <dgm:pt modelId="{91B3F4B7-9816-4B8B-9E22-EFF54DA1CAD1}" type="pres">
      <dgm:prSet presAssocID="{F57E08D5-D96A-4694-89D3-F13734A809FF}" presName="childNode" presStyleLbl="node1" presStyleIdx="1" presStyleCnt="3">
        <dgm:presLayoutVars>
          <dgm:bulletEnabled val="1"/>
        </dgm:presLayoutVars>
      </dgm:prSet>
      <dgm:spPr/>
    </dgm:pt>
    <dgm:pt modelId="{E46D0041-DE01-4490-BE83-03812807EDF4}" type="pres">
      <dgm:prSet presAssocID="{F57E08D5-D96A-4694-89D3-F13734A809FF}" presName="parentNode" presStyleLbl="revTx" presStyleIdx="1" presStyleCnt="3">
        <dgm:presLayoutVars>
          <dgm:chMax val="0"/>
          <dgm:bulletEnabled val="1"/>
        </dgm:presLayoutVars>
      </dgm:prSet>
      <dgm:spPr/>
    </dgm:pt>
    <dgm:pt modelId="{4056DBC0-ED04-4835-95ED-E15057AA65FA}" type="pres">
      <dgm:prSet presAssocID="{A439011A-1A0E-4894-9F46-C0EC03241BD8}" presName="sibTrans" presStyleCnt="0"/>
      <dgm:spPr/>
    </dgm:pt>
    <dgm:pt modelId="{0CA31740-5C09-4947-855E-371AC3F79291}" type="pres">
      <dgm:prSet presAssocID="{06950D97-99B4-4D60-A658-287FC4100800}" presName="compositeNode" presStyleCnt="0">
        <dgm:presLayoutVars>
          <dgm:bulletEnabled val="1"/>
        </dgm:presLayoutVars>
      </dgm:prSet>
      <dgm:spPr/>
    </dgm:pt>
    <dgm:pt modelId="{4255968B-C7C9-483C-A362-FCDE78EE94A8}" type="pres">
      <dgm:prSet presAssocID="{06950D97-99B4-4D60-A658-287FC4100800}" presName="image" presStyleLbl="fgImgPlace1" presStyleIdx="2" presStyleCnt="3" custLinFactNeighborX="7974" custLinFactNeighborY="-10531"/>
      <dgm:spPr>
        <a:blipFill>
          <a:blip xmlns:r="http://schemas.openxmlformats.org/officeDocument/2006/relationships" r:embed="rId3">
            <a:extLst>
              <a:ext uri="{28A0092B-C50C-407E-A947-70E740481C1C}">
                <a14:useLocalDpi xmlns:a14="http://schemas.microsoft.com/office/drawing/2010/main" val="0"/>
              </a:ext>
            </a:extLst>
          </a:blip>
          <a:srcRect/>
          <a:stretch>
            <a:fillRect t="-1000" b="-1000"/>
          </a:stretch>
        </a:blipFill>
        <a:ln>
          <a:noFill/>
        </a:ln>
      </dgm:spPr>
    </dgm:pt>
    <dgm:pt modelId="{91E31CC2-FBC5-4454-A356-840C186F11D8}" type="pres">
      <dgm:prSet presAssocID="{06950D97-99B4-4D60-A658-287FC4100800}" presName="childNode" presStyleLbl="node1" presStyleIdx="2" presStyleCnt="3">
        <dgm:presLayoutVars>
          <dgm:bulletEnabled val="1"/>
        </dgm:presLayoutVars>
      </dgm:prSet>
      <dgm:spPr/>
    </dgm:pt>
    <dgm:pt modelId="{385EF4D1-7F87-41E2-BB24-BD2F68E9A652}" type="pres">
      <dgm:prSet presAssocID="{06950D97-99B4-4D60-A658-287FC4100800}" presName="parentNode" presStyleLbl="revTx" presStyleIdx="2" presStyleCnt="3">
        <dgm:presLayoutVars>
          <dgm:chMax val="0"/>
          <dgm:bulletEnabled val="1"/>
        </dgm:presLayoutVars>
      </dgm:prSet>
      <dgm:spPr/>
    </dgm:pt>
  </dgm:ptLst>
  <dgm:cxnLst>
    <dgm:cxn modelId="{D8FEBE05-9F62-40B2-BB08-6983272134BE}" type="presOf" srcId="{16449113-7182-4AB0-ACFD-282850602E16}" destId="{91E31CC2-FBC5-4454-A356-840C186F11D8}" srcOrd="0" destOrd="0" presId="urn:microsoft.com/office/officeart/2005/8/layout/hList2"/>
    <dgm:cxn modelId="{59C71209-1812-4850-BE29-763332850D67}" type="presOf" srcId="{F57E08D5-D96A-4694-89D3-F13734A809FF}" destId="{E46D0041-DE01-4490-BE83-03812807EDF4}" srcOrd="0" destOrd="0" presId="urn:microsoft.com/office/officeart/2005/8/layout/hList2"/>
    <dgm:cxn modelId="{D20A210D-6BA4-4EFA-8C55-9AF60B33FF9A}" type="presOf" srcId="{BF8EAE85-E51B-4D3C-913D-E8023C3D4EA1}" destId="{491AD271-95F4-46D1-A112-FDEA7522580D}" srcOrd="0" destOrd="0" presId="urn:microsoft.com/office/officeart/2005/8/layout/hList2"/>
    <dgm:cxn modelId="{06DFD932-231D-46C6-8882-B5DBFEFACDAC}" srcId="{BF8EAE85-E51B-4D3C-913D-E8023C3D4EA1}" destId="{06950D97-99B4-4D60-A658-287FC4100800}" srcOrd="2" destOrd="0" parTransId="{33E514CF-1F79-4E48-8EE1-873B673BD5DD}" sibTransId="{3864832C-E39A-4FE9-9095-BE56AA656491}"/>
    <dgm:cxn modelId="{6F9C4F3B-6684-4573-894B-84BF5491C955}" srcId="{06950D97-99B4-4D60-A658-287FC4100800}" destId="{16449113-7182-4AB0-ACFD-282850602E16}" srcOrd="0" destOrd="0" parTransId="{3D9F581E-3F4B-468A-AD37-796F0CE52E30}" sibTransId="{D0030FA4-10CF-4AD5-A298-40C0F57784CE}"/>
    <dgm:cxn modelId="{BA2F3A3E-95E5-4599-88E0-0C304ABACEDC}" type="presOf" srcId="{3BDF5DBD-159D-4FE7-A443-3B7E4978F793}" destId="{6BA7A667-30B8-4723-A8ED-010476FE14AF}" srcOrd="0" destOrd="0" presId="urn:microsoft.com/office/officeart/2005/8/layout/hList2"/>
    <dgm:cxn modelId="{F3ED4568-3ACF-467B-BF68-408017AB6A16}" srcId="{3BDF5DBD-159D-4FE7-A443-3B7E4978F793}" destId="{EEDCA226-A9EB-4D47-84A8-C1F4492A62D1}" srcOrd="1" destOrd="0" parTransId="{B701555A-F285-43FC-8801-92D1518BC622}" sibTransId="{1795A2A9-C57F-4EB3-BBBF-193315795FC4}"/>
    <dgm:cxn modelId="{DE7E054F-6D97-443A-8B7C-BBC97B654C4F}" srcId="{BF8EAE85-E51B-4D3C-913D-E8023C3D4EA1}" destId="{F57E08D5-D96A-4694-89D3-F13734A809FF}" srcOrd="1" destOrd="0" parTransId="{0A3D4767-A8EA-4578-A44C-61B109850749}" sibTransId="{A439011A-1A0E-4894-9F46-C0EC03241BD8}"/>
    <dgm:cxn modelId="{4E286E58-1B78-4106-980C-5C723AFD9078}" srcId="{3BDF5DBD-159D-4FE7-A443-3B7E4978F793}" destId="{6C5EF24C-AAD3-4420-8CA3-509355B63AE3}" srcOrd="0" destOrd="0" parTransId="{41170C38-2647-48C8-9D4E-B1125B1FBCDB}" sibTransId="{6C6D258C-AEB1-4736-81AB-07A06195C15E}"/>
    <dgm:cxn modelId="{342E6179-A3BE-4588-856B-6C5582BAFCB2}" type="presOf" srcId="{A7C62E0D-FCD7-49E7-A80F-A1CDCA6919D4}" destId="{91B3F4B7-9816-4B8B-9E22-EFF54DA1CAD1}" srcOrd="0" destOrd="1" presId="urn:microsoft.com/office/officeart/2005/8/layout/hList2"/>
    <dgm:cxn modelId="{5FD2D67A-127D-41A0-8AC4-2BB705245A4A}" srcId="{3BDF5DBD-159D-4FE7-A443-3B7E4978F793}" destId="{09197A2F-B025-4036-A1BB-D099550DC2AA}" srcOrd="2" destOrd="0" parTransId="{D6B778FC-BA3B-4642-96C3-2DBCD8884901}" sibTransId="{B6DEA98F-759D-4F8E-88B9-A41AB05DC9FC}"/>
    <dgm:cxn modelId="{BF31D985-BCC9-4284-B997-F8463E5EFF27}" srcId="{BF8EAE85-E51B-4D3C-913D-E8023C3D4EA1}" destId="{3BDF5DBD-159D-4FE7-A443-3B7E4978F793}" srcOrd="0" destOrd="0" parTransId="{653962E4-D565-47BD-B4C1-4E94CD2351BC}" sibTransId="{2E1B610F-8124-47A4-9CD1-0565A1EFD0B8}"/>
    <dgm:cxn modelId="{E27E8E8F-6500-44B3-8FE5-B594BA004341}" srcId="{F57E08D5-D96A-4694-89D3-F13734A809FF}" destId="{A7C62E0D-FCD7-49E7-A80F-A1CDCA6919D4}" srcOrd="1" destOrd="0" parTransId="{D81847A8-BC43-4CA5-B12D-5E1B210DAA45}" sibTransId="{21FEA560-0906-4B24-8990-9C25D778AD9F}"/>
    <dgm:cxn modelId="{0076BAB2-F541-47BC-BB05-CB51882C29F1}" type="presOf" srcId="{D21C136E-7C0C-4905-9DE9-8CD95163545F}" destId="{91B3F4B7-9816-4B8B-9E22-EFF54DA1CAD1}" srcOrd="0" destOrd="0" presId="urn:microsoft.com/office/officeart/2005/8/layout/hList2"/>
    <dgm:cxn modelId="{2765F3BB-05BD-4CAA-8D6E-D569C14CEA20}" type="presOf" srcId="{16F7C2BA-BDF9-4F70-B3F8-FE77B2952260}" destId="{91E31CC2-FBC5-4454-A356-840C186F11D8}" srcOrd="0" destOrd="1" presId="urn:microsoft.com/office/officeart/2005/8/layout/hList2"/>
    <dgm:cxn modelId="{752793CA-D48B-4349-AC7F-4768A1355C04}" type="presOf" srcId="{09197A2F-B025-4036-A1BB-D099550DC2AA}" destId="{593E3683-AE04-4D1E-B5DE-3533D3A863B1}" srcOrd="0" destOrd="2" presId="urn:microsoft.com/office/officeart/2005/8/layout/hList2"/>
    <dgm:cxn modelId="{D94B7DD2-E58F-4036-97DB-7A4982FF6D33}" type="presOf" srcId="{EEDCA226-A9EB-4D47-84A8-C1F4492A62D1}" destId="{593E3683-AE04-4D1E-B5DE-3533D3A863B1}" srcOrd="0" destOrd="1" presId="urn:microsoft.com/office/officeart/2005/8/layout/hList2"/>
    <dgm:cxn modelId="{3FFDBDD3-A740-48B1-8530-58538DDD3E86}" srcId="{06950D97-99B4-4D60-A658-287FC4100800}" destId="{16F7C2BA-BDF9-4F70-B3F8-FE77B2952260}" srcOrd="1" destOrd="0" parTransId="{AFD8F02E-D959-44F9-83EB-0714EF5BD621}" sibTransId="{C8E7E125-408B-4191-A38B-971FCBA4A79D}"/>
    <dgm:cxn modelId="{500D3EDD-4B3D-40EC-8898-C6619B45608A}" type="presOf" srcId="{06950D97-99B4-4D60-A658-287FC4100800}" destId="{385EF4D1-7F87-41E2-BB24-BD2F68E9A652}" srcOrd="0" destOrd="0" presId="urn:microsoft.com/office/officeart/2005/8/layout/hList2"/>
    <dgm:cxn modelId="{463A7DE0-9EC0-40F7-A7C5-4D1FE1915531}" type="presOf" srcId="{6C5EF24C-AAD3-4420-8CA3-509355B63AE3}" destId="{593E3683-AE04-4D1E-B5DE-3533D3A863B1}" srcOrd="0" destOrd="0" presId="urn:microsoft.com/office/officeart/2005/8/layout/hList2"/>
    <dgm:cxn modelId="{EF5AE5F4-170E-49AC-AA33-844F1AF7D6AA}" srcId="{F57E08D5-D96A-4694-89D3-F13734A809FF}" destId="{D21C136E-7C0C-4905-9DE9-8CD95163545F}" srcOrd="0" destOrd="0" parTransId="{5072B361-3F26-450E-BA03-579527AF66D0}" sibTransId="{01624E9C-987B-46A2-A225-E2700E6FF82C}"/>
    <dgm:cxn modelId="{4B1ED8BD-A9EA-4916-A518-98E8CE9E4805}" type="presParOf" srcId="{491AD271-95F4-46D1-A112-FDEA7522580D}" destId="{45729734-84E6-4E58-B9AA-9C800227B343}" srcOrd="0" destOrd="0" presId="urn:microsoft.com/office/officeart/2005/8/layout/hList2"/>
    <dgm:cxn modelId="{3BA55487-C7EA-4F56-9022-302E6759A2C5}" type="presParOf" srcId="{45729734-84E6-4E58-B9AA-9C800227B343}" destId="{33F2F609-9302-4C99-BB4D-E1DD3840B128}" srcOrd="0" destOrd="0" presId="urn:microsoft.com/office/officeart/2005/8/layout/hList2"/>
    <dgm:cxn modelId="{96F26046-E79F-4FFD-8E5C-A2D9D2C2E757}" type="presParOf" srcId="{45729734-84E6-4E58-B9AA-9C800227B343}" destId="{593E3683-AE04-4D1E-B5DE-3533D3A863B1}" srcOrd="1" destOrd="0" presId="urn:microsoft.com/office/officeart/2005/8/layout/hList2"/>
    <dgm:cxn modelId="{52959C81-7EB2-4547-834A-F57C6FE7CBEA}" type="presParOf" srcId="{45729734-84E6-4E58-B9AA-9C800227B343}" destId="{6BA7A667-30B8-4723-A8ED-010476FE14AF}" srcOrd="2" destOrd="0" presId="urn:microsoft.com/office/officeart/2005/8/layout/hList2"/>
    <dgm:cxn modelId="{19538363-FF49-4498-9B3A-0AF3DB0A5FDB}" type="presParOf" srcId="{491AD271-95F4-46D1-A112-FDEA7522580D}" destId="{6F3F41F3-1935-44E2-9769-F75FEE1DD6BA}" srcOrd="1" destOrd="0" presId="urn:microsoft.com/office/officeart/2005/8/layout/hList2"/>
    <dgm:cxn modelId="{0F8FB753-958A-460D-8482-C66272E7A42F}" type="presParOf" srcId="{491AD271-95F4-46D1-A112-FDEA7522580D}" destId="{6B55604D-5913-47AA-9338-A9F863067A65}" srcOrd="2" destOrd="0" presId="urn:microsoft.com/office/officeart/2005/8/layout/hList2"/>
    <dgm:cxn modelId="{3F57490F-B17F-490C-9B66-50000C80A46F}" type="presParOf" srcId="{6B55604D-5913-47AA-9338-A9F863067A65}" destId="{FF02425B-2AF8-46EC-BDB0-B4E24BFBBC62}" srcOrd="0" destOrd="0" presId="urn:microsoft.com/office/officeart/2005/8/layout/hList2"/>
    <dgm:cxn modelId="{3076D665-5995-488B-83FC-8371AC18CB50}" type="presParOf" srcId="{6B55604D-5913-47AA-9338-A9F863067A65}" destId="{91B3F4B7-9816-4B8B-9E22-EFF54DA1CAD1}" srcOrd="1" destOrd="0" presId="urn:microsoft.com/office/officeart/2005/8/layout/hList2"/>
    <dgm:cxn modelId="{92C6D640-9A71-458A-B0A9-634EB8949D80}" type="presParOf" srcId="{6B55604D-5913-47AA-9338-A9F863067A65}" destId="{E46D0041-DE01-4490-BE83-03812807EDF4}" srcOrd="2" destOrd="0" presId="urn:microsoft.com/office/officeart/2005/8/layout/hList2"/>
    <dgm:cxn modelId="{C76BE09C-C7CC-406C-849B-3EF7B57027D0}" type="presParOf" srcId="{491AD271-95F4-46D1-A112-FDEA7522580D}" destId="{4056DBC0-ED04-4835-95ED-E15057AA65FA}" srcOrd="3" destOrd="0" presId="urn:microsoft.com/office/officeart/2005/8/layout/hList2"/>
    <dgm:cxn modelId="{9991E5D7-599D-43D6-9E3B-0E267CB8CE25}" type="presParOf" srcId="{491AD271-95F4-46D1-A112-FDEA7522580D}" destId="{0CA31740-5C09-4947-855E-371AC3F79291}" srcOrd="4" destOrd="0" presId="urn:microsoft.com/office/officeart/2005/8/layout/hList2"/>
    <dgm:cxn modelId="{571A0CA9-2AC5-413D-B134-9427CEF6D9A1}" type="presParOf" srcId="{0CA31740-5C09-4947-855E-371AC3F79291}" destId="{4255968B-C7C9-483C-A362-FCDE78EE94A8}" srcOrd="0" destOrd="0" presId="urn:microsoft.com/office/officeart/2005/8/layout/hList2"/>
    <dgm:cxn modelId="{38CA01E1-2E68-47AC-BDD9-B62FD142DB4D}" type="presParOf" srcId="{0CA31740-5C09-4947-855E-371AC3F79291}" destId="{91E31CC2-FBC5-4454-A356-840C186F11D8}" srcOrd="1" destOrd="0" presId="urn:microsoft.com/office/officeart/2005/8/layout/hList2"/>
    <dgm:cxn modelId="{32BF07B0-DB34-4A61-BE27-CAEE4B841F8F}" type="presParOf" srcId="{0CA31740-5C09-4947-855E-371AC3F79291}" destId="{385EF4D1-7F87-41E2-BB24-BD2F68E9A652}"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89C810B-ABC2-4284-AF07-7C9328406BAB}" type="doc">
      <dgm:prSet loTypeId="urn:microsoft.com/office/officeart/2005/8/layout/vList3" loCatId="picture" qsTypeId="urn:microsoft.com/office/officeart/2005/8/quickstyle/simple1" qsCatId="simple" csTypeId="urn:microsoft.com/office/officeart/2005/8/colors/colorful1" csCatId="colorful" phldr="1"/>
      <dgm:spPr/>
      <dgm:t>
        <a:bodyPr/>
        <a:lstStyle/>
        <a:p>
          <a:endParaRPr lang="en-US"/>
        </a:p>
      </dgm:t>
    </dgm:pt>
    <dgm:pt modelId="{28297D86-81DF-4EEB-A891-6533E738C166}">
      <dgm:prSet phldrT="[Text]"/>
      <dgm:spPr>
        <a:solidFill>
          <a:srgbClr val="F0DB4F"/>
        </a:solidFill>
      </dgm:spPr>
      <dgm:t>
        <a:bodyPr/>
        <a:lstStyle/>
        <a:p>
          <a:r>
            <a:rPr lang="en-US" dirty="0"/>
            <a:t>JavaScript</a:t>
          </a:r>
        </a:p>
      </dgm:t>
    </dgm:pt>
    <dgm:pt modelId="{F2BD822E-AEAF-49B4-8713-4ACEEAB23207}" type="parTrans" cxnId="{B58331FF-1194-4130-8C08-FB1B590A3297}">
      <dgm:prSet/>
      <dgm:spPr/>
      <dgm:t>
        <a:bodyPr/>
        <a:lstStyle/>
        <a:p>
          <a:endParaRPr lang="en-US"/>
        </a:p>
      </dgm:t>
    </dgm:pt>
    <dgm:pt modelId="{C7C1D07A-0144-442B-BA45-A6FAB0CBBEB0}" type="sibTrans" cxnId="{B58331FF-1194-4130-8C08-FB1B590A3297}">
      <dgm:prSet/>
      <dgm:spPr/>
      <dgm:t>
        <a:bodyPr/>
        <a:lstStyle/>
        <a:p>
          <a:endParaRPr lang="en-US"/>
        </a:p>
      </dgm:t>
    </dgm:pt>
    <dgm:pt modelId="{8E0F0E58-7A5D-4E7D-9D75-F254BF258E53}">
      <dgm:prSet phldrT="[Text]"/>
      <dgm:spPr>
        <a:solidFill>
          <a:srgbClr val="FF7E00"/>
        </a:solidFill>
      </dgm:spPr>
      <dgm:t>
        <a:bodyPr/>
        <a:lstStyle/>
        <a:p>
          <a:r>
            <a:rPr lang="en-US" dirty="0"/>
            <a:t>Kotlin</a:t>
          </a:r>
        </a:p>
      </dgm:t>
    </dgm:pt>
    <dgm:pt modelId="{B7373A6A-1288-48A9-ABA1-2F4DABB4F52F}" type="parTrans" cxnId="{8953DE0D-1674-4307-962A-3645635778B8}">
      <dgm:prSet/>
      <dgm:spPr/>
      <dgm:t>
        <a:bodyPr/>
        <a:lstStyle/>
        <a:p>
          <a:endParaRPr lang="en-US"/>
        </a:p>
      </dgm:t>
    </dgm:pt>
    <dgm:pt modelId="{47B6420E-4221-492C-80E9-8B78DA6573E2}" type="sibTrans" cxnId="{8953DE0D-1674-4307-962A-3645635778B8}">
      <dgm:prSet/>
      <dgm:spPr/>
      <dgm:t>
        <a:bodyPr/>
        <a:lstStyle/>
        <a:p>
          <a:endParaRPr lang="en-US"/>
        </a:p>
      </dgm:t>
    </dgm:pt>
    <dgm:pt modelId="{4A15BE44-67C9-4A46-ADDF-CB9CB2F15F8F}">
      <dgm:prSet phldrT="[Text]"/>
      <dgm:spPr>
        <a:solidFill>
          <a:srgbClr val="3771A2"/>
        </a:solidFill>
      </dgm:spPr>
      <dgm:t>
        <a:bodyPr/>
        <a:lstStyle/>
        <a:p>
          <a:r>
            <a:rPr lang="en-US" dirty="0"/>
            <a:t>Python</a:t>
          </a:r>
        </a:p>
      </dgm:t>
    </dgm:pt>
    <dgm:pt modelId="{18582BA3-D753-407A-9B62-3D41D593A162}" type="parTrans" cxnId="{06141FCE-6D2C-4AF8-AB8F-F08E16B85798}">
      <dgm:prSet/>
      <dgm:spPr/>
      <dgm:t>
        <a:bodyPr/>
        <a:lstStyle/>
        <a:p>
          <a:endParaRPr lang="en-US"/>
        </a:p>
      </dgm:t>
    </dgm:pt>
    <dgm:pt modelId="{A8DE7646-DEDB-4E20-B649-0D1E2EA9E12C}" type="sibTrans" cxnId="{06141FCE-6D2C-4AF8-AB8F-F08E16B85798}">
      <dgm:prSet/>
      <dgm:spPr/>
      <dgm:t>
        <a:bodyPr/>
        <a:lstStyle/>
        <a:p>
          <a:endParaRPr lang="en-US"/>
        </a:p>
      </dgm:t>
    </dgm:pt>
    <dgm:pt modelId="{2AE5FCC1-4C59-4D23-B376-C7E99BBAA1D4}">
      <dgm:prSet/>
      <dgm:spPr>
        <a:solidFill>
          <a:srgbClr val="649AD2"/>
        </a:solidFill>
      </dgm:spPr>
      <dgm:t>
        <a:bodyPr/>
        <a:lstStyle/>
        <a:p>
          <a:r>
            <a:rPr lang="en-US" dirty="0"/>
            <a:t>C++</a:t>
          </a:r>
        </a:p>
      </dgm:t>
    </dgm:pt>
    <dgm:pt modelId="{DF7F8E4C-1B40-4DB3-9355-46557A9815AB}" type="parTrans" cxnId="{FEB1081A-7D50-4553-9A45-1275B3A1A0B1}">
      <dgm:prSet/>
      <dgm:spPr/>
      <dgm:t>
        <a:bodyPr/>
        <a:lstStyle/>
        <a:p>
          <a:endParaRPr lang="en-US"/>
        </a:p>
      </dgm:t>
    </dgm:pt>
    <dgm:pt modelId="{AA4A82E3-9D0D-42B3-A934-C1C213DF2200}" type="sibTrans" cxnId="{FEB1081A-7D50-4553-9A45-1275B3A1A0B1}">
      <dgm:prSet/>
      <dgm:spPr/>
      <dgm:t>
        <a:bodyPr/>
        <a:lstStyle/>
        <a:p>
          <a:endParaRPr lang="en-US"/>
        </a:p>
      </dgm:t>
    </dgm:pt>
    <dgm:pt modelId="{C0D4A991-6219-4A11-9C1A-10183F5B2AA5}">
      <dgm:prSet/>
      <dgm:spPr>
        <a:solidFill>
          <a:srgbClr val="925594"/>
        </a:solidFill>
      </dgm:spPr>
      <dgm:t>
        <a:bodyPr/>
        <a:lstStyle/>
        <a:p>
          <a:r>
            <a:rPr lang="en-US" dirty="0"/>
            <a:t>C#</a:t>
          </a:r>
        </a:p>
      </dgm:t>
    </dgm:pt>
    <dgm:pt modelId="{15DEB298-C7D2-49E2-99A3-04F14BED21E4}" type="parTrans" cxnId="{19F1B823-50D9-40E4-851E-E76D41B4B04B}">
      <dgm:prSet/>
      <dgm:spPr/>
      <dgm:t>
        <a:bodyPr/>
        <a:lstStyle/>
        <a:p>
          <a:endParaRPr lang="en-US"/>
        </a:p>
      </dgm:t>
    </dgm:pt>
    <dgm:pt modelId="{FD2E1F66-535A-46E7-BDF3-6BCDD51CC18F}" type="sibTrans" cxnId="{19F1B823-50D9-40E4-851E-E76D41B4B04B}">
      <dgm:prSet/>
      <dgm:spPr/>
      <dgm:t>
        <a:bodyPr/>
        <a:lstStyle/>
        <a:p>
          <a:endParaRPr lang="en-US"/>
        </a:p>
      </dgm:t>
    </dgm:pt>
    <dgm:pt modelId="{5F8DF13C-93AF-44EC-847E-BD26EAB298FC}" type="pres">
      <dgm:prSet presAssocID="{C89C810B-ABC2-4284-AF07-7C9328406BAB}" presName="linearFlow" presStyleCnt="0">
        <dgm:presLayoutVars>
          <dgm:dir/>
          <dgm:resizeHandles val="exact"/>
        </dgm:presLayoutVars>
      </dgm:prSet>
      <dgm:spPr/>
    </dgm:pt>
    <dgm:pt modelId="{DCB5F985-3732-4EF5-A897-3F3AFF23E374}" type="pres">
      <dgm:prSet presAssocID="{28297D86-81DF-4EEB-A891-6533E738C166}" presName="composite" presStyleCnt="0"/>
      <dgm:spPr/>
    </dgm:pt>
    <dgm:pt modelId="{C45CE332-0C06-4E46-A933-AEC9FF6483CE}" type="pres">
      <dgm:prSet presAssocID="{28297D86-81DF-4EEB-A891-6533E738C166}" presName="imgShp" presStyleLbl="fgImgPlace1" presStyleIdx="0" presStyleCnt="5"/>
      <dgm:spPr/>
    </dgm:pt>
    <dgm:pt modelId="{414CACE2-A524-4502-BE5C-AB623830E62E}" type="pres">
      <dgm:prSet presAssocID="{28297D86-81DF-4EEB-A891-6533E738C166}" presName="txShp" presStyleLbl="node1" presStyleIdx="0" presStyleCnt="5">
        <dgm:presLayoutVars>
          <dgm:bulletEnabled val="1"/>
        </dgm:presLayoutVars>
      </dgm:prSet>
      <dgm:spPr/>
    </dgm:pt>
    <dgm:pt modelId="{EBA74637-E1EA-485E-9141-5C52C6115340}" type="pres">
      <dgm:prSet presAssocID="{C7C1D07A-0144-442B-BA45-A6FAB0CBBEB0}" presName="spacing" presStyleCnt="0"/>
      <dgm:spPr/>
    </dgm:pt>
    <dgm:pt modelId="{161EA627-0D85-44B3-83CB-CD59D785E582}" type="pres">
      <dgm:prSet presAssocID="{8E0F0E58-7A5D-4E7D-9D75-F254BF258E53}" presName="composite" presStyleCnt="0"/>
      <dgm:spPr/>
    </dgm:pt>
    <dgm:pt modelId="{EF69DD13-D397-411A-8D67-A18DD0C45DF7}" type="pres">
      <dgm:prSet presAssocID="{8E0F0E58-7A5D-4E7D-9D75-F254BF258E53}" presName="imgShp" presStyleLbl="fgImgPlace1" presStyleIdx="1" presStyleCnt="5"/>
      <dgm:spPr>
        <a:blipFill>
          <a:blip xmlns:r="http://schemas.openxmlformats.org/officeDocument/2006/relationships" r:embed="rId1"/>
          <a:srcRect/>
          <a:stretch>
            <a:fillRect t="-11000" b="-11000"/>
          </a:stretch>
        </a:blipFill>
      </dgm:spPr>
    </dgm:pt>
    <dgm:pt modelId="{7B1D1F6E-90FC-4224-9830-275F0481414B}" type="pres">
      <dgm:prSet presAssocID="{8E0F0E58-7A5D-4E7D-9D75-F254BF258E53}" presName="txShp" presStyleLbl="node1" presStyleIdx="1" presStyleCnt="5">
        <dgm:presLayoutVars>
          <dgm:bulletEnabled val="1"/>
        </dgm:presLayoutVars>
      </dgm:prSet>
      <dgm:spPr/>
    </dgm:pt>
    <dgm:pt modelId="{3F2F89B9-6889-4127-9B5E-F76A9EDE0E4E}" type="pres">
      <dgm:prSet presAssocID="{47B6420E-4221-492C-80E9-8B78DA6573E2}" presName="spacing" presStyleCnt="0"/>
      <dgm:spPr/>
    </dgm:pt>
    <dgm:pt modelId="{A441F569-5C1D-41B5-B7AB-3D40C638E851}" type="pres">
      <dgm:prSet presAssocID="{4A15BE44-67C9-4A46-ADDF-CB9CB2F15F8F}" presName="composite" presStyleCnt="0"/>
      <dgm:spPr/>
    </dgm:pt>
    <dgm:pt modelId="{D91AB3D1-1D90-4C2C-9C97-EF3BAC0BFDAF}" type="pres">
      <dgm:prSet presAssocID="{4A15BE44-67C9-4A46-ADDF-CB9CB2F15F8F}" presName="imgShp" presStyleLbl="fgImgPlace1" presStyleIdx="2"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CCA2B0FC-9305-4E71-9FBA-CFAFAF6ADBBF}" type="pres">
      <dgm:prSet presAssocID="{4A15BE44-67C9-4A46-ADDF-CB9CB2F15F8F}" presName="txShp" presStyleLbl="node1" presStyleIdx="2" presStyleCnt="5">
        <dgm:presLayoutVars>
          <dgm:bulletEnabled val="1"/>
        </dgm:presLayoutVars>
      </dgm:prSet>
      <dgm:spPr/>
    </dgm:pt>
    <dgm:pt modelId="{D56D7543-F80C-45DC-BD72-4711F2427C10}" type="pres">
      <dgm:prSet presAssocID="{A8DE7646-DEDB-4E20-B649-0D1E2EA9E12C}" presName="spacing" presStyleCnt="0"/>
      <dgm:spPr/>
    </dgm:pt>
    <dgm:pt modelId="{C2376802-2D72-4039-8228-D7160EA4A5B6}" type="pres">
      <dgm:prSet presAssocID="{2AE5FCC1-4C59-4D23-B376-C7E99BBAA1D4}" presName="composite" presStyleCnt="0"/>
      <dgm:spPr/>
    </dgm:pt>
    <dgm:pt modelId="{F7A6DA45-7F7A-423A-838C-93E09A981090}" type="pres">
      <dgm:prSet presAssocID="{2AE5FCC1-4C59-4D23-B376-C7E99BBAA1D4}" presName="imgShp" presStyleLbl="fgImgPlace1" presStyleIdx="3" presStyleCnt="5"/>
      <dgm:spPr>
        <a:blipFill>
          <a:blip xmlns:r="http://schemas.openxmlformats.org/officeDocument/2006/relationships" r:embed="rId3">
            <a:extLst>
              <a:ext uri="{28A0092B-C50C-407E-A947-70E740481C1C}">
                <a14:useLocalDpi xmlns:a14="http://schemas.microsoft.com/office/drawing/2010/main" val="0"/>
              </a:ext>
            </a:extLst>
          </a:blip>
          <a:srcRect/>
          <a:stretch>
            <a:fillRect t="-6000" b="-6000"/>
          </a:stretch>
        </a:blipFill>
      </dgm:spPr>
    </dgm:pt>
    <dgm:pt modelId="{425453D5-6319-4C28-B42B-A77190122451}" type="pres">
      <dgm:prSet presAssocID="{2AE5FCC1-4C59-4D23-B376-C7E99BBAA1D4}" presName="txShp" presStyleLbl="node1" presStyleIdx="3" presStyleCnt="5">
        <dgm:presLayoutVars>
          <dgm:bulletEnabled val="1"/>
        </dgm:presLayoutVars>
      </dgm:prSet>
      <dgm:spPr/>
    </dgm:pt>
    <dgm:pt modelId="{A2AD4AC2-F548-41D9-9136-D49FC54B6B6A}" type="pres">
      <dgm:prSet presAssocID="{AA4A82E3-9D0D-42B3-A934-C1C213DF2200}" presName="spacing" presStyleCnt="0"/>
      <dgm:spPr/>
    </dgm:pt>
    <dgm:pt modelId="{FEB83AC2-1256-49BA-B682-239BE1DF0C01}" type="pres">
      <dgm:prSet presAssocID="{C0D4A991-6219-4A11-9C1A-10183F5B2AA5}" presName="composite" presStyleCnt="0"/>
      <dgm:spPr/>
    </dgm:pt>
    <dgm:pt modelId="{E7A73014-F16F-40F9-B5D4-0B7A2FDFE7D6}" type="pres">
      <dgm:prSet presAssocID="{C0D4A991-6219-4A11-9C1A-10183F5B2AA5}" presName="imgShp" presStyleLbl="fgImgPlace1" presStyleIdx="4" presStyleCnt="5"/>
      <dgm:spPr>
        <a:blipFill>
          <a:blip xmlns:r="http://schemas.openxmlformats.org/officeDocument/2006/relationships" r:embed="rId4">
            <a:extLst>
              <a:ext uri="{28A0092B-C50C-407E-A947-70E740481C1C}">
                <a14:useLocalDpi xmlns:a14="http://schemas.microsoft.com/office/drawing/2010/main" val="0"/>
              </a:ext>
            </a:extLst>
          </a:blip>
          <a:srcRect/>
          <a:stretch>
            <a:fillRect l="-14000" r="-14000"/>
          </a:stretch>
        </a:blipFill>
      </dgm:spPr>
    </dgm:pt>
    <dgm:pt modelId="{9AFA81C2-3B28-4BCE-9AF9-879349C1CE1D}" type="pres">
      <dgm:prSet presAssocID="{C0D4A991-6219-4A11-9C1A-10183F5B2AA5}" presName="txShp" presStyleLbl="node1" presStyleIdx="4" presStyleCnt="5">
        <dgm:presLayoutVars>
          <dgm:bulletEnabled val="1"/>
        </dgm:presLayoutVars>
      </dgm:prSet>
      <dgm:spPr/>
    </dgm:pt>
  </dgm:ptLst>
  <dgm:cxnLst>
    <dgm:cxn modelId="{8953DE0D-1674-4307-962A-3645635778B8}" srcId="{C89C810B-ABC2-4284-AF07-7C9328406BAB}" destId="{8E0F0E58-7A5D-4E7D-9D75-F254BF258E53}" srcOrd="1" destOrd="0" parTransId="{B7373A6A-1288-48A9-ABA1-2F4DABB4F52F}" sibTransId="{47B6420E-4221-492C-80E9-8B78DA6573E2}"/>
    <dgm:cxn modelId="{FEB1081A-7D50-4553-9A45-1275B3A1A0B1}" srcId="{C89C810B-ABC2-4284-AF07-7C9328406BAB}" destId="{2AE5FCC1-4C59-4D23-B376-C7E99BBAA1D4}" srcOrd="3" destOrd="0" parTransId="{DF7F8E4C-1B40-4DB3-9355-46557A9815AB}" sibTransId="{AA4A82E3-9D0D-42B3-A934-C1C213DF2200}"/>
    <dgm:cxn modelId="{19F1B823-50D9-40E4-851E-E76D41B4B04B}" srcId="{C89C810B-ABC2-4284-AF07-7C9328406BAB}" destId="{C0D4A991-6219-4A11-9C1A-10183F5B2AA5}" srcOrd="4" destOrd="0" parTransId="{15DEB298-C7D2-49E2-99A3-04F14BED21E4}" sibTransId="{FD2E1F66-535A-46E7-BDF3-6BCDD51CC18F}"/>
    <dgm:cxn modelId="{20CF152C-CAB9-4EB3-90CF-9DBADDC29401}" type="presOf" srcId="{C0D4A991-6219-4A11-9C1A-10183F5B2AA5}" destId="{9AFA81C2-3B28-4BCE-9AF9-879349C1CE1D}" srcOrd="0" destOrd="0" presId="urn:microsoft.com/office/officeart/2005/8/layout/vList3"/>
    <dgm:cxn modelId="{C7791062-3096-4A76-9225-569A88C4C2C9}" type="presOf" srcId="{C89C810B-ABC2-4284-AF07-7C9328406BAB}" destId="{5F8DF13C-93AF-44EC-847E-BD26EAB298FC}" srcOrd="0" destOrd="0" presId="urn:microsoft.com/office/officeart/2005/8/layout/vList3"/>
    <dgm:cxn modelId="{F73D728D-F82B-48CC-A292-544D71E21AF2}" type="presOf" srcId="{2AE5FCC1-4C59-4D23-B376-C7E99BBAA1D4}" destId="{425453D5-6319-4C28-B42B-A77190122451}" srcOrd="0" destOrd="0" presId="urn:microsoft.com/office/officeart/2005/8/layout/vList3"/>
    <dgm:cxn modelId="{BEAF0495-933E-42F1-B210-8F9619EA61EC}" type="presOf" srcId="{28297D86-81DF-4EEB-A891-6533E738C166}" destId="{414CACE2-A524-4502-BE5C-AB623830E62E}" srcOrd="0" destOrd="0" presId="urn:microsoft.com/office/officeart/2005/8/layout/vList3"/>
    <dgm:cxn modelId="{99E0CFB9-0C42-4848-91D4-593F0E0264F3}" type="presOf" srcId="{4A15BE44-67C9-4A46-ADDF-CB9CB2F15F8F}" destId="{CCA2B0FC-9305-4E71-9FBA-CFAFAF6ADBBF}" srcOrd="0" destOrd="0" presId="urn:microsoft.com/office/officeart/2005/8/layout/vList3"/>
    <dgm:cxn modelId="{06141FCE-6D2C-4AF8-AB8F-F08E16B85798}" srcId="{C89C810B-ABC2-4284-AF07-7C9328406BAB}" destId="{4A15BE44-67C9-4A46-ADDF-CB9CB2F15F8F}" srcOrd="2" destOrd="0" parTransId="{18582BA3-D753-407A-9B62-3D41D593A162}" sibTransId="{A8DE7646-DEDB-4E20-B649-0D1E2EA9E12C}"/>
    <dgm:cxn modelId="{70FEE5FD-EFEA-495D-AFAD-9B3B227E6742}" type="presOf" srcId="{8E0F0E58-7A5D-4E7D-9D75-F254BF258E53}" destId="{7B1D1F6E-90FC-4224-9830-275F0481414B}" srcOrd="0" destOrd="0" presId="urn:microsoft.com/office/officeart/2005/8/layout/vList3"/>
    <dgm:cxn modelId="{B58331FF-1194-4130-8C08-FB1B590A3297}" srcId="{C89C810B-ABC2-4284-AF07-7C9328406BAB}" destId="{28297D86-81DF-4EEB-A891-6533E738C166}" srcOrd="0" destOrd="0" parTransId="{F2BD822E-AEAF-49B4-8713-4ACEEAB23207}" sibTransId="{C7C1D07A-0144-442B-BA45-A6FAB0CBBEB0}"/>
    <dgm:cxn modelId="{BCCF4298-1050-48FD-8667-0FF465BF3874}" type="presParOf" srcId="{5F8DF13C-93AF-44EC-847E-BD26EAB298FC}" destId="{DCB5F985-3732-4EF5-A897-3F3AFF23E374}" srcOrd="0" destOrd="0" presId="urn:microsoft.com/office/officeart/2005/8/layout/vList3"/>
    <dgm:cxn modelId="{27A32377-29E2-4EF5-BF74-9641838ACD61}" type="presParOf" srcId="{DCB5F985-3732-4EF5-A897-3F3AFF23E374}" destId="{C45CE332-0C06-4E46-A933-AEC9FF6483CE}" srcOrd="0" destOrd="0" presId="urn:microsoft.com/office/officeart/2005/8/layout/vList3"/>
    <dgm:cxn modelId="{8BA42DF2-DA4B-44BD-9C81-472EA3B5F329}" type="presParOf" srcId="{DCB5F985-3732-4EF5-A897-3F3AFF23E374}" destId="{414CACE2-A524-4502-BE5C-AB623830E62E}" srcOrd="1" destOrd="0" presId="urn:microsoft.com/office/officeart/2005/8/layout/vList3"/>
    <dgm:cxn modelId="{2C791AFE-B7FE-4EB0-BEF9-8DEBB35AC89C}" type="presParOf" srcId="{5F8DF13C-93AF-44EC-847E-BD26EAB298FC}" destId="{EBA74637-E1EA-485E-9141-5C52C6115340}" srcOrd="1" destOrd="0" presId="urn:microsoft.com/office/officeart/2005/8/layout/vList3"/>
    <dgm:cxn modelId="{C1D59494-6E7E-4369-AE30-03F0D2F2F4DA}" type="presParOf" srcId="{5F8DF13C-93AF-44EC-847E-BD26EAB298FC}" destId="{161EA627-0D85-44B3-83CB-CD59D785E582}" srcOrd="2" destOrd="0" presId="urn:microsoft.com/office/officeart/2005/8/layout/vList3"/>
    <dgm:cxn modelId="{AF451CD8-FA48-4285-BA21-CB8CF3E3D777}" type="presParOf" srcId="{161EA627-0D85-44B3-83CB-CD59D785E582}" destId="{EF69DD13-D397-411A-8D67-A18DD0C45DF7}" srcOrd="0" destOrd="0" presId="urn:microsoft.com/office/officeart/2005/8/layout/vList3"/>
    <dgm:cxn modelId="{62F15D1A-E4D9-4291-94BB-6E561541B0C5}" type="presParOf" srcId="{161EA627-0D85-44B3-83CB-CD59D785E582}" destId="{7B1D1F6E-90FC-4224-9830-275F0481414B}" srcOrd="1" destOrd="0" presId="urn:microsoft.com/office/officeart/2005/8/layout/vList3"/>
    <dgm:cxn modelId="{6991CFE5-E0B9-4F96-B8E1-43492E14A4B3}" type="presParOf" srcId="{5F8DF13C-93AF-44EC-847E-BD26EAB298FC}" destId="{3F2F89B9-6889-4127-9B5E-F76A9EDE0E4E}" srcOrd="3" destOrd="0" presId="urn:microsoft.com/office/officeart/2005/8/layout/vList3"/>
    <dgm:cxn modelId="{40B2165B-4548-4D58-A4B9-BFA2C8430624}" type="presParOf" srcId="{5F8DF13C-93AF-44EC-847E-BD26EAB298FC}" destId="{A441F569-5C1D-41B5-B7AB-3D40C638E851}" srcOrd="4" destOrd="0" presId="urn:microsoft.com/office/officeart/2005/8/layout/vList3"/>
    <dgm:cxn modelId="{60BA2D7A-5A1E-4F02-9889-059EB255AF46}" type="presParOf" srcId="{A441F569-5C1D-41B5-B7AB-3D40C638E851}" destId="{D91AB3D1-1D90-4C2C-9C97-EF3BAC0BFDAF}" srcOrd="0" destOrd="0" presId="urn:microsoft.com/office/officeart/2005/8/layout/vList3"/>
    <dgm:cxn modelId="{D1E7C823-00B3-4570-9A88-D4DA37B9E61C}" type="presParOf" srcId="{A441F569-5C1D-41B5-B7AB-3D40C638E851}" destId="{CCA2B0FC-9305-4E71-9FBA-CFAFAF6ADBBF}" srcOrd="1" destOrd="0" presId="urn:microsoft.com/office/officeart/2005/8/layout/vList3"/>
    <dgm:cxn modelId="{E4D3599B-04EF-4CB8-B155-2A666013AA6E}" type="presParOf" srcId="{5F8DF13C-93AF-44EC-847E-BD26EAB298FC}" destId="{D56D7543-F80C-45DC-BD72-4711F2427C10}" srcOrd="5" destOrd="0" presId="urn:microsoft.com/office/officeart/2005/8/layout/vList3"/>
    <dgm:cxn modelId="{4510AB21-2A5F-4B57-962E-D3C4E3EEE2C0}" type="presParOf" srcId="{5F8DF13C-93AF-44EC-847E-BD26EAB298FC}" destId="{C2376802-2D72-4039-8228-D7160EA4A5B6}" srcOrd="6" destOrd="0" presId="urn:microsoft.com/office/officeart/2005/8/layout/vList3"/>
    <dgm:cxn modelId="{5FBF6B8C-1EB2-4060-B3E6-61C546036A8A}" type="presParOf" srcId="{C2376802-2D72-4039-8228-D7160EA4A5B6}" destId="{F7A6DA45-7F7A-423A-838C-93E09A981090}" srcOrd="0" destOrd="0" presId="urn:microsoft.com/office/officeart/2005/8/layout/vList3"/>
    <dgm:cxn modelId="{AD81167C-9714-4A77-A4E5-73D29F46A2B3}" type="presParOf" srcId="{C2376802-2D72-4039-8228-D7160EA4A5B6}" destId="{425453D5-6319-4C28-B42B-A77190122451}" srcOrd="1" destOrd="0" presId="urn:microsoft.com/office/officeart/2005/8/layout/vList3"/>
    <dgm:cxn modelId="{9BC85A6A-6344-4735-A694-174E786E8519}" type="presParOf" srcId="{5F8DF13C-93AF-44EC-847E-BD26EAB298FC}" destId="{A2AD4AC2-F548-41D9-9136-D49FC54B6B6A}" srcOrd="7" destOrd="0" presId="urn:microsoft.com/office/officeart/2005/8/layout/vList3"/>
    <dgm:cxn modelId="{E2E30A28-DA6A-476B-AEAE-A92545292A7F}" type="presParOf" srcId="{5F8DF13C-93AF-44EC-847E-BD26EAB298FC}" destId="{FEB83AC2-1256-49BA-B682-239BE1DF0C01}" srcOrd="8" destOrd="0" presId="urn:microsoft.com/office/officeart/2005/8/layout/vList3"/>
    <dgm:cxn modelId="{EADA8B22-FB02-490A-9220-73766461FB4B}" type="presParOf" srcId="{FEB83AC2-1256-49BA-B682-239BE1DF0C01}" destId="{E7A73014-F16F-40F9-B5D4-0B7A2FDFE7D6}" srcOrd="0" destOrd="0" presId="urn:microsoft.com/office/officeart/2005/8/layout/vList3"/>
    <dgm:cxn modelId="{CB04DDC3-77BD-42EF-A0B0-5D1EC25EC01F}" type="presParOf" srcId="{FEB83AC2-1256-49BA-B682-239BE1DF0C01}" destId="{9AFA81C2-3B28-4BCE-9AF9-879349C1CE1D}"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3F217D-C05D-4E44-8BB5-080834082924}">
      <dsp:nvSpPr>
        <dsp:cNvPr id="0" name=""/>
        <dsp:cNvSpPr/>
      </dsp:nvSpPr>
      <dsp:spPr>
        <a:xfrm>
          <a:off x="1388" y="86282"/>
          <a:ext cx="1808241" cy="1808241"/>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47CC1F9-3AAC-42D8-B8EC-6E8F9C6D0672}">
      <dsp:nvSpPr>
        <dsp:cNvPr id="0" name=""/>
        <dsp:cNvSpPr/>
      </dsp:nvSpPr>
      <dsp:spPr>
        <a:xfrm>
          <a:off x="295753" y="1737171"/>
          <a:ext cx="1808241" cy="1808241"/>
        </a:xfrm>
        <a:prstGeom prst="roundRect">
          <a:avLst>
            <a:gd name="adj" fmla="val 10000"/>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1948</a:t>
          </a:r>
        </a:p>
        <a:p>
          <a:pPr marL="0" lvl="0" indent="0" algn="just" defTabSz="711200">
            <a:lnSpc>
              <a:spcPct val="90000"/>
            </a:lnSpc>
            <a:spcBef>
              <a:spcPct val="0"/>
            </a:spcBef>
            <a:spcAft>
              <a:spcPct val="35000"/>
            </a:spcAft>
            <a:buNone/>
          </a:pPr>
          <a:r>
            <a:rPr lang="en-US" sz="1600" kern="1200" dirty="0"/>
            <a:t>Tom Kilburn create first electronically computer program</a:t>
          </a:r>
        </a:p>
      </dsp:txBody>
      <dsp:txXfrm>
        <a:off x="348715" y="1790133"/>
        <a:ext cx="1702317" cy="1702317"/>
      </dsp:txXfrm>
    </dsp:sp>
    <dsp:sp modelId="{6EE437EF-2632-4C2B-8268-7BC4A81E3A73}">
      <dsp:nvSpPr>
        <dsp:cNvPr id="0" name=""/>
        <dsp:cNvSpPr/>
      </dsp:nvSpPr>
      <dsp:spPr>
        <a:xfrm>
          <a:off x="2176354" y="773156"/>
          <a:ext cx="366724" cy="43449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2176354" y="860055"/>
        <a:ext cx="256707" cy="260697"/>
      </dsp:txXfrm>
    </dsp:sp>
    <dsp:sp modelId="{22BC05E6-2891-46EA-8D97-55C0FA8D905E}">
      <dsp:nvSpPr>
        <dsp:cNvPr id="0" name=""/>
        <dsp:cNvSpPr/>
      </dsp:nvSpPr>
      <dsp:spPr>
        <a:xfrm>
          <a:off x="2857413" y="86282"/>
          <a:ext cx="1808241" cy="1808241"/>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29C7C5-6AEE-414C-82B9-F19AA16A4A59}">
      <dsp:nvSpPr>
        <dsp:cNvPr id="0" name=""/>
        <dsp:cNvSpPr/>
      </dsp:nvSpPr>
      <dsp:spPr>
        <a:xfrm>
          <a:off x="3099158" y="1737171"/>
          <a:ext cx="1808241" cy="1808241"/>
        </a:xfrm>
        <a:prstGeom prst="roundRect">
          <a:avLst>
            <a:gd name="adj" fmla="val 10000"/>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1978</a:t>
          </a:r>
        </a:p>
        <a:p>
          <a:pPr marL="0" lvl="0" indent="0" algn="l" defTabSz="711200">
            <a:lnSpc>
              <a:spcPct val="90000"/>
            </a:lnSpc>
            <a:spcBef>
              <a:spcPct val="0"/>
            </a:spcBef>
            <a:spcAft>
              <a:spcPct val="35000"/>
            </a:spcAft>
            <a:buNone/>
          </a:pPr>
          <a:r>
            <a:rPr lang="en-US" sz="1600" kern="1200" dirty="0"/>
            <a:t>Dan </a:t>
          </a:r>
          <a:r>
            <a:rPr lang="en-US" sz="1600" kern="1200" dirty="0" err="1"/>
            <a:t>Bricklen</a:t>
          </a:r>
          <a:r>
            <a:rPr lang="en-US" sz="1600" kern="1200" dirty="0"/>
            <a:t> created VisiCalc for </a:t>
          </a:r>
          <a:r>
            <a:rPr lang="en-US" sz="1600" kern="1200" dirty="0" err="1"/>
            <a:t>Aplle</a:t>
          </a:r>
          <a:r>
            <a:rPr lang="en-US" sz="1600" kern="1200" dirty="0"/>
            <a:t> II using an assembler language</a:t>
          </a:r>
        </a:p>
      </dsp:txBody>
      <dsp:txXfrm>
        <a:off x="3152120" y="1790133"/>
        <a:ext cx="1702317" cy="1702317"/>
      </dsp:txXfrm>
    </dsp:sp>
    <dsp:sp modelId="{E5617F36-D469-4CFE-89FC-A84F4258212C}">
      <dsp:nvSpPr>
        <dsp:cNvPr id="0" name=""/>
        <dsp:cNvSpPr/>
      </dsp:nvSpPr>
      <dsp:spPr>
        <a:xfrm>
          <a:off x="4981735" y="773156"/>
          <a:ext cx="316080" cy="43449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4981735" y="860055"/>
        <a:ext cx="221256" cy="260697"/>
      </dsp:txXfrm>
    </dsp:sp>
    <dsp:sp modelId="{5BB91C98-6501-4194-9C68-C85A539D6367}">
      <dsp:nvSpPr>
        <dsp:cNvPr id="0" name=""/>
        <dsp:cNvSpPr/>
      </dsp:nvSpPr>
      <dsp:spPr>
        <a:xfrm>
          <a:off x="5568743" y="86282"/>
          <a:ext cx="1808241" cy="1808241"/>
        </a:xfrm>
        <a:prstGeom prst="roundRect">
          <a:avLst>
            <a:gd name="adj" fmla="val 10000"/>
          </a:avLst>
        </a:prstGeom>
        <a:blipFill>
          <a:blip xmlns:r="http://schemas.openxmlformats.org/officeDocument/2006/relationships" r:embed="rId3"/>
          <a:srcRect/>
          <a:stretch>
            <a:fillRect/>
          </a:stretch>
        </a:blipFill>
        <a:ln w="12700" cap="flat" cmpd="sng" algn="ctr">
          <a:solidFill>
            <a:schemeClr val="bg1">
              <a:lumMod val="75000"/>
            </a:schemeClr>
          </a:solidFill>
          <a:prstDash val="solid"/>
          <a:miter lim="800000"/>
        </a:ln>
        <a:effectLst/>
      </dsp:spPr>
      <dsp:style>
        <a:lnRef idx="2">
          <a:scrgbClr r="0" g="0" b="0"/>
        </a:lnRef>
        <a:fillRef idx="1">
          <a:scrgbClr r="0" g="0" b="0"/>
        </a:fillRef>
        <a:effectRef idx="0">
          <a:scrgbClr r="0" g="0" b="0"/>
        </a:effectRef>
        <a:fontRef idx="minor"/>
      </dsp:style>
    </dsp:sp>
    <dsp:sp modelId="{C48E46A9-E950-4C22-8F3B-1926C3D51C0A}">
      <dsp:nvSpPr>
        <dsp:cNvPr id="0" name=""/>
        <dsp:cNvSpPr/>
      </dsp:nvSpPr>
      <dsp:spPr>
        <a:xfrm>
          <a:off x="5902563" y="1737171"/>
          <a:ext cx="1808241" cy="1808241"/>
        </a:xfrm>
        <a:prstGeom prst="roundRect">
          <a:avLst>
            <a:gd name="adj" fmla="val 10000"/>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1994</a:t>
          </a:r>
        </a:p>
        <a:p>
          <a:pPr marL="0" lvl="0" indent="0" algn="l" defTabSz="711200">
            <a:lnSpc>
              <a:spcPct val="90000"/>
            </a:lnSpc>
            <a:spcBef>
              <a:spcPct val="0"/>
            </a:spcBef>
            <a:spcAft>
              <a:spcPct val="35000"/>
            </a:spcAft>
            <a:buNone/>
          </a:pPr>
          <a:r>
            <a:rPr lang="en-US" sz="1600" kern="1200" dirty="0"/>
            <a:t>The first ever smartphone was launched by IBM  called Simon</a:t>
          </a:r>
        </a:p>
      </dsp:txBody>
      <dsp:txXfrm>
        <a:off x="5955525" y="1790133"/>
        <a:ext cx="1702317" cy="1702317"/>
      </dsp:txXfrm>
    </dsp:sp>
    <dsp:sp modelId="{C450C5C1-6F61-4774-A29F-4DAAC26A71FF}">
      <dsp:nvSpPr>
        <dsp:cNvPr id="0" name=""/>
        <dsp:cNvSpPr/>
      </dsp:nvSpPr>
      <dsp:spPr>
        <a:xfrm rot="21529190">
          <a:off x="7734215" y="743490"/>
          <a:ext cx="357344" cy="43449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a:off x="7734226" y="831493"/>
        <a:ext cx="250141" cy="260697"/>
      </dsp:txXfrm>
    </dsp:sp>
    <dsp:sp modelId="{0785C72A-7328-4BB4-80F5-33B419FA011E}">
      <dsp:nvSpPr>
        <dsp:cNvPr id="0" name=""/>
        <dsp:cNvSpPr/>
      </dsp:nvSpPr>
      <dsp:spPr>
        <a:xfrm>
          <a:off x="8397752" y="28003"/>
          <a:ext cx="1808241" cy="1808241"/>
        </a:xfrm>
        <a:prstGeom prst="roundRect">
          <a:avLst>
            <a:gd name="adj" fmla="val 1000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1321F7-3CBB-488C-9587-4EDF2C614818}">
      <dsp:nvSpPr>
        <dsp:cNvPr id="0" name=""/>
        <dsp:cNvSpPr/>
      </dsp:nvSpPr>
      <dsp:spPr>
        <a:xfrm>
          <a:off x="8705968" y="1737171"/>
          <a:ext cx="1808241" cy="1808241"/>
        </a:xfrm>
        <a:prstGeom prst="roundRect">
          <a:avLst>
            <a:gd name="adj" fmla="val 10000"/>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t>2007</a:t>
          </a:r>
        </a:p>
        <a:p>
          <a:pPr marL="0" lvl="0" indent="0" algn="l" defTabSz="711200">
            <a:lnSpc>
              <a:spcPct val="90000"/>
            </a:lnSpc>
            <a:spcBef>
              <a:spcPct val="0"/>
            </a:spcBef>
            <a:spcAft>
              <a:spcPct val="35000"/>
            </a:spcAft>
            <a:buNone/>
          </a:pPr>
          <a:r>
            <a:rPr lang="en-US" sz="1600" kern="1200" dirty="0"/>
            <a:t>More recognizable mobile apps launched together with the first iPhone</a:t>
          </a:r>
        </a:p>
      </dsp:txBody>
      <dsp:txXfrm>
        <a:off x="8758930" y="1790133"/>
        <a:ext cx="1702317" cy="170231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A7A667-30B8-4723-A8ED-010476FE14AF}">
      <dsp:nvSpPr>
        <dsp:cNvPr id="0" name=""/>
        <dsp:cNvSpPr/>
      </dsp:nvSpPr>
      <dsp:spPr>
        <a:xfrm rot="16200000">
          <a:off x="-1242577" y="2082698"/>
          <a:ext cx="3122754" cy="50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6116" bIns="0" numCol="1" spcCol="1270" anchor="t" anchorCtr="0">
          <a:noAutofit/>
        </a:bodyPr>
        <a:lstStyle/>
        <a:p>
          <a:pPr marL="0" lvl="0" indent="0" algn="r" defTabSz="1600200">
            <a:lnSpc>
              <a:spcPct val="90000"/>
            </a:lnSpc>
            <a:spcBef>
              <a:spcPct val="0"/>
            </a:spcBef>
            <a:spcAft>
              <a:spcPct val="35000"/>
            </a:spcAft>
            <a:buNone/>
          </a:pPr>
          <a:r>
            <a:rPr lang="en-US" sz="3600" kern="1200" dirty="0"/>
            <a:t>Native App</a:t>
          </a:r>
        </a:p>
      </dsp:txBody>
      <dsp:txXfrm>
        <a:off x="-1242577" y="2082698"/>
        <a:ext cx="3122754" cy="505832"/>
      </dsp:txXfrm>
    </dsp:sp>
    <dsp:sp modelId="{593E3683-AE04-4D1E-B5DE-3533D3A863B1}">
      <dsp:nvSpPr>
        <dsp:cNvPr id="0" name=""/>
        <dsp:cNvSpPr/>
      </dsp:nvSpPr>
      <dsp:spPr>
        <a:xfrm>
          <a:off x="571715" y="774237"/>
          <a:ext cx="2519583" cy="3122754"/>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446116" rIns="248920" bIns="248920"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Advanced UI interaction</a:t>
          </a:r>
        </a:p>
        <a:p>
          <a:pPr marL="228600" lvl="1" indent="-228600" algn="l" defTabSz="1200150">
            <a:lnSpc>
              <a:spcPct val="90000"/>
            </a:lnSpc>
            <a:spcBef>
              <a:spcPct val="0"/>
            </a:spcBef>
            <a:spcAft>
              <a:spcPct val="15000"/>
            </a:spcAft>
            <a:buChar char="•"/>
          </a:pPr>
          <a:r>
            <a:rPr lang="en-US" sz="2700" kern="1200" dirty="0"/>
            <a:t>Fastest Performance</a:t>
          </a:r>
        </a:p>
        <a:p>
          <a:pPr marL="228600" lvl="1" indent="-228600" algn="l" defTabSz="1200150">
            <a:lnSpc>
              <a:spcPct val="90000"/>
            </a:lnSpc>
            <a:spcBef>
              <a:spcPct val="0"/>
            </a:spcBef>
            <a:spcAft>
              <a:spcPct val="15000"/>
            </a:spcAft>
            <a:buChar char="•"/>
          </a:pPr>
          <a:r>
            <a:rPr lang="en-US" sz="2700" kern="1200" dirty="0"/>
            <a:t>App Store Distribution</a:t>
          </a:r>
        </a:p>
      </dsp:txBody>
      <dsp:txXfrm>
        <a:off x="571715" y="774237"/>
        <a:ext cx="2519583" cy="3122754"/>
      </dsp:txXfrm>
    </dsp:sp>
    <dsp:sp modelId="{33F2F609-9302-4C99-BB4D-E1DD3840B128}">
      <dsp:nvSpPr>
        <dsp:cNvPr id="0" name=""/>
        <dsp:cNvSpPr/>
      </dsp:nvSpPr>
      <dsp:spPr>
        <a:xfrm>
          <a:off x="24323" y="0"/>
          <a:ext cx="1011665" cy="1011665"/>
        </a:xfrm>
        <a:prstGeom prst="rect">
          <a:avLst/>
        </a:prstGeom>
        <a:blipFill>
          <a:blip xmlns:r="http://schemas.openxmlformats.org/officeDocument/2006/relationships" r:embed="rId1"/>
          <a:srcRect/>
          <a:stretch>
            <a:fillRect l="-1000" r="-1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E46D0041-DE01-4490-BE83-03812807EDF4}">
      <dsp:nvSpPr>
        <dsp:cNvPr id="0" name=""/>
        <dsp:cNvSpPr/>
      </dsp:nvSpPr>
      <dsp:spPr>
        <a:xfrm rot="16200000">
          <a:off x="2454685" y="2082698"/>
          <a:ext cx="3122754" cy="50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6116" bIns="0" numCol="1" spcCol="1270" anchor="t" anchorCtr="0">
          <a:noAutofit/>
        </a:bodyPr>
        <a:lstStyle/>
        <a:p>
          <a:pPr marL="0" lvl="0" indent="0" algn="r" defTabSz="1600200">
            <a:lnSpc>
              <a:spcPct val="90000"/>
            </a:lnSpc>
            <a:spcBef>
              <a:spcPct val="0"/>
            </a:spcBef>
            <a:spcAft>
              <a:spcPct val="35000"/>
            </a:spcAft>
            <a:buNone/>
          </a:pPr>
          <a:r>
            <a:rPr lang="en-US" sz="3600" kern="1200" dirty="0"/>
            <a:t>Web App</a:t>
          </a:r>
        </a:p>
      </dsp:txBody>
      <dsp:txXfrm>
        <a:off x="2454685" y="2082698"/>
        <a:ext cx="3122754" cy="505832"/>
      </dsp:txXfrm>
    </dsp:sp>
    <dsp:sp modelId="{91B3F4B7-9816-4B8B-9E22-EFF54DA1CAD1}">
      <dsp:nvSpPr>
        <dsp:cNvPr id="0" name=""/>
        <dsp:cNvSpPr/>
      </dsp:nvSpPr>
      <dsp:spPr>
        <a:xfrm>
          <a:off x="4268978" y="774237"/>
          <a:ext cx="2519583" cy="3122754"/>
        </a:xfrm>
        <a:prstGeom prst="rect">
          <a:avLst/>
        </a:prstGeom>
        <a:solidFill>
          <a:schemeClr val="accent6">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446116" rIns="248920" bIns="248920"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Instant Update</a:t>
          </a:r>
        </a:p>
        <a:p>
          <a:pPr marL="228600" lvl="1" indent="-228600" algn="l" defTabSz="1200150">
            <a:lnSpc>
              <a:spcPct val="90000"/>
            </a:lnSpc>
            <a:spcBef>
              <a:spcPct val="0"/>
            </a:spcBef>
            <a:spcAft>
              <a:spcPct val="15000"/>
            </a:spcAft>
            <a:buChar char="•"/>
          </a:pPr>
          <a:r>
            <a:rPr lang="en-US" sz="2700" kern="1200" dirty="0"/>
            <a:t>Unrestricted Distribution</a:t>
          </a:r>
        </a:p>
      </dsp:txBody>
      <dsp:txXfrm>
        <a:off x="4268978" y="774237"/>
        <a:ext cx="2519583" cy="3122754"/>
      </dsp:txXfrm>
    </dsp:sp>
    <dsp:sp modelId="{FF02425B-2AF8-46EC-BDB0-B4E24BFBBC62}">
      <dsp:nvSpPr>
        <dsp:cNvPr id="0" name=""/>
        <dsp:cNvSpPr/>
      </dsp:nvSpPr>
      <dsp:spPr>
        <a:xfrm>
          <a:off x="3777005" y="0"/>
          <a:ext cx="1011665" cy="1011665"/>
        </a:xfrm>
        <a:prstGeom prst="rect">
          <a:avLst/>
        </a:prstGeom>
        <a:blipFill>
          <a:blip xmlns:r="http://schemas.openxmlformats.org/officeDocument/2006/relationships" r:embed="rId2"/>
          <a:srcRect/>
          <a:stretch>
            <a:fillRect l="-1000" r="-1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385EF4D1-7F87-41E2-BB24-BD2F68E9A652}">
      <dsp:nvSpPr>
        <dsp:cNvPr id="0" name=""/>
        <dsp:cNvSpPr/>
      </dsp:nvSpPr>
      <dsp:spPr>
        <a:xfrm rot="16200000">
          <a:off x="6151948" y="2082698"/>
          <a:ext cx="3122754" cy="505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46116" bIns="0" numCol="1" spcCol="1270" anchor="t" anchorCtr="0">
          <a:noAutofit/>
        </a:bodyPr>
        <a:lstStyle/>
        <a:p>
          <a:pPr marL="0" lvl="0" indent="0" algn="r" defTabSz="1600200">
            <a:lnSpc>
              <a:spcPct val="90000"/>
            </a:lnSpc>
            <a:spcBef>
              <a:spcPct val="0"/>
            </a:spcBef>
            <a:spcAft>
              <a:spcPct val="35000"/>
            </a:spcAft>
            <a:buNone/>
          </a:pPr>
          <a:r>
            <a:rPr lang="en-US" sz="3600" kern="1200" dirty="0"/>
            <a:t>Hybrid App</a:t>
          </a:r>
        </a:p>
      </dsp:txBody>
      <dsp:txXfrm>
        <a:off x="6151948" y="2082698"/>
        <a:ext cx="3122754" cy="505832"/>
      </dsp:txXfrm>
    </dsp:sp>
    <dsp:sp modelId="{91E31CC2-FBC5-4454-A356-840C186F11D8}">
      <dsp:nvSpPr>
        <dsp:cNvPr id="0" name=""/>
        <dsp:cNvSpPr/>
      </dsp:nvSpPr>
      <dsp:spPr>
        <a:xfrm>
          <a:off x="7966241" y="774237"/>
          <a:ext cx="2519583" cy="3122754"/>
        </a:xfrm>
        <a:prstGeom prst="rect">
          <a:avLst/>
        </a:prstGeom>
        <a:solidFill>
          <a:srgbClr val="059AC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920" tIns="446116" rIns="248920" bIns="248920" numCol="1" spcCol="1270" anchor="t" anchorCtr="0">
          <a:noAutofit/>
        </a:bodyPr>
        <a:lstStyle/>
        <a:p>
          <a:pPr marL="228600" lvl="1" indent="-228600" algn="l" defTabSz="1200150">
            <a:lnSpc>
              <a:spcPct val="90000"/>
            </a:lnSpc>
            <a:spcBef>
              <a:spcPct val="0"/>
            </a:spcBef>
            <a:spcAft>
              <a:spcPct val="15000"/>
            </a:spcAft>
            <a:buChar char="•"/>
          </a:pPr>
          <a:r>
            <a:rPr lang="en-US" sz="2700" kern="1200" dirty="0"/>
            <a:t>Access To Native Platform</a:t>
          </a:r>
        </a:p>
        <a:p>
          <a:pPr marL="228600" lvl="1" indent="-228600" algn="l" defTabSz="1200150">
            <a:lnSpc>
              <a:spcPct val="90000"/>
            </a:lnSpc>
            <a:spcBef>
              <a:spcPct val="0"/>
            </a:spcBef>
            <a:spcAft>
              <a:spcPct val="15000"/>
            </a:spcAft>
            <a:buChar char="•"/>
          </a:pPr>
          <a:r>
            <a:rPr lang="en-US" sz="2700" kern="1200" dirty="0"/>
            <a:t>App store distribution</a:t>
          </a:r>
        </a:p>
      </dsp:txBody>
      <dsp:txXfrm>
        <a:off x="7966241" y="774237"/>
        <a:ext cx="2519583" cy="3122754"/>
      </dsp:txXfrm>
    </dsp:sp>
    <dsp:sp modelId="{4255968B-C7C9-483C-A362-FCDE78EE94A8}">
      <dsp:nvSpPr>
        <dsp:cNvPr id="0" name=""/>
        <dsp:cNvSpPr/>
      </dsp:nvSpPr>
      <dsp:spPr>
        <a:xfrm>
          <a:off x="7541079" y="0"/>
          <a:ext cx="1011665" cy="1011665"/>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1000" b="-1000"/>
          </a:stretch>
        </a:blip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CACE2-A524-4502-BE5C-AB623830E62E}">
      <dsp:nvSpPr>
        <dsp:cNvPr id="0" name=""/>
        <dsp:cNvSpPr/>
      </dsp:nvSpPr>
      <dsp:spPr>
        <a:xfrm rot="10800000">
          <a:off x="1271911" y="3015"/>
          <a:ext cx="4277867" cy="777615"/>
        </a:xfrm>
        <a:prstGeom prst="homePlate">
          <a:avLst/>
        </a:prstGeom>
        <a:solidFill>
          <a:srgbClr val="F0DB4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JavaScript</a:t>
          </a:r>
        </a:p>
      </dsp:txBody>
      <dsp:txXfrm rot="10800000">
        <a:off x="1466315" y="3015"/>
        <a:ext cx="4083463" cy="777615"/>
      </dsp:txXfrm>
    </dsp:sp>
    <dsp:sp modelId="{C45CE332-0C06-4E46-A933-AEC9FF6483CE}">
      <dsp:nvSpPr>
        <dsp:cNvPr id="0" name=""/>
        <dsp:cNvSpPr/>
      </dsp:nvSpPr>
      <dsp:spPr>
        <a:xfrm>
          <a:off x="883104" y="3015"/>
          <a:ext cx="777615" cy="777615"/>
        </a:xfrm>
        <a:prstGeom prst="ellipse">
          <a:avLst/>
        </a:prstGeom>
        <a:solidFill>
          <a:schemeClr val="accent2">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1D1F6E-90FC-4224-9830-275F0481414B}">
      <dsp:nvSpPr>
        <dsp:cNvPr id="0" name=""/>
        <dsp:cNvSpPr/>
      </dsp:nvSpPr>
      <dsp:spPr>
        <a:xfrm rot="10800000">
          <a:off x="1271911" y="1012754"/>
          <a:ext cx="4277867" cy="777615"/>
        </a:xfrm>
        <a:prstGeom prst="homePlate">
          <a:avLst/>
        </a:prstGeom>
        <a:solidFill>
          <a:srgbClr val="FF7E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Kotlin</a:t>
          </a:r>
        </a:p>
      </dsp:txBody>
      <dsp:txXfrm rot="10800000">
        <a:off x="1466315" y="1012754"/>
        <a:ext cx="4083463" cy="777615"/>
      </dsp:txXfrm>
    </dsp:sp>
    <dsp:sp modelId="{EF69DD13-D397-411A-8D67-A18DD0C45DF7}">
      <dsp:nvSpPr>
        <dsp:cNvPr id="0" name=""/>
        <dsp:cNvSpPr/>
      </dsp:nvSpPr>
      <dsp:spPr>
        <a:xfrm>
          <a:off x="883104" y="1012754"/>
          <a:ext cx="777615" cy="777615"/>
        </a:xfrm>
        <a:prstGeom prst="ellipse">
          <a:avLst/>
        </a:prstGeom>
        <a:blipFill>
          <a:blip xmlns:r="http://schemas.openxmlformats.org/officeDocument/2006/relationships" r:embed="rId1"/>
          <a:srcRect/>
          <a:stretch>
            <a:fillRect t="-11000" b="-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CA2B0FC-9305-4E71-9FBA-CFAFAF6ADBBF}">
      <dsp:nvSpPr>
        <dsp:cNvPr id="0" name=""/>
        <dsp:cNvSpPr/>
      </dsp:nvSpPr>
      <dsp:spPr>
        <a:xfrm rot="10800000">
          <a:off x="1271911" y="2022494"/>
          <a:ext cx="4277867" cy="777615"/>
        </a:xfrm>
        <a:prstGeom prst="homePlate">
          <a:avLst/>
        </a:prstGeom>
        <a:solidFill>
          <a:srgbClr val="3771A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Python</a:t>
          </a:r>
        </a:p>
      </dsp:txBody>
      <dsp:txXfrm rot="10800000">
        <a:off x="1466315" y="2022494"/>
        <a:ext cx="4083463" cy="777615"/>
      </dsp:txXfrm>
    </dsp:sp>
    <dsp:sp modelId="{D91AB3D1-1D90-4C2C-9C97-EF3BAC0BFDAF}">
      <dsp:nvSpPr>
        <dsp:cNvPr id="0" name=""/>
        <dsp:cNvSpPr/>
      </dsp:nvSpPr>
      <dsp:spPr>
        <a:xfrm>
          <a:off x="883104" y="2022494"/>
          <a:ext cx="777615" cy="77761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5453D5-6319-4C28-B42B-A77190122451}">
      <dsp:nvSpPr>
        <dsp:cNvPr id="0" name=""/>
        <dsp:cNvSpPr/>
      </dsp:nvSpPr>
      <dsp:spPr>
        <a:xfrm rot="10800000">
          <a:off x="1271911" y="3032234"/>
          <a:ext cx="4277867" cy="777615"/>
        </a:xfrm>
        <a:prstGeom prst="homePlate">
          <a:avLst/>
        </a:prstGeom>
        <a:solidFill>
          <a:srgbClr val="649AD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C++</a:t>
          </a:r>
        </a:p>
      </dsp:txBody>
      <dsp:txXfrm rot="10800000">
        <a:off x="1466315" y="3032234"/>
        <a:ext cx="4083463" cy="777615"/>
      </dsp:txXfrm>
    </dsp:sp>
    <dsp:sp modelId="{F7A6DA45-7F7A-423A-838C-93E09A981090}">
      <dsp:nvSpPr>
        <dsp:cNvPr id="0" name=""/>
        <dsp:cNvSpPr/>
      </dsp:nvSpPr>
      <dsp:spPr>
        <a:xfrm>
          <a:off x="883104" y="3032234"/>
          <a:ext cx="777615" cy="77761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6000" b="-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FA81C2-3B28-4BCE-9AF9-879349C1CE1D}">
      <dsp:nvSpPr>
        <dsp:cNvPr id="0" name=""/>
        <dsp:cNvSpPr/>
      </dsp:nvSpPr>
      <dsp:spPr>
        <a:xfrm rot="10800000">
          <a:off x="1271911" y="4041974"/>
          <a:ext cx="4277867" cy="777615"/>
        </a:xfrm>
        <a:prstGeom prst="homePlate">
          <a:avLst/>
        </a:prstGeom>
        <a:solidFill>
          <a:srgbClr val="925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C#</a:t>
          </a:r>
        </a:p>
      </dsp:txBody>
      <dsp:txXfrm rot="10800000">
        <a:off x="1466315" y="4041974"/>
        <a:ext cx="4083463" cy="777615"/>
      </dsp:txXfrm>
    </dsp:sp>
    <dsp:sp modelId="{E7A73014-F16F-40F9-B5D4-0B7A2FDFE7D6}">
      <dsp:nvSpPr>
        <dsp:cNvPr id="0" name=""/>
        <dsp:cNvSpPr/>
      </dsp:nvSpPr>
      <dsp:spPr>
        <a:xfrm>
          <a:off x="883104" y="4041974"/>
          <a:ext cx="777615" cy="77761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14000" r="-1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DD6C164-9359-4C2A-A8E5-FD7A3F202BC8}" type="datetimeFigureOut">
              <a:rPr lang="en-US" smtClean="0"/>
              <a:t>4/13/2022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4E6C56-F4E7-4D39-A1BD-009D8675B647}" type="slidenum">
              <a:rPr lang="en-US" smtClean="0"/>
              <a:t>‹#›</a:t>
            </a:fld>
            <a:endParaRPr lang="en-US"/>
          </a:p>
        </p:txBody>
      </p:sp>
    </p:spTree>
    <p:extLst>
      <p:ext uri="{BB962C8B-B14F-4D97-AF65-F5344CB8AC3E}">
        <p14:creationId xmlns:p14="http://schemas.microsoft.com/office/powerpoint/2010/main" val="37847569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ampungan Gambar Slide 1"/>
          <p:cNvSpPr>
            <a:spLocks noGrp="1" noRot="1" noChangeAspect="1"/>
          </p:cNvSpPr>
          <p:nvPr>
            <p:ph type="sldImg"/>
          </p:nvPr>
        </p:nvSpPr>
        <p:spPr/>
      </p:sp>
      <p:sp>
        <p:nvSpPr>
          <p:cNvPr id="3" name="Tampungan Catatan 2"/>
          <p:cNvSpPr>
            <a:spLocks noGrp="1"/>
          </p:cNvSpPr>
          <p:nvPr>
            <p:ph type="body" idx="1"/>
          </p:nvPr>
        </p:nvSpPr>
        <p:spPr/>
        <p:txBody>
          <a:bodyPr/>
          <a:lstStyle/>
          <a:p>
            <a:endParaRPr lang="id-ID" dirty="0"/>
          </a:p>
        </p:txBody>
      </p:sp>
      <p:sp>
        <p:nvSpPr>
          <p:cNvPr id="4" name="Tampungan Nomor Slide 3"/>
          <p:cNvSpPr>
            <a:spLocks noGrp="1"/>
          </p:cNvSpPr>
          <p:nvPr>
            <p:ph type="sldNum" sz="quarter" idx="5"/>
          </p:nvPr>
        </p:nvSpPr>
        <p:spPr/>
        <p:txBody>
          <a:bodyPr/>
          <a:lstStyle/>
          <a:p>
            <a:fld id="{1B4E6C56-F4E7-4D39-A1BD-009D8675B647}" type="slidenum">
              <a:rPr lang="en-US" smtClean="0"/>
              <a:t>22</a:t>
            </a:fld>
            <a:endParaRPr lang="en-US"/>
          </a:p>
        </p:txBody>
      </p:sp>
    </p:spTree>
    <p:extLst>
      <p:ext uri="{BB962C8B-B14F-4D97-AF65-F5344CB8AC3E}">
        <p14:creationId xmlns:p14="http://schemas.microsoft.com/office/powerpoint/2010/main" val="1341301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fld id="{2CA3AB2B-189A-4C92-A457-C6A3833631A7}" type="slidenum">
              <a:rPr lang="en-US" smtClean="0"/>
              <a:pPr/>
              <a:t>29</a:t>
            </a:fld>
            <a:endParaRPr lang="en-US"/>
          </a:p>
        </p:txBody>
      </p:sp>
    </p:spTree>
    <p:extLst>
      <p:ext uri="{BB962C8B-B14F-4D97-AF65-F5344CB8AC3E}">
        <p14:creationId xmlns:p14="http://schemas.microsoft.com/office/powerpoint/2010/main" val="3325810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solidFill>
                  <a:prstClr val="black"/>
                </a:solidFill>
              </a:rPr>
              <a:t>© Copyright Showeet.com – Creative &amp; Free PowerPoint Templates</a:t>
            </a:r>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A3AB2B-189A-4C92-A457-C6A3833631A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33712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11616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800261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88215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8138403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5986456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237156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3607307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642299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947699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6565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123279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2 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37EE292-5A4A-403F-AF29-E99CE55E03EA}"/>
              </a:ext>
            </a:extLst>
          </p:cNvPr>
          <p:cNvSpPr>
            <a:spLocks noGrp="1"/>
          </p:cNvSpPr>
          <p:nvPr>
            <p:ph type="dt" sz="half" idx="10"/>
          </p:nvPr>
        </p:nvSpPr>
        <p:spPr>
          <a:xfrm>
            <a:off x="824524" y="6356350"/>
            <a:ext cx="1455052" cy="365125"/>
          </a:xfrm>
        </p:spPr>
        <p:txBody>
          <a:bodyPr/>
          <a:lstStyle/>
          <a:p>
            <a:r>
              <a:rPr lang="en-US"/>
              <a:t>Your Date Here</a:t>
            </a:r>
          </a:p>
        </p:txBody>
      </p:sp>
      <p:sp>
        <p:nvSpPr>
          <p:cNvPr id="5" name="Footer Placeholder 4">
            <a:extLst>
              <a:ext uri="{FF2B5EF4-FFF2-40B4-BE49-F238E27FC236}">
                <a16:creationId xmlns:a16="http://schemas.microsoft.com/office/drawing/2014/main" id="{379CAC78-C815-4139-B49C-CE5A48FED4A6}"/>
              </a:ext>
            </a:extLst>
          </p:cNvPr>
          <p:cNvSpPr>
            <a:spLocks noGrp="1"/>
          </p:cNvSpPr>
          <p:nvPr>
            <p:ph type="ftr" sz="quarter" idx="11"/>
          </p:nvPr>
        </p:nvSpPr>
        <p:spPr>
          <a:xfrm>
            <a:off x="2495600" y="6356349"/>
            <a:ext cx="4392488" cy="365125"/>
          </a:xfrm>
        </p:spPr>
        <p:txBody>
          <a:bodyPr/>
          <a:lstStyle>
            <a:lvl1pPr algn="ctr">
              <a:defRPr/>
            </a:lvl1pPr>
          </a:lstStyle>
          <a:p>
            <a:r>
              <a:rPr lang="en-US"/>
              <a:t>Your Footer Here</a:t>
            </a:r>
          </a:p>
        </p:txBody>
      </p:sp>
      <p:sp>
        <p:nvSpPr>
          <p:cNvPr id="6" name="Slide Number Placeholder 5">
            <a:extLst>
              <a:ext uri="{FF2B5EF4-FFF2-40B4-BE49-F238E27FC236}">
                <a16:creationId xmlns:a16="http://schemas.microsoft.com/office/drawing/2014/main" id="{EA8845C2-CBA0-41DD-B16C-5A84A8B580F7}"/>
              </a:ext>
            </a:extLst>
          </p:cNvPr>
          <p:cNvSpPr>
            <a:spLocks noGrp="1"/>
          </p:cNvSpPr>
          <p:nvPr>
            <p:ph type="sldNum" sz="quarter" idx="12"/>
          </p:nvPr>
        </p:nvSpPr>
        <p:spPr>
          <a:xfrm>
            <a:off x="8112224" y="6356350"/>
            <a:ext cx="1008112" cy="365125"/>
          </a:xfrm>
        </p:spPr>
        <p:txBody>
          <a:bodyPr/>
          <a:lstStyle/>
          <a:p>
            <a:fld id="{456C22B4-381E-481C-AFD8-67FB4DE2EDCA}" type="slidenum">
              <a:rPr lang="en-US" smtClean="0"/>
              <a:t>‹#›</a:t>
            </a:fld>
            <a:endParaRPr lang="en-US"/>
          </a:p>
        </p:txBody>
      </p:sp>
      <p:sp>
        <p:nvSpPr>
          <p:cNvPr id="7" name="Title 1">
            <a:extLst>
              <a:ext uri="{FF2B5EF4-FFF2-40B4-BE49-F238E27FC236}">
                <a16:creationId xmlns:a16="http://schemas.microsoft.com/office/drawing/2014/main" id="{F15069D9-9863-AC4B-B80E-B25AC424598B}"/>
              </a:ext>
            </a:extLst>
          </p:cNvPr>
          <p:cNvSpPr>
            <a:spLocks noGrp="1"/>
          </p:cNvSpPr>
          <p:nvPr>
            <p:ph type="title"/>
          </p:nvPr>
        </p:nvSpPr>
        <p:spPr>
          <a:xfrm>
            <a:off x="838200" y="365125"/>
            <a:ext cx="8426152" cy="1325563"/>
          </a:xfrm>
        </p:spPr>
        <p:txBody>
          <a:bodyPr/>
          <a:lstStyle>
            <a:lvl1pPr algn="l">
              <a:defRPr>
                <a:solidFill>
                  <a:schemeClr val="accent3">
                    <a:lumMod val="50000"/>
                  </a:schemeClr>
                </a:solidFill>
              </a:defRPr>
            </a:lvl1pPr>
          </a:lstStyle>
          <a:p>
            <a:r>
              <a:rPr lang="en-US" dirty="0"/>
              <a:t>Click to edit Master title style</a:t>
            </a:r>
          </a:p>
        </p:txBody>
      </p:sp>
      <p:sp>
        <p:nvSpPr>
          <p:cNvPr id="8" name="Content Placeholder 2">
            <a:extLst>
              <a:ext uri="{FF2B5EF4-FFF2-40B4-BE49-F238E27FC236}">
                <a16:creationId xmlns:a16="http://schemas.microsoft.com/office/drawing/2014/main" id="{E88601A2-2086-084F-979E-5559CE2F50C4}"/>
              </a:ext>
            </a:extLst>
          </p:cNvPr>
          <p:cNvSpPr>
            <a:spLocks noGrp="1"/>
          </p:cNvSpPr>
          <p:nvPr>
            <p:ph idx="1"/>
          </p:nvPr>
        </p:nvSpPr>
        <p:spPr>
          <a:xfrm>
            <a:off x="838200" y="2001465"/>
            <a:ext cx="6049888" cy="4044106"/>
          </a:xfrm>
        </p:spPr>
        <p:txBody>
          <a:bodyPr>
            <a:normAutofit/>
          </a:bodyPr>
          <a:lstStyle>
            <a:lvl1pPr>
              <a:spcAft>
                <a:spcPts val="1200"/>
              </a:spcAft>
              <a:defRPr sz="3200">
                <a:solidFill>
                  <a:schemeClr val="tx1"/>
                </a:solidFill>
              </a:defRPr>
            </a:lvl1pPr>
            <a:lvl2pPr>
              <a:spcAft>
                <a:spcPts val="1200"/>
              </a:spcAft>
              <a:defRPr sz="2800">
                <a:solidFill>
                  <a:schemeClr val="tx1"/>
                </a:solidFill>
              </a:defRPr>
            </a:lvl2pPr>
            <a:lvl3pPr>
              <a:spcAft>
                <a:spcPts val="1200"/>
              </a:spcAft>
              <a:defRPr sz="2400">
                <a:solidFill>
                  <a:schemeClr val="tx1"/>
                </a:solidFill>
              </a:defRPr>
            </a:lvl3pPr>
            <a:lvl4pPr>
              <a:spcAft>
                <a:spcPts val="1200"/>
              </a:spcAft>
              <a:defRPr sz="2000">
                <a:solidFill>
                  <a:schemeClr val="tx1"/>
                </a:solidFill>
              </a:defRPr>
            </a:lvl4pPr>
            <a:lvl5pPr>
              <a:spcAft>
                <a:spcPts val="1200"/>
              </a:spcAft>
              <a:defRPr sz="2000">
                <a:solidFill>
                  <a:schemeClr val="tx1"/>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548200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E8D67A54-C093-984E-89B4-21B43E3D1CE6}"/>
              </a:ext>
            </a:extLst>
          </p:cNvPr>
          <p:cNvSpPr>
            <a:spLocks noGrp="1"/>
          </p:cNvSpPr>
          <p:nvPr>
            <p:ph type="pic" sz="quarter" idx="13"/>
          </p:nvPr>
        </p:nvSpPr>
        <p:spPr>
          <a:xfrm>
            <a:off x="1693" y="0"/>
            <a:ext cx="12188402" cy="5740400"/>
          </a:xfrm>
          <a:custGeom>
            <a:avLst/>
            <a:gdLst>
              <a:gd name="connsiteX0" fmla="*/ 0 w 12188402"/>
              <a:gd name="connsiteY0" fmla="*/ 0 h 5740400"/>
              <a:gd name="connsiteX1" fmla="*/ 12188402 w 12188402"/>
              <a:gd name="connsiteY1" fmla="*/ 0 h 5740400"/>
              <a:gd name="connsiteX2" fmla="*/ 12188402 w 12188402"/>
              <a:gd name="connsiteY2" fmla="*/ 5077042 h 5740400"/>
              <a:gd name="connsiteX3" fmla="*/ 10512200 w 12188402"/>
              <a:gd name="connsiteY3" fmla="*/ 5710867 h 5740400"/>
              <a:gd name="connsiteX4" fmla="*/ 10362197 w 12188402"/>
              <a:gd name="connsiteY4" fmla="*/ 5740400 h 5740400"/>
              <a:gd name="connsiteX5" fmla="*/ 8893657 w 12188402"/>
              <a:gd name="connsiteY5" fmla="*/ 5740400 h 5740400"/>
              <a:gd name="connsiteX6" fmla="*/ 8767667 w 12188402"/>
              <a:gd name="connsiteY6" fmla="*/ 5705440 h 5740400"/>
              <a:gd name="connsiteX7" fmla="*/ 5611395 w 12188402"/>
              <a:gd name="connsiteY7" fmla="*/ 3759757 h 5740400"/>
              <a:gd name="connsiteX8" fmla="*/ 4627722 w 12188402"/>
              <a:gd name="connsiteY8" fmla="*/ 3428429 h 5740400"/>
              <a:gd name="connsiteX9" fmla="*/ 4034583 w 12188402"/>
              <a:gd name="connsiteY9" fmla="*/ 3487387 h 5740400"/>
              <a:gd name="connsiteX10" fmla="*/ 1459426 w 12188402"/>
              <a:gd name="connsiteY10" fmla="*/ 4324703 h 5740400"/>
              <a:gd name="connsiteX11" fmla="*/ 0 w 12188402"/>
              <a:gd name="connsiteY11" fmla="*/ 3766677 h 574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88402" h="5740400">
                <a:moveTo>
                  <a:pt x="0" y="0"/>
                </a:moveTo>
                <a:lnTo>
                  <a:pt x="12188402" y="0"/>
                </a:lnTo>
                <a:lnTo>
                  <a:pt x="12188402" y="5077042"/>
                </a:lnTo>
                <a:cubicBezTo>
                  <a:pt x="12188402" y="5077042"/>
                  <a:pt x="11441512" y="5503288"/>
                  <a:pt x="10512200" y="5710867"/>
                </a:cubicBezTo>
                <a:lnTo>
                  <a:pt x="10362197" y="5740400"/>
                </a:lnTo>
                <a:lnTo>
                  <a:pt x="8893657" y="5740400"/>
                </a:lnTo>
                <a:lnTo>
                  <a:pt x="8767667" y="5705440"/>
                </a:lnTo>
                <a:cubicBezTo>
                  <a:pt x="7376864" y="5284244"/>
                  <a:pt x="5611395" y="3759757"/>
                  <a:pt x="5611395" y="3759757"/>
                </a:cubicBezTo>
                <a:lnTo>
                  <a:pt x="4627722" y="3428429"/>
                </a:lnTo>
                <a:lnTo>
                  <a:pt x="4034583" y="3487387"/>
                </a:lnTo>
                <a:cubicBezTo>
                  <a:pt x="4034583" y="3487387"/>
                  <a:pt x="2344901" y="4338820"/>
                  <a:pt x="1459426" y="4324703"/>
                </a:cubicBezTo>
                <a:cubicBezTo>
                  <a:pt x="572822" y="4310310"/>
                  <a:pt x="0" y="3766677"/>
                  <a:pt x="0" y="3766677"/>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8D64917-7E4E-6645-A934-D76B1C7D3A38}"/>
              </a:ext>
            </a:extLst>
          </p:cNvPr>
          <p:cNvSpPr>
            <a:spLocks noGrp="1"/>
          </p:cNvSpPr>
          <p:nvPr userDrawn="1">
            <p:ph type="ctrTitle"/>
          </p:nvPr>
        </p:nvSpPr>
        <p:spPr>
          <a:xfrm>
            <a:off x="478971" y="4678997"/>
            <a:ext cx="6003109" cy="1827165"/>
          </a:xfrm>
        </p:spPr>
        <p:txBody>
          <a:bodyPr anchor="ctr"/>
          <a:lstStyle>
            <a:lvl1pPr algn="ctr">
              <a:defRPr sz="4000" cap="all" baseline="0"/>
            </a:lvl1pPr>
          </a:lstStyle>
          <a:p>
            <a:r>
              <a:rPr lang="en-US"/>
              <a:t>Click to edit Master title style</a:t>
            </a:r>
            <a:endParaRPr lang="fr-FR" dirty="0"/>
          </a:p>
        </p:txBody>
      </p:sp>
    </p:spTree>
    <p:extLst>
      <p:ext uri="{BB962C8B-B14F-4D97-AF65-F5344CB8AC3E}">
        <p14:creationId xmlns:p14="http://schemas.microsoft.com/office/powerpoint/2010/main" val="1099266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E5A7D96-14F6-794F-8304-A3619769C16D}"/>
              </a:ext>
            </a:extLst>
          </p:cNvPr>
          <p:cNvSpPr>
            <a:spLocks noGrp="1"/>
          </p:cNvSpPr>
          <p:nvPr>
            <p:ph type="pic" sz="quarter" idx="13"/>
          </p:nvPr>
        </p:nvSpPr>
        <p:spPr>
          <a:xfrm>
            <a:off x="1" y="2102978"/>
            <a:ext cx="12192000" cy="4755022"/>
          </a:xfrm>
          <a:custGeom>
            <a:avLst/>
            <a:gdLst>
              <a:gd name="connsiteX0" fmla="*/ 1951544 w 12192000"/>
              <a:gd name="connsiteY0" fmla="*/ 0 h 4755022"/>
              <a:gd name="connsiteX1" fmla="*/ 3591156 w 12192000"/>
              <a:gd name="connsiteY1" fmla="*/ 0 h 4755022"/>
              <a:gd name="connsiteX2" fmla="*/ 3730343 w 12192000"/>
              <a:gd name="connsiteY2" fmla="*/ 45352 h 4755022"/>
              <a:gd name="connsiteX3" fmla="*/ 4646507 w 12192000"/>
              <a:gd name="connsiteY3" fmla="*/ 547643 h 4755022"/>
              <a:gd name="connsiteX4" fmla="*/ 6824698 w 12192000"/>
              <a:gd name="connsiteY4" fmla="*/ 2148863 h 4755022"/>
              <a:gd name="connsiteX5" fmla="*/ 8690751 w 12192000"/>
              <a:gd name="connsiteY5" fmla="*/ 2572799 h 4755022"/>
              <a:gd name="connsiteX6" fmla="*/ 9674578 w 12192000"/>
              <a:gd name="connsiteY6" fmla="*/ 2358444 h 4755022"/>
              <a:gd name="connsiteX7" fmla="*/ 10165080 w 12192000"/>
              <a:gd name="connsiteY7" fmla="*/ 2134541 h 4755022"/>
              <a:gd name="connsiteX8" fmla="*/ 10516729 w 12192000"/>
              <a:gd name="connsiteY8" fmla="*/ 1934508 h 4755022"/>
              <a:gd name="connsiteX9" fmla="*/ 10824351 w 12192000"/>
              <a:gd name="connsiteY9" fmla="*/ 1732565 h 4755022"/>
              <a:gd name="connsiteX10" fmla="*/ 11123507 w 12192000"/>
              <a:gd name="connsiteY10" fmla="*/ 1513674 h 4755022"/>
              <a:gd name="connsiteX11" fmla="*/ 11427178 w 12192000"/>
              <a:gd name="connsiteY11" fmla="*/ 1276403 h 4755022"/>
              <a:gd name="connsiteX12" fmla="*/ 11667067 w 12192000"/>
              <a:gd name="connsiteY12" fmla="*/ 1076370 h 4755022"/>
              <a:gd name="connsiteX13" fmla="*/ 11910907 w 12192000"/>
              <a:gd name="connsiteY13" fmla="*/ 863925 h 4755022"/>
              <a:gd name="connsiteX14" fmla="*/ 12192000 w 12192000"/>
              <a:gd name="connsiteY14" fmla="*/ 615435 h 4755022"/>
              <a:gd name="connsiteX15" fmla="*/ 12192000 w 12192000"/>
              <a:gd name="connsiteY15" fmla="*/ 4755022 h 4755022"/>
              <a:gd name="connsiteX16" fmla="*/ 0 w 12192000"/>
              <a:gd name="connsiteY16" fmla="*/ 4755022 h 4755022"/>
              <a:gd name="connsiteX17" fmla="*/ 0 w 12192000"/>
              <a:gd name="connsiteY17" fmla="*/ 1571679 h 4755022"/>
              <a:gd name="connsiteX18" fmla="*/ 1694 w 12192000"/>
              <a:gd name="connsiteY18" fmla="*/ 1571679 h 4755022"/>
              <a:gd name="connsiteX19" fmla="*/ 1728658 w 12192000"/>
              <a:gd name="connsiteY19" fmla="*/ 71679 h 475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4755022">
                <a:moveTo>
                  <a:pt x="1951544" y="0"/>
                </a:moveTo>
                <a:lnTo>
                  <a:pt x="3591156" y="0"/>
                </a:lnTo>
                <a:lnTo>
                  <a:pt x="3730343" y="45352"/>
                </a:lnTo>
                <a:cubicBezTo>
                  <a:pt x="4180699" y="208088"/>
                  <a:pt x="4492696" y="445240"/>
                  <a:pt x="4646507" y="547643"/>
                </a:cubicBezTo>
                <a:cubicBezTo>
                  <a:pt x="4953000" y="752450"/>
                  <a:pt x="6262511" y="1795582"/>
                  <a:pt x="6824698" y="2148863"/>
                </a:cubicBezTo>
                <a:cubicBezTo>
                  <a:pt x="7386885" y="2501427"/>
                  <a:pt x="8116147" y="2632714"/>
                  <a:pt x="8690751" y="2572799"/>
                </a:cubicBezTo>
                <a:cubicBezTo>
                  <a:pt x="9264791" y="2511930"/>
                  <a:pt x="9674578" y="2358444"/>
                  <a:pt x="9674578" y="2358444"/>
                </a:cubicBezTo>
                <a:lnTo>
                  <a:pt x="10165080" y="2134541"/>
                </a:lnTo>
                <a:lnTo>
                  <a:pt x="10516729" y="1934508"/>
                </a:lnTo>
                <a:lnTo>
                  <a:pt x="10824351" y="1732565"/>
                </a:lnTo>
                <a:lnTo>
                  <a:pt x="11123507" y="1513674"/>
                </a:lnTo>
                <a:lnTo>
                  <a:pt x="11427178" y="1276403"/>
                </a:lnTo>
                <a:lnTo>
                  <a:pt x="11667067" y="1076370"/>
                </a:lnTo>
                <a:lnTo>
                  <a:pt x="11910907" y="863925"/>
                </a:lnTo>
                <a:lnTo>
                  <a:pt x="12192000" y="615435"/>
                </a:lnTo>
                <a:lnTo>
                  <a:pt x="12192000" y="4755022"/>
                </a:lnTo>
                <a:lnTo>
                  <a:pt x="0" y="4755022"/>
                </a:lnTo>
                <a:lnTo>
                  <a:pt x="0" y="1571679"/>
                </a:lnTo>
                <a:lnTo>
                  <a:pt x="1694" y="1571679"/>
                </a:lnTo>
                <a:cubicBezTo>
                  <a:pt x="1694" y="1571679"/>
                  <a:pt x="500764" y="524370"/>
                  <a:pt x="1728658" y="71679"/>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5222240" y="463125"/>
            <a:ext cx="6583680" cy="959276"/>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6096000" y="1729725"/>
            <a:ext cx="5251450" cy="1775475"/>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0127052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3">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ABF6C1E-C0EA-CF45-B807-E0E6AA1CCE1C}"/>
              </a:ext>
            </a:extLst>
          </p:cNvPr>
          <p:cNvSpPr>
            <a:spLocks noGrp="1"/>
          </p:cNvSpPr>
          <p:nvPr>
            <p:ph type="pic" sz="quarter" idx="13"/>
          </p:nvPr>
        </p:nvSpPr>
        <p:spPr>
          <a:xfrm>
            <a:off x="1130" y="0"/>
            <a:ext cx="12190871" cy="5243513"/>
          </a:xfrm>
          <a:custGeom>
            <a:avLst/>
            <a:gdLst>
              <a:gd name="connsiteX0" fmla="*/ 0 w 12190871"/>
              <a:gd name="connsiteY0" fmla="*/ 0 h 5243513"/>
              <a:gd name="connsiteX1" fmla="*/ 12190871 w 12190871"/>
              <a:gd name="connsiteY1" fmla="*/ 0 h 5243513"/>
              <a:gd name="connsiteX2" fmla="*/ 12190871 w 12190871"/>
              <a:gd name="connsiteY2" fmla="*/ 4095766 h 5243513"/>
              <a:gd name="connsiteX3" fmla="*/ 10082107 w 12190871"/>
              <a:gd name="connsiteY3" fmla="*/ 2447944 h 5243513"/>
              <a:gd name="connsiteX4" fmla="*/ 7588391 w 12190871"/>
              <a:gd name="connsiteY4" fmla="*/ 2730754 h 5243513"/>
              <a:gd name="connsiteX5" fmla="*/ 5261187 w 12190871"/>
              <a:gd name="connsiteY5" fmla="*/ 3906175 h 5243513"/>
              <a:gd name="connsiteX6" fmla="*/ 2912534 w 12190871"/>
              <a:gd name="connsiteY6" fmla="*/ 3474799 h 5243513"/>
              <a:gd name="connsiteX7" fmla="*/ 1355231 w 12190871"/>
              <a:gd name="connsiteY7" fmla="*/ 3614626 h 5243513"/>
              <a:gd name="connsiteX8" fmla="*/ 638951 w 12190871"/>
              <a:gd name="connsiteY8" fmla="*/ 4275891 h 5243513"/>
              <a:gd name="connsiteX9" fmla="*/ 0 w 12190871"/>
              <a:gd name="connsiteY9" fmla="*/ 5243513 h 5243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190871" h="5243513">
                <a:moveTo>
                  <a:pt x="0" y="0"/>
                </a:moveTo>
                <a:lnTo>
                  <a:pt x="12190871" y="0"/>
                </a:lnTo>
                <a:lnTo>
                  <a:pt x="12190871" y="4095766"/>
                </a:lnTo>
                <a:cubicBezTo>
                  <a:pt x="12190871" y="4095766"/>
                  <a:pt x="11506764" y="2941223"/>
                  <a:pt x="10082107" y="2447944"/>
                </a:cubicBezTo>
                <a:cubicBezTo>
                  <a:pt x="8656884" y="1954423"/>
                  <a:pt x="7736276" y="2641177"/>
                  <a:pt x="7588391" y="2730754"/>
                </a:cubicBezTo>
                <a:cubicBezTo>
                  <a:pt x="7440507" y="2820330"/>
                  <a:pt x="6276058" y="3672887"/>
                  <a:pt x="5261187" y="3906175"/>
                </a:cubicBezTo>
                <a:cubicBezTo>
                  <a:pt x="4246880" y="4139462"/>
                  <a:pt x="3164276" y="3580397"/>
                  <a:pt x="2912534" y="3474799"/>
                </a:cubicBezTo>
                <a:cubicBezTo>
                  <a:pt x="2661356" y="3368957"/>
                  <a:pt x="2105942" y="3248065"/>
                  <a:pt x="1355231" y="3614626"/>
                </a:cubicBezTo>
                <a:cubicBezTo>
                  <a:pt x="1355231" y="3614626"/>
                  <a:pt x="989471" y="3834805"/>
                  <a:pt x="638951" y="4275891"/>
                </a:cubicBezTo>
                <a:cubicBezTo>
                  <a:pt x="288431" y="4716734"/>
                  <a:pt x="0" y="5243513"/>
                  <a:pt x="0" y="5243513"/>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831850" y="4033520"/>
            <a:ext cx="10515600" cy="1209993"/>
          </a:xfrm>
        </p:spPr>
        <p:txBody>
          <a:bodyPr anchor="b"/>
          <a:lstStyle>
            <a:lvl1pPr algn="ctr">
              <a:defRPr sz="6000"/>
            </a:lvl1pPr>
          </a:lstStyle>
          <a:p>
            <a:r>
              <a:rPr lang="en-US"/>
              <a:t>Click to edit Master title style</a:t>
            </a:r>
            <a:endParaRPr lang="fr-FR"/>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831850" y="5365431"/>
            <a:ext cx="10515600" cy="867729"/>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12502689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4">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7B21357-A39A-EA49-8EC7-2E66F1752169}"/>
              </a:ext>
            </a:extLst>
          </p:cNvPr>
          <p:cNvSpPr>
            <a:spLocks noGrp="1"/>
          </p:cNvSpPr>
          <p:nvPr>
            <p:ph type="pic" sz="quarter" idx="13"/>
          </p:nvPr>
        </p:nvSpPr>
        <p:spPr>
          <a:xfrm>
            <a:off x="9522" y="753602"/>
            <a:ext cx="12182479" cy="6104398"/>
          </a:xfrm>
          <a:custGeom>
            <a:avLst/>
            <a:gdLst>
              <a:gd name="connsiteX0" fmla="*/ 2386511 w 12182479"/>
              <a:gd name="connsiteY0" fmla="*/ 92 h 6104398"/>
              <a:gd name="connsiteX1" fmla="*/ 3963254 w 12182479"/>
              <a:gd name="connsiteY1" fmla="*/ 447214 h 6104398"/>
              <a:gd name="connsiteX2" fmla="*/ 5568409 w 12182479"/>
              <a:gd name="connsiteY2" fmla="*/ 2089698 h 6104398"/>
              <a:gd name="connsiteX3" fmla="*/ 6932169 w 12182479"/>
              <a:gd name="connsiteY3" fmla="*/ 3112909 h 6104398"/>
              <a:gd name="connsiteX4" fmla="*/ 9114863 w 12182479"/>
              <a:gd name="connsiteY4" fmla="*/ 3250982 h 6104398"/>
              <a:gd name="connsiteX5" fmla="*/ 10463960 w 12182479"/>
              <a:gd name="connsiteY5" fmla="*/ 2696046 h 6104398"/>
              <a:gd name="connsiteX6" fmla="*/ 11018939 w 12182479"/>
              <a:gd name="connsiteY6" fmla="*/ 2363788 h 6104398"/>
              <a:gd name="connsiteX7" fmla="*/ 11526543 w 12182479"/>
              <a:gd name="connsiteY7" fmla="*/ 2015374 h 6104398"/>
              <a:gd name="connsiteX8" fmla="*/ 11941649 w 12182479"/>
              <a:gd name="connsiteY8" fmla="*/ 1715432 h 6104398"/>
              <a:gd name="connsiteX9" fmla="*/ 12182479 w 12182479"/>
              <a:gd name="connsiteY9" fmla="*/ 1533587 h 6104398"/>
              <a:gd name="connsiteX10" fmla="*/ 12182479 w 12182479"/>
              <a:gd name="connsiteY10" fmla="*/ 6104398 h 6104398"/>
              <a:gd name="connsiteX11" fmla="*/ 0 w 12182479"/>
              <a:gd name="connsiteY11" fmla="*/ 6104398 h 6104398"/>
              <a:gd name="connsiteX12" fmla="*/ 0 w 12182479"/>
              <a:gd name="connsiteY12" fmla="*/ 933702 h 6104398"/>
              <a:gd name="connsiteX13" fmla="*/ 1242500 w 12182479"/>
              <a:gd name="connsiteY13" fmla="*/ 214840 h 6104398"/>
              <a:gd name="connsiteX14" fmla="*/ 2386511 w 12182479"/>
              <a:gd name="connsiteY14" fmla="*/ 92 h 6104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82479" h="6104398">
                <a:moveTo>
                  <a:pt x="2386511" y="92"/>
                </a:moveTo>
                <a:cubicBezTo>
                  <a:pt x="2862037" y="-3580"/>
                  <a:pt x="3409684" y="103059"/>
                  <a:pt x="3963254" y="447214"/>
                </a:cubicBezTo>
                <a:cubicBezTo>
                  <a:pt x="5070393" y="1135524"/>
                  <a:pt x="5396387" y="1912554"/>
                  <a:pt x="5568409" y="2089698"/>
                </a:cubicBezTo>
                <a:cubicBezTo>
                  <a:pt x="5740993" y="2266550"/>
                  <a:pt x="6364218" y="2913144"/>
                  <a:pt x="6932169" y="3112909"/>
                </a:cubicBezTo>
                <a:cubicBezTo>
                  <a:pt x="7499557" y="3312969"/>
                  <a:pt x="8423959" y="3406388"/>
                  <a:pt x="9114863" y="3250982"/>
                </a:cubicBezTo>
                <a:cubicBezTo>
                  <a:pt x="9806332" y="3095870"/>
                  <a:pt x="10463960" y="2696046"/>
                  <a:pt x="10463960" y="2696046"/>
                </a:cubicBezTo>
                <a:lnTo>
                  <a:pt x="11018939" y="2363788"/>
                </a:lnTo>
                <a:lnTo>
                  <a:pt x="11526543" y="2015374"/>
                </a:lnTo>
                <a:lnTo>
                  <a:pt x="11941649" y="1715432"/>
                </a:lnTo>
                <a:lnTo>
                  <a:pt x="12182479" y="1533587"/>
                </a:lnTo>
                <a:lnTo>
                  <a:pt x="12182479" y="6104398"/>
                </a:lnTo>
                <a:lnTo>
                  <a:pt x="0" y="6104398"/>
                </a:lnTo>
                <a:lnTo>
                  <a:pt x="0" y="933702"/>
                </a:lnTo>
                <a:cubicBezTo>
                  <a:pt x="0" y="933702"/>
                  <a:pt x="711209" y="409024"/>
                  <a:pt x="1242500" y="214840"/>
                </a:cubicBezTo>
                <a:cubicBezTo>
                  <a:pt x="1507582" y="117748"/>
                  <a:pt x="1910986" y="3764"/>
                  <a:pt x="2386511" y="92"/>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4826000" y="458432"/>
            <a:ext cx="6521450" cy="1350047"/>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5683624" y="1936116"/>
            <a:ext cx="5663826" cy="1561463"/>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5676952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5">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D02DF924-9D63-9044-8900-035782CD7E0B}"/>
              </a:ext>
            </a:extLst>
          </p:cNvPr>
          <p:cNvSpPr>
            <a:spLocks noGrp="1"/>
          </p:cNvSpPr>
          <p:nvPr>
            <p:ph type="pic" sz="quarter" idx="13"/>
          </p:nvPr>
        </p:nvSpPr>
        <p:spPr>
          <a:xfrm>
            <a:off x="0" y="-4603"/>
            <a:ext cx="12189142" cy="4614732"/>
          </a:xfrm>
          <a:custGeom>
            <a:avLst/>
            <a:gdLst>
              <a:gd name="connsiteX0" fmla="*/ 0 w 12189142"/>
              <a:gd name="connsiteY0" fmla="*/ 0 h 4614732"/>
              <a:gd name="connsiteX1" fmla="*/ 12189142 w 12189142"/>
              <a:gd name="connsiteY1" fmla="*/ 0 h 4614732"/>
              <a:gd name="connsiteX2" fmla="*/ 12189142 w 12189142"/>
              <a:gd name="connsiteY2" fmla="*/ 349523 h 4614732"/>
              <a:gd name="connsiteX3" fmla="*/ 11316715 w 12189142"/>
              <a:gd name="connsiteY3" fmla="*/ 1075062 h 4614732"/>
              <a:gd name="connsiteX4" fmla="*/ 10074100 w 12189142"/>
              <a:gd name="connsiteY4" fmla="*/ 1752103 h 4614732"/>
              <a:gd name="connsiteX5" fmla="*/ 7979938 w 12189142"/>
              <a:gd name="connsiteY5" fmla="*/ 1996940 h 4614732"/>
              <a:gd name="connsiteX6" fmla="*/ 5376766 w 12189142"/>
              <a:gd name="connsiteY6" fmla="*/ 1557045 h 4614732"/>
              <a:gd name="connsiteX7" fmla="*/ 4267329 w 12189142"/>
              <a:gd name="connsiteY7" fmla="*/ 1892254 h 4614732"/>
              <a:gd name="connsiteX8" fmla="*/ 3310820 w 12189142"/>
              <a:gd name="connsiteY8" fmla="*/ 2528275 h 4614732"/>
              <a:gd name="connsiteX9" fmla="*/ 2354875 w 12189142"/>
              <a:gd name="connsiteY9" fmla="*/ 3316839 h 4614732"/>
              <a:gd name="connsiteX10" fmla="*/ 924908 w 12189142"/>
              <a:gd name="connsiteY10" fmla="*/ 4237649 h 4614732"/>
              <a:gd name="connsiteX11" fmla="*/ 0 w 12189142"/>
              <a:gd name="connsiteY11" fmla="*/ 4614732 h 4614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89142" h="4614732">
                <a:moveTo>
                  <a:pt x="0" y="0"/>
                </a:moveTo>
                <a:lnTo>
                  <a:pt x="12189142" y="0"/>
                </a:lnTo>
                <a:lnTo>
                  <a:pt x="12189142" y="349523"/>
                </a:lnTo>
                <a:lnTo>
                  <a:pt x="11316715" y="1075062"/>
                </a:lnTo>
                <a:lnTo>
                  <a:pt x="10074100" y="1752103"/>
                </a:lnTo>
                <a:cubicBezTo>
                  <a:pt x="10074100" y="1752103"/>
                  <a:pt x="8685892" y="2087312"/>
                  <a:pt x="7979938" y="1996940"/>
                </a:cubicBezTo>
                <a:cubicBezTo>
                  <a:pt x="7275677" y="1906355"/>
                  <a:pt x="5376766" y="1557045"/>
                  <a:pt x="5376766" y="1557045"/>
                </a:cubicBezTo>
                <a:lnTo>
                  <a:pt x="4267329" y="1892254"/>
                </a:lnTo>
                <a:lnTo>
                  <a:pt x="3310820" y="2528275"/>
                </a:lnTo>
                <a:lnTo>
                  <a:pt x="2354875" y="3316839"/>
                </a:lnTo>
                <a:lnTo>
                  <a:pt x="924908" y="4237649"/>
                </a:lnTo>
                <a:lnTo>
                  <a:pt x="0" y="4614732"/>
                </a:ln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2" name="Title 1">
            <a:extLst>
              <a:ext uri="{FF2B5EF4-FFF2-40B4-BE49-F238E27FC236}">
                <a16:creationId xmlns:a16="http://schemas.microsoft.com/office/drawing/2014/main" id="{85262D1F-4330-584B-AE3D-04B24B03DF81}"/>
              </a:ext>
            </a:extLst>
          </p:cNvPr>
          <p:cNvSpPr>
            <a:spLocks noGrp="1"/>
          </p:cNvSpPr>
          <p:nvPr userDrawn="1">
            <p:ph type="title"/>
          </p:nvPr>
        </p:nvSpPr>
        <p:spPr>
          <a:xfrm>
            <a:off x="2560320" y="2570480"/>
            <a:ext cx="8787130" cy="1991995"/>
          </a:xfrm>
        </p:spPr>
        <p:txBody>
          <a:bodyPr anchor="b"/>
          <a:lstStyle>
            <a:lvl1pPr algn="ctr">
              <a:defRPr sz="6000"/>
            </a:lvl1p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E4FFBDA-607B-9547-92C1-B7901AA7E7B4}"/>
              </a:ext>
            </a:extLst>
          </p:cNvPr>
          <p:cNvSpPr>
            <a:spLocks noGrp="1"/>
          </p:cNvSpPr>
          <p:nvPr userDrawn="1">
            <p:ph type="body" idx="1"/>
          </p:nvPr>
        </p:nvSpPr>
        <p:spPr>
          <a:xfrm>
            <a:off x="2560320" y="4589463"/>
            <a:ext cx="8787130"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8168263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6">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5C336B3-8019-9F44-8B71-E21988E8839A}"/>
              </a:ext>
            </a:extLst>
          </p:cNvPr>
          <p:cNvSpPr>
            <a:spLocks noGrp="1"/>
          </p:cNvSpPr>
          <p:nvPr>
            <p:ph type="pic" sz="quarter" idx="13"/>
          </p:nvPr>
        </p:nvSpPr>
        <p:spPr>
          <a:xfrm>
            <a:off x="6794849" y="3"/>
            <a:ext cx="5408861" cy="6857999"/>
          </a:xfrm>
          <a:custGeom>
            <a:avLst/>
            <a:gdLst>
              <a:gd name="connsiteX0" fmla="*/ 578658 w 5408861"/>
              <a:gd name="connsiteY0" fmla="*/ 0 h 6857999"/>
              <a:gd name="connsiteX1" fmla="*/ 5408861 w 5408861"/>
              <a:gd name="connsiteY1" fmla="*/ 0 h 6857999"/>
              <a:gd name="connsiteX2" fmla="*/ 5408861 w 5408861"/>
              <a:gd name="connsiteY2" fmla="*/ 6857999 h 6857999"/>
              <a:gd name="connsiteX3" fmla="*/ 2050265 w 5408861"/>
              <a:gd name="connsiteY3" fmla="*/ 6857999 h 6857999"/>
              <a:gd name="connsiteX4" fmla="*/ 160358 w 5408861"/>
              <a:gd name="connsiteY4" fmla="*/ 5198744 h 6857999"/>
              <a:gd name="connsiteX5" fmla="*/ 728259 w 5408861"/>
              <a:gd name="connsiteY5" fmla="*/ 2546985 h 6857999"/>
              <a:gd name="connsiteX6" fmla="*/ 1197751 w 5408861"/>
              <a:gd name="connsiteY6" fmla="*/ 1065848 h 6857999"/>
              <a:gd name="connsiteX7" fmla="*/ 578658 w 5408861"/>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8861" h="6857999">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D63F62F1-4BFD-4542-A74C-9B8530F299CD}"/>
              </a:ext>
            </a:extLst>
          </p:cNvPr>
          <p:cNvSpPr>
            <a:spLocks noGrp="1"/>
          </p:cNvSpPr>
          <p:nvPr userDrawn="1">
            <p:ph type="title"/>
          </p:nvPr>
        </p:nvSpPr>
        <p:spPr>
          <a:xfrm>
            <a:off x="838200" y="365125"/>
            <a:ext cx="5440680" cy="1325563"/>
          </a:xfrm>
        </p:spPr>
        <p:txBody>
          <a:bodyPr/>
          <a:lstStyle/>
          <a:p>
            <a:r>
              <a:rPr lang="en-US"/>
              <a:t>Click to edit Master title style</a:t>
            </a:r>
            <a:endParaRPr lang="fr-FR" dirty="0"/>
          </a:p>
        </p:txBody>
      </p:sp>
      <p:sp>
        <p:nvSpPr>
          <p:cNvPr id="3" name="Content Placeholder 2">
            <a:extLst>
              <a:ext uri="{FF2B5EF4-FFF2-40B4-BE49-F238E27FC236}">
                <a16:creationId xmlns:a16="http://schemas.microsoft.com/office/drawing/2014/main" id="{16A6E372-E512-4D40-B5A9-B9E0D2D3B620}"/>
              </a:ext>
            </a:extLst>
          </p:cNvPr>
          <p:cNvSpPr>
            <a:spLocks noGrp="1"/>
          </p:cNvSpPr>
          <p:nvPr userDrawn="1">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F9582DD1-5C8D-A943-81EB-5CCC425E6BB3}"/>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064D47AA-48B8-764C-ADC7-D01702E8A26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0E9C1DB6-9C86-6D47-B234-002046BDF34C}"/>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281335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7">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1FF4F757-56D8-C443-AD75-DBC8A6C06954}"/>
              </a:ext>
            </a:extLst>
          </p:cNvPr>
          <p:cNvSpPr>
            <a:spLocks noGrp="1"/>
          </p:cNvSpPr>
          <p:nvPr>
            <p:ph type="pic" sz="quarter" idx="13"/>
          </p:nvPr>
        </p:nvSpPr>
        <p:spPr>
          <a:xfrm>
            <a:off x="2" y="1"/>
            <a:ext cx="5040585" cy="5721349"/>
          </a:xfrm>
          <a:custGeom>
            <a:avLst/>
            <a:gdLst>
              <a:gd name="connsiteX0" fmla="*/ 0 w 5040585"/>
              <a:gd name="connsiteY0" fmla="*/ 0 h 5721349"/>
              <a:gd name="connsiteX1" fmla="*/ 4107617 w 5040585"/>
              <a:gd name="connsiteY1" fmla="*/ 0 h 5721349"/>
              <a:gd name="connsiteX2" fmla="*/ 4985532 w 5040585"/>
              <a:gd name="connsiteY2" fmla="*/ 845795 h 5721349"/>
              <a:gd name="connsiteX3" fmla="*/ 4985532 w 5040585"/>
              <a:gd name="connsiteY3" fmla="*/ 2294837 h 5721349"/>
              <a:gd name="connsiteX4" fmla="*/ 4953497 w 5040585"/>
              <a:gd name="connsiteY4" fmla="*/ 3782447 h 5721349"/>
              <a:gd name="connsiteX5" fmla="*/ 4899319 w 5040585"/>
              <a:gd name="connsiteY5" fmla="*/ 4493795 h 5721349"/>
              <a:gd name="connsiteX6" fmla="*/ 3584919 w 5040585"/>
              <a:gd name="connsiteY6" fmla="*/ 5700288 h 5721349"/>
              <a:gd name="connsiteX7" fmla="*/ 2830670 w 5040585"/>
              <a:gd name="connsiteY7" fmla="*/ 4595377 h 5721349"/>
              <a:gd name="connsiteX8" fmla="*/ 1634284 w 5040585"/>
              <a:gd name="connsiteY8" fmla="*/ 4110009 h 5721349"/>
              <a:gd name="connsiteX9" fmla="*/ 540364 w 5040585"/>
              <a:gd name="connsiteY9" fmla="*/ 3738446 h 5721349"/>
              <a:gd name="connsiteX10" fmla="*/ 0 w 5040585"/>
              <a:gd name="connsiteY10" fmla="*/ 3064581 h 5721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40585" h="5721349">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BCB8D6D4-77F8-674A-9BEF-D821ED45397F}"/>
              </a:ext>
            </a:extLst>
          </p:cNvPr>
          <p:cNvSpPr>
            <a:spLocks noGrp="1"/>
          </p:cNvSpPr>
          <p:nvPr userDrawn="1">
            <p:ph type="title"/>
          </p:nvPr>
        </p:nvSpPr>
        <p:spPr>
          <a:xfrm>
            <a:off x="5425440" y="365125"/>
            <a:ext cx="5928360" cy="1325563"/>
          </a:xfrm>
        </p:spPr>
        <p:txBody>
          <a:bodyPr/>
          <a:lstStyle/>
          <a:p>
            <a:r>
              <a:rPr lang="en-US"/>
              <a:t>Click to edit Master title style</a:t>
            </a:r>
            <a:endParaRPr lang="fr-FR" dirty="0"/>
          </a:p>
        </p:txBody>
      </p:sp>
      <p:sp>
        <p:nvSpPr>
          <p:cNvPr id="4" name="Content Placeholder 3">
            <a:extLst>
              <a:ext uri="{FF2B5EF4-FFF2-40B4-BE49-F238E27FC236}">
                <a16:creationId xmlns:a16="http://schemas.microsoft.com/office/drawing/2014/main" id="{99ACD0F2-0C1C-7846-A444-6E7225F0342E}"/>
              </a:ext>
            </a:extLst>
          </p:cNvPr>
          <p:cNvSpPr>
            <a:spLocks noGrp="1"/>
          </p:cNvSpPr>
          <p:nvPr userDrawn="1">
            <p:ph sz="half" idx="2"/>
          </p:nvPr>
        </p:nvSpPr>
        <p:spPr>
          <a:xfrm>
            <a:off x="5425440" y="1825625"/>
            <a:ext cx="59283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5" name="Date Placeholder 4">
            <a:extLst>
              <a:ext uri="{FF2B5EF4-FFF2-40B4-BE49-F238E27FC236}">
                <a16:creationId xmlns:a16="http://schemas.microsoft.com/office/drawing/2014/main" id="{7A2D4ADB-D06A-A640-9129-C690EA7A183F}"/>
              </a:ext>
            </a:extLst>
          </p:cNvPr>
          <p:cNvSpPr>
            <a:spLocks noGrp="1"/>
          </p:cNvSpPr>
          <p:nvPr userDrawn="1">
            <p:ph type="dt" sz="half" idx="10"/>
          </p:nvPr>
        </p:nvSpPr>
        <p:spPr/>
        <p:txBody>
          <a:bodyPr/>
          <a:lstStyle/>
          <a:p>
            <a:r>
              <a:rPr lang="fr-FR"/>
              <a:t>Date</a:t>
            </a:r>
          </a:p>
        </p:txBody>
      </p:sp>
      <p:sp>
        <p:nvSpPr>
          <p:cNvPr id="6" name="Footer Placeholder 5">
            <a:extLst>
              <a:ext uri="{FF2B5EF4-FFF2-40B4-BE49-F238E27FC236}">
                <a16:creationId xmlns:a16="http://schemas.microsoft.com/office/drawing/2014/main" id="{42C80AB1-2693-5348-985A-43AF7441AC31}"/>
              </a:ext>
            </a:extLst>
          </p:cNvPr>
          <p:cNvSpPr>
            <a:spLocks noGrp="1"/>
          </p:cNvSpPr>
          <p:nvPr userDrawn="1">
            <p:ph type="ftr" sz="quarter" idx="11"/>
          </p:nvPr>
        </p:nvSpPr>
        <p:spPr/>
        <p:txBody>
          <a:bodyPr/>
          <a:lstStyle/>
          <a:p>
            <a:r>
              <a:rPr lang="fr-FR"/>
              <a:t>Your Footer Here</a:t>
            </a:r>
          </a:p>
        </p:txBody>
      </p:sp>
      <p:sp>
        <p:nvSpPr>
          <p:cNvPr id="7" name="Slide Number Placeholder 6">
            <a:extLst>
              <a:ext uri="{FF2B5EF4-FFF2-40B4-BE49-F238E27FC236}">
                <a16:creationId xmlns:a16="http://schemas.microsoft.com/office/drawing/2014/main" id="{912142BD-4C1E-D244-A26D-56E537B2B0D4}"/>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42883332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8">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524C21B-7A90-E54E-B881-F828CE1536E0}"/>
              </a:ext>
            </a:extLst>
          </p:cNvPr>
          <p:cNvSpPr>
            <a:spLocks noGrp="1"/>
          </p:cNvSpPr>
          <p:nvPr>
            <p:ph type="pic" sz="quarter" idx="13"/>
          </p:nvPr>
        </p:nvSpPr>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2" name="Title 1">
            <a:extLst>
              <a:ext uri="{FF2B5EF4-FFF2-40B4-BE49-F238E27FC236}">
                <a16:creationId xmlns:a16="http://schemas.microsoft.com/office/drawing/2014/main" id="{5B1B1BD4-373C-4646-889A-3D2AD3B47FC1}"/>
              </a:ext>
            </a:extLst>
          </p:cNvPr>
          <p:cNvSpPr>
            <a:spLocks noGrp="1"/>
          </p:cNvSpPr>
          <p:nvPr userDrawn="1">
            <p:ph type="title"/>
          </p:nvPr>
        </p:nvSpPr>
        <p:spPr>
          <a:xfrm>
            <a:off x="6001410" y="365125"/>
            <a:ext cx="5353977" cy="1325563"/>
          </a:xfrm>
        </p:spPr>
        <p:txBody>
          <a:bodyPr/>
          <a:lstStyle/>
          <a:p>
            <a:r>
              <a:rPr lang="en-US"/>
              <a:t>Click to edit Master title style</a:t>
            </a:r>
            <a:endParaRPr lang="fr-FR" dirty="0"/>
          </a:p>
        </p:txBody>
      </p:sp>
      <p:sp>
        <p:nvSpPr>
          <p:cNvPr id="6" name="Content Placeholder 5">
            <a:extLst>
              <a:ext uri="{FF2B5EF4-FFF2-40B4-BE49-F238E27FC236}">
                <a16:creationId xmlns:a16="http://schemas.microsoft.com/office/drawing/2014/main" id="{2F4A0B3F-206D-3444-BE1B-997A7AD8756F}"/>
              </a:ext>
            </a:extLst>
          </p:cNvPr>
          <p:cNvSpPr>
            <a:spLocks noGrp="1"/>
          </p:cNvSpPr>
          <p:nvPr userDrawn="1">
            <p:ph sz="quarter" idx="4"/>
          </p:nvPr>
        </p:nvSpPr>
        <p:spPr>
          <a:xfrm>
            <a:off x="6001410" y="1767840"/>
            <a:ext cx="5353978" cy="44218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
        <p:nvSpPr>
          <p:cNvPr id="7" name="Date Placeholder 6">
            <a:extLst>
              <a:ext uri="{FF2B5EF4-FFF2-40B4-BE49-F238E27FC236}">
                <a16:creationId xmlns:a16="http://schemas.microsoft.com/office/drawing/2014/main" id="{A7896B56-EE2C-5C44-B2A0-CF6D4E7371AC}"/>
              </a:ext>
            </a:extLst>
          </p:cNvPr>
          <p:cNvSpPr>
            <a:spLocks noGrp="1"/>
          </p:cNvSpPr>
          <p:nvPr userDrawn="1">
            <p:ph type="dt" sz="half" idx="10"/>
          </p:nvPr>
        </p:nvSpPr>
        <p:spPr/>
        <p:txBody>
          <a:bodyPr/>
          <a:lstStyle/>
          <a:p>
            <a:r>
              <a:rPr lang="fr-FR"/>
              <a:t>Date</a:t>
            </a:r>
          </a:p>
        </p:txBody>
      </p:sp>
      <p:sp>
        <p:nvSpPr>
          <p:cNvPr id="8" name="Footer Placeholder 7">
            <a:extLst>
              <a:ext uri="{FF2B5EF4-FFF2-40B4-BE49-F238E27FC236}">
                <a16:creationId xmlns:a16="http://schemas.microsoft.com/office/drawing/2014/main" id="{D1629CD3-58FE-CC4C-AD15-E50455DE7F71}"/>
              </a:ext>
            </a:extLst>
          </p:cNvPr>
          <p:cNvSpPr>
            <a:spLocks noGrp="1"/>
          </p:cNvSpPr>
          <p:nvPr userDrawn="1">
            <p:ph type="ftr" sz="quarter" idx="11"/>
          </p:nvPr>
        </p:nvSpPr>
        <p:spPr/>
        <p:txBody>
          <a:bodyPr/>
          <a:lstStyle/>
          <a:p>
            <a:r>
              <a:rPr lang="fr-FR"/>
              <a:t>Your Footer Here</a:t>
            </a:r>
          </a:p>
        </p:txBody>
      </p:sp>
      <p:sp>
        <p:nvSpPr>
          <p:cNvPr id="9" name="Slide Number Placeholder 8">
            <a:extLst>
              <a:ext uri="{FF2B5EF4-FFF2-40B4-BE49-F238E27FC236}">
                <a16:creationId xmlns:a16="http://schemas.microsoft.com/office/drawing/2014/main" id="{3F975DF1-2F15-B14E-B470-F97EC474DD4A}"/>
              </a:ext>
            </a:extLst>
          </p:cNvPr>
          <p:cNvSpPr>
            <a:spLocks noGrp="1"/>
          </p:cNvSpPr>
          <p:nvPr userDrawn="1">
            <p:ph type="sldNum" sz="quarter" idx="12"/>
          </p:nvPr>
        </p:nvSpPr>
        <p:spPr/>
        <p:txBody>
          <a:bodyPr/>
          <a:lstStyle/>
          <a:p>
            <a:fld id="{29E298FE-CD24-8C46-983A-691BFAE2F12E}" type="slidenum">
              <a:rPr lang="fr-FR" smtClean="0"/>
              <a:t>‹#›</a:t>
            </a:fld>
            <a:endParaRPr lang="fr-FR"/>
          </a:p>
        </p:txBody>
      </p:sp>
    </p:spTree>
    <p:extLst>
      <p:ext uri="{BB962C8B-B14F-4D97-AF65-F5344CB8AC3E}">
        <p14:creationId xmlns:p14="http://schemas.microsoft.com/office/powerpoint/2010/main" val="37474855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9">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0B9F03F-639B-3141-A588-8D1B8E2B0E4D}"/>
              </a:ext>
            </a:extLst>
          </p:cNvPr>
          <p:cNvSpPr>
            <a:spLocks noGrp="1"/>
          </p:cNvSpPr>
          <p:nvPr>
            <p:ph type="pic" sz="quarter" idx="13"/>
          </p:nvPr>
        </p:nvSpPr>
        <p:spPr>
          <a:xfrm>
            <a:off x="3581399" y="-19982"/>
            <a:ext cx="8610601" cy="2717850"/>
          </a:xfrm>
          <a:custGeom>
            <a:avLst/>
            <a:gdLst>
              <a:gd name="connsiteX0" fmla="*/ 410183 w 8610601"/>
              <a:gd name="connsiteY0" fmla="*/ 0 h 2717850"/>
              <a:gd name="connsiteX1" fmla="*/ 8610601 w 8610601"/>
              <a:gd name="connsiteY1" fmla="*/ 0 h 2717850"/>
              <a:gd name="connsiteX2" fmla="*/ 8610601 w 8610601"/>
              <a:gd name="connsiteY2" fmla="*/ 1192466 h 2717850"/>
              <a:gd name="connsiteX3" fmla="*/ 6590688 w 8610601"/>
              <a:gd name="connsiteY3" fmla="*/ 372842 h 2717850"/>
              <a:gd name="connsiteX4" fmla="*/ 5770767 w 8610601"/>
              <a:gd name="connsiteY4" fmla="*/ 315153 h 2717850"/>
              <a:gd name="connsiteX5" fmla="*/ 4835735 w 8610601"/>
              <a:gd name="connsiteY5" fmla="*/ 553343 h 2717850"/>
              <a:gd name="connsiteX6" fmla="*/ 3316661 w 8610601"/>
              <a:gd name="connsiteY6" fmla="*/ 1691142 h 2717850"/>
              <a:gd name="connsiteX7" fmla="*/ 1046733 w 8610601"/>
              <a:gd name="connsiteY7" fmla="*/ 2717844 h 2717850"/>
              <a:gd name="connsiteX8" fmla="*/ 89990 w 8610601"/>
              <a:gd name="connsiteY8" fmla="*/ 1928047 h 2717850"/>
              <a:gd name="connsiteX9" fmla="*/ 0 w 8610601"/>
              <a:gd name="connsiteY9" fmla="*/ 1723385 h 2717850"/>
              <a:gd name="connsiteX10" fmla="*/ 0 w 8610601"/>
              <a:gd name="connsiteY10" fmla="*/ 843347 h 2717850"/>
              <a:gd name="connsiteX11" fmla="*/ 35766 w 8610601"/>
              <a:gd name="connsiteY11" fmla="*/ 726680 h 2717850"/>
              <a:gd name="connsiteX12" fmla="*/ 410183 w 8610601"/>
              <a:gd name="connsiteY12" fmla="*/ 0 h 2717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610601" h="2717850">
                <a:moveTo>
                  <a:pt x="410183" y="0"/>
                </a:moveTo>
                <a:lnTo>
                  <a:pt x="8610601" y="0"/>
                </a:lnTo>
                <a:lnTo>
                  <a:pt x="8610601" y="1192466"/>
                </a:lnTo>
                <a:lnTo>
                  <a:pt x="6590688" y="372842"/>
                </a:lnTo>
                <a:lnTo>
                  <a:pt x="5770767" y="315153"/>
                </a:lnTo>
                <a:lnTo>
                  <a:pt x="4835735" y="553343"/>
                </a:lnTo>
                <a:cubicBezTo>
                  <a:pt x="4835735" y="553343"/>
                  <a:pt x="4203629" y="902631"/>
                  <a:pt x="3316661" y="1691142"/>
                </a:cubicBezTo>
                <a:cubicBezTo>
                  <a:pt x="2429288" y="2479653"/>
                  <a:pt x="1691764" y="2714947"/>
                  <a:pt x="1046733" y="2717844"/>
                </a:cubicBezTo>
                <a:cubicBezTo>
                  <a:pt x="642831" y="2719655"/>
                  <a:pt x="290521" y="2319328"/>
                  <a:pt x="89990" y="1928047"/>
                </a:cubicBezTo>
                <a:lnTo>
                  <a:pt x="0" y="1723385"/>
                </a:lnTo>
                <a:lnTo>
                  <a:pt x="0" y="843347"/>
                </a:lnTo>
                <a:lnTo>
                  <a:pt x="35766" y="726680"/>
                </a:lnTo>
                <a:cubicBezTo>
                  <a:pt x="110387" y="510895"/>
                  <a:pt x="227216" y="273271"/>
                  <a:pt x="410183" y="0"/>
                </a:cubicBez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97CEA813-5260-3B4E-A1F9-1E507F30C9A1}"/>
              </a:ext>
            </a:extLst>
          </p:cNvPr>
          <p:cNvSpPr>
            <a:spLocks noGrp="1"/>
          </p:cNvSpPr>
          <p:nvPr>
            <p:ph type="title"/>
          </p:nvPr>
        </p:nvSpPr>
        <p:spPr>
          <a:xfrm>
            <a:off x="7244080" y="1341121"/>
            <a:ext cx="4109720" cy="1671022"/>
          </a:xfrm>
        </p:spPr>
        <p:txBody>
          <a:bodyPr/>
          <a:lstStyle>
            <a:lvl1pPr algn="r">
              <a:defRPr/>
            </a:lvl1p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C3F0CAF3-0A0D-0A40-8FDA-6D2FF150923A}"/>
              </a:ext>
            </a:extLst>
          </p:cNvPr>
          <p:cNvSpPr>
            <a:spLocks noGrp="1"/>
          </p:cNvSpPr>
          <p:nvPr>
            <p:ph idx="1"/>
          </p:nvPr>
        </p:nvSpPr>
        <p:spPr>
          <a:xfrm>
            <a:off x="838200" y="3217861"/>
            <a:ext cx="10515600" cy="29591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2935561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0">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429B09C9-A85C-A642-A3AB-303FC454D4A4}"/>
              </a:ext>
            </a:extLst>
          </p:cNvPr>
          <p:cNvSpPr>
            <a:spLocks noGrp="1"/>
          </p:cNvSpPr>
          <p:nvPr>
            <p:ph type="pic" sz="quarter" idx="13"/>
          </p:nvPr>
        </p:nvSpPr>
        <p:spPr>
          <a:xfrm>
            <a:off x="6746239" y="0"/>
            <a:ext cx="4749069" cy="3429000"/>
          </a:xfrm>
          <a:custGeom>
            <a:avLst/>
            <a:gdLst>
              <a:gd name="connsiteX0" fmla="*/ 147645 w 4749069"/>
              <a:gd name="connsiteY0" fmla="*/ 998 h 3429000"/>
              <a:gd name="connsiteX1" fmla="*/ 4237153 w 4749069"/>
              <a:gd name="connsiteY1" fmla="*/ 998 h 3429000"/>
              <a:gd name="connsiteX2" fmla="*/ 4237153 w 4749069"/>
              <a:gd name="connsiteY2" fmla="*/ 406200 h 3429000"/>
              <a:gd name="connsiteX3" fmla="*/ 4746129 w 4749069"/>
              <a:gd name="connsiteY3" fmla="*/ 2670408 h 3429000"/>
              <a:gd name="connsiteX4" fmla="*/ 4385631 w 4749069"/>
              <a:gd name="connsiteY4" fmla="*/ 3416964 h 3429000"/>
              <a:gd name="connsiteX5" fmla="*/ 4365751 w 4749069"/>
              <a:gd name="connsiteY5" fmla="*/ 3429000 h 3429000"/>
              <a:gd name="connsiteX6" fmla="*/ 3548252 w 4749069"/>
              <a:gd name="connsiteY6" fmla="*/ 3429000 h 3429000"/>
              <a:gd name="connsiteX7" fmla="*/ 2403933 w 4749069"/>
              <a:gd name="connsiteY7" fmla="*/ 2999593 h 3429000"/>
              <a:gd name="connsiteX8" fmla="*/ 657091 w 4749069"/>
              <a:gd name="connsiteY8" fmla="*/ 2913097 h 3429000"/>
              <a:gd name="connsiteX9" fmla="*/ 124763 w 4749069"/>
              <a:gd name="connsiteY9" fmla="*/ 2708832 h 3429000"/>
              <a:gd name="connsiteX10" fmla="*/ 0 w 4749069"/>
              <a:gd name="connsiteY10" fmla="*/ 2450995 h 3429000"/>
              <a:gd name="connsiteX11" fmla="*/ 0 w 4749069"/>
              <a:gd name="connsiteY11" fmla="*/ 1933575 h 3429000"/>
              <a:gd name="connsiteX12" fmla="*/ 304322 w 4749069"/>
              <a:gd name="connsiteY12" fmla="*/ 1031635 h 3429000"/>
              <a:gd name="connsiteX13" fmla="*/ 351479 w 4749069"/>
              <a:gd name="connsiteY13" fmla="*/ 467080 h 3429000"/>
              <a:gd name="connsiteX14" fmla="*/ 147208 w 4749069"/>
              <a:gd name="connsiteY14" fmla="*/ 0 h 3429000"/>
              <a:gd name="connsiteX15" fmla="*/ 147645 w 4749069"/>
              <a:gd name="connsiteY15" fmla="*/ 998 h 3429000"/>
              <a:gd name="connsiteX16" fmla="*/ 147208 w 4749069"/>
              <a:gd name="connsiteY16" fmla="*/ 998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49069" h="3429000">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D5AF08BA-86DE-FD47-A932-058B85CE1441}"/>
              </a:ext>
            </a:extLst>
          </p:cNvPr>
          <p:cNvSpPr>
            <a:spLocks noGrp="1"/>
          </p:cNvSpPr>
          <p:nvPr>
            <p:ph type="title"/>
          </p:nvPr>
        </p:nvSpPr>
        <p:spPr>
          <a:xfrm>
            <a:off x="838200" y="365125"/>
            <a:ext cx="544068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9FB35468-9D66-534A-9D1B-3B5C5C1C56C5}"/>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4" name="Content Placeholder 2">
            <a:extLst>
              <a:ext uri="{FF2B5EF4-FFF2-40B4-BE49-F238E27FC236}">
                <a16:creationId xmlns:a16="http://schemas.microsoft.com/office/drawing/2014/main" id="{3A7722D8-D63C-A74B-824A-69AA874C3E7E}"/>
              </a:ext>
            </a:extLst>
          </p:cNvPr>
          <p:cNvSpPr>
            <a:spLocks noGrp="1"/>
          </p:cNvSpPr>
          <p:nvPr>
            <p:ph idx="14"/>
          </p:nvPr>
        </p:nvSpPr>
        <p:spPr>
          <a:xfrm>
            <a:off x="6510018" y="4013199"/>
            <a:ext cx="4838701" cy="2163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9618760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1">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6DC287C2-06F4-3445-AF12-AA40C2CAF3CD}"/>
              </a:ext>
            </a:extLst>
          </p:cNvPr>
          <p:cNvSpPr>
            <a:spLocks noGrp="1"/>
          </p:cNvSpPr>
          <p:nvPr>
            <p:ph type="pic" sz="quarter" idx="13"/>
          </p:nvPr>
        </p:nvSpPr>
        <p:spPr>
          <a:xfrm>
            <a:off x="1" y="0"/>
            <a:ext cx="6181601" cy="6858000"/>
          </a:xfrm>
          <a:custGeom>
            <a:avLst/>
            <a:gdLst>
              <a:gd name="connsiteX0" fmla="*/ 0 w 6181601"/>
              <a:gd name="connsiteY0" fmla="*/ 0 h 6858000"/>
              <a:gd name="connsiteX1" fmla="*/ 3905695 w 6181601"/>
              <a:gd name="connsiteY1" fmla="*/ 0 h 6858000"/>
              <a:gd name="connsiteX2" fmla="*/ 6073528 w 6181601"/>
              <a:gd name="connsiteY2" fmla="*/ 2935288 h 6858000"/>
              <a:gd name="connsiteX3" fmla="*/ 6181601 w 6181601"/>
              <a:gd name="connsiteY3" fmla="*/ 3391258 h 6858000"/>
              <a:gd name="connsiteX4" fmla="*/ 6181601 w 6181601"/>
              <a:gd name="connsiteY4" fmla="*/ 3978653 h 6858000"/>
              <a:gd name="connsiteX5" fmla="*/ 6045984 w 6181601"/>
              <a:gd name="connsiteY5" fmla="*/ 4390390 h 6858000"/>
              <a:gd name="connsiteX6" fmla="*/ 5884781 w 6181601"/>
              <a:gd name="connsiteY6" fmla="*/ 4712018 h 6858000"/>
              <a:gd name="connsiteX7" fmla="*/ 5405811 w 6181601"/>
              <a:gd name="connsiteY7" fmla="*/ 5281613 h 6858000"/>
              <a:gd name="connsiteX8" fmla="*/ 5150959 w 6181601"/>
              <a:gd name="connsiteY8" fmla="*/ 5545138 h 6858000"/>
              <a:gd name="connsiteX9" fmla="*/ 3801608 w 6181601"/>
              <a:gd name="connsiteY9" fmla="*/ 6858000 h 6858000"/>
              <a:gd name="connsiteX10" fmla="*/ 0 w 6181601"/>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81601" h="6858000">
                <a:moveTo>
                  <a:pt x="0" y="0"/>
                </a:moveTo>
                <a:lnTo>
                  <a:pt x="3905695" y="0"/>
                </a:lnTo>
                <a:lnTo>
                  <a:pt x="6073528" y="2935288"/>
                </a:lnTo>
                <a:lnTo>
                  <a:pt x="6181601" y="3391258"/>
                </a:lnTo>
                <a:lnTo>
                  <a:pt x="6181601" y="3978653"/>
                </a:lnTo>
                <a:lnTo>
                  <a:pt x="6045984" y="4390390"/>
                </a:lnTo>
                <a:lnTo>
                  <a:pt x="5884781" y="4712018"/>
                </a:lnTo>
                <a:lnTo>
                  <a:pt x="5405811" y="5281613"/>
                </a:lnTo>
                <a:lnTo>
                  <a:pt x="5150959" y="5545138"/>
                </a:lnTo>
                <a:lnTo>
                  <a:pt x="3801608" y="6858000"/>
                </a:lnTo>
                <a:lnTo>
                  <a:pt x="0" y="685800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EF8A458F-177A-434A-AACD-69398E59A758}"/>
              </a:ext>
            </a:extLst>
          </p:cNvPr>
          <p:cNvSpPr>
            <a:spLocks noGrp="1"/>
          </p:cNvSpPr>
          <p:nvPr>
            <p:ph type="title"/>
          </p:nvPr>
        </p:nvSpPr>
        <p:spPr>
          <a:xfrm>
            <a:off x="5648960" y="365125"/>
            <a:ext cx="5704839"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127BFCF9-6754-5948-B9F2-B0A6C6F3E500}"/>
              </a:ext>
            </a:extLst>
          </p:cNvPr>
          <p:cNvSpPr>
            <a:spLocks noGrp="1"/>
          </p:cNvSpPr>
          <p:nvPr>
            <p:ph idx="1"/>
          </p:nvPr>
        </p:nvSpPr>
        <p:spPr>
          <a:xfrm>
            <a:off x="6556548" y="1825625"/>
            <a:ext cx="479725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109771116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74ED8EB-86D0-B748-B3BE-2FB2FA505B50}"/>
              </a:ext>
            </a:extLst>
          </p:cNvPr>
          <p:cNvSpPr>
            <a:spLocks noGrp="1"/>
          </p:cNvSpPr>
          <p:nvPr>
            <p:ph type="pic" sz="quarter" idx="13"/>
          </p:nvPr>
        </p:nvSpPr>
        <p:spPr>
          <a:xfrm>
            <a:off x="1" y="2"/>
            <a:ext cx="8093315" cy="3992879"/>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a:solidFill>
            <a:schemeClr val="tx1">
              <a:lumMod val="65000"/>
              <a:lumOff val="35000"/>
            </a:schemeClr>
          </a:solidFill>
        </p:spPr>
        <p:txBody>
          <a:bodyPr wrap="square" anchor="ctr">
            <a:noAutofit/>
          </a:bodyPr>
          <a:lstStyle>
            <a:lvl1pPr algn="l">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7C8D23BF-72FC-F044-95CC-3D438D3D34EB}"/>
              </a:ext>
            </a:extLst>
          </p:cNvPr>
          <p:cNvSpPr>
            <a:spLocks noGrp="1"/>
          </p:cNvSpPr>
          <p:nvPr>
            <p:ph type="title"/>
          </p:nvPr>
        </p:nvSpPr>
        <p:spPr>
          <a:xfrm>
            <a:off x="7477760" y="365125"/>
            <a:ext cx="3876040" cy="2235835"/>
          </a:xfrm>
        </p:spPr>
        <p:txBody>
          <a:bodyPr/>
          <a:lstStyle>
            <a:lvl1pPr algn="ctr">
              <a:defRPr/>
            </a:lvl1p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671061B1-82A9-A247-A86D-F4E5809EF76A}"/>
              </a:ext>
            </a:extLst>
          </p:cNvPr>
          <p:cNvSpPr>
            <a:spLocks noGrp="1"/>
          </p:cNvSpPr>
          <p:nvPr>
            <p:ph idx="1"/>
          </p:nvPr>
        </p:nvSpPr>
        <p:spPr>
          <a:xfrm>
            <a:off x="2519680" y="2783840"/>
            <a:ext cx="8834120" cy="33931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397464801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429A9CF-45C9-BA40-81DC-3913F3EEA88E}"/>
              </a:ext>
            </a:extLst>
          </p:cNvPr>
          <p:cNvSpPr>
            <a:spLocks noGrp="1"/>
          </p:cNvSpPr>
          <p:nvPr>
            <p:ph type="pic" sz="quarter" idx="13"/>
          </p:nvPr>
        </p:nvSpPr>
        <p:spPr>
          <a:xfrm>
            <a:off x="5757520" y="1362219"/>
            <a:ext cx="6426160" cy="5495781"/>
          </a:xfrm>
          <a:custGeom>
            <a:avLst/>
            <a:gdLst>
              <a:gd name="connsiteX0" fmla="*/ 4820716 w 6426160"/>
              <a:gd name="connsiteY0" fmla="*/ 2333 h 5495781"/>
              <a:gd name="connsiteX1" fmla="*/ 6426160 w 6426160"/>
              <a:gd name="connsiteY1" fmla="*/ 776559 h 5495781"/>
              <a:gd name="connsiteX2" fmla="*/ 6426160 w 6426160"/>
              <a:gd name="connsiteY2" fmla="*/ 5495781 h 5495781"/>
              <a:gd name="connsiteX3" fmla="*/ 0 w 6426160"/>
              <a:gd name="connsiteY3" fmla="*/ 5495781 h 5495781"/>
              <a:gd name="connsiteX4" fmla="*/ 1516693 w 6426160"/>
              <a:gd name="connsiteY4" fmla="*/ 3540019 h 5495781"/>
              <a:gd name="connsiteX5" fmla="*/ 3526058 w 6426160"/>
              <a:gd name="connsiteY5" fmla="*/ 1830942 h 5495781"/>
              <a:gd name="connsiteX6" fmla="*/ 4411440 w 6426160"/>
              <a:gd name="connsiteY6" fmla="*/ 83211 h 5495781"/>
              <a:gd name="connsiteX7" fmla="*/ 4820716 w 6426160"/>
              <a:gd name="connsiteY7" fmla="*/ 2333 h 5495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26160" h="5495781">
                <a:moveTo>
                  <a:pt x="4820716" y="2333"/>
                </a:moveTo>
                <a:cubicBezTo>
                  <a:pt x="5744189" y="-49405"/>
                  <a:pt x="6426160" y="776559"/>
                  <a:pt x="6426160" y="776559"/>
                </a:cubicBezTo>
                <a:lnTo>
                  <a:pt x="6426160" y="5495781"/>
                </a:lnTo>
                <a:lnTo>
                  <a:pt x="0" y="5495781"/>
                </a:lnTo>
                <a:cubicBezTo>
                  <a:pt x="0" y="5495781"/>
                  <a:pt x="0" y="4110427"/>
                  <a:pt x="1516693" y="3540019"/>
                </a:cubicBezTo>
                <a:cubicBezTo>
                  <a:pt x="3033386" y="2969611"/>
                  <a:pt x="3487084" y="2331022"/>
                  <a:pt x="3526058" y="1830942"/>
                </a:cubicBezTo>
                <a:cubicBezTo>
                  <a:pt x="3565031" y="1331130"/>
                  <a:pt x="3287754" y="468672"/>
                  <a:pt x="4411440" y="83211"/>
                </a:cubicBezTo>
                <a:cubicBezTo>
                  <a:pt x="4551938" y="35028"/>
                  <a:pt x="4688791" y="9724"/>
                  <a:pt x="4820716" y="2333"/>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B0EE083E-AB0F-AC4C-8175-B14E77674616}"/>
              </a:ext>
            </a:extLst>
          </p:cNvPr>
          <p:cNvSpPr>
            <a:spLocks noGrp="1"/>
          </p:cNvSpPr>
          <p:nvPr>
            <p:ph type="title"/>
          </p:nvPr>
        </p:nvSpPr>
        <p:spPr>
          <a:xfrm>
            <a:off x="838200" y="365126"/>
            <a:ext cx="8671560" cy="997094"/>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C9C45E6F-A3B4-7A4B-A988-2A65F8326291}"/>
              </a:ext>
            </a:extLst>
          </p:cNvPr>
          <p:cNvSpPr>
            <a:spLocks noGrp="1"/>
          </p:cNvSpPr>
          <p:nvPr>
            <p:ph idx="1"/>
          </p:nvPr>
        </p:nvSpPr>
        <p:spPr>
          <a:xfrm>
            <a:off x="838200" y="1572295"/>
            <a:ext cx="7772400" cy="46046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2037713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4">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2315F29D-854A-3F4E-8D3B-F846A9F31CE4}"/>
              </a:ext>
            </a:extLst>
          </p:cNvPr>
          <p:cNvSpPr>
            <a:spLocks noGrp="1"/>
          </p:cNvSpPr>
          <p:nvPr>
            <p:ph type="pic" sz="quarter" idx="13"/>
          </p:nvPr>
        </p:nvSpPr>
        <p:spPr>
          <a:xfrm>
            <a:off x="0" y="1"/>
            <a:ext cx="4175892" cy="6856082"/>
          </a:xfrm>
          <a:custGeom>
            <a:avLst/>
            <a:gdLst>
              <a:gd name="connsiteX0" fmla="*/ 0 w 4175892"/>
              <a:gd name="connsiteY0" fmla="*/ 0 h 6856082"/>
              <a:gd name="connsiteX1" fmla="*/ 3888606 w 4175892"/>
              <a:gd name="connsiteY1" fmla="*/ 0 h 6856082"/>
              <a:gd name="connsiteX2" fmla="*/ 4175892 w 4175892"/>
              <a:gd name="connsiteY2" fmla="*/ 1251553 h 6856082"/>
              <a:gd name="connsiteX3" fmla="*/ 3005676 w 4175892"/>
              <a:gd name="connsiteY3" fmla="*/ 2452319 h 6856082"/>
              <a:gd name="connsiteX4" fmla="*/ 3030615 w 4175892"/>
              <a:gd name="connsiteY4" fmla="*/ 3771797 h 6856082"/>
              <a:gd name="connsiteX5" fmla="*/ 1596312 w 4175892"/>
              <a:gd name="connsiteY5" fmla="*/ 5503911 h 6856082"/>
              <a:gd name="connsiteX6" fmla="*/ 1670937 w 4175892"/>
              <a:gd name="connsiteY6" fmla="*/ 6856082 h 6856082"/>
              <a:gd name="connsiteX7" fmla="*/ 0 w 4175892"/>
              <a:gd name="connsiteY7" fmla="*/ 6856082 h 6856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75892" h="6856082">
                <a:moveTo>
                  <a:pt x="0" y="0"/>
                </a:moveTo>
                <a:lnTo>
                  <a:pt x="3888606" y="0"/>
                </a:lnTo>
                <a:cubicBezTo>
                  <a:pt x="3944091" y="823365"/>
                  <a:pt x="4175892" y="1251553"/>
                  <a:pt x="4175892" y="1251553"/>
                </a:cubicBezTo>
                <a:cubicBezTo>
                  <a:pt x="3645399" y="1313765"/>
                  <a:pt x="3164785" y="1734970"/>
                  <a:pt x="3005676" y="2452319"/>
                </a:cubicBezTo>
                <a:cubicBezTo>
                  <a:pt x="2846760" y="3169351"/>
                  <a:pt x="3030615" y="3771797"/>
                  <a:pt x="3030615" y="3771797"/>
                </a:cubicBezTo>
                <a:cubicBezTo>
                  <a:pt x="2186157" y="4105079"/>
                  <a:pt x="1798340" y="4830047"/>
                  <a:pt x="1596312" y="5503911"/>
                </a:cubicBezTo>
                <a:cubicBezTo>
                  <a:pt x="1394284" y="6178092"/>
                  <a:pt x="1670937" y="6856082"/>
                  <a:pt x="1670937" y="6856082"/>
                </a:cubicBezTo>
                <a:lnTo>
                  <a:pt x="0" y="6856082"/>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D3BBDEF5-B35F-1B46-BF0D-E9EB58A71B01}"/>
              </a:ext>
            </a:extLst>
          </p:cNvPr>
          <p:cNvSpPr>
            <a:spLocks noGrp="1"/>
          </p:cNvSpPr>
          <p:nvPr>
            <p:ph type="title"/>
          </p:nvPr>
        </p:nvSpPr>
        <p:spPr>
          <a:xfrm>
            <a:off x="6200378" y="365125"/>
            <a:ext cx="5130561"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BA0EF939-7175-5C4A-92F0-A2BA574C26FC}"/>
              </a:ext>
            </a:extLst>
          </p:cNvPr>
          <p:cNvSpPr>
            <a:spLocks noGrp="1"/>
          </p:cNvSpPr>
          <p:nvPr>
            <p:ph idx="1"/>
          </p:nvPr>
        </p:nvSpPr>
        <p:spPr>
          <a:xfrm>
            <a:off x="6200378" y="1825625"/>
            <a:ext cx="513056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40277557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5">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0B60D05-BA6E-564E-9785-EB7D871D05CA}"/>
              </a:ext>
            </a:extLst>
          </p:cNvPr>
          <p:cNvSpPr>
            <a:spLocks noGrp="1"/>
          </p:cNvSpPr>
          <p:nvPr>
            <p:ph type="pic" sz="quarter" idx="13"/>
          </p:nvPr>
        </p:nvSpPr>
        <p:spPr>
          <a:xfrm>
            <a:off x="5659561" y="3491507"/>
            <a:ext cx="6527508" cy="3366493"/>
          </a:xfrm>
          <a:custGeom>
            <a:avLst/>
            <a:gdLst>
              <a:gd name="connsiteX0" fmla="*/ 6527508 w 6527508"/>
              <a:gd name="connsiteY0" fmla="*/ 0 h 3366493"/>
              <a:gd name="connsiteX1" fmla="*/ 6527508 w 6527508"/>
              <a:gd name="connsiteY1" fmla="*/ 3366493 h 3366493"/>
              <a:gd name="connsiteX2" fmla="*/ 0 w 6527508"/>
              <a:gd name="connsiteY2" fmla="*/ 3366493 h 3366493"/>
              <a:gd name="connsiteX3" fmla="*/ 0 w 6527508"/>
              <a:gd name="connsiteY3" fmla="*/ 3314507 h 3366493"/>
              <a:gd name="connsiteX4" fmla="*/ 712657 w 6527508"/>
              <a:gd name="connsiteY4" fmla="*/ 2932590 h 3366493"/>
              <a:gd name="connsiteX5" fmla="*/ 2894759 w 6527508"/>
              <a:gd name="connsiteY5" fmla="*/ 755279 h 3366493"/>
              <a:gd name="connsiteX6" fmla="*/ 6527508 w 6527508"/>
              <a:gd name="connsiteY6" fmla="*/ 0 h 3366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7508" h="3366493">
                <a:moveTo>
                  <a:pt x="6527508" y="0"/>
                </a:moveTo>
                <a:lnTo>
                  <a:pt x="6527508" y="3366493"/>
                </a:lnTo>
                <a:lnTo>
                  <a:pt x="0" y="3366493"/>
                </a:lnTo>
                <a:lnTo>
                  <a:pt x="0" y="3314507"/>
                </a:lnTo>
                <a:lnTo>
                  <a:pt x="712657" y="2932590"/>
                </a:lnTo>
                <a:cubicBezTo>
                  <a:pt x="712657" y="2932590"/>
                  <a:pt x="2302234" y="1964255"/>
                  <a:pt x="2894759" y="755279"/>
                </a:cubicBezTo>
                <a:cubicBezTo>
                  <a:pt x="2894759" y="755279"/>
                  <a:pt x="4306763" y="1378548"/>
                  <a:pt x="652750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5A6E60B0-859C-6745-90C0-D48AB8C0A952}"/>
              </a:ext>
            </a:extLst>
          </p:cNvPr>
          <p:cNvSpPr>
            <a:spLocks noGrp="1"/>
          </p:cNvSpPr>
          <p:nvPr>
            <p:ph type="title"/>
          </p:nvPr>
        </p:nvSpPr>
        <p:spPr>
          <a:xfrm>
            <a:off x="838200" y="365125"/>
            <a:ext cx="6527508"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9AE41F82-16E5-824E-BADD-B41EA3680666}"/>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6248276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6">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80EE40F-8AF4-FF42-8F52-F87F5079DC66}"/>
              </a:ext>
            </a:extLst>
          </p:cNvPr>
          <p:cNvSpPr>
            <a:spLocks noGrp="1"/>
          </p:cNvSpPr>
          <p:nvPr>
            <p:ph type="pic" sz="quarter" idx="13"/>
          </p:nvPr>
        </p:nvSpPr>
        <p:spPr>
          <a:xfrm>
            <a:off x="1" y="0"/>
            <a:ext cx="12192000" cy="4159238"/>
          </a:xfrm>
          <a:custGeom>
            <a:avLst/>
            <a:gdLst>
              <a:gd name="connsiteX0" fmla="*/ 0 w 12192000"/>
              <a:gd name="connsiteY0" fmla="*/ 0 h 4159238"/>
              <a:gd name="connsiteX1" fmla="*/ 12192000 w 12192000"/>
              <a:gd name="connsiteY1" fmla="*/ 0 h 4159238"/>
              <a:gd name="connsiteX2" fmla="*/ 12192000 w 12192000"/>
              <a:gd name="connsiteY2" fmla="*/ 1722233 h 4159238"/>
              <a:gd name="connsiteX3" fmla="*/ 11629813 w 12192000"/>
              <a:gd name="connsiteY3" fmla="*/ 1971209 h 4159238"/>
              <a:gd name="connsiteX4" fmla="*/ 10643164 w 12192000"/>
              <a:gd name="connsiteY4" fmla="*/ 2294513 h 4159238"/>
              <a:gd name="connsiteX5" fmla="*/ 9275516 w 12192000"/>
              <a:gd name="connsiteY5" fmla="*/ 2516917 h 4159238"/>
              <a:gd name="connsiteX6" fmla="*/ 7662898 w 12192000"/>
              <a:gd name="connsiteY6" fmla="*/ 2408507 h 4159238"/>
              <a:gd name="connsiteX7" fmla="*/ 6769382 w 12192000"/>
              <a:gd name="connsiteY7" fmla="*/ 2189954 h 4159238"/>
              <a:gd name="connsiteX8" fmla="*/ 4910102 w 12192000"/>
              <a:gd name="connsiteY8" fmla="*/ 1848743 h 4159238"/>
              <a:gd name="connsiteX9" fmla="*/ 3571805 w 12192000"/>
              <a:gd name="connsiteY9" fmla="*/ 1911324 h 4159238"/>
              <a:gd name="connsiteX10" fmla="*/ 2852703 w 12192000"/>
              <a:gd name="connsiteY10" fmla="*/ 2062482 h 4159238"/>
              <a:gd name="connsiteX11" fmla="*/ 1748085 w 12192000"/>
              <a:gd name="connsiteY11" fmla="*/ 2568137 h 4159238"/>
              <a:gd name="connsiteX12" fmla="*/ 1101231 w 12192000"/>
              <a:gd name="connsiteY12" fmla="*/ 2979632 h 4159238"/>
              <a:gd name="connsiteX13" fmla="*/ 595489 w 12192000"/>
              <a:gd name="connsiteY13" fmla="*/ 3443503 h 4159238"/>
              <a:gd name="connsiteX14" fmla="*/ 0 w 12192000"/>
              <a:gd name="connsiteY14" fmla="*/ 4159238 h 4159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92000" h="4159238">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18F7C176-4B61-C14E-A08C-F1C2AD920D59}"/>
              </a:ext>
            </a:extLst>
          </p:cNvPr>
          <p:cNvSpPr>
            <a:spLocks noGrp="1"/>
          </p:cNvSpPr>
          <p:nvPr>
            <p:ph idx="1"/>
          </p:nvPr>
        </p:nvSpPr>
        <p:spPr>
          <a:xfrm>
            <a:off x="838200" y="2824479"/>
            <a:ext cx="10515600" cy="3352483"/>
          </a:xfrm>
        </p:spPr>
        <p:txBody>
          <a:bodyPr/>
          <a:lstStyle>
            <a:lvl1pPr algn="r">
              <a:defRPr/>
            </a:lvl1pPr>
            <a:lvl2pPr algn="r">
              <a:defRPr/>
            </a:lvl2pPr>
            <a:lvl3pPr algn="r">
              <a:defRPr/>
            </a:lvl3pPr>
            <a:lvl4pPr algn="r">
              <a:defRPr/>
            </a:lvl4pPr>
            <a:lvl5pPr algn="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9197688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7">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C823C780-BB1B-D245-92E4-17FA836FE674}"/>
              </a:ext>
            </a:extLst>
          </p:cNvPr>
          <p:cNvSpPr>
            <a:spLocks noGrp="1"/>
          </p:cNvSpPr>
          <p:nvPr>
            <p:ph type="pic" sz="quarter" idx="13"/>
          </p:nvPr>
        </p:nvSpPr>
        <p:spPr>
          <a:xfrm>
            <a:off x="1" y="812780"/>
            <a:ext cx="8535551" cy="6045220"/>
          </a:xfrm>
          <a:custGeom>
            <a:avLst/>
            <a:gdLst>
              <a:gd name="connsiteX0" fmla="*/ 2319080 w 8535551"/>
              <a:gd name="connsiteY0" fmla="*/ 2240 h 6045220"/>
              <a:gd name="connsiteX1" fmla="*/ 3511431 w 8535551"/>
              <a:gd name="connsiteY1" fmla="*/ 441533 h 6045220"/>
              <a:gd name="connsiteX2" fmla="*/ 3248251 w 8535551"/>
              <a:gd name="connsiteY2" fmla="*/ 3137212 h 6045220"/>
              <a:gd name="connsiteX3" fmla="*/ 2686723 w 8535551"/>
              <a:gd name="connsiteY3" fmla="*/ 4575898 h 6045220"/>
              <a:gd name="connsiteX4" fmla="*/ 4546762 w 8535551"/>
              <a:gd name="connsiteY4" fmla="*/ 4860117 h 6045220"/>
              <a:gd name="connsiteX5" fmla="*/ 5998596 w 8535551"/>
              <a:gd name="connsiteY5" fmla="*/ 4334145 h 6045220"/>
              <a:gd name="connsiteX6" fmla="*/ 7944780 w 8535551"/>
              <a:gd name="connsiteY6" fmla="*/ 4247697 h 6045220"/>
              <a:gd name="connsiteX7" fmla="*/ 8315050 w 8535551"/>
              <a:gd name="connsiteY7" fmla="*/ 4445770 h 6045220"/>
              <a:gd name="connsiteX8" fmla="*/ 8535551 w 8535551"/>
              <a:gd name="connsiteY8" fmla="*/ 4787621 h 6045220"/>
              <a:gd name="connsiteX9" fmla="*/ 8535551 w 8535551"/>
              <a:gd name="connsiteY9" fmla="*/ 5195901 h 6045220"/>
              <a:gd name="connsiteX10" fmla="*/ 8331646 w 8535551"/>
              <a:gd name="connsiteY10" fmla="*/ 5751295 h 6045220"/>
              <a:gd name="connsiteX11" fmla="*/ 8207565 w 8535551"/>
              <a:gd name="connsiteY11" fmla="*/ 6045220 h 6045220"/>
              <a:gd name="connsiteX12" fmla="*/ 0 w 8535551"/>
              <a:gd name="connsiteY12" fmla="*/ 6045220 h 6045220"/>
              <a:gd name="connsiteX13" fmla="*/ 0 w 8535551"/>
              <a:gd name="connsiteY13" fmla="*/ 1073366 h 6045220"/>
              <a:gd name="connsiteX14" fmla="*/ 669014 w 8535551"/>
              <a:gd name="connsiteY14" fmla="*/ 517972 h 6045220"/>
              <a:gd name="connsiteX15" fmla="*/ 2319080 w 8535551"/>
              <a:gd name="connsiteY15" fmla="*/ 2240 h 6045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535551" h="6045220">
                <a:moveTo>
                  <a:pt x="2319080" y="2240"/>
                </a:moveTo>
                <a:cubicBezTo>
                  <a:pt x="2754846" y="-17142"/>
                  <a:pt x="3190459" y="85957"/>
                  <a:pt x="3511431" y="441533"/>
                </a:cubicBezTo>
                <a:cubicBezTo>
                  <a:pt x="4367752" y="1389737"/>
                  <a:pt x="3350994" y="2971594"/>
                  <a:pt x="3248251" y="3137212"/>
                </a:cubicBezTo>
                <a:cubicBezTo>
                  <a:pt x="3146299" y="3302526"/>
                  <a:pt x="2494673" y="4266503"/>
                  <a:pt x="2686723" y="4575898"/>
                </a:cubicBezTo>
                <a:cubicBezTo>
                  <a:pt x="2878773" y="4885596"/>
                  <a:pt x="3940580" y="5011781"/>
                  <a:pt x="4546762" y="4860117"/>
                </a:cubicBezTo>
                <a:cubicBezTo>
                  <a:pt x="5153339" y="4708149"/>
                  <a:pt x="5998596" y="4334145"/>
                  <a:pt x="5998596" y="4334145"/>
                </a:cubicBezTo>
                <a:cubicBezTo>
                  <a:pt x="5998596" y="4334145"/>
                  <a:pt x="6847014" y="3651353"/>
                  <a:pt x="7944780" y="4247697"/>
                </a:cubicBezTo>
                <a:lnTo>
                  <a:pt x="8315050" y="4445770"/>
                </a:lnTo>
                <a:lnTo>
                  <a:pt x="8535551" y="4787621"/>
                </a:lnTo>
                <a:lnTo>
                  <a:pt x="8535551" y="5195901"/>
                </a:lnTo>
                <a:lnTo>
                  <a:pt x="8331646" y="5751295"/>
                </a:lnTo>
                <a:lnTo>
                  <a:pt x="8207565" y="6045220"/>
                </a:lnTo>
                <a:lnTo>
                  <a:pt x="0" y="6045220"/>
                </a:lnTo>
                <a:lnTo>
                  <a:pt x="0" y="1073366"/>
                </a:lnTo>
                <a:cubicBezTo>
                  <a:pt x="0" y="1073366"/>
                  <a:pt x="352487" y="695116"/>
                  <a:pt x="669014" y="517972"/>
                </a:cubicBezTo>
                <a:cubicBezTo>
                  <a:pt x="866102" y="407068"/>
                  <a:pt x="1592803" y="34542"/>
                  <a:pt x="2319080" y="224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86617937-4FB7-8945-B3D3-C9492E732F61}"/>
              </a:ext>
            </a:extLst>
          </p:cNvPr>
          <p:cNvSpPr>
            <a:spLocks noGrp="1"/>
          </p:cNvSpPr>
          <p:nvPr>
            <p:ph idx="1"/>
          </p:nvPr>
        </p:nvSpPr>
        <p:spPr>
          <a:xfrm>
            <a:off x="4175760" y="609601"/>
            <a:ext cx="7178040" cy="39319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14191511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8">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F4A437A-7405-4F48-A7AB-B2BCF48E030B}"/>
              </a:ext>
            </a:extLst>
          </p:cNvPr>
          <p:cNvSpPr>
            <a:spLocks noGrp="1"/>
          </p:cNvSpPr>
          <p:nvPr>
            <p:ph type="pic" sz="quarter" idx="13"/>
          </p:nvPr>
        </p:nvSpPr>
        <p:spPr>
          <a:xfrm>
            <a:off x="8443467" y="1"/>
            <a:ext cx="3746078" cy="5820865"/>
          </a:xfrm>
          <a:custGeom>
            <a:avLst/>
            <a:gdLst>
              <a:gd name="connsiteX0" fmla="*/ 283017 w 3746078"/>
              <a:gd name="connsiteY0" fmla="*/ 0 h 5820865"/>
              <a:gd name="connsiteX1" fmla="*/ 3746078 w 3746078"/>
              <a:gd name="connsiteY1" fmla="*/ 0 h 5820865"/>
              <a:gd name="connsiteX2" fmla="*/ 3746078 w 3746078"/>
              <a:gd name="connsiteY2" fmla="*/ 3758250 h 5820865"/>
              <a:gd name="connsiteX3" fmla="*/ 3276755 w 3746078"/>
              <a:gd name="connsiteY3" fmla="*/ 4256396 h 5820865"/>
              <a:gd name="connsiteX4" fmla="*/ 3020498 w 3746078"/>
              <a:gd name="connsiteY4" fmla="*/ 5312478 h 5820865"/>
              <a:gd name="connsiteX5" fmla="*/ 2386515 w 3746078"/>
              <a:gd name="connsiteY5" fmla="*/ 5817691 h 5820865"/>
              <a:gd name="connsiteX6" fmla="*/ 1337915 w 3746078"/>
              <a:gd name="connsiteY6" fmla="*/ 4935811 h 5820865"/>
              <a:gd name="connsiteX7" fmla="*/ 1534427 w 3746078"/>
              <a:gd name="connsiteY7" fmla="*/ 3186183 h 5820865"/>
              <a:gd name="connsiteX8" fmla="*/ 900444 w 3746078"/>
              <a:gd name="connsiteY8" fmla="*/ 2024384 h 5820865"/>
              <a:gd name="connsiteX9" fmla="*/ 41298 w 3746078"/>
              <a:gd name="connsiteY9" fmla="*/ 1182882 h 5820865"/>
              <a:gd name="connsiteX10" fmla="*/ 0 w 3746078"/>
              <a:gd name="connsiteY10" fmla="*/ 1125891 h 5820865"/>
              <a:gd name="connsiteX11" fmla="*/ 0 w 3746078"/>
              <a:gd name="connsiteY11" fmla="*/ 434916 h 5820865"/>
              <a:gd name="connsiteX12" fmla="*/ 25457 w 3746078"/>
              <a:gd name="connsiteY12" fmla="*/ 370730 h 5820865"/>
              <a:gd name="connsiteX13" fmla="*/ 283017 w 3746078"/>
              <a:gd name="connsiteY13" fmla="*/ 0 h 5820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46078" h="5820865">
                <a:moveTo>
                  <a:pt x="283017" y="0"/>
                </a:moveTo>
                <a:lnTo>
                  <a:pt x="3746078" y="0"/>
                </a:lnTo>
                <a:lnTo>
                  <a:pt x="3746078" y="3758250"/>
                </a:lnTo>
                <a:lnTo>
                  <a:pt x="3276755" y="4256396"/>
                </a:lnTo>
                <a:lnTo>
                  <a:pt x="3020498" y="5312478"/>
                </a:lnTo>
                <a:cubicBezTo>
                  <a:pt x="3020498" y="5312478"/>
                  <a:pt x="3013300" y="5765240"/>
                  <a:pt x="2386515" y="5817691"/>
                </a:cubicBezTo>
                <a:cubicBezTo>
                  <a:pt x="1760811" y="5870142"/>
                  <a:pt x="1308043" y="5259756"/>
                  <a:pt x="1337915" y="4935811"/>
                </a:cubicBezTo>
                <a:cubicBezTo>
                  <a:pt x="1367788" y="4611594"/>
                  <a:pt x="1625124" y="3547359"/>
                  <a:pt x="1534427" y="3186183"/>
                </a:cubicBezTo>
                <a:cubicBezTo>
                  <a:pt x="1443909" y="2823919"/>
                  <a:pt x="1308043" y="2348600"/>
                  <a:pt x="900444" y="2024384"/>
                </a:cubicBezTo>
                <a:cubicBezTo>
                  <a:pt x="594880" y="1781221"/>
                  <a:pt x="230200" y="1431510"/>
                  <a:pt x="41298" y="1182882"/>
                </a:cubicBezTo>
                <a:lnTo>
                  <a:pt x="0" y="1125891"/>
                </a:lnTo>
                <a:lnTo>
                  <a:pt x="0" y="434916"/>
                </a:lnTo>
                <a:lnTo>
                  <a:pt x="25457" y="370730"/>
                </a:lnTo>
                <a:cubicBezTo>
                  <a:pt x="88345" y="233022"/>
                  <a:pt x="174977" y="100384"/>
                  <a:pt x="283017"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FDD63B2F-7545-AA4A-A95C-8118AA84C30A}"/>
              </a:ext>
            </a:extLst>
          </p:cNvPr>
          <p:cNvSpPr>
            <a:spLocks noGrp="1"/>
          </p:cNvSpPr>
          <p:nvPr>
            <p:ph type="title"/>
          </p:nvPr>
        </p:nvSpPr>
        <p:spPr>
          <a:xfrm>
            <a:off x="838200" y="365125"/>
            <a:ext cx="692404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1FB36930-521E-2948-B995-70F263F149F9}"/>
              </a:ext>
            </a:extLst>
          </p:cNvPr>
          <p:cNvSpPr>
            <a:spLocks noGrp="1"/>
          </p:cNvSpPr>
          <p:nvPr>
            <p:ph idx="1"/>
          </p:nvPr>
        </p:nvSpPr>
        <p:spPr>
          <a:xfrm>
            <a:off x="838200" y="1825625"/>
            <a:ext cx="842772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7268645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9">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1D4A592-A5C4-584D-9D67-C72988510E42}"/>
              </a:ext>
            </a:extLst>
          </p:cNvPr>
          <p:cNvSpPr>
            <a:spLocks noGrp="1"/>
          </p:cNvSpPr>
          <p:nvPr>
            <p:ph type="pic" sz="quarter" idx="13"/>
          </p:nvPr>
        </p:nvSpPr>
        <p:spPr>
          <a:xfrm>
            <a:off x="1607468" y="949"/>
            <a:ext cx="10027686" cy="2538705"/>
          </a:xfrm>
          <a:custGeom>
            <a:avLst/>
            <a:gdLst>
              <a:gd name="connsiteX0" fmla="*/ 0 w 10027686"/>
              <a:gd name="connsiteY0" fmla="*/ 0 h 2538705"/>
              <a:gd name="connsiteX1" fmla="*/ 10027686 w 10027686"/>
              <a:gd name="connsiteY1" fmla="*/ 0 h 2538705"/>
              <a:gd name="connsiteX2" fmla="*/ 9834514 w 10027686"/>
              <a:gd name="connsiteY2" fmla="*/ 353054 h 2538705"/>
              <a:gd name="connsiteX3" fmla="*/ 8771366 w 10027686"/>
              <a:gd name="connsiteY3" fmla="*/ 1057263 h 2538705"/>
              <a:gd name="connsiteX4" fmla="*/ 7599236 w 10027686"/>
              <a:gd name="connsiteY4" fmla="*/ 1424676 h 2538705"/>
              <a:gd name="connsiteX5" fmla="*/ 6493058 w 10027686"/>
              <a:gd name="connsiteY5" fmla="*/ 2291586 h 2538705"/>
              <a:gd name="connsiteX6" fmla="*/ 5598760 w 10027686"/>
              <a:gd name="connsiteY6" fmla="*/ 2534629 h 2538705"/>
              <a:gd name="connsiteX7" fmla="*/ 4750767 w 10027686"/>
              <a:gd name="connsiteY7" fmla="*/ 2076312 h 2538705"/>
              <a:gd name="connsiteX8" fmla="*/ 4044028 w 10027686"/>
              <a:gd name="connsiteY8" fmla="*/ 1620843 h 2538705"/>
              <a:gd name="connsiteX9" fmla="*/ 3223631 w 10027686"/>
              <a:gd name="connsiteY9" fmla="*/ 1661073 h 2538705"/>
              <a:gd name="connsiteX10" fmla="*/ 2535134 w 10027686"/>
              <a:gd name="connsiteY10" fmla="*/ 1960605 h 2538705"/>
              <a:gd name="connsiteX11" fmla="*/ 1930361 w 10027686"/>
              <a:gd name="connsiteY11" fmla="*/ 2126036 h 2538705"/>
              <a:gd name="connsiteX12" fmla="*/ 1228767 w 10027686"/>
              <a:gd name="connsiteY12" fmla="*/ 2126036 h 2538705"/>
              <a:gd name="connsiteX13" fmla="*/ 520625 w 10027686"/>
              <a:gd name="connsiteY13" fmla="*/ 1662972 h 2538705"/>
              <a:gd name="connsiteX14" fmla="*/ 261503 w 10027686"/>
              <a:gd name="connsiteY14" fmla="*/ 582687 h 2538705"/>
              <a:gd name="connsiteX15" fmla="*/ 10821 w 10027686"/>
              <a:gd name="connsiteY15" fmla="*/ 84056 h 2538705"/>
              <a:gd name="connsiteX16" fmla="*/ 0 w 10027686"/>
              <a:gd name="connsiteY16" fmla="*/ 72606 h 253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027686" h="2538705">
                <a:moveTo>
                  <a:pt x="0" y="0"/>
                </a:moveTo>
                <a:lnTo>
                  <a:pt x="10027686" y="0"/>
                </a:lnTo>
                <a:lnTo>
                  <a:pt x="9834514" y="353054"/>
                </a:lnTo>
                <a:cubicBezTo>
                  <a:pt x="9561828" y="706108"/>
                  <a:pt x="9039374" y="967308"/>
                  <a:pt x="8771366" y="1057263"/>
                </a:cubicBezTo>
                <a:cubicBezTo>
                  <a:pt x="8503357" y="1147217"/>
                  <a:pt x="8060418" y="1209402"/>
                  <a:pt x="7599236" y="1424676"/>
                </a:cubicBezTo>
                <a:cubicBezTo>
                  <a:pt x="7138056" y="1640068"/>
                  <a:pt x="6683423" y="2138497"/>
                  <a:pt x="6493058" y="2291586"/>
                </a:cubicBezTo>
                <a:cubicBezTo>
                  <a:pt x="6302692" y="2444675"/>
                  <a:pt x="5925702" y="2562399"/>
                  <a:pt x="5598760" y="2534629"/>
                </a:cubicBezTo>
                <a:cubicBezTo>
                  <a:pt x="5271349" y="2506860"/>
                  <a:pt x="4991180" y="2322204"/>
                  <a:pt x="4750767" y="2076312"/>
                </a:cubicBezTo>
                <a:cubicBezTo>
                  <a:pt x="4511757" y="1829471"/>
                  <a:pt x="4227378" y="1685995"/>
                  <a:pt x="4044028" y="1620843"/>
                </a:cubicBezTo>
                <a:cubicBezTo>
                  <a:pt x="3859275" y="1554861"/>
                  <a:pt x="3223631" y="1661073"/>
                  <a:pt x="3223631" y="1661073"/>
                </a:cubicBezTo>
                <a:lnTo>
                  <a:pt x="2535134" y="1960605"/>
                </a:lnTo>
                <a:lnTo>
                  <a:pt x="1930361" y="2126036"/>
                </a:lnTo>
                <a:cubicBezTo>
                  <a:pt x="1930361" y="2126036"/>
                  <a:pt x="1515952" y="2189289"/>
                  <a:pt x="1228767" y="2126036"/>
                </a:cubicBezTo>
                <a:cubicBezTo>
                  <a:pt x="942049" y="2062902"/>
                  <a:pt x="738119" y="1929988"/>
                  <a:pt x="520625" y="1662972"/>
                </a:cubicBezTo>
                <a:cubicBezTo>
                  <a:pt x="303599" y="1396076"/>
                  <a:pt x="339146" y="961612"/>
                  <a:pt x="261503" y="582687"/>
                </a:cubicBezTo>
                <a:cubicBezTo>
                  <a:pt x="212976" y="346453"/>
                  <a:pt x="93559" y="177529"/>
                  <a:pt x="10821" y="84056"/>
                </a:cubicBezTo>
                <a:lnTo>
                  <a:pt x="0" y="72606"/>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3" name="Content Placeholder 2">
            <a:extLst>
              <a:ext uri="{FF2B5EF4-FFF2-40B4-BE49-F238E27FC236}">
                <a16:creationId xmlns:a16="http://schemas.microsoft.com/office/drawing/2014/main" id="{B4912165-7ED5-BE41-9651-8582D51E01C8}"/>
              </a:ext>
            </a:extLst>
          </p:cNvPr>
          <p:cNvSpPr>
            <a:spLocks noGrp="1"/>
          </p:cNvSpPr>
          <p:nvPr>
            <p:ph idx="1"/>
          </p:nvPr>
        </p:nvSpPr>
        <p:spPr>
          <a:xfrm>
            <a:off x="838200" y="2875280"/>
            <a:ext cx="5013960" cy="3301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14" name="Content Placeholder 2">
            <a:extLst>
              <a:ext uri="{FF2B5EF4-FFF2-40B4-BE49-F238E27FC236}">
                <a16:creationId xmlns:a16="http://schemas.microsoft.com/office/drawing/2014/main" id="{BA28308C-8634-2D4D-B51C-212902AADC74}"/>
              </a:ext>
            </a:extLst>
          </p:cNvPr>
          <p:cNvSpPr>
            <a:spLocks noGrp="1"/>
          </p:cNvSpPr>
          <p:nvPr>
            <p:ph idx="14"/>
          </p:nvPr>
        </p:nvSpPr>
        <p:spPr>
          <a:xfrm>
            <a:off x="6314440" y="2875280"/>
            <a:ext cx="5013960" cy="3301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2965135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0">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760AF7DA-8838-4847-BAE0-806A0BC38DB2}"/>
              </a:ext>
            </a:extLst>
          </p:cNvPr>
          <p:cNvSpPr>
            <a:spLocks noGrp="1"/>
          </p:cNvSpPr>
          <p:nvPr>
            <p:ph type="pic" sz="quarter" idx="13"/>
          </p:nvPr>
        </p:nvSpPr>
        <p:spPr>
          <a:xfrm>
            <a:off x="6392646" y="-2540"/>
            <a:ext cx="5799349" cy="6859590"/>
          </a:xfrm>
          <a:custGeom>
            <a:avLst/>
            <a:gdLst>
              <a:gd name="connsiteX0" fmla="*/ 1121208 w 5799349"/>
              <a:gd name="connsiteY0" fmla="*/ 0 h 6859590"/>
              <a:gd name="connsiteX1" fmla="*/ 5799349 w 5799349"/>
              <a:gd name="connsiteY1" fmla="*/ 0 h 6859590"/>
              <a:gd name="connsiteX2" fmla="*/ 5799349 w 5799349"/>
              <a:gd name="connsiteY2" fmla="*/ 6859590 h 6859590"/>
              <a:gd name="connsiteX3" fmla="*/ 0 w 5799349"/>
              <a:gd name="connsiteY3" fmla="*/ 6859590 h 6859590"/>
              <a:gd name="connsiteX4" fmla="*/ 304466 w 5799349"/>
              <a:gd name="connsiteY4" fmla="*/ 6606802 h 6859590"/>
              <a:gd name="connsiteX5" fmla="*/ 1031533 w 5799349"/>
              <a:gd name="connsiteY5" fmla="*/ 6047555 h 6859590"/>
              <a:gd name="connsiteX6" fmla="*/ 1452522 w 5799349"/>
              <a:gd name="connsiteY6" fmla="*/ 5730616 h 6859590"/>
              <a:gd name="connsiteX7" fmla="*/ 1973390 w 5799349"/>
              <a:gd name="connsiteY7" fmla="*/ 5309831 h 6859590"/>
              <a:gd name="connsiteX8" fmla="*/ 2280809 w 5799349"/>
              <a:gd name="connsiteY8" fmla="*/ 5027191 h 6859590"/>
              <a:gd name="connsiteX9" fmla="*/ 2537484 w 5799349"/>
              <a:gd name="connsiteY9" fmla="*/ 4728671 h 6859590"/>
              <a:gd name="connsiteX10" fmla="*/ 2710122 w 5799349"/>
              <a:gd name="connsiteY10" fmla="*/ 4451747 h 6859590"/>
              <a:gd name="connsiteX11" fmla="*/ 2846782 w 5799349"/>
              <a:gd name="connsiteY11" fmla="*/ 4022387 h 6859590"/>
              <a:gd name="connsiteX12" fmla="*/ 2710122 w 5799349"/>
              <a:gd name="connsiteY12" fmla="*/ 3580643 h 6859590"/>
              <a:gd name="connsiteX13" fmla="*/ 2222547 w 5799349"/>
              <a:gd name="connsiteY13" fmla="*/ 2974712 h 6859590"/>
              <a:gd name="connsiteX14" fmla="*/ 1663286 w 5799349"/>
              <a:gd name="connsiteY14" fmla="*/ 2399269 h 6859590"/>
              <a:gd name="connsiteX15" fmla="*/ 1480982 w 5799349"/>
              <a:gd name="connsiteY15" fmla="*/ 1690127 h 6859590"/>
              <a:gd name="connsiteX16" fmla="*/ 1545956 w 5799349"/>
              <a:gd name="connsiteY16" fmla="*/ 1065142 h 6859590"/>
              <a:gd name="connsiteX17" fmla="*/ 1545956 w 5799349"/>
              <a:gd name="connsiteY17" fmla="*/ 300742 h 6859590"/>
              <a:gd name="connsiteX18" fmla="*/ 1121208 w 5799349"/>
              <a:gd name="connsiteY18" fmla="*/ 0 h 6859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799349" h="6859590">
                <a:moveTo>
                  <a:pt x="1121208" y="0"/>
                </a:moveTo>
                <a:lnTo>
                  <a:pt x="5799349" y="0"/>
                </a:lnTo>
                <a:lnTo>
                  <a:pt x="5799349" y="6859590"/>
                </a:lnTo>
                <a:lnTo>
                  <a:pt x="0" y="6859590"/>
                </a:lnTo>
                <a:lnTo>
                  <a:pt x="304466" y="6606802"/>
                </a:lnTo>
                <a:lnTo>
                  <a:pt x="1031533" y="6047555"/>
                </a:lnTo>
                <a:lnTo>
                  <a:pt x="1452522" y="5730616"/>
                </a:lnTo>
                <a:lnTo>
                  <a:pt x="1973390" y="5309831"/>
                </a:lnTo>
                <a:lnTo>
                  <a:pt x="2280809" y="5027191"/>
                </a:lnTo>
                <a:lnTo>
                  <a:pt x="2537484" y="4728671"/>
                </a:lnTo>
                <a:lnTo>
                  <a:pt x="2710122" y="4451747"/>
                </a:lnTo>
                <a:lnTo>
                  <a:pt x="2846782" y="4022387"/>
                </a:lnTo>
                <a:lnTo>
                  <a:pt x="2710122" y="3580643"/>
                </a:lnTo>
                <a:lnTo>
                  <a:pt x="2222547" y="2974712"/>
                </a:lnTo>
                <a:lnTo>
                  <a:pt x="1663286" y="2399269"/>
                </a:lnTo>
                <a:lnTo>
                  <a:pt x="1480982" y="1690127"/>
                </a:lnTo>
                <a:lnTo>
                  <a:pt x="1545956" y="1065142"/>
                </a:lnTo>
                <a:cubicBezTo>
                  <a:pt x="1545956" y="1065142"/>
                  <a:pt x="1620328" y="491604"/>
                  <a:pt x="1545956" y="300742"/>
                </a:cubicBezTo>
                <a:cubicBezTo>
                  <a:pt x="1470511" y="109881"/>
                  <a:pt x="1121208" y="0"/>
                  <a:pt x="1121208" y="0"/>
                </a:cubicBezTo>
                <a:close/>
              </a:path>
            </a:pathLst>
          </a:custGeom>
          <a:solidFill>
            <a:schemeClr val="tx1">
              <a:lumMod val="65000"/>
              <a:lumOff val="35000"/>
            </a:schemeClr>
          </a:solidFill>
        </p:spPr>
        <p:txBody>
          <a:bodyPr wrap="square" anchor="ctr">
            <a:noAutofit/>
          </a:bodyPr>
          <a:lstStyle>
            <a:lvl1pPr algn="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3270EE8A-D617-944C-A5AD-0BDBF4CD1565}"/>
              </a:ext>
            </a:extLst>
          </p:cNvPr>
          <p:cNvSpPr>
            <a:spLocks noGrp="1"/>
          </p:cNvSpPr>
          <p:nvPr>
            <p:ph type="title"/>
          </p:nvPr>
        </p:nvSpPr>
        <p:spPr>
          <a:xfrm>
            <a:off x="838200" y="365125"/>
            <a:ext cx="646684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3603CAAE-FFFD-6F4F-B7D1-25586977F8F2}"/>
              </a:ext>
            </a:extLst>
          </p:cNvPr>
          <p:cNvSpPr>
            <a:spLocks noGrp="1"/>
          </p:cNvSpPr>
          <p:nvPr>
            <p:ph idx="1"/>
          </p:nvPr>
        </p:nvSpPr>
        <p:spPr>
          <a:xfrm>
            <a:off x="838200" y="1825625"/>
            <a:ext cx="646684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32432578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1">
    <p:spTree>
      <p:nvGrpSpPr>
        <p:cNvPr id="1" name=""/>
        <p:cNvGrpSpPr/>
        <p:nvPr/>
      </p:nvGrpSpPr>
      <p:grpSpPr>
        <a:xfrm>
          <a:off x="0" y="0"/>
          <a:ext cx="0" cy="0"/>
          <a:chOff x="0" y="0"/>
          <a:chExt cx="0" cy="0"/>
        </a:xfrm>
      </p:grpSpPr>
      <p:sp>
        <p:nvSpPr>
          <p:cNvPr id="16" name="Picture Placeholder 15">
            <a:extLst>
              <a:ext uri="{FF2B5EF4-FFF2-40B4-BE49-F238E27FC236}">
                <a16:creationId xmlns:a16="http://schemas.microsoft.com/office/drawing/2014/main" id="{A7756C6E-2ED8-3449-B718-80D03E7B24FF}"/>
              </a:ext>
            </a:extLst>
          </p:cNvPr>
          <p:cNvSpPr>
            <a:spLocks noGrp="1"/>
          </p:cNvSpPr>
          <p:nvPr>
            <p:ph type="pic" sz="quarter" idx="13"/>
          </p:nvPr>
        </p:nvSpPr>
        <p:spPr>
          <a:xfrm>
            <a:off x="8414324" y="0"/>
            <a:ext cx="3777677" cy="4009396"/>
          </a:xfrm>
          <a:custGeom>
            <a:avLst/>
            <a:gdLst>
              <a:gd name="connsiteX0" fmla="*/ 14816 w 3777677"/>
              <a:gd name="connsiteY0" fmla="*/ 0 h 4009396"/>
              <a:gd name="connsiteX1" fmla="*/ 2817309 w 3777677"/>
              <a:gd name="connsiteY1" fmla="*/ 0 h 4009396"/>
              <a:gd name="connsiteX2" fmla="*/ 3777677 w 3777677"/>
              <a:gd name="connsiteY2" fmla="*/ 9264 h 4009396"/>
              <a:gd name="connsiteX3" fmla="*/ 3777677 w 3777677"/>
              <a:gd name="connsiteY3" fmla="*/ 4009396 h 4009396"/>
              <a:gd name="connsiteX4" fmla="*/ 3541551 w 3777677"/>
              <a:gd name="connsiteY4" fmla="*/ 3752263 h 4009396"/>
              <a:gd name="connsiteX5" fmla="*/ 3317786 w 3777677"/>
              <a:gd name="connsiteY5" fmla="*/ 3552313 h 4009396"/>
              <a:gd name="connsiteX6" fmla="*/ 2959655 w 3777677"/>
              <a:gd name="connsiteY6" fmla="*/ 3282847 h 4009396"/>
              <a:gd name="connsiteX7" fmla="*/ 2461783 w 3777677"/>
              <a:gd name="connsiteY7" fmla="*/ 2975259 h 4009396"/>
              <a:gd name="connsiteX8" fmla="*/ 1964627 w 3777677"/>
              <a:gd name="connsiteY8" fmla="*/ 2701122 h 4009396"/>
              <a:gd name="connsiteX9" fmla="*/ 1587685 w 3777677"/>
              <a:gd name="connsiteY9" fmla="*/ 2486782 h 4009396"/>
              <a:gd name="connsiteX10" fmla="*/ 1173478 w 3777677"/>
              <a:gd name="connsiteY10" fmla="*/ 2235442 h 4009396"/>
              <a:gd name="connsiteX11" fmla="*/ 661094 w 3777677"/>
              <a:gd name="connsiteY11" fmla="*/ 1882259 h 4009396"/>
              <a:gd name="connsiteX12" fmla="*/ 224135 w 3777677"/>
              <a:gd name="connsiteY12" fmla="*/ 1445170 h 4009396"/>
              <a:gd name="connsiteX13" fmla="*/ 0 w 3777677"/>
              <a:gd name="connsiteY13" fmla="*/ 870705 h 4009396"/>
              <a:gd name="connsiteX14" fmla="*/ 0 w 3777677"/>
              <a:gd name="connsiteY14" fmla="*/ 87978 h 40093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77677" h="4009396">
                <a:moveTo>
                  <a:pt x="14816" y="0"/>
                </a:moveTo>
                <a:lnTo>
                  <a:pt x="2817309" y="0"/>
                </a:lnTo>
                <a:lnTo>
                  <a:pt x="3777677" y="9264"/>
                </a:lnTo>
                <a:lnTo>
                  <a:pt x="3777677" y="4009396"/>
                </a:lnTo>
                <a:lnTo>
                  <a:pt x="3541551" y="3752263"/>
                </a:lnTo>
                <a:lnTo>
                  <a:pt x="3317786" y="3552313"/>
                </a:lnTo>
                <a:lnTo>
                  <a:pt x="2959655" y="3282847"/>
                </a:lnTo>
                <a:lnTo>
                  <a:pt x="2461783" y="2975259"/>
                </a:lnTo>
                <a:lnTo>
                  <a:pt x="1964627" y="2701122"/>
                </a:lnTo>
                <a:lnTo>
                  <a:pt x="1587685" y="2486782"/>
                </a:lnTo>
                <a:lnTo>
                  <a:pt x="1173478" y="2235442"/>
                </a:lnTo>
                <a:lnTo>
                  <a:pt x="661094" y="1882259"/>
                </a:lnTo>
                <a:lnTo>
                  <a:pt x="224135" y="1445170"/>
                </a:lnTo>
                <a:lnTo>
                  <a:pt x="0" y="870705"/>
                </a:lnTo>
                <a:lnTo>
                  <a:pt x="0" y="87978"/>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17" name="Picture Placeholder 16">
            <a:extLst>
              <a:ext uri="{FF2B5EF4-FFF2-40B4-BE49-F238E27FC236}">
                <a16:creationId xmlns:a16="http://schemas.microsoft.com/office/drawing/2014/main" id="{718CCC21-E004-3741-B117-A9C7D47B898F}"/>
              </a:ext>
            </a:extLst>
          </p:cNvPr>
          <p:cNvSpPr>
            <a:spLocks noGrp="1"/>
          </p:cNvSpPr>
          <p:nvPr>
            <p:ph type="pic" sz="quarter" idx="14"/>
          </p:nvPr>
        </p:nvSpPr>
        <p:spPr>
          <a:xfrm>
            <a:off x="6970" y="5069840"/>
            <a:ext cx="4031630" cy="1788160"/>
          </a:xfrm>
          <a:custGeom>
            <a:avLst/>
            <a:gdLst>
              <a:gd name="connsiteX0" fmla="*/ 0 w 4031630"/>
              <a:gd name="connsiteY0" fmla="*/ 0 h 1788160"/>
              <a:gd name="connsiteX1" fmla="*/ 256955 w 4031630"/>
              <a:gd name="connsiteY1" fmla="*/ 0 h 1788160"/>
              <a:gd name="connsiteX2" fmla="*/ 777022 w 4031630"/>
              <a:gd name="connsiteY2" fmla="*/ 188649 h 1788160"/>
              <a:gd name="connsiteX3" fmla="*/ 1758799 w 4031630"/>
              <a:gd name="connsiteY3" fmla="*/ 188649 h 1788160"/>
              <a:gd name="connsiteX4" fmla="*/ 2568111 w 4031630"/>
              <a:gd name="connsiteY4" fmla="*/ 188649 h 1788160"/>
              <a:gd name="connsiteX5" fmla="*/ 3130859 w 4031630"/>
              <a:gd name="connsiteY5" fmla="*/ 484877 h 1788160"/>
              <a:gd name="connsiteX6" fmla="*/ 3507892 w 4031630"/>
              <a:gd name="connsiteY6" fmla="*/ 1020632 h 1788160"/>
              <a:gd name="connsiteX7" fmla="*/ 4031630 w 4031630"/>
              <a:gd name="connsiteY7" fmla="*/ 1788160 h 1788160"/>
              <a:gd name="connsiteX8" fmla="*/ 0 w 4031630"/>
              <a:gd name="connsiteY8" fmla="*/ 1788160 h 1788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1630" h="1788160">
                <a:moveTo>
                  <a:pt x="0" y="0"/>
                </a:moveTo>
                <a:lnTo>
                  <a:pt x="256955" y="0"/>
                </a:lnTo>
                <a:lnTo>
                  <a:pt x="777022" y="188649"/>
                </a:lnTo>
                <a:lnTo>
                  <a:pt x="1758799" y="188649"/>
                </a:lnTo>
                <a:lnTo>
                  <a:pt x="2568111" y="188649"/>
                </a:lnTo>
                <a:lnTo>
                  <a:pt x="3130859" y="484877"/>
                </a:lnTo>
                <a:lnTo>
                  <a:pt x="3507892" y="1020632"/>
                </a:lnTo>
                <a:lnTo>
                  <a:pt x="4031630" y="1788160"/>
                </a:lnTo>
                <a:lnTo>
                  <a:pt x="0" y="1788160"/>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8" name="Title 1">
            <a:extLst>
              <a:ext uri="{FF2B5EF4-FFF2-40B4-BE49-F238E27FC236}">
                <a16:creationId xmlns:a16="http://schemas.microsoft.com/office/drawing/2014/main" id="{F4A7B6AF-C2A9-744D-A9D2-1AC2EBE2B6ED}"/>
              </a:ext>
            </a:extLst>
          </p:cNvPr>
          <p:cNvSpPr>
            <a:spLocks noGrp="1"/>
          </p:cNvSpPr>
          <p:nvPr>
            <p:ph type="title"/>
          </p:nvPr>
        </p:nvSpPr>
        <p:spPr>
          <a:xfrm>
            <a:off x="838200" y="365125"/>
            <a:ext cx="7076440" cy="1325563"/>
          </a:xfrm>
        </p:spPr>
        <p:txBody>
          <a:bodyPr/>
          <a:lstStyle/>
          <a:p>
            <a:r>
              <a:rPr lang="en-US"/>
              <a:t>Click to edit Master title style</a:t>
            </a:r>
            <a:endParaRPr lang="fr-FR" dirty="0"/>
          </a:p>
        </p:txBody>
      </p:sp>
      <p:sp>
        <p:nvSpPr>
          <p:cNvPr id="19" name="Content Placeholder 2">
            <a:extLst>
              <a:ext uri="{FF2B5EF4-FFF2-40B4-BE49-F238E27FC236}">
                <a16:creationId xmlns:a16="http://schemas.microsoft.com/office/drawing/2014/main" id="{8CC4FE00-411C-C64C-A76F-E0E1E3157757}"/>
              </a:ext>
            </a:extLst>
          </p:cNvPr>
          <p:cNvSpPr>
            <a:spLocks noGrp="1"/>
          </p:cNvSpPr>
          <p:nvPr>
            <p:ph idx="1"/>
          </p:nvPr>
        </p:nvSpPr>
        <p:spPr>
          <a:xfrm>
            <a:off x="838200" y="1825625"/>
            <a:ext cx="7076440" cy="310769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dirty="0"/>
          </a:p>
        </p:txBody>
      </p:sp>
    </p:spTree>
    <p:extLst>
      <p:ext uri="{BB962C8B-B14F-4D97-AF65-F5344CB8AC3E}">
        <p14:creationId xmlns:p14="http://schemas.microsoft.com/office/powerpoint/2010/main" val="388870240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2">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27FACF3-4380-554C-B64C-68ACA5E92FAD}"/>
              </a:ext>
            </a:extLst>
          </p:cNvPr>
          <p:cNvSpPr>
            <a:spLocks noGrp="1"/>
          </p:cNvSpPr>
          <p:nvPr>
            <p:ph type="pic" sz="quarter" idx="13"/>
          </p:nvPr>
        </p:nvSpPr>
        <p:spPr>
          <a:xfrm>
            <a:off x="6496750" y="1979276"/>
            <a:ext cx="5694217" cy="4878724"/>
          </a:xfrm>
          <a:custGeom>
            <a:avLst/>
            <a:gdLst>
              <a:gd name="connsiteX0" fmla="*/ 3588411 w 5694217"/>
              <a:gd name="connsiteY0" fmla="*/ 0 h 4878724"/>
              <a:gd name="connsiteX1" fmla="*/ 4340786 w 5694217"/>
              <a:gd name="connsiteY1" fmla="*/ 0 h 4878724"/>
              <a:gd name="connsiteX2" fmla="*/ 5694217 w 5694217"/>
              <a:gd name="connsiteY2" fmla="*/ 328411 h 4878724"/>
              <a:gd name="connsiteX3" fmla="*/ 5694217 w 5694217"/>
              <a:gd name="connsiteY3" fmla="*/ 4878724 h 4878724"/>
              <a:gd name="connsiteX4" fmla="*/ 13181 w 5694217"/>
              <a:gd name="connsiteY4" fmla="*/ 4878724 h 4878724"/>
              <a:gd name="connsiteX5" fmla="*/ 0 w 5694217"/>
              <a:gd name="connsiteY5" fmla="*/ 4553250 h 4878724"/>
              <a:gd name="connsiteX6" fmla="*/ 0 w 5694217"/>
              <a:gd name="connsiteY6" fmla="*/ 4423151 h 4878724"/>
              <a:gd name="connsiteX7" fmla="*/ 0 w 5694217"/>
              <a:gd name="connsiteY7" fmla="*/ 4252395 h 4878724"/>
              <a:gd name="connsiteX8" fmla="*/ 6064 w 5694217"/>
              <a:gd name="connsiteY8" fmla="*/ 4120263 h 4878724"/>
              <a:gd name="connsiteX9" fmla="*/ 11072 w 5694217"/>
              <a:gd name="connsiteY9" fmla="*/ 4002135 h 4878724"/>
              <a:gd name="connsiteX10" fmla="*/ 20299 w 5694217"/>
              <a:gd name="connsiteY10" fmla="*/ 3900495 h 4878724"/>
              <a:gd name="connsiteX11" fmla="*/ 30580 w 5694217"/>
              <a:gd name="connsiteY11" fmla="*/ 3780559 h 4878724"/>
              <a:gd name="connsiteX12" fmla="*/ 47716 w 5694217"/>
              <a:gd name="connsiteY12" fmla="*/ 3636231 h 4878724"/>
              <a:gd name="connsiteX13" fmla="*/ 61951 w 5694217"/>
              <a:gd name="connsiteY13" fmla="*/ 3523297 h 4878724"/>
              <a:gd name="connsiteX14" fmla="*/ 87522 w 5694217"/>
              <a:gd name="connsiteY14" fmla="*/ 3379872 h 4878724"/>
              <a:gd name="connsiteX15" fmla="*/ 115994 w 5694217"/>
              <a:gd name="connsiteY15" fmla="*/ 3252935 h 4878724"/>
              <a:gd name="connsiteX16" fmla="*/ 142356 w 5694217"/>
              <a:gd name="connsiteY16" fmla="*/ 3130741 h 4878724"/>
              <a:gd name="connsiteX17" fmla="*/ 190071 w 5694217"/>
              <a:gd name="connsiteY17" fmla="*/ 2954790 h 4878724"/>
              <a:gd name="connsiteX18" fmla="*/ 257294 w 5694217"/>
              <a:gd name="connsiteY18" fmla="*/ 2734344 h 4878724"/>
              <a:gd name="connsiteX19" fmla="*/ 350880 w 5694217"/>
              <a:gd name="connsiteY19" fmla="*/ 2483180 h 4878724"/>
              <a:gd name="connsiteX20" fmla="*/ 443411 w 5694217"/>
              <a:gd name="connsiteY20" fmla="*/ 2278771 h 4878724"/>
              <a:gd name="connsiteX21" fmla="*/ 533833 w 5694217"/>
              <a:gd name="connsiteY21" fmla="*/ 2085429 h 4878724"/>
              <a:gd name="connsiteX22" fmla="*/ 666962 w 5694217"/>
              <a:gd name="connsiteY22" fmla="*/ 1853689 h 4878724"/>
              <a:gd name="connsiteX23" fmla="*/ 791127 w 5694217"/>
              <a:gd name="connsiteY23" fmla="*/ 1652442 h 4878724"/>
              <a:gd name="connsiteX24" fmla="*/ 986207 w 5694217"/>
              <a:gd name="connsiteY24" fmla="*/ 1389985 h 4878724"/>
              <a:gd name="connsiteX25" fmla="*/ 1149125 w 5694217"/>
              <a:gd name="connsiteY25" fmla="*/ 1198901 h 4878724"/>
              <a:gd name="connsiteX26" fmla="*/ 1275136 w 5694217"/>
              <a:gd name="connsiteY26" fmla="*/ 1076707 h 4878724"/>
              <a:gd name="connsiteX27" fmla="*/ 1583309 w 5694217"/>
              <a:gd name="connsiteY27" fmla="*/ 803183 h 4878724"/>
              <a:gd name="connsiteX28" fmla="*/ 1878037 w 5694217"/>
              <a:gd name="connsiteY28" fmla="*/ 587706 h 4878724"/>
              <a:gd name="connsiteX29" fmla="*/ 2358091 w 5694217"/>
              <a:gd name="connsiteY29" fmla="*/ 328411 h 4878724"/>
              <a:gd name="connsiteX30" fmla="*/ 3013981 w 5694217"/>
              <a:gd name="connsiteY30" fmla="*/ 116999 h 487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694217" h="4878724">
                <a:moveTo>
                  <a:pt x="3588411" y="0"/>
                </a:moveTo>
                <a:lnTo>
                  <a:pt x="4340786" y="0"/>
                </a:lnTo>
                <a:lnTo>
                  <a:pt x="5694217" y="328411"/>
                </a:lnTo>
                <a:lnTo>
                  <a:pt x="5694217" y="4878724"/>
                </a:lnTo>
                <a:lnTo>
                  <a:pt x="13181" y="4878724"/>
                </a:lnTo>
                <a:lnTo>
                  <a:pt x="0" y="4553250"/>
                </a:lnTo>
                <a:lnTo>
                  <a:pt x="0" y="4423151"/>
                </a:lnTo>
                <a:lnTo>
                  <a:pt x="0" y="4252395"/>
                </a:lnTo>
                <a:lnTo>
                  <a:pt x="6064" y="4120263"/>
                </a:lnTo>
                <a:lnTo>
                  <a:pt x="11072" y="4002135"/>
                </a:lnTo>
                <a:lnTo>
                  <a:pt x="20299" y="3900495"/>
                </a:lnTo>
                <a:lnTo>
                  <a:pt x="30580" y="3780559"/>
                </a:lnTo>
                <a:lnTo>
                  <a:pt x="47716" y="3636231"/>
                </a:lnTo>
                <a:lnTo>
                  <a:pt x="61951" y="3523297"/>
                </a:lnTo>
                <a:lnTo>
                  <a:pt x="87522" y="3379872"/>
                </a:lnTo>
                <a:lnTo>
                  <a:pt x="115994" y="3252935"/>
                </a:lnTo>
                <a:lnTo>
                  <a:pt x="142356" y="3130741"/>
                </a:lnTo>
                <a:lnTo>
                  <a:pt x="190071" y="2954790"/>
                </a:lnTo>
                <a:lnTo>
                  <a:pt x="257294" y="2734344"/>
                </a:lnTo>
                <a:lnTo>
                  <a:pt x="350880" y="2483180"/>
                </a:lnTo>
                <a:lnTo>
                  <a:pt x="443411" y="2278771"/>
                </a:lnTo>
                <a:lnTo>
                  <a:pt x="533833" y="2085429"/>
                </a:lnTo>
                <a:lnTo>
                  <a:pt x="666962" y="1853689"/>
                </a:lnTo>
                <a:lnTo>
                  <a:pt x="791127" y="1652442"/>
                </a:lnTo>
                <a:lnTo>
                  <a:pt x="986207" y="1389985"/>
                </a:lnTo>
                <a:lnTo>
                  <a:pt x="1149125" y="1198901"/>
                </a:lnTo>
                <a:lnTo>
                  <a:pt x="1275136" y="1076707"/>
                </a:lnTo>
                <a:lnTo>
                  <a:pt x="1583309" y="803183"/>
                </a:lnTo>
                <a:lnTo>
                  <a:pt x="1878037" y="587706"/>
                </a:lnTo>
                <a:lnTo>
                  <a:pt x="2358091" y="328411"/>
                </a:lnTo>
                <a:lnTo>
                  <a:pt x="3013981" y="116999"/>
                </a:ln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08A43D03-87FE-6C49-BBDF-F95A3D6E07E1}"/>
              </a:ext>
            </a:extLst>
          </p:cNvPr>
          <p:cNvSpPr>
            <a:spLocks noGrp="1"/>
          </p:cNvSpPr>
          <p:nvPr>
            <p:ph type="title"/>
          </p:nvPr>
        </p:nvSpPr>
        <p:spPr>
          <a:xfrm>
            <a:off x="838200" y="365125"/>
            <a:ext cx="1051560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5482D067-D3EF-E949-942C-1BF42414C010}"/>
              </a:ext>
            </a:extLst>
          </p:cNvPr>
          <p:cNvSpPr>
            <a:spLocks noGrp="1"/>
          </p:cNvSpPr>
          <p:nvPr>
            <p:ph idx="1"/>
          </p:nvPr>
        </p:nvSpPr>
        <p:spPr>
          <a:xfrm>
            <a:off x="838200" y="1825625"/>
            <a:ext cx="544068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9235041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3">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0790B061-AD1A-5E43-B123-C712518411A5}"/>
              </a:ext>
            </a:extLst>
          </p:cNvPr>
          <p:cNvSpPr>
            <a:spLocks noGrp="1"/>
          </p:cNvSpPr>
          <p:nvPr>
            <p:ph type="pic" sz="quarter" idx="13"/>
          </p:nvPr>
        </p:nvSpPr>
        <p:spPr>
          <a:xfrm>
            <a:off x="7991986" y="1"/>
            <a:ext cx="4200014" cy="6856117"/>
          </a:xfrm>
          <a:custGeom>
            <a:avLst/>
            <a:gdLst>
              <a:gd name="connsiteX0" fmla="*/ 1064198 w 4200014"/>
              <a:gd name="connsiteY0" fmla="*/ 0 h 6856117"/>
              <a:gd name="connsiteX1" fmla="*/ 4200014 w 4200014"/>
              <a:gd name="connsiteY1" fmla="*/ 0 h 6856117"/>
              <a:gd name="connsiteX2" fmla="*/ 4200014 w 4200014"/>
              <a:gd name="connsiteY2" fmla="*/ 6856117 h 6856117"/>
              <a:gd name="connsiteX3" fmla="*/ 297890 w 4200014"/>
              <a:gd name="connsiteY3" fmla="*/ 6856117 h 6856117"/>
              <a:gd name="connsiteX4" fmla="*/ 781475 w 4200014"/>
              <a:gd name="connsiteY4" fmla="*/ 6091787 h 6856117"/>
              <a:gd name="connsiteX5" fmla="*/ 781475 w 4200014"/>
              <a:gd name="connsiteY5" fmla="*/ 5371577 h 6856117"/>
              <a:gd name="connsiteX6" fmla="*/ 539196 w 4200014"/>
              <a:gd name="connsiteY6" fmla="*/ 4441240 h 6856117"/>
              <a:gd name="connsiteX7" fmla="*/ 0 w 4200014"/>
              <a:gd name="connsiteY7" fmla="*/ 2424400 h 6856117"/>
              <a:gd name="connsiteX8" fmla="*/ 41417 w 4200014"/>
              <a:gd name="connsiteY8" fmla="*/ 1463908 h 6856117"/>
              <a:gd name="connsiteX9" fmla="*/ 338335 w 4200014"/>
              <a:gd name="connsiteY9" fmla="*/ 752268 h 6856117"/>
              <a:gd name="connsiteX10" fmla="*/ 1064198 w 4200014"/>
              <a:gd name="connsiteY10" fmla="*/ 0 h 6856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00014" h="6856117">
                <a:moveTo>
                  <a:pt x="1064198" y="0"/>
                </a:moveTo>
                <a:lnTo>
                  <a:pt x="4200014" y="0"/>
                </a:lnTo>
                <a:lnTo>
                  <a:pt x="4200014" y="6856117"/>
                </a:lnTo>
                <a:lnTo>
                  <a:pt x="297890" y="6856117"/>
                </a:lnTo>
                <a:lnTo>
                  <a:pt x="781475" y="6091787"/>
                </a:lnTo>
                <a:lnTo>
                  <a:pt x="781475" y="5371577"/>
                </a:lnTo>
                <a:lnTo>
                  <a:pt x="539196" y="4441240"/>
                </a:lnTo>
                <a:lnTo>
                  <a:pt x="0" y="2424400"/>
                </a:lnTo>
                <a:lnTo>
                  <a:pt x="41417" y="1463908"/>
                </a:lnTo>
                <a:cubicBezTo>
                  <a:pt x="41417" y="1463908"/>
                  <a:pt x="103639" y="1083965"/>
                  <a:pt x="338335" y="752268"/>
                </a:cubicBezTo>
                <a:cubicBezTo>
                  <a:pt x="573030" y="420255"/>
                  <a:pt x="1064198" y="0"/>
                  <a:pt x="1064198" y="0"/>
                </a:cubicBezTo>
                <a:close/>
              </a:path>
            </a:pathLst>
          </a:custGeom>
          <a:solidFill>
            <a:schemeClr val="tx1">
              <a:lumMod val="65000"/>
              <a:lumOff val="35000"/>
            </a:schemeClr>
          </a:solidFill>
        </p:spPr>
        <p:txBody>
          <a:bodyPr wrap="square" anchor="ctr">
            <a:noAutofit/>
          </a:bodyPr>
          <a:lstStyle>
            <a:lvl1pPr algn="ctr">
              <a:buNone/>
              <a:defRPr/>
            </a:lvl1pPr>
          </a:lstStyle>
          <a:p>
            <a:r>
              <a:rPr lang="en-US"/>
              <a:t>Click icon to add picture</a:t>
            </a:r>
            <a:endParaRPr lang="fr-FR"/>
          </a:p>
        </p:txBody>
      </p:sp>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12" name="Title 1">
            <a:extLst>
              <a:ext uri="{FF2B5EF4-FFF2-40B4-BE49-F238E27FC236}">
                <a16:creationId xmlns:a16="http://schemas.microsoft.com/office/drawing/2014/main" id="{9A35B3F2-596D-384B-A832-3B010DBCC162}"/>
              </a:ext>
            </a:extLst>
          </p:cNvPr>
          <p:cNvSpPr>
            <a:spLocks noGrp="1"/>
          </p:cNvSpPr>
          <p:nvPr>
            <p:ph type="title"/>
          </p:nvPr>
        </p:nvSpPr>
        <p:spPr>
          <a:xfrm>
            <a:off x="838200" y="365125"/>
            <a:ext cx="6690360" cy="1325563"/>
          </a:xfrm>
        </p:spPr>
        <p:txBody>
          <a:bodyPr/>
          <a:lstStyle/>
          <a:p>
            <a:r>
              <a:rPr lang="en-US"/>
              <a:t>Click to edit Master title style</a:t>
            </a:r>
            <a:endParaRPr lang="fr-FR" dirty="0"/>
          </a:p>
        </p:txBody>
      </p:sp>
      <p:sp>
        <p:nvSpPr>
          <p:cNvPr id="13" name="Content Placeholder 2">
            <a:extLst>
              <a:ext uri="{FF2B5EF4-FFF2-40B4-BE49-F238E27FC236}">
                <a16:creationId xmlns:a16="http://schemas.microsoft.com/office/drawing/2014/main" id="{0739D37A-A31C-F54D-A781-AAA6C4355124}"/>
              </a:ext>
            </a:extLst>
          </p:cNvPr>
          <p:cNvSpPr>
            <a:spLocks noGrp="1"/>
          </p:cNvSpPr>
          <p:nvPr>
            <p:ph idx="1"/>
          </p:nvPr>
        </p:nvSpPr>
        <p:spPr>
          <a:xfrm>
            <a:off x="838200" y="1825625"/>
            <a:ext cx="66903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Tree>
    <p:extLst>
      <p:ext uri="{BB962C8B-B14F-4D97-AF65-F5344CB8AC3E}">
        <p14:creationId xmlns:p14="http://schemas.microsoft.com/office/powerpoint/2010/main" val="23784590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4">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2196416-7B5D-C849-AC75-A364AA38F800}"/>
              </a:ext>
            </a:extLst>
          </p:cNvPr>
          <p:cNvSpPr>
            <a:spLocks noGrp="1"/>
          </p:cNvSpPr>
          <p:nvPr userDrawn="1">
            <p:ph type="dt" sz="half" idx="10"/>
          </p:nvPr>
        </p:nvSpPr>
        <p:spPr/>
        <p:txBody>
          <a:bodyPr/>
          <a:lstStyle/>
          <a:p>
            <a:r>
              <a:rPr lang="fr-FR"/>
              <a:t>Date</a:t>
            </a:r>
          </a:p>
        </p:txBody>
      </p:sp>
      <p:sp>
        <p:nvSpPr>
          <p:cNvPr id="5" name="Footer Placeholder 4">
            <a:extLst>
              <a:ext uri="{FF2B5EF4-FFF2-40B4-BE49-F238E27FC236}">
                <a16:creationId xmlns:a16="http://schemas.microsoft.com/office/drawing/2014/main" id="{30675CFE-563F-DC42-890E-9FA0548344A5}"/>
              </a:ext>
            </a:extLst>
          </p:cNvPr>
          <p:cNvSpPr>
            <a:spLocks noGrp="1"/>
          </p:cNvSpPr>
          <p:nvPr userDrawn="1">
            <p:ph type="ftr" sz="quarter" idx="11"/>
          </p:nvPr>
        </p:nvSpPr>
        <p:spPr/>
        <p:txBody>
          <a:bodyPr/>
          <a:lstStyle/>
          <a:p>
            <a:r>
              <a:rPr lang="fr-FR"/>
              <a:t>Your Footer Here</a:t>
            </a:r>
          </a:p>
        </p:txBody>
      </p:sp>
      <p:sp>
        <p:nvSpPr>
          <p:cNvPr id="6" name="Slide Number Placeholder 5">
            <a:extLst>
              <a:ext uri="{FF2B5EF4-FFF2-40B4-BE49-F238E27FC236}">
                <a16:creationId xmlns:a16="http://schemas.microsoft.com/office/drawing/2014/main" id="{D7F2C990-5CD7-D542-B0B3-CF14090A23D1}"/>
              </a:ext>
            </a:extLst>
          </p:cNvPr>
          <p:cNvSpPr>
            <a:spLocks noGrp="1"/>
          </p:cNvSpPr>
          <p:nvPr userDrawn="1">
            <p:ph type="sldNum" sz="quarter" idx="12"/>
          </p:nvPr>
        </p:nvSpPr>
        <p:spPr/>
        <p:txBody>
          <a:bodyPr/>
          <a:lstStyle/>
          <a:p>
            <a:fld id="{29E298FE-CD24-8C46-983A-691BFAE2F12E}" type="slidenum">
              <a:rPr lang="fr-FR" smtClean="0"/>
              <a:t>‹#›</a:t>
            </a:fld>
            <a:endParaRPr lang="fr-FR"/>
          </a:p>
        </p:txBody>
      </p:sp>
      <p:sp>
        <p:nvSpPr>
          <p:cNvPr id="7" name="Title 1">
            <a:extLst>
              <a:ext uri="{FF2B5EF4-FFF2-40B4-BE49-F238E27FC236}">
                <a16:creationId xmlns:a16="http://schemas.microsoft.com/office/drawing/2014/main" id="{E73B7A6A-9C72-2D48-A145-22B58DDC2CDC}"/>
              </a:ext>
            </a:extLst>
          </p:cNvPr>
          <p:cNvSpPr>
            <a:spLocks noGrp="1"/>
          </p:cNvSpPr>
          <p:nvPr>
            <p:ph type="title"/>
          </p:nvPr>
        </p:nvSpPr>
        <p:spPr>
          <a:xfrm>
            <a:off x="838200" y="365125"/>
            <a:ext cx="10515600" cy="1325563"/>
          </a:xfrm>
        </p:spPr>
        <p:txBody>
          <a:bodyPr/>
          <a:lstStyle/>
          <a:p>
            <a:r>
              <a:rPr lang="en-US"/>
              <a:t>Click to edit Master title style</a:t>
            </a:r>
            <a:endParaRPr lang="fr-FR" dirty="0"/>
          </a:p>
        </p:txBody>
      </p:sp>
    </p:spTree>
    <p:extLst>
      <p:ext uri="{BB962C8B-B14F-4D97-AF65-F5344CB8AC3E}">
        <p14:creationId xmlns:p14="http://schemas.microsoft.com/office/powerpoint/2010/main" val="40111378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Slide Judu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9C56D05-CF45-4622-BC56-B5F44AED0B07}"/>
              </a:ext>
            </a:extLst>
          </p:cNvPr>
          <p:cNvSpPr>
            <a:spLocks noGrp="1"/>
          </p:cNvSpPr>
          <p:nvPr>
            <p:ph type="ctrTitle"/>
          </p:nvPr>
        </p:nvSpPr>
        <p:spPr>
          <a:xfrm>
            <a:off x="1524000" y="1122363"/>
            <a:ext cx="9144000" cy="2387600"/>
          </a:xfrm>
        </p:spPr>
        <p:txBody>
          <a:bodyPr anchor="b"/>
          <a:lstStyle>
            <a:lvl1pPr algn="ctr">
              <a:defRPr sz="6000"/>
            </a:lvl1pPr>
          </a:lstStyle>
          <a:p>
            <a:r>
              <a:rPr lang="id-ID"/>
              <a:t>Klik untuk mengedit gaya judul Master</a:t>
            </a:r>
          </a:p>
        </p:txBody>
      </p:sp>
      <p:sp>
        <p:nvSpPr>
          <p:cNvPr id="3" name="Subjudul 2">
            <a:extLst>
              <a:ext uri="{FF2B5EF4-FFF2-40B4-BE49-F238E27FC236}">
                <a16:creationId xmlns:a16="http://schemas.microsoft.com/office/drawing/2014/main" id="{EAA14B62-D7DB-42DF-80CB-977D7F93A2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d-ID"/>
              <a:t>Klik untuk mengedit gaya subjudul Master</a:t>
            </a:r>
          </a:p>
        </p:txBody>
      </p:sp>
      <p:sp>
        <p:nvSpPr>
          <p:cNvPr id="4" name="Tampungan Tanggal 3">
            <a:extLst>
              <a:ext uri="{FF2B5EF4-FFF2-40B4-BE49-F238E27FC236}">
                <a16:creationId xmlns:a16="http://schemas.microsoft.com/office/drawing/2014/main" id="{D505EEE1-9F39-4A05-A034-349E4BD41EE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0C6AE075-C566-4187-A75F-BB7F33C4F66A}"/>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62769D86-0DFD-4225-A9DD-83BD52E4C154}"/>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15846743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Judul dan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B6AE4E26-63F0-4E4B-9304-D734415AFC9B}"/>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F35C9DEF-8BB4-4BF1-8315-FA13CFA9601A}"/>
              </a:ext>
            </a:extLst>
          </p:cNvPr>
          <p:cNvSpPr>
            <a:spLocks noGrp="1"/>
          </p:cNvSpPr>
          <p:nvPr>
            <p:ph idx="1"/>
          </p:nvPr>
        </p:nvSpPr>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21C197-26CE-4F59-A6D8-3705CF7F8DA6}"/>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4BC6040D-4F31-421A-9A12-1A789F66F8CC}"/>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AD7C655E-E5FD-4DFF-8AF8-056B65AFAF5D}"/>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28530755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Header Bagi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F2AC2C7-A85D-4A5D-844E-1C01E3D899AE}"/>
              </a:ext>
            </a:extLst>
          </p:cNvPr>
          <p:cNvSpPr>
            <a:spLocks noGrp="1"/>
          </p:cNvSpPr>
          <p:nvPr>
            <p:ph type="title"/>
          </p:nvPr>
        </p:nvSpPr>
        <p:spPr>
          <a:xfrm>
            <a:off x="831850" y="1709738"/>
            <a:ext cx="10515600" cy="2852737"/>
          </a:xfrm>
        </p:spPr>
        <p:txBody>
          <a:bodyPr anchor="b"/>
          <a:lstStyle>
            <a:lvl1pPr>
              <a:defRPr sz="6000"/>
            </a:lvl1pPr>
          </a:lstStyle>
          <a:p>
            <a:r>
              <a:rPr lang="id-ID"/>
              <a:t>Klik untuk mengedit gaya judul Master</a:t>
            </a:r>
          </a:p>
        </p:txBody>
      </p:sp>
      <p:sp>
        <p:nvSpPr>
          <p:cNvPr id="3" name="Tampungan Teks 2">
            <a:extLst>
              <a:ext uri="{FF2B5EF4-FFF2-40B4-BE49-F238E27FC236}">
                <a16:creationId xmlns:a16="http://schemas.microsoft.com/office/drawing/2014/main" id="{F651427C-A5DE-4D77-958A-A7F0D8915A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d-ID"/>
              <a:t>Klik untuk edit gaya teks Master</a:t>
            </a:r>
          </a:p>
        </p:txBody>
      </p:sp>
      <p:sp>
        <p:nvSpPr>
          <p:cNvPr id="4" name="Tampungan Tanggal 3">
            <a:extLst>
              <a:ext uri="{FF2B5EF4-FFF2-40B4-BE49-F238E27FC236}">
                <a16:creationId xmlns:a16="http://schemas.microsoft.com/office/drawing/2014/main" id="{02744E51-A37D-4FEF-ADAF-565C2C375F8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793A7F6A-5861-451C-B3C5-65050DA70658}"/>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FC664B9B-7556-4DE9-82B4-31065798470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95174070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Dua Konte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D1E98B-4307-49DA-876F-7ADD987079AC}"/>
              </a:ext>
            </a:extLst>
          </p:cNvPr>
          <p:cNvSpPr>
            <a:spLocks noGrp="1"/>
          </p:cNvSpPr>
          <p:nvPr>
            <p:ph type="title"/>
          </p:nvPr>
        </p:nvSpPr>
        <p:spPr/>
        <p:txBody>
          <a:bodyPr/>
          <a:lstStyle/>
          <a:p>
            <a:r>
              <a:rPr lang="id-ID"/>
              <a:t>Klik untuk mengedit gaya judul Master</a:t>
            </a:r>
          </a:p>
        </p:txBody>
      </p:sp>
      <p:sp>
        <p:nvSpPr>
          <p:cNvPr id="3" name="Tampungan Konten 2">
            <a:extLst>
              <a:ext uri="{FF2B5EF4-FFF2-40B4-BE49-F238E27FC236}">
                <a16:creationId xmlns:a16="http://schemas.microsoft.com/office/drawing/2014/main" id="{05B0D86E-AFA6-48EF-9F17-C247BF386A97}"/>
              </a:ext>
            </a:extLst>
          </p:cNvPr>
          <p:cNvSpPr>
            <a:spLocks noGrp="1"/>
          </p:cNvSpPr>
          <p:nvPr>
            <p:ph sz="half" idx="1"/>
          </p:nvPr>
        </p:nvSpPr>
        <p:spPr>
          <a:xfrm>
            <a:off x="838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Konten 3">
            <a:extLst>
              <a:ext uri="{FF2B5EF4-FFF2-40B4-BE49-F238E27FC236}">
                <a16:creationId xmlns:a16="http://schemas.microsoft.com/office/drawing/2014/main" id="{049CA546-9F75-4910-8EEE-827CAC91C599}"/>
              </a:ext>
            </a:extLst>
          </p:cNvPr>
          <p:cNvSpPr>
            <a:spLocks noGrp="1"/>
          </p:cNvSpPr>
          <p:nvPr>
            <p:ph sz="half" idx="2"/>
          </p:nvPr>
        </p:nvSpPr>
        <p:spPr>
          <a:xfrm>
            <a:off x="6172200" y="1825625"/>
            <a:ext cx="5181600" cy="435133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anggal 4">
            <a:extLst>
              <a:ext uri="{FF2B5EF4-FFF2-40B4-BE49-F238E27FC236}">
                <a16:creationId xmlns:a16="http://schemas.microsoft.com/office/drawing/2014/main" id="{26C8D1B2-E940-4276-9A62-6B459D5FF72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AB8BA8C0-7962-4AD8-AE17-EF3C0BEF7ED9}"/>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B194FFA0-0D3A-4DBD-B222-5DD1AB0E773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1695898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Perbandi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F6BBD24-65EC-453E-99C0-78B83FD18804}"/>
              </a:ext>
            </a:extLst>
          </p:cNvPr>
          <p:cNvSpPr>
            <a:spLocks noGrp="1"/>
          </p:cNvSpPr>
          <p:nvPr>
            <p:ph type="title"/>
          </p:nvPr>
        </p:nvSpPr>
        <p:spPr>
          <a:xfrm>
            <a:off x="839788" y="365125"/>
            <a:ext cx="10515600" cy="1325563"/>
          </a:xfrm>
        </p:spPr>
        <p:txBody>
          <a:bodyPr/>
          <a:lstStyle/>
          <a:p>
            <a:r>
              <a:rPr lang="id-ID"/>
              <a:t>Klik untuk mengedit gaya judul Master</a:t>
            </a:r>
          </a:p>
        </p:txBody>
      </p:sp>
      <p:sp>
        <p:nvSpPr>
          <p:cNvPr id="3" name="Tampungan Teks 2">
            <a:extLst>
              <a:ext uri="{FF2B5EF4-FFF2-40B4-BE49-F238E27FC236}">
                <a16:creationId xmlns:a16="http://schemas.microsoft.com/office/drawing/2014/main" id="{00962270-FF3E-4F79-94C7-3ED6093952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4" name="Tampungan Konten 3">
            <a:extLst>
              <a:ext uri="{FF2B5EF4-FFF2-40B4-BE49-F238E27FC236}">
                <a16:creationId xmlns:a16="http://schemas.microsoft.com/office/drawing/2014/main" id="{584D4647-66AF-42F2-B6CE-3258147DC0DC}"/>
              </a:ext>
            </a:extLst>
          </p:cNvPr>
          <p:cNvSpPr>
            <a:spLocks noGrp="1"/>
          </p:cNvSpPr>
          <p:nvPr>
            <p:ph sz="half" idx="2"/>
          </p:nvPr>
        </p:nvSpPr>
        <p:spPr>
          <a:xfrm>
            <a:off x="839788" y="2505075"/>
            <a:ext cx="5157787"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5" name="Tampungan Teks 4">
            <a:extLst>
              <a:ext uri="{FF2B5EF4-FFF2-40B4-BE49-F238E27FC236}">
                <a16:creationId xmlns:a16="http://schemas.microsoft.com/office/drawing/2014/main" id="{F4201577-AA00-41FD-AB3F-36F013D361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d-ID"/>
              <a:t>Klik untuk edit gaya teks Master</a:t>
            </a:r>
          </a:p>
        </p:txBody>
      </p:sp>
      <p:sp>
        <p:nvSpPr>
          <p:cNvPr id="6" name="Tampungan Konten 5">
            <a:extLst>
              <a:ext uri="{FF2B5EF4-FFF2-40B4-BE49-F238E27FC236}">
                <a16:creationId xmlns:a16="http://schemas.microsoft.com/office/drawing/2014/main" id="{5A800817-8F66-45A5-A96C-2B86384200B6}"/>
              </a:ext>
            </a:extLst>
          </p:cNvPr>
          <p:cNvSpPr>
            <a:spLocks noGrp="1"/>
          </p:cNvSpPr>
          <p:nvPr>
            <p:ph sz="quarter" idx="4"/>
          </p:nvPr>
        </p:nvSpPr>
        <p:spPr>
          <a:xfrm>
            <a:off x="6172200" y="2505075"/>
            <a:ext cx="5183188" cy="3684588"/>
          </a:xfrm>
        </p:spPr>
        <p:txBody>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7" name="Tampungan Tanggal 6">
            <a:extLst>
              <a:ext uri="{FF2B5EF4-FFF2-40B4-BE49-F238E27FC236}">
                <a16:creationId xmlns:a16="http://schemas.microsoft.com/office/drawing/2014/main" id="{F0BED0C1-7F8C-48B3-B263-27F5BC3DFDE2}"/>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8" name="Tampungan Kaki 7">
            <a:extLst>
              <a:ext uri="{FF2B5EF4-FFF2-40B4-BE49-F238E27FC236}">
                <a16:creationId xmlns:a16="http://schemas.microsoft.com/office/drawing/2014/main" id="{930D0D49-D5E1-400E-BC29-3579AD58773B}"/>
              </a:ext>
            </a:extLst>
          </p:cNvPr>
          <p:cNvSpPr>
            <a:spLocks noGrp="1"/>
          </p:cNvSpPr>
          <p:nvPr>
            <p:ph type="ftr" sz="quarter" idx="11"/>
          </p:nvPr>
        </p:nvSpPr>
        <p:spPr/>
        <p:txBody>
          <a:bodyPr/>
          <a:lstStyle/>
          <a:p>
            <a:endParaRPr lang="id-ID"/>
          </a:p>
        </p:txBody>
      </p:sp>
      <p:sp>
        <p:nvSpPr>
          <p:cNvPr id="9" name="Tampungan Nomor Slide 8">
            <a:extLst>
              <a:ext uri="{FF2B5EF4-FFF2-40B4-BE49-F238E27FC236}">
                <a16:creationId xmlns:a16="http://schemas.microsoft.com/office/drawing/2014/main" id="{33A782C5-9153-4F9D-ACD3-189828650920}"/>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59690259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Judul Saja">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339A9C9E-AD00-4E6E-9264-46BF6C6A5C46}"/>
              </a:ext>
            </a:extLst>
          </p:cNvPr>
          <p:cNvSpPr>
            <a:spLocks noGrp="1"/>
          </p:cNvSpPr>
          <p:nvPr>
            <p:ph type="title"/>
          </p:nvPr>
        </p:nvSpPr>
        <p:spPr/>
        <p:txBody>
          <a:bodyPr/>
          <a:lstStyle/>
          <a:p>
            <a:r>
              <a:rPr lang="id-ID"/>
              <a:t>Klik untuk mengedit gaya judul Master</a:t>
            </a:r>
          </a:p>
        </p:txBody>
      </p:sp>
      <p:sp>
        <p:nvSpPr>
          <p:cNvPr id="3" name="Tampungan Tanggal 2">
            <a:extLst>
              <a:ext uri="{FF2B5EF4-FFF2-40B4-BE49-F238E27FC236}">
                <a16:creationId xmlns:a16="http://schemas.microsoft.com/office/drawing/2014/main" id="{486484A0-B2BE-4057-AB8E-31783BBDFEC8}"/>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4" name="Tampungan Kaki 3">
            <a:extLst>
              <a:ext uri="{FF2B5EF4-FFF2-40B4-BE49-F238E27FC236}">
                <a16:creationId xmlns:a16="http://schemas.microsoft.com/office/drawing/2014/main" id="{88E09573-2693-46D2-BDF5-E40028F2A4B3}"/>
              </a:ext>
            </a:extLst>
          </p:cNvPr>
          <p:cNvSpPr>
            <a:spLocks noGrp="1"/>
          </p:cNvSpPr>
          <p:nvPr>
            <p:ph type="ftr" sz="quarter" idx="11"/>
          </p:nvPr>
        </p:nvSpPr>
        <p:spPr/>
        <p:txBody>
          <a:bodyPr/>
          <a:lstStyle/>
          <a:p>
            <a:endParaRPr lang="id-ID"/>
          </a:p>
        </p:txBody>
      </p:sp>
      <p:sp>
        <p:nvSpPr>
          <p:cNvPr id="5" name="Tampungan Nomor Slide 4">
            <a:extLst>
              <a:ext uri="{FF2B5EF4-FFF2-40B4-BE49-F238E27FC236}">
                <a16:creationId xmlns:a16="http://schemas.microsoft.com/office/drawing/2014/main" id="{7C1CF8B3-8D99-4C2F-B331-294F0AC81812}"/>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09046070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Kosong">
    <p:spTree>
      <p:nvGrpSpPr>
        <p:cNvPr id="1" name=""/>
        <p:cNvGrpSpPr/>
        <p:nvPr/>
      </p:nvGrpSpPr>
      <p:grpSpPr>
        <a:xfrm>
          <a:off x="0" y="0"/>
          <a:ext cx="0" cy="0"/>
          <a:chOff x="0" y="0"/>
          <a:chExt cx="0" cy="0"/>
        </a:xfrm>
      </p:grpSpPr>
      <p:sp>
        <p:nvSpPr>
          <p:cNvPr id="2" name="Tampungan Tanggal 1">
            <a:extLst>
              <a:ext uri="{FF2B5EF4-FFF2-40B4-BE49-F238E27FC236}">
                <a16:creationId xmlns:a16="http://schemas.microsoft.com/office/drawing/2014/main" id="{3C220389-6204-405E-AE3B-49A80F7A1B3F}"/>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3" name="Tampungan Kaki 2">
            <a:extLst>
              <a:ext uri="{FF2B5EF4-FFF2-40B4-BE49-F238E27FC236}">
                <a16:creationId xmlns:a16="http://schemas.microsoft.com/office/drawing/2014/main" id="{2E146D47-9224-4CFD-8587-14196F84C9F3}"/>
              </a:ext>
            </a:extLst>
          </p:cNvPr>
          <p:cNvSpPr>
            <a:spLocks noGrp="1"/>
          </p:cNvSpPr>
          <p:nvPr>
            <p:ph type="ftr" sz="quarter" idx="11"/>
          </p:nvPr>
        </p:nvSpPr>
        <p:spPr/>
        <p:txBody>
          <a:bodyPr/>
          <a:lstStyle/>
          <a:p>
            <a:endParaRPr lang="id-ID"/>
          </a:p>
        </p:txBody>
      </p:sp>
      <p:sp>
        <p:nvSpPr>
          <p:cNvPr id="4" name="Tampungan Nomor Slide 3">
            <a:extLst>
              <a:ext uri="{FF2B5EF4-FFF2-40B4-BE49-F238E27FC236}">
                <a16:creationId xmlns:a16="http://schemas.microsoft.com/office/drawing/2014/main" id="{8463C129-60DF-4CC9-841B-11969AD6A563}"/>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8338131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Konten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6AE82CD4-C439-4D11-8F1A-F96FDB5EB97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Konten 2">
            <a:extLst>
              <a:ext uri="{FF2B5EF4-FFF2-40B4-BE49-F238E27FC236}">
                <a16:creationId xmlns:a16="http://schemas.microsoft.com/office/drawing/2014/main" id="{D70C16E8-04DE-49F1-8833-A85EA86377D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eks 3">
            <a:extLst>
              <a:ext uri="{FF2B5EF4-FFF2-40B4-BE49-F238E27FC236}">
                <a16:creationId xmlns:a16="http://schemas.microsoft.com/office/drawing/2014/main" id="{B5B7C63A-923F-416A-8FBC-A4C9DC3CDD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D8B01281-1BDC-4FAC-996B-484F0806E3C4}"/>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CD0798B9-6756-4A63-A322-EDCE3436690F}"/>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7E6AFBE6-757C-47EC-9849-C92E329F9AF1}"/>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11356604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Gambar dengan Keterangan">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EDA95F22-1974-4011-ADA9-957FA0372831}"/>
              </a:ext>
            </a:extLst>
          </p:cNvPr>
          <p:cNvSpPr>
            <a:spLocks noGrp="1"/>
          </p:cNvSpPr>
          <p:nvPr>
            <p:ph type="title"/>
          </p:nvPr>
        </p:nvSpPr>
        <p:spPr>
          <a:xfrm>
            <a:off x="839788" y="457200"/>
            <a:ext cx="3932237" cy="1600200"/>
          </a:xfrm>
        </p:spPr>
        <p:txBody>
          <a:bodyPr anchor="b"/>
          <a:lstStyle>
            <a:lvl1pPr>
              <a:defRPr sz="3200"/>
            </a:lvl1pPr>
          </a:lstStyle>
          <a:p>
            <a:r>
              <a:rPr lang="id-ID"/>
              <a:t>Klik untuk mengedit gaya judul Master</a:t>
            </a:r>
          </a:p>
        </p:txBody>
      </p:sp>
      <p:sp>
        <p:nvSpPr>
          <p:cNvPr id="3" name="Tampungan Gambar 2">
            <a:extLst>
              <a:ext uri="{FF2B5EF4-FFF2-40B4-BE49-F238E27FC236}">
                <a16:creationId xmlns:a16="http://schemas.microsoft.com/office/drawing/2014/main" id="{F3F3FC89-90D8-4CF3-A8A7-A04AF45C72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ampungan Teks 3">
            <a:extLst>
              <a:ext uri="{FF2B5EF4-FFF2-40B4-BE49-F238E27FC236}">
                <a16:creationId xmlns:a16="http://schemas.microsoft.com/office/drawing/2014/main" id="{15DE60AC-30EE-4323-8533-9F94D0217E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d-ID"/>
              <a:t>Klik untuk edit gaya teks Master</a:t>
            </a:r>
          </a:p>
        </p:txBody>
      </p:sp>
      <p:sp>
        <p:nvSpPr>
          <p:cNvPr id="5" name="Tampungan Tanggal 4">
            <a:extLst>
              <a:ext uri="{FF2B5EF4-FFF2-40B4-BE49-F238E27FC236}">
                <a16:creationId xmlns:a16="http://schemas.microsoft.com/office/drawing/2014/main" id="{712D188E-6242-446A-A329-55B51546F69D}"/>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6" name="Tampungan Kaki 5">
            <a:extLst>
              <a:ext uri="{FF2B5EF4-FFF2-40B4-BE49-F238E27FC236}">
                <a16:creationId xmlns:a16="http://schemas.microsoft.com/office/drawing/2014/main" id="{6881B3D4-8D75-4624-84F0-C089B22B3AC7}"/>
              </a:ext>
            </a:extLst>
          </p:cNvPr>
          <p:cNvSpPr>
            <a:spLocks noGrp="1"/>
          </p:cNvSpPr>
          <p:nvPr>
            <p:ph type="ftr" sz="quarter" idx="11"/>
          </p:nvPr>
        </p:nvSpPr>
        <p:spPr/>
        <p:txBody>
          <a:bodyPr/>
          <a:lstStyle/>
          <a:p>
            <a:endParaRPr lang="id-ID"/>
          </a:p>
        </p:txBody>
      </p:sp>
      <p:sp>
        <p:nvSpPr>
          <p:cNvPr id="7" name="Tampungan Nomor Slide 6">
            <a:extLst>
              <a:ext uri="{FF2B5EF4-FFF2-40B4-BE49-F238E27FC236}">
                <a16:creationId xmlns:a16="http://schemas.microsoft.com/office/drawing/2014/main" id="{63C5BFFC-A2F7-437C-8322-2C851C004BA9}"/>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29396774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Judul dan Teks Vertikal">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A7D0C50E-496F-475D-9EC7-EB3DB63E793B}"/>
              </a:ext>
            </a:extLst>
          </p:cNvPr>
          <p:cNvSpPr>
            <a:spLocks noGrp="1"/>
          </p:cNvSpPr>
          <p:nvPr>
            <p:ph type="title"/>
          </p:nvPr>
        </p:nvSpPr>
        <p:spPr/>
        <p:txBody>
          <a:bodyPr/>
          <a:lstStyle/>
          <a:p>
            <a:r>
              <a:rPr lang="id-ID"/>
              <a:t>Klik untuk mengedit gaya judul Master</a:t>
            </a:r>
          </a:p>
        </p:txBody>
      </p:sp>
      <p:sp>
        <p:nvSpPr>
          <p:cNvPr id="3" name="Tampungan Teks Vertikal 2">
            <a:extLst>
              <a:ext uri="{FF2B5EF4-FFF2-40B4-BE49-F238E27FC236}">
                <a16:creationId xmlns:a16="http://schemas.microsoft.com/office/drawing/2014/main" id="{AFA71474-F839-4F53-B27D-414E06F81740}"/>
              </a:ext>
            </a:extLst>
          </p:cNvPr>
          <p:cNvSpPr>
            <a:spLocks noGrp="1"/>
          </p:cNvSpPr>
          <p:nvPr>
            <p:ph type="body" orient="vert" idx="1"/>
          </p:nvPr>
        </p:nvSpPr>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F0A5C44D-E891-452A-B88E-6FADCC0DA56C}"/>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CBE4881B-0451-4103-8711-008733D440BD}"/>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35A585B0-DE13-440E-8FA7-85207F2EB12E}"/>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40844538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Judul Vertikal dan Teks">
    <p:spTree>
      <p:nvGrpSpPr>
        <p:cNvPr id="1" name=""/>
        <p:cNvGrpSpPr/>
        <p:nvPr/>
      </p:nvGrpSpPr>
      <p:grpSpPr>
        <a:xfrm>
          <a:off x="0" y="0"/>
          <a:ext cx="0" cy="0"/>
          <a:chOff x="0" y="0"/>
          <a:chExt cx="0" cy="0"/>
        </a:xfrm>
      </p:grpSpPr>
      <p:sp>
        <p:nvSpPr>
          <p:cNvPr id="2" name="Judul Vertikal 1">
            <a:extLst>
              <a:ext uri="{FF2B5EF4-FFF2-40B4-BE49-F238E27FC236}">
                <a16:creationId xmlns:a16="http://schemas.microsoft.com/office/drawing/2014/main" id="{36DBC72A-6EB8-4821-98FB-D7E7C7250516}"/>
              </a:ext>
            </a:extLst>
          </p:cNvPr>
          <p:cNvSpPr>
            <a:spLocks noGrp="1"/>
          </p:cNvSpPr>
          <p:nvPr>
            <p:ph type="title" orient="vert"/>
          </p:nvPr>
        </p:nvSpPr>
        <p:spPr>
          <a:xfrm>
            <a:off x="8724900" y="365125"/>
            <a:ext cx="2628900" cy="5811838"/>
          </a:xfrm>
        </p:spPr>
        <p:txBody>
          <a:bodyPr vert="eaVert"/>
          <a:lstStyle/>
          <a:p>
            <a:r>
              <a:rPr lang="id-ID"/>
              <a:t>Klik untuk mengedit gaya judul Master</a:t>
            </a:r>
          </a:p>
        </p:txBody>
      </p:sp>
      <p:sp>
        <p:nvSpPr>
          <p:cNvPr id="3" name="Tampungan Teks Vertikal 2">
            <a:extLst>
              <a:ext uri="{FF2B5EF4-FFF2-40B4-BE49-F238E27FC236}">
                <a16:creationId xmlns:a16="http://schemas.microsoft.com/office/drawing/2014/main" id="{BDBB26D9-A71D-4CDB-B240-80D92757318A}"/>
              </a:ext>
            </a:extLst>
          </p:cNvPr>
          <p:cNvSpPr>
            <a:spLocks noGrp="1"/>
          </p:cNvSpPr>
          <p:nvPr>
            <p:ph type="body" orient="vert" idx="1"/>
          </p:nvPr>
        </p:nvSpPr>
        <p:spPr>
          <a:xfrm>
            <a:off x="838200" y="365125"/>
            <a:ext cx="7734300" cy="5811838"/>
          </a:xfrm>
        </p:spPr>
        <p:txBody>
          <a:bodyPr vert="eaVert"/>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69A3B6A8-2AD5-4518-8C92-86BBBEA73349}"/>
              </a:ext>
            </a:extLst>
          </p:cNvPr>
          <p:cNvSpPr>
            <a:spLocks noGrp="1"/>
          </p:cNvSpPr>
          <p:nvPr>
            <p:ph type="dt" sz="half" idx="10"/>
          </p:nvPr>
        </p:nvSpPr>
        <p:spPr/>
        <p:txBody>
          <a:body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1F4865E9-DF20-448E-B575-6BCA2132A679}"/>
              </a:ext>
            </a:extLst>
          </p:cNvPr>
          <p:cNvSpPr>
            <a:spLocks noGrp="1"/>
          </p:cNvSpPr>
          <p:nvPr>
            <p:ph type="ftr" sz="quarter" idx="11"/>
          </p:nvPr>
        </p:nvSpPr>
        <p:spPr/>
        <p:txBody>
          <a:bodyPr/>
          <a:lstStyle/>
          <a:p>
            <a:endParaRPr lang="id-ID"/>
          </a:p>
        </p:txBody>
      </p:sp>
      <p:sp>
        <p:nvSpPr>
          <p:cNvPr id="6" name="Tampungan Nomor Slide 5">
            <a:extLst>
              <a:ext uri="{FF2B5EF4-FFF2-40B4-BE49-F238E27FC236}">
                <a16:creationId xmlns:a16="http://schemas.microsoft.com/office/drawing/2014/main" id="{059C7C23-6A0E-4A23-A40C-F96E38FB115F}"/>
              </a:ext>
            </a:extLst>
          </p:cNvPr>
          <p:cNvSpPr>
            <a:spLocks noGrp="1"/>
          </p:cNvSpPr>
          <p:nvPr>
            <p:ph type="sldNum" sz="quarter" idx="12"/>
          </p:nvPr>
        </p:nvSpPr>
        <p:spPr/>
        <p:txBody>
          <a:bodyPr/>
          <a:lstStyle/>
          <a:p>
            <a:fld id="{944D15D5-9356-487D-BFBA-A0A1B40C7C07}" type="slidenum">
              <a:rPr lang="id-ID" smtClean="0"/>
              <a:t>‹#›</a:t>
            </a:fld>
            <a:endParaRPr lang="id-ID"/>
          </a:p>
        </p:txBody>
      </p:sp>
    </p:spTree>
    <p:extLst>
      <p:ext uri="{BB962C8B-B14F-4D97-AF65-F5344CB8AC3E}">
        <p14:creationId xmlns:p14="http://schemas.microsoft.com/office/powerpoint/2010/main" val="3398111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26" Type="http://schemas.openxmlformats.org/officeDocument/2006/relationships/image" Target="../media/image2.png"/><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5" Type="http://schemas.openxmlformats.org/officeDocument/2006/relationships/theme" Target="../theme/theme2.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slideLayout" Target="../slideLayouts/slideLayout36.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slideLayout" Target="../slideLayouts/slideLayout35.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3.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1920138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9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pic>
        <p:nvPicPr>
          <p:cNvPr id="8" name="Picture 7" descr="Background pattern&#10;&#10;Description automatically generated">
            <a:extLst>
              <a:ext uri="{FF2B5EF4-FFF2-40B4-BE49-F238E27FC236}">
                <a16:creationId xmlns:a16="http://schemas.microsoft.com/office/drawing/2014/main" id="{7A94BA24-51B3-CF4D-9539-778708BEBEF6}"/>
              </a:ext>
            </a:extLst>
          </p:cNvPr>
          <p:cNvPicPr>
            <a:picLocks noChangeAspect="1"/>
          </p:cNvPicPr>
          <p:nvPr userDrawn="1"/>
        </p:nvPicPr>
        <p:blipFill>
          <a:blip r:embed="rId26">
            <a:alphaModFix amt="10000"/>
          </a:blip>
          <a:stretch>
            <a:fillRect/>
          </a:stretch>
        </p:blipFill>
        <p:spPr>
          <a:xfrm>
            <a:off x="7815" y="857"/>
            <a:ext cx="12192000" cy="6857143"/>
          </a:xfrm>
          <a:prstGeom prst="rect">
            <a:avLst/>
          </a:prstGeom>
        </p:spPr>
      </p:pic>
      <p:sp>
        <p:nvSpPr>
          <p:cNvPr id="2" name="Title Placeholder 1">
            <a:extLst>
              <a:ext uri="{FF2B5EF4-FFF2-40B4-BE49-F238E27FC236}">
                <a16:creationId xmlns:a16="http://schemas.microsoft.com/office/drawing/2014/main" id="{011B125E-09FD-C94D-A96F-238E498F925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FR" dirty="0"/>
          </a:p>
        </p:txBody>
      </p:sp>
      <p:sp>
        <p:nvSpPr>
          <p:cNvPr id="3" name="Text Placeholder 2">
            <a:extLst>
              <a:ext uri="{FF2B5EF4-FFF2-40B4-BE49-F238E27FC236}">
                <a16:creationId xmlns:a16="http://schemas.microsoft.com/office/drawing/2014/main" id="{172FF0E6-16FA-E244-B924-9B9208C888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FR"/>
          </a:p>
        </p:txBody>
      </p:sp>
      <p:sp>
        <p:nvSpPr>
          <p:cNvPr id="4" name="Date Placeholder 3">
            <a:extLst>
              <a:ext uri="{FF2B5EF4-FFF2-40B4-BE49-F238E27FC236}">
                <a16:creationId xmlns:a16="http://schemas.microsoft.com/office/drawing/2014/main" id="{B6962B8C-7F0C-974B-9D63-70DB3A0631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2"/>
                </a:solidFill>
              </a:defRPr>
            </a:lvl1pPr>
          </a:lstStyle>
          <a:p>
            <a:r>
              <a:rPr lang="fr-FR"/>
              <a:t>Date</a:t>
            </a:r>
          </a:p>
        </p:txBody>
      </p:sp>
      <p:sp>
        <p:nvSpPr>
          <p:cNvPr id="5" name="Footer Placeholder 4">
            <a:extLst>
              <a:ext uri="{FF2B5EF4-FFF2-40B4-BE49-F238E27FC236}">
                <a16:creationId xmlns:a16="http://schemas.microsoft.com/office/drawing/2014/main" id="{F900D9F5-7404-584E-97B3-6C22709CC8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2"/>
                </a:solidFill>
              </a:defRPr>
            </a:lvl1pPr>
          </a:lstStyle>
          <a:p>
            <a:r>
              <a:rPr lang="fr-FR">
                <a:solidFill>
                  <a:schemeClr val="bg2"/>
                </a:solidFill>
              </a:rPr>
              <a:t>Your Footer Here</a:t>
            </a:r>
          </a:p>
        </p:txBody>
      </p:sp>
      <p:sp>
        <p:nvSpPr>
          <p:cNvPr id="6" name="Slide Number Placeholder 5">
            <a:extLst>
              <a:ext uri="{FF2B5EF4-FFF2-40B4-BE49-F238E27FC236}">
                <a16:creationId xmlns:a16="http://schemas.microsoft.com/office/drawing/2014/main" id="{4A6A2D40-4618-124F-BD22-11E2D3E7210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2"/>
                </a:solidFill>
              </a:defRPr>
            </a:lvl1pPr>
          </a:lstStyle>
          <a:p>
            <a:fld id="{29E298FE-CD24-8C46-983A-691BFAE2F12E}" type="slidenum">
              <a:rPr lang="fr-FR" smtClean="0"/>
              <a:pPr/>
              <a:t>‹#›</a:t>
            </a:fld>
            <a:endParaRPr lang="fr-FR"/>
          </a:p>
        </p:txBody>
      </p:sp>
      <p:sp>
        <p:nvSpPr>
          <p:cNvPr id="9" name="Rectangle 8">
            <a:extLst>
              <a:ext uri="{FF2B5EF4-FFF2-40B4-BE49-F238E27FC236}">
                <a16:creationId xmlns:a16="http://schemas.microsoft.com/office/drawing/2014/main" id="{3A8D0A48-1A09-466C-8EDC-B31E689400EE}"/>
              </a:ext>
            </a:extLst>
          </p:cNvPr>
          <p:cNvSpPr/>
          <p:nvPr userDrawn="1"/>
        </p:nvSpPr>
        <p:spPr>
          <a:xfrm rot="5400000">
            <a:off x="11604686" y="5799926"/>
            <a:ext cx="1839158" cy="276999"/>
          </a:xfrm>
          <a:prstGeom prst="rect">
            <a:avLst/>
          </a:prstGeom>
        </p:spPr>
        <p:txBody>
          <a:bodyPr wrap="none">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dirty="0">
                <a:solidFill>
                  <a:prstClr val="black"/>
                </a:solidFill>
              </a:rPr>
              <a:t>© Copyright Showeet.com</a:t>
            </a:r>
          </a:p>
        </p:txBody>
      </p:sp>
    </p:spTree>
    <p:extLst>
      <p:ext uri="{BB962C8B-B14F-4D97-AF65-F5344CB8AC3E}">
        <p14:creationId xmlns:p14="http://schemas.microsoft.com/office/powerpoint/2010/main" val="11976410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ampungan Judul 1">
            <a:extLst>
              <a:ext uri="{FF2B5EF4-FFF2-40B4-BE49-F238E27FC236}">
                <a16:creationId xmlns:a16="http://schemas.microsoft.com/office/drawing/2014/main" id="{C778F0B0-B552-4D49-9E50-98C3DC080B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d-ID"/>
              <a:t>Klik untuk mengedit gaya judul Master</a:t>
            </a:r>
          </a:p>
        </p:txBody>
      </p:sp>
      <p:sp>
        <p:nvSpPr>
          <p:cNvPr id="3" name="Tampungan Teks 2">
            <a:extLst>
              <a:ext uri="{FF2B5EF4-FFF2-40B4-BE49-F238E27FC236}">
                <a16:creationId xmlns:a16="http://schemas.microsoft.com/office/drawing/2014/main" id="{4AD08EA5-4F63-4973-A362-41750B01D9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d-ID"/>
              <a:t>Klik untuk edit gaya teks Master</a:t>
            </a:r>
          </a:p>
          <a:p>
            <a:pPr lvl="1"/>
            <a:r>
              <a:rPr lang="id-ID"/>
              <a:t>Tingkat kedua</a:t>
            </a:r>
          </a:p>
          <a:p>
            <a:pPr lvl="2"/>
            <a:r>
              <a:rPr lang="id-ID"/>
              <a:t>Tingkat ketiga</a:t>
            </a:r>
          </a:p>
          <a:p>
            <a:pPr lvl="3"/>
            <a:r>
              <a:rPr lang="id-ID"/>
              <a:t>Tingkat keempat</a:t>
            </a:r>
          </a:p>
          <a:p>
            <a:pPr lvl="4"/>
            <a:r>
              <a:rPr lang="id-ID"/>
              <a:t>Tingkat kelima</a:t>
            </a:r>
          </a:p>
        </p:txBody>
      </p:sp>
      <p:sp>
        <p:nvSpPr>
          <p:cNvPr id="4" name="Tampungan Tanggal 3">
            <a:extLst>
              <a:ext uri="{FF2B5EF4-FFF2-40B4-BE49-F238E27FC236}">
                <a16:creationId xmlns:a16="http://schemas.microsoft.com/office/drawing/2014/main" id="{0CB66942-AAB5-46A2-94F2-8375629342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F8FCDD-997E-4FF8-9E9F-85C7D5676628}" type="datetimeFigureOut">
              <a:rPr lang="id-ID" smtClean="0"/>
              <a:t>13/04/2022</a:t>
            </a:fld>
            <a:endParaRPr lang="id-ID"/>
          </a:p>
        </p:txBody>
      </p:sp>
      <p:sp>
        <p:nvSpPr>
          <p:cNvPr id="5" name="Tampungan Kaki 4">
            <a:extLst>
              <a:ext uri="{FF2B5EF4-FFF2-40B4-BE49-F238E27FC236}">
                <a16:creationId xmlns:a16="http://schemas.microsoft.com/office/drawing/2014/main" id="{A3088D30-43EF-4B56-9748-53CE053996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Tampungan Nomor Slide 5">
            <a:extLst>
              <a:ext uri="{FF2B5EF4-FFF2-40B4-BE49-F238E27FC236}">
                <a16:creationId xmlns:a16="http://schemas.microsoft.com/office/drawing/2014/main" id="{BD93FED9-67F9-4A0B-BE13-C2825B5297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4D15D5-9356-487D-BFBA-A0A1B40C7C07}" type="slidenum">
              <a:rPr lang="id-ID" smtClean="0"/>
              <a:t>‹#›</a:t>
            </a:fld>
            <a:endParaRPr lang="id-ID"/>
          </a:p>
        </p:txBody>
      </p:sp>
    </p:spTree>
    <p:extLst>
      <p:ext uri="{BB962C8B-B14F-4D97-AF65-F5344CB8AC3E}">
        <p14:creationId xmlns:p14="http://schemas.microsoft.com/office/powerpoint/2010/main" val="2484438498"/>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jpg"/><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9.jp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3.png"/><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15.jpg"/><Relationship Id="rId7" Type="http://schemas.openxmlformats.org/officeDocument/2006/relationships/image" Target="../media/image4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Judul 1">
            <a:extLst>
              <a:ext uri="{FF2B5EF4-FFF2-40B4-BE49-F238E27FC236}">
                <a16:creationId xmlns:a16="http://schemas.microsoft.com/office/drawing/2014/main" id="{C4C0F014-0EEA-44FF-A5A8-B7ABDB0049A6}"/>
              </a:ext>
            </a:extLst>
          </p:cNvPr>
          <p:cNvSpPr>
            <a:spLocks noGrp="1"/>
          </p:cNvSpPr>
          <p:nvPr>
            <p:ph type="ctrTitle"/>
          </p:nvPr>
        </p:nvSpPr>
        <p:spPr/>
        <p:txBody>
          <a:bodyPr>
            <a:normAutofit fontScale="90000"/>
          </a:bodyPr>
          <a:lstStyle/>
          <a:p>
            <a:r>
              <a:rPr lang="en-US" dirty="0"/>
              <a:t>INTRODUCTION TO INFORMATION TECHNOLOGY II</a:t>
            </a:r>
            <a:endParaRPr lang="id-ID" dirty="0"/>
          </a:p>
        </p:txBody>
      </p:sp>
      <p:sp>
        <p:nvSpPr>
          <p:cNvPr id="3" name="Subjudul 2">
            <a:extLst>
              <a:ext uri="{FF2B5EF4-FFF2-40B4-BE49-F238E27FC236}">
                <a16:creationId xmlns:a16="http://schemas.microsoft.com/office/drawing/2014/main" id="{094C4699-3E08-4232-A562-22C8662FDC07}"/>
              </a:ext>
            </a:extLst>
          </p:cNvPr>
          <p:cNvSpPr>
            <a:spLocks noGrp="1"/>
          </p:cNvSpPr>
          <p:nvPr>
            <p:ph type="subTitle" idx="1"/>
          </p:nvPr>
        </p:nvSpPr>
        <p:spPr/>
        <p:txBody>
          <a:bodyPr>
            <a:normAutofit/>
          </a:bodyPr>
          <a:lstStyle/>
          <a:p>
            <a:r>
              <a:rPr lang="en-US" sz="3200" b="1" dirty="0">
                <a:effectLst/>
                <a:ea typeface="Calibri" panose="020F0502020204030204" pitchFamily="34" charset="0"/>
              </a:rPr>
              <a:t>Week 5</a:t>
            </a:r>
          </a:p>
          <a:p>
            <a:r>
              <a:rPr lang="en-US" sz="3200" b="1" dirty="0">
                <a:effectLst/>
                <a:ea typeface="Calibri" panose="020F0502020204030204" pitchFamily="34" charset="0"/>
              </a:rPr>
              <a:t>Mobile Application for innovative and creative uses</a:t>
            </a:r>
            <a:endParaRPr lang="id-ID" sz="3200" b="1" dirty="0"/>
          </a:p>
        </p:txBody>
      </p:sp>
      <p:sp>
        <p:nvSpPr>
          <p:cNvPr id="4" name="Subjudul 2">
            <a:extLst>
              <a:ext uri="{FF2B5EF4-FFF2-40B4-BE49-F238E27FC236}">
                <a16:creationId xmlns:a16="http://schemas.microsoft.com/office/drawing/2014/main" id="{4DB5B564-25DD-4832-8D66-36478D4A3478}"/>
              </a:ext>
            </a:extLst>
          </p:cNvPr>
          <p:cNvSpPr txBox="1">
            <a:spLocks/>
          </p:cNvSpPr>
          <p:nvPr/>
        </p:nvSpPr>
        <p:spPr>
          <a:xfrm>
            <a:off x="1541929" y="551124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mn-cs"/>
              </a:rPr>
              <a:t>Riovan Styx Roring, S.T., </a:t>
            </a:r>
            <a:r>
              <a:rPr kumimoji="0" lang="en-US" sz="18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mn-cs"/>
              </a:rPr>
              <a:t>M.Kom</a:t>
            </a:r>
            <a:endParaRPr kumimoji="0" lang="id-ID"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Gambar 5">
            <a:extLst>
              <a:ext uri="{FF2B5EF4-FFF2-40B4-BE49-F238E27FC236}">
                <a16:creationId xmlns:a16="http://schemas.microsoft.com/office/drawing/2014/main" id="{B896DB8F-2ED9-4ADF-A0C0-5323D1173C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7734" y="195968"/>
            <a:ext cx="3596531" cy="2341928"/>
          </a:xfrm>
          <a:prstGeom prst="rect">
            <a:avLst/>
          </a:prstGeom>
        </p:spPr>
      </p:pic>
    </p:spTree>
    <p:extLst>
      <p:ext uri="{BB962C8B-B14F-4D97-AF65-F5344CB8AC3E}">
        <p14:creationId xmlns:p14="http://schemas.microsoft.com/office/powerpoint/2010/main" val="30503628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a:extLst>
              <a:ext uri="{FF2B5EF4-FFF2-40B4-BE49-F238E27FC236}">
                <a16:creationId xmlns:a16="http://schemas.microsoft.com/office/drawing/2014/main" id="{FE37E418-A838-488F-9F89-F5A881100718}"/>
              </a:ext>
            </a:extLst>
          </p:cNvPr>
          <p:cNvSpPr/>
          <p:nvPr/>
        </p:nvSpPr>
        <p:spPr>
          <a:xfrm>
            <a:off x="954" y="1823464"/>
            <a:ext cx="12191046" cy="2933556"/>
          </a:xfrm>
          <a:custGeom>
            <a:avLst/>
            <a:gdLst/>
            <a:ahLst/>
            <a:cxnLst>
              <a:cxn ang="0">
                <a:pos x="wd2" y="hd2"/>
              </a:cxn>
              <a:cxn ang="5400000">
                <a:pos x="wd2" y="hd2"/>
              </a:cxn>
              <a:cxn ang="10800000">
                <a:pos x="wd2" y="hd2"/>
              </a:cxn>
              <a:cxn ang="16200000">
                <a:pos x="wd2" y="hd2"/>
              </a:cxn>
            </a:cxnLst>
            <a:rect l="0" t="0" r="r" b="b"/>
            <a:pathLst>
              <a:path w="21600" h="21536" extrusionOk="0">
                <a:moveTo>
                  <a:pt x="18395" y="17041"/>
                </a:moveTo>
                <a:cubicBezTo>
                  <a:pt x="18491" y="16803"/>
                  <a:pt x="18589" y="16558"/>
                  <a:pt x="18685" y="16321"/>
                </a:cubicBezTo>
                <a:cubicBezTo>
                  <a:pt x="18734" y="16195"/>
                  <a:pt x="18787" y="16083"/>
                  <a:pt x="18834" y="15950"/>
                </a:cubicBezTo>
                <a:cubicBezTo>
                  <a:pt x="18981" y="15530"/>
                  <a:pt x="19128" y="15118"/>
                  <a:pt x="19273" y="14698"/>
                </a:cubicBezTo>
                <a:cubicBezTo>
                  <a:pt x="19534" y="13950"/>
                  <a:pt x="19784" y="13125"/>
                  <a:pt x="20037" y="12321"/>
                </a:cubicBezTo>
                <a:cubicBezTo>
                  <a:pt x="20154" y="11950"/>
                  <a:pt x="20265" y="11538"/>
                  <a:pt x="20378" y="11153"/>
                </a:cubicBezTo>
                <a:cubicBezTo>
                  <a:pt x="20486" y="10783"/>
                  <a:pt x="20596" y="10426"/>
                  <a:pt x="20700" y="10041"/>
                </a:cubicBezTo>
                <a:cubicBezTo>
                  <a:pt x="20854" y="9468"/>
                  <a:pt x="21008" y="8902"/>
                  <a:pt x="21163" y="8328"/>
                </a:cubicBezTo>
                <a:cubicBezTo>
                  <a:pt x="21310" y="7783"/>
                  <a:pt x="21455" y="7223"/>
                  <a:pt x="21600" y="6664"/>
                </a:cubicBezTo>
                <a:lnTo>
                  <a:pt x="21600" y="6482"/>
                </a:lnTo>
                <a:cubicBezTo>
                  <a:pt x="21595" y="6503"/>
                  <a:pt x="21590" y="6517"/>
                  <a:pt x="21586" y="6538"/>
                </a:cubicBezTo>
                <a:cubicBezTo>
                  <a:pt x="21586" y="6538"/>
                  <a:pt x="21586" y="6538"/>
                  <a:pt x="21586" y="6538"/>
                </a:cubicBezTo>
                <a:cubicBezTo>
                  <a:pt x="21298" y="7657"/>
                  <a:pt x="21001" y="8741"/>
                  <a:pt x="20706" y="9839"/>
                </a:cubicBezTo>
                <a:cubicBezTo>
                  <a:pt x="20621" y="10153"/>
                  <a:pt x="20530" y="10447"/>
                  <a:pt x="20442" y="10748"/>
                </a:cubicBezTo>
                <a:cubicBezTo>
                  <a:pt x="20322" y="11160"/>
                  <a:pt x="20203" y="11566"/>
                  <a:pt x="20083" y="11978"/>
                </a:cubicBezTo>
                <a:cubicBezTo>
                  <a:pt x="19882" y="12615"/>
                  <a:pt x="19681" y="13258"/>
                  <a:pt x="19480" y="13894"/>
                </a:cubicBezTo>
                <a:cubicBezTo>
                  <a:pt x="19396" y="14160"/>
                  <a:pt x="19305" y="14398"/>
                  <a:pt x="19219" y="14642"/>
                </a:cubicBezTo>
                <a:cubicBezTo>
                  <a:pt x="19111" y="14950"/>
                  <a:pt x="19003" y="15258"/>
                  <a:pt x="18895" y="15565"/>
                </a:cubicBezTo>
                <a:cubicBezTo>
                  <a:pt x="18746" y="15936"/>
                  <a:pt x="18596" y="16307"/>
                  <a:pt x="18448" y="16677"/>
                </a:cubicBezTo>
                <a:cubicBezTo>
                  <a:pt x="18194" y="17307"/>
                  <a:pt x="17933" y="17866"/>
                  <a:pt x="17663" y="18376"/>
                </a:cubicBezTo>
                <a:cubicBezTo>
                  <a:pt x="17663" y="18376"/>
                  <a:pt x="17664" y="18376"/>
                  <a:pt x="17664" y="18369"/>
                </a:cubicBezTo>
                <a:cubicBezTo>
                  <a:pt x="17172" y="19264"/>
                  <a:pt x="16664" y="19943"/>
                  <a:pt x="16134" y="20334"/>
                </a:cubicBezTo>
                <a:cubicBezTo>
                  <a:pt x="15597" y="20733"/>
                  <a:pt x="15049" y="20845"/>
                  <a:pt x="14505" y="20628"/>
                </a:cubicBezTo>
                <a:cubicBezTo>
                  <a:pt x="14507" y="20628"/>
                  <a:pt x="14507" y="20628"/>
                  <a:pt x="14509" y="20628"/>
                </a:cubicBezTo>
                <a:cubicBezTo>
                  <a:pt x="14505" y="20628"/>
                  <a:pt x="14502" y="20628"/>
                  <a:pt x="14500" y="20621"/>
                </a:cubicBezTo>
                <a:cubicBezTo>
                  <a:pt x="14500" y="20621"/>
                  <a:pt x="14498" y="20621"/>
                  <a:pt x="14498" y="20621"/>
                </a:cubicBezTo>
                <a:cubicBezTo>
                  <a:pt x="14498" y="20621"/>
                  <a:pt x="14500" y="20621"/>
                  <a:pt x="14500" y="20621"/>
                </a:cubicBezTo>
                <a:cubicBezTo>
                  <a:pt x="13994" y="20390"/>
                  <a:pt x="13496" y="19894"/>
                  <a:pt x="13020" y="19132"/>
                </a:cubicBezTo>
                <a:cubicBezTo>
                  <a:pt x="12548" y="18369"/>
                  <a:pt x="12107" y="17307"/>
                  <a:pt x="11687" y="16132"/>
                </a:cubicBezTo>
                <a:cubicBezTo>
                  <a:pt x="11503" y="15614"/>
                  <a:pt x="11329" y="15027"/>
                  <a:pt x="11154" y="14475"/>
                </a:cubicBezTo>
                <a:cubicBezTo>
                  <a:pt x="11015" y="14034"/>
                  <a:pt x="10885" y="13545"/>
                  <a:pt x="10754" y="13076"/>
                </a:cubicBezTo>
                <a:cubicBezTo>
                  <a:pt x="10502" y="12181"/>
                  <a:pt x="10259" y="11258"/>
                  <a:pt x="10013" y="10335"/>
                </a:cubicBezTo>
                <a:cubicBezTo>
                  <a:pt x="9883" y="9853"/>
                  <a:pt x="9755" y="9356"/>
                  <a:pt x="9623" y="8881"/>
                </a:cubicBezTo>
                <a:cubicBezTo>
                  <a:pt x="9481" y="8370"/>
                  <a:pt x="9341" y="7832"/>
                  <a:pt x="9194" y="7349"/>
                </a:cubicBezTo>
                <a:cubicBezTo>
                  <a:pt x="9034" y="6825"/>
                  <a:pt x="8874" y="6300"/>
                  <a:pt x="8713" y="5769"/>
                </a:cubicBezTo>
                <a:cubicBezTo>
                  <a:pt x="8666" y="5615"/>
                  <a:pt x="8614" y="5482"/>
                  <a:pt x="8565" y="5335"/>
                </a:cubicBezTo>
                <a:cubicBezTo>
                  <a:pt x="8463" y="5042"/>
                  <a:pt x="8364" y="4748"/>
                  <a:pt x="8263" y="4454"/>
                </a:cubicBezTo>
                <a:cubicBezTo>
                  <a:pt x="8118" y="4035"/>
                  <a:pt x="7961" y="3678"/>
                  <a:pt x="7810" y="3300"/>
                </a:cubicBezTo>
                <a:cubicBezTo>
                  <a:pt x="7485" y="2482"/>
                  <a:pt x="7134" y="1832"/>
                  <a:pt x="6776" y="1301"/>
                </a:cubicBezTo>
                <a:cubicBezTo>
                  <a:pt x="6312" y="608"/>
                  <a:pt x="5824" y="182"/>
                  <a:pt x="5331" y="42"/>
                </a:cubicBezTo>
                <a:cubicBezTo>
                  <a:pt x="5237" y="14"/>
                  <a:pt x="5141" y="0"/>
                  <a:pt x="5046" y="0"/>
                </a:cubicBezTo>
                <a:cubicBezTo>
                  <a:pt x="4643" y="0"/>
                  <a:pt x="4238" y="231"/>
                  <a:pt x="3846" y="601"/>
                </a:cubicBezTo>
                <a:cubicBezTo>
                  <a:pt x="3370" y="1049"/>
                  <a:pt x="2908" y="1832"/>
                  <a:pt x="2481" y="2790"/>
                </a:cubicBezTo>
                <a:cubicBezTo>
                  <a:pt x="2261" y="3280"/>
                  <a:pt x="2054" y="3874"/>
                  <a:pt x="1853" y="4482"/>
                </a:cubicBezTo>
                <a:cubicBezTo>
                  <a:pt x="1639" y="5133"/>
                  <a:pt x="1434" y="5846"/>
                  <a:pt x="1240" y="6601"/>
                </a:cubicBezTo>
                <a:cubicBezTo>
                  <a:pt x="864" y="8055"/>
                  <a:pt x="511" y="9636"/>
                  <a:pt x="219" y="11391"/>
                </a:cubicBezTo>
                <a:cubicBezTo>
                  <a:pt x="164" y="11720"/>
                  <a:pt x="110" y="12041"/>
                  <a:pt x="56" y="12370"/>
                </a:cubicBezTo>
                <a:cubicBezTo>
                  <a:pt x="37" y="12482"/>
                  <a:pt x="19" y="12601"/>
                  <a:pt x="0" y="12719"/>
                </a:cubicBezTo>
                <a:lnTo>
                  <a:pt x="0" y="15237"/>
                </a:lnTo>
                <a:cubicBezTo>
                  <a:pt x="111" y="14531"/>
                  <a:pt x="228" y="13831"/>
                  <a:pt x="336" y="13118"/>
                </a:cubicBezTo>
                <a:cubicBezTo>
                  <a:pt x="464" y="12265"/>
                  <a:pt x="594" y="11419"/>
                  <a:pt x="726" y="10573"/>
                </a:cubicBezTo>
                <a:cubicBezTo>
                  <a:pt x="837" y="9887"/>
                  <a:pt x="950" y="9202"/>
                  <a:pt x="1073" y="8545"/>
                </a:cubicBezTo>
                <a:cubicBezTo>
                  <a:pt x="1117" y="8328"/>
                  <a:pt x="1163" y="8111"/>
                  <a:pt x="1208" y="7902"/>
                </a:cubicBezTo>
                <a:cubicBezTo>
                  <a:pt x="1247" y="7741"/>
                  <a:pt x="1284" y="7580"/>
                  <a:pt x="1323" y="7426"/>
                </a:cubicBezTo>
                <a:cubicBezTo>
                  <a:pt x="1394" y="7160"/>
                  <a:pt x="1465" y="6902"/>
                  <a:pt x="1537" y="6650"/>
                </a:cubicBezTo>
                <a:cubicBezTo>
                  <a:pt x="1634" y="6335"/>
                  <a:pt x="1732" y="6035"/>
                  <a:pt x="1831" y="5748"/>
                </a:cubicBezTo>
                <a:cubicBezTo>
                  <a:pt x="2025" y="5230"/>
                  <a:pt x="2229" y="4783"/>
                  <a:pt x="2439" y="4377"/>
                </a:cubicBezTo>
                <a:cubicBezTo>
                  <a:pt x="3252" y="2916"/>
                  <a:pt x="4150" y="2224"/>
                  <a:pt x="5034" y="2594"/>
                </a:cubicBezTo>
                <a:cubicBezTo>
                  <a:pt x="5532" y="2846"/>
                  <a:pt x="6021" y="3349"/>
                  <a:pt x="6494" y="4042"/>
                </a:cubicBezTo>
                <a:cubicBezTo>
                  <a:pt x="6813" y="4510"/>
                  <a:pt x="7120" y="5098"/>
                  <a:pt x="7424" y="5727"/>
                </a:cubicBezTo>
                <a:cubicBezTo>
                  <a:pt x="7520" y="5930"/>
                  <a:pt x="7618" y="6125"/>
                  <a:pt x="7714" y="6328"/>
                </a:cubicBezTo>
                <a:cubicBezTo>
                  <a:pt x="7773" y="6447"/>
                  <a:pt x="7827" y="6594"/>
                  <a:pt x="7885" y="6734"/>
                </a:cubicBezTo>
                <a:cubicBezTo>
                  <a:pt x="8035" y="7097"/>
                  <a:pt x="8187" y="7440"/>
                  <a:pt x="8332" y="7839"/>
                </a:cubicBezTo>
                <a:cubicBezTo>
                  <a:pt x="8489" y="8265"/>
                  <a:pt x="8649" y="8678"/>
                  <a:pt x="8803" y="9125"/>
                </a:cubicBezTo>
                <a:cubicBezTo>
                  <a:pt x="8970" y="9615"/>
                  <a:pt x="9135" y="10111"/>
                  <a:pt x="9302" y="10601"/>
                </a:cubicBezTo>
                <a:cubicBezTo>
                  <a:pt x="9461" y="11069"/>
                  <a:pt x="9613" y="11580"/>
                  <a:pt x="9768" y="12069"/>
                </a:cubicBezTo>
                <a:cubicBezTo>
                  <a:pt x="9910" y="12517"/>
                  <a:pt x="10048" y="12971"/>
                  <a:pt x="10188" y="13426"/>
                </a:cubicBezTo>
                <a:cubicBezTo>
                  <a:pt x="11074" y="16286"/>
                  <a:pt x="11999" y="19111"/>
                  <a:pt x="13084" y="20509"/>
                </a:cubicBezTo>
                <a:cubicBezTo>
                  <a:pt x="13569" y="21138"/>
                  <a:pt x="14075" y="21453"/>
                  <a:pt x="14581" y="21523"/>
                </a:cubicBezTo>
                <a:cubicBezTo>
                  <a:pt x="15098" y="21600"/>
                  <a:pt x="15614" y="21327"/>
                  <a:pt x="16119" y="20873"/>
                </a:cubicBezTo>
                <a:cubicBezTo>
                  <a:pt x="16922" y="20153"/>
                  <a:pt x="17690" y="18789"/>
                  <a:pt x="18395" y="17041"/>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Placeholder 19">
            <a:extLst>
              <a:ext uri="{FF2B5EF4-FFF2-40B4-BE49-F238E27FC236}">
                <a16:creationId xmlns:a16="http://schemas.microsoft.com/office/drawing/2014/main" id="{F3136C7F-58E3-44E6-9F71-757846118C4E}"/>
              </a:ext>
            </a:extLst>
          </p:cNvPr>
          <p:cNvPicPr>
            <a:picLocks noChangeAspect="1"/>
          </p:cNvPicPr>
          <p:nvPr/>
        </p:nvPicPr>
        <p:blipFill>
          <a:blip r:embed="rId2">
            <a:extLst>
              <a:ext uri="{28A0092B-C50C-407E-A947-70E740481C1C}">
                <a14:useLocalDpi xmlns:a14="http://schemas.microsoft.com/office/drawing/2010/main" val="0"/>
              </a:ext>
            </a:extLst>
          </a:blip>
          <a:srcRect t="20752" b="20752"/>
          <a:stretch>
            <a:fillRect/>
          </a:stretch>
        </p:blipFill>
        <p:spPr>
          <a:xfrm>
            <a:off x="1" y="2102978"/>
            <a:ext cx="12192000" cy="4755022"/>
          </a:xfrm>
          <a:custGeom>
            <a:avLst/>
            <a:gdLst>
              <a:gd name="connsiteX0" fmla="*/ 1951544 w 12192000"/>
              <a:gd name="connsiteY0" fmla="*/ 0 h 4755022"/>
              <a:gd name="connsiteX1" fmla="*/ 3591156 w 12192000"/>
              <a:gd name="connsiteY1" fmla="*/ 0 h 4755022"/>
              <a:gd name="connsiteX2" fmla="*/ 3730343 w 12192000"/>
              <a:gd name="connsiteY2" fmla="*/ 45352 h 4755022"/>
              <a:gd name="connsiteX3" fmla="*/ 4646507 w 12192000"/>
              <a:gd name="connsiteY3" fmla="*/ 547643 h 4755022"/>
              <a:gd name="connsiteX4" fmla="*/ 6824698 w 12192000"/>
              <a:gd name="connsiteY4" fmla="*/ 2148863 h 4755022"/>
              <a:gd name="connsiteX5" fmla="*/ 8690751 w 12192000"/>
              <a:gd name="connsiteY5" fmla="*/ 2572799 h 4755022"/>
              <a:gd name="connsiteX6" fmla="*/ 9674578 w 12192000"/>
              <a:gd name="connsiteY6" fmla="*/ 2358444 h 4755022"/>
              <a:gd name="connsiteX7" fmla="*/ 10165080 w 12192000"/>
              <a:gd name="connsiteY7" fmla="*/ 2134541 h 4755022"/>
              <a:gd name="connsiteX8" fmla="*/ 10516729 w 12192000"/>
              <a:gd name="connsiteY8" fmla="*/ 1934508 h 4755022"/>
              <a:gd name="connsiteX9" fmla="*/ 10824351 w 12192000"/>
              <a:gd name="connsiteY9" fmla="*/ 1732565 h 4755022"/>
              <a:gd name="connsiteX10" fmla="*/ 11123507 w 12192000"/>
              <a:gd name="connsiteY10" fmla="*/ 1513674 h 4755022"/>
              <a:gd name="connsiteX11" fmla="*/ 11427178 w 12192000"/>
              <a:gd name="connsiteY11" fmla="*/ 1276403 h 4755022"/>
              <a:gd name="connsiteX12" fmla="*/ 11667067 w 12192000"/>
              <a:gd name="connsiteY12" fmla="*/ 1076370 h 4755022"/>
              <a:gd name="connsiteX13" fmla="*/ 11910907 w 12192000"/>
              <a:gd name="connsiteY13" fmla="*/ 863925 h 4755022"/>
              <a:gd name="connsiteX14" fmla="*/ 12192000 w 12192000"/>
              <a:gd name="connsiteY14" fmla="*/ 615435 h 4755022"/>
              <a:gd name="connsiteX15" fmla="*/ 12192000 w 12192000"/>
              <a:gd name="connsiteY15" fmla="*/ 4755022 h 4755022"/>
              <a:gd name="connsiteX16" fmla="*/ 0 w 12192000"/>
              <a:gd name="connsiteY16" fmla="*/ 4755022 h 4755022"/>
              <a:gd name="connsiteX17" fmla="*/ 0 w 12192000"/>
              <a:gd name="connsiteY17" fmla="*/ 1571679 h 4755022"/>
              <a:gd name="connsiteX18" fmla="*/ 1694 w 12192000"/>
              <a:gd name="connsiteY18" fmla="*/ 1571679 h 4755022"/>
              <a:gd name="connsiteX19" fmla="*/ 1728658 w 12192000"/>
              <a:gd name="connsiteY19" fmla="*/ 71679 h 4755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2192000" h="4755022">
                <a:moveTo>
                  <a:pt x="1951544" y="0"/>
                </a:moveTo>
                <a:lnTo>
                  <a:pt x="3591156" y="0"/>
                </a:lnTo>
                <a:lnTo>
                  <a:pt x="3730343" y="45352"/>
                </a:lnTo>
                <a:cubicBezTo>
                  <a:pt x="4180699" y="208088"/>
                  <a:pt x="4492696" y="445240"/>
                  <a:pt x="4646507" y="547643"/>
                </a:cubicBezTo>
                <a:cubicBezTo>
                  <a:pt x="4953000" y="752450"/>
                  <a:pt x="6262511" y="1795582"/>
                  <a:pt x="6824698" y="2148863"/>
                </a:cubicBezTo>
                <a:cubicBezTo>
                  <a:pt x="7386885" y="2501427"/>
                  <a:pt x="8116147" y="2632714"/>
                  <a:pt x="8690751" y="2572799"/>
                </a:cubicBezTo>
                <a:cubicBezTo>
                  <a:pt x="9264791" y="2511930"/>
                  <a:pt x="9674578" y="2358444"/>
                  <a:pt x="9674578" y="2358444"/>
                </a:cubicBezTo>
                <a:lnTo>
                  <a:pt x="10165080" y="2134541"/>
                </a:lnTo>
                <a:lnTo>
                  <a:pt x="10516729" y="1934508"/>
                </a:lnTo>
                <a:lnTo>
                  <a:pt x="10824351" y="1732565"/>
                </a:lnTo>
                <a:lnTo>
                  <a:pt x="11123507" y="1513674"/>
                </a:lnTo>
                <a:lnTo>
                  <a:pt x="11427178" y="1276403"/>
                </a:lnTo>
                <a:lnTo>
                  <a:pt x="11667067" y="1076370"/>
                </a:lnTo>
                <a:lnTo>
                  <a:pt x="11910907" y="863925"/>
                </a:lnTo>
                <a:lnTo>
                  <a:pt x="12192000" y="615435"/>
                </a:lnTo>
                <a:lnTo>
                  <a:pt x="12192000" y="4755022"/>
                </a:lnTo>
                <a:lnTo>
                  <a:pt x="0" y="4755022"/>
                </a:lnTo>
                <a:lnTo>
                  <a:pt x="0" y="1571679"/>
                </a:lnTo>
                <a:lnTo>
                  <a:pt x="1694" y="1571679"/>
                </a:lnTo>
                <a:cubicBezTo>
                  <a:pt x="1694" y="1571679"/>
                  <a:pt x="500764" y="524370"/>
                  <a:pt x="1728658" y="71679"/>
                </a:cubicBezTo>
                <a:close/>
              </a:path>
            </a:pathLst>
          </a:custGeom>
        </p:spPr>
      </p:pic>
      <p:sp>
        <p:nvSpPr>
          <p:cNvPr id="8" name="Title 2">
            <a:extLst>
              <a:ext uri="{FF2B5EF4-FFF2-40B4-BE49-F238E27FC236}">
                <a16:creationId xmlns:a16="http://schemas.microsoft.com/office/drawing/2014/main" id="{F46D077F-6CEB-411E-8CEC-0F1D9F1A5C3A}"/>
              </a:ext>
            </a:extLst>
          </p:cNvPr>
          <p:cNvSpPr txBox="1">
            <a:spLocks/>
          </p:cNvSpPr>
          <p:nvPr/>
        </p:nvSpPr>
        <p:spPr>
          <a:xfrm>
            <a:off x="5222240" y="463125"/>
            <a:ext cx="6583680" cy="9592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b="1" kern="1200">
                <a:solidFill>
                  <a:schemeClr val="bg1"/>
                </a:solidFill>
                <a:latin typeface="+mn-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chemeClr val="tx1"/>
                </a:solidFill>
                <a:effectLst/>
                <a:uLnTx/>
                <a:uFillTx/>
                <a:latin typeface="Calibri" panose="020F0502020204030204"/>
                <a:ea typeface="+mj-ea"/>
                <a:cs typeface="+mj-cs"/>
              </a:rPr>
              <a:t>Mobile Application</a:t>
            </a:r>
            <a:endParaRPr kumimoji="0" lang="fr-FR" sz="6000" b="1" i="0" u="none" strike="noStrike" kern="1200" cap="none" spc="0" normalizeH="0" baseline="0" noProof="0" dirty="0">
              <a:ln>
                <a:noFill/>
              </a:ln>
              <a:solidFill>
                <a:schemeClr val="tx1"/>
              </a:solidFill>
              <a:effectLst/>
              <a:uLnTx/>
              <a:uFillTx/>
              <a:latin typeface="Calibri" panose="020F0502020204030204"/>
              <a:ea typeface="+mj-ea"/>
              <a:cs typeface="+mj-cs"/>
            </a:endParaRPr>
          </a:p>
        </p:txBody>
      </p:sp>
      <p:sp>
        <p:nvSpPr>
          <p:cNvPr id="9" name="Text Placeholder 3">
            <a:extLst>
              <a:ext uri="{FF2B5EF4-FFF2-40B4-BE49-F238E27FC236}">
                <a16:creationId xmlns:a16="http://schemas.microsoft.com/office/drawing/2014/main" id="{20B6DBBB-F92F-4E10-8681-942F8171F151}"/>
              </a:ext>
            </a:extLst>
          </p:cNvPr>
          <p:cNvSpPr txBox="1">
            <a:spLocks/>
          </p:cNvSpPr>
          <p:nvPr/>
        </p:nvSpPr>
        <p:spPr>
          <a:xfrm>
            <a:off x="5700857" y="1524002"/>
            <a:ext cx="5819486" cy="198119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1">
                <a:ln>
                  <a:noFill/>
                </a:ln>
                <a:solidFill>
                  <a:schemeClr val="tx1"/>
                </a:solidFill>
                <a:effectLst/>
                <a:uLnTx/>
                <a:uFillTx/>
                <a:latin typeface="Calibri" panose="020F0502020204030204"/>
                <a:ea typeface="+mn-ea"/>
                <a:cs typeface="+mn-cs"/>
              </a:rPr>
              <a:t>The rise of technology is one of the reason why people can receive and exchange information faster</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fr-FR"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6" name="Kotak Teks 14">
            <a:extLst>
              <a:ext uri="{FF2B5EF4-FFF2-40B4-BE49-F238E27FC236}">
                <a16:creationId xmlns:a16="http://schemas.microsoft.com/office/drawing/2014/main" id="{2E881962-1B1C-40F4-9377-A2CBDCCCDE72}"/>
              </a:ext>
            </a:extLst>
          </p:cNvPr>
          <p:cNvSpPr txBox="1"/>
          <p:nvPr/>
        </p:nvSpPr>
        <p:spPr>
          <a:xfrm>
            <a:off x="0" y="6488668"/>
            <a:ext cx="3882190" cy="369332"/>
          </a:xfrm>
          <a:prstGeom prst="rect">
            <a:avLst/>
          </a:prstGeom>
          <a:noFill/>
        </p:spPr>
        <p:txBody>
          <a:bodyPr wrap="square">
            <a:spAutoFit/>
          </a:bodyPr>
          <a:lstStyle/>
          <a:p>
            <a:pPr>
              <a:defRPr/>
            </a:pPr>
            <a:r>
              <a:rPr lang="en-US" i="1" dirty="0">
                <a:solidFill>
                  <a:schemeClr val="bg1"/>
                </a:solidFill>
                <a:highlight>
                  <a:srgbClr val="C0C0C0"/>
                </a:highlight>
                <a:latin typeface="Arial" panose="020B0604020202020204" pitchFamily="34" charset="0"/>
              </a:rPr>
              <a:t>Image Source: http://appuneed.com</a:t>
            </a:r>
          </a:p>
        </p:txBody>
      </p:sp>
    </p:spTree>
    <p:extLst>
      <p:ext uri="{BB962C8B-B14F-4D97-AF65-F5344CB8AC3E}">
        <p14:creationId xmlns:p14="http://schemas.microsoft.com/office/powerpoint/2010/main" val="1469095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1">
            <a:extLst>
              <a:ext uri="{FF2B5EF4-FFF2-40B4-BE49-F238E27FC236}">
                <a16:creationId xmlns:a16="http://schemas.microsoft.com/office/drawing/2014/main" id="{F933353C-0793-4DA6-9932-B69E6DC23C4E}"/>
              </a:ext>
            </a:extLst>
          </p:cNvPr>
          <p:cNvPicPr>
            <a:picLocks noChangeAspect="1"/>
          </p:cNvPicPr>
          <p:nvPr/>
        </p:nvPicPr>
        <p:blipFill>
          <a:blip r:embed="rId2">
            <a:extLst>
              <a:ext uri="{28A0092B-C50C-407E-A947-70E740481C1C}">
                <a14:useLocalDpi xmlns:a14="http://schemas.microsoft.com/office/drawing/2010/main" val="0"/>
              </a:ext>
            </a:extLst>
          </a:blip>
          <a:srcRect t="7619" b="7619"/>
          <a:stretch/>
        </p:blipFill>
        <p:spPr>
          <a:xfrm>
            <a:off x="6794849" y="3"/>
            <a:ext cx="5408861" cy="6857999"/>
          </a:xfrm>
          <a:custGeom>
            <a:avLst/>
            <a:gdLst>
              <a:gd name="connsiteX0" fmla="*/ 578658 w 5408861"/>
              <a:gd name="connsiteY0" fmla="*/ 0 h 6857999"/>
              <a:gd name="connsiteX1" fmla="*/ 5408861 w 5408861"/>
              <a:gd name="connsiteY1" fmla="*/ 0 h 6857999"/>
              <a:gd name="connsiteX2" fmla="*/ 5408861 w 5408861"/>
              <a:gd name="connsiteY2" fmla="*/ 6857999 h 6857999"/>
              <a:gd name="connsiteX3" fmla="*/ 2050265 w 5408861"/>
              <a:gd name="connsiteY3" fmla="*/ 6857999 h 6857999"/>
              <a:gd name="connsiteX4" fmla="*/ 160358 w 5408861"/>
              <a:gd name="connsiteY4" fmla="*/ 5198744 h 6857999"/>
              <a:gd name="connsiteX5" fmla="*/ 728259 w 5408861"/>
              <a:gd name="connsiteY5" fmla="*/ 2546985 h 6857999"/>
              <a:gd name="connsiteX6" fmla="*/ 1197751 w 5408861"/>
              <a:gd name="connsiteY6" fmla="*/ 1065848 h 6857999"/>
              <a:gd name="connsiteX7" fmla="*/ 578658 w 5408861"/>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408861" h="6857999">
                <a:moveTo>
                  <a:pt x="578658" y="0"/>
                </a:moveTo>
                <a:lnTo>
                  <a:pt x="5408861" y="0"/>
                </a:lnTo>
                <a:lnTo>
                  <a:pt x="5408861" y="6857999"/>
                </a:lnTo>
                <a:lnTo>
                  <a:pt x="2050265" y="6857999"/>
                </a:lnTo>
                <a:cubicBezTo>
                  <a:pt x="2050265" y="6857999"/>
                  <a:pt x="641522" y="6267449"/>
                  <a:pt x="160358" y="5198744"/>
                </a:cubicBezTo>
                <a:cubicBezTo>
                  <a:pt x="-320541" y="4129087"/>
                  <a:pt x="402532" y="3018472"/>
                  <a:pt x="728259" y="2546985"/>
                </a:cubicBezTo>
                <a:cubicBezTo>
                  <a:pt x="1053986" y="2075497"/>
                  <a:pt x="1337803" y="1465897"/>
                  <a:pt x="1197751" y="1065848"/>
                </a:cubicBezTo>
                <a:cubicBezTo>
                  <a:pt x="1057699" y="665798"/>
                  <a:pt x="578658" y="0"/>
                  <a:pt x="578658" y="0"/>
                </a:cubicBezTo>
                <a:close/>
              </a:path>
            </a:pathLst>
          </a:custGeom>
        </p:spPr>
      </p:pic>
      <p:sp>
        <p:nvSpPr>
          <p:cNvPr id="3" name="Title 7">
            <a:extLst>
              <a:ext uri="{FF2B5EF4-FFF2-40B4-BE49-F238E27FC236}">
                <a16:creationId xmlns:a16="http://schemas.microsoft.com/office/drawing/2014/main" id="{5CA47EEF-3D82-4717-9FB4-D25E6D889E4A}"/>
              </a:ext>
            </a:extLst>
          </p:cNvPr>
          <p:cNvSpPr txBox="1">
            <a:spLocks/>
          </p:cNvSpPr>
          <p:nvPr/>
        </p:nvSpPr>
        <p:spPr>
          <a:xfrm>
            <a:off x="838200" y="365125"/>
            <a:ext cx="544068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mn-lt"/>
              </a:rPr>
              <a:t>Mobile</a:t>
            </a:r>
            <a:r>
              <a:rPr lang="en-US" dirty="0"/>
              <a:t> </a:t>
            </a:r>
            <a:r>
              <a:rPr lang="en-US" b="1" dirty="0">
                <a:latin typeface="+mn-lt"/>
              </a:rPr>
              <a:t>Application</a:t>
            </a:r>
            <a:endParaRPr lang="fr-FR" b="1" dirty="0">
              <a:latin typeface="+mn-lt"/>
            </a:endParaRPr>
          </a:p>
        </p:txBody>
      </p:sp>
      <p:sp>
        <p:nvSpPr>
          <p:cNvPr id="4" name="Content Placeholder 8">
            <a:extLst>
              <a:ext uri="{FF2B5EF4-FFF2-40B4-BE49-F238E27FC236}">
                <a16:creationId xmlns:a16="http://schemas.microsoft.com/office/drawing/2014/main" id="{96C4B105-556C-4E01-8C66-90D8C93FB0C5}"/>
              </a:ext>
            </a:extLst>
          </p:cNvPr>
          <p:cNvSpPr txBox="1">
            <a:spLocks/>
          </p:cNvSpPr>
          <p:nvPr/>
        </p:nvSpPr>
        <p:spPr>
          <a:xfrm>
            <a:off x="277091" y="1246664"/>
            <a:ext cx="6001789"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400" dirty="0"/>
              <a:t>A mobile application is a type of application designed to run on a mobile device, which can be a smartphone or tablet computer. Even if apps are usually small software units with limited function, they still manage to provide users with quality services and experiences.</a:t>
            </a:r>
          </a:p>
          <a:p>
            <a:pPr marL="0" indent="0" algn="just">
              <a:buFont typeface="Arial" panose="020B0604020202020204" pitchFamily="34" charset="0"/>
              <a:buNone/>
            </a:pPr>
            <a:r>
              <a:rPr lang="en-US" sz="2400" dirty="0"/>
              <a:t>Because of the limited hardware resources of the early mobile devices, mobile apps avoided multi-functionality. However, even if the devices used today are far more sophisticated, mobile apps remain narrowly functional. This is how mobile app owners allow consumers to handpick exactly the functions their devices should have.</a:t>
            </a:r>
            <a:endParaRPr lang="en-US" sz="2400" noProof="1"/>
          </a:p>
        </p:txBody>
      </p:sp>
      <p:sp>
        <p:nvSpPr>
          <p:cNvPr id="5" name="Shape">
            <a:extLst>
              <a:ext uri="{FF2B5EF4-FFF2-40B4-BE49-F238E27FC236}">
                <a16:creationId xmlns:a16="http://schemas.microsoft.com/office/drawing/2014/main" id="{432B5738-AE01-441C-A975-ACED3BCA07EC}"/>
              </a:ext>
            </a:extLst>
          </p:cNvPr>
          <p:cNvSpPr/>
          <p:nvPr/>
        </p:nvSpPr>
        <p:spPr>
          <a:xfrm>
            <a:off x="6471146" y="1"/>
            <a:ext cx="2429123" cy="6844664"/>
          </a:xfrm>
          <a:custGeom>
            <a:avLst/>
            <a:gdLst/>
            <a:ahLst/>
            <a:cxnLst>
              <a:cxn ang="0">
                <a:pos x="wd2" y="hd2"/>
              </a:cxn>
              <a:cxn ang="5400000">
                <a:pos x="wd2" y="hd2"/>
              </a:cxn>
              <a:cxn ang="10800000">
                <a:pos x="wd2" y="hd2"/>
              </a:cxn>
              <a:cxn ang="16200000">
                <a:pos x="wd2" y="hd2"/>
              </a:cxn>
            </a:cxnLst>
            <a:rect l="0" t="0" r="r" b="b"/>
            <a:pathLst>
              <a:path w="21409" h="21600" extrusionOk="0">
                <a:moveTo>
                  <a:pt x="20569" y="21474"/>
                </a:moveTo>
                <a:cubicBezTo>
                  <a:pt x="19705" y="21332"/>
                  <a:pt x="18865" y="21173"/>
                  <a:pt x="18034" y="21011"/>
                </a:cubicBezTo>
                <a:cubicBezTo>
                  <a:pt x="16414" y="20689"/>
                  <a:pt x="14903" y="20317"/>
                  <a:pt x="13467" y="19899"/>
                </a:cubicBezTo>
                <a:cubicBezTo>
                  <a:pt x="11688" y="19358"/>
                  <a:pt x="10059" y="18750"/>
                  <a:pt x="8716" y="18065"/>
                </a:cubicBezTo>
                <a:cubicBezTo>
                  <a:pt x="7339" y="17362"/>
                  <a:pt x="6256" y="16577"/>
                  <a:pt x="5492" y="15763"/>
                </a:cubicBezTo>
                <a:cubicBezTo>
                  <a:pt x="4754" y="14975"/>
                  <a:pt x="4502" y="14127"/>
                  <a:pt x="4519" y="13298"/>
                </a:cubicBezTo>
                <a:cubicBezTo>
                  <a:pt x="4527" y="12865"/>
                  <a:pt x="4678" y="12435"/>
                  <a:pt x="4913" y="12011"/>
                </a:cubicBezTo>
                <a:cubicBezTo>
                  <a:pt x="5157" y="11585"/>
                  <a:pt x="5601" y="11179"/>
                  <a:pt x="6139" y="10791"/>
                </a:cubicBezTo>
                <a:cubicBezTo>
                  <a:pt x="6340" y="10662"/>
                  <a:pt x="6550" y="10532"/>
                  <a:pt x="6752" y="10400"/>
                </a:cubicBezTo>
                <a:cubicBezTo>
                  <a:pt x="6961" y="10268"/>
                  <a:pt x="7205" y="10142"/>
                  <a:pt x="7440" y="10015"/>
                </a:cubicBezTo>
                <a:cubicBezTo>
                  <a:pt x="7843" y="9793"/>
                  <a:pt x="8279" y="9580"/>
                  <a:pt x="8724" y="9369"/>
                </a:cubicBezTo>
                <a:cubicBezTo>
                  <a:pt x="9295" y="9102"/>
                  <a:pt x="9866" y="8837"/>
                  <a:pt x="10437" y="8573"/>
                </a:cubicBezTo>
                <a:cubicBezTo>
                  <a:pt x="10915" y="8353"/>
                  <a:pt x="11402" y="8137"/>
                  <a:pt x="11856" y="7911"/>
                </a:cubicBezTo>
                <a:cubicBezTo>
                  <a:pt x="12175" y="7752"/>
                  <a:pt x="12494" y="7593"/>
                  <a:pt x="12804" y="7433"/>
                </a:cubicBezTo>
                <a:cubicBezTo>
                  <a:pt x="13350" y="7160"/>
                  <a:pt x="13820" y="6862"/>
                  <a:pt x="14257" y="6565"/>
                </a:cubicBezTo>
                <a:cubicBezTo>
                  <a:pt x="14794" y="6195"/>
                  <a:pt x="15230" y="5807"/>
                  <a:pt x="15499" y="5402"/>
                </a:cubicBezTo>
                <a:cubicBezTo>
                  <a:pt x="15776" y="4984"/>
                  <a:pt x="15818" y="4551"/>
                  <a:pt x="15784" y="4124"/>
                </a:cubicBezTo>
                <a:cubicBezTo>
                  <a:pt x="15759" y="3757"/>
                  <a:pt x="15600" y="3394"/>
                  <a:pt x="15407" y="3033"/>
                </a:cubicBezTo>
                <a:cubicBezTo>
                  <a:pt x="15188" y="2636"/>
                  <a:pt x="14853" y="2248"/>
                  <a:pt x="14408" y="1879"/>
                </a:cubicBezTo>
                <a:cubicBezTo>
                  <a:pt x="14005" y="1548"/>
                  <a:pt x="13501" y="1232"/>
                  <a:pt x="12922" y="935"/>
                </a:cubicBezTo>
                <a:cubicBezTo>
                  <a:pt x="12233" y="580"/>
                  <a:pt x="11369" y="277"/>
                  <a:pt x="10428" y="9"/>
                </a:cubicBezTo>
                <a:cubicBezTo>
                  <a:pt x="10420" y="6"/>
                  <a:pt x="10412" y="3"/>
                  <a:pt x="10403" y="0"/>
                </a:cubicBezTo>
                <a:lnTo>
                  <a:pt x="2940" y="0"/>
                </a:lnTo>
                <a:cubicBezTo>
                  <a:pt x="3251" y="39"/>
                  <a:pt x="3561" y="81"/>
                  <a:pt x="3864" y="126"/>
                </a:cubicBezTo>
                <a:cubicBezTo>
                  <a:pt x="5022" y="298"/>
                  <a:pt x="6080" y="535"/>
                  <a:pt x="7054" y="821"/>
                </a:cubicBezTo>
                <a:cubicBezTo>
                  <a:pt x="8279" y="1208"/>
                  <a:pt x="9287" y="1662"/>
                  <a:pt x="10042" y="2182"/>
                </a:cubicBezTo>
                <a:cubicBezTo>
                  <a:pt x="10764" y="2675"/>
                  <a:pt x="11184" y="3228"/>
                  <a:pt x="11419" y="3778"/>
                </a:cubicBezTo>
                <a:cubicBezTo>
                  <a:pt x="11663" y="4349"/>
                  <a:pt x="11595" y="4948"/>
                  <a:pt x="11302" y="5513"/>
                </a:cubicBezTo>
                <a:cubicBezTo>
                  <a:pt x="10983" y="6132"/>
                  <a:pt x="10261" y="6721"/>
                  <a:pt x="9455" y="7277"/>
                </a:cubicBezTo>
                <a:cubicBezTo>
                  <a:pt x="8548" y="7878"/>
                  <a:pt x="7465" y="8434"/>
                  <a:pt x="6315" y="8978"/>
                </a:cubicBezTo>
                <a:cubicBezTo>
                  <a:pt x="5274" y="9471"/>
                  <a:pt x="4183" y="9946"/>
                  <a:pt x="3159" y="10442"/>
                </a:cubicBezTo>
                <a:cubicBezTo>
                  <a:pt x="2453" y="10782"/>
                  <a:pt x="1815" y="11143"/>
                  <a:pt x="1270" y="11518"/>
                </a:cubicBezTo>
                <a:cubicBezTo>
                  <a:pt x="162" y="12276"/>
                  <a:pt x="-191" y="13151"/>
                  <a:pt x="94" y="13998"/>
                </a:cubicBezTo>
                <a:cubicBezTo>
                  <a:pt x="371" y="14837"/>
                  <a:pt x="1186" y="15648"/>
                  <a:pt x="2369" y="16376"/>
                </a:cubicBezTo>
                <a:cubicBezTo>
                  <a:pt x="3612" y="17142"/>
                  <a:pt x="5232" y="17831"/>
                  <a:pt x="6995" y="18447"/>
                </a:cubicBezTo>
                <a:cubicBezTo>
                  <a:pt x="8699" y="19042"/>
                  <a:pt x="10554" y="19574"/>
                  <a:pt x="12502" y="20058"/>
                </a:cubicBezTo>
                <a:cubicBezTo>
                  <a:pt x="14534" y="20563"/>
                  <a:pt x="16716" y="20981"/>
                  <a:pt x="18949" y="21357"/>
                </a:cubicBezTo>
                <a:cubicBezTo>
                  <a:pt x="19436" y="21441"/>
                  <a:pt x="19931" y="21522"/>
                  <a:pt x="20427" y="21600"/>
                </a:cubicBezTo>
                <a:lnTo>
                  <a:pt x="21409" y="21600"/>
                </a:lnTo>
                <a:cubicBezTo>
                  <a:pt x="21132" y="21564"/>
                  <a:pt x="20855" y="21519"/>
                  <a:pt x="20569" y="21474"/>
                </a:cubicBez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6" name="Kotak Teks 14">
            <a:extLst>
              <a:ext uri="{FF2B5EF4-FFF2-40B4-BE49-F238E27FC236}">
                <a16:creationId xmlns:a16="http://schemas.microsoft.com/office/drawing/2014/main" id="{8B8CC4B7-D5C4-47C6-B31D-FFAEAC7AE6BB}"/>
              </a:ext>
            </a:extLst>
          </p:cNvPr>
          <p:cNvSpPr txBox="1"/>
          <p:nvPr/>
        </p:nvSpPr>
        <p:spPr>
          <a:xfrm>
            <a:off x="0" y="6492875"/>
            <a:ext cx="412209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http://stockimage.com</a:t>
            </a:r>
          </a:p>
        </p:txBody>
      </p:sp>
    </p:spTree>
    <p:extLst>
      <p:ext uri="{BB962C8B-B14F-4D97-AF65-F5344CB8AC3E}">
        <p14:creationId xmlns:p14="http://schemas.microsoft.com/office/powerpoint/2010/main" val="741393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4ADEE0-685F-49B3-B6A6-91DE9C07E386}"/>
              </a:ext>
            </a:extLst>
          </p:cNvPr>
          <p:cNvSpPr>
            <a:spLocks noGrp="1"/>
          </p:cNvSpPr>
          <p:nvPr>
            <p:ph type="title"/>
          </p:nvPr>
        </p:nvSpPr>
        <p:spPr>
          <a:xfrm>
            <a:off x="5617029" y="609237"/>
            <a:ext cx="5475514" cy="1325563"/>
          </a:xfrm>
        </p:spPr>
        <p:txBody>
          <a:bodyPr/>
          <a:lstStyle/>
          <a:p>
            <a:pPr algn="ctr"/>
            <a:r>
              <a:rPr lang="en-US" b="1" dirty="0"/>
              <a:t>History of mobile app</a:t>
            </a:r>
          </a:p>
        </p:txBody>
      </p:sp>
      <p:pic>
        <p:nvPicPr>
          <p:cNvPr id="4" name="Picture Placeholder 17">
            <a:extLst>
              <a:ext uri="{FF2B5EF4-FFF2-40B4-BE49-F238E27FC236}">
                <a16:creationId xmlns:a16="http://schemas.microsoft.com/office/drawing/2014/main" id="{96104933-C44B-444E-AE9E-2213BF84E2B1}"/>
              </a:ext>
            </a:extLst>
          </p:cNvPr>
          <p:cNvPicPr>
            <a:picLocks noChangeAspect="1"/>
          </p:cNvPicPr>
          <p:nvPr/>
        </p:nvPicPr>
        <p:blipFill>
          <a:blip r:embed="rId2">
            <a:extLst>
              <a:ext uri="{28A0092B-C50C-407E-A947-70E740481C1C}">
                <a14:useLocalDpi xmlns:a14="http://schemas.microsoft.com/office/drawing/2010/main" val="0"/>
              </a:ext>
            </a:extLst>
          </a:blip>
          <a:srcRect t="9318" b="9318"/>
          <a:stretch/>
        </p:blipFill>
        <p:spPr>
          <a:xfrm>
            <a:off x="2" y="3"/>
            <a:ext cx="6095998" cy="2367236"/>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p:spPr>
      </p:pic>
      <p:sp>
        <p:nvSpPr>
          <p:cNvPr id="5" name="Shape">
            <a:extLst>
              <a:ext uri="{FF2B5EF4-FFF2-40B4-BE49-F238E27FC236}">
                <a16:creationId xmlns:a16="http://schemas.microsoft.com/office/drawing/2014/main" id="{EF577317-C992-481B-B803-37DA10ED34EB}"/>
              </a:ext>
            </a:extLst>
          </p:cNvPr>
          <p:cNvSpPr/>
          <p:nvPr/>
        </p:nvSpPr>
        <p:spPr>
          <a:xfrm>
            <a:off x="1" y="0"/>
            <a:ext cx="6213166" cy="2744457"/>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cubicBezTo>
                  <a:pt x="354" y="21421"/>
                  <a:pt x="697" y="21216"/>
                  <a:pt x="1040" y="20977"/>
                </a:cubicBezTo>
                <a:cubicBezTo>
                  <a:pt x="1743" y="20484"/>
                  <a:pt x="2427" y="19831"/>
                  <a:pt x="3047" y="19058"/>
                </a:cubicBezTo>
                <a:cubicBezTo>
                  <a:pt x="3747" y="18186"/>
                  <a:pt x="4395" y="17194"/>
                  <a:pt x="4988" y="16093"/>
                </a:cubicBezTo>
                <a:cubicBezTo>
                  <a:pt x="5515" y="15111"/>
                  <a:pt x="6017" y="14089"/>
                  <a:pt x="6527" y="13083"/>
                </a:cubicBezTo>
                <a:cubicBezTo>
                  <a:pt x="6569" y="12998"/>
                  <a:pt x="6613" y="12918"/>
                  <a:pt x="6654" y="12833"/>
                </a:cubicBezTo>
                <a:cubicBezTo>
                  <a:pt x="6805" y="12549"/>
                  <a:pt x="6958" y="12265"/>
                  <a:pt x="7115" y="11986"/>
                </a:cubicBezTo>
                <a:cubicBezTo>
                  <a:pt x="7238" y="11787"/>
                  <a:pt x="7362" y="11592"/>
                  <a:pt x="7488" y="11398"/>
                </a:cubicBezTo>
                <a:cubicBezTo>
                  <a:pt x="7568" y="11293"/>
                  <a:pt x="7647" y="11184"/>
                  <a:pt x="7727" y="11079"/>
                </a:cubicBezTo>
                <a:cubicBezTo>
                  <a:pt x="7966" y="10805"/>
                  <a:pt x="8210" y="10546"/>
                  <a:pt x="8465" y="10327"/>
                </a:cubicBezTo>
                <a:cubicBezTo>
                  <a:pt x="8959" y="9968"/>
                  <a:pt x="9489" y="9753"/>
                  <a:pt x="10022" y="9684"/>
                </a:cubicBezTo>
                <a:cubicBezTo>
                  <a:pt x="10379" y="9639"/>
                  <a:pt x="10733" y="9614"/>
                  <a:pt x="11092" y="9604"/>
                </a:cubicBezTo>
                <a:cubicBezTo>
                  <a:pt x="11419" y="9594"/>
                  <a:pt x="11743" y="9594"/>
                  <a:pt x="12070" y="9589"/>
                </a:cubicBezTo>
                <a:cubicBezTo>
                  <a:pt x="12418" y="9579"/>
                  <a:pt x="12767" y="9524"/>
                  <a:pt x="13113" y="9474"/>
                </a:cubicBezTo>
                <a:cubicBezTo>
                  <a:pt x="13453" y="9424"/>
                  <a:pt x="13788" y="9305"/>
                  <a:pt x="14120" y="9180"/>
                </a:cubicBezTo>
                <a:cubicBezTo>
                  <a:pt x="14482" y="9046"/>
                  <a:pt x="14842" y="8871"/>
                  <a:pt x="15193" y="8662"/>
                </a:cubicBezTo>
                <a:cubicBezTo>
                  <a:pt x="16168" y="8084"/>
                  <a:pt x="17098" y="7232"/>
                  <a:pt x="17952" y="6215"/>
                </a:cubicBezTo>
                <a:cubicBezTo>
                  <a:pt x="18402" y="5682"/>
                  <a:pt x="18825" y="5093"/>
                  <a:pt x="19242" y="4475"/>
                </a:cubicBezTo>
                <a:cubicBezTo>
                  <a:pt x="19412" y="4221"/>
                  <a:pt x="19574" y="3957"/>
                  <a:pt x="19733" y="3688"/>
                </a:cubicBezTo>
                <a:cubicBezTo>
                  <a:pt x="19879" y="3444"/>
                  <a:pt x="20030" y="3200"/>
                  <a:pt x="20167" y="2935"/>
                </a:cubicBezTo>
                <a:cubicBezTo>
                  <a:pt x="20324" y="2641"/>
                  <a:pt x="20480" y="2342"/>
                  <a:pt x="20634" y="2048"/>
                </a:cubicBezTo>
                <a:cubicBezTo>
                  <a:pt x="20763" y="1804"/>
                  <a:pt x="20892" y="1565"/>
                  <a:pt x="21010" y="1311"/>
                </a:cubicBezTo>
                <a:cubicBezTo>
                  <a:pt x="21164" y="977"/>
                  <a:pt x="21317" y="638"/>
                  <a:pt x="21468" y="299"/>
                </a:cubicBezTo>
                <a:cubicBezTo>
                  <a:pt x="21512" y="199"/>
                  <a:pt x="21556" y="100"/>
                  <a:pt x="21600" y="0"/>
                </a:cubicBezTo>
                <a:lnTo>
                  <a:pt x="21312" y="0"/>
                </a:lnTo>
                <a:cubicBezTo>
                  <a:pt x="21207" y="224"/>
                  <a:pt x="21100" y="449"/>
                  <a:pt x="20991" y="668"/>
                </a:cubicBezTo>
                <a:cubicBezTo>
                  <a:pt x="20859" y="932"/>
                  <a:pt x="20727" y="1191"/>
                  <a:pt x="20598" y="1455"/>
                </a:cubicBezTo>
                <a:cubicBezTo>
                  <a:pt x="20414" y="1774"/>
                  <a:pt x="20230" y="2098"/>
                  <a:pt x="20046" y="2417"/>
                </a:cubicBezTo>
                <a:cubicBezTo>
                  <a:pt x="19937" y="2592"/>
                  <a:pt x="19827" y="2766"/>
                  <a:pt x="19714" y="2935"/>
                </a:cubicBezTo>
                <a:cubicBezTo>
                  <a:pt x="19528" y="3205"/>
                  <a:pt x="19335" y="3459"/>
                  <a:pt x="19141" y="3703"/>
                </a:cubicBezTo>
                <a:cubicBezTo>
                  <a:pt x="18789" y="4112"/>
                  <a:pt x="18424" y="4475"/>
                  <a:pt x="18043" y="4789"/>
                </a:cubicBezTo>
                <a:cubicBezTo>
                  <a:pt x="17691" y="5064"/>
                  <a:pt x="17334" y="5298"/>
                  <a:pt x="16967" y="5492"/>
                </a:cubicBezTo>
                <a:cubicBezTo>
                  <a:pt x="16714" y="5622"/>
                  <a:pt x="16461" y="5711"/>
                  <a:pt x="16203" y="5796"/>
                </a:cubicBezTo>
                <a:cubicBezTo>
                  <a:pt x="16080" y="5836"/>
                  <a:pt x="15954" y="5881"/>
                  <a:pt x="15830" y="5906"/>
                </a:cubicBezTo>
                <a:cubicBezTo>
                  <a:pt x="15660" y="5941"/>
                  <a:pt x="15490" y="6001"/>
                  <a:pt x="15317" y="6011"/>
                </a:cubicBezTo>
                <a:cubicBezTo>
                  <a:pt x="14974" y="6040"/>
                  <a:pt x="14633" y="6050"/>
                  <a:pt x="14290" y="6050"/>
                </a:cubicBezTo>
                <a:cubicBezTo>
                  <a:pt x="13972" y="6045"/>
                  <a:pt x="13653" y="6025"/>
                  <a:pt x="13335" y="6016"/>
                </a:cubicBezTo>
                <a:cubicBezTo>
                  <a:pt x="13028" y="6006"/>
                  <a:pt x="12715" y="6001"/>
                  <a:pt x="12407" y="6030"/>
                </a:cubicBezTo>
                <a:cubicBezTo>
                  <a:pt x="12234" y="6045"/>
                  <a:pt x="12061" y="6065"/>
                  <a:pt x="11891" y="6095"/>
                </a:cubicBezTo>
                <a:cubicBezTo>
                  <a:pt x="11702" y="6130"/>
                  <a:pt x="11521" y="6180"/>
                  <a:pt x="11334" y="6235"/>
                </a:cubicBezTo>
                <a:cubicBezTo>
                  <a:pt x="10974" y="6344"/>
                  <a:pt x="10620" y="6569"/>
                  <a:pt x="10285" y="6828"/>
                </a:cubicBezTo>
                <a:cubicBezTo>
                  <a:pt x="9937" y="7097"/>
                  <a:pt x="9607" y="7406"/>
                  <a:pt x="9286" y="7760"/>
                </a:cubicBezTo>
                <a:cubicBezTo>
                  <a:pt x="8938" y="8144"/>
                  <a:pt x="8600" y="8567"/>
                  <a:pt x="8276" y="9016"/>
                </a:cubicBezTo>
                <a:cubicBezTo>
                  <a:pt x="7068" y="10685"/>
                  <a:pt x="6047" y="12729"/>
                  <a:pt x="5023" y="14752"/>
                </a:cubicBezTo>
                <a:cubicBezTo>
                  <a:pt x="4809" y="15161"/>
                  <a:pt x="4592" y="15565"/>
                  <a:pt x="4370" y="15958"/>
                </a:cubicBezTo>
                <a:cubicBezTo>
                  <a:pt x="4318" y="16043"/>
                  <a:pt x="4266" y="16128"/>
                  <a:pt x="4213" y="16212"/>
                </a:cubicBezTo>
                <a:cubicBezTo>
                  <a:pt x="4071" y="16417"/>
                  <a:pt x="3925" y="16616"/>
                  <a:pt x="3780" y="16811"/>
                </a:cubicBezTo>
                <a:cubicBezTo>
                  <a:pt x="3654" y="16955"/>
                  <a:pt x="3527" y="17100"/>
                  <a:pt x="3398" y="17229"/>
                </a:cubicBezTo>
                <a:cubicBezTo>
                  <a:pt x="3231" y="17399"/>
                  <a:pt x="3061" y="17553"/>
                  <a:pt x="2888" y="17703"/>
                </a:cubicBezTo>
                <a:cubicBezTo>
                  <a:pt x="2723" y="17822"/>
                  <a:pt x="2556" y="17937"/>
                  <a:pt x="2385" y="18037"/>
                </a:cubicBezTo>
                <a:cubicBezTo>
                  <a:pt x="2190" y="18151"/>
                  <a:pt x="1987" y="18266"/>
                  <a:pt x="1784" y="18321"/>
                </a:cubicBezTo>
                <a:cubicBezTo>
                  <a:pt x="1674" y="18351"/>
                  <a:pt x="1562" y="18380"/>
                  <a:pt x="1452" y="18405"/>
                </a:cubicBezTo>
                <a:cubicBezTo>
                  <a:pt x="1211" y="18470"/>
                  <a:pt x="966" y="18435"/>
                  <a:pt x="722" y="18435"/>
                </a:cubicBezTo>
                <a:cubicBezTo>
                  <a:pt x="576" y="18435"/>
                  <a:pt x="431" y="18425"/>
                  <a:pt x="288" y="18415"/>
                </a:cubicBezTo>
                <a:cubicBezTo>
                  <a:pt x="214" y="18430"/>
                  <a:pt x="137" y="18440"/>
                  <a:pt x="60" y="18445"/>
                </a:cubicBezTo>
                <a:cubicBezTo>
                  <a:pt x="41" y="18455"/>
                  <a:pt x="19" y="18465"/>
                  <a:pt x="0" y="18470"/>
                </a:cubicBezTo>
                <a:lnTo>
                  <a:pt x="0" y="21600"/>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6" name="Kotak Teks 14">
            <a:extLst>
              <a:ext uri="{FF2B5EF4-FFF2-40B4-BE49-F238E27FC236}">
                <a16:creationId xmlns:a16="http://schemas.microsoft.com/office/drawing/2014/main" id="{370FF5F0-0A81-4233-AA90-DBC549BA2F41}"/>
              </a:ext>
            </a:extLst>
          </p:cNvPr>
          <p:cNvSpPr txBox="1"/>
          <p:nvPr/>
        </p:nvSpPr>
        <p:spPr>
          <a:xfrm>
            <a:off x="0" y="6323598"/>
            <a:ext cx="3362280"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http://wikipedia.com</a:t>
            </a:r>
          </a:p>
        </p:txBody>
      </p:sp>
      <p:graphicFrame>
        <p:nvGraphicFramePr>
          <p:cNvPr id="3" name="Diagram 2">
            <a:extLst>
              <a:ext uri="{FF2B5EF4-FFF2-40B4-BE49-F238E27FC236}">
                <a16:creationId xmlns:a16="http://schemas.microsoft.com/office/drawing/2014/main" id="{9CCFFF69-E3AF-4EE6-B038-54AD9B431A3B}"/>
              </a:ext>
            </a:extLst>
          </p:cNvPr>
          <p:cNvGraphicFramePr/>
          <p:nvPr>
            <p:extLst>
              <p:ext uri="{D42A27DB-BD31-4B8C-83A1-F6EECF244321}">
                <p14:modId xmlns:p14="http://schemas.microsoft.com/office/powerpoint/2010/main" val="996805779"/>
              </p:ext>
            </p:extLst>
          </p:nvPr>
        </p:nvGraphicFramePr>
        <p:xfrm>
          <a:off x="838200" y="2014724"/>
          <a:ext cx="10515599" cy="419763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60588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7">
            <a:extLst>
              <a:ext uri="{FF2B5EF4-FFF2-40B4-BE49-F238E27FC236}">
                <a16:creationId xmlns:a16="http://schemas.microsoft.com/office/drawing/2014/main" id="{25C5564E-046A-4BAB-9F6D-4C6AD1F3428D}"/>
              </a:ext>
            </a:extLst>
          </p:cNvPr>
          <p:cNvPicPr>
            <a:picLocks noChangeAspect="1"/>
          </p:cNvPicPr>
          <p:nvPr/>
        </p:nvPicPr>
        <p:blipFill>
          <a:blip r:embed="rId2">
            <a:extLst>
              <a:ext uri="{28A0092B-C50C-407E-A947-70E740481C1C}">
                <a14:useLocalDpi xmlns:a14="http://schemas.microsoft.com/office/drawing/2010/main" val="0"/>
              </a:ext>
            </a:extLst>
          </a:blip>
          <a:srcRect l="242" r="242"/>
          <a:stretch/>
        </p:blipFill>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p:spPr>
      </p:pic>
      <p:sp>
        <p:nvSpPr>
          <p:cNvPr id="3" name="Shape">
            <a:extLst>
              <a:ext uri="{FF2B5EF4-FFF2-40B4-BE49-F238E27FC236}">
                <a16:creationId xmlns:a16="http://schemas.microsoft.com/office/drawing/2014/main" id="{9375CAB8-0F67-48EA-8581-B16084202052}"/>
              </a:ext>
            </a:extLst>
          </p:cNvPr>
          <p:cNvSpPr/>
          <p:nvPr/>
        </p:nvSpPr>
        <p:spPr>
          <a:xfrm>
            <a:off x="3916942" y="2"/>
            <a:ext cx="1748927" cy="6857996"/>
          </a:xfrm>
          <a:custGeom>
            <a:avLst/>
            <a:gdLst/>
            <a:ahLst/>
            <a:cxnLst>
              <a:cxn ang="0">
                <a:pos x="wd2" y="hd2"/>
              </a:cxn>
              <a:cxn ang="5400000">
                <a:pos x="wd2" y="hd2"/>
              </a:cxn>
              <a:cxn ang="10800000">
                <a:pos x="wd2" y="hd2"/>
              </a:cxn>
              <a:cxn ang="16200000">
                <a:pos x="wd2" y="hd2"/>
              </a:cxn>
            </a:cxnLst>
            <a:rect l="0" t="0" r="r" b="b"/>
            <a:pathLst>
              <a:path w="21532" h="21600" extrusionOk="0">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chemeClr val="bg2"/>
          </a:solidFill>
          <a:ln w="12700">
            <a:miter lim="400000"/>
          </a:ln>
        </p:spPr>
        <p:txBody>
          <a:bodyPr lIns="38100" tIns="38100" rIns="38100" bIns="38100" anchor="ctr"/>
          <a:lstStyle/>
          <a:p>
            <a:pPr>
              <a:defRPr sz="3000">
                <a:solidFill>
                  <a:srgbClr val="FFFFFF"/>
                </a:solidFill>
              </a:defRPr>
            </a:pPr>
            <a:endParaRPr/>
          </a:p>
        </p:txBody>
      </p:sp>
      <p:sp>
        <p:nvSpPr>
          <p:cNvPr id="4" name="Title 7">
            <a:extLst>
              <a:ext uri="{FF2B5EF4-FFF2-40B4-BE49-F238E27FC236}">
                <a16:creationId xmlns:a16="http://schemas.microsoft.com/office/drawing/2014/main" id="{B574B9FF-F1E8-4719-B0E6-7B38B0A0411B}"/>
              </a:ext>
            </a:extLst>
          </p:cNvPr>
          <p:cNvSpPr txBox="1">
            <a:spLocks/>
          </p:cNvSpPr>
          <p:nvPr/>
        </p:nvSpPr>
        <p:spPr>
          <a:xfrm>
            <a:off x="5845377" y="368491"/>
            <a:ext cx="6001789" cy="12466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latin typeface="+mn-lt"/>
              </a:rPr>
              <a:t>1948 - Small-Scale Experimental Machine  </a:t>
            </a:r>
            <a:endParaRPr lang="fr-FR" b="1" dirty="0">
              <a:latin typeface="+mn-lt"/>
            </a:endParaRPr>
          </a:p>
        </p:txBody>
      </p:sp>
      <p:sp>
        <p:nvSpPr>
          <p:cNvPr id="5" name="Content Placeholder 8">
            <a:extLst>
              <a:ext uri="{FF2B5EF4-FFF2-40B4-BE49-F238E27FC236}">
                <a16:creationId xmlns:a16="http://schemas.microsoft.com/office/drawing/2014/main" id="{B1D18C64-6803-4480-BAA0-869F06D0F259}"/>
              </a:ext>
            </a:extLst>
          </p:cNvPr>
          <p:cNvSpPr txBox="1">
            <a:spLocks/>
          </p:cNvSpPr>
          <p:nvPr/>
        </p:nvSpPr>
        <p:spPr>
          <a:xfrm>
            <a:off x="5845377" y="1615154"/>
            <a:ext cx="6001789"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dirty="0"/>
              <a:t>Small-Scale Experimental Machine (SSEM), was the first electronic stored-program computer. It was built at the University of Manchester by Frederic C. Williams, Tom Kilburn, and Geoff </a:t>
            </a:r>
            <a:r>
              <a:rPr lang="en-US" sz="2000" dirty="0" err="1"/>
              <a:t>Tootill</a:t>
            </a:r>
            <a:r>
              <a:rPr lang="en-US" sz="2000" dirty="0"/>
              <a:t>, and ran its first program on 21 June 1948.</a:t>
            </a:r>
          </a:p>
          <a:p>
            <a:pPr marL="0" indent="0" algn="just">
              <a:buFont typeface="Arial" panose="020B0604020202020204" pitchFamily="34" charset="0"/>
              <a:buNone/>
            </a:pPr>
            <a:r>
              <a:rPr lang="en-US" sz="2000" noProof="1"/>
              <a:t>The Baby was not intended to be a practical computing engine, but was instead designed as a testbed for the Williams tube, the first truly random-access memory, as soon as the Baby had demonstrated the feasibility of its design, a project was initiated at the university to develop it into a full scale operational machine, the Manchester Mark 1. The Mark 1 in turn quickly became the prototype for the Ferranti Mark 1, the world's first commercially available general-purpose computer.</a:t>
            </a:r>
          </a:p>
        </p:txBody>
      </p:sp>
      <p:sp>
        <p:nvSpPr>
          <p:cNvPr id="6" name="Kotak Teks 14">
            <a:extLst>
              <a:ext uri="{FF2B5EF4-FFF2-40B4-BE49-F238E27FC236}">
                <a16:creationId xmlns:a16="http://schemas.microsoft.com/office/drawing/2014/main" id="{795640FE-A2C7-428A-9541-3DF90F0DBB14}"/>
              </a:ext>
            </a:extLst>
          </p:cNvPr>
          <p:cNvSpPr txBox="1"/>
          <p:nvPr/>
        </p:nvSpPr>
        <p:spPr>
          <a:xfrm>
            <a:off x="5845377" y="5628500"/>
            <a:ext cx="3473116"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http://wikipedia.com</a:t>
            </a:r>
          </a:p>
        </p:txBody>
      </p:sp>
    </p:spTree>
    <p:extLst>
      <p:ext uri="{BB962C8B-B14F-4D97-AF65-F5344CB8AC3E}">
        <p14:creationId xmlns:p14="http://schemas.microsoft.com/office/powerpoint/2010/main" val="1377763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7">
            <a:extLst>
              <a:ext uri="{FF2B5EF4-FFF2-40B4-BE49-F238E27FC236}">
                <a16:creationId xmlns:a16="http://schemas.microsoft.com/office/drawing/2014/main" id="{25C5564E-046A-4BAB-9F6D-4C6AD1F3428D}"/>
              </a:ext>
            </a:extLst>
          </p:cNvPr>
          <p:cNvPicPr>
            <a:picLocks noChangeAspect="1"/>
          </p:cNvPicPr>
          <p:nvPr/>
        </p:nvPicPr>
        <p:blipFill>
          <a:blip r:embed="rId2">
            <a:extLst>
              <a:ext uri="{28A0092B-C50C-407E-A947-70E740481C1C}">
                <a14:useLocalDpi xmlns:a14="http://schemas.microsoft.com/office/drawing/2010/main" val="0"/>
              </a:ext>
            </a:extLst>
          </a:blip>
          <a:srcRect l="16" r="16"/>
          <a:stretch/>
        </p:blipFill>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p:spPr>
      </p:pic>
      <p:sp>
        <p:nvSpPr>
          <p:cNvPr id="3" name="Shape">
            <a:extLst>
              <a:ext uri="{FF2B5EF4-FFF2-40B4-BE49-F238E27FC236}">
                <a16:creationId xmlns:a16="http://schemas.microsoft.com/office/drawing/2014/main" id="{9375CAB8-0F67-48EA-8581-B16084202052}"/>
              </a:ext>
            </a:extLst>
          </p:cNvPr>
          <p:cNvSpPr/>
          <p:nvPr/>
        </p:nvSpPr>
        <p:spPr>
          <a:xfrm>
            <a:off x="3916942" y="2"/>
            <a:ext cx="1748927" cy="6857996"/>
          </a:xfrm>
          <a:custGeom>
            <a:avLst/>
            <a:gdLst/>
            <a:ahLst/>
            <a:cxnLst>
              <a:cxn ang="0">
                <a:pos x="wd2" y="hd2"/>
              </a:cxn>
              <a:cxn ang="5400000">
                <a:pos x="wd2" y="hd2"/>
              </a:cxn>
              <a:cxn ang="10800000">
                <a:pos x="wd2" y="hd2"/>
              </a:cxn>
              <a:cxn ang="16200000">
                <a:pos x="wd2" y="hd2"/>
              </a:cxn>
            </a:cxnLst>
            <a:rect l="0" t="0" r="r" b="b"/>
            <a:pathLst>
              <a:path w="21532" h="21600" extrusionOk="0">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chemeClr val="accent3"/>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7">
            <a:extLst>
              <a:ext uri="{FF2B5EF4-FFF2-40B4-BE49-F238E27FC236}">
                <a16:creationId xmlns:a16="http://schemas.microsoft.com/office/drawing/2014/main" id="{B574B9FF-F1E8-4719-B0E6-7B38B0A0411B}"/>
              </a:ext>
            </a:extLst>
          </p:cNvPr>
          <p:cNvSpPr txBox="1">
            <a:spLocks/>
          </p:cNvSpPr>
          <p:nvPr/>
        </p:nvSpPr>
        <p:spPr>
          <a:xfrm>
            <a:off x="5845377" y="368491"/>
            <a:ext cx="6001789" cy="12466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panose="020F0502020204030204"/>
                <a:ea typeface="+mj-ea"/>
                <a:cs typeface="+mj-cs"/>
              </a:rPr>
              <a:t>1978 – Visible Calculator (VisiCalc)</a:t>
            </a:r>
            <a:endParaRPr kumimoji="0" lang="fr-FR" sz="44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5" name="Content Placeholder 8">
            <a:extLst>
              <a:ext uri="{FF2B5EF4-FFF2-40B4-BE49-F238E27FC236}">
                <a16:creationId xmlns:a16="http://schemas.microsoft.com/office/drawing/2014/main" id="{B1D18C64-6803-4480-BAA0-869F06D0F259}"/>
              </a:ext>
            </a:extLst>
          </p:cNvPr>
          <p:cNvSpPr txBox="1">
            <a:spLocks/>
          </p:cNvSpPr>
          <p:nvPr/>
        </p:nvSpPr>
        <p:spPr>
          <a:xfrm>
            <a:off x="5845377" y="1778927"/>
            <a:ext cx="6001789"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Visible calculator (VisiCalc) is the first spreadsheet computer program for personal computers, originally released for Apple II by </a:t>
            </a: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VisiCorp</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in 1979. Initially developed for the Apple II computer using a 6502 assembler running on the Multics time sharing system, VisiCalc was ported to numerous platforms, both 8-bit and some of the early 16-bit systems. In order to do this, the company developed porting platforms that produced bug compatible versions. The company took the same approach when the IBM PC was launched, producing a product that was essentially identical to the original 8-bit Apple II version. Sales were initially brisk, with about 300,000 copies sold. </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6" name="Kotak Teks 14">
            <a:extLst>
              <a:ext uri="{FF2B5EF4-FFF2-40B4-BE49-F238E27FC236}">
                <a16:creationId xmlns:a16="http://schemas.microsoft.com/office/drawing/2014/main" id="{49F8A772-407E-44B3-911E-5FC90499860D}"/>
              </a:ext>
            </a:extLst>
          </p:cNvPr>
          <p:cNvSpPr txBox="1"/>
          <p:nvPr/>
        </p:nvSpPr>
        <p:spPr>
          <a:xfrm>
            <a:off x="5845377" y="5430544"/>
            <a:ext cx="3362280"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http://wikipedia.com</a:t>
            </a:r>
          </a:p>
        </p:txBody>
      </p:sp>
    </p:spTree>
    <p:extLst>
      <p:ext uri="{BB962C8B-B14F-4D97-AF65-F5344CB8AC3E}">
        <p14:creationId xmlns:p14="http://schemas.microsoft.com/office/powerpoint/2010/main" val="1033172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7">
            <a:extLst>
              <a:ext uri="{FF2B5EF4-FFF2-40B4-BE49-F238E27FC236}">
                <a16:creationId xmlns:a16="http://schemas.microsoft.com/office/drawing/2014/main" id="{25C5564E-046A-4BAB-9F6D-4C6AD1F3428D}"/>
              </a:ext>
            </a:extLst>
          </p:cNvPr>
          <p:cNvPicPr>
            <a:picLocks noChangeAspect="1"/>
          </p:cNvPicPr>
          <p:nvPr/>
        </p:nvPicPr>
        <p:blipFill>
          <a:blip r:embed="rId2">
            <a:extLst>
              <a:ext uri="{28A0092B-C50C-407E-A947-70E740481C1C}">
                <a14:useLocalDpi xmlns:a14="http://schemas.microsoft.com/office/drawing/2010/main" val="0"/>
              </a:ext>
            </a:extLst>
          </a:blip>
          <a:srcRect l="27122" r="27122"/>
          <a:stretch/>
        </p:blipFill>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3" name="Shape">
            <a:extLst>
              <a:ext uri="{FF2B5EF4-FFF2-40B4-BE49-F238E27FC236}">
                <a16:creationId xmlns:a16="http://schemas.microsoft.com/office/drawing/2014/main" id="{9375CAB8-0F67-48EA-8581-B16084202052}"/>
              </a:ext>
            </a:extLst>
          </p:cNvPr>
          <p:cNvSpPr/>
          <p:nvPr/>
        </p:nvSpPr>
        <p:spPr>
          <a:xfrm>
            <a:off x="3916942" y="2"/>
            <a:ext cx="1748927" cy="6857996"/>
          </a:xfrm>
          <a:custGeom>
            <a:avLst/>
            <a:gdLst/>
            <a:ahLst/>
            <a:cxnLst>
              <a:cxn ang="0">
                <a:pos x="wd2" y="hd2"/>
              </a:cxn>
              <a:cxn ang="5400000">
                <a:pos x="wd2" y="hd2"/>
              </a:cxn>
              <a:cxn ang="10800000">
                <a:pos x="wd2" y="hd2"/>
              </a:cxn>
              <a:cxn ang="16200000">
                <a:pos x="wd2" y="hd2"/>
              </a:cxn>
            </a:cxnLst>
            <a:rect l="0" t="0" r="r" b="b"/>
            <a:pathLst>
              <a:path w="21532" h="21600" extrusionOk="0">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7">
            <a:extLst>
              <a:ext uri="{FF2B5EF4-FFF2-40B4-BE49-F238E27FC236}">
                <a16:creationId xmlns:a16="http://schemas.microsoft.com/office/drawing/2014/main" id="{B574B9FF-F1E8-4719-B0E6-7B38B0A0411B}"/>
              </a:ext>
            </a:extLst>
          </p:cNvPr>
          <p:cNvSpPr txBox="1">
            <a:spLocks/>
          </p:cNvSpPr>
          <p:nvPr/>
        </p:nvSpPr>
        <p:spPr>
          <a:xfrm>
            <a:off x="5845377" y="368491"/>
            <a:ext cx="6001789" cy="12466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panose="020F0502020204030204"/>
                <a:ea typeface="+mj-ea"/>
                <a:cs typeface="+mj-cs"/>
              </a:rPr>
              <a:t>1994 – IBM Simon</a:t>
            </a:r>
            <a:endParaRPr kumimoji="0" lang="fr-FR" sz="44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5" name="Content Placeholder 8">
            <a:extLst>
              <a:ext uri="{FF2B5EF4-FFF2-40B4-BE49-F238E27FC236}">
                <a16:creationId xmlns:a16="http://schemas.microsoft.com/office/drawing/2014/main" id="{B1D18C64-6803-4480-BAA0-869F06D0F259}"/>
              </a:ext>
            </a:extLst>
          </p:cNvPr>
          <p:cNvSpPr txBox="1">
            <a:spLocks/>
          </p:cNvSpPr>
          <p:nvPr/>
        </p:nvSpPr>
        <p:spPr>
          <a:xfrm>
            <a:off x="5845377" y="1778927"/>
            <a:ext cx="6001789"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The IBM Simon Personal Communicator (simply known as IBM Simon) is a handheld, touchscreen PDA designed by International Business Machines (IBM), and manufactured by Mitsubishi Electric. Although the term "smartphone" was not coined until 1995, because of Simon's features and capabilities, it has been retrospectively referred to as the first true smartphone.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BellSouth Cellular Corp. distributed the IBM Simon in the United States between August 1994 and February 1995, selling 50,000 units. The Simon Personal Communicator was the first personal digital assistant or PDA to include telephony features (make phone calls). The battery lasted only an hour, and flip phones became increasingly slim which led to its demise.</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6" name="Kotak Teks 14">
            <a:extLst>
              <a:ext uri="{FF2B5EF4-FFF2-40B4-BE49-F238E27FC236}">
                <a16:creationId xmlns:a16="http://schemas.microsoft.com/office/drawing/2014/main" id="{251A03F1-1670-40CF-AF99-0ECC846BA4AB}"/>
              </a:ext>
            </a:extLst>
          </p:cNvPr>
          <p:cNvSpPr txBox="1"/>
          <p:nvPr/>
        </p:nvSpPr>
        <p:spPr>
          <a:xfrm>
            <a:off x="5845377" y="5854081"/>
            <a:ext cx="340384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http://wikipedia.com</a:t>
            </a:r>
          </a:p>
        </p:txBody>
      </p:sp>
    </p:spTree>
    <p:extLst>
      <p:ext uri="{BB962C8B-B14F-4D97-AF65-F5344CB8AC3E}">
        <p14:creationId xmlns:p14="http://schemas.microsoft.com/office/powerpoint/2010/main" val="3640443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17">
            <a:extLst>
              <a:ext uri="{FF2B5EF4-FFF2-40B4-BE49-F238E27FC236}">
                <a16:creationId xmlns:a16="http://schemas.microsoft.com/office/drawing/2014/main" id="{25C5564E-046A-4BAB-9F6D-4C6AD1F3428D}"/>
              </a:ext>
            </a:extLst>
          </p:cNvPr>
          <p:cNvPicPr>
            <a:picLocks noChangeAspect="1"/>
          </p:cNvPicPr>
          <p:nvPr/>
        </p:nvPicPr>
        <p:blipFill>
          <a:blip r:embed="rId2">
            <a:extLst>
              <a:ext uri="{28A0092B-C50C-407E-A947-70E740481C1C}">
                <a14:useLocalDpi xmlns:a14="http://schemas.microsoft.com/office/drawing/2010/main" val="0"/>
              </a:ext>
            </a:extLst>
          </a:blip>
          <a:srcRect l="12814" r="12814"/>
          <a:stretch/>
        </p:blipFill>
        <p:spPr>
          <a:xfrm>
            <a:off x="1" y="1"/>
            <a:ext cx="5586191" cy="6858000"/>
          </a:xfrm>
          <a:custGeom>
            <a:avLst/>
            <a:gdLst>
              <a:gd name="connsiteX0" fmla="*/ 0 w 5586191"/>
              <a:gd name="connsiteY0" fmla="*/ 0 h 6858000"/>
              <a:gd name="connsiteX1" fmla="*/ 4427315 w 5586191"/>
              <a:gd name="connsiteY1" fmla="*/ 0 h 6858000"/>
              <a:gd name="connsiteX2" fmla="*/ 5213779 w 5586191"/>
              <a:gd name="connsiteY2" fmla="*/ 701993 h 6858000"/>
              <a:gd name="connsiteX3" fmla="*/ 5494381 w 5586191"/>
              <a:gd name="connsiteY3" fmla="*/ 1263333 h 6858000"/>
              <a:gd name="connsiteX4" fmla="*/ 5586191 w 5586191"/>
              <a:gd name="connsiteY4" fmla="*/ 1853248 h 6858000"/>
              <a:gd name="connsiteX5" fmla="*/ 5510416 w 5586191"/>
              <a:gd name="connsiteY5" fmla="*/ 2480310 h 6858000"/>
              <a:gd name="connsiteX6" fmla="*/ 5354468 w 5586191"/>
              <a:gd name="connsiteY6" fmla="*/ 2997518 h 6858000"/>
              <a:gd name="connsiteX7" fmla="*/ 5023951 w 5586191"/>
              <a:gd name="connsiteY7" fmla="*/ 3753168 h 6858000"/>
              <a:gd name="connsiteX8" fmla="*/ 4680246 w 5586191"/>
              <a:gd name="connsiteY8" fmla="*/ 4473258 h 6858000"/>
              <a:gd name="connsiteX9" fmla="*/ 4483953 w 5586191"/>
              <a:gd name="connsiteY9" fmla="*/ 5021263 h 6858000"/>
              <a:gd name="connsiteX10" fmla="*/ 4519384 w 5586191"/>
              <a:gd name="connsiteY10" fmla="*/ 5678170 h 6858000"/>
              <a:gd name="connsiteX11" fmla="*/ 4689814 w 5586191"/>
              <a:gd name="connsiteY11" fmla="*/ 6198235 h 6858000"/>
              <a:gd name="connsiteX12" fmla="*/ 5179123 w 5586191"/>
              <a:gd name="connsiteY12" fmla="*/ 6858000 h 6858000"/>
              <a:gd name="connsiteX13" fmla="*/ 0 w 5586191"/>
              <a:gd name="connsiteY13"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86191" h="6858000">
                <a:moveTo>
                  <a:pt x="0" y="0"/>
                </a:moveTo>
                <a:lnTo>
                  <a:pt x="4427315" y="0"/>
                </a:lnTo>
                <a:lnTo>
                  <a:pt x="5213779" y="701993"/>
                </a:lnTo>
                <a:lnTo>
                  <a:pt x="5494381" y="1263333"/>
                </a:lnTo>
                <a:lnTo>
                  <a:pt x="5586191" y="1853248"/>
                </a:lnTo>
                <a:lnTo>
                  <a:pt x="5510416" y="2480310"/>
                </a:lnTo>
                <a:lnTo>
                  <a:pt x="5354468" y="2997518"/>
                </a:lnTo>
                <a:lnTo>
                  <a:pt x="5023951" y="3753168"/>
                </a:lnTo>
                <a:lnTo>
                  <a:pt x="4680246" y="4473258"/>
                </a:lnTo>
                <a:lnTo>
                  <a:pt x="4483953" y="5021263"/>
                </a:lnTo>
                <a:lnTo>
                  <a:pt x="4519384" y="5678170"/>
                </a:lnTo>
                <a:lnTo>
                  <a:pt x="4689814" y="6198235"/>
                </a:lnTo>
                <a:lnTo>
                  <a:pt x="5179123" y="6858000"/>
                </a:lnTo>
                <a:lnTo>
                  <a:pt x="0" y="6858000"/>
                </a:lnTo>
                <a:close/>
              </a:path>
            </a:pathLst>
          </a:cu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
        <p:nvSpPr>
          <p:cNvPr id="3" name="Shape">
            <a:extLst>
              <a:ext uri="{FF2B5EF4-FFF2-40B4-BE49-F238E27FC236}">
                <a16:creationId xmlns:a16="http://schemas.microsoft.com/office/drawing/2014/main" id="{9375CAB8-0F67-48EA-8581-B16084202052}"/>
              </a:ext>
            </a:extLst>
          </p:cNvPr>
          <p:cNvSpPr/>
          <p:nvPr/>
        </p:nvSpPr>
        <p:spPr>
          <a:xfrm>
            <a:off x="3916942" y="2"/>
            <a:ext cx="1748927" cy="6857996"/>
          </a:xfrm>
          <a:custGeom>
            <a:avLst/>
            <a:gdLst/>
            <a:ahLst/>
            <a:cxnLst>
              <a:cxn ang="0">
                <a:pos x="wd2" y="hd2"/>
              </a:cxn>
              <a:cxn ang="5400000">
                <a:pos x="wd2" y="hd2"/>
              </a:cxn>
              <a:cxn ang="10800000">
                <a:pos x="wd2" y="hd2"/>
              </a:cxn>
              <a:cxn ang="16200000">
                <a:pos x="wd2" y="hd2"/>
              </a:cxn>
            </a:cxnLst>
            <a:rect l="0" t="0" r="r" b="b"/>
            <a:pathLst>
              <a:path w="21532" h="21600" extrusionOk="0">
                <a:moveTo>
                  <a:pt x="8831" y="15362"/>
                </a:moveTo>
                <a:cubicBezTo>
                  <a:pt x="9031" y="15067"/>
                  <a:pt x="9338" y="14777"/>
                  <a:pt x="9656" y="14487"/>
                </a:cubicBezTo>
                <a:cubicBezTo>
                  <a:pt x="10246" y="13942"/>
                  <a:pt x="11095" y="13420"/>
                  <a:pt x="11967" y="12898"/>
                </a:cubicBezTo>
                <a:cubicBezTo>
                  <a:pt x="12757" y="12457"/>
                  <a:pt x="13571" y="12020"/>
                  <a:pt x="14384" y="11586"/>
                </a:cubicBezTo>
                <a:cubicBezTo>
                  <a:pt x="15280" y="11112"/>
                  <a:pt x="16129" y="10633"/>
                  <a:pt x="16955" y="10153"/>
                </a:cubicBezTo>
                <a:cubicBezTo>
                  <a:pt x="17745" y="9691"/>
                  <a:pt x="18393" y="9218"/>
                  <a:pt x="19053" y="8744"/>
                </a:cubicBezTo>
                <a:cubicBezTo>
                  <a:pt x="19383" y="8506"/>
                  <a:pt x="19631" y="8262"/>
                  <a:pt x="19914" y="8020"/>
                </a:cubicBezTo>
                <a:cubicBezTo>
                  <a:pt x="20055" y="7903"/>
                  <a:pt x="20150" y="7779"/>
                  <a:pt x="20268" y="7658"/>
                </a:cubicBezTo>
                <a:cubicBezTo>
                  <a:pt x="20397" y="7523"/>
                  <a:pt x="20527" y="7387"/>
                  <a:pt x="20669" y="7251"/>
                </a:cubicBezTo>
                <a:cubicBezTo>
                  <a:pt x="20881" y="7028"/>
                  <a:pt x="21022" y="6796"/>
                  <a:pt x="21152" y="6567"/>
                </a:cubicBezTo>
                <a:cubicBezTo>
                  <a:pt x="21293" y="6316"/>
                  <a:pt x="21388" y="6063"/>
                  <a:pt x="21459" y="5812"/>
                </a:cubicBezTo>
                <a:cubicBezTo>
                  <a:pt x="21600" y="5297"/>
                  <a:pt x="21529" y="4781"/>
                  <a:pt x="21305" y="4265"/>
                </a:cubicBezTo>
                <a:cubicBezTo>
                  <a:pt x="21199" y="4033"/>
                  <a:pt x="21058" y="3804"/>
                  <a:pt x="20881" y="3574"/>
                </a:cubicBezTo>
                <a:cubicBezTo>
                  <a:pt x="20669" y="3315"/>
                  <a:pt x="20409" y="3059"/>
                  <a:pt x="20126" y="2802"/>
                </a:cubicBezTo>
                <a:cubicBezTo>
                  <a:pt x="19607" y="2329"/>
                  <a:pt x="18900" y="1867"/>
                  <a:pt x="17874" y="1454"/>
                </a:cubicBezTo>
                <a:cubicBezTo>
                  <a:pt x="17650" y="1363"/>
                  <a:pt x="17414" y="1279"/>
                  <a:pt x="17179" y="1191"/>
                </a:cubicBezTo>
                <a:cubicBezTo>
                  <a:pt x="16931" y="1101"/>
                  <a:pt x="16601" y="1017"/>
                  <a:pt x="16318" y="935"/>
                </a:cubicBezTo>
                <a:cubicBezTo>
                  <a:pt x="16023" y="851"/>
                  <a:pt x="15717" y="772"/>
                  <a:pt x="15398" y="691"/>
                </a:cubicBezTo>
                <a:cubicBezTo>
                  <a:pt x="15009" y="591"/>
                  <a:pt x="14573" y="507"/>
                  <a:pt x="14148" y="422"/>
                </a:cubicBezTo>
                <a:cubicBezTo>
                  <a:pt x="13406" y="274"/>
                  <a:pt x="12639" y="136"/>
                  <a:pt x="11861" y="0"/>
                </a:cubicBezTo>
                <a:lnTo>
                  <a:pt x="0" y="0"/>
                </a:lnTo>
                <a:cubicBezTo>
                  <a:pt x="200" y="24"/>
                  <a:pt x="401" y="51"/>
                  <a:pt x="601" y="78"/>
                </a:cubicBezTo>
                <a:cubicBezTo>
                  <a:pt x="1132" y="154"/>
                  <a:pt x="1639" y="244"/>
                  <a:pt x="2134" y="332"/>
                </a:cubicBezTo>
                <a:cubicBezTo>
                  <a:pt x="2665" y="425"/>
                  <a:pt x="3219" y="510"/>
                  <a:pt x="3761" y="600"/>
                </a:cubicBezTo>
                <a:cubicBezTo>
                  <a:pt x="4315" y="691"/>
                  <a:pt x="4869" y="787"/>
                  <a:pt x="5412" y="884"/>
                </a:cubicBezTo>
                <a:cubicBezTo>
                  <a:pt x="6497" y="1077"/>
                  <a:pt x="7569" y="1273"/>
                  <a:pt x="8654" y="1469"/>
                </a:cubicBezTo>
                <a:cubicBezTo>
                  <a:pt x="9185" y="1565"/>
                  <a:pt x="9715" y="1665"/>
                  <a:pt x="10222" y="1771"/>
                </a:cubicBezTo>
                <a:cubicBezTo>
                  <a:pt x="10824" y="1894"/>
                  <a:pt x="11437" y="2015"/>
                  <a:pt x="12026" y="2145"/>
                </a:cubicBezTo>
                <a:cubicBezTo>
                  <a:pt x="12969" y="2353"/>
                  <a:pt x="13889" y="2567"/>
                  <a:pt x="14762" y="2799"/>
                </a:cubicBezTo>
                <a:cubicBezTo>
                  <a:pt x="15646" y="3034"/>
                  <a:pt x="16389" y="3306"/>
                  <a:pt x="17061" y="3583"/>
                </a:cubicBezTo>
                <a:cubicBezTo>
                  <a:pt x="18464" y="4169"/>
                  <a:pt x="19124" y="4853"/>
                  <a:pt x="19431" y="5529"/>
                </a:cubicBezTo>
                <a:cubicBezTo>
                  <a:pt x="19596" y="5939"/>
                  <a:pt x="19631" y="6349"/>
                  <a:pt x="19560" y="6760"/>
                </a:cubicBezTo>
                <a:cubicBezTo>
                  <a:pt x="19501" y="7058"/>
                  <a:pt x="19383" y="7357"/>
                  <a:pt x="19159" y="7649"/>
                </a:cubicBezTo>
                <a:cubicBezTo>
                  <a:pt x="19006" y="7842"/>
                  <a:pt x="18865" y="8033"/>
                  <a:pt x="18711" y="8226"/>
                </a:cubicBezTo>
                <a:cubicBezTo>
                  <a:pt x="18617" y="8343"/>
                  <a:pt x="18499" y="8458"/>
                  <a:pt x="18381" y="8572"/>
                </a:cubicBezTo>
                <a:cubicBezTo>
                  <a:pt x="18240" y="8708"/>
                  <a:pt x="18134" y="8847"/>
                  <a:pt x="17969" y="8980"/>
                </a:cubicBezTo>
                <a:cubicBezTo>
                  <a:pt x="17756" y="9146"/>
                  <a:pt x="17532" y="9311"/>
                  <a:pt x="17320" y="9477"/>
                </a:cubicBezTo>
                <a:cubicBezTo>
                  <a:pt x="16966" y="9746"/>
                  <a:pt x="16530" y="10005"/>
                  <a:pt x="16117" y="10268"/>
                </a:cubicBezTo>
                <a:cubicBezTo>
                  <a:pt x="15328" y="10717"/>
                  <a:pt x="14526" y="11170"/>
                  <a:pt x="13653" y="11607"/>
                </a:cubicBezTo>
                <a:cubicBezTo>
                  <a:pt x="12651" y="12111"/>
                  <a:pt x="11625" y="12614"/>
                  <a:pt x="10600" y="13115"/>
                </a:cubicBezTo>
                <a:cubicBezTo>
                  <a:pt x="9668" y="13571"/>
                  <a:pt x="8760" y="14029"/>
                  <a:pt x="7994" y="14506"/>
                </a:cubicBezTo>
                <a:cubicBezTo>
                  <a:pt x="7793" y="14629"/>
                  <a:pt x="7569" y="14750"/>
                  <a:pt x="7404" y="14877"/>
                </a:cubicBezTo>
                <a:cubicBezTo>
                  <a:pt x="7204" y="15030"/>
                  <a:pt x="7003" y="15184"/>
                  <a:pt x="6791" y="15335"/>
                </a:cubicBezTo>
                <a:cubicBezTo>
                  <a:pt x="6662" y="15432"/>
                  <a:pt x="6555" y="15528"/>
                  <a:pt x="6449" y="15628"/>
                </a:cubicBezTo>
                <a:cubicBezTo>
                  <a:pt x="6308" y="15754"/>
                  <a:pt x="6155" y="15878"/>
                  <a:pt x="6048" y="16008"/>
                </a:cubicBezTo>
                <a:cubicBezTo>
                  <a:pt x="5895" y="16183"/>
                  <a:pt x="5730" y="16358"/>
                  <a:pt x="5624" y="16533"/>
                </a:cubicBezTo>
                <a:cubicBezTo>
                  <a:pt x="5353" y="16955"/>
                  <a:pt x="5329" y="17377"/>
                  <a:pt x="5483" y="17802"/>
                </a:cubicBezTo>
                <a:cubicBezTo>
                  <a:pt x="5624" y="18189"/>
                  <a:pt x="5954" y="18563"/>
                  <a:pt x="6496" y="18925"/>
                </a:cubicBezTo>
                <a:cubicBezTo>
                  <a:pt x="7027" y="19274"/>
                  <a:pt x="7723" y="19606"/>
                  <a:pt x="8489" y="19923"/>
                </a:cubicBezTo>
                <a:cubicBezTo>
                  <a:pt x="10045" y="20565"/>
                  <a:pt x="12097" y="21126"/>
                  <a:pt x="14372" y="21600"/>
                </a:cubicBezTo>
                <a:lnTo>
                  <a:pt x="17202" y="21600"/>
                </a:lnTo>
                <a:cubicBezTo>
                  <a:pt x="15728" y="21271"/>
                  <a:pt x="14455" y="20894"/>
                  <a:pt x="13335" y="20481"/>
                </a:cubicBezTo>
                <a:cubicBezTo>
                  <a:pt x="10706" y="19513"/>
                  <a:pt x="8914" y="18400"/>
                  <a:pt x="8395" y="17223"/>
                </a:cubicBezTo>
                <a:cubicBezTo>
                  <a:pt x="8324" y="17018"/>
                  <a:pt x="8265" y="16813"/>
                  <a:pt x="8265" y="16605"/>
                </a:cubicBezTo>
                <a:cubicBezTo>
                  <a:pt x="8265" y="16364"/>
                  <a:pt x="8359" y="16125"/>
                  <a:pt x="8477" y="15887"/>
                </a:cubicBezTo>
                <a:cubicBezTo>
                  <a:pt x="8583" y="15709"/>
                  <a:pt x="8725" y="15534"/>
                  <a:pt x="8831" y="15362"/>
                </a:cubicBez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Title 7">
            <a:extLst>
              <a:ext uri="{FF2B5EF4-FFF2-40B4-BE49-F238E27FC236}">
                <a16:creationId xmlns:a16="http://schemas.microsoft.com/office/drawing/2014/main" id="{B574B9FF-F1E8-4719-B0E6-7B38B0A0411B}"/>
              </a:ext>
            </a:extLst>
          </p:cNvPr>
          <p:cNvSpPr txBox="1">
            <a:spLocks/>
          </p:cNvSpPr>
          <p:nvPr/>
        </p:nvSpPr>
        <p:spPr>
          <a:xfrm>
            <a:off x="5845377" y="368491"/>
            <a:ext cx="6001789" cy="12466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panose="020F0502020204030204"/>
                <a:ea typeface="+mj-ea"/>
                <a:cs typeface="+mj-cs"/>
              </a:rPr>
              <a:t>2007 – iPhone 1</a:t>
            </a:r>
            <a:endParaRPr kumimoji="0" lang="fr-FR" sz="44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5" name="Content Placeholder 8">
            <a:extLst>
              <a:ext uri="{FF2B5EF4-FFF2-40B4-BE49-F238E27FC236}">
                <a16:creationId xmlns:a16="http://schemas.microsoft.com/office/drawing/2014/main" id="{B1D18C64-6803-4480-BAA0-869F06D0F259}"/>
              </a:ext>
            </a:extLst>
          </p:cNvPr>
          <p:cNvSpPr txBox="1">
            <a:spLocks/>
          </p:cNvSpPr>
          <p:nvPr/>
        </p:nvSpPr>
        <p:spPr>
          <a:xfrm>
            <a:off x="5845377" y="1778927"/>
            <a:ext cx="6001789"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The iPhone is the first smartphone designed and marketed by Apple Inc. it was officially announced on January 9, 2007, and was released in the United States on June 29, 2007.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Development of the iPhone as a product began in 2005 and continued in complete secrecy until its public unveiling. The iPhone quickly became Apple's most successful product.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The introduction of the App Store allowed established companies and startup developers to build careers and earn billions of dollars via the platform, while providing consumers with new ways to access information and connect with other people.</a:t>
            </a:r>
          </a:p>
        </p:txBody>
      </p:sp>
      <p:sp>
        <p:nvSpPr>
          <p:cNvPr id="6" name="Kotak Teks 14">
            <a:extLst>
              <a:ext uri="{FF2B5EF4-FFF2-40B4-BE49-F238E27FC236}">
                <a16:creationId xmlns:a16="http://schemas.microsoft.com/office/drawing/2014/main" id="{27AD844A-B175-4F24-926E-2F686A452D0F}"/>
              </a:ext>
            </a:extLst>
          </p:cNvPr>
          <p:cNvSpPr txBox="1"/>
          <p:nvPr/>
        </p:nvSpPr>
        <p:spPr>
          <a:xfrm>
            <a:off x="5845377" y="5629963"/>
            <a:ext cx="3389989"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http://wikipedia.com</a:t>
            </a:r>
          </a:p>
        </p:txBody>
      </p:sp>
    </p:spTree>
    <p:extLst>
      <p:ext uri="{BB962C8B-B14F-4D97-AF65-F5344CB8AC3E}">
        <p14:creationId xmlns:p14="http://schemas.microsoft.com/office/powerpoint/2010/main" val="17048800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5CA47EEF-3D82-4717-9FB4-D25E6D889E4A}"/>
              </a:ext>
            </a:extLst>
          </p:cNvPr>
          <p:cNvSpPr txBox="1">
            <a:spLocks/>
          </p:cNvSpPr>
          <p:nvPr/>
        </p:nvSpPr>
        <p:spPr>
          <a:xfrm>
            <a:off x="5504253" y="618465"/>
            <a:ext cx="636535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j-ea"/>
                <a:cs typeface="+mj-cs"/>
              </a:rPr>
              <a:t>Key mobile app development technologies</a:t>
            </a:r>
            <a:endParaRPr kumimoji="0" lang="fr-FR" sz="40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pic>
        <p:nvPicPr>
          <p:cNvPr id="4" name="Picture Placeholder 17">
            <a:extLst>
              <a:ext uri="{FF2B5EF4-FFF2-40B4-BE49-F238E27FC236}">
                <a16:creationId xmlns:a16="http://schemas.microsoft.com/office/drawing/2014/main" id="{465B2454-EB6D-4366-8E7D-C59735D8B242}"/>
              </a:ext>
            </a:extLst>
          </p:cNvPr>
          <p:cNvPicPr>
            <a:picLocks noChangeAspect="1"/>
          </p:cNvPicPr>
          <p:nvPr/>
        </p:nvPicPr>
        <p:blipFill>
          <a:blip r:embed="rId2"/>
          <a:srcRect l="40" r="40"/>
          <a:stretch>
            <a:fillRect/>
          </a:stretch>
        </p:blipFill>
        <p:spPr>
          <a:xfrm>
            <a:off x="2" y="3"/>
            <a:ext cx="6095998" cy="2367236"/>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p:spPr>
      </p:pic>
      <p:sp>
        <p:nvSpPr>
          <p:cNvPr id="5" name="Shape">
            <a:extLst>
              <a:ext uri="{FF2B5EF4-FFF2-40B4-BE49-F238E27FC236}">
                <a16:creationId xmlns:a16="http://schemas.microsoft.com/office/drawing/2014/main" id="{37C0AAEF-3754-4BDA-B14D-3BFA5F7E988C}"/>
              </a:ext>
            </a:extLst>
          </p:cNvPr>
          <p:cNvSpPr/>
          <p:nvPr/>
        </p:nvSpPr>
        <p:spPr>
          <a:xfrm>
            <a:off x="1" y="0"/>
            <a:ext cx="6213166" cy="2744457"/>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cubicBezTo>
                  <a:pt x="354" y="21421"/>
                  <a:pt x="697" y="21216"/>
                  <a:pt x="1040" y="20977"/>
                </a:cubicBezTo>
                <a:cubicBezTo>
                  <a:pt x="1743" y="20484"/>
                  <a:pt x="2427" y="19831"/>
                  <a:pt x="3047" y="19058"/>
                </a:cubicBezTo>
                <a:cubicBezTo>
                  <a:pt x="3747" y="18186"/>
                  <a:pt x="4395" y="17194"/>
                  <a:pt x="4988" y="16093"/>
                </a:cubicBezTo>
                <a:cubicBezTo>
                  <a:pt x="5515" y="15111"/>
                  <a:pt x="6017" y="14089"/>
                  <a:pt x="6527" y="13083"/>
                </a:cubicBezTo>
                <a:cubicBezTo>
                  <a:pt x="6569" y="12998"/>
                  <a:pt x="6613" y="12918"/>
                  <a:pt x="6654" y="12833"/>
                </a:cubicBezTo>
                <a:cubicBezTo>
                  <a:pt x="6805" y="12549"/>
                  <a:pt x="6958" y="12265"/>
                  <a:pt x="7115" y="11986"/>
                </a:cubicBezTo>
                <a:cubicBezTo>
                  <a:pt x="7238" y="11787"/>
                  <a:pt x="7362" y="11592"/>
                  <a:pt x="7488" y="11398"/>
                </a:cubicBezTo>
                <a:cubicBezTo>
                  <a:pt x="7568" y="11293"/>
                  <a:pt x="7647" y="11184"/>
                  <a:pt x="7727" y="11079"/>
                </a:cubicBezTo>
                <a:cubicBezTo>
                  <a:pt x="7966" y="10805"/>
                  <a:pt x="8210" y="10546"/>
                  <a:pt x="8465" y="10327"/>
                </a:cubicBezTo>
                <a:cubicBezTo>
                  <a:pt x="8959" y="9968"/>
                  <a:pt x="9489" y="9753"/>
                  <a:pt x="10022" y="9684"/>
                </a:cubicBezTo>
                <a:cubicBezTo>
                  <a:pt x="10379" y="9639"/>
                  <a:pt x="10733" y="9614"/>
                  <a:pt x="11092" y="9604"/>
                </a:cubicBezTo>
                <a:cubicBezTo>
                  <a:pt x="11419" y="9594"/>
                  <a:pt x="11743" y="9594"/>
                  <a:pt x="12070" y="9589"/>
                </a:cubicBezTo>
                <a:cubicBezTo>
                  <a:pt x="12418" y="9579"/>
                  <a:pt x="12767" y="9524"/>
                  <a:pt x="13113" y="9474"/>
                </a:cubicBezTo>
                <a:cubicBezTo>
                  <a:pt x="13453" y="9424"/>
                  <a:pt x="13788" y="9305"/>
                  <a:pt x="14120" y="9180"/>
                </a:cubicBezTo>
                <a:cubicBezTo>
                  <a:pt x="14482" y="9046"/>
                  <a:pt x="14842" y="8871"/>
                  <a:pt x="15193" y="8662"/>
                </a:cubicBezTo>
                <a:cubicBezTo>
                  <a:pt x="16168" y="8084"/>
                  <a:pt x="17098" y="7232"/>
                  <a:pt x="17952" y="6215"/>
                </a:cubicBezTo>
                <a:cubicBezTo>
                  <a:pt x="18402" y="5682"/>
                  <a:pt x="18825" y="5093"/>
                  <a:pt x="19242" y="4475"/>
                </a:cubicBezTo>
                <a:cubicBezTo>
                  <a:pt x="19412" y="4221"/>
                  <a:pt x="19574" y="3957"/>
                  <a:pt x="19733" y="3688"/>
                </a:cubicBezTo>
                <a:cubicBezTo>
                  <a:pt x="19879" y="3444"/>
                  <a:pt x="20030" y="3200"/>
                  <a:pt x="20167" y="2935"/>
                </a:cubicBezTo>
                <a:cubicBezTo>
                  <a:pt x="20324" y="2641"/>
                  <a:pt x="20480" y="2342"/>
                  <a:pt x="20634" y="2048"/>
                </a:cubicBezTo>
                <a:cubicBezTo>
                  <a:pt x="20763" y="1804"/>
                  <a:pt x="20892" y="1565"/>
                  <a:pt x="21010" y="1311"/>
                </a:cubicBezTo>
                <a:cubicBezTo>
                  <a:pt x="21164" y="977"/>
                  <a:pt x="21317" y="638"/>
                  <a:pt x="21468" y="299"/>
                </a:cubicBezTo>
                <a:cubicBezTo>
                  <a:pt x="21512" y="199"/>
                  <a:pt x="21556" y="100"/>
                  <a:pt x="21600" y="0"/>
                </a:cubicBezTo>
                <a:lnTo>
                  <a:pt x="21312" y="0"/>
                </a:lnTo>
                <a:cubicBezTo>
                  <a:pt x="21207" y="224"/>
                  <a:pt x="21100" y="449"/>
                  <a:pt x="20991" y="668"/>
                </a:cubicBezTo>
                <a:cubicBezTo>
                  <a:pt x="20859" y="932"/>
                  <a:pt x="20727" y="1191"/>
                  <a:pt x="20598" y="1455"/>
                </a:cubicBezTo>
                <a:cubicBezTo>
                  <a:pt x="20414" y="1774"/>
                  <a:pt x="20230" y="2098"/>
                  <a:pt x="20046" y="2417"/>
                </a:cubicBezTo>
                <a:cubicBezTo>
                  <a:pt x="19937" y="2592"/>
                  <a:pt x="19827" y="2766"/>
                  <a:pt x="19714" y="2935"/>
                </a:cubicBezTo>
                <a:cubicBezTo>
                  <a:pt x="19528" y="3205"/>
                  <a:pt x="19335" y="3459"/>
                  <a:pt x="19141" y="3703"/>
                </a:cubicBezTo>
                <a:cubicBezTo>
                  <a:pt x="18789" y="4112"/>
                  <a:pt x="18424" y="4475"/>
                  <a:pt x="18043" y="4789"/>
                </a:cubicBezTo>
                <a:cubicBezTo>
                  <a:pt x="17691" y="5064"/>
                  <a:pt x="17334" y="5298"/>
                  <a:pt x="16967" y="5492"/>
                </a:cubicBezTo>
                <a:cubicBezTo>
                  <a:pt x="16714" y="5622"/>
                  <a:pt x="16461" y="5711"/>
                  <a:pt x="16203" y="5796"/>
                </a:cubicBezTo>
                <a:cubicBezTo>
                  <a:pt x="16080" y="5836"/>
                  <a:pt x="15954" y="5881"/>
                  <a:pt x="15830" y="5906"/>
                </a:cubicBezTo>
                <a:cubicBezTo>
                  <a:pt x="15660" y="5941"/>
                  <a:pt x="15490" y="6001"/>
                  <a:pt x="15317" y="6011"/>
                </a:cubicBezTo>
                <a:cubicBezTo>
                  <a:pt x="14974" y="6040"/>
                  <a:pt x="14633" y="6050"/>
                  <a:pt x="14290" y="6050"/>
                </a:cubicBezTo>
                <a:cubicBezTo>
                  <a:pt x="13972" y="6045"/>
                  <a:pt x="13653" y="6025"/>
                  <a:pt x="13335" y="6016"/>
                </a:cubicBezTo>
                <a:cubicBezTo>
                  <a:pt x="13028" y="6006"/>
                  <a:pt x="12715" y="6001"/>
                  <a:pt x="12407" y="6030"/>
                </a:cubicBezTo>
                <a:cubicBezTo>
                  <a:pt x="12234" y="6045"/>
                  <a:pt x="12061" y="6065"/>
                  <a:pt x="11891" y="6095"/>
                </a:cubicBezTo>
                <a:cubicBezTo>
                  <a:pt x="11702" y="6130"/>
                  <a:pt x="11521" y="6180"/>
                  <a:pt x="11334" y="6235"/>
                </a:cubicBezTo>
                <a:cubicBezTo>
                  <a:pt x="10974" y="6344"/>
                  <a:pt x="10620" y="6569"/>
                  <a:pt x="10285" y="6828"/>
                </a:cubicBezTo>
                <a:cubicBezTo>
                  <a:pt x="9937" y="7097"/>
                  <a:pt x="9607" y="7406"/>
                  <a:pt x="9286" y="7760"/>
                </a:cubicBezTo>
                <a:cubicBezTo>
                  <a:pt x="8938" y="8144"/>
                  <a:pt x="8600" y="8567"/>
                  <a:pt x="8276" y="9016"/>
                </a:cubicBezTo>
                <a:cubicBezTo>
                  <a:pt x="7068" y="10685"/>
                  <a:pt x="6047" y="12729"/>
                  <a:pt x="5023" y="14752"/>
                </a:cubicBezTo>
                <a:cubicBezTo>
                  <a:pt x="4809" y="15161"/>
                  <a:pt x="4592" y="15565"/>
                  <a:pt x="4370" y="15958"/>
                </a:cubicBezTo>
                <a:cubicBezTo>
                  <a:pt x="4318" y="16043"/>
                  <a:pt x="4266" y="16128"/>
                  <a:pt x="4213" y="16212"/>
                </a:cubicBezTo>
                <a:cubicBezTo>
                  <a:pt x="4071" y="16417"/>
                  <a:pt x="3925" y="16616"/>
                  <a:pt x="3780" y="16811"/>
                </a:cubicBezTo>
                <a:cubicBezTo>
                  <a:pt x="3654" y="16955"/>
                  <a:pt x="3527" y="17100"/>
                  <a:pt x="3398" y="17229"/>
                </a:cubicBezTo>
                <a:cubicBezTo>
                  <a:pt x="3231" y="17399"/>
                  <a:pt x="3061" y="17553"/>
                  <a:pt x="2888" y="17703"/>
                </a:cubicBezTo>
                <a:cubicBezTo>
                  <a:pt x="2723" y="17822"/>
                  <a:pt x="2556" y="17937"/>
                  <a:pt x="2385" y="18037"/>
                </a:cubicBezTo>
                <a:cubicBezTo>
                  <a:pt x="2190" y="18151"/>
                  <a:pt x="1987" y="18266"/>
                  <a:pt x="1784" y="18321"/>
                </a:cubicBezTo>
                <a:cubicBezTo>
                  <a:pt x="1674" y="18351"/>
                  <a:pt x="1562" y="18380"/>
                  <a:pt x="1452" y="18405"/>
                </a:cubicBezTo>
                <a:cubicBezTo>
                  <a:pt x="1211" y="18470"/>
                  <a:pt x="966" y="18435"/>
                  <a:pt x="722" y="18435"/>
                </a:cubicBezTo>
                <a:cubicBezTo>
                  <a:pt x="576" y="18435"/>
                  <a:pt x="431" y="18425"/>
                  <a:pt x="288" y="18415"/>
                </a:cubicBezTo>
                <a:cubicBezTo>
                  <a:pt x="214" y="18430"/>
                  <a:pt x="137" y="18440"/>
                  <a:pt x="60" y="18445"/>
                </a:cubicBezTo>
                <a:cubicBezTo>
                  <a:pt x="41" y="18455"/>
                  <a:pt x="19" y="18465"/>
                  <a:pt x="0" y="18470"/>
                </a:cubicBezTo>
                <a:lnTo>
                  <a:pt x="0" y="21600"/>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6" name="Kotak Teks 14">
            <a:extLst>
              <a:ext uri="{FF2B5EF4-FFF2-40B4-BE49-F238E27FC236}">
                <a16:creationId xmlns:a16="http://schemas.microsoft.com/office/drawing/2014/main" id="{884BE2AF-1B83-4418-B1D2-AA837AAF14F5}"/>
              </a:ext>
            </a:extLst>
          </p:cNvPr>
          <p:cNvSpPr txBox="1"/>
          <p:nvPr/>
        </p:nvSpPr>
        <p:spPr>
          <a:xfrm>
            <a:off x="120614" y="6519446"/>
            <a:ext cx="3334571"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http://stockpng.com</a:t>
            </a:r>
          </a:p>
        </p:txBody>
      </p:sp>
      <p:graphicFrame>
        <p:nvGraphicFramePr>
          <p:cNvPr id="7" name="Diagram 6">
            <a:extLst>
              <a:ext uri="{FF2B5EF4-FFF2-40B4-BE49-F238E27FC236}">
                <a16:creationId xmlns:a16="http://schemas.microsoft.com/office/drawing/2014/main" id="{FA9DFD2B-F555-46A6-AA59-11EC4AF923FA}"/>
              </a:ext>
            </a:extLst>
          </p:cNvPr>
          <p:cNvGraphicFramePr/>
          <p:nvPr>
            <p:extLst>
              <p:ext uri="{D42A27DB-BD31-4B8C-83A1-F6EECF244321}">
                <p14:modId xmlns:p14="http://schemas.microsoft.com/office/powerpoint/2010/main" val="90238040"/>
              </p:ext>
            </p:extLst>
          </p:nvPr>
        </p:nvGraphicFramePr>
        <p:xfrm>
          <a:off x="1048543" y="1715486"/>
          <a:ext cx="10551708" cy="40035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31413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Placeholder 18">
            <a:extLst>
              <a:ext uri="{FF2B5EF4-FFF2-40B4-BE49-F238E27FC236}">
                <a16:creationId xmlns:a16="http://schemas.microsoft.com/office/drawing/2014/main" id="{4E81B4DB-A775-4FCE-9FE9-3A95CED7A77B}"/>
              </a:ext>
            </a:extLst>
          </p:cNvPr>
          <p:cNvPicPr>
            <a:picLocks noChangeAspect="1"/>
          </p:cNvPicPr>
          <p:nvPr/>
        </p:nvPicPr>
        <p:blipFill>
          <a:blip r:embed="rId2">
            <a:extLst>
              <a:ext uri="{28A0092B-C50C-407E-A947-70E740481C1C}">
                <a14:useLocalDpi xmlns:a14="http://schemas.microsoft.com/office/drawing/2010/main" val="0"/>
              </a:ext>
            </a:extLst>
          </a:blip>
          <a:srcRect l="28411" r="28411"/>
          <a:stretch/>
        </p:blipFill>
        <p:spPr>
          <a:xfrm>
            <a:off x="7216891" y="1359"/>
            <a:ext cx="4749069" cy="3429000"/>
          </a:xfrm>
          <a:custGeom>
            <a:avLst/>
            <a:gdLst>
              <a:gd name="connsiteX0" fmla="*/ 147645 w 4749069"/>
              <a:gd name="connsiteY0" fmla="*/ 998 h 3429000"/>
              <a:gd name="connsiteX1" fmla="*/ 4237153 w 4749069"/>
              <a:gd name="connsiteY1" fmla="*/ 998 h 3429000"/>
              <a:gd name="connsiteX2" fmla="*/ 4237153 w 4749069"/>
              <a:gd name="connsiteY2" fmla="*/ 406200 h 3429000"/>
              <a:gd name="connsiteX3" fmla="*/ 4746129 w 4749069"/>
              <a:gd name="connsiteY3" fmla="*/ 2670408 h 3429000"/>
              <a:gd name="connsiteX4" fmla="*/ 4385631 w 4749069"/>
              <a:gd name="connsiteY4" fmla="*/ 3416964 h 3429000"/>
              <a:gd name="connsiteX5" fmla="*/ 4365751 w 4749069"/>
              <a:gd name="connsiteY5" fmla="*/ 3429000 h 3429000"/>
              <a:gd name="connsiteX6" fmla="*/ 3548252 w 4749069"/>
              <a:gd name="connsiteY6" fmla="*/ 3429000 h 3429000"/>
              <a:gd name="connsiteX7" fmla="*/ 2403933 w 4749069"/>
              <a:gd name="connsiteY7" fmla="*/ 2999593 h 3429000"/>
              <a:gd name="connsiteX8" fmla="*/ 657091 w 4749069"/>
              <a:gd name="connsiteY8" fmla="*/ 2913097 h 3429000"/>
              <a:gd name="connsiteX9" fmla="*/ 124763 w 4749069"/>
              <a:gd name="connsiteY9" fmla="*/ 2708832 h 3429000"/>
              <a:gd name="connsiteX10" fmla="*/ 0 w 4749069"/>
              <a:gd name="connsiteY10" fmla="*/ 2450995 h 3429000"/>
              <a:gd name="connsiteX11" fmla="*/ 0 w 4749069"/>
              <a:gd name="connsiteY11" fmla="*/ 1933575 h 3429000"/>
              <a:gd name="connsiteX12" fmla="*/ 304322 w 4749069"/>
              <a:gd name="connsiteY12" fmla="*/ 1031635 h 3429000"/>
              <a:gd name="connsiteX13" fmla="*/ 351479 w 4749069"/>
              <a:gd name="connsiteY13" fmla="*/ 467080 h 3429000"/>
              <a:gd name="connsiteX14" fmla="*/ 147208 w 4749069"/>
              <a:gd name="connsiteY14" fmla="*/ 0 h 3429000"/>
              <a:gd name="connsiteX15" fmla="*/ 147645 w 4749069"/>
              <a:gd name="connsiteY15" fmla="*/ 998 h 3429000"/>
              <a:gd name="connsiteX16" fmla="*/ 147208 w 4749069"/>
              <a:gd name="connsiteY16" fmla="*/ 998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49069" h="3429000">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p:spPr>
      </p:pic>
      <p:sp>
        <p:nvSpPr>
          <p:cNvPr id="29" name="Shape">
            <a:extLst>
              <a:ext uri="{FF2B5EF4-FFF2-40B4-BE49-F238E27FC236}">
                <a16:creationId xmlns:a16="http://schemas.microsoft.com/office/drawing/2014/main" id="{50A1E475-1BF8-4BE4-AACB-6B20CFD1EB3B}"/>
              </a:ext>
            </a:extLst>
          </p:cNvPr>
          <p:cNvSpPr/>
          <p:nvPr/>
        </p:nvSpPr>
        <p:spPr>
          <a:xfrm>
            <a:off x="6985752" y="1360"/>
            <a:ext cx="5161492" cy="3738721"/>
          </a:xfrm>
          <a:custGeom>
            <a:avLst/>
            <a:gdLst/>
            <a:ahLst/>
            <a:cxnLst>
              <a:cxn ang="0">
                <a:pos x="wd2" y="hd2"/>
              </a:cxn>
              <a:cxn ang="5400000">
                <a:pos x="wd2" y="hd2"/>
              </a:cxn>
              <a:cxn ang="10800000">
                <a:pos x="wd2" y="hd2"/>
              </a:cxn>
              <a:cxn ang="16200000">
                <a:pos x="wd2" y="hd2"/>
              </a:cxn>
            </a:cxnLst>
            <a:rect l="0" t="0" r="r" b="b"/>
            <a:pathLst>
              <a:path w="21521" h="21584" extrusionOk="0">
                <a:moveTo>
                  <a:pt x="1601" y="2061"/>
                </a:moveTo>
                <a:cubicBezTo>
                  <a:pt x="1770" y="2623"/>
                  <a:pt x="1869" y="3209"/>
                  <a:pt x="1922" y="3808"/>
                </a:cubicBezTo>
                <a:cubicBezTo>
                  <a:pt x="1989" y="4882"/>
                  <a:pt x="1873" y="5943"/>
                  <a:pt x="1619" y="6955"/>
                </a:cubicBezTo>
                <a:cubicBezTo>
                  <a:pt x="1512" y="7381"/>
                  <a:pt x="1401" y="7807"/>
                  <a:pt x="1276" y="8227"/>
                </a:cubicBezTo>
                <a:cubicBezTo>
                  <a:pt x="1031" y="9047"/>
                  <a:pt x="772" y="9856"/>
                  <a:pt x="549" y="10689"/>
                </a:cubicBezTo>
                <a:cubicBezTo>
                  <a:pt x="415" y="11189"/>
                  <a:pt x="291" y="11689"/>
                  <a:pt x="188" y="12201"/>
                </a:cubicBezTo>
                <a:cubicBezTo>
                  <a:pt x="72" y="12781"/>
                  <a:pt x="-8" y="13386"/>
                  <a:pt x="1" y="13991"/>
                </a:cubicBezTo>
                <a:cubicBezTo>
                  <a:pt x="5" y="14268"/>
                  <a:pt x="54" y="14552"/>
                  <a:pt x="108" y="14818"/>
                </a:cubicBezTo>
                <a:cubicBezTo>
                  <a:pt x="179" y="15157"/>
                  <a:pt x="300" y="15472"/>
                  <a:pt x="447" y="15762"/>
                </a:cubicBezTo>
                <a:cubicBezTo>
                  <a:pt x="683" y="16212"/>
                  <a:pt x="1004" y="16583"/>
                  <a:pt x="1338" y="16879"/>
                </a:cubicBezTo>
                <a:cubicBezTo>
                  <a:pt x="1726" y="17224"/>
                  <a:pt x="2163" y="17434"/>
                  <a:pt x="2608" y="17601"/>
                </a:cubicBezTo>
                <a:cubicBezTo>
                  <a:pt x="3197" y="17817"/>
                  <a:pt x="3799" y="17909"/>
                  <a:pt x="4400" y="17996"/>
                </a:cubicBezTo>
                <a:cubicBezTo>
                  <a:pt x="4828" y="18058"/>
                  <a:pt x="5256" y="18119"/>
                  <a:pt x="5684" y="18132"/>
                </a:cubicBezTo>
                <a:cubicBezTo>
                  <a:pt x="5920" y="18138"/>
                  <a:pt x="6161" y="18150"/>
                  <a:pt x="6397" y="18156"/>
                </a:cubicBezTo>
                <a:cubicBezTo>
                  <a:pt x="6620" y="18163"/>
                  <a:pt x="6838" y="18150"/>
                  <a:pt x="7061" y="18150"/>
                </a:cubicBezTo>
                <a:cubicBezTo>
                  <a:pt x="7485" y="18150"/>
                  <a:pt x="7908" y="18113"/>
                  <a:pt x="8327" y="18113"/>
                </a:cubicBezTo>
                <a:cubicBezTo>
                  <a:pt x="8559" y="18113"/>
                  <a:pt x="8791" y="18113"/>
                  <a:pt x="9022" y="18119"/>
                </a:cubicBezTo>
                <a:cubicBezTo>
                  <a:pt x="9232" y="18132"/>
                  <a:pt x="9437" y="18150"/>
                  <a:pt x="9642" y="18175"/>
                </a:cubicBezTo>
                <a:cubicBezTo>
                  <a:pt x="9776" y="18200"/>
                  <a:pt x="9914" y="18230"/>
                  <a:pt x="10048" y="18255"/>
                </a:cubicBezTo>
                <a:cubicBezTo>
                  <a:pt x="10480" y="18341"/>
                  <a:pt x="10899" y="18557"/>
                  <a:pt x="11300" y="18798"/>
                </a:cubicBezTo>
                <a:cubicBezTo>
                  <a:pt x="11643" y="18996"/>
                  <a:pt x="11964" y="19261"/>
                  <a:pt x="12285" y="19520"/>
                </a:cubicBezTo>
                <a:cubicBezTo>
                  <a:pt x="12548" y="19730"/>
                  <a:pt x="12802" y="19958"/>
                  <a:pt x="13065" y="20162"/>
                </a:cubicBezTo>
                <a:cubicBezTo>
                  <a:pt x="13368" y="20390"/>
                  <a:pt x="13676" y="20606"/>
                  <a:pt x="13992" y="20798"/>
                </a:cubicBezTo>
                <a:cubicBezTo>
                  <a:pt x="14763" y="21267"/>
                  <a:pt x="15593" y="21538"/>
                  <a:pt x="16430" y="21581"/>
                </a:cubicBezTo>
                <a:cubicBezTo>
                  <a:pt x="16867" y="21600"/>
                  <a:pt x="17309" y="21514"/>
                  <a:pt x="17728" y="21341"/>
                </a:cubicBezTo>
                <a:cubicBezTo>
                  <a:pt x="18236" y="21137"/>
                  <a:pt x="18699" y="20761"/>
                  <a:pt x="19123" y="20335"/>
                </a:cubicBezTo>
                <a:cubicBezTo>
                  <a:pt x="19698" y="19755"/>
                  <a:pt x="20197" y="19014"/>
                  <a:pt x="20634" y="18237"/>
                </a:cubicBezTo>
                <a:cubicBezTo>
                  <a:pt x="20955" y="17669"/>
                  <a:pt x="21191" y="17002"/>
                  <a:pt x="21342" y="16317"/>
                </a:cubicBezTo>
                <a:cubicBezTo>
                  <a:pt x="21592" y="15200"/>
                  <a:pt x="21543" y="13991"/>
                  <a:pt x="21423" y="12849"/>
                </a:cubicBezTo>
                <a:cubicBezTo>
                  <a:pt x="21378" y="12423"/>
                  <a:pt x="21311" y="11997"/>
                  <a:pt x="21244" y="11584"/>
                </a:cubicBezTo>
                <a:cubicBezTo>
                  <a:pt x="21102" y="10726"/>
                  <a:pt x="20932" y="9880"/>
                  <a:pt x="20741" y="9041"/>
                </a:cubicBezTo>
                <a:cubicBezTo>
                  <a:pt x="20545" y="8177"/>
                  <a:pt x="20335" y="7319"/>
                  <a:pt x="20143" y="6455"/>
                </a:cubicBezTo>
                <a:cubicBezTo>
                  <a:pt x="20041" y="5999"/>
                  <a:pt x="19938" y="5542"/>
                  <a:pt x="19845" y="5085"/>
                </a:cubicBezTo>
                <a:cubicBezTo>
                  <a:pt x="19751" y="4629"/>
                  <a:pt x="19671" y="4172"/>
                  <a:pt x="19586" y="3715"/>
                </a:cubicBezTo>
                <a:cubicBezTo>
                  <a:pt x="19510" y="3283"/>
                  <a:pt x="19453" y="2845"/>
                  <a:pt x="19399" y="2401"/>
                </a:cubicBezTo>
                <a:cubicBezTo>
                  <a:pt x="19372" y="2179"/>
                  <a:pt x="19341" y="1956"/>
                  <a:pt x="19323" y="1734"/>
                </a:cubicBezTo>
                <a:cubicBezTo>
                  <a:pt x="19301" y="1463"/>
                  <a:pt x="19283" y="1197"/>
                  <a:pt x="19256" y="926"/>
                </a:cubicBezTo>
                <a:cubicBezTo>
                  <a:pt x="19239" y="642"/>
                  <a:pt x="19225" y="352"/>
                  <a:pt x="19203" y="68"/>
                </a:cubicBezTo>
                <a:cubicBezTo>
                  <a:pt x="19203" y="43"/>
                  <a:pt x="19198" y="19"/>
                  <a:pt x="19198" y="0"/>
                </a:cubicBezTo>
                <a:lnTo>
                  <a:pt x="18307" y="0"/>
                </a:lnTo>
                <a:cubicBezTo>
                  <a:pt x="18285" y="37"/>
                  <a:pt x="18262" y="68"/>
                  <a:pt x="18240" y="105"/>
                </a:cubicBezTo>
                <a:cubicBezTo>
                  <a:pt x="18191" y="191"/>
                  <a:pt x="18138" y="278"/>
                  <a:pt x="18089" y="364"/>
                </a:cubicBezTo>
                <a:cubicBezTo>
                  <a:pt x="18022" y="481"/>
                  <a:pt x="17968" y="611"/>
                  <a:pt x="17928" y="753"/>
                </a:cubicBezTo>
                <a:cubicBezTo>
                  <a:pt x="17915" y="1154"/>
                  <a:pt x="17897" y="1555"/>
                  <a:pt x="17910" y="1956"/>
                </a:cubicBezTo>
                <a:cubicBezTo>
                  <a:pt x="17919" y="2216"/>
                  <a:pt x="17915" y="2475"/>
                  <a:pt x="17941" y="2728"/>
                </a:cubicBezTo>
                <a:cubicBezTo>
                  <a:pt x="17986" y="3197"/>
                  <a:pt x="18031" y="3660"/>
                  <a:pt x="18093" y="4123"/>
                </a:cubicBezTo>
                <a:cubicBezTo>
                  <a:pt x="18204" y="4962"/>
                  <a:pt x="18360" y="5789"/>
                  <a:pt x="18548" y="6603"/>
                </a:cubicBezTo>
                <a:cubicBezTo>
                  <a:pt x="18739" y="7455"/>
                  <a:pt x="18949" y="8307"/>
                  <a:pt x="19140" y="9158"/>
                </a:cubicBezTo>
                <a:cubicBezTo>
                  <a:pt x="19350" y="10078"/>
                  <a:pt x="19542" y="11004"/>
                  <a:pt x="19724" y="11936"/>
                </a:cubicBezTo>
                <a:cubicBezTo>
                  <a:pt x="19898" y="12837"/>
                  <a:pt x="19992" y="13756"/>
                  <a:pt x="20077" y="14676"/>
                </a:cubicBezTo>
                <a:cubicBezTo>
                  <a:pt x="20121" y="15367"/>
                  <a:pt x="20130" y="16058"/>
                  <a:pt x="20072" y="16749"/>
                </a:cubicBezTo>
                <a:cubicBezTo>
                  <a:pt x="20023" y="17366"/>
                  <a:pt x="19907" y="17971"/>
                  <a:pt x="19738" y="18545"/>
                </a:cubicBezTo>
                <a:cubicBezTo>
                  <a:pt x="19698" y="18656"/>
                  <a:pt x="19658" y="18767"/>
                  <a:pt x="19613" y="18878"/>
                </a:cubicBezTo>
                <a:cubicBezTo>
                  <a:pt x="19546" y="18928"/>
                  <a:pt x="19484" y="18977"/>
                  <a:pt x="19417" y="19020"/>
                </a:cubicBezTo>
                <a:cubicBezTo>
                  <a:pt x="18766" y="19384"/>
                  <a:pt x="18075" y="19483"/>
                  <a:pt x="17375" y="19403"/>
                </a:cubicBezTo>
                <a:cubicBezTo>
                  <a:pt x="17135" y="19360"/>
                  <a:pt x="16903" y="19292"/>
                  <a:pt x="16667" y="19218"/>
                </a:cubicBezTo>
                <a:cubicBezTo>
                  <a:pt x="16506" y="19168"/>
                  <a:pt x="16350" y="19088"/>
                  <a:pt x="16194" y="19020"/>
                </a:cubicBezTo>
                <a:cubicBezTo>
                  <a:pt x="15896" y="18891"/>
                  <a:pt x="15615" y="18693"/>
                  <a:pt x="15334" y="18508"/>
                </a:cubicBezTo>
                <a:cubicBezTo>
                  <a:pt x="15062" y="18329"/>
                  <a:pt x="14799" y="18113"/>
                  <a:pt x="14545" y="17903"/>
                </a:cubicBezTo>
                <a:cubicBezTo>
                  <a:pt x="14269" y="17675"/>
                  <a:pt x="13992" y="17440"/>
                  <a:pt x="13712" y="17212"/>
                </a:cubicBezTo>
                <a:cubicBezTo>
                  <a:pt x="13578" y="17107"/>
                  <a:pt x="13444" y="17002"/>
                  <a:pt x="13310" y="16904"/>
                </a:cubicBezTo>
                <a:cubicBezTo>
                  <a:pt x="13021" y="16688"/>
                  <a:pt x="12718" y="16521"/>
                  <a:pt x="12401" y="16391"/>
                </a:cubicBezTo>
                <a:cubicBezTo>
                  <a:pt x="12076" y="16262"/>
                  <a:pt x="11728" y="16200"/>
                  <a:pt x="11389" y="16175"/>
                </a:cubicBezTo>
                <a:cubicBezTo>
                  <a:pt x="11215" y="16163"/>
                  <a:pt x="11042" y="16144"/>
                  <a:pt x="10868" y="16144"/>
                </a:cubicBezTo>
                <a:cubicBezTo>
                  <a:pt x="10186" y="16144"/>
                  <a:pt x="9513" y="16219"/>
                  <a:pt x="8835" y="16286"/>
                </a:cubicBezTo>
                <a:cubicBezTo>
                  <a:pt x="8394" y="16330"/>
                  <a:pt x="7939" y="16367"/>
                  <a:pt x="7498" y="16354"/>
                </a:cubicBezTo>
                <a:cubicBezTo>
                  <a:pt x="7266" y="16348"/>
                  <a:pt x="7030" y="16354"/>
                  <a:pt x="6798" y="16330"/>
                </a:cubicBezTo>
                <a:cubicBezTo>
                  <a:pt x="6535" y="16305"/>
                  <a:pt x="6272" y="16280"/>
                  <a:pt x="6009" y="16256"/>
                </a:cubicBezTo>
                <a:cubicBezTo>
                  <a:pt x="5309" y="16144"/>
                  <a:pt x="4619" y="16033"/>
                  <a:pt x="3937" y="15768"/>
                </a:cubicBezTo>
                <a:cubicBezTo>
                  <a:pt x="3335" y="15533"/>
                  <a:pt x="2782" y="15151"/>
                  <a:pt x="2310" y="14577"/>
                </a:cubicBezTo>
                <a:cubicBezTo>
                  <a:pt x="2082" y="14299"/>
                  <a:pt x="1877" y="13966"/>
                  <a:pt x="1712" y="13608"/>
                </a:cubicBezTo>
                <a:cubicBezTo>
                  <a:pt x="1534" y="13213"/>
                  <a:pt x="1432" y="12732"/>
                  <a:pt x="1383" y="12269"/>
                </a:cubicBezTo>
                <a:cubicBezTo>
                  <a:pt x="1338" y="11411"/>
                  <a:pt x="1490" y="10572"/>
                  <a:pt x="1650" y="9751"/>
                </a:cubicBezTo>
                <a:cubicBezTo>
                  <a:pt x="1726" y="9368"/>
                  <a:pt x="1828" y="8998"/>
                  <a:pt x="1931" y="8628"/>
                </a:cubicBezTo>
                <a:cubicBezTo>
                  <a:pt x="2163" y="7782"/>
                  <a:pt x="2421" y="6943"/>
                  <a:pt x="2666" y="6104"/>
                </a:cubicBezTo>
                <a:cubicBezTo>
                  <a:pt x="2854" y="5462"/>
                  <a:pt x="3014" y="4795"/>
                  <a:pt x="3116" y="4116"/>
                </a:cubicBezTo>
                <a:cubicBezTo>
                  <a:pt x="3206" y="3524"/>
                  <a:pt x="3219" y="2907"/>
                  <a:pt x="3166" y="2308"/>
                </a:cubicBezTo>
                <a:cubicBezTo>
                  <a:pt x="3108" y="1660"/>
                  <a:pt x="2965" y="1049"/>
                  <a:pt x="2764" y="457"/>
                </a:cubicBezTo>
                <a:cubicBezTo>
                  <a:pt x="2711" y="302"/>
                  <a:pt x="2653" y="154"/>
                  <a:pt x="2591" y="6"/>
                </a:cubicBezTo>
                <a:lnTo>
                  <a:pt x="727" y="6"/>
                </a:lnTo>
                <a:cubicBezTo>
                  <a:pt x="901" y="339"/>
                  <a:pt x="1071" y="667"/>
                  <a:pt x="1222" y="1018"/>
                </a:cubicBezTo>
                <a:cubicBezTo>
                  <a:pt x="1360" y="1358"/>
                  <a:pt x="1494" y="1697"/>
                  <a:pt x="1601" y="2061"/>
                </a:cubicBezTo>
                <a:close/>
              </a:path>
            </a:pathLst>
          </a:custGeom>
          <a:solidFill>
            <a:schemeClr val="accent1">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6" name="Rectangle 15">
            <a:extLst>
              <a:ext uri="{FF2B5EF4-FFF2-40B4-BE49-F238E27FC236}">
                <a16:creationId xmlns:a16="http://schemas.microsoft.com/office/drawing/2014/main" id="{87F83DE2-CF1A-4748-BA8C-83D9968904F1}"/>
              </a:ext>
            </a:extLst>
          </p:cNvPr>
          <p:cNvSpPr/>
          <p:nvPr/>
        </p:nvSpPr>
        <p:spPr>
          <a:xfrm>
            <a:off x="773432" y="1189838"/>
            <a:ext cx="5890604" cy="5074314"/>
          </a:xfrm>
          <a:prstGeom prst="rect">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prstClr val="white"/>
                </a:solidFill>
                <a:latin typeface="Calibri" panose="020F0502020204030204"/>
              </a:rPr>
              <a:t>Native apps are build </a:t>
            </a:r>
            <a:r>
              <a:rPr lang="en-US" sz="2000" dirty="0"/>
              <a:t>for a single mobile operating system. That’s why they’re called native – they’re native to a particular platform or device. The majority of mobile apps today are built for systems like Android or iOS. To put it simply, you can’t install and use an Android app on iPhone, and vice versa.</a:t>
            </a:r>
          </a:p>
          <a:p>
            <a:pPr algn="just"/>
            <a:r>
              <a:rPr lang="en-US" sz="2000" dirty="0"/>
              <a:t>The main benefit of native apps is their high performance and excellent user experience. After all, developers who build them use native device UI. Access to a broad range of APIs also helps to accelerate the development work and extend the boundaries of app usage. Native applications can only be downloaded from app stores and installed directly into devices.</a:t>
            </a:r>
          </a:p>
          <a:p>
            <a:pPr algn="ctr"/>
            <a:endParaRPr lang="en-US" dirty="0"/>
          </a:p>
        </p:txBody>
      </p:sp>
      <p:grpSp>
        <p:nvGrpSpPr>
          <p:cNvPr id="9" name="Group 8">
            <a:extLst>
              <a:ext uri="{FF2B5EF4-FFF2-40B4-BE49-F238E27FC236}">
                <a16:creationId xmlns:a16="http://schemas.microsoft.com/office/drawing/2014/main" id="{578BC262-E66A-412A-8E26-D5BF67297BC0}"/>
              </a:ext>
            </a:extLst>
          </p:cNvPr>
          <p:cNvGrpSpPr/>
          <p:nvPr/>
        </p:nvGrpSpPr>
        <p:grpSpPr>
          <a:xfrm rot="5400000">
            <a:off x="2752309" y="-1547785"/>
            <a:ext cx="505832" cy="4463585"/>
            <a:chOff x="65884" y="-566594"/>
            <a:chExt cx="505832" cy="4463585"/>
          </a:xfrm>
        </p:grpSpPr>
        <p:sp>
          <p:nvSpPr>
            <p:cNvPr id="14" name="Rectangle 13">
              <a:extLst>
                <a:ext uri="{FF2B5EF4-FFF2-40B4-BE49-F238E27FC236}">
                  <a16:creationId xmlns:a16="http://schemas.microsoft.com/office/drawing/2014/main" id="{93EC9098-D4A8-485E-ADEF-AB86B9D9CBB0}"/>
                </a:ext>
              </a:extLst>
            </p:cNvPr>
            <p:cNvSpPr/>
            <p:nvPr/>
          </p:nvSpPr>
          <p:spPr>
            <a:xfrm rot="16200000">
              <a:off x="-1242577" y="2082698"/>
              <a:ext cx="3122754" cy="50583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id="{3D968B76-93DD-4C27-8391-44AD2F6EA4A5}"/>
                </a:ext>
              </a:extLst>
            </p:cNvPr>
            <p:cNvSpPr txBox="1"/>
            <p:nvPr/>
          </p:nvSpPr>
          <p:spPr>
            <a:xfrm rot="16200000">
              <a:off x="-1850648" y="1349938"/>
              <a:ext cx="4338895" cy="50583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446116" bIns="0" numCol="1" spcCol="1270" anchor="t" anchorCtr="0">
              <a:noAutofit/>
            </a:bodyPr>
            <a:lstStyle/>
            <a:p>
              <a:pPr marL="0" lvl="0" indent="0" algn="r" defTabSz="1600200">
                <a:lnSpc>
                  <a:spcPct val="90000"/>
                </a:lnSpc>
                <a:spcBef>
                  <a:spcPct val="0"/>
                </a:spcBef>
                <a:spcAft>
                  <a:spcPct val="35000"/>
                </a:spcAft>
                <a:buNone/>
              </a:pPr>
              <a:r>
                <a:rPr lang="en-US" sz="3600" b="1" kern="1200" dirty="0"/>
                <a:t>Native Application</a:t>
              </a:r>
            </a:p>
          </p:txBody>
        </p:sp>
      </p:grpSp>
      <p:sp>
        <p:nvSpPr>
          <p:cNvPr id="11" name="Rectangle 10">
            <a:extLst>
              <a:ext uri="{FF2B5EF4-FFF2-40B4-BE49-F238E27FC236}">
                <a16:creationId xmlns:a16="http://schemas.microsoft.com/office/drawing/2014/main" id="{406914E1-ADE3-4294-96A3-F7EE593B0557}"/>
              </a:ext>
            </a:extLst>
          </p:cNvPr>
          <p:cNvSpPr/>
          <p:nvPr/>
        </p:nvSpPr>
        <p:spPr>
          <a:xfrm>
            <a:off x="226040" y="178176"/>
            <a:ext cx="1011665" cy="1011665"/>
          </a:xfrm>
          <a:prstGeom prst="rect">
            <a:avLst/>
          </a:prstGeom>
          <a:blipFill>
            <a:blip r:embed="rId3"/>
            <a:srcRect/>
            <a:stretch>
              <a:fillRect l="-1000" r="-1000"/>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9" name="Content Placeholder 8">
            <a:extLst>
              <a:ext uri="{FF2B5EF4-FFF2-40B4-BE49-F238E27FC236}">
                <a16:creationId xmlns:a16="http://schemas.microsoft.com/office/drawing/2014/main" id="{D48A45F5-C69B-4FEA-852A-C1E80361ACBB}"/>
              </a:ext>
            </a:extLst>
          </p:cNvPr>
          <p:cNvSpPr txBox="1">
            <a:spLocks/>
          </p:cNvSpPr>
          <p:nvPr/>
        </p:nvSpPr>
        <p:spPr>
          <a:xfrm>
            <a:off x="7668628" y="3726995"/>
            <a:ext cx="2306644" cy="18757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noProof="1"/>
              <a:t>Example</a:t>
            </a:r>
          </a:p>
          <a:p>
            <a:pPr algn="just"/>
            <a:r>
              <a:rPr lang="en-US" sz="3200" noProof="1"/>
              <a:t>WhatsApp</a:t>
            </a:r>
          </a:p>
          <a:p>
            <a:pPr algn="just"/>
            <a:r>
              <a:rPr lang="en-US" sz="3200" noProof="1"/>
              <a:t>Spotify</a:t>
            </a:r>
          </a:p>
          <a:p>
            <a:pPr algn="just"/>
            <a:r>
              <a:rPr lang="en-US" sz="3200" noProof="1"/>
              <a:t>Waze</a:t>
            </a:r>
          </a:p>
        </p:txBody>
      </p:sp>
      <p:pic>
        <p:nvPicPr>
          <p:cNvPr id="21" name="Picture 20">
            <a:extLst>
              <a:ext uri="{FF2B5EF4-FFF2-40B4-BE49-F238E27FC236}">
                <a16:creationId xmlns:a16="http://schemas.microsoft.com/office/drawing/2014/main" id="{FDFE53DD-19DC-429D-AE52-3481D7D3FDD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14072" y="-15488"/>
            <a:ext cx="1522400" cy="1522400"/>
          </a:xfrm>
          <a:prstGeom prst="rect">
            <a:avLst/>
          </a:prstGeom>
        </p:spPr>
      </p:pic>
      <p:pic>
        <p:nvPicPr>
          <p:cNvPr id="25" name="Picture 24">
            <a:extLst>
              <a:ext uri="{FF2B5EF4-FFF2-40B4-BE49-F238E27FC236}">
                <a16:creationId xmlns:a16="http://schemas.microsoft.com/office/drawing/2014/main" id="{E4696630-1E71-47FE-80B3-7594A6057FA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87420" y="1146758"/>
            <a:ext cx="2075530" cy="1522401"/>
          </a:xfrm>
          <a:prstGeom prst="rect">
            <a:avLst/>
          </a:prstGeom>
        </p:spPr>
      </p:pic>
      <p:pic>
        <p:nvPicPr>
          <p:cNvPr id="27" name="Picture 26">
            <a:extLst>
              <a:ext uri="{FF2B5EF4-FFF2-40B4-BE49-F238E27FC236}">
                <a16:creationId xmlns:a16="http://schemas.microsoft.com/office/drawing/2014/main" id="{A7384444-C738-4E94-8655-36D635A3A47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82023" y="1506912"/>
            <a:ext cx="1522400" cy="1522400"/>
          </a:xfrm>
          <a:prstGeom prst="rect">
            <a:avLst/>
          </a:prstGeom>
        </p:spPr>
      </p:pic>
      <p:sp>
        <p:nvSpPr>
          <p:cNvPr id="13" name="Kotak Teks 14">
            <a:extLst>
              <a:ext uri="{FF2B5EF4-FFF2-40B4-BE49-F238E27FC236}">
                <a16:creationId xmlns:a16="http://schemas.microsoft.com/office/drawing/2014/main" id="{81700D92-0C0D-4C49-95AA-6D5B8AFA4ED3}"/>
              </a:ext>
            </a:extLst>
          </p:cNvPr>
          <p:cNvSpPr txBox="1"/>
          <p:nvPr/>
        </p:nvSpPr>
        <p:spPr>
          <a:xfrm>
            <a:off x="695234" y="6426908"/>
            <a:ext cx="3279152"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309924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C5C71E8-CDAF-48F3-AA92-567202E2C2BD}"/>
              </a:ext>
            </a:extLst>
          </p:cNvPr>
          <p:cNvSpPr/>
          <p:nvPr/>
        </p:nvSpPr>
        <p:spPr>
          <a:xfrm>
            <a:off x="773431" y="1189837"/>
            <a:ext cx="5876751" cy="5266381"/>
          </a:xfrm>
          <a:prstGeom prst="rect">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t>Web apps are software applications that behave similarly to native mobile apps and work on mobile devices. However, there are significant differences between native apps and web apps. For starters, web apps use browsers to run, and they’re usually written in CSS, HTML5, or JavaScript. Such apps redirect the user to the URL and then offer them the option to install the app. They simply create a bookmark on their page. That’s why they require minimum device memory.</a:t>
            </a:r>
          </a:p>
          <a:p>
            <a:pPr algn="just"/>
            <a:r>
              <a:rPr lang="en-US" sz="2000" dirty="0"/>
              <a:t>Since all of the personal databases will be saved on the server, users can only use the application if they have an internet connection. This is the main drawback of web apps – they always require a good internet connection. Otherwise, you risk delivering a subpar user experience.</a:t>
            </a:r>
          </a:p>
          <a:p>
            <a:pPr algn="ctr"/>
            <a:endParaRPr lang="en-US" dirty="0"/>
          </a:p>
        </p:txBody>
      </p:sp>
      <p:grpSp>
        <p:nvGrpSpPr>
          <p:cNvPr id="9" name="Group 8">
            <a:extLst>
              <a:ext uri="{FF2B5EF4-FFF2-40B4-BE49-F238E27FC236}">
                <a16:creationId xmlns:a16="http://schemas.microsoft.com/office/drawing/2014/main" id="{578BC262-E66A-412A-8E26-D5BF67297BC0}"/>
              </a:ext>
            </a:extLst>
          </p:cNvPr>
          <p:cNvGrpSpPr/>
          <p:nvPr/>
        </p:nvGrpSpPr>
        <p:grpSpPr>
          <a:xfrm rot="5400000">
            <a:off x="2592982" y="-1388458"/>
            <a:ext cx="505833" cy="4144931"/>
            <a:chOff x="65884" y="-247940"/>
            <a:chExt cx="505833" cy="4144931"/>
          </a:xfrm>
        </p:grpSpPr>
        <p:sp>
          <p:nvSpPr>
            <p:cNvPr id="14" name="Rectangle 13">
              <a:extLst>
                <a:ext uri="{FF2B5EF4-FFF2-40B4-BE49-F238E27FC236}">
                  <a16:creationId xmlns:a16="http://schemas.microsoft.com/office/drawing/2014/main" id="{93EC9098-D4A8-485E-ADEF-AB86B9D9CBB0}"/>
                </a:ext>
              </a:extLst>
            </p:cNvPr>
            <p:cNvSpPr/>
            <p:nvPr/>
          </p:nvSpPr>
          <p:spPr>
            <a:xfrm rot="16200000">
              <a:off x="-1242577" y="2082698"/>
              <a:ext cx="3122754" cy="50583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id="{3D968B76-93DD-4C27-8391-44AD2F6EA4A5}"/>
                </a:ext>
              </a:extLst>
            </p:cNvPr>
            <p:cNvSpPr txBox="1"/>
            <p:nvPr/>
          </p:nvSpPr>
          <p:spPr>
            <a:xfrm rot="16200000">
              <a:off x="-1615120" y="1433065"/>
              <a:ext cx="3867841" cy="50583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446116" bIns="0" numCol="1" spcCol="1270" anchor="t" anchorCtr="0">
              <a:noAutofit/>
            </a:bodyPr>
            <a:lstStyle/>
            <a:p>
              <a:pPr marL="0" marR="0" lvl="0" indent="0" algn="r" defTabSz="16002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rPr>
                <a:t>Web Application</a:t>
              </a:r>
            </a:p>
          </p:txBody>
        </p:sp>
      </p:grpSp>
      <p:sp>
        <p:nvSpPr>
          <p:cNvPr id="11" name="Rectangle 10">
            <a:extLst>
              <a:ext uri="{FF2B5EF4-FFF2-40B4-BE49-F238E27FC236}">
                <a16:creationId xmlns:a16="http://schemas.microsoft.com/office/drawing/2014/main" id="{406914E1-ADE3-4294-96A3-F7EE593B0557}"/>
              </a:ext>
            </a:extLst>
          </p:cNvPr>
          <p:cNvSpPr/>
          <p:nvPr/>
        </p:nvSpPr>
        <p:spPr>
          <a:xfrm>
            <a:off x="226040" y="178176"/>
            <a:ext cx="1011665" cy="1011665"/>
          </a:xfrm>
          <a:prstGeom prst="rect">
            <a:avLst/>
          </a:prstGeom>
          <a:blipFill>
            <a:blip r:embed="rId2">
              <a:extLst>
                <a:ext uri="{28A0092B-C50C-407E-A947-70E740481C1C}">
                  <a14:useLocalDpi xmlns:a14="http://schemas.microsoft.com/office/drawing/2010/main" val="0"/>
                </a:ext>
              </a:extLst>
            </a:blip>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7" name="Picture Placeholder 18">
            <a:extLst>
              <a:ext uri="{FF2B5EF4-FFF2-40B4-BE49-F238E27FC236}">
                <a16:creationId xmlns:a16="http://schemas.microsoft.com/office/drawing/2014/main" id="{E86D2260-4D86-4ECB-AC57-3B54799246C7}"/>
              </a:ext>
            </a:extLst>
          </p:cNvPr>
          <p:cNvPicPr>
            <a:picLocks noChangeAspect="1"/>
          </p:cNvPicPr>
          <p:nvPr/>
        </p:nvPicPr>
        <p:blipFill>
          <a:blip r:embed="rId3">
            <a:extLst>
              <a:ext uri="{28A0092B-C50C-407E-A947-70E740481C1C}">
                <a14:useLocalDpi xmlns:a14="http://schemas.microsoft.com/office/drawing/2010/main" val="0"/>
              </a:ext>
            </a:extLst>
          </a:blip>
          <a:srcRect l="28411" r="28411"/>
          <a:stretch/>
        </p:blipFill>
        <p:spPr>
          <a:xfrm>
            <a:off x="7216891" y="1359"/>
            <a:ext cx="4749069" cy="3429000"/>
          </a:xfrm>
          <a:custGeom>
            <a:avLst/>
            <a:gdLst>
              <a:gd name="connsiteX0" fmla="*/ 147645 w 4749069"/>
              <a:gd name="connsiteY0" fmla="*/ 998 h 3429000"/>
              <a:gd name="connsiteX1" fmla="*/ 4237153 w 4749069"/>
              <a:gd name="connsiteY1" fmla="*/ 998 h 3429000"/>
              <a:gd name="connsiteX2" fmla="*/ 4237153 w 4749069"/>
              <a:gd name="connsiteY2" fmla="*/ 406200 h 3429000"/>
              <a:gd name="connsiteX3" fmla="*/ 4746129 w 4749069"/>
              <a:gd name="connsiteY3" fmla="*/ 2670408 h 3429000"/>
              <a:gd name="connsiteX4" fmla="*/ 4385631 w 4749069"/>
              <a:gd name="connsiteY4" fmla="*/ 3416964 h 3429000"/>
              <a:gd name="connsiteX5" fmla="*/ 4365751 w 4749069"/>
              <a:gd name="connsiteY5" fmla="*/ 3429000 h 3429000"/>
              <a:gd name="connsiteX6" fmla="*/ 3548252 w 4749069"/>
              <a:gd name="connsiteY6" fmla="*/ 3429000 h 3429000"/>
              <a:gd name="connsiteX7" fmla="*/ 2403933 w 4749069"/>
              <a:gd name="connsiteY7" fmla="*/ 2999593 h 3429000"/>
              <a:gd name="connsiteX8" fmla="*/ 657091 w 4749069"/>
              <a:gd name="connsiteY8" fmla="*/ 2913097 h 3429000"/>
              <a:gd name="connsiteX9" fmla="*/ 124763 w 4749069"/>
              <a:gd name="connsiteY9" fmla="*/ 2708832 h 3429000"/>
              <a:gd name="connsiteX10" fmla="*/ 0 w 4749069"/>
              <a:gd name="connsiteY10" fmla="*/ 2450995 h 3429000"/>
              <a:gd name="connsiteX11" fmla="*/ 0 w 4749069"/>
              <a:gd name="connsiteY11" fmla="*/ 1933575 h 3429000"/>
              <a:gd name="connsiteX12" fmla="*/ 304322 w 4749069"/>
              <a:gd name="connsiteY12" fmla="*/ 1031635 h 3429000"/>
              <a:gd name="connsiteX13" fmla="*/ 351479 w 4749069"/>
              <a:gd name="connsiteY13" fmla="*/ 467080 h 3429000"/>
              <a:gd name="connsiteX14" fmla="*/ 147208 w 4749069"/>
              <a:gd name="connsiteY14" fmla="*/ 0 h 3429000"/>
              <a:gd name="connsiteX15" fmla="*/ 147645 w 4749069"/>
              <a:gd name="connsiteY15" fmla="*/ 998 h 3429000"/>
              <a:gd name="connsiteX16" fmla="*/ 147208 w 4749069"/>
              <a:gd name="connsiteY16" fmla="*/ 998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49069" h="3429000">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p:spPr>
      </p:pic>
      <p:sp>
        <p:nvSpPr>
          <p:cNvPr id="18" name="Shape">
            <a:extLst>
              <a:ext uri="{FF2B5EF4-FFF2-40B4-BE49-F238E27FC236}">
                <a16:creationId xmlns:a16="http://schemas.microsoft.com/office/drawing/2014/main" id="{6C1679A8-6BC0-4C36-9756-904A5983C051}"/>
              </a:ext>
            </a:extLst>
          </p:cNvPr>
          <p:cNvSpPr/>
          <p:nvPr/>
        </p:nvSpPr>
        <p:spPr>
          <a:xfrm>
            <a:off x="6985752" y="1360"/>
            <a:ext cx="5161492" cy="3738721"/>
          </a:xfrm>
          <a:custGeom>
            <a:avLst/>
            <a:gdLst/>
            <a:ahLst/>
            <a:cxnLst>
              <a:cxn ang="0">
                <a:pos x="wd2" y="hd2"/>
              </a:cxn>
              <a:cxn ang="5400000">
                <a:pos x="wd2" y="hd2"/>
              </a:cxn>
              <a:cxn ang="10800000">
                <a:pos x="wd2" y="hd2"/>
              </a:cxn>
              <a:cxn ang="16200000">
                <a:pos x="wd2" y="hd2"/>
              </a:cxn>
            </a:cxnLst>
            <a:rect l="0" t="0" r="r" b="b"/>
            <a:pathLst>
              <a:path w="21521" h="21584" extrusionOk="0">
                <a:moveTo>
                  <a:pt x="1601" y="2061"/>
                </a:moveTo>
                <a:cubicBezTo>
                  <a:pt x="1770" y="2623"/>
                  <a:pt x="1869" y="3209"/>
                  <a:pt x="1922" y="3808"/>
                </a:cubicBezTo>
                <a:cubicBezTo>
                  <a:pt x="1989" y="4882"/>
                  <a:pt x="1873" y="5943"/>
                  <a:pt x="1619" y="6955"/>
                </a:cubicBezTo>
                <a:cubicBezTo>
                  <a:pt x="1512" y="7381"/>
                  <a:pt x="1401" y="7807"/>
                  <a:pt x="1276" y="8227"/>
                </a:cubicBezTo>
                <a:cubicBezTo>
                  <a:pt x="1031" y="9047"/>
                  <a:pt x="772" y="9856"/>
                  <a:pt x="549" y="10689"/>
                </a:cubicBezTo>
                <a:cubicBezTo>
                  <a:pt x="415" y="11189"/>
                  <a:pt x="291" y="11689"/>
                  <a:pt x="188" y="12201"/>
                </a:cubicBezTo>
                <a:cubicBezTo>
                  <a:pt x="72" y="12781"/>
                  <a:pt x="-8" y="13386"/>
                  <a:pt x="1" y="13991"/>
                </a:cubicBezTo>
                <a:cubicBezTo>
                  <a:pt x="5" y="14268"/>
                  <a:pt x="54" y="14552"/>
                  <a:pt x="108" y="14818"/>
                </a:cubicBezTo>
                <a:cubicBezTo>
                  <a:pt x="179" y="15157"/>
                  <a:pt x="300" y="15472"/>
                  <a:pt x="447" y="15762"/>
                </a:cubicBezTo>
                <a:cubicBezTo>
                  <a:pt x="683" y="16212"/>
                  <a:pt x="1004" y="16583"/>
                  <a:pt x="1338" y="16879"/>
                </a:cubicBezTo>
                <a:cubicBezTo>
                  <a:pt x="1726" y="17224"/>
                  <a:pt x="2163" y="17434"/>
                  <a:pt x="2608" y="17601"/>
                </a:cubicBezTo>
                <a:cubicBezTo>
                  <a:pt x="3197" y="17817"/>
                  <a:pt x="3799" y="17909"/>
                  <a:pt x="4400" y="17996"/>
                </a:cubicBezTo>
                <a:cubicBezTo>
                  <a:pt x="4828" y="18058"/>
                  <a:pt x="5256" y="18119"/>
                  <a:pt x="5684" y="18132"/>
                </a:cubicBezTo>
                <a:cubicBezTo>
                  <a:pt x="5920" y="18138"/>
                  <a:pt x="6161" y="18150"/>
                  <a:pt x="6397" y="18156"/>
                </a:cubicBezTo>
                <a:cubicBezTo>
                  <a:pt x="6620" y="18163"/>
                  <a:pt x="6838" y="18150"/>
                  <a:pt x="7061" y="18150"/>
                </a:cubicBezTo>
                <a:cubicBezTo>
                  <a:pt x="7485" y="18150"/>
                  <a:pt x="7908" y="18113"/>
                  <a:pt x="8327" y="18113"/>
                </a:cubicBezTo>
                <a:cubicBezTo>
                  <a:pt x="8559" y="18113"/>
                  <a:pt x="8791" y="18113"/>
                  <a:pt x="9022" y="18119"/>
                </a:cubicBezTo>
                <a:cubicBezTo>
                  <a:pt x="9232" y="18132"/>
                  <a:pt x="9437" y="18150"/>
                  <a:pt x="9642" y="18175"/>
                </a:cubicBezTo>
                <a:cubicBezTo>
                  <a:pt x="9776" y="18200"/>
                  <a:pt x="9914" y="18230"/>
                  <a:pt x="10048" y="18255"/>
                </a:cubicBezTo>
                <a:cubicBezTo>
                  <a:pt x="10480" y="18341"/>
                  <a:pt x="10899" y="18557"/>
                  <a:pt x="11300" y="18798"/>
                </a:cubicBezTo>
                <a:cubicBezTo>
                  <a:pt x="11643" y="18996"/>
                  <a:pt x="11964" y="19261"/>
                  <a:pt x="12285" y="19520"/>
                </a:cubicBezTo>
                <a:cubicBezTo>
                  <a:pt x="12548" y="19730"/>
                  <a:pt x="12802" y="19958"/>
                  <a:pt x="13065" y="20162"/>
                </a:cubicBezTo>
                <a:cubicBezTo>
                  <a:pt x="13368" y="20390"/>
                  <a:pt x="13676" y="20606"/>
                  <a:pt x="13992" y="20798"/>
                </a:cubicBezTo>
                <a:cubicBezTo>
                  <a:pt x="14763" y="21267"/>
                  <a:pt x="15593" y="21538"/>
                  <a:pt x="16430" y="21581"/>
                </a:cubicBezTo>
                <a:cubicBezTo>
                  <a:pt x="16867" y="21600"/>
                  <a:pt x="17309" y="21514"/>
                  <a:pt x="17728" y="21341"/>
                </a:cubicBezTo>
                <a:cubicBezTo>
                  <a:pt x="18236" y="21137"/>
                  <a:pt x="18699" y="20761"/>
                  <a:pt x="19123" y="20335"/>
                </a:cubicBezTo>
                <a:cubicBezTo>
                  <a:pt x="19698" y="19755"/>
                  <a:pt x="20197" y="19014"/>
                  <a:pt x="20634" y="18237"/>
                </a:cubicBezTo>
                <a:cubicBezTo>
                  <a:pt x="20955" y="17669"/>
                  <a:pt x="21191" y="17002"/>
                  <a:pt x="21342" y="16317"/>
                </a:cubicBezTo>
                <a:cubicBezTo>
                  <a:pt x="21592" y="15200"/>
                  <a:pt x="21543" y="13991"/>
                  <a:pt x="21423" y="12849"/>
                </a:cubicBezTo>
                <a:cubicBezTo>
                  <a:pt x="21378" y="12423"/>
                  <a:pt x="21311" y="11997"/>
                  <a:pt x="21244" y="11584"/>
                </a:cubicBezTo>
                <a:cubicBezTo>
                  <a:pt x="21102" y="10726"/>
                  <a:pt x="20932" y="9880"/>
                  <a:pt x="20741" y="9041"/>
                </a:cubicBezTo>
                <a:cubicBezTo>
                  <a:pt x="20545" y="8177"/>
                  <a:pt x="20335" y="7319"/>
                  <a:pt x="20143" y="6455"/>
                </a:cubicBezTo>
                <a:cubicBezTo>
                  <a:pt x="20041" y="5999"/>
                  <a:pt x="19938" y="5542"/>
                  <a:pt x="19845" y="5085"/>
                </a:cubicBezTo>
                <a:cubicBezTo>
                  <a:pt x="19751" y="4629"/>
                  <a:pt x="19671" y="4172"/>
                  <a:pt x="19586" y="3715"/>
                </a:cubicBezTo>
                <a:cubicBezTo>
                  <a:pt x="19510" y="3283"/>
                  <a:pt x="19453" y="2845"/>
                  <a:pt x="19399" y="2401"/>
                </a:cubicBezTo>
                <a:cubicBezTo>
                  <a:pt x="19372" y="2179"/>
                  <a:pt x="19341" y="1956"/>
                  <a:pt x="19323" y="1734"/>
                </a:cubicBezTo>
                <a:cubicBezTo>
                  <a:pt x="19301" y="1463"/>
                  <a:pt x="19283" y="1197"/>
                  <a:pt x="19256" y="926"/>
                </a:cubicBezTo>
                <a:cubicBezTo>
                  <a:pt x="19239" y="642"/>
                  <a:pt x="19225" y="352"/>
                  <a:pt x="19203" y="68"/>
                </a:cubicBezTo>
                <a:cubicBezTo>
                  <a:pt x="19203" y="43"/>
                  <a:pt x="19198" y="19"/>
                  <a:pt x="19198" y="0"/>
                </a:cubicBezTo>
                <a:lnTo>
                  <a:pt x="18307" y="0"/>
                </a:lnTo>
                <a:cubicBezTo>
                  <a:pt x="18285" y="37"/>
                  <a:pt x="18262" y="68"/>
                  <a:pt x="18240" y="105"/>
                </a:cubicBezTo>
                <a:cubicBezTo>
                  <a:pt x="18191" y="191"/>
                  <a:pt x="18138" y="278"/>
                  <a:pt x="18089" y="364"/>
                </a:cubicBezTo>
                <a:cubicBezTo>
                  <a:pt x="18022" y="481"/>
                  <a:pt x="17968" y="611"/>
                  <a:pt x="17928" y="753"/>
                </a:cubicBezTo>
                <a:cubicBezTo>
                  <a:pt x="17915" y="1154"/>
                  <a:pt x="17897" y="1555"/>
                  <a:pt x="17910" y="1956"/>
                </a:cubicBezTo>
                <a:cubicBezTo>
                  <a:pt x="17919" y="2216"/>
                  <a:pt x="17915" y="2475"/>
                  <a:pt x="17941" y="2728"/>
                </a:cubicBezTo>
                <a:cubicBezTo>
                  <a:pt x="17986" y="3197"/>
                  <a:pt x="18031" y="3660"/>
                  <a:pt x="18093" y="4123"/>
                </a:cubicBezTo>
                <a:cubicBezTo>
                  <a:pt x="18204" y="4962"/>
                  <a:pt x="18360" y="5789"/>
                  <a:pt x="18548" y="6603"/>
                </a:cubicBezTo>
                <a:cubicBezTo>
                  <a:pt x="18739" y="7455"/>
                  <a:pt x="18949" y="8307"/>
                  <a:pt x="19140" y="9158"/>
                </a:cubicBezTo>
                <a:cubicBezTo>
                  <a:pt x="19350" y="10078"/>
                  <a:pt x="19542" y="11004"/>
                  <a:pt x="19724" y="11936"/>
                </a:cubicBezTo>
                <a:cubicBezTo>
                  <a:pt x="19898" y="12837"/>
                  <a:pt x="19992" y="13756"/>
                  <a:pt x="20077" y="14676"/>
                </a:cubicBezTo>
                <a:cubicBezTo>
                  <a:pt x="20121" y="15367"/>
                  <a:pt x="20130" y="16058"/>
                  <a:pt x="20072" y="16749"/>
                </a:cubicBezTo>
                <a:cubicBezTo>
                  <a:pt x="20023" y="17366"/>
                  <a:pt x="19907" y="17971"/>
                  <a:pt x="19738" y="18545"/>
                </a:cubicBezTo>
                <a:cubicBezTo>
                  <a:pt x="19698" y="18656"/>
                  <a:pt x="19658" y="18767"/>
                  <a:pt x="19613" y="18878"/>
                </a:cubicBezTo>
                <a:cubicBezTo>
                  <a:pt x="19546" y="18928"/>
                  <a:pt x="19484" y="18977"/>
                  <a:pt x="19417" y="19020"/>
                </a:cubicBezTo>
                <a:cubicBezTo>
                  <a:pt x="18766" y="19384"/>
                  <a:pt x="18075" y="19483"/>
                  <a:pt x="17375" y="19403"/>
                </a:cubicBezTo>
                <a:cubicBezTo>
                  <a:pt x="17135" y="19360"/>
                  <a:pt x="16903" y="19292"/>
                  <a:pt x="16667" y="19218"/>
                </a:cubicBezTo>
                <a:cubicBezTo>
                  <a:pt x="16506" y="19168"/>
                  <a:pt x="16350" y="19088"/>
                  <a:pt x="16194" y="19020"/>
                </a:cubicBezTo>
                <a:cubicBezTo>
                  <a:pt x="15896" y="18891"/>
                  <a:pt x="15615" y="18693"/>
                  <a:pt x="15334" y="18508"/>
                </a:cubicBezTo>
                <a:cubicBezTo>
                  <a:pt x="15062" y="18329"/>
                  <a:pt x="14799" y="18113"/>
                  <a:pt x="14545" y="17903"/>
                </a:cubicBezTo>
                <a:cubicBezTo>
                  <a:pt x="14269" y="17675"/>
                  <a:pt x="13992" y="17440"/>
                  <a:pt x="13712" y="17212"/>
                </a:cubicBezTo>
                <a:cubicBezTo>
                  <a:pt x="13578" y="17107"/>
                  <a:pt x="13444" y="17002"/>
                  <a:pt x="13310" y="16904"/>
                </a:cubicBezTo>
                <a:cubicBezTo>
                  <a:pt x="13021" y="16688"/>
                  <a:pt x="12718" y="16521"/>
                  <a:pt x="12401" y="16391"/>
                </a:cubicBezTo>
                <a:cubicBezTo>
                  <a:pt x="12076" y="16262"/>
                  <a:pt x="11728" y="16200"/>
                  <a:pt x="11389" y="16175"/>
                </a:cubicBezTo>
                <a:cubicBezTo>
                  <a:pt x="11215" y="16163"/>
                  <a:pt x="11042" y="16144"/>
                  <a:pt x="10868" y="16144"/>
                </a:cubicBezTo>
                <a:cubicBezTo>
                  <a:pt x="10186" y="16144"/>
                  <a:pt x="9513" y="16219"/>
                  <a:pt x="8835" y="16286"/>
                </a:cubicBezTo>
                <a:cubicBezTo>
                  <a:pt x="8394" y="16330"/>
                  <a:pt x="7939" y="16367"/>
                  <a:pt x="7498" y="16354"/>
                </a:cubicBezTo>
                <a:cubicBezTo>
                  <a:pt x="7266" y="16348"/>
                  <a:pt x="7030" y="16354"/>
                  <a:pt x="6798" y="16330"/>
                </a:cubicBezTo>
                <a:cubicBezTo>
                  <a:pt x="6535" y="16305"/>
                  <a:pt x="6272" y="16280"/>
                  <a:pt x="6009" y="16256"/>
                </a:cubicBezTo>
                <a:cubicBezTo>
                  <a:pt x="5309" y="16144"/>
                  <a:pt x="4619" y="16033"/>
                  <a:pt x="3937" y="15768"/>
                </a:cubicBezTo>
                <a:cubicBezTo>
                  <a:pt x="3335" y="15533"/>
                  <a:pt x="2782" y="15151"/>
                  <a:pt x="2310" y="14577"/>
                </a:cubicBezTo>
                <a:cubicBezTo>
                  <a:pt x="2082" y="14299"/>
                  <a:pt x="1877" y="13966"/>
                  <a:pt x="1712" y="13608"/>
                </a:cubicBezTo>
                <a:cubicBezTo>
                  <a:pt x="1534" y="13213"/>
                  <a:pt x="1432" y="12732"/>
                  <a:pt x="1383" y="12269"/>
                </a:cubicBezTo>
                <a:cubicBezTo>
                  <a:pt x="1338" y="11411"/>
                  <a:pt x="1490" y="10572"/>
                  <a:pt x="1650" y="9751"/>
                </a:cubicBezTo>
                <a:cubicBezTo>
                  <a:pt x="1726" y="9368"/>
                  <a:pt x="1828" y="8998"/>
                  <a:pt x="1931" y="8628"/>
                </a:cubicBezTo>
                <a:cubicBezTo>
                  <a:pt x="2163" y="7782"/>
                  <a:pt x="2421" y="6943"/>
                  <a:pt x="2666" y="6104"/>
                </a:cubicBezTo>
                <a:cubicBezTo>
                  <a:pt x="2854" y="5462"/>
                  <a:pt x="3014" y="4795"/>
                  <a:pt x="3116" y="4116"/>
                </a:cubicBezTo>
                <a:cubicBezTo>
                  <a:pt x="3206" y="3524"/>
                  <a:pt x="3219" y="2907"/>
                  <a:pt x="3166" y="2308"/>
                </a:cubicBezTo>
                <a:cubicBezTo>
                  <a:pt x="3108" y="1660"/>
                  <a:pt x="2965" y="1049"/>
                  <a:pt x="2764" y="457"/>
                </a:cubicBezTo>
                <a:cubicBezTo>
                  <a:pt x="2711" y="302"/>
                  <a:pt x="2653" y="154"/>
                  <a:pt x="2591" y="6"/>
                </a:cubicBezTo>
                <a:lnTo>
                  <a:pt x="727" y="6"/>
                </a:lnTo>
                <a:cubicBezTo>
                  <a:pt x="901" y="339"/>
                  <a:pt x="1071" y="667"/>
                  <a:pt x="1222" y="1018"/>
                </a:cubicBezTo>
                <a:cubicBezTo>
                  <a:pt x="1360" y="1358"/>
                  <a:pt x="1494" y="1697"/>
                  <a:pt x="1601" y="2061"/>
                </a:cubicBezTo>
                <a:close/>
              </a:path>
            </a:pathLst>
          </a:custGeom>
          <a:solidFill>
            <a:schemeClr val="accent6">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19" name="Content Placeholder 8">
            <a:extLst>
              <a:ext uri="{FF2B5EF4-FFF2-40B4-BE49-F238E27FC236}">
                <a16:creationId xmlns:a16="http://schemas.microsoft.com/office/drawing/2014/main" id="{EC16CC27-231F-4531-A5B2-7EA751D941E1}"/>
              </a:ext>
            </a:extLst>
          </p:cNvPr>
          <p:cNvSpPr txBox="1">
            <a:spLocks/>
          </p:cNvSpPr>
          <p:nvPr/>
        </p:nvSpPr>
        <p:spPr>
          <a:xfrm>
            <a:off x="7668627" y="3726995"/>
            <a:ext cx="3581263" cy="18757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noProof="1"/>
              <a:t>Example</a:t>
            </a:r>
          </a:p>
          <a:p>
            <a:pPr algn="just"/>
            <a:r>
              <a:rPr lang="en-US" sz="3200" noProof="1"/>
              <a:t>Google Doc Editor</a:t>
            </a:r>
          </a:p>
          <a:p>
            <a:pPr algn="just"/>
            <a:r>
              <a:rPr lang="en-US" sz="3200" noProof="1"/>
              <a:t>Canva</a:t>
            </a:r>
          </a:p>
          <a:p>
            <a:pPr algn="just"/>
            <a:r>
              <a:rPr lang="en-US" sz="3200" noProof="1"/>
              <a:t>Lumin PDF</a:t>
            </a:r>
          </a:p>
          <a:p>
            <a:pPr algn="just"/>
            <a:endParaRPr lang="en-US" sz="3200" noProof="1"/>
          </a:p>
        </p:txBody>
      </p:sp>
      <p:pic>
        <p:nvPicPr>
          <p:cNvPr id="5" name="Picture 4">
            <a:extLst>
              <a:ext uri="{FF2B5EF4-FFF2-40B4-BE49-F238E27FC236}">
                <a16:creationId xmlns:a16="http://schemas.microsoft.com/office/drawing/2014/main" id="{5C15D22C-0D7A-4D2B-B304-6255EA0213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12733" y="148813"/>
            <a:ext cx="1112066" cy="1522401"/>
          </a:xfrm>
          <a:prstGeom prst="rect">
            <a:avLst/>
          </a:prstGeom>
        </p:spPr>
      </p:pic>
      <p:pic>
        <p:nvPicPr>
          <p:cNvPr id="23" name="Picture 22">
            <a:extLst>
              <a:ext uri="{FF2B5EF4-FFF2-40B4-BE49-F238E27FC236}">
                <a16:creationId xmlns:a16="http://schemas.microsoft.com/office/drawing/2014/main" id="{4E0AEF68-1793-4DBD-8AF9-B0654AF6E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4603" y="148813"/>
            <a:ext cx="6500203" cy="3412607"/>
          </a:xfrm>
          <a:prstGeom prst="rect">
            <a:avLst/>
          </a:prstGeom>
        </p:spPr>
      </p:pic>
      <p:pic>
        <p:nvPicPr>
          <p:cNvPr id="7" name="Picture 6">
            <a:extLst>
              <a:ext uri="{FF2B5EF4-FFF2-40B4-BE49-F238E27FC236}">
                <a16:creationId xmlns:a16="http://schemas.microsoft.com/office/drawing/2014/main" id="{FC095BE7-9400-403D-812E-EB2F337BBF2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201318" y="1576294"/>
            <a:ext cx="1522401" cy="1522401"/>
          </a:xfrm>
          <a:prstGeom prst="rect">
            <a:avLst/>
          </a:prstGeom>
        </p:spPr>
      </p:pic>
      <p:sp>
        <p:nvSpPr>
          <p:cNvPr id="13" name="Kotak Teks 14">
            <a:extLst>
              <a:ext uri="{FF2B5EF4-FFF2-40B4-BE49-F238E27FC236}">
                <a16:creationId xmlns:a16="http://schemas.microsoft.com/office/drawing/2014/main" id="{9DC19F17-ECB4-40B0-B5FF-0C229BD33818}"/>
              </a:ext>
            </a:extLst>
          </p:cNvPr>
          <p:cNvSpPr txBox="1"/>
          <p:nvPr/>
        </p:nvSpPr>
        <p:spPr>
          <a:xfrm>
            <a:off x="731872" y="6464397"/>
            <a:ext cx="3265298"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39737708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578BC262-E66A-412A-8E26-D5BF67297BC0}"/>
              </a:ext>
            </a:extLst>
          </p:cNvPr>
          <p:cNvGrpSpPr/>
          <p:nvPr/>
        </p:nvGrpSpPr>
        <p:grpSpPr>
          <a:xfrm rot="5400000">
            <a:off x="2897782" y="-1693259"/>
            <a:ext cx="505832" cy="4754531"/>
            <a:chOff x="65884" y="-635867"/>
            <a:chExt cx="505832" cy="4532858"/>
          </a:xfrm>
        </p:grpSpPr>
        <p:sp>
          <p:nvSpPr>
            <p:cNvPr id="14" name="Rectangle 13">
              <a:extLst>
                <a:ext uri="{FF2B5EF4-FFF2-40B4-BE49-F238E27FC236}">
                  <a16:creationId xmlns:a16="http://schemas.microsoft.com/office/drawing/2014/main" id="{93EC9098-D4A8-485E-ADEF-AB86B9D9CBB0}"/>
                </a:ext>
              </a:extLst>
            </p:cNvPr>
            <p:cNvSpPr/>
            <p:nvPr/>
          </p:nvSpPr>
          <p:spPr>
            <a:xfrm rot="16200000">
              <a:off x="-1242577" y="2082698"/>
              <a:ext cx="3122754" cy="50583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5" name="TextBox 14">
              <a:extLst>
                <a:ext uri="{FF2B5EF4-FFF2-40B4-BE49-F238E27FC236}">
                  <a16:creationId xmlns:a16="http://schemas.microsoft.com/office/drawing/2014/main" id="{3D968B76-93DD-4C27-8391-44AD2F6EA4A5}"/>
                </a:ext>
              </a:extLst>
            </p:cNvPr>
            <p:cNvSpPr txBox="1"/>
            <p:nvPr/>
          </p:nvSpPr>
          <p:spPr>
            <a:xfrm rot="16200000">
              <a:off x="-1663612" y="1093629"/>
              <a:ext cx="3964823" cy="50583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446116" bIns="0" numCol="1" spcCol="1270" anchor="t" anchorCtr="0">
              <a:noAutofit/>
            </a:bodyPr>
            <a:lstStyle/>
            <a:p>
              <a:pPr marL="0" marR="0" lvl="0" indent="0" algn="r" defTabSz="1600200" rtl="0" eaLnBrk="1" fontAlgn="auto" latinLnBrk="0" hangingPunct="1">
                <a:lnSpc>
                  <a:spcPct val="90000"/>
                </a:lnSpc>
                <a:spcBef>
                  <a:spcPct val="0"/>
                </a:spcBef>
                <a:spcAft>
                  <a:spcPct val="35000"/>
                </a:spcAft>
                <a:buClrTx/>
                <a:buSzTx/>
                <a:buFontTx/>
                <a:buNone/>
                <a:tabLst/>
                <a:defRPr/>
              </a:pPr>
              <a:r>
                <a:rPr kumimoji="0" lang="en-US" sz="3600" b="1" i="0" u="none" strike="noStrike" kern="1200" cap="none" spc="0" normalizeH="0" baseline="0" noProof="0" dirty="0">
                  <a:ln>
                    <a:noFill/>
                  </a:ln>
                  <a:solidFill>
                    <a:prstClr val="black">
                      <a:hueOff val="0"/>
                      <a:satOff val="0"/>
                      <a:lumOff val="0"/>
                      <a:alphaOff val="0"/>
                    </a:prstClr>
                  </a:solidFill>
                  <a:effectLst/>
                  <a:uLnTx/>
                  <a:uFillTx/>
                  <a:latin typeface="Calibri" panose="020F0502020204030204"/>
                  <a:ea typeface="+mn-ea"/>
                  <a:cs typeface="+mn-cs"/>
                </a:rPr>
                <a:t>Hybrid Application</a:t>
              </a:r>
            </a:p>
          </p:txBody>
        </p:sp>
      </p:grpSp>
      <p:sp>
        <p:nvSpPr>
          <p:cNvPr id="11" name="Rectangle 10">
            <a:extLst>
              <a:ext uri="{FF2B5EF4-FFF2-40B4-BE49-F238E27FC236}">
                <a16:creationId xmlns:a16="http://schemas.microsoft.com/office/drawing/2014/main" id="{406914E1-ADE3-4294-96A3-F7EE593B0557}"/>
              </a:ext>
            </a:extLst>
          </p:cNvPr>
          <p:cNvSpPr/>
          <p:nvPr/>
        </p:nvSpPr>
        <p:spPr>
          <a:xfrm>
            <a:off x="226040" y="178176"/>
            <a:ext cx="1011665" cy="1011665"/>
          </a:xfrm>
          <a:prstGeom prst="rect">
            <a:avLst/>
          </a:prstGeom>
          <a:blipFill>
            <a:blip r:embed="rId2">
              <a:extLst>
                <a:ext uri="{28A0092B-C50C-407E-A947-70E740481C1C}">
                  <a14:useLocalDpi xmlns:a14="http://schemas.microsoft.com/office/drawing/2010/main" val="0"/>
                </a:ext>
              </a:extLst>
            </a:blip>
            <a:stretch>
              <a:fillRect/>
            </a:stretch>
          </a:blipFill>
          <a:ln>
            <a:noFill/>
          </a:ln>
        </p:spPr>
        <p:style>
          <a:lnRef idx="2">
            <a:scrgbClr r="0" g="0" b="0"/>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3" name="Rectangle 2">
            <a:extLst>
              <a:ext uri="{FF2B5EF4-FFF2-40B4-BE49-F238E27FC236}">
                <a16:creationId xmlns:a16="http://schemas.microsoft.com/office/drawing/2014/main" id="{2423A28C-3583-4387-9633-4F29C5A0FE4E}"/>
              </a:ext>
            </a:extLst>
          </p:cNvPr>
          <p:cNvSpPr/>
          <p:nvPr/>
        </p:nvSpPr>
        <p:spPr>
          <a:xfrm>
            <a:off x="773432" y="1189837"/>
            <a:ext cx="5890604" cy="5237072"/>
          </a:xfrm>
          <a:prstGeom prst="rect">
            <a:avLst/>
          </a:prstGeom>
          <a:solidFill>
            <a:srgbClr val="059AC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bg1"/>
                </a:solidFill>
                <a:latin typeface="Calibri" panose="020F0502020204030204"/>
              </a:rPr>
              <a:t>Hybrid apps are built using web technologies such as JavaScript, CSS, and HTML 5. Hybrid apps basically work like web apps disguised in a native wrapper.</a:t>
            </a:r>
          </a:p>
          <a:p>
            <a:pPr algn="just"/>
            <a:r>
              <a:rPr lang="en-US" sz="2200" dirty="0">
                <a:solidFill>
                  <a:schemeClr val="bg1"/>
                </a:solidFill>
              </a:rPr>
              <a:t>Hybrid apps are easy and fast to develop, which is a clear benefit. Users also get a single codebase for all the platforms. This lowers the cost of maintenance and streamlines the updating process. Developers can also take advantage of many APIs for features such as gyroscope or geolocation.</a:t>
            </a:r>
          </a:p>
          <a:p>
            <a:pPr algn="just"/>
            <a:r>
              <a:rPr lang="en-US" sz="2200" dirty="0">
                <a:solidFill>
                  <a:schemeClr val="bg1"/>
                </a:solidFill>
              </a:rPr>
              <a:t>On the other hand, hybrid applications may lack speed and performance. Also, you might experience some design issues as the app might not look the same on two or more platforms.</a:t>
            </a:r>
          </a:p>
          <a:p>
            <a:pPr algn="just"/>
            <a:endParaRPr lang="en-US" dirty="0">
              <a:solidFill>
                <a:schemeClr val="bg1"/>
              </a:solidFill>
            </a:endParaRPr>
          </a:p>
        </p:txBody>
      </p:sp>
      <p:pic>
        <p:nvPicPr>
          <p:cNvPr id="17" name="Picture Placeholder 18">
            <a:extLst>
              <a:ext uri="{FF2B5EF4-FFF2-40B4-BE49-F238E27FC236}">
                <a16:creationId xmlns:a16="http://schemas.microsoft.com/office/drawing/2014/main" id="{C19BB2C4-8927-4ADF-96C6-D4DF66A9774E}"/>
              </a:ext>
            </a:extLst>
          </p:cNvPr>
          <p:cNvPicPr>
            <a:picLocks noChangeAspect="1"/>
          </p:cNvPicPr>
          <p:nvPr/>
        </p:nvPicPr>
        <p:blipFill>
          <a:blip r:embed="rId3">
            <a:extLst>
              <a:ext uri="{28A0092B-C50C-407E-A947-70E740481C1C}">
                <a14:useLocalDpi xmlns:a14="http://schemas.microsoft.com/office/drawing/2010/main" val="0"/>
              </a:ext>
            </a:extLst>
          </a:blip>
          <a:srcRect l="28411" r="28411"/>
          <a:stretch/>
        </p:blipFill>
        <p:spPr>
          <a:xfrm>
            <a:off x="7216891" y="1359"/>
            <a:ext cx="4749069" cy="3429000"/>
          </a:xfrm>
          <a:custGeom>
            <a:avLst/>
            <a:gdLst>
              <a:gd name="connsiteX0" fmla="*/ 147645 w 4749069"/>
              <a:gd name="connsiteY0" fmla="*/ 998 h 3429000"/>
              <a:gd name="connsiteX1" fmla="*/ 4237153 w 4749069"/>
              <a:gd name="connsiteY1" fmla="*/ 998 h 3429000"/>
              <a:gd name="connsiteX2" fmla="*/ 4237153 w 4749069"/>
              <a:gd name="connsiteY2" fmla="*/ 406200 h 3429000"/>
              <a:gd name="connsiteX3" fmla="*/ 4746129 w 4749069"/>
              <a:gd name="connsiteY3" fmla="*/ 2670408 h 3429000"/>
              <a:gd name="connsiteX4" fmla="*/ 4385631 w 4749069"/>
              <a:gd name="connsiteY4" fmla="*/ 3416964 h 3429000"/>
              <a:gd name="connsiteX5" fmla="*/ 4365751 w 4749069"/>
              <a:gd name="connsiteY5" fmla="*/ 3429000 h 3429000"/>
              <a:gd name="connsiteX6" fmla="*/ 3548252 w 4749069"/>
              <a:gd name="connsiteY6" fmla="*/ 3429000 h 3429000"/>
              <a:gd name="connsiteX7" fmla="*/ 2403933 w 4749069"/>
              <a:gd name="connsiteY7" fmla="*/ 2999593 h 3429000"/>
              <a:gd name="connsiteX8" fmla="*/ 657091 w 4749069"/>
              <a:gd name="connsiteY8" fmla="*/ 2913097 h 3429000"/>
              <a:gd name="connsiteX9" fmla="*/ 124763 w 4749069"/>
              <a:gd name="connsiteY9" fmla="*/ 2708832 h 3429000"/>
              <a:gd name="connsiteX10" fmla="*/ 0 w 4749069"/>
              <a:gd name="connsiteY10" fmla="*/ 2450995 h 3429000"/>
              <a:gd name="connsiteX11" fmla="*/ 0 w 4749069"/>
              <a:gd name="connsiteY11" fmla="*/ 1933575 h 3429000"/>
              <a:gd name="connsiteX12" fmla="*/ 304322 w 4749069"/>
              <a:gd name="connsiteY12" fmla="*/ 1031635 h 3429000"/>
              <a:gd name="connsiteX13" fmla="*/ 351479 w 4749069"/>
              <a:gd name="connsiteY13" fmla="*/ 467080 h 3429000"/>
              <a:gd name="connsiteX14" fmla="*/ 147208 w 4749069"/>
              <a:gd name="connsiteY14" fmla="*/ 0 h 3429000"/>
              <a:gd name="connsiteX15" fmla="*/ 147645 w 4749069"/>
              <a:gd name="connsiteY15" fmla="*/ 998 h 3429000"/>
              <a:gd name="connsiteX16" fmla="*/ 147208 w 4749069"/>
              <a:gd name="connsiteY16" fmla="*/ 998 h 342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749069" h="3429000">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p:spPr>
      </p:pic>
      <p:sp>
        <p:nvSpPr>
          <p:cNvPr id="18" name="Shape">
            <a:extLst>
              <a:ext uri="{FF2B5EF4-FFF2-40B4-BE49-F238E27FC236}">
                <a16:creationId xmlns:a16="http://schemas.microsoft.com/office/drawing/2014/main" id="{D4F262F1-EFD1-43E1-9AA9-38A1E2D306AF}"/>
              </a:ext>
            </a:extLst>
          </p:cNvPr>
          <p:cNvSpPr/>
          <p:nvPr/>
        </p:nvSpPr>
        <p:spPr>
          <a:xfrm>
            <a:off x="6985752" y="1360"/>
            <a:ext cx="5161492" cy="3738721"/>
          </a:xfrm>
          <a:custGeom>
            <a:avLst/>
            <a:gdLst/>
            <a:ahLst/>
            <a:cxnLst>
              <a:cxn ang="0">
                <a:pos x="wd2" y="hd2"/>
              </a:cxn>
              <a:cxn ang="5400000">
                <a:pos x="wd2" y="hd2"/>
              </a:cxn>
              <a:cxn ang="10800000">
                <a:pos x="wd2" y="hd2"/>
              </a:cxn>
              <a:cxn ang="16200000">
                <a:pos x="wd2" y="hd2"/>
              </a:cxn>
            </a:cxnLst>
            <a:rect l="0" t="0" r="r" b="b"/>
            <a:pathLst>
              <a:path w="21521" h="21584" extrusionOk="0">
                <a:moveTo>
                  <a:pt x="1601" y="2061"/>
                </a:moveTo>
                <a:cubicBezTo>
                  <a:pt x="1770" y="2623"/>
                  <a:pt x="1869" y="3209"/>
                  <a:pt x="1922" y="3808"/>
                </a:cubicBezTo>
                <a:cubicBezTo>
                  <a:pt x="1989" y="4882"/>
                  <a:pt x="1873" y="5943"/>
                  <a:pt x="1619" y="6955"/>
                </a:cubicBezTo>
                <a:cubicBezTo>
                  <a:pt x="1512" y="7381"/>
                  <a:pt x="1401" y="7807"/>
                  <a:pt x="1276" y="8227"/>
                </a:cubicBezTo>
                <a:cubicBezTo>
                  <a:pt x="1031" y="9047"/>
                  <a:pt x="772" y="9856"/>
                  <a:pt x="549" y="10689"/>
                </a:cubicBezTo>
                <a:cubicBezTo>
                  <a:pt x="415" y="11189"/>
                  <a:pt x="291" y="11689"/>
                  <a:pt x="188" y="12201"/>
                </a:cubicBezTo>
                <a:cubicBezTo>
                  <a:pt x="72" y="12781"/>
                  <a:pt x="-8" y="13386"/>
                  <a:pt x="1" y="13991"/>
                </a:cubicBezTo>
                <a:cubicBezTo>
                  <a:pt x="5" y="14268"/>
                  <a:pt x="54" y="14552"/>
                  <a:pt x="108" y="14818"/>
                </a:cubicBezTo>
                <a:cubicBezTo>
                  <a:pt x="179" y="15157"/>
                  <a:pt x="300" y="15472"/>
                  <a:pt x="447" y="15762"/>
                </a:cubicBezTo>
                <a:cubicBezTo>
                  <a:pt x="683" y="16212"/>
                  <a:pt x="1004" y="16583"/>
                  <a:pt x="1338" y="16879"/>
                </a:cubicBezTo>
                <a:cubicBezTo>
                  <a:pt x="1726" y="17224"/>
                  <a:pt x="2163" y="17434"/>
                  <a:pt x="2608" y="17601"/>
                </a:cubicBezTo>
                <a:cubicBezTo>
                  <a:pt x="3197" y="17817"/>
                  <a:pt x="3799" y="17909"/>
                  <a:pt x="4400" y="17996"/>
                </a:cubicBezTo>
                <a:cubicBezTo>
                  <a:pt x="4828" y="18058"/>
                  <a:pt x="5256" y="18119"/>
                  <a:pt x="5684" y="18132"/>
                </a:cubicBezTo>
                <a:cubicBezTo>
                  <a:pt x="5920" y="18138"/>
                  <a:pt x="6161" y="18150"/>
                  <a:pt x="6397" y="18156"/>
                </a:cubicBezTo>
                <a:cubicBezTo>
                  <a:pt x="6620" y="18163"/>
                  <a:pt x="6838" y="18150"/>
                  <a:pt x="7061" y="18150"/>
                </a:cubicBezTo>
                <a:cubicBezTo>
                  <a:pt x="7485" y="18150"/>
                  <a:pt x="7908" y="18113"/>
                  <a:pt x="8327" y="18113"/>
                </a:cubicBezTo>
                <a:cubicBezTo>
                  <a:pt x="8559" y="18113"/>
                  <a:pt x="8791" y="18113"/>
                  <a:pt x="9022" y="18119"/>
                </a:cubicBezTo>
                <a:cubicBezTo>
                  <a:pt x="9232" y="18132"/>
                  <a:pt x="9437" y="18150"/>
                  <a:pt x="9642" y="18175"/>
                </a:cubicBezTo>
                <a:cubicBezTo>
                  <a:pt x="9776" y="18200"/>
                  <a:pt x="9914" y="18230"/>
                  <a:pt x="10048" y="18255"/>
                </a:cubicBezTo>
                <a:cubicBezTo>
                  <a:pt x="10480" y="18341"/>
                  <a:pt x="10899" y="18557"/>
                  <a:pt x="11300" y="18798"/>
                </a:cubicBezTo>
                <a:cubicBezTo>
                  <a:pt x="11643" y="18996"/>
                  <a:pt x="11964" y="19261"/>
                  <a:pt x="12285" y="19520"/>
                </a:cubicBezTo>
                <a:cubicBezTo>
                  <a:pt x="12548" y="19730"/>
                  <a:pt x="12802" y="19958"/>
                  <a:pt x="13065" y="20162"/>
                </a:cubicBezTo>
                <a:cubicBezTo>
                  <a:pt x="13368" y="20390"/>
                  <a:pt x="13676" y="20606"/>
                  <a:pt x="13992" y="20798"/>
                </a:cubicBezTo>
                <a:cubicBezTo>
                  <a:pt x="14763" y="21267"/>
                  <a:pt x="15593" y="21538"/>
                  <a:pt x="16430" y="21581"/>
                </a:cubicBezTo>
                <a:cubicBezTo>
                  <a:pt x="16867" y="21600"/>
                  <a:pt x="17309" y="21514"/>
                  <a:pt x="17728" y="21341"/>
                </a:cubicBezTo>
                <a:cubicBezTo>
                  <a:pt x="18236" y="21137"/>
                  <a:pt x="18699" y="20761"/>
                  <a:pt x="19123" y="20335"/>
                </a:cubicBezTo>
                <a:cubicBezTo>
                  <a:pt x="19698" y="19755"/>
                  <a:pt x="20197" y="19014"/>
                  <a:pt x="20634" y="18237"/>
                </a:cubicBezTo>
                <a:cubicBezTo>
                  <a:pt x="20955" y="17669"/>
                  <a:pt x="21191" y="17002"/>
                  <a:pt x="21342" y="16317"/>
                </a:cubicBezTo>
                <a:cubicBezTo>
                  <a:pt x="21592" y="15200"/>
                  <a:pt x="21543" y="13991"/>
                  <a:pt x="21423" y="12849"/>
                </a:cubicBezTo>
                <a:cubicBezTo>
                  <a:pt x="21378" y="12423"/>
                  <a:pt x="21311" y="11997"/>
                  <a:pt x="21244" y="11584"/>
                </a:cubicBezTo>
                <a:cubicBezTo>
                  <a:pt x="21102" y="10726"/>
                  <a:pt x="20932" y="9880"/>
                  <a:pt x="20741" y="9041"/>
                </a:cubicBezTo>
                <a:cubicBezTo>
                  <a:pt x="20545" y="8177"/>
                  <a:pt x="20335" y="7319"/>
                  <a:pt x="20143" y="6455"/>
                </a:cubicBezTo>
                <a:cubicBezTo>
                  <a:pt x="20041" y="5999"/>
                  <a:pt x="19938" y="5542"/>
                  <a:pt x="19845" y="5085"/>
                </a:cubicBezTo>
                <a:cubicBezTo>
                  <a:pt x="19751" y="4629"/>
                  <a:pt x="19671" y="4172"/>
                  <a:pt x="19586" y="3715"/>
                </a:cubicBezTo>
                <a:cubicBezTo>
                  <a:pt x="19510" y="3283"/>
                  <a:pt x="19453" y="2845"/>
                  <a:pt x="19399" y="2401"/>
                </a:cubicBezTo>
                <a:cubicBezTo>
                  <a:pt x="19372" y="2179"/>
                  <a:pt x="19341" y="1956"/>
                  <a:pt x="19323" y="1734"/>
                </a:cubicBezTo>
                <a:cubicBezTo>
                  <a:pt x="19301" y="1463"/>
                  <a:pt x="19283" y="1197"/>
                  <a:pt x="19256" y="926"/>
                </a:cubicBezTo>
                <a:cubicBezTo>
                  <a:pt x="19239" y="642"/>
                  <a:pt x="19225" y="352"/>
                  <a:pt x="19203" y="68"/>
                </a:cubicBezTo>
                <a:cubicBezTo>
                  <a:pt x="19203" y="43"/>
                  <a:pt x="19198" y="19"/>
                  <a:pt x="19198" y="0"/>
                </a:cubicBezTo>
                <a:lnTo>
                  <a:pt x="18307" y="0"/>
                </a:lnTo>
                <a:cubicBezTo>
                  <a:pt x="18285" y="37"/>
                  <a:pt x="18262" y="68"/>
                  <a:pt x="18240" y="105"/>
                </a:cubicBezTo>
                <a:cubicBezTo>
                  <a:pt x="18191" y="191"/>
                  <a:pt x="18138" y="278"/>
                  <a:pt x="18089" y="364"/>
                </a:cubicBezTo>
                <a:cubicBezTo>
                  <a:pt x="18022" y="481"/>
                  <a:pt x="17968" y="611"/>
                  <a:pt x="17928" y="753"/>
                </a:cubicBezTo>
                <a:cubicBezTo>
                  <a:pt x="17915" y="1154"/>
                  <a:pt x="17897" y="1555"/>
                  <a:pt x="17910" y="1956"/>
                </a:cubicBezTo>
                <a:cubicBezTo>
                  <a:pt x="17919" y="2216"/>
                  <a:pt x="17915" y="2475"/>
                  <a:pt x="17941" y="2728"/>
                </a:cubicBezTo>
                <a:cubicBezTo>
                  <a:pt x="17986" y="3197"/>
                  <a:pt x="18031" y="3660"/>
                  <a:pt x="18093" y="4123"/>
                </a:cubicBezTo>
                <a:cubicBezTo>
                  <a:pt x="18204" y="4962"/>
                  <a:pt x="18360" y="5789"/>
                  <a:pt x="18548" y="6603"/>
                </a:cubicBezTo>
                <a:cubicBezTo>
                  <a:pt x="18739" y="7455"/>
                  <a:pt x="18949" y="8307"/>
                  <a:pt x="19140" y="9158"/>
                </a:cubicBezTo>
                <a:cubicBezTo>
                  <a:pt x="19350" y="10078"/>
                  <a:pt x="19542" y="11004"/>
                  <a:pt x="19724" y="11936"/>
                </a:cubicBezTo>
                <a:cubicBezTo>
                  <a:pt x="19898" y="12837"/>
                  <a:pt x="19992" y="13756"/>
                  <a:pt x="20077" y="14676"/>
                </a:cubicBezTo>
                <a:cubicBezTo>
                  <a:pt x="20121" y="15367"/>
                  <a:pt x="20130" y="16058"/>
                  <a:pt x="20072" y="16749"/>
                </a:cubicBezTo>
                <a:cubicBezTo>
                  <a:pt x="20023" y="17366"/>
                  <a:pt x="19907" y="17971"/>
                  <a:pt x="19738" y="18545"/>
                </a:cubicBezTo>
                <a:cubicBezTo>
                  <a:pt x="19698" y="18656"/>
                  <a:pt x="19658" y="18767"/>
                  <a:pt x="19613" y="18878"/>
                </a:cubicBezTo>
                <a:cubicBezTo>
                  <a:pt x="19546" y="18928"/>
                  <a:pt x="19484" y="18977"/>
                  <a:pt x="19417" y="19020"/>
                </a:cubicBezTo>
                <a:cubicBezTo>
                  <a:pt x="18766" y="19384"/>
                  <a:pt x="18075" y="19483"/>
                  <a:pt x="17375" y="19403"/>
                </a:cubicBezTo>
                <a:cubicBezTo>
                  <a:pt x="17135" y="19360"/>
                  <a:pt x="16903" y="19292"/>
                  <a:pt x="16667" y="19218"/>
                </a:cubicBezTo>
                <a:cubicBezTo>
                  <a:pt x="16506" y="19168"/>
                  <a:pt x="16350" y="19088"/>
                  <a:pt x="16194" y="19020"/>
                </a:cubicBezTo>
                <a:cubicBezTo>
                  <a:pt x="15896" y="18891"/>
                  <a:pt x="15615" y="18693"/>
                  <a:pt x="15334" y="18508"/>
                </a:cubicBezTo>
                <a:cubicBezTo>
                  <a:pt x="15062" y="18329"/>
                  <a:pt x="14799" y="18113"/>
                  <a:pt x="14545" y="17903"/>
                </a:cubicBezTo>
                <a:cubicBezTo>
                  <a:pt x="14269" y="17675"/>
                  <a:pt x="13992" y="17440"/>
                  <a:pt x="13712" y="17212"/>
                </a:cubicBezTo>
                <a:cubicBezTo>
                  <a:pt x="13578" y="17107"/>
                  <a:pt x="13444" y="17002"/>
                  <a:pt x="13310" y="16904"/>
                </a:cubicBezTo>
                <a:cubicBezTo>
                  <a:pt x="13021" y="16688"/>
                  <a:pt x="12718" y="16521"/>
                  <a:pt x="12401" y="16391"/>
                </a:cubicBezTo>
                <a:cubicBezTo>
                  <a:pt x="12076" y="16262"/>
                  <a:pt x="11728" y="16200"/>
                  <a:pt x="11389" y="16175"/>
                </a:cubicBezTo>
                <a:cubicBezTo>
                  <a:pt x="11215" y="16163"/>
                  <a:pt x="11042" y="16144"/>
                  <a:pt x="10868" y="16144"/>
                </a:cubicBezTo>
                <a:cubicBezTo>
                  <a:pt x="10186" y="16144"/>
                  <a:pt x="9513" y="16219"/>
                  <a:pt x="8835" y="16286"/>
                </a:cubicBezTo>
                <a:cubicBezTo>
                  <a:pt x="8394" y="16330"/>
                  <a:pt x="7939" y="16367"/>
                  <a:pt x="7498" y="16354"/>
                </a:cubicBezTo>
                <a:cubicBezTo>
                  <a:pt x="7266" y="16348"/>
                  <a:pt x="7030" y="16354"/>
                  <a:pt x="6798" y="16330"/>
                </a:cubicBezTo>
                <a:cubicBezTo>
                  <a:pt x="6535" y="16305"/>
                  <a:pt x="6272" y="16280"/>
                  <a:pt x="6009" y="16256"/>
                </a:cubicBezTo>
                <a:cubicBezTo>
                  <a:pt x="5309" y="16144"/>
                  <a:pt x="4619" y="16033"/>
                  <a:pt x="3937" y="15768"/>
                </a:cubicBezTo>
                <a:cubicBezTo>
                  <a:pt x="3335" y="15533"/>
                  <a:pt x="2782" y="15151"/>
                  <a:pt x="2310" y="14577"/>
                </a:cubicBezTo>
                <a:cubicBezTo>
                  <a:pt x="2082" y="14299"/>
                  <a:pt x="1877" y="13966"/>
                  <a:pt x="1712" y="13608"/>
                </a:cubicBezTo>
                <a:cubicBezTo>
                  <a:pt x="1534" y="13213"/>
                  <a:pt x="1432" y="12732"/>
                  <a:pt x="1383" y="12269"/>
                </a:cubicBezTo>
                <a:cubicBezTo>
                  <a:pt x="1338" y="11411"/>
                  <a:pt x="1490" y="10572"/>
                  <a:pt x="1650" y="9751"/>
                </a:cubicBezTo>
                <a:cubicBezTo>
                  <a:pt x="1726" y="9368"/>
                  <a:pt x="1828" y="8998"/>
                  <a:pt x="1931" y="8628"/>
                </a:cubicBezTo>
                <a:cubicBezTo>
                  <a:pt x="2163" y="7782"/>
                  <a:pt x="2421" y="6943"/>
                  <a:pt x="2666" y="6104"/>
                </a:cubicBezTo>
                <a:cubicBezTo>
                  <a:pt x="2854" y="5462"/>
                  <a:pt x="3014" y="4795"/>
                  <a:pt x="3116" y="4116"/>
                </a:cubicBezTo>
                <a:cubicBezTo>
                  <a:pt x="3206" y="3524"/>
                  <a:pt x="3219" y="2907"/>
                  <a:pt x="3166" y="2308"/>
                </a:cubicBezTo>
                <a:cubicBezTo>
                  <a:pt x="3108" y="1660"/>
                  <a:pt x="2965" y="1049"/>
                  <a:pt x="2764" y="457"/>
                </a:cubicBezTo>
                <a:cubicBezTo>
                  <a:pt x="2711" y="302"/>
                  <a:pt x="2653" y="154"/>
                  <a:pt x="2591" y="6"/>
                </a:cubicBezTo>
                <a:lnTo>
                  <a:pt x="727" y="6"/>
                </a:lnTo>
                <a:cubicBezTo>
                  <a:pt x="901" y="339"/>
                  <a:pt x="1071" y="667"/>
                  <a:pt x="1222" y="1018"/>
                </a:cubicBezTo>
                <a:cubicBezTo>
                  <a:pt x="1360" y="1358"/>
                  <a:pt x="1494" y="1697"/>
                  <a:pt x="1601" y="2061"/>
                </a:cubicBezTo>
                <a:close/>
              </a:path>
            </a:pathLst>
          </a:custGeom>
          <a:solidFill>
            <a:srgbClr val="059ACB"/>
          </a:solidFill>
          <a:ln w="12700">
            <a:miter lim="400000"/>
          </a:ln>
        </p:spPr>
        <p:txBody>
          <a:bodyPr lIns="38100" tIns="38100" rIns="38100" bIns="38100" anchor="ctr"/>
          <a:lstStyle/>
          <a:p>
            <a:pPr>
              <a:defRPr sz="3000">
                <a:solidFill>
                  <a:srgbClr val="FFFFFF"/>
                </a:solidFill>
              </a:defRPr>
            </a:pPr>
            <a:endParaRPr/>
          </a:p>
        </p:txBody>
      </p:sp>
      <p:sp>
        <p:nvSpPr>
          <p:cNvPr id="19" name="Content Placeholder 8">
            <a:extLst>
              <a:ext uri="{FF2B5EF4-FFF2-40B4-BE49-F238E27FC236}">
                <a16:creationId xmlns:a16="http://schemas.microsoft.com/office/drawing/2014/main" id="{7F2BA042-72B1-44CC-9734-3CDA6472F3EA}"/>
              </a:ext>
            </a:extLst>
          </p:cNvPr>
          <p:cNvSpPr txBox="1">
            <a:spLocks/>
          </p:cNvSpPr>
          <p:nvPr/>
        </p:nvSpPr>
        <p:spPr>
          <a:xfrm>
            <a:off x="7668628" y="3726995"/>
            <a:ext cx="2306644" cy="187576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noProof="1"/>
              <a:t>Example</a:t>
            </a:r>
          </a:p>
          <a:p>
            <a:pPr algn="just"/>
            <a:r>
              <a:rPr lang="en-US" sz="3200" noProof="1"/>
              <a:t>Instagram</a:t>
            </a:r>
          </a:p>
          <a:p>
            <a:pPr algn="just"/>
            <a:r>
              <a:rPr lang="en-US" sz="3200" noProof="1"/>
              <a:t>Twitter</a:t>
            </a:r>
          </a:p>
          <a:p>
            <a:pPr algn="just"/>
            <a:r>
              <a:rPr lang="en-US" sz="3200" noProof="1"/>
              <a:t>Uber</a:t>
            </a:r>
          </a:p>
        </p:txBody>
      </p:sp>
      <p:pic>
        <p:nvPicPr>
          <p:cNvPr id="5" name="Picture 4">
            <a:extLst>
              <a:ext uri="{FF2B5EF4-FFF2-40B4-BE49-F238E27FC236}">
                <a16:creationId xmlns:a16="http://schemas.microsoft.com/office/drawing/2014/main" id="{443B111C-9345-4479-A5C5-E13E0A43021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4601" y="1103117"/>
            <a:ext cx="1522400" cy="1522400"/>
          </a:xfrm>
          <a:prstGeom prst="rect">
            <a:avLst/>
          </a:prstGeom>
        </p:spPr>
      </p:pic>
      <p:pic>
        <p:nvPicPr>
          <p:cNvPr id="25" name="Picture 24">
            <a:extLst>
              <a:ext uri="{FF2B5EF4-FFF2-40B4-BE49-F238E27FC236}">
                <a16:creationId xmlns:a16="http://schemas.microsoft.com/office/drawing/2014/main" id="{9E822124-E2DD-46B7-A628-3B7B1D8BF7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81619" y="178176"/>
            <a:ext cx="1522400" cy="1522400"/>
          </a:xfrm>
          <a:prstGeom prst="rect">
            <a:avLst/>
          </a:prstGeom>
        </p:spPr>
      </p:pic>
      <p:pic>
        <p:nvPicPr>
          <p:cNvPr id="27" name="Picture 26">
            <a:extLst>
              <a:ext uri="{FF2B5EF4-FFF2-40B4-BE49-F238E27FC236}">
                <a16:creationId xmlns:a16="http://schemas.microsoft.com/office/drawing/2014/main" id="{EEB33F3D-B6DF-493C-B9B5-3D048384A2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93190" y="1499001"/>
            <a:ext cx="1522399" cy="1522399"/>
          </a:xfrm>
          <a:prstGeom prst="rect">
            <a:avLst/>
          </a:prstGeom>
        </p:spPr>
      </p:pic>
      <p:sp>
        <p:nvSpPr>
          <p:cNvPr id="13" name="Kotak Teks 14">
            <a:extLst>
              <a:ext uri="{FF2B5EF4-FFF2-40B4-BE49-F238E27FC236}">
                <a16:creationId xmlns:a16="http://schemas.microsoft.com/office/drawing/2014/main" id="{CF9916F5-56A2-433B-89D9-24F096964FE4}"/>
              </a:ext>
            </a:extLst>
          </p:cNvPr>
          <p:cNvSpPr txBox="1"/>
          <p:nvPr/>
        </p:nvSpPr>
        <p:spPr>
          <a:xfrm>
            <a:off x="731872" y="6426909"/>
            <a:ext cx="3265298"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25095993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7">
            <a:extLst>
              <a:ext uri="{FF2B5EF4-FFF2-40B4-BE49-F238E27FC236}">
                <a16:creationId xmlns:a16="http://schemas.microsoft.com/office/drawing/2014/main" id="{5CA47EEF-3D82-4717-9FB4-D25E6D889E4A}"/>
              </a:ext>
            </a:extLst>
          </p:cNvPr>
          <p:cNvSpPr txBox="1">
            <a:spLocks/>
          </p:cNvSpPr>
          <p:nvPr/>
        </p:nvSpPr>
        <p:spPr>
          <a:xfrm>
            <a:off x="220551" y="270744"/>
            <a:ext cx="6153355"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Calibri" panose="020F0502020204030204"/>
                <a:ea typeface="+mj-ea"/>
                <a:cs typeface="+mj-cs"/>
              </a:rPr>
              <a:t>Most common Programming Language for mobile app development</a:t>
            </a:r>
            <a:endParaRPr kumimoji="0" lang="fr-FR" sz="36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grpSp>
        <p:nvGrpSpPr>
          <p:cNvPr id="9" name="Group 8">
            <a:extLst>
              <a:ext uri="{FF2B5EF4-FFF2-40B4-BE49-F238E27FC236}">
                <a16:creationId xmlns:a16="http://schemas.microsoft.com/office/drawing/2014/main" id="{11C6BA0F-3DA2-4EB3-A923-022C8CBC7671}"/>
              </a:ext>
            </a:extLst>
          </p:cNvPr>
          <p:cNvGrpSpPr/>
          <p:nvPr/>
        </p:nvGrpSpPr>
        <p:grpSpPr>
          <a:xfrm>
            <a:off x="6095999" y="504648"/>
            <a:ext cx="6432884" cy="4913252"/>
            <a:chOff x="5486400" y="1718169"/>
            <a:chExt cx="6432884" cy="4913252"/>
          </a:xfrm>
        </p:grpSpPr>
        <p:graphicFrame>
          <p:nvGraphicFramePr>
            <p:cNvPr id="2" name="Diagram 1">
              <a:extLst>
                <a:ext uri="{FF2B5EF4-FFF2-40B4-BE49-F238E27FC236}">
                  <a16:creationId xmlns:a16="http://schemas.microsoft.com/office/drawing/2014/main" id="{B3C79629-77B5-4A70-BD59-7FE759C7C285}"/>
                </a:ext>
              </a:extLst>
            </p:cNvPr>
            <p:cNvGraphicFramePr/>
            <p:nvPr>
              <p:extLst>
                <p:ext uri="{D42A27DB-BD31-4B8C-83A1-F6EECF244321}">
                  <p14:modId xmlns:p14="http://schemas.microsoft.com/office/powerpoint/2010/main" val="2142920355"/>
                </p:ext>
              </p:extLst>
            </p:nvPr>
          </p:nvGraphicFramePr>
          <p:xfrm>
            <a:off x="5486400" y="1808816"/>
            <a:ext cx="6432884" cy="48226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a:extLst>
                <a:ext uri="{FF2B5EF4-FFF2-40B4-BE49-F238E27FC236}">
                  <a16:creationId xmlns:a16="http://schemas.microsoft.com/office/drawing/2014/main" id="{B4CDB0B3-AF6C-407D-AC45-5F9EB601B4C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73991" y="1718169"/>
              <a:ext cx="1010653" cy="1010653"/>
            </a:xfrm>
            <a:prstGeom prst="rect">
              <a:avLst/>
            </a:prstGeom>
          </p:spPr>
        </p:pic>
      </p:grp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593558" y="1808816"/>
            <a:ext cx="5502441"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dirty="0"/>
              <a:t>The demand for mobile applications has been on a steady rise ever since the smartphone was invented.  Now developer need to focus on choosing the right technology, the right programming language, and the right UX design tools to create a robust, innovative and user-friendly app for their business needs.</a:t>
            </a:r>
          </a:p>
          <a:p>
            <a:pPr marL="0" indent="0" algn="just">
              <a:buFont typeface="Arial" panose="020B0604020202020204" pitchFamily="34" charset="0"/>
              <a:buNone/>
            </a:pPr>
            <a:r>
              <a:rPr lang="en-US" sz="2000" noProof="1"/>
              <a:t>With several mobile programming languages to choose from, they have to consider multiple factors, pros, and cons, as well as the popularity of the language, before making thier decision to build the most popular mobile app.  Here are the most common programming language for mobile app develompmnet</a:t>
            </a:r>
          </a:p>
        </p:txBody>
      </p:sp>
      <p:sp>
        <p:nvSpPr>
          <p:cNvPr id="7" name="Kotak Teks 14">
            <a:extLst>
              <a:ext uri="{FF2B5EF4-FFF2-40B4-BE49-F238E27FC236}">
                <a16:creationId xmlns:a16="http://schemas.microsoft.com/office/drawing/2014/main" id="{7590C0F2-3A20-4C09-AAB6-7BFE02F6B4F2}"/>
              </a:ext>
            </a:extLst>
          </p:cNvPr>
          <p:cNvSpPr txBox="1"/>
          <p:nvPr/>
        </p:nvSpPr>
        <p:spPr>
          <a:xfrm>
            <a:off x="0" y="6417287"/>
            <a:ext cx="3255818" cy="338554"/>
          </a:xfrm>
          <a:prstGeom prst="rect">
            <a:avLst/>
          </a:prstGeom>
          <a:noFill/>
        </p:spPr>
        <p:txBody>
          <a:bodyPr wrap="square">
            <a:spAutoFit/>
          </a:bodyPr>
          <a:lstStyle/>
          <a:p>
            <a:pPr>
              <a:defRPr/>
            </a:pPr>
            <a:r>
              <a:rPr lang="en-US" sz="16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41195392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B7D15F3-B40E-48B5-8074-EDDC0ECDA07C}"/>
              </a:ext>
            </a:extLst>
          </p:cNvPr>
          <p:cNvSpPr/>
          <p:nvPr/>
        </p:nvSpPr>
        <p:spPr>
          <a:xfrm>
            <a:off x="4663534" y="2876562"/>
            <a:ext cx="5955195" cy="2905565"/>
          </a:xfrm>
          <a:prstGeom prst="rect">
            <a:avLst/>
          </a:prstGeom>
          <a:solidFill>
            <a:srgbClr val="D9F5C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92D46CE-7257-4D93-8FDC-4EB0C356A12D}"/>
              </a:ext>
            </a:extLst>
          </p:cNvPr>
          <p:cNvSpPr/>
          <p:nvPr/>
        </p:nvSpPr>
        <p:spPr>
          <a:xfrm>
            <a:off x="10056254" y="2671779"/>
            <a:ext cx="923293" cy="316404"/>
          </a:xfrm>
          <a:prstGeom prst="rect">
            <a:avLst/>
          </a:prstGeom>
        </p:spPr>
        <p:style>
          <a:lnRef idx="1">
            <a:schemeClr val="accent3">
              <a:hueOff val="4625516"/>
              <a:satOff val="-24796"/>
              <a:lumOff val="-3334"/>
              <a:alphaOff val="0"/>
            </a:schemeClr>
          </a:lnRef>
          <a:fillRef idx="3">
            <a:schemeClr val="accent3">
              <a:hueOff val="4625516"/>
              <a:satOff val="-24796"/>
              <a:lumOff val="-3334"/>
              <a:alphaOff val="0"/>
            </a:schemeClr>
          </a:fillRef>
          <a:effectRef idx="2">
            <a:schemeClr val="accent3">
              <a:hueOff val="4625516"/>
              <a:satOff val="-24796"/>
              <a:lumOff val="-3334"/>
              <a:alphaOff val="0"/>
            </a:schemeClr>
          </a:effectRef>
          <a:fontRef idx="minor">
            <a:schemeClr val="lt1"/>
          </a:fontRef>
        </p:style>
      </p:sp>
      <p:sp>
        <p:nvSpPr>
          <p:cNvPr id="23" name="Cross 22">
            <a:extLst>
              <a:ext uri="{FF2B5EF4-FFF2-40B4-BE49-F238E27FC236}">
                <a16:creationId xmlns:a16="http://schemas.microsoft.com/office/drawing/2014/main" id="{B5133346-ED1A-447E-8C71-A334B17979CA}"/>
              </a:ext>
            </a:extLst>
          </p:cNvPr>
          <p:cNvSpPr/>
          <p:nvPr/>
        </p:nvSpPr>
        <p:spPr>
          <a:xfrm>
            <a:off x="4206835" y="2338210"/>
            <a:ext cx="980998" cy="980998"/>
          </a:xfrm>
          <a:prstGeom prst="plus">
            <a:avLst>
              <a:gd name="adj" fmla="val 32810"/>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cxnSp>
        <p:nvCxnSpPr>
          <p:cNvPr id="29" name="Straight Connector 28">
            <a:extLst>
              <a:ext uri="{FF2B5EF4-FFF2-40B4-BE49-F238E27FC236}">
                <a16:creationId xmlns:a16="http://schemas.microsoft.com/office/drawing/2014/main" id="{B319D431-8473-480C-BE68-391C9892738D}"/>
              </a:ext>
            </a:extLst>
          </p:cNvPr>
          <p:cNvCxnSpPr/>
          <p:nvPr/>
        </p:nvCxnSpPr>
        <p:spPr>
          <a:xfrm>
            <a:off x="7697219" y="3319208"/>
            <a:ext cx="0" cy="2089338"/>
          </a:xfrm>
          <a:prstGeom prst="line">
            <a:avLst/>
          </a:prstGeom>
          <a:ln w="571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4130969" y="1229434"/>
            <a:ext cx="7960202"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JavaScript is best for cross-platform app development, mobile apps used for various platforms, and web browsing. It smoothly runs in other environments, outside of browsers, and can be compiled from a wide array of programming languages.</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grpSp>
        <p:nvGrpSpPr>
          <p:cNvPr id="31" name="Group 30">
            <a:extLst>
              <a:ext uri="{FF2B5EF4-FFF2-40B4-BE49-F238E27FC236}">
                <a16:creationId xmlns:a16="http://schemas.microsoft.com/office/drawing/2014/main" id="{6B846A45-9C0A-4F1A-9B45-F45C28A6213B}"/>
              </a:ext>
            </a:extLst>
          </p:cNvPr>
          <p:cNvGrpSpPr/>
          <p:nvPr/>
        </p:nvGrpSpPr>
        <p:grpSpPr>
          <a:xfrm>
            <a:off x="4518947" y="165773"/>
            <a:ext cx="4989445" cy="1010653"/>
            <a:chOff x="4518947" y="165773"/>
            <a:chExt cx="4989445" cy="1010653"/>
          </a:xfrm>
        </p:grpSpPr>
        <p:grpSp>
          <p:nvGrpSpPr>
            <p:cNvPr id="16" name="Group 15">
              <a:extLst>
                <a:ext uri="{FF2B5EF4-FFF2-40B4-BE49-F238E27FC236}">
                  <a16:creationId xmlns:a16="http://schemas.microsoft.com/office/drawing/2014/main" id="{CD88D792-9A3B-4633-9130-1E0EFA0DFF3D}"/>
                </a:ext>
              </a:extLst>
            </p:cNvPr>
            <p:cNvGrpSpPr/>
            <p:nvPr/>
          </p:nvGrpSpPr>
          <p:grpSpPr>
            <a:xfrm>
              <a:off x="5230525" y="260082"/>
              <a:ext cx="4277867" cy="777615"/>
              <a:chOff x="1271911" y="3015"/>
              <a:chExt cx="4277867" cy="777615"/>
            </a:xfrm>
          </p:grpSpPr>
          <p:sp>
            <p:nvSpPr>
              <p:cNvPr id="17" name="Arrow: Pentagon 16">
                <a:extLst>
                  <a:ext uri="{FF2B5EF4-FFF2-40B4-BE49-F238E27FC236}">
                    <a16:creationId xmlns:a16="http://schemas.microsoft.com/office/drawing/2014/main" id="{33411BF7-D528-4F68-B88F-82E5E61C24A4}"/>
                  </a:ext>
                </a:extLst>
              </p:cNvPr>
              <p:cNvSpPr/>
              <p:nvPr/>
            </p:nvSpPr>
            <p:spPr>
              <a:xfrm rot="10800000">
                <a:off x="1271911" y="3015"/>
                <a:ext cx="4277867" cy="777615"/>
              </a:xfrm>
              <a:prstGeom prst="homePlate">
                <a:avLst/>
              </a:prstGeom>
              <a:solidFill>
                <a:srgbClr val="F0DB4F"/>
              </a:solidFill>
            </p:spPr>
            <p:style>
              <a:lnRef idx="2">
                <a:schemeClr val="lt1">
                  <a:hueOff val="0"/>
                  <a:satOff val="0"/>
                  <a:lumOff val="0"/>
                  <a:alphaOff val="0"/>
                </a:schemeClr>
              </a:lnRef>
              <a:fillRef idx="1">
                <a:scrgbClr r="0" g="0" b="0"/>
              </a:fillRef>
              <a:effectRef idx="0">
                <a:schemeClr val="accent2">
                  <a:hueOff val="0"/>
                  <a:satOff val="0"/>
                  <a:lumOff val="0"/>
                  <a:alphaOff val="0"/>
                </a:schemeClr>
              </a:effectRef>
              <a:fontRef idx="minor">
                <a:schemeClr val="lt1"/>
              </a:fontRef>
            </p:style>
          </p:sp>
          <p:sp>
            <p:nvSpPr>
              <p:cNvPr id="18" name="Arrow: Pentagon 4">
                <a:extLst>
                  <a:ext uri="{FF2B5EF4-FFF2-40B4-BE49-F238E27FC236}">
                    <a16:creationId xmlns:a16="http://schemas.microsoft.com/office/drawing/2014/main" id="{D7CF41C9-0160-4509-8449-DF5996405942}"/>
                  </a:ext>
                </a:extLst>
              </p:cNvPr>
              <p:cNvSpPr txBox="1"/>
              <p:nvPr/>
            </p:nvSpPr>
            <p:spPr>
              <a:xfrm rot="21600000">
                <a:off x="1466315" y="3015"/>
                <a:ext cx="4083463" cy="7776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a:t>JavaScript</a:t>
                </a:r>
              </a:p>
            </p:txBody>
          </p:sp>
        </p:grpSp>
        <p:pic>
          <p:nvPicPr>
            <p:cNvPr id="19" name="Picture 18">
              <a:extLst>
                <a:ext uri="{FF2B5EF4-FFF2-40B4-BE49-F238E27FC236}">
                  <a16:creationId xmlns:a16="http://schemas.microsoft.com/office/drawing/2014/main" id="{55F781BB-D21E-49DA-9CF1-9B3B3BB18B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18947" y="165773"/>
              <a:ext cx="1010653" cy="1010653"/>
            </a:xfrm>
            <a:prstGeom prst="rect">
              <a:avLst/>
            </a:prstGeom>
          </p:spPr>
        </p:pic>
      </p:grpSp>
      <p:pic>
        <p:nvPicPr>
          <p:cNvPr id="5" name="Picture 4">
            <a:extLst>
              <a:ext uri="{FF2B5EF4-FFF2-40B4-BE49-F238E27FC236}">
                <a16:creationId xmlns:a16="http://schemas.microsoft.com/office/drawing/2014/main" id="{EFA49494-697A-4182-81B5-57ED365372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97" y="0"/>
            <a:ext cx="3930061" cy="6858000"/>
          </a:xfrm>
          <a:prstGeom prst="rect">
            <a:avLst/>
          </a:prstGeom>
        </p:spPr>
      </p:pic>
      <p:sp>
        <p:nvSpPr>
          <p:cNvPr id="24" name="Content Placeholder 8">
            <a:extLst>
              <a:ext uri="{FF2B5EF4-FFF2-40B4-BE49-F238E27FC236}">
                <a16:creationId xmlns:a16="http://schemas.microsoft.com/office/drawing/2014/main" id="{080EACB0-DB21-4E30-9E30-110E4837ADE0}"/>
              </a:ext>
            </a:extLst>
          </p:cNvPr>
          <p:cNvSpPr txBox="1">
            <a:spLocks/>
          </p:cNvSpPr>
          <p:nvPr/>
        </p:nvSpPr>
        <p:spPr>
          <a:xfrm>
            <a:off x="4790022" y="2988183"/>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JavaScript Pros</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Clean, concise, and perceptive syntax increases team efficiency.</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Interoperable and versatile and can easily overrule the shortcomings of JAVA.</a:t>
            </a:r>
          </a:p>
        </p:txBody>
      </p:sp>
      <p:sp>
        <p:nvSpPr>
          <p:cNvPr id="25" name="Content Placeholder 8">
            <a:extLst>
              <a:ext uri="{FF2B5EF4-FFF2-40B4-BE49-F238E27FC236}">
                <a16:creationId xmlns:a16="http://schemas.microsoft.com/office/drawing/2014/main" id="{C18EC715-C9E6-488A-BEBB-235E9BF01888}"/>
              </a:ext>
            </a:extLst>
          </p:cNvPr>
          <p:cNvSpPr txBox="1">
            <a:spLocks/>
          </p:cNvSpPr>
          <p:nvPr/>
        </p:nvSpPr>
        <p:spPr>
          <a:xfrm>
            <a:off x="7783594" y="2988182"/>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JavaScript Cons</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vulnerable and can be exploited for malicious purpose in some cases .</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encounter some browser support issues.</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Server-side scripts always provide the same output</a:t>
            </a:r>
          </a:p>
        </p:txBody>
      </p:sp>
      <p:sp>
        <p:nvSpPr>
          <p:cNvPr id="15" name="Kotak Teks 14">
            <a:extLst>
              <a:ext uri="{FF2B5EF4-FFF2-40B4-BE49-F238E27FC236}">
                <a16:creationId xmlns:a16="http://schemas.microsoft.com/office/drawing/2014/main" id="{8145BB2A-4F62-44DB-845F-9ACA8B45651A}"/>
              </a:ext>
            </a:extLst>
          </p:cNvPr>
          <p:cNvSpPr txBox="1"/>
          <p:nvPr/>
        </p:nvSpPr>
        <p:spPr>
          <a:xfrm>
            <a:off x="0" y="6550223"/>
            <a:ext cx="2880890"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http://jscript.com</a:t>
            </a:r>
          </a:p>
        </p:txBody>
      </p:sp>
    </p:spTree>
    <p:extLst>
      <p:ext uri="{BB962C8B-B14F-4D97-AF65-F5344CB8AC3E}">
        <p14:creationId xmlns:p14="http://schemas.microsoft.com/office/powerpoint/2010/main" val="37993890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a:extLst>
              <a:ext uri="{FF2B5EF4-FFF2-40B4-BE49-F238E27FC236}">
                <a16:creationId xmlns:a16="http://schemas.microsoft.com/office/drawing/2014/main" id="{BBFA58BD-78CA-4FAE-AF77-4BB3BB4B1C7A}"/>
              </a:ext>
            </a:extLst>
          </p:cNvPr>
          <p:cNvSpPr/>
          <p:nvPr/>
        </p:nvSpPr>
        <p:spPr>
          <a:xfrm>
            <a:off x="4607499" y="244855"/>
            <a:ext cx="777615" cy="777615"/>
          </a:xfrm>
          <a:prstGeom prst="ellipse">
            <a:avLst/>
          </a:prstGeom>
          <a:blipFill>
            <a:blip r:embed="rId2"/>
            <a:srcRect/>
            <a:stretch>
              <a:fillRect t="-11000" b="-11000"/>
            </a:stretch>
          </a:blipFill>
        </p:spPr>
        <p:style>
          <a:lnRef idx="2">
            <a:schemeClr val="lt1">
              <a:hueOff val="0"/>
              <a:satOff val="0"/>
              <a:lumOff val="0"/>
              <a:alphaOff val="0"/>
            </a:schemeClr>
          </a:lnRef>
          <a:fillRef idx="1">
            <a:scrgbClr r="0" g="0" b="0"/>
          </a:fillRef>
          <a:effectRef idx="0">
            <a:schemeClr val="accent3">
              <a:tint val="50000"/>
              <a:hueOff val="0"/>
              <a:satOff val="0"/>
              <a:lumOff val="0"/>
              <a:alphaOff val="0"/>
            </a:schemeClr>
          </a:effectRef>
          <a:fontRef idx="minor">
            <a:schemeClr val="lt1">
              <a:hueOff val="0"/>
              <a:satOff val="0"/>
              <a:lumOff val="0"/>
              <a:alphaOff val="0"/>
            </a:schemeClr>
          </a:fontRef>
        </p:style>
      </p:sp>
      <p:grpSp>
        <p:nvGrpSpPr>
          <p:cNvPr id="30" name="Group 29">
            <a:extLst>
              <a:ext uri="{FF2B5EF4-FFF2-40B4-BE49-F238E27FC236}">
                <a16:creationId xmlns:a16="http://schemas.microsoft.com/office/drawing/2014/main" id="{E37894F1-E558-433A-B0DB-CE9EAA17E927}"/>
              </a:ext>
            </a:extLst>
          </p:cNvPr>
          <p:cNvGrpSpPr/>
          <p:nvPr/>
        </p:nvGrpSpPr>
        <p:grpSpPr>
          <a:xfrm>
            <a:off x="4130969" y="2544401"/>
            <a:ext cx="6772712" cy="3443917"/>
            <a:chOff x="5318459" y="3154001"/>
            <a:chExt cx="6772712" cy="3443917"/>
          </a:xfrm>
        </p:grpSpPr>
        <p:sp>
          <p:nvSpPr>
            <p:cNvPr id="21" name="Rectangle 20">
              <a:extLst>
                <a:ext uri="{FF2B5EF4-FFF2-40B4-BE49-F238E27FC236}">
                  <a16:creationId xmlns:a16="http://schemas.microsoft.com/office/drawing/2014/main" id="{1B7D15F3-B40E-48B5-8074-EDDC0ECDA07C}"/>
                </a:ext>
              </a:extLst>
            </p:cNvPr>
            <p:cNvSpPr/>
            <p:nvPr/>
          </p:nvSpPr>
          <p:spPr>
            <a:xfrm>
              <a:off x="5775158" y="3692353"/>
              <a:ext cx="5955195" cy="2905565"/>
            </a:xfrm>
            <a:prstGeom prst="rect">
              <a:avLst/>
            </a:prstGeom>
            <a:solidFill>
              <a:srgbClr val="D9F5C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E92D46CE-7257-4D93-8FDC-4EB0C356A12D}"/>
                </a:ext>
              </a:extLst>
            </p:cNvPr>
            <p:cNvSpPr/>
            <p:nvPr/>
          </p:nvSpPr>
          <p:spPr>
            <a:xfrm>
              <a:off x="11167878" y="3487570"/>
              <a:ext cx="923293" cy="316404"/>
            </a:xfrm>
            <a:prstGeom prst="rect">
              <a:avLst/>
            </a:prstGeom>
          </p:spPr>
          <p:style>
            <a:lnRef idx="1">
              <a:schemeClr val="accent3">
                <a:hueOff val="4625516"/>
                <a:satOff val="-24796"/>
                <a:lumOff val="-3334"/>
                <a:alphaOff val="0"/>
              </a:schemeClr>
            </a:lnRef>
            <a:fillRef idx="3">
              <a:schemeClr val="accent3">
                <a:hueOff val="4625516"/>
                <a:satOff val="-24796"/>
                <a:lumOff val="-3334"/>
                <a:alphaOff val="0"/>
              </a:schemeClr>
            </a:fillRef>
            <a:effectRef idx="2">
              <a:schemeClr val="accent3">
                <a:hueOff val="4625516"/>
                <a:satOff val="-24796"/>
                <a:lumOff val="-3334"/>
                <a:alphaOff val="0"/>
              </a:schemeClr>
            </a:effectRef>
            <a:fontRef idx="minor">
              <a:schemeClr val="lt1"/>
            </a:fontRef>
          </p:style>
        </p:sp>
        <p:sp>
          <p:nvSpPr>
            <p:cNvPr id="23" name="Cross 22">
              <a:extLst>
                <a:ext uri="{FF2B5EF4-FFF2-40B4-BE49-F238E27FC236}">
                  <a16:creationId xmlns:a16="http://schemas.microsoft.com/office/drawing/2014/main" id="{B5133346-ED1A-447E-8C71-A334B17979CA}"/>
                </a:ext>
              </a:extLst>
            </p:cNvPr>
            <p:cNvSpPr/>
            <p:nvPr/>
          </p:nvSpPr>
          <p:spPr>
            <a:xfrm>
              <a:off x="5318459" y="3154001"/>
              <a:ext cx="980998" cy="980998"/>
            </a:xfrm>
            <a:prstGeom prst="plus">
              <a:avLst>
                <a:gd name="adj" fmla="val 32810"/>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cxnSp>
          <p:nvCxnSpPr>
            <p:cNvPr id="29" name="Straight Connector 28">
              <a:extLst>
                <a:ext uri="{FF2B5EF4-FFF2-40B4-BE49-F238E27FC236}">
                  <a16:creationId xmlns:a16="http://schemas.microsoft.com/office/drawing/2014/main" id="{B319D431-8473-480C-BE68-391C9892738D}"/>
                </a:ext>
              </a:extLst>
            </p:cNvPr>
            <p:cNvCxnSpPr/>
            <p:nvPr/>
          </p:nvCxnSpPr>
          <p:spPr>
            <a:xfrm>
              <a:off x="8808843" y="4134999"/>
              <a:ext cx="0" cy="2089338"/>
            </a:xfrm>
            <a:prstGeom prst="line">
              <a:avLst/>
            </a:prstGeom>
            <a:ln w="571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4130969" y="1153795"/>
            <a:ext cx="7960202"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Kotlin is a statistically typed programming language used for developing modern Android applications. Kotlin is a really best language for apps. Kotlin has the potential to influence other programming languages such as JAVA to make high-performing and robust apps. Some popular apps built-in Kotlin are Trello, Evernote, Coursera, and many more.</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FA49494-697A-4182-81B5-57ED36537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297" y="5480"/>
            <a:ext cx="3930061" cy="6847039"/>
          </a:xfrm>
          <a:prstGeom prst="rect">
            <a:avLst/>
          </a:prstGeom>
        </p:spPr>
      </p:pic>
      <p:sp>
        <p:nvSpPr>
          <p:cNvPr id="24" name="Content Placeholder 8">
            <a:extLst>
              <a:ext uri="{FF2B5EF4-FFF2-40B4-BE49-F238E27FC236}">
                <a16:creationId xmlns:a16="http://schemas.microsoft.com/office/drawing/2014/main" id="{080EACB0-DB21-4E30-9E30-110E4837ADE0}"/>
              </a:ext>
            </a:extLst>
          </p:cNvPr>
          <p:cNvSpPr txBox="1">
            <a:spLocks/>
          </p:cNvSpPr>
          <p:nvPr/>
        </p:nvSpPr>
        <p:spPr>
          <a:xfrm>
            <a:off x="4714156" y="3194374"/>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sz="2000" b="1" dirty="0">
                <a:solidFill>
                  <a:prstClr val="black"/>
                </a:solidFill>
                <a:latin typeface="Calibri" panose="020F0502020204030204"/>
              </a:rPr>
              <a:t>Kotlin</a:t>
            </a: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 Pros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Faster on the client-side browsing and don’t need to be compiled.</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Straightforward to work with and easy to control.</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No set standard and plenty of room for variation.</a:t>
            </a:r>
          </a:p>
        </p:txBody>
      </p:sp>
      <p:sp>
        <p:nvSpPr>
          <p:cNvPr id="25" name="Content Placeholder 8">
            <a:extLst>
              <a:ext uri="{FF2B5EF4-FFF2-40B4-BE49-F238E27FC236}">
                <a16:creationId xmlns:a16="http://schemas.microsoft.com/office/drawing/2014/main" id="{C18EC715-C9E6-488A-BEBB-235E9BF01888}"/>
              </a:ext>
            </a:extLst>
          </p:cNvPr>
          <p:cNvSpPr txBox="1">
            <a:spLocks/>
          </p:cNvSpPr>
          <p:nvPr/>
        </p:nvSpPr>
        <p:spPr>
          <a:xfrm>
            <a:off x="7707728" y="3194373"/>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Kotlin Cons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a:t>
            </a: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Still a new language in the market so hard to learn, so, think before you choose it .</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    Sometimes gets slower.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    There are limited resources for learning.</a:t>
            </a:r>
          </a:p>
        </p:txBody>
      </p:sp>
      <p:grpSp>
        <p:nvGrpSpPr>
          <p:cNvPr id="4" name="Group 3">
            <a:extLst>
              <a:ext uri="{FF2B5EF4-FFF2-40B4-BE49-F238E27FC236}">
                <a16:creationId xmlns:a16="http://schemas.microsoft.com/office/drawing/2014/main" id="{35EE6274-25D3-4491-B3CF-4B963A4EA942}"/>
              </a:ext>
            </a:extLst>
          </p:cNvPr>
          <p:cNvGrpSpPr/>
          <p:nvPr/>
        </p:nvGrpSpPr>
        <p:grpSpPr>
          <a:xfrm>
            <a:off x="4615925" y="244855"/>
            <a:ext cx="4892467" cy="802950"/>
            <a:chOff x="4615925" y="244855"/>
            <a:chExt cx="4892467" cy="802950"/>
          </a:xfrm>
        </p:grpSpPr>
        <p:grpSp>
          <p:nvGrpSpPr>
            <p:cNvPr id="20" name="Group 19">
              <a:extLst>
                <a:ext uri="{FF2B5EF4-FFF2-40B4-BE49-F238E27FC236}">
                  <a16:creationId xmlns:a16="http://schemas.microsoft.com/office/drawing/2014/main" id="{6EFF4C62-ABA5-434A-8D82-3D4CE5BB1742}"/>
                </a:ext>
              </a:extLst>
            </p:cNvPr>
            <p:cNvGrpSpPr/>
            <p:nvPr/>
          </p:nvGrpSpPr>
          <p:grpSpPr>
            <a:xfrm>
              <a:off x="5197642" y="244855"/>
              <a:ext cx="4310750" cy="777615"/>
              <a:chOff x="1271911" y="1012754"/>
              <a:chExt cx="4277867" cy="777615"/>
            </a:xfrm>
          </p:grpSpPr>
          <p:sp>
            <p:nvSpPr>
              <p:cNvPr id="27" name="Arrow: Pentagon 26">
                <a:extLst>
                  <a:ext uri="{FF2B5EF4-FFF2-40B4-BE49-F238E27FC236}">
                    <a16:creationId xmlns:a16="http://schemas.microsoft.com/office/drawing/2014/main" id="{DF3CA37B-80BA-4881-AD54-774D15F14C66}"/>
                  </a:ext>
                </a:extLst>
              </p:cNvPr>
              <p:cNvSpPr/>
              <p:nvPr/>
            </p:nvSpPr>
            <p:spPr>
              <a:xfrm rot="10800000">
                <a:off x="1271911" y="1012754"/>
                <a:ext cx="4277867" cy="777615"/>
              </a:xfrm>
              <a:prstGeom prst="homePlate">
                <a:avLst/>
              </a:prstGeom>
              <a:solidFill>
                <a:srgbClr val="FF7E00"/>
              </a:solid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sp>
          <p:sp>
            <p:nvSpPr>
              <p:cNvPr id="28" name="Arrow: Pentagon 4">
                <a:extLst>
                  <a:ext uri="{FF2B5EF4-FFF2-40B4-BE49-F238E27FC236}">
                    <a16:creationId xmlns:a16="http://schemas.microsoft.com/office/drawing/2014/main" id="{D6625F8A-DFC0-4A0E-9910-610840F6657C}"/>
                  </a:ext>
                </a:extLst>
              </p:cNvPr>
              <p:cNvSpPr txBox="1"/>
              <p:nvPr/>
            </p:nvSpPr>
            <p:spPr>
              <a:xfrm rot="21600000">
                <a:off x="1466315" y="1012754"/>
                <a:ext cx="4083463" cy="7776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a:t>Kotlin</a:t>
                </a:r>
              </a:p>
            </p:txBody>
          </p:sp>
        </p:grpSp>
        <p:sp>
          <p:nvSpPr>
            <p:cNvPr id="2" name="Oval 1">
              <a:extLst>
                <a:ext uri="{FF2B5EF4-FFF2-40B4-BE49-F238E27FC236}">
                  <a16:creationId xmlns:a16="http://schemas.microsoft.com/office/drawing/2014/main" id="{F22A9B1B-DD66-4FD9-9C3D-596647A3C8DA}"/>
                </a:ext>
              </a:extLst>
            </p:cNvPr>
            <p:cNvSpPr/>
            <p:nvPr/>
          </p:nvSpPr>
          <p:spPr>
            <a:xfrm>
              <a:off x="4615925" y="270190"/>
              <a:ext cx="777615" cy="777615"/>
            </a:xfrm>
            <a:prstGeom prst="ellipse">
              <a:avLst/>
            </a:prstGeom>
            <a:blipFill dpi="0" rotWithShape="1">
              <a:blip r:embed="rId2">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Kotak Teks 14">
            <a:extLst>
              <a:ext uri="{FF2B5EF4-FFF2-40B4-BE49-F238E27FC236}">
                <a16:creationId xmlns:a16="http://schemas.microsoft.com/office/drawing/2014/main" id="{0AEA3D73-B8DA-41F3-8112-65A69F482634}"/>
              </a:ext>
            </a:extLst>
          </p:cNvPr>
          <p:cNvSpPr txBox="1"/>
          <p:nvPr/>
        </p:nvSpPr>
        <p:spPr>
          <a:xfrm>
            <a:off x="-28655" y="6550223"/>
            <a:ext cx="2880890"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http://kotlin.com</a:t>
            </a:r>
          </a:p>
        </p:txBody>
      </p:sp>
    </p:spTree>
    <p:extLst>
      <p:ext uri="{BB962C8B-B14F-4D97-AF65-F5344CB8AC3E}">
        <p14:creationId xmlns:p14="http://schemas.microsoft.com/office/powerpoint/2010/main" val="2515973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FE4C04F2-1C10-486D-89A2-C990EB175E66}"/>
              </a:ext>
            </a:extLst>
          </p:cNvPr>
          <p:cNvGrpSpPr/>
          <p:nvPr/>
        </p:nvGrpSpPr>
        <p:grpSpPr>
          <a:xfrm>
            <a:off x="5230524" y="269550"/>
            <a:ext cx="4277867" cy="777615"/>
            <a:chOff x="1271911" y="2022494"/>
            <a:chExt cx="4277867" cy="777615"/>
          </a:xfrm>
        </p:grpSpPr>
        <p:sp>
          <p:nvSpPr>
            <p:cNvPr id="27" name="Arrow: Pentagon 26">
              <a:extLst>
                <a:ext uri="{FF2B5EF4-FFF2-40B4-BE49-F238E27FC236}">
                  <a16:creationId xmlns:a16="http://schemas.microsoft.com/office/drawing/2014/main" id="{3B07CB86-768D-47A0-8D53-D2CE4093A84E}"/>
                </a:ext>
              </a:extLst>
            </p:cNvPr>
            <p:cNvSpPr/>
            <p:nvPr/>
          </p:nvSpPr>
          <p:spPr>
            <a:xfrm rot="10800000">
              <a:off x="1271911" y="2022494"/>
              <a:ext cx="4277867" cy="777615"/>
            </a:xfrm>
            <a:prstGeom prst="homePlate">
              <a:avLst/>
            </a:prstGeom>
            <a:solidFill>
              <a:srgbClr val="3771A2"/>
            </a:solidFill>
          </p:spPr>
          <p:style>
            <a:lnRef idx="2">
              <a:schemeClr val="lt1">
                <a:hueOff val="0"/>
                <a:satOff val="0"/>
                <a:lumOff val="0"/>
                <a:alphaOff val="0"/>
              </a:schemeClr>
            </a:lnRef>
            <a:fillRef idx="1">
              <a:scrgbClr r="0" g="0" b="0"/>
            </a:fillRef>
            <a:effectRef idx="0">
              <a:schemeClr val="accent4">
                <a:hueOff val="0"/>
                <a:satOff val="0"/>
                <a:lumOff val="0"/>
                <a:alphaOff val="0"/>
              </a:schemeClr>
            </a:effectRef>
            <a:fontRef idx="minor">
              <a:schemeClr val="lt1"/>
            </a:fontRef>
          </p:style>
        </p:sp>
        <p:sp>
          <p:nvSpPr>
            <p:cNvPr id="28" name="Arrow: Pentagon 4">
              <a:extLst>
                <a:ext uri="{FF2B5EF4-FFF2-40B4-BE49-F238E27FC236}">
                  <a16:creationId xmlns:a16="http://schemas.microsoft.com/office/drawing/2014/main" id="{A30F6CC0-FC4B-4420-BA74-68BFF05CF62A}"/>
                </a:ext>
              </a:extLst>
            </p:cNvPr>
            <p:cNvSpPr txBox="1"/>
            <p:nvPr/>
          </p:nvSpPr>
          <p:spPr>
            <a:xfrm rot="21600000">
              <a:off x="1466315" y="2022494"/>
              <a:ext cx="4083463" cy="7776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a:t>Python</a:t>
              </a:r>
            </a:p>
          </p:txBody>
        </p:sp>
      </p:grpSp>
      <p:sp>
        <p:nvSpPr>
          <p:cNvPr id="26" name="Oval 25">
            <a:extLst>
              <a:ext uri="{FF2B5EF4-FFF2-40B4-BE49-F238E27FC236}">
                <a16:creationId xmlns:a16="http://schemas.microsoft.com/office/drawing/2014/main" id="{7CCCE7DC-B25F-4329-94CA-65E0ADAE52C8}"/>
              </a:ext>
            </a:extLst>
          </p:cNvPr>
          <p:cNvSpPr/>
          <p:nvPr/>
        </p:nvSpPr>
        <p:spPr>
          <a:xfrm>
            <a:off x="4576193" y="269550"/>
            <a:ext cx="777615" cy="777615"/>
          </a:xfrm>
          <a:prstGeom prst="ellipse">
            <a:avLst/>
          </a:prstGeom>
          <a:blipFill>
            <a:blip r:embed="rId2">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4">
              <a:tint val="50000"/>
              <a:hueOff val="0"/>
              <a:satOff val="0"/>
              <a:lumOff val="0"/>
              <a:alphaOff val="0"/>
            </a:schemeClr>
          </a:effectRef>
          <a:fontRef idx="minor">
            <a:schemeClr val="lt1">
              <a:hueOff val="0"/>
              <a:satOff val="0"/>
              <a:lumOff val="0"/>
              <a:alphaOff val="0"/>
            </a:schemeClr>
          </a:fontRef>
        </p:style>
      </p:sp>
      <p:grpSp>
        <p:nvGrpSpPr>
          <p:cNvPr id="30" name="Group 29">
            <a:extLst>
              <a:ext uri="{FF2B5EF4-FFF2-40B4-BE49-F238E27FC236}">
                <a16:creationId xmlns:a16="http://schemas.microsoft.com/office/drawing/2014/main" id="{E37894F1-E558-433A-B0DB-CE9EAA17E927}"/>
              </a:ext>
            </a:extLst>
          </p:cNvPr>
          <p:cNvGrpSpPr/>
          <p:nvPr/>
        </p:nvGrpSpPr>
        <p:grpSpPr>
          <a:xfrm>
            <a:off x="4162012" y="2311317"/>
            <a:ext cx="6772712" cy="3443917"/>
            <a:chOff x="5318459" y="3154001"/>
            <a:chExt cx="6772712" cy="3443917"/>
          </a:xfrm>
        </p:grpSpPr>
        <p:sp>
          <p:nvSpPr>
            <p:cNvPr id="21" name="Rectangle 20">
              <a:extLst>
                <a:ext uri="{FF2B5EF4-FFF2-40B4-BE49-F238E27FC236}">
                  <a16:creationId xmlns:a16="http://schemas.microsoft.com/office/drawing/2014/main" id="{1B7D15F3-B40E-48B5-8074-EDDC0ECDA07C}"/>
                </a:ext>
              </a:extLst>
            </p:cNvPr>
            <p:cNvSpPr/>
            <p:nvPr/>
          </p:nvSpPr>
          <p:spPr>
            <a:xfrm>
              <a:off x="5775158" y="3692353"/>
              <a:ext cx="5955195" cy="2905565"/>
            </a:xfrm>
            <a:prstGeom prst="rect">
              <a:avLst/>
            </a:prstGeom>
            <a:solidFill>
              <a:srgbClr val="D9F5C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92D46CE-7257-4D93-8FDC-4EB0C356A12D}"/>
                </a:ext>
              </a:extLst>
            </p:cNvPr>
            <p:cNvSpPr/>
            <p:nvPr/>
          </p:nvSpPr>
          <p:spPr>
            <a:xfrm>
              <a:off x="11167878" y="3487570"/>
              <a:ext cx="923293" cy="316404"/>
            </a:xfrm>
            <a:prstGeom prst="rect">
              <a:avLst/>
            </a:prstGeom>
          </p:spPr>
          <p:style>
            <a:lnRef idx="1">
              <a:schemeClr val="accent3">
                <a:hueOff val="4625516"/>
                <a:satOff val="-24796"/>
                <a:lumOff val="-3334"/>
                <a:alphaOff val="0"/>
              </a:schemeClr>
            </a:lnRef>
            <a:fillRef idx="3">
              <a:schemeClr val="accent3">
                <a:hueOff val="4625516"/>
                <a:satOff val="-24796"/>
                <a:lumOff val="-3334"/>
                <a:alphaOff val="0"/>
              </a:schemeClr>
            </a:fillRef>
            <a:effectRef idx="2">
              <a:schemeClr val="accent3">
                <a:hueOff val="4625516"/>
                <a:satOff val="-24796"/>
                <a:lumOff val="-3334"/>
                <a:alphaOff val="0"/>
              </a:schemeClr>
            </a:effectRef>
            <a:fontRef idx="minor">
              <a:schemeClr val="lt1"/>
            </a:fontRef>
          </p:style>
        </p:sp>
        <p:sp>
          <p:nvSpPr>
            <p:cNvPr id="23" name="Cross 22">
              <a:extLst>
                <a:ext uri="{FF2B5EF4-FFF2-40B4-BE49-F238E27FC236}">
                  <a16:creationId xmlns:a16="http://schemas.microsoft.com/office/drawing/2014/main" id="{B5133346-ED1A-447E-8C71-A334B17979CA}"/>
                </a:ext>
              </a:extLst>
            </p:cNvPr>
            <p:cNvSpPr/>
            <p:nvPr/>
          </p:nvSpPr>
          <p:spPr>
            <a:xfrm>
              <a:off x="5318459" y="3154001"/>
              <a:ext cx="980998" cy="980998"/>
            </a:xfrm>
            <a:prstGeom prst="plus">
              <a:avLst>
                <a:gd name="adj" fmla="val 32810"/>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cxnSp>
          <p:nvCxnSpPr>
            <p:cNvPr id="29" name="Straight Connector 28">
              <a:extLst>
                <a:ext uri="{FF2B5EF4-FFF2-40B4-BE49-F238E27FC236}">
                  <a16:creationId xmlns:a16="http://schemas.microsoft.com/office/drawing/2014/main" id="{B319D431-8473-480C-BE68-391C9892738D}"/>
                </a:ext>
              </a:extLst>
            </p:cNvPr>
            <p:cNvCxnSpPr/>
            <p:nvPr/>
          </p:nvCxnSpPr>
          <p:spPr>
            <a:xfrm>
              <a:off x="8808843" y="4134999"/>
              <a:ext cx="0" cy="2089338"/>
            </a:xfrm>
            <a:prstGeom prst="line">
              <a:avLst/>
            </a:prstGeom>
            <a:ln w="571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4130969" y="1153795"/>
            <a:ext cx="7960202"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Python is used for developing web applications, desktop apps, media tools, machine learning, network server, and more. Examples of Python are YouTube, Instagram, and Pinterest. The language provides excellent library support, robust integration, and enhanced control capabilities.</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FA49494-697A-4182-81B5-57ED36537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452" y="0"/>
            <a:ext cx="3916370" cy="6858000"/>
          </a:xfrm>
          <a:prstGeom prst="rect">
            <a:avLst/>
          </a:prstGeom>
        </p:spPr>
      </p:pic>
      <p:sp>
        <p:nvSpPr>
          <p:cNvPr id="24" name="Content Placeholder 8">
            <a:extLst>
              <a:ext uri="{FF2B5EF4-FFF2-40B4-BE49-F238E27FC236}">
                <a16:creationId xmlns:a16="http://schemas.microsoft.com/office/drawing/2014/main" id="{080EACB0-DB21-4E30-9E30-110E4837ADE0}"/>
              </a:ext>
            </a:extLst>
          </p:cNvPr>
          <p:cNvSpPr txBox="1">
            <a:spLocks/>
          </p:cNvSpPr>
          <p:nvPr/>
        </p:nvSpPr>
        <p:spPr>
          <a:xfrm>
            <a:off x="4745199" y="2961290"/>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Python Pros</a:t>
            </a:r>
          </a:p>
          <a:p>
            <a:pPr marL="0" indent="0" algn="just">
              <a:lnSpc>
                <a:spcPct val="100000"/>
              </a:lnSpc>
              <a:spcBef>
                <a:spcPts val="0"/>
              </a:spcBef>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Fast, easy-to-use, quick to deploy, easy to learn, and excellent at readability.</a:t>
            </a:r>
          </a:p>
          <a:p>
            <a:pPr marL="0" indent="0" algn="just">
              <a:lnSpc>
                <a:spcPct val="100000"/>
              </a:lnSpc>
              <a:spcBef>
                <a:spcPts val="0"/>
              </a:spcBef>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Supports multiple systems and platforms.</a:t>
            </a:r>
          </a:p>
          <a:p>
            <a:pPr marL="0" indent="0" algn="just">
              <a:lnSpc>
                <a:spcPct val="100000"/>
              </a:lnSpc>
              <a:spcBef>
                <a:spcPts val="0"/>
              </a:spcBef>
            </a:pPr>
            <a:r>
              <a:rPr kumimoji="0" lang="en-US" sz="1900" b="0" i="0" u="none" strike="noStrike" kern="1200" cap="none" spc="0" normalizeH="0" baseline="0" noProof="1">
                <a:ln>
                  <a:noFill/>
                </a:ln>
                <a:solidFill>
                  <a:prstClr val="black"/>
                </a:solidFill>
                <a:effectLst/>
                <a:uLnTx/>
                <a:uFillTx/>
                <a:latin typeface="Calibri" panose="020F0502020204030204"/>
                <a:ea typeface="+mn-ea"/>
                <a:cs typeface="+mn-cs"/>
              </a:rPr>
              <a:t>Has huge-set of frameworks which programming flexible.</a:t>
            </a:r>
          </a:p>
        </p:txBody>
      </p:sp>
      <p:sp>
        <p:nvSpPr>
          <p:cNvPr id="25" name="Content Placeholder 8">
            <a:extLst>
              <a:ext uri="{FF2B5EF4-FFF2-40B4-BE49-F238E27FC236}">
                <a16:creationId xmlns:a16="http://schemas.microsoft.com/office/drawing/2014/main" id="{C18EC715-C9E6-488A-BEBB-235E9BF01888}"/>
              </a:ext>
            </a:extLst>
          </p:cNvPr>
          <p:cNvSpPr txBox="1">
            <a:spLocks/>
          </p:cNvSpPr>
          <p:nvPr/>
        </p:nvSpPr>
        <p:spPr>
          <a:xfrm>
            <a:off x="7738771" y="2961289"/>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Python Cons</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vulnerable and can be exploited for malicious purpose in some cases .</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encounter some browser support issues.</a:t>
            </a:r>
          </a:p>
          <a:p>
            <a:pPr marL="0" indent="0" algn="just">
              <a:lnSpc>
                <a:spcPct val="100000"/>
              </a:lnSpc>
              <a:spcBef>
                <a:spcPts val="0"/>
              </a:spcBef>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Server-side scripts always provide the same output</a:t>
            </a:r>
          </a:p>
        </p:txBody>
      </p:sp>
      <p:sp>
        <p:nvSpPr>
          <p:cNvPr id="15" name="Kotak Teks 14">
            <a:extLst>
              <a:ext uri="{FF2B5EF4-FFF2-40B4-BE49-F238E27FC236}">
                <a16:creationId xmlns:a16="http://schemas.microsoft.com/office/drawing/2014/main" id="{BE44E4DC-CCB7-45E9-88FB-340DE95AD636}"/>
              </a:ext>
            </a:extLst>
          </p:cNvPr>
          <p:cNvSpPr txBox="1"/>
          <p:nvPr/>
        </p:nvSpPr>
        <p:spPr>
          <a:xfrm>
            <a:off x="0" y="6550223"/>
            <a:ext cx="2880890"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http://python.com</a:t>
            </a:r>
          </a:p>
        </p:txBody>
      </p:sp>
    </p:spTree>
    <p:extLst>
      <p:ext uri="{BB962C8B-B14F-4D97-AF65-F5344CB8AC3E}">
        <p14:creationId xmlns:p14="http://schemas.microsoft.com/office/powerpoint/2010/main" val="25733986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472328BE-7CAB-4250-8956-1E1DCCE05D28}"/>
              </a:ext>
            </a:extLst>
          </p:cNvPr>
          <p:cNvGrpSpPr/>
          <p:nvPr/>
        </p:nvGrpSpPr>
        <p:grpSpPr>
          <a:xfrm>
            <a:off x="5227845" y="287977"/>
            <a:ext cx="4280546" cy="777615"/>
            <a:chOff x="1271911" y="3032234"/>
            <a:chExt cx="4277867" cy="777615"/>
          </a:xfrm>
        </p:grpSpPr>
        <p:sp>
          <p:nvSpPr>
            <p:cNvPr id="27" name="Arrow: Pentagon 26">
              <a:extLst>
                <a:ext uri="{FF2B5EF4-FFF2-40B4-BE49-F238E27FC236}">
                  <a16:creationId xmlns:a16="http://schemas.microsoft.com/office/drawing/2014/main" id="{B097B673-EAAC-4765-82D7-6537F7A87594}"/>
                </a:ext>
              </a:extLst>
            </p:cNvPr>
            <p:cNvSpPr/>
            <p:nvPr/>
          </p:nvSpPr>
          <p:spPr>
            <a:xfrm rot="10800000">
              <a:off x="1271911" y="3032234"/>
              <a:ext cx="4277867" cy="777615"/>
            </a:xfrm>
            <a:prstGeom prst="homePlate">
              <a:avLst/>
            </a:prstGeom>
            <a:solidFill>
              <a:srgbClr val="649AD2"/>
            </a:solid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sp>
        <p:sp>
          <p:nvSpPr>
            <p:cNvPr id="28" name="Arrow: Pentagon 4">
              <a:extLst>
                <a:ext uri="{FF2B5EF4-FFF2-40B4-BE49-F238E27FC236}">
                  <a16:creationId xmlns:a16="http://schemas.microsoft.com/office/drawing/2014/main" id="{28E66390-7772-4A87-989E-0298A7B42F9A}"/>
                </a:ext>
              </a:extLst>
            </p:cNvPr>
            <p:cNvSpPr txBox="1"/>
            <p:nvPr/>
          </p:nvSpPr>
          <p:spPr>
            <a:xfrm>
              <a:off x="1466315" y="3032234"/>
              <a:ext cx="4083463" cy="7776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b="1" dirty="0"/>
                <a:t>C</a:t>
              </a:r>
              <a:r>
                <a:rPr lang="en-US" sz="3600" b="1" kern="1200" dirty="0"/>
                <a:t>++</a:t>
              </a:r>
            </a:p>
          </p:txBody>
        </p:sp>
      </p:grpSp>
      <p:sp>
        <p:nvSpPr>
          <p:cNvPr id="26" name="Oval 25">
            <a:extLst>
              <a:ext uri="{FF2B5EF4-FFF2-40B4-BE49-F238E27FC236}">
                <a16:creationId xmlns:a16="http://schemas.microsoft.com/office/drawing/2014/main" id="{3F469C7F-83B5-42EC-B61B-ABB7470D8031}"/>
              </a:ext>
            </a:extLst>
          </p:cNvPr>
          <p:cNvSpPr/>
          <p:nvPr/>
        </p:nvSpPr>
        <p:spPr>
          <a:xfrm>
            <a:off x="4625148" y="287977"/>
            <a:ext cx="777615" cy="777615"/>
          </a:xfrm>
          <a:prstGeom prst="ellipse">
            <a:avLst/>
          </a:prstGeom>
          <a:blipFill>
            <a:blip r:embed="rId2">
              <a:extLst>
                <a:ext uri="{28A0092B-C50C-407E-A947-70E740481C1C}">
                  <a14:useLocalDpi xmlns:a14="http://schemas.microsoft.com/office/drawing/2010/main" val="0"/>
                </a:ext>
              </a:extLst>
            </a:blip>
            <a:srcRect/>
            <a:stretch>
              <a:fillRect t="-6000" b="-6000"/>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nvGrpSpPr>
          <p:cNvPr id="30" name="Group 29">
            <a:extLst>
              <a:ext uri="{FF2B5EF4-FFF2-40B4-BE49-F238E27FC236}">
                <a16:creationId xmlns:a16="http://schemas.microsoft.com/office/drawing/2014/main" id="{E37894F1-E558-433A-B0DB-CE9EAA17E927}"/>
              </a:ext>
            </a:extLst>
          </p:cNvPr>
          <p:cNvGrpSpPr/>
          <p:nvPr/>
        </p:nvGrpSpPr>
        <p:grpSpPr>
          <a:xfrm>
            <a:off x="4170973" y="3154001"/>
            <a:ext cx="6772712" cy="3443917"/>
            <a:chOff x="5318459" y="3154001"/>
            <a:chExt cx="6772712" cy="3443917"/>
          </a:xfrm>
        </p:grpSpPr>
        <p:sp>
          <p:nvSpPr>
            <p:cNvPr id="21" name="Rectangle 20">
              <a:extLst>
                <a:ext uri="{FF2B5EF4-FFF2-40B4-BE49-F238E27FC236}">
                  <a16:creationId xmlns:a16="http://schemas.microsoft.com/office/drawing/2014/main" id="{1B7D15F3-B40E-48B5-8074-EDDC0ECDA07C}"/>
                </a:ext>
              </a:extLst>
            </p:cNvPr>
            <p:cNvSpPr/>
            <p:nvPr/>
          </p:nvSpPr>
          <p:spPr>
            <a:xfrm>
              <a:off x="5775158" y="3692353"/>
              <a:ext cx="5955195" cy="2905565"/>
            </a:xfrm>
            <a:prstGeom prst="rect">
              <a:avLst/>
            </a:prstGeom>
            <a:solidFill>
              <a:srgbClr val="D9F5C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E92D46CE-7257-4D93-8FDC-4EB0C356A12D}"/>
                </a:ext>
              </a:extLst>
            </p:cNvPr>
            <p:cNvSpPr/>
            <p:nvPr/>
          </p:nvSpPr>
          <p:spPr>
            <a:xfrm>
              <a:off x="11167878" y="3487570"/>
              <a:ext cx="923293" cy="316404"/>
            </a:xfrm>
            <a:prstGeom prst="rect">
              <a:avLst/>
            </a:prstGeom>
          </p:spPr>
          <p:style>
            <a:lnRef idx="1">
              <a:schemeClr val="accent3">
                <a:hueOff val="4625516"/>
                <a:satOff val="-24796"/>
                <a:lumOff val="-3334"/>
                <a:alphaOff val="0"/>
              </a:schemeClr>
            </a:lnRef>
            <a:fillRef idx="3">
              <a:schemeClr val="accent3">
                <a:hueOff val="4625516"/>
                <a:satOff val="-24796"/>
                <a:lumOff val="-3334"/>
                <a:alphaOff val="0"/>
              </a:schemeClr>
            </a:fillRef>
            <a:effectRef idx="2">
              <a:schemeClr val="accent3">
                <a:hueOff val="4625516"/>
                <a:satOff val="-24796"/>
                <a:lumOff val="-3334"/>
                <a:alphaOff val="0"/>
              </a:schemeClr>
            </a:effectRef>
            <a:fontRef idx="minor">
              <a:schemeClr val="lt1"/>
            </a:fontRef>
          </p:style>
        </p:sp>
        <p:sp>
          <p:nvSpPr>
            <p:cNvPr id="23" name="Cross 22">
              <a:extLst>
                <a:ext uri="{FF2B5EF4-FFF2-40B4-BE49-F238E27FC236}">
                  <a16:creationId xmlns:a16="http://schemas.microsoft.com/office/drawing/2014/main" id="{B5133346-ED1A-447E-8C71-A334B17979CA}"/>
                </a:ext>
              </a:extLst>
            </p:cNvPr>
            <p:cNvSpPr/>
            <p:nvPr/>
          </p:nvSpPr>
          <p:spPr>
            <a:xfrm>
              <a:off x="5318459" y="3154001"/>
              <a:ext cx="980998" cy="980998"/>
            </a:xfrm>
            <a:prstGeom prst="plus">
              <a:avLst>
                <a:gd name="adj" fmla="val 32810"/>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cxnSp>
          <p:nvCxnSpPr>
            <p:cNvPr id="29" name="Straight Connector 28">
              <a:extLst>
                <a:ext uri="{FF2B5EF4-FFF2-40B4-BE49-F238E27FC236}">
                  <a16:creationId xmlns:a16="http://schemas.microsoft.com/office/drawing/2014/main" id="{B319D431-8473-480C-BE68-391C9892738D}"/>
                </a:ext>
              </a:extLst>
            </p:cNvPr>
            <p:cNvCxnSpPr/>
            <p:nvPr/>
          </p:nvCxnSpPr>
          <p:spPr>
            <a:xfrm>
              <a:off x="8808843" y="4134999"/>
              <a:ext cx="0" cy="2089338"/>
            </a:xfrm>
            <a:prstGeom prst="line">
              <a:avLst/>
            </a:prstGeom>
            <a:ln w="571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4130969" y="1177212"/>
            <a:ext cx="7960202"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C++ is considered to be an upstanding choice for mobile app development. It is a general-purpose, object-oriented language with generic and low-level memory manipulation features. Used for Android App and Native app development, C++ is used for developing games, GUI-based applications, real-time mathematical simulations, banking apps, etc. C++ is popular with Cloud computing apps as it can quickly adapt to changing hardware or ecosystems.</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FA49494-697A-4182-81B5-57ED36537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7025" y="0"/>
            <a:ext cx="3901517" cy="6858000"/>
          </a:xfrm>
          <a:prstGeom prst="rect">
            <a:avLst/>
          </a:prstGeom>
        </p:spPr>
      </p:pic>
      <p:sp>
        <p:nvSpPr>
          <p:cNvPr id="24" name="Content Placeholder 8">
            <a:extLst>
              <a:ext uri="{FF2B5EF4-FFF2-40B4-BE49-F238E27FC236}">
                <a16:creationId xmlns:a16="http://schemas.microsoft.com/office/drawing/2014/main" id="{080EACB0-DB21-4E30-9E30-110E4837ADE0}"/>
              </a:ext>
            </a:extLst>
          </p:cNvPr>
          <p:cNvSpPr txBox="1">
            <a:spLocks/>
          </p:cNvSpPr>
          <p:nvPr/>
        </p:nvSpPr>
        <p:spPr>
          <a:xfrm>
            <a:off x="4754160" y="3803974"/>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C++  Pros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Fast and stable and has in-built libraries and compilers.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Users can quickly learn JAVA C#.</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No garbage collector is running in the background.</a:t>
            </a:r>
          </a:p>
        </p:txBody>
      </p:sp>
      <p:sp>
        <p:nvSpPr>
          <p:cNvPr id="25" name="Content Placeholder 8">
            <a:extLst>
              <a:ext uri="{FF2B5EF4-FFF2-40B4-BE49-F238E27FC236}">
                <a16:creationId xmlns:a16="http://schemas.microsoft.com/office/drawing/2014/main" id="{C18EC715-C9E6-488A-BEBB-235E9BF01888}"/>
              </a:ext>
            </a:extLst>
          </p:cNvPr>
          <p:cNvSpPr txBox="1">
            <a:spLocks/>
          </p:cNvSpPr>
          <p:nvPr/>
        </p:nvSpPr>
        <p:spPr>
          <a:xfrm>
            <a:off x="7747732" y="3803973"/>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C++ Cons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Complex syntax, small standard library.</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Most complicated programming language to master.</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Cannot support garbage collection or dynamic memory allocation.</a:t>
            </a:r>
          </a:p>
        </p:txBody>
      </p:sp>
      <p:sp>
        <p:nvSpPr>
          <p:cNvPr id="15" name="Kotak Teks 14">
            <a:extLst>
              <a:ext uri="{FF2B5EF4-FFF2-40B4-BE49-F238E27FC236}">
                <a16:creationId xmlns:a16="http://schemas.microsoft.com/office/drawing/2014/main" id="{A2405174-8C94-4F59-9AA4-FFB81E18271F}"/>
              </a:ext>
            </a:extLst>
          </p:cNvPr>
          <p:cNvSpPr txBox="1"/>
          <p:nvPr/>
        </p:nvSpPr>
        <p:spPr>
          <a:xfrm>
            <a:off x="-16607" y="6550223"/>
            <a:ext cx="3220955"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http://imagestock.com</a:t>
            </a:r>
          </a:p>
        </p:txBody>
      </p:sp>
    </p:spTree>
    <p:extLst>
      <p:ext uri="{BB962C8B-B14F-4D97-AF65-F5344CB8AC3E}">
        <p14:creationId xmlns:p14="http://schemas.microsoft.com/office/powerpoint/2010/main" val="2774769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F9A81D14-252F-4036-A039-B4553CD9CD76}"/>
              </a:ext>
            </a:extLst>
          </p:cNvPr>
          <p:cNvGrpSpPr/>
          <p:nvPr/>
        </p:nvGrpSpPr>
        <p:grpSpPr>
          <a:xfrm>
            <a:off x="5157847" y="273586"/>
            <a:ext cx="4322733" cy="777615"/>
            <a:chOff x="1271911" y="4041974"/>
            <a:chExt cx="4277867" cy="777615"/>
          </a:xfrm>
        </p:grpSpPr>
        <p:sp>
          <p:nvSpPr>
            <p:cNvPr id="27" name="Arrow: Pentagon 26">
              <a:extLst>
                <a:ext uri="{FF2B5EF4-FFF2-40B4-BE49-F238E27FC236}">
                  <a16:creationId xmlns:a16="http://schemas.microsoft.com/office/drawing/2014/main" id="{711EE753-B35E-4541-9626-72C472D5EE36}"/>
                </a:ext>
              </a:extLst>
            </p:cNvPr>
            <p:cNvSpPr/>
            <p:nvPr/>
          </p:nvSpPr>
          <p:spPr>
            <a:xfrm rot="10800000">
              <a:off x="1271911" y="4041974"/>
              <a:ext cx="4277867" cy="777615"/>
            </a:xfrm>
            <a:prstGeom prst="homePlate">
              <a:avLst/>
            </a:prstGeom>
            <a:solidFill>
              <a:srgbClr val="925594"/>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8" name="Arrow: Pentagon 4">
              <a:extLst>
                <a:ext uri="{FF2B5EF4-FFF2-40B4-BE49-F238E27FC236}">
                  <a16:creationId xmlns:a16="http://schemas.microsoft.com/office/drawing/2014/main" id="{FD16EE91-B51A-414E-9C01-503443E8E492}"/>
                </a:ext>
              </a:extLst>
            </p:cNvPr>
            <p:cNvSpPr txBox="1"/>
            <p:nvPr/>
          </p:nvSpPr>
          <p:spPr>
            <a:xfrm rot="21600000">
              <a:off x="1466315" y="4041974"/>
              <a:ext cx="4083463" cy="77761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342907" tIns="137160" rIns="256032" bIns="137160" numCol="1" spcCol="1270" anchor="ctr" anchorCtr="0">
              <a:noAutofit/>
            </a:bodyPr>
            <a:lstStyle/>
            <a:p>
              <a:pPr marL="0" lvl="0" indent="0" algn="ctr" defTabSz="1600200">
                <a:lnSpc>
                  <a:spcPct val="90000"/>
                </a:lnSpc>
                <a:spcBef>
                  <a:spcPct val="0"/>
                </a:spcBef>
                <a:spcAft>
                  <a:spcPct val="35000"/>
                </a:spcAft>
                <a:buNone/>
              </a:pPr>
              <a:r>
                <a:rPr lang="en-US" sz="3600" kern="1200" dirty="0"/>
                <a:t>C#</a:t>
              </a:r>
            </a:p>
          </p:txBody>
        </p:sp>
      </p:grpSp>
      <p:sp>
        <p:nvSpPr>
          <p:cNvPr id="26" name="Oval 25">
            <a:extLst>
              <a:ext uri="{FF2B5EF4-FFF2-40B4-BE49-F238E27FC236}">
                <a16:creationId xmlns:a16="http://schemas.microsoft.com/office/drawing/2014/main" id="{DCAB361D-7BC9-43CD-B4A2-0EE4D6D548EA}"/>
              </a:ext>
            </a:extLst>
          </p:cNvPr>
          <p:cNvSpPr/>
          <p:nvPr/>
        </p:nvSpPr>
        <p:spPr>
          <a:xfrm>
            <a:off x="4628255" y="246577"/>
            <a:ext cx="815235" cy="815235"/>
          </a:xfrm>
          <a:prstGeom prst="ellipse">
            <a:avLst/>
          </a:prstGeom>
          <a:blipFill>
            <a:blip r:embed="rId2">
              <a:extLst>
                <a:ext uri="{28A0092B-C50C-407E-A947-70E740481C1C}">
                  <a14:useLocalDpi xmlns:a14="http://schemas.microsoft.com/office/drawing/2010/main" val="0"/>
                </a:ext>
              </a:extLst>
            </a:blip>
            <a:srcRect/>
            <a:stretch>
              <a:fillRect l="-14000" r="-14000"/>
            </a:stretch>
          </a:blipFill>
        </p:spPr>
        <p:style>
          <a:lnRef idx="2">
            <a:schemeClr val="lt1">
              <a:hueOff val="0"/>
              <a:satOff val="0"/>
              <a:lumOff val="0"/>
              <a:alphaOff val="0"/>
            </a:schemeClr>
          </a:lnRef>
          <a:fillRef idx="1">
            <a:scrgbClr r="0" g="0" b="0"/>
          </a:fillRef>
          <a:effectRef idx="0">
            <a:schemeClr val="accent6">
              <a:tint val="50000"/>
              <a:hueOff val="0"/>
              <a:satOff val="0"/>
              <a:lumOff val="0"/>
              <a:alphaOff val="0"/>
            </a:schemeClr>
          </a:effectRef>
          <a:fontRef idx="minor">
            <a:schemeClr val="lt1">
              <a:hueOff val="0"/>
              <a:satOff val="0"/>
              <a:lumOff val="0"/>
              <a:alphaOff val="0"/>
            </a:schemeClr>
          </a:fontRef>
        </p:style>
      </p:sp>
      <p:grpSp>
        <p:nvGrpSpPr>
          <p:cNvPr id="30" name="Group 29">
            <a:extLst>
              <a:ext uri="{FF2B5EF4-FFF2-40B4-BE49-F238E27FC236}">
                <a16:creationId xmlns:a16="http://schemas.microsoft.com/office/drawing/2014/main" id="{E37894F1-E558-433A-B0DB-CE9EAA17E927}"/>
              </a:ext>
            </a:extLst>
          </p:cNvPr>
          <p:cNvGrpSpPr/>
          <p:nvPr/>
        </p:nvGrpSpPr>
        <p:grpSpPr>
          <a:xfrm>
            <a:off x="4054436" y="2607154"/>
            <a:ext cx="6772712" cy="3443917"/>
            <a:chOff x="5318459" y="3154001"/>
            <a:chExt cx="6772712" cy="3443917"/>
          </a:xfrm>
        </p:grpSpPr>
        <p:sp>
          <p:nvSpPr>
            <p:cNvPr id="21" name="Rectangle 20">
              <a:extLst>
                <a:ext uri="{FF2B5EF4-FFF2-40B4-BE49-F238E27FC236}">
                  <a16:creationId xmlns:a16="http://schemas.microsoft.com/office/drawing/2014/main" id="{1B7D15F3-B40E-48B5-8074-EDDC0ECDA07C}"/>
                </a:ext>
              </a:extLst>
            </p:cNvPr>
            <p:cNvSpPr/>
            <p:nvPr/>
          </p:nvSpPr>
          <p:spPr>
            <a:xfrm>
              <a:off x="5775158" y="3692353"/>
              <a:ext cx="5955195" cy="2905565"/>
            </a:xfrm>
            <a:prstGeom prst="rect">
              <a:avLst/>
            </a:prstGeom>
            <a:solidFill>
              <a:srgbClr val="D9F5C2"/>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E92D46CE-7257-4D93-8FDC-4EB0C356A12D}"/>
                </a:ext>
              </a:extLst>
            </p:cNvPr>
            <p:cNvSpPr/>
            <p:nvPr/>
          </p:nvSpPr>
          <p:spPr>
            <a:xfrm>
              <a:off x="11167878" y="3487570"/>
              <a:ext cx="923293" cy="316404"/>
            </a:xfrm>
            <a:prstGeom prst="rect">
              <a:avLst/>
            </a:prstGeom>
          </p:spPr>
          <p:style>
            <a:lnRef idx="1">
              <a:schemeClr val="accent3">
                <a:hueOff val="4625516"/>
                <a:satOff val="-24796"/>
                <a:lumOff val="-3334"/>
                <a:alphaOff val="0"/>
              </a:schemeClr>
            </a:lnRef>
            <a:fillRef idx="3">
              <a:schemeClr val="accent3">
                <a:hueOff val="4625516"/>
                <a:satOff val="-24796"/>
                <a:lumOff val="-3334"/>
                <a:alphaOff val="0"/>
              </a:schemeClr>
            </a:fillRef>
            <a:effectRef idx="2">
              <a:schemeClr val="accent3">
                <a:hueOff val="4625516"/>
                <a:satOff val="-24796"/>
                <a:lumOff val="-3334"/>
                <a:alphaOff val="0"/>
              </a:schemeClr>
            </a:effectRef>
            <a:fontRef idx="minor">
              <a:schemeClr val="lt1"/>
            </a:fontRef>
          </p:style>
        </p:sp>
        <p:sp>
          <p:nvSpPr>
            <p:cNvPr id="23" name="Cross 22">
              <a:extLst>
                <a:ext uri="{FF2B5EF4-FFF2-40B4-BE49-F238E27FC236}">
                  <a16:creationId xmlns:a16="http://schemas.microsoft.com/office/drawing/2014/main" id="{B5133346-ED1A-447E-8C71-A334B17979CA}"/>
                </a:ext>
              </a:extLst>
            </p:cNvPr>
            <p:cNvSpPr/>
            <p:nvPr/>
          </p:nvSpPr>
          <p:spPr>
            <a:xfrm>
              <a:off x="5318459" y="3154001"/>
              <a:ext cx="980998" cy="980998"/>
            </a:xfrm>
            <a:prstGeom prst="plus">
              <a:avLst>
                <a:gd name="adj" fmla="val 32810"/>
              </a:avLst>
            </a:prstGeom>
          </p:spPr>
          <p:style>
            <a:lnRef idx="1">
              <a:schemeClr val="accent3">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sp>
        <p:cxnSp>
          <p:nvCxnSpPr>
            <p:cNvPr id="29" name="Straight Connector 28">
              <a:extLst>
                <a:ext uri="{FF2B5EF4-FFF2-40B4-BE49-F238E27FC236}">
                  <a16:creationId xmlns:a16="http://schemas.microsoft.com/office/drawing/2014/main" id="{B319D431-8473-480C-BE68-391C9892738D}"/>
                </a:ext>
              </a:extLst>
            </p:cNvPr>
            <p:cNvCxnSpPr/>
            <p:nvPr/>
          </p:nvCxnSpPr>
          <p:spPr>
            <a:xfrm>
              <a:off x="8808843" y="4134999"/>
              <a:ext cx="0" cy="2089338"/>
            </a:xfrm>
            <a:prstGeom prst="line">
              <a:avLst/>
            </a:prstGeom>
            <a:ln w="57150">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Content Placeholder 8">
            <a:extLst>
              <a:ext uri="{FF2B5EF4-FFF2-40B4-BE49-F238E27FC236}">
                <a16:creationId xmlns:a16="http://schemas.microsoft.com/office/drawing/2014/main" id="{9FC25DA9-CDC2-4708-9DE3-A6A7F546D268}"/>
              </a:ext>
            </a:extLst>
          </p:cNvPr>
          <p:cNvSpPr txBox="1">
            <a:spLocks/>
          </p:cNvSpPr>
          <p:nvPr/>
        </p:nvSpPr>
        <p:spPr>
          <a:xfrm>
            <a:off x="4130969" y="1153795"/>
            <a:ext cx="7960202"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Pronounced as ‘C-sharp’ – this is another object-oriented, general-purpose programming language extensively used for mobile development, majorly for cross-platform and windows app development. C# has everything users want to achieve using other programming languages such as Swift, Objective-C, and JAVA programming languages.</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FA49494-697A-4182-81B5-57ED36537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1297" y="4357"/>
            <a:ext cx="3930061" cy="6849285"/>
          </a:xfrm>
          <a:prstGeom prst="rect">
            <a:avLst/>
          </a:prstGeom>
        </p:spPr>
      </p:pic>
      <p:sp>
        <p:nvSpPr>
          <p:cNvPr id="24" name="Content Placeholder 8">
            <a:extLst>
              <a:ext uri="{FF2B5EF4-FFF2-40B4-BE49-F238E27FC236}">
                <a16:creationId xmlns:a16="http://schemas.microsoft.com/office/drawing/2014/main" id="{080EACB0-DB21-4E30-9E30-110E4837ADE0}"/>
              </a:ext>
            </a:extLst>
          </p:cNvPr>
          <p:cNvSpPr txBox="1">
            <a:spLocks/>
          </p:cNvSpPr>
          <p:nvPr/>
        </p:nvSpPr>
        <p:spPr>
          <a:xfrm>
            <a:off x="4637623" y="3257127"/>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C# Pros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Fast, easy-to-use, and quick to deploy</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Simple, modern, and general-purpose language</a:t>
            </a:r>
          </a:p>
          <a:p>
            <a:pPr marL="0" marR="0" lvl="0" indent="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Most preferred programming language</a:t>
            </a:r>
          </a:p>
        </p:txBody>
      </p:sp>
      <p:sp>
        <p:nvSpPr>
          <p:cNvPr id="25" name="Content Placeholder 8">
            <a:extLst>
              <a:ext uri="{FF2B5EF4-FFF2-40B4-BE49-F238E27FC236}">
                <a16:creationId xmlns:a16="http://schemas.microsoft.com/office/drawing/2014/main" id="{C18EC715-C9E6-488A-BEBB-235E9BF01888}"/>
              </a:ext>
            </a:extLst>
          </p:cNvPr>
          <p:cNvSpPr txBox="1">
            <a:spLocks/>
          </p:cNvSpPr>
          <p:nvPr/>
        </p:nvSpPr>
        <p:spPr>
          <a:xfrm>
            <a:off x="7631195" y="3257126"/>
            <a:ext cx="2835136" cy="216497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C# Cons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1">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Intricate and complex language for fresh learners</a:t>
            </a:r>
          </a:p>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1">
                <a:ln>
                  <a:noFill/>
                </a:ln>
                <a:solidFill>
                  <a:prstClr val="black"/>
                </a:solidFill>
                <a:effectLst/>
                <a:uLnTx/>
                <a:uFillTx/>
                <a:latin typeface="Calibri" panose="020F0502020204030204"/>
                <a:ea typeface="+mn-ea"/>
                <a:cs typeface="+mn-cs"/>
              </a:rPr>
              <a:t>    Case-sensitive language and creates confusion even if there is a slight miss-match between even alphabets</a:t>
            </a:r>
          </a:p>
        </p:txBody>
      </p:sp>
      <p:sp>
        <p:nvSpPr>
          <p:cNvPr id="15" name="Kotak Teks 14">
            <a:extLst>
              <a:ext uri="{FF2B5EF4-FFF2-40B4-BE49-F238E27FC236}">
                <a16:creationId xmlns:a16="http://schemas.microsoft.com/office/drawing/2014/main" id="{01F5068D-9154-4F44-A047-B130D14CACEA}"/>
              </a:ext>
            </a:extLst>
          </p:cNvPr>
          <p:cNvSpPr txBox="1"/>
          <p:nvPr/>
        </p:nvSpPr>
        <p:spPr>
          <a:xfrm>
            <a:off x="-61298" y="6545865"/>
            <a:ext cx="3220955"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http://imagestock.com</a:t>
            </a:r>
          </a:p>
        </p:txBody>
      </p:sp>
    </p:spTree>
    <p:extLst>
      <p:ext uri="{BB962C8B-B14F-4D97-AF65-F5344CB8AC3E}">
        <p14:creationId xmlns:p14="http://schemas.microsoft.com/office/powerpoint/2010/main" val="30961204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2000"/>
            <a:lum/>
          </a:blip>
          <a:srcRect/>
          <a:stretch>
            <a:fillRect t="-2000" b="-2000"/>
          </a:stretch>
        </a:blip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B82FA33-B0F4-4ED9-ADB1-C2639FCDEEB6}"/>
              </a:ext>
            </a:extLst>
          </p:cNvPr>
          <p:cNvSpPr>
            <a:spLocks noGrp="1"/>
          </p:cNvSpPr>
          <p:nvPr>
            <p:ph type="title"/>
          </p:nvPr>
        </p:nvSpPr>
        <p:spPr>
          <a:xfrm>
            <a:off x="651710" y="2594978"/>
            <a:ext cx="10888579" cy="1325563"/>
          </a:xfrm>
        </p:spPr>
        <p:txBody>
          <a:bodyPr>
            <a:noAutofit/>
          </a:bodyPr>
          <a:lstStyle/>
          <a:p>
            <a:pPr algn="ctr"/>
            <a:r>
              <a:rPr lang="en-US" sz="5400" b="1" dirty="0">
                <a:latin typeface="Adobe Caslon Pro Bold" panose="0205070206050A020403" pitchFamily="18" charset="0"/>
              </a:rPr>
              <a:t>Integrated Development Environment (IDE)</a:t>
            </a:r>
          </a:p>
        </p:txBody>
      </p:sp>
      <p:sp>
        <p:nvSpPr>
          <p:cNvPr id="3" name="Kotak Teks 14">
            <a:extLst>
              <a:ext uri="{FF2B5EF4-FFF2-40B4-BE49-F238E27FC236}">
                <a16:creationId xmlns:a16="http://schemas.microsoft.com/office/drawing/2014/main" id="{1E03C867-D2FE-488B-89C3-711B6C432D0D}"/>
              </a:ext>
            </a:extLst>
          </p:cNvPr>
          <p:cNvSpPr txBox="1"/>
          <p:nvPr/>
        </p:nvSpPr>
        <p:spPr>
          <a:xfrm>
            <a:off x="0" y="6550223"/>
            <a:ext cx="3220955"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http://slidestock.com</a:t>
            </a:r>
          </a:p>
        </p:txBody>
      </p:sp>
    </p:spTree>
    <p:extLst>
      <p:ext uri="{BB962C8B-B14F-4D97-AF65-F5344CB8AC3E}">
        <p14:creationId xmlns:p14="http://schemas.microsoft.com/office/powerpoint/2010/main" val="38846455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348A23E-6B49-4E14-912B-352C78D1C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4611" y="0"/>
            <a:ext cx="3577389" cy="6858000"/>
          </a:xfrm>
          <a:prstGeom prst="rect">
            <a:avLst/>
          </a:prstGeom>
        </p:spPr>
      </p:pic>
      <p:sp>
        <p:nvSpPr>
          <p:cNvPr id="6" name="Rectangle 5">
            <a:extLst>
              <a:ext uri="{FF2B5EF4-FFF2-40B4-BE49-F238E27FC236}">
                <a16:creationId xmlns:a16="http://schemas.microsoft.com/office/drawing/2014/main" id="{26487BDA-60CC-4030-9238-251340BE5BF6}"/>
              </a:ext>
            </a:extLst>
          </p:cNvPr>
          <p:cNvSpPr/>
          <p:nvPr/>
        </p:nvSpPr>
        <p:spPr>
          <a:xfrm>
            <a:off x="8349916" y="240631"/>
            <a:ext cx="1138990" cy="256674"/>
          </a:xfrm>
          <a:prstGeom prst="rect">
            <a:avLst/>
          </a:prstGeom>
          <a:solidFill>
            <a:srgbClr val="FFC50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BCF016C2-7521-4448-915A-4E5650876E45}"/>
              </a:ext>
            </a:extLst>
          </p:cNvPr>
          <p:cNvSpPr/>
          <p:nvPr/>
        </p:nvSpPr>
        <p:spPr>
          <a:xfrm>
            <a:off x="8045116" y="673767"/>
            <a:ext cx="1138990" cy="256674"/>
          </a:xfrm>
          <a:prstGeom prst="rect">
            <a:avLst/>
          </a:prstGeom>
          <a:solidFill>
            <a:srgbClr val="FFC50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C6AEE70-226D-4AD7-8953-67D9E4E8377F}"/>
              </a:ext>
            </a:extLst>
          </p:cNvPr>
          <p:cNvSpPr/>
          <p:nvPr/>
        </p:nvSpPr>
        <p:spPr>
          <a:xfrm>
            <a:off x="7824538" y="1106903"/>
            <a:ext cx="1138990" cy="256674"/>
          </a:xfrm>
          <a:prstGeom prst="rect">
            <a:avLst/>
          </a:prstGeom>
          <a:solidFill>
            <a:srgbClr val="FFC50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7FD0A23-CD65-491F-809B-9AC804AC8740}"/>
              </a:ext>
            </a:extLst>
          </p:cNvPr>
          <p:cNvSpPr/>
          <p:nvPr/>
        </p:nvSpPr>
        <p:spPr>
          <a:xfrm>
            <a:off x="11843083" y="5253789"/>
            <a:ext cx="348917" cy="220580"/>
          </a:xfrm>
          <a:prstGeom prst="rect">
            <a:avLst/>
          </a:prstGeom>
          <a:solidFill>
            <a:srgbClr val="02ACC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30A5D65-0D91-47F9-9ECB-1667150A7771}"/>
              </a:ext>
            </a:extLst>
          </p:cNvPr>
          <p:cNvSpPr/>
          <p:nvPr/>
        </p:nvSpPr>
        <p:spPr>
          <a:xfrm>
            <a:off x="11622505" y="5678905"/>
            <a:ext cx="569495" cy="256674"/>
          </a:xfrm>
          <a:prstGeom prst="rect">
            <a:avLst/>
          </a:prstGeom>
          <a:solidFill>
            <a:srgbClr val="02ACC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8E3C3A0-AAA0-4395-8132-7ECCE000BB3E}"/>
              </a:ext>
            </a:extLst>
          </p:cNvPr>
          <p:cNvSpPr/>
          <p:nvPr/>
        </p:nvSpPr>
        <p:spPr>
          <a:xfrm>
            <a:off x="11337758" y="6140115"/>
            <a:ext cx="854242" cy="256674"/>
          </a:xfrm>
          <a:prstGeom prst="rect">
            <a:avLst/>
          </a:prstGeom>
          <a:solidFill>
            <a:srgbClr val="02ACC1"/>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7">
            <a:extLst>
              <a:ext uri="{FF2B5EF4-FFF2-40B4-BE49-F238E27FC236}">
                <a16:creationId xmlns:a16="http://schemas.microsoft.com/office/drawing/2014/main" id="{283580A7-C258-4089-958B-69D0AD931231}"/>
              </a:ext>
            </a:extLst>
          </p:cNvPr>
          <p:cNvSpPr txBox="1">
            <a:spLocks/>
          </p:cNvSpPr>
          <p:nvPr/>
        </p:nvSpPr>
        <p:spPr>
          <a:xfrm>
            <a:off x="1220130" y="267659"/>
            <a:ext cx="5977835"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j-ea"/>
                <a:cs typeface="+mj-cs"/>
              </a:rPr>
              <a:t>Integrated Development Environment (IDE)</a:t>
            </a:r>
            <a:endParaRPr kumimoji="0" lang="fr-FR" sz="40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sp>
        <p:nvSpPr>
          <p:cNvPr id="13" name="Content Placeholder 8">
            <a:extLst>
              <a:ext uri="{FF2B5EF4-FFF2-40B4-BE49-F238E27FC236}">
                <a16:creationId xmlns:a16="http://schemas.microsoft.com/office/drawing/2014/main" id="{6155AC23-AA1F-4394-A8EC-D9084236003D}"/>
              </a:ext>
            </a:extLst>
          </p:cNvPr>
          <p:cNvSpPr txBox="1">
            <a:spLocks/>
          </p:cNvSpPr>
          <p:nvPr/>
        </p:nvSpPr>
        <p:spPr>
          <a:xfrm>
            <a:off x="593558" y="1808816"/>
            <a:ext cx="7230980" cy="45445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000" dirty="0"/>
              <a:t>An Integrated Development Environment (IDE), is software designed to streamline the development of other programs. It primarily provides developers with all of their programming needs together with a central interface in one platform.</a:t>
            </a:r>
          </a:p>
          <a:p>
            <a:pPr marL="0" indent="0" algn="just">
              <a:buFont typeface="Arial" panose="020B0604020202020204" pitchFamily="34" charset="0"/>
              <a:buNone/>
            </a:pPr>
            <a:r>
              <a:rPr lang="en-US" sz="2000" dirty="0"/>
              <a:t>Tools such as code editors, compilers, debuggers, and build automation apps are included in IDEs. Additionally, some of the more comprehensive IDE options today can also have class browsers, object browsers, and class hierarchy diagrams.</a:t>
            </a:r>
          </a:p>
          <a:p>
            <a:pPr marL="0" indent="0" algn="just">
              <a:buFont typeface="Arial" panose="020B0604020202020204" pitchFamily="34" charset="0"/>
              <a:buNone/>
            </a:pPr>
            <a:r>
              <a:rPr lang="en-US" sz="2000" dirty="0"/>
              <a:t>Many years ago, developers had to write their programs using text editors, which can be troublesome and time-consuming to do. Today, Integrated Development Environment facilitates the process of creating programs and makes it easier for programmers to create software.</a:t>
            </a:r>
            <a:endParaRPr lang="en-US" sz="2000" noProof="1"/>
          </a:p>
        </p:txBody>
      </p:sp>
      <p:sp>
        <p:nvSpPr>
          <p:cNvPr id="14" name="Kotak Teks 14">
            <a:extLst>
              <a:ext uri="{FF2B5EF4-FFF2-40B4-BE49-F238E27FC236}">
                <a16:creationId xmlns:a16="http://schemas.microsoft.com/office/drawing/2014/main" id="{F54BB10A-8934-4E2E-845E-29C44347E683}"/>
              </a:ext>
            </a:extLst>
          </p:cNvPr>
          <p:cNvSpPr txBox="1"/>
          <p:nvPr/>
        </p:nvSpPr>
        <p:spPr>
          <a:xfrm>
            <a:off x="0" y="6490814"/>
            <a:ext cx="3220955"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http://imagestock.com</a:t>
            </a:r>
          </a:p>
        </p:txBody>
      </p:sp>
    </p:spTree>
    <p:extLst>
      <p:ext uri="{BB962C8B-B14F-4D97-AF65-F5344CB8AC3E}">
        <p14:creationId xmlns:p14="http://schemas.microsoft.com/office/powerpoint/2010/main" val="2345316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Title 7">
            <a:extLst>
              <a:ext uri="{FF2B5EF4-FFF2-40B4-BE49-F238E27FC236}">
                <a16:creationId xmlns:a16="http://schemas.microsoft.com/office/drawing/2014/main" id="{283580A7-C258-4089-958B-69D0AD931231}"/>
              </a:ext>
            </a:extLst>
          </p:cNvPr>
          <p:cNvSpPr txBox="1">
            <a:spLocks/>
          </p:cNvSpPr>
          <p:nvPr/>
        </p:nvSpPr>
        <p:spPr>
          <a:xfrm>
            <a:off x="3614685" y="142802"/>
            <a:ext cx="5977835"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j-ea"/>
                <a:cs typeface="+mj-cs"/>
              </a:rPr>
              <a:t>Integrated Development Environment (IDE) [cont..]</a:t>
            </a:r>
            <a:endParaRPr kumimoji="0" lang="fr-FR" sz="4000" b="1" i="0" u="none" strike="noStrike" kern="1200" cap="none" spc="0" normalizeH="0" baseline="0" noProof="0" dirty="0">
              <a:ln>
                <a:noFill/>
              </a:ln>
              <a:solidFill>
                <a:prstClr val="black"/>
              </a:solidFill>
              <a:effectLst/>
              <a:uLnTx/>
              <a:uFillTx/>
              <a:latin typeface="Calibri" panose="020F0502020204030204"/>
              <a:ea typeface="+mj-ea"/>
              <a:cs typeface="+mj-cs"/>
            </a:endParaRPr>
          </a:p>
        </p:txBody>
      </p:sp>
      <p:grpSp>
        <p:nvGrpSpPr>
          <p:cNvPr id="16" name="Group 15">
            <a:extLst>
              <a:ext uri="{FF2B5EF4-FFF2-40B4-BE49-F238E27FC236}">
                <a16:creationId xmlns:a16="http://schemas.microsoft.com/office/drawing/2014/main" id="{96D2B182-7056-4C87-9FDE-09F905F33176}"/>
              </a:ext>
            </a:extLst>
          </p:cNvPr>
          <p:cNvGrpSpPr/>
          <p:nvPr/>
        </p:nvGrpSpPr>
        <p:grpSpPr>
          <a:xfrm>
            <a:off x="3997982" y="1538404"/>
            <a:ext cx="4240806" cy="4231872"/>
            <a:chOff x="3977422" y="1759135"/>
            <a:chExt cx="4240806" cy="4231872"/>
          </a:xfrm>
        </p:grpSpPr>
        <p:sp>
          <p:nvSpPr>
            <p:cNvPr id="17" name="Shape">
              <a:extLst>
                <a:ext uri="{FF2B5EF4-FFF2-40B4-BE49-F238E27FC236}">
                  <a16:creationId xmlns:a16="http://schemas.microsoft.com/office/drawing/2014/main" id="{82A01F2A-75D5-4628-B3ED-9AF3345C5D42}"/>
                </a:ext>
              </a:extLst>
            </p:cNvPr>
            <p:cNvSpPr/>
            <p:nvPr/>
          </p:nvSpPr>
          <p:spPr>
            <a:xfrm rot="2700000">
              <a:off x="6840060" y="1827159"/>
              <a:ext cx="1373962" cy="1237913"/>
            </a:xfrm>
            <a:custGeom>
              <a:avLst/>
              <a:gdLst/>
              <a:ahLst/>
              <a:cxnLst>
                <a:cxn ang="0">
                  <a:pos x="wd2" y="hd2"/>
                </a:cxn>
                <a:cxn ang="5400000">
                  <a:pos x="wd2" y="hd2"/>
                </a:cxn>
                <a:cxn ang="10800000">
                  <a:pos x="wd2" y="hd2"/>
                </a:cxn>
                <a:cxn ang="16200000">
                  <a:pos x="wd2" y="hd2"/>
                </a:cxn>
              </a:cxnLst>
              <a:rect l="0" t="0" r="r" b="b"/>
              <a:pathLst>
                <a:path w="20467" h="21365" extrusionOk="0">
                  <a:moveTo>
                    <a:pt x="1744" y="14634"/>
                  </a:moveTo>
                  <a:cubicBezTo>
                    <a:pt x="4367" y="14634"/>
                    <a:pt x="6392" y="17551"/>
                    <a:pt x="5546" y="20733"/>
                  </a:cubicBezTo>
                  <a:cubicBezTo>
                    <a:pt x="5494" y="20957"/>
                    <a:pt x="5423" y="21161"/>
                    <a:pt x="5335" y="21345"/>
                  </a:cubicBezTo>
                  <a:cubicBezTo>
                    <a:pt x="6902" y="20916"/>
                    <a:pt x="8557" y="20692"/>
                    <a:pt x="10229" y="20692"/>
                  </a:cubicBezTo>
                  <a:cubicBezTo>
                    <a:pt x="11919" y="20692"/>
                    <a:pt x="13574" y="20916"/>
                    <a:pt x="15158" y="21365"/>
                  </a:cubicBezTo>
                  <a:cubicBezTo>
                    <a:pt x="14877" y="20733"/>
                    <a:pt x="14718" y="20039"/>
                    <a:pt x="14718" y="19285"/>
                  </a:cubicBezTo>
                  <a:cubicBezTo>
                    <a:pt x="14718" y="16735"/>
                    <a:pt x="16514" y="14655"/>
                    <a:pt x="18714" y="14655"/>
                  </a:cubicBezTo>
                  <a:lnTo>
                    <a:pt x="18714" y="14655"/>
                  </a:lnTo>
                  <a:cubicBezTo>
                    <a:pt x="20228" y="14655"/>
                    <a:pt x="21038" y="12554"/>
                    <a:pt x="19999" y="11269"/>
                  </a:cubicBezTo>
                  <a:lnTo>
                    <a:pt x="11602" y="703"/>
                  </a:lnTo>
                  <a:cubicBezTo>
                    <a:pt x="10863" y="-235"/>
                    <a:pt x="9595" y="-235"/>
                    <a:pt x="8856" y="703"/>
                  </a:cubicBezTo>
                  <a:lnTo>
                    <a:pt x="459" y="11269"/>
                  </a:lnTo>
                  <a:cubicBezTo>
                    <a:pt x="-562" y="12533"/>
                    <a:pt x="230" y="14634"/>
                    <a:pt x="1744" y="14634"/>
                  </a:cubicBezTo>
                  <a:close/>
                </a:path>
              </a:pathLst>
            </a:custGeom>
            <a:solidFill>
              <a:srgbClr val="FFC000"/>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18" name="Shape">
              <a:extLst>
                <a:ext uri="{FF2B5EF4-FFF2-40B4-BE49-F238E27FC236}">
                  <a16:creationId xmlns:a16="http://schemas.microsoft.com/office/drawing/2014/main" id="{41A5E861-03CA-4B55-BEEE-514C5CAB057C}"/>
                </a:ext>
              </a:extLst>
            </p:cNvPr>
            <p:cNvSpPr/>
            <p:nvPr/>
          </p:nvSpPr>
          <p:spPr>
            <a:xfrm rot="2700000">
              <a:off x="4045714" y="1750699"/>
              <a:ext cx="1237909" cy="1374493"/>
            </a:xfrm>
            <a:custGeom>
              <a:avLst/>
              <a:gdLst/>
              <a:ahLst/>
              <a:cxnLst>
                <a:cxn ang="0">
                  <a:pos x="wd2" y="hd2"/>
                </a:cxn>
                <a:cxn ang="5400000">
                  <a:pos x="wd2" y="hd2"/>
                </a:cxn>
                <a:cxn ang="10800000">
                  <a:pos x="wd2" y="hd2"/>
                </a:cxn>
                <a:cxn ang="16200000">
                  <a:pos x="wd2" y="hd2"/>
                </a:cxn>
              </a:cxnLst>
              <a:rect l="0" t="0" r="r" b="b"/>
              <a:pathLst>
                <a:path w="21365" h="20458" extrusionOk="0">
                  <a:moveTo>
                    <a:pt x="20692" y="10229"/>
                  </a:moveTo>
                  <a:cubicBezTo>
                    <a:pt x="20692" y="8540"/>
                    <a:pt x="20916" y="6887"/>
                    <a:pt x="21365" y="5304"/>
                  </a:cubicBezTo>
                  <a:cubicBezTo>
                    <a:pt x="20733" y="5585"/>
                    <a:pt x="20039" y="5744"/>
                    <a:pt x="19284" y="5744"/>
                  </a:cubicBezTo>
                  <a:cubicBezTo>
                    <a:pt x="16735" y="5744"/>
                    <a:pt x="14654" y="3950"/>
                    <a:pt x="14654" y="1751"/>
                  </a:cubicBezTo>
                  <a:lnTo>
                    <a:pt x="14654" y="1751"/>
                  </a:lnTo>
                  <a:cubicBezTo>
                    <a:pt x="14654" y="238"/>
                    <a:pt x="12554" y="-571"/>
                    <a:pt x="11269" y="467"/>
                  </a:cubicBezTo>
                  <a:lnTo>
                    <a:pt x="703" y="8857"/>
                  </a:lnTo>
                  <a:cubicBezTo>
                    <a:pt x="-235" y="9596"/>
                    <a:pt x="-235" y="10862"/>
                    <a:pt x="703" y="11601"/>
                  </a:cubicBezTo>
                  <a:lnTo>
                    <a:pt x="11269" y="19991"/>
                  </a:lnTo>
                  <a:cubicBezTo>
                    <a:pt x="12574" y="21029"/>
                    <a:pt x="14654" y="20220"/>
                    <a:pt x="14654" y="18707"/>
                  </a:cubicBezTo>
                  <a:cubicBezTo>
                    <a:pt x="14654" y="16086"/>
                    <a:pt x="17571" y="14063"/>
                    <a:pt x="20753" y="14908"/>
                  </a:cubicBezTo>
                  <a:cubicBezTo>
                    <a:pt x="20977" y="14961"/>
                    <a:pt x="21181" y="15031"/>
                    <a:pt x="21365" y="15119"/>
                  </a:cubicBezTo>
                  <a:cubicBezTo>
                    <a:pt x="20916" y="13553"/>
                    <a:pt x="20692" y="11918"/>
                    <a:pt x="20692" y="10229"/>
                  </a:cubicBezTo>
                  <a:close/>
                </a:path>
              </a:pathLst>
            </a:custGeom>
            <a:solidFill>
              <a:schemeClr val="accent2"/>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19" name="Shape">
              <a:extLst>
                <a:ext uri="{FF2B5EF4-FFF2-40B4-BE49-F238E27FC236}">
                  <a16:creationId xmlns:a16="http://schemas.microsoft.com/office/drawing/2014/main" id="{0E7B9C39-B054-43BA-8B59-46771FF0D747}"/>
                </a:ext>
              </a:extLst>
            </p:cNvPr>
            <p:cNvSpPr/>
            <p:nvPr/>
          </p:nvSpPr>
          <p:spPr>
            <a:xfrm rot="2700000">
              <a:off x="6911952" y="4617011"/>
              <a:ext cx="1238058" cy="1374495"/>
            </a:xfrm>
            <a:custGeom>
              <a:avLst/>
              <a:gdLst/>
              <a:ahLst/>
              <a:cxnLst>
                <a:cxn ang="0">
                  <a:pos x="wd2" y="hd2"/>
                </a:cxn>
                <a:cxn ang="5400000">
                  <a:pos x="wd2" y="hd2"/>
                </a:cxn>
                <a:cxn ang="10800000">
                  <a:pos x="wd2" y="hd2"/>
                </a:cxn>
                <a:cxn ang="16200000">
                  <a:pos x="wd2" y="hd2"/>
                </a:cxn>
              </a:cxnLst>
              <a:rect l="0" t="0" r="r" b="b"/>
              <a:pathLst>
                <a:path w="21368" h="20458" extrusionOk="0">
                  <a:moveTo>
                    <a:pt x="20682" y="8857"/>
                  </a:moveTo>
                  <a:lnTo>
                    <a:pt x="10117" y="467"/>
                  </a:lnTo>
                  <a:cubicBezTo>
                    <a:pt x="8811" y="-571"/>
                    <a:pt x="6731" y="238"/>
                    <a:pt x="6731" y="1751"/>
                  </a:cubicBezTo>
                  <a:cubicBezTo>
                    <a:pt x="6731" y="4372"/>
                    <a:pt x="3814" y="6394"/>
                    <a:pt x="632" y="5550"/>
                  </a:cubicBezTo>
                  <a:cubicBezTo>
                    <a:pt x="408" y="5497"/>
                    <a:pt x="204" y="5427"/>
                    <a:pt x="20" y="5339"/>
                  </a:cubicBezTo>
                  <a:cubicBezTo>
                    <a:pt x="449" y="6905"/>
                    <a:pt x="673" y="8558"/>
                    <a:pt x="673" y="10229"/>
                  </a:cubicBezTo>
                  <a:cubicBezTo>
                    <a:pt x="673" y="11918"/>
                    <a:pt x="449" y="13571"/>
                    <a:pt x="0" y="15154"/>
                  </a:cubicBezTo>
                  <a:cubicBezTo>
                    <a:pt x="632" y="14873"/>
                    <a:pt x="1326" y="14714"/>
                    <a:pt x="2081" y="14714"/>
                  </a:cubicBezTo>
                  <a:cubicBezTo>
                    <a:pt x="4630" y="14714"/>
                    <a:pt x="6711" y="16508"/>
                    <a:pt x="6711" y="18707"/>
                  </a:cubicBezTo>
                  <a:lnTo>
                    <a:pt x="6711" y="18707"/>
                  </a:lnTo>
                  <a:cubicBezTo>
                    <a:pt x="6711" y="20220"/>
                    <a:pt x="8811" y="21029"/>
                    <a:pt x="10096" y="19991"/>
                  </a:cubicBezTo>
                  <a:lnTo>
                    <a:pt x="20662" y="11601"/>
                  </a:lnTo>
                  <a:cubicBezTo>
                    <a:pt x="21600" y="10862"/>
                    <a:pt x="21600" y="9596"/>
                    <a:pt x="20682" y="8857"/>
                  </a:cubicBezTo>
                  <a:close/>
                </a:path>
              </a:pathLst>
            </a:custGeom>
            <a:solidFill>
              <a:schemeClr val="accent5"/>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20" name="Shape">
              <a:extLst>
                <a:ext uri="{FF2B5EF4-FFF2-40B4-BE49-F238E27FC236}">
                  <a16:creationId xmlns:a16="http://schemas.microsoft.com/office/drawing/2014/main" id="{18B5AB5F-2DB3-45EE-A424-F769516D0D91}"/>
                </a:ext>
              </a:extLst>
            </p:cNvPr>
            <p:cNvSpPr/>
            <p:nvPr/>
          </p:nvSpPr>
          <p:spPr>
            <a:xfrm rot="2700000">
              <a:off x="3982154" y="4685065"/>
              <a:ext cx="1373971" cy="1237914"/>
            </a:xfrm>
            <a:custGeom>
              <a:avLst/>
              <a:gdLst/>
              <a:ahLst/>
              <a:cxnLst>
                <a:cxn ang="0">
                  <a:pos x="wd2" y="hd2"/>
                </a:cxn>
                <a:cxn ang="5400000">
                  <a:pos x="wd2" y="hd2"/>
                </a:cxn>
                <a:cxn ang="10800000">
                  <a:pos x="wd2" y="hd2"/>
                </a:cxn>
                <a:cxn ang="16200000">
                  <a:pos x="wd2" y="hd2"/>
                </a:cxn>
              </a:cxnLst>
              <a:rect l="0" t="0" r="r" b="b"/>
              <a:pathLst>
                <a:path w="20467" h="21365" extrusionOk="0">
                  <a:moveTo>
                    <a:pt x="18722" y="6731"/>
                  </a:moveTo>
                  <a:cubicBezTo>
                    <a:pt x="16099" y="6731"/>
                    <a:pt x="14074" y="3814"/>
                    <a:pt x="14919" y="632"/>
                  </a:cubicBezTo>
                  <a:cubicBezTo>
                    <a:pt x="14972" y="408"/>
                    <a:pt x="15043" y="204"/>
                    <a:pt x="15131" y="20"/>
                  </a:cubicBezTo>
                  <a:cubicBezTo>
                    <a:pt x="13564" y="449"/>
                    <a:pt x="11909" y="673"/>
                    <a:pt x="10237" y="673"/>
                  </a:cubicBezTo>
                  <a:cubicBezTo>
                    <a:pt x="8547" y="673"/>
                    <a:pt x="6892" y="449"/>
                    <a:pt x="5308" y="0"/>
                  </a:cubicBezTo>
                  <a:cubicBezTo>
                    <a:pt x="5589" y="632"/>
                    <a:pt x="5748" y="1326"/>
                    <a:pt x="5748" y="2080"/>
                  </a:cubicBezTo>
                  <a:cubicBezTo>
                    <a:pt x="5748" y="4630"/>
                    <a:pt x="3952" y="6710"/>
                    <a:pt x="1752" y="6710"/>
                  </a:cubicBezTo>
                  <a:cubicBezTo>
                    <a:pt x="238" y="6710"/>
                    <a:pt x="-572" y="8811"/>
                    <a:pt x="467" y="10096"/>
                  </a:cubicBezTo>
                  <a:lnTo>
                    <a:pt x="8864" y="20662"/>
                  </a:lnTo>
                  <a:cubicBezTo>
                    <a:pt x="9603" y="21600"/>
                    <a:pt x="10871" y="21600"/>
                    <a:pt x="11610" y="20662"/>
                  </a:cubicBezTo>
                  <a:lnTo>
                    <a:pt x="20007" y="10096"/>
                  </a:lnTo>
                  <a:cubicBezTo>
                    <a:pt x="21028" y="8832"/>
                    <a:pt x="20236" y="6731"/>
                    <a:pt x="18722" y="6731"/>
                  </a:cubicBezTo>
                  <a:close/>
                </a:path>
              </a:pathLst>
            </a:custGeom>
            <a:solidFill>
              <a:schemeClr val="accent3"/>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21" name="Circle">
              <a:extLst>
                <a:ext uri="{FF2B5EF4-FFF2-40B4-BE49-F238E27FC236}">
                  <a16:creationId xmlns:a16="http://schemas.microsoft.com/office/drawing/2014/main" id="{EF27FF72-0FC0-42B3-B75E-CC3C92F6880D}"/>
                </a:ext>
              </a:extLst>
            </p:cNvPr>
            <p:cNvSpPr/>
            <p:nvPr/>
          </p:nvSpPr>
          <p:spPr>
            <a:xfrm>
              <a:off x="4771805" y="2549208"/>
              <a:ext cx="2656651" cy="2656642"/>
            </a:xfrm>
            <a:prstGeom prst="ellipse">
              <a:avLst/>
            </a:prstGeom>
            <a:solidFill>
              <a:schemeClr val="tx2"/>
            </a:solidFill>
            <a:ln w="12700">
              <a:miter lim="400000"/>
            </a:ln>
          </p:spPr>
          <p:txBody>
            <a:bodyPr lIns="38100" tIns="38100" rIns="38100" bIns="38100" anchor="ctr"/>
            <a:lstStyle/>
            <a:p>
              <a:pPr algn="ctr"/>
              <a:r>
                <a:rPr lang="en-US" sz="2000" b="1" dirty="0">
                  <a:solidFill>
                    <a:schemeClr val="bg1"/>
                  </a:solidFill>
                </a:rPr>
                <a:t>Main Benefits of Integrated Development Environments</a:t>
              </a:r>
              <a:r>
                <a:rPr lang="fr-CA" sz="2000" b="1" dirty="0">
                  <a:solidFill>
                    <a:schemeClr val="bg1"/>
                  </a:solidFill>
                </a:rPr>
                <a:t> (IDE)</a:t>
              </a:r>
              <a:endParaRPr sz="2000" b="1" dirty="0">
                <a:solidFill>
                  <a:schemeClr val="bg1"/>
                </a:solidFill>
              </a:endParaRPr>
            </a:p>
          </p:txBody>
        </p:sp>
        <p:sp>
          <p:nvSpPr>
            <p:cNvPr id="22" name="Shape">
              <a:extLst>
                <a:ext uri="{FF2B5EF4-FFF2-40B4-BE49-F238E27FC236}">
                  <a16:creationId xmlns:a16="http://schemas.microsoft.com/office/drawing/2014/main" id="{920FBAAD-F160-4C3D-8966-0CB5070E5801}"/>
                </a:ext>
              </a:extLst>
            </p:cNvPr>
            <p:cNvSpPr/>
            <p:nvPr/>
          </p:nvSpPr>
          <p:spPr>
            <a:xfrm rot="2700000">
              <a:off x="7050202" y="3377713"/>
              <a:ext cx="1008070" cy="1007821"/>
            </a:xfrm>
            <a:custGeom>
              <a:avLst/>
              <a:gdLst/>
              <a:ahLst/>
              <a:cxnLst>
                <a:cxn ang="0">
                  <a:pos x="wd2" y="hd2"/>
                </a:cxn>
                <a:cxn ang="5400000">
                  <a:pos x="wd2" y="hd2"/>
                </a:cxn>
                <a:cxn ang="10800000">
                  <a:pos x="wd2" y="hd2"/>
                </a:cxn>
                <a:cxn ang="16200000">
                  <a:pos x="wd2" y="hd2"/>
                </a:cxn>
              </a:cxnLst>
              <a:rect l="0" t="0" r="r" b="b"/>
              <a:pathLst>
                <a:path w="21399" h="21394" extrusionOk="0">
                  <a:moveTo>
                    <a:pt x="10010" y="8525"/>
                  </a:moveTo>
                  <a:lnTo>
                    <a:pt x="10010" y="8525"/>
                  </a:lnTo>
                  <a:cubicBezTo>
                    <a:pt x="9734" y="8801"/>
                    <a:pt x="9910" y="9252"/>
                    <a:pt x="10311" y="9277"/>
                  </a:cubicBezTo>
                  <a:lnTo>
                    <a:pt x="12745" y="9378"/>
                  </a:lnTo>
                  <a:cubicBezTo>
                    <a:pt x="15931" y="12664"/>
                    <a:pt x="18440" y="16578"/>
                    <a:pt x="20070" y="20943"/>
                  </a:cubicBezTo>
                  <a:cubicBezTo>
                    <a:pt x="20246" y="21420"/>
                    <a:pt x="20848" y="21545"/>
                    <a:pt x="21199" y="21194"/>
                  </a:cubicBezTo>
                  <a:lnTo>
                    <a:pt x="21199" y="21194"/>
                  </a:lnTo>
                  <a:cubicBezTo>
                    <a:pt x="21400" y="20993"/>
                    <a:pt x="21450" y="20717"/>
                    <a:pt x="21350" y="20466"/>
                  </a:cubicBezTo>
                  <a:cubicBezTo>
                    <a:pt x="19694" y="16026"/>
                    <a:pt x="17135" y="11987"/>
                    <a:pt x="13899" y="8625"/>
                  </a:cubicBezTo>
                  <a:lnTo>
                    <a:pt x="13773" y="5790"/>
                  </a:lnTo>
                  <a:cubicBezTo>
                    <a:pt x="13748" y="5414"/>
                    <a:pt x="13297" y="5213"/>
                    <a:pt x="13021" y="5489"/>
                  </a:cubicBezTo>
                  <a:lnTo>
                    <a:pt x="11867" y="6643"/>
                  </a:lnTo>
                  <a:cubicBezTo>
                    <a:pt x="8681" y="3808"/>
                    <a:pt x="4993" y="1551"/>
                    <a:pt x="929" y="45"/>
                  </a:cubicBezTo>
                  <a:cubicBezTo>
                    <a:pt x="678" y="-55"/>
                    <a:pt x="377" y="20"/>
                    <a:pt x="201" y="196"/>
                  </a:cubicBezTo>
                  <a:lnTo>
                    <a:pt x="201" y="196"/>
                  </a:lnTo>
                  <a:cubicBezTo>
                    <a:pt x="-150" y="547"/>
                    <a:pt x="-25" y="1149"/>
                    <a:pt x="452" y="1325"/>
                  </a:cubicBezTo>
                  <a:cubicBezTo>
                    <a:pt x="4316" y="2780"/>
                    <a:pt x="7853" y="4912"/>
                    <a:pt x="10888" y="7622"/>
                  </a:cubicBezTo>
                  <a:lnTo>
                    <a:pt x="10010" y="8525"/>
                  </a:lnTo>
                  <a:close/>
                </a:path>
              </a:pathLst>
            </a:custGeom>
            <a:solidFill>
              <a:schemeClr val="bg1">
                <a:lumMod val="85000"/>
              </a:schemeClr>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23" name="Shape">
              <a:extLst>
                <a:ext uri="{FF2B5EF4-FFF2-40B4-BE49-F238E27FC236}">
                  <a16:creationId xmlns:a16="http://schemas.microsoft.com/office/drawing/2014/main" id="{2605BED7-D90E-49A7-ACAC-BD3A96BB6721}"/>
                </a:ext>
              </a:extLst>
            </p:cNvPr>
            <p:cNvSpPr/>
            <p:nvPr/>
          </p:nvSpPr>
          <p:spPr>
            <a:xfrm rot="2700000">
              <a:off x="5603679" y="4820472"/>
              <a:ext cx="1001915" cy="1012795"/>
            </a:xfrm>
            <a:custGeom>
              <a:avLst/>
              <a:gdLst/>
              <a:ahLst/>
              <a:cxnLst>
                <a:cxn ang="0">
                  <a:pos x="wd2" y="hd2"/>
                </a:cxn>
                <a:cxn ang="5400000">
                  <a:pos x="wd2" y="hd2"/>
                </a:cxn>
                <a:cxn ang="10800000">
                  <a:pos x="wd2" y="hd2"/>
                </a:cxn>
                <a:cxn ang="16200000">
                  <a:pos x="wd2" y="hd2"/>
                </a:cxn>
              </a:cxnLst>
              <a:rect l="0" t="0" r="r" b="b"/>
              <a:pathLst>
                <a:path w="21393" h="21400" extrusionOk="0">
                  <a:moveTo>
                    <a:pt x="14156" y="12535"/>
                  </a:moveTo>
                  <a:cubicBezTo>
                    <a:pt x="17285" y="9214"/>
                    <a:pt x="19758" y="5269"/>
                    <a:pt x="21348" y="924"/>
                  </a:cubicBezTo>
                  <a:cubicBezTo>
                    <a:pt x="21449" y="674"/>
                    <a:pt x="21373" y="399"/>
                    <a:pt x="21197" y="200"/>
                  </a:cubicBezTo>
                  <a:lnTo>
                    <a:pt x="21197" y="200"/>
                  </a:lnTo>
                  <a:cubicBezTo>
                    <a:pt x="20843" y="-150"/>
                    <a:pt x="20238" y="-25"/>
                    <a:pt x="20061" y="449"/>
                  </a:cubicBezTo>
                  <a:cubicBezTo>
                    <a:pt x="18522" y="4595"/>
                    <a:pt x="16150" y="8365"/>
                    <a:pt x="13172" y="11561"/>
                  </a:cubicBezTo>
                  <a:lnTo>
                    <a:pt x="12087" y="10488"/>
                  </a:lnTo>
                  <a:lnTo>
                    <a:pt x="12087" y="10488"/>
                  </a:lnTo>
                  <a:cubicBezTo>
                    <a:pt x="11810" y="10213"/>
                    <a:pt x="11356" y="10388"/>
                    <a:pt x="11330" y="10787"/>
                  </a:cubicBezTo>
                  <a:lnTo>
                    <a:pt x="11229" y="13484"/>
                  </a:lnTo>
                  <a:cubicBezTo>
                    <a:pt x="8126" y="16306"/>
                    <a:pt x="4467" y="18578"/>
                    <a:pt x="455" y="20077"/>
                  </a:cubicBezTo>
                  <a:cubicBezTo>
                    <a:pt x="-25" y="20251"/>
                    <a:pt x="-151" y="20851"/>
                    <a:pt x="202" y="21200"/>
                  </a:cubicBezTo>
                  <a:lnTo>
                    <a:pt x="202" y="21200"/>
                  </a:lnTo>
                  <a:cubicBezTo>
                    <a:pt x="404" y="21400"/>
                    <a:pt x="682" y="21450"/>
                    <a:pt x="934" y="21350"/>
                  </a:cubicBezTo>
                  <a:cubicBezTo>
                    <a:pt x="5173" y="19752"/>
                    <a:pt x="9009" y="17355"/>
                    <a:pt x="12289" y="14358"/>
                  </a:cubicBezTo>
                  <a:lnTo>
                    <a:pt x="14838" y="14258"/>
                  </a:lnTo>
                  <a:cubicBezTo>
                    <a:pt x="15216" y="14233"/>
                    <a:pt x="15418" y="13784"/>
                    <a:pt x="15141" y="13509"/>
                  </a:cubicBezTo>
                  <a:lnTo>
                    <a:pt x="14156" y="12535"/>
                  </a:lnTo>
                  <a:close/>
                </a:path>
              </a:pathLst>
            </a:custGeom>
            <a:solidFill>
              <a:schemeClr val="bg1">
                <a:lumMod val="85000"/>
              </a:schemeClr>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24" name="Shape">
              <a:extLst>
                <a:ext uri="{FF2B5EF4-FFF2-40B4-BE49-F238E27FC236}">
                  <a16:creationId xmlns:a16="http://schemas.microsoft.com/office/drawing/2014/main" id="{1627512E-5703-49F6-A564-975D40A0394F}"/>
                </a:ext>
              </a:extLst>
            </p:cNvPr>
            <p:cNvSpPr/>
            <p:nvPr/>
          </p:nvSpPr>
          <p:spPr>
            <a:xfrm rot="2700000">
              <a:off x="4133975" y="3368939"/>
              <a:ext cx="1006894" cy="1007821"/>
            </a:xfrm>
            <a:custGeom>
              <a:avLst/>
              <a:gdLst/>
              <a:ahLst/>
              <a:cxnLst>
                <a:cxn ang="0">
                  <a:pos x="wd2" y="hd2"/>
                </a:cxn>
                <a:cxn ang="5400000">
                  <a:pos x="wd2" y="hd2"/>
                </a:cxn>
                <a:cxn ang="10800000">
                  <a:pos x="wd2" y="hd2"/>
                </a:cxn>
                <a:cxn ang="16200000">
                  <a:pos x="wd2" y="hd2"/>
                </a:cxn>
              </a:cxnLst>
              <a:rect l="0" t="0" r="r" b="b"/>
              <a:pathLst>
                <a:path w="21399" h="21394" extrusionOk="0">
                  <a:moveTo>
                    <a:pt x="10197" y="11641"/>
                  </a:moveTo>
                  <a:lnTo>
                    <a:pt x="10197" y="11641"/>
                  </a:lnTo>
                  <a:cubicBezTo>
                    <a:pt x="10197" y="11240"/>
                    <a:pt x="9871" y="10888"/>
                    <a:pt x="9444" y="10863"/>
                  </a:cubicBezTo>
                  <a:lnTo>
                    <a:pt x="7535" y="10788"/>
                  </a:lnTo>
                  <a:cubicBezTo>
                    <a:pt x="4873" y="7778"/>
                    <a:pt x="2763" y="4290"/>
                    <a:pt x="1331" y="452"/>
                  </a:cubicBezTo>
                  <a:cubicBezTo>
                    <a:pt x="1156" y="-25"/>
                    <a:pt x="553" y="-150"/>
                    <a:pt x="201" y="201"/>
                  </a:cubicBezTo>
                  <a:lnTo>
                    <a:pt x="201" y="201"/>
                  </a:lnTo>
                  <a:cubicBezTo>
                    <a:pt x="0" y="402"/>
                    <a:pt x="-50" y="678"/>
                    <a:pt x="51" y="929"/>
                  </a:cubicBezTo>
                  <a:cubicBezTo>
                    <a:pt x="1507" y="4792"/>
                    <a:pt x="3617" y="8355"/>
                    <a:pt x="6279" y="11415"/>
                  </a:cubicBezTo>
                  <a:lnTo>
                    <a:pt x="6405" y="14350"/>
                  </a:lnTo>
                  <a:cubicBezTo>
                    <a:pt x="6430" y="14727"/>
                    <a:pt x="6882" y="14927"/>
                    <a:pt x="7158" y="14651"/>
                  </a:cubicBezTo>
                  <a:lnTo>
                    <a:pt x="8264" y="13548"/>
                  </a:lnTo>
                  <a:cubicBezTo>
                    <a:pt x="11704" y="16934"/>
                    <a:pt x="15874" y="19619"/>
                    <a:pt x="20470" y="21350"/>
                  </a:cubicBezTo>
                  <a:cubicBezTo>
                    <a:pt x="20721" y="21450"/>
                    <a:pt x="21022" y="21375"/>
                    <a:pt x="21198" y="21199"/>
                  </a:cubicBezTo>
                  <a:lnTo>
                    <a:pt x="21198" y="21199"/>
                  </a:lnTo>
                  <a:cubicBezTo>
                    <a:pt x="21550" y="20848"/>
                    <a:pt x="21424" y="20246"/>
                    <a:pt x="20947" y="20070"/>
                  </a:cubicBezTo>
                  <a:cubicBezTo>
                    <a:pt x="16527" y="18414"/>
                    <a:pt x="12533" y="15856"/>
                    <a:pt x="9218" y="12594"/>
                  </a:cubicBezTo>
                  <a:lnTo>
                    <a:pt x="10197" y="11641"/>
                  </a:lnTo>
                  <a:close/>
                </a:path>
              </a:pathLst>
            </a:custGeom>
            <a:solidFill>
              <a:schemeClr val="bg1">
                <a:lumMod val="85000"/>
              </a:schemeClr>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sp>
          <p:nvSpPr>
            <p:cNvPr id="25" name="Shape">
              <a:extLst>
                <a:ext uri="{FF2B5EF4-FFF2-40B4-BE49-F238E27FC236}">
                  <a16:creationId xmlns:a16="http://schemas.microsoft.com/office/drawing/2014/main" id="{87241FBC-6E0E-405A-A4DA-7D9C4AB80642}"/>
                </a:ext>
              </a:extLst>
            </p:cNvPr>
            <p:cNvSpPr/>
            <p:nvPr/>
          </p:nvSpPr>
          <p:spPr>
            <a:xfrm rot="2700000">
              <a:off x="5597353" y="1909810"/>
              <a:ext cx="1013732" cy="1002158"/>
            </a:xfrm>
            <a:custGeom>
              <a:avLst/>
              <a:gdLst/>
              <a:ahLst/>
              <a:cxnLst>
                <a:cxn ang="0">
                  <a:pos x="wd2" y="hd2"/>
                </a:cxn>
                <a:cxn ang="5400000">
                  <a:pos x="wd2" y="hd2"/>
                </a:cxn>
                <a:cxn ang="10800000">
                  <a:pos x="wd2" y="hd2"/>
                </a:cxn>
                <a:cxn ang="16200000">
                  <a:pos x="wd2" y="hd2"/>
                </a:cxn>
              </a:cxnLst>
              <a:rect l="0" t="0" r="r" b="b"/>
              <a:pathLst>
                <a:path w="21395" h="21398" extrusionOk="0">
                  <a:moveTo>
                    <a:pt x="9124" y="7041"/>
                  </a:moveTo>
                  <a:lnTo>
                    <a:pt x="6580" y="7142"/>
                  </a:lnTo>
                  <a:cubicBezTo>
                    <a:pt x="6206" y="7167"/>
                    <a:pt x="6006" y="7621"/>
                    <a:pt x="6280" y="7899"/>
                  </a:cubicBezTo>
                  <a:lnTo>
                    <a:pt x="7253" y="8883"/>
                  </a:lnTo>
                  <a:cubicBezTo>
                    <a:pt x="4160" y="12188"/>
                    <a:pt x="1691" y="16125"/>
                    <a:pt x="45" y="20465"/>
                  </a:cubicBezTo>
                  <a:cubicBezTo>
                    <a:pt x="-55" y="20717"/>
                    <a:pt x="20" y="21020"/>
                    <a:pt x="194" y="21197"/>
                  </a:cubicBezTo>
                  <a:lnTo>
                    <a:pt x="194" y="21197"/>
                  </a:lnTo>
                  <a:cubicBezTo>
                    <a:pt x="544" y="21550"/>
                    <a:pt x="1142" y="21424"/>
                    <a:pt x="1317" y="20944"/>
                  </a:cubicBezTo>
                  <a:cubicBezTo>
                    <a:pt x="2888" y="16781"/>
                    <a:pt x="5258" y="13021"/>
                    <a:pt x="8226" y="9842"/>
                  </a:cubicBezTo>
                  <a:lnTo>
                    <a:pt x="9298" y="10927"/>
                  </a:lnTo>
                  <a:lnTo>
                    <a:pt x="9298" y="10927"/>
                  </a:lnTo>
                  <a:cubicBezTo>
                    <a:pt x="9672" y="11028"/>
                    <a:pt x="10047" y="10750"/>
                    <a:pt x="10071" y="10346"/>
                  </a:cubicBezTo>
                  <a:lnTo>
                    <a:pt x="10171" y="7924"/>
                  </a:lnTo>
                  <a:cubicBezTo>
                    <a:pt x="13289" y="5072"/>
                    <a:pt x="16930" y="2827"/>
                    <a:pt x="20946" y="1338"/>
                  </a:cubicBezTo>
                  <a:cubicBezTo>
                    <a:pt x="21420" y="1161"/>
                    <a:pt x="21545" y="556"/>
                    <a:pt x="21196" y="202"/>
                  </a:cubicBezTo>
                  <a:lnTo>
                    <a:pt x="21196" y="202"/>
                  </a:lnTo>
                  <a:cubicBezTo>
                    <a:pt x="20996" y="0"/>
                    <a:pt x="20722" y="-50"/>
                    <a:pt x="20472" y="51"/>
                  </a:cubicBezTo>
                  <a:cubicBezTo>
                    <a:pt x="16232" y="1641"/>
                    <a:pt x="12391" y="4038"/>
                    <a:pt x="9124" y="7041"/>
                  </a:cubicBezTo>
                  <a:close/>
                </a:path>
              </a:pathLst>
            </a:custGeom>
            <a:solidFill>
              <a:schemeClr val="bg1">
                <a:lumMod val="85000"/>
              </a:schemeClr>
            </a:solidFill>
            <a:ln w="12700">
              <a:miter lim="400000"/>
            </a:ln>
          </p:spPr>
          <p:txBody>
            <a:bodyPr lIns="38100" tIns="38100" rIns="38100" bIns="38100" anchor="ctr"/>
            <a:lstStyle/>
            <a:p>
              <a:pPr algn="ctr">
                <a:defRPr sz="3000">
                  <a:solidFill>
                    <a:srgbClr val="FFFFFF"/>
                  </a:solidFill>
                </a:defRPr>
              </a:pPr>
              <a:endParaRPr sz="2000" b="1">
                <a:solidFill>
                  <a:schemeClr val="bg1"/>
                </a:solidFill>
              </a:endParaRPr>
            </a:p>
          </p:txBody>
        </p:sp>
      </p:grpSp>
      <p:grpSp>
        <p:nvGrpSpPr>
          <p:cNvPr id="26" name="Group 25">
            <a:extLst>
              <a:ext uri="{FF2B5EF4-FFF2-40B4-BE49-F238E27FC236}">
                <a16:creationId xmlns:a16="http://schemas.microsoft.com/office/drawing/2014/main" id="{DFF37E9B-60B1-4846-B629-B2A37A1B20EE}"/>
              </a:ext>
            </a:extLst>
          </p:cNvPr>
          <p:cNvGrpSpPr/>
          <p:nvPr/>
        </p:nvGrpSpPr>
        <p:grpSpPr>
          <a:xfrm>
            <a:off x="8382771" y="1020423"/>
            <a:ext cx="3168182" cy="2291806"/>
            <a:chOff x="319755" y="4073748"/>
            <a:chExt cx="2088994" cy="2291806"/>
          </a:xfrm>
        </p:grpSpPr>
        <p:sp>
          <p:nvSpPr>
            <p:cNvPr id="27" name="TextBox 26">
              <a:extLst>
                <a:ext uri="{FF2B5EF4-FFF2-40B4-BE49-F238E27FC236}">
                  <a16:creationId xmlns:a16="http://schemas.microsoft.com/office/drawing/2014/main" id="{A12AB0CF-6773-4FD7-8979-FA2087957286}"/>
                </a:ext>
              </a:extLst>
            </p:cNvPr>
            <p:cNvSpPr txBox="1"/>
            <p:nvPr/>
          </p:nvSpPr>
          <p:spPr>
            <a:xfrm>
              <a:off x="319755" y="4073748"/>
              <a:ext cx="2088993" cy="707886"/>
            </a:xfrm>
            <a:prstGeom prst="rect">
              <a:avLst/>
            </a:prstGeom>
            <a:noFill/>
          </p:spPr>
          <p:txBody>
            <a:bodyPr wrap="square" lIns="0" rtlCol="0" anchor="b">
              <a:spAutoFit/>
            </a:bodyPr>
            <a:lstStyle/>
            <a:p>
              <a:r>
                <a:rPr lang="en-US" sz="2000" b="1" noProof="1">
                  <a:solidFill>
                    <a:srgbClr val="FFC000"/>
                  </a:solidFill>
                </a:rPr>
                <a:t>Improved programming productivity</a:t>
              </a:r>
            </a:p>
          </p:txBody>
        </p:sp>
        <p:sp>
          <p:nvSpPr>
            <p:cNvPr id="28" name="Rectangle 27">
              <a:extLst>
                <a:ext uri="{FF2B5EF4-FFF2-40B4-BE49-F238E27FC236}">
                  <a16:creationId xmlns:a16="http://schemas.microsoft.com/office/drawing/2014/main" id="{35AFAF4E-2FFA-4312-8AAF-B0DF8505C82D}"/>
                </a:ext>
              </a:extLst>
            </p:cNvPr>
            <p:cNvSpPr/>
            <p:nvPr/>
          </p:nvSpPr>
          <p:spPr>
            <a:xfrm>
              <a:off x="319756" y="4765116"/>
              <a:ext cx="2088993" cy="1600438"/>
            </a:xfrm>
            <a:prstGeom prst="rect">
              <a:avLst/>
            </a:prstGeom>
          </p:spPr>
          <p:txBody>
            <a:bodyPr wrap="square" lIns="0">
              <a:spAutoFit/>
            </a:bodyPr>
            <a:lstStyle/>
            <a:p>
              <a:pPr algn="just">
                <a:spcBef>
                  <a:spcPts val="1200"/>
                </a:spcBef>
              </a:pPr>
              <a:r>
                <a:rPr lang="en-US" sz="1400" noProof="1"/>
                <a:t>Since all development needs are found in a single location, development tasks can be accomplished at a tighter pace resulting in increased productivity. For instance, it’s possible for programmers to write code while checking their syntax to check for errors immediately.</a:t>
              </a:r>
            </a:p>
          </p:txBody>
        </p:sp>
      </p:grpSp>
      <p:grpSp>
        <p:nvGrpSpPr>
          <p:cNvPr id="29" name="Group 28">
            <a:extLst>
              <a:ext uri="{FF2B5EF4-FFF2-40B4-BE49-F238E27FC236}">
                <a16:creationId xmlns:a16="http://schemas.microsoft.com/office/drawing/2014/main" id="{37FA05DA-843A-4691-8DF8-F0D110B66416}"/>
              </a:ext>
            </a:extLst>
          </p:cNvPr>
          <p:cNvGrpSpPr/>
          <p:nvPr/>
        </p:nvGrpSpPr>
        <p:grpSpPr>
          <a:xfrm>
            <a:off x="8499345" y="3654340"/>
            <a:ext cx="3168182" cy="1984030"/>
            <a:chOff x="319755" y="4381524"/>
            <a:chExt cx="2088994" cy="1984030"/>
          </a:xfrm>
        </p:grpSpPr>
        <p:sp>
          <p:nvSpPr>
            <p:cNvPr id="30" name="TextBox 29">
              <a:extLst>
                <a:ext uri="{FF2B5EF4-FFF2-40B4-BE49-F238E27FC236}">
                  <a16:creationId xmlns:a16="http://schemas.microsoft.com/office/drawing/2014/main" id="{F4B9BE7B-CA75-426C-84FF-A3DD7B878E47}"/>
                </a:ext>
              </a:extLst>
            </p:cNvPr>
            <p:cNvSpPr txBox="1"/>
            <p:nvPr/>
          </p:nvSpPr>
          <p:spPr>
            <a:xfrm>
              <a:off x="319755" y="4381524"/>
              <a:ext cx="2088993" cy="400110"/>
            </a:xfrm>
            <a:prstGeom prst="rect">
              <a:avLst/>
            </a:prstGeom>
            <a:noFill/>
          </p:spPr>
          <p:txBody>
            <a:bodyPr wrap="square" lIns="0" rtlCol="0" anchor="b">
              <a:spAutoFit/>
            </a:bodyPr>
            <a:lstStyle/>
            <a:p>
              <a:r>
                <a:rPr lang="en-US" sz="2000" b="1" noProof="1">
                  <a:solidFill>
                    <a:schemeClr val="accent5"/>
                  </a:solidFill>
                </a:rPr>
                <a:t>Continuous learning</a:t>
              </a:r>
            </a:p>
          </p:txBody>
        </p:sp>
        <p:sp>
          <p:nvSpPr>
            <p:cNvPr id="31" name="Rectangle 30">
              <a:extLst>
                <a:ext uri="{FF2B5EF4-FFF2-40B4-BE49-F238E27FC236}">
                  <a16:creationId xmlns:a16="http://schemas.microsoft.com/office/drawing/2014/main" id="{9CCAEE9B-D910-4D83-A210-9361597D386B}"/>
                </a:ext>
              </a:extLst>
            </p:cNvPr>
            <p:cNvSpPr/>
            <p:nvPr/>
          </p:nvSpPr>
          <p:spPr>
            <a:xfrm>
              <a:off x="319756" y="4765116"/>
              <a:ext cx="2088993" cy="1600438"/>
            </a:xfrm>
            <a:prstGeom prst="rect">
              <a:avLst/>
            </a:prstGeom>
          </p:spPr>
          <p:txBody>
            <a:bodyPr wrap="square" lIns="0">
              <a:spAutoFit/>
            </a:bodyPr>
            <a:lstStyle/>
            <a:p>
              <a:pPr algn="just">
                <a:spcBef>
                  <a:spcPts val="1200"/>
                </a:spcBef>
              </a:pPr>
              <a:r>
                <a:rPr lang="en-US" sz="1400" noProof="1"/>
                <a:t>Programmers have the benefit of continuously teaching themselves the latest trends in programming by leveraging the help topics provided by many IDEs. Being able to stay updated on the best practices allows them to continue to add value to their team.</a:t>
              </a:r>
            </a:p>
          </p:txBody>
        </p:sp>
      </p:grpSp>
      <p:grpSp>
        <p:nvGrpSpPr>
          <p:cNvPr id="32" name="Group 31">
            <a:extLst>
              <a:ext uri="{FF2B5EF4-FFF2-40B4-BE49-F238E27FC236}">
                <a16:creationId xmlns:a16="http://schemas.microsoft.com/office/drawing/2014/main" id="{AD21E6DC-655D-4D14-8995-34417CB75DA6}"/>
              </a:ext>
            </a:extLst>
          </p:cNvPr>
          <p:cNvGrpSpPr/>
          <p:nvPr/>
        </p:nvGrpSpPr>
        <p:grpSpPr>
          <a:xfrm>
            <a:off x="637395" y="1020423"/>
            <a:ext cx="3168182" cy="2076363"/>
            <a:chOff x="319755" y="4073748"/>
            <a:chExt cx="2088994" cy="2076363"/>
          </a:xfrm>
        </p:grpSpPr>
        <p:sp>
          <p:nvSpPr>
            <p:cNvPr id="33" name="TextBox 32">
              <a:extLst>
                <a:ext uri="{FF2B5EF4-FFF2-40B4-BE49-F238E27FC236}">
                  <a16:creationId xmlns:a16="http://schemas.microsoft.com/office/drawing/2014/main" id="{5A85BF75-130C-4062-A11B-4A3924F523CB}"/>
                </a:ext>
              </a:extLst>
            </p:cNvPr>
            <p:cNvSpPr txBox="1"/>
            <p:nvPr/>
          </p:nvSpPr>
          <p:spPr>
            <a:xfrm>
              <a:off x="319755" y="4073748"/>
              <a:ext cx="2088993" cy="707886"/>
            </a:xfrm>
            <a:prstGeom prst="rect">
              <a:avLst/>
            </a:prstGeom>
            <a:noFill/>
          </p:spPr>
          <p:txBody>
            <a:bodyPr wrap="square" lIns="0" rtlCol="0" anchor="b">
              <a:spAutoFit/>
            </a:bodyPr>
            <a:lstStyle/>
            <a:p>
              <a:pPr algn="r"/>
              <a:r>
                <a:rPr lang="en-US" sz="2000" b="1" noProof="1">
                  <a:solidFill>
                    <a:schemeClr val="accent2"/>
                  </a:solidFill>
                </a:rPr>
                <a:t>Increased setup speeds and accessibility</a:t>
              </a:r>
            </a:p>
          </p:txBody>
        </p:sp>
        <p:sp>
          <p:nvSpPr>
            <p:cNvPr id="34" name="Rectangle 33">
              <a:extLst>
                <a:ext uri="{FF2B5EF4-FFF2-40B4-BE49-F238E27FC236}">
                  <a16:creationId xmlns:a16="http://schemas.microsoft.com/office/drawing/2014/main" id="{A44A7482-A8EA-4D07-8CDD-F7CEAFAFCE75}"/>
                </a:ext>
              </a:extLst>
            </p:cNvPr>
            <p:cNvSpPr/>
            <p:nvPr/>
          </p:nvSpPr>
          <p:spPr>
            <a:xfrm>
              <a:off x="319756" y="4765116"/>
              <a:ext cx="2088993" cy="1384995"/>
            </a:xfrm>
            <a:prstGeom prst="rect">
              <a:avLst/>
            </a:prstGeom>
          </p:spPr>
          <p:txBody>
            <a:bodyPr wrap="square" lIns="0">
              <a:spAutoFit/>
            </a:bodyPr>
            <a:lstStyle/>
            <a:p>
              <a:pPr algn="just">
                <a:spcBef>
                  <a:spcPts val="1200"/>
                </a:spcBef>
              </a:pPr>
              <a:r>
                <a:rPr lang="en-US" sz="1400" noProof="1"/>
                <a:t>Software developers need time to set up the various development tools individually if they aren’t using an IDE. With an IDE interface, these programmers don’t have to configure each of their tools and can access them from one place.</a:t>
              </a:r>
            </a:p>
          </p:txBody>
        </p:sp>
      </p:grpSp>
      <p:grpSp>
        <p:nvGrpSpPr>
          <p:cNvPr id="35" name="Group 34">
            <a:extLst>
              <a:ext uri="{FF2B5EF4-FFF2-40B4-BE49-F238E27FC236}">
                <a16:creationId xmlns:a16="http://schemas.microsoft.com/office/drawing/2014/main" id="{0E879317-845A-4B98-93F0-B3DD4375C37D}"/>
              </a:ext>
            </a:extLst>
          </p:cNvPr>
          <p:cNvGrpSpPr/>
          <p:nvPr/>
        </p:nvGrpSpPr>
        <p:grpSpPr>
          <a:xfrm>
            <a:off x="705543" y="3654340"/>
            <a:ext cx="3168182" cy="2199474"/>
            <a:chOff x="319755" y="4381524"/>
            <a:chExt cx="2088994" cy="2199474"/>
          </a:xfrm>
        </p:grpSpPr>
        <p:sp>
          <p:nvSpPr>
            <p:cNvPr id="36" name="TextBox 35">
              <a:extLst>
                <a:ext uri="{FF2B5EF4-FFF2-40B4-BE49-F238E27FC236}">
                  <a16:creationId xmlns:a16="http://schemas.microsoft.com/office/drawing/2014/main" id="{2ACFBF3B-CCE3-41F8-BF1B-5166E3B51696}"/>
                </a:ext>
              </a:extLst>
            </p:cNvPr>
            <p:cNvSpPr txBox="1"/>
            <p:nvPr/>
          </p:nvSpPr>
          <p:spPr>
            <a:xfrm>
              <a:off x="319755" y="4381524"/>
              <a:ext cx="2088993" cy="400110"/>
            </a:xfrm>
            <a:prstGeom prst="rect">
              <a:avLst/>
            </a:prstGeom>
            <a:noFill/>
          </p:spPr>
          <p:txBody>
            <a:bodyPr wrap="square" lIns="0" rtlCol="0" anchor="b">
              <a:spAutoFit/>
            </a:bodyPr>
            <a:lstStyle/>
            <a:p>
              <a:pPr algn="r"/>
              <a:r>
                <a:rPr lang="en-US" sz="2000" b="1" noProof="1">
                  <a:solidFill>
                    <a:schemeClr val="accent3">
                      <a:lumMod val="75000"/>
                    </a:schemeClr>
                  </a:solidFill>
                </a:rPr>
                <a:t>Standardized procedures</a:t>
              </a:r>
            </a:p>
          </p:txBody>
        </p:sp>
        <p:sp>
          <p:nvSpPr>
            <p:cNvPr id="37" name="Rectangle 36">
              <a:extLst>
                <a:ext uri="{FF2B5EF4-FFF2-40B4-BE49-F238E27FC236}">
                  <a16:creationId xmlns:a16="http://schemas.microsoft.com/office/drawing/2014/main" id="{34590E73-C43A-4826-A95A-1C86C374314A}"/>
                </a:ext>
              </a:extLst>
            </p:cNvPr>
            <p:cNvSpPr/>
            <p:nvPr/>
          </p:nvSpPr>
          <p:spPr>
            <a:xfrm>
              <a:off x="319756" y="4765116"/>
              <a:ext cx="2088993" cy="1815882"/>
            </a:xfrm>
            <a:prstGeom prst="rect">
              <a:avLst/>
            </a:prstGeom>
          </p:spPr>
          <p:txBody>
            <a:bodyPr wrap="square" lIns="0">
              <a:spAutoFit/>
            </a:bodyPr>
            <a:lstStyle/>
            <a:p>
              <a:pPr algn="just">
                <a:spcBef>
                  <a:spcPts val="1200"/>
                </a:spcBef>
              </a:pPr>
              <a:r>
                <a:rPr lang="en-US" sz="1400" noProof="1"/>
                <a:t>One major advantage that Integrated Development Environments bring to the table is that they help standardize the overall development process for programmers. This means that they can work seamlessly with other team members through its collaborative features.</a:t>
              </a:r>
            </a:p>
          </p:txBody>
        </p:sp>
      </p:grpSp>
    </p:spTree>
    <p:extLst>
      <p:ext uri="{BB962C8B-B14F-4D97-AF65-F5344CB8AC3E}">
        <p14:creationId xmlns:p14="http://schemas.microsoft.com/office/powerpoint/2010/main" val="12311403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 name="Picture Placeholder 17">
            <a:extLst>
              <a:ext uri="{FF2B5EF4-FFF2-40B4-BE49-F238E27FC236}">
                <a16:creationId xmlns:a16="http://schemas.microsoft.com/office/drawing/2014/main" id="{58C4D1C8-B04C-4B5E-BBBE-DB247C89A636}"/>
              </a:ext>
            </a:extLst>
          </p:cNvPr>
          <p:cNvPicPr>
            <a:picLocks noChangeAspect="1"/>
          </p:cNvPicPr>
          <p:nvPr/>
        </p:nvPicPr>
        <p:blipFill>
          <a:blip r:embed="rId3"/>
          <a:srcRect l="40" r="40"/>
          <a:stretch>
            <a:fillRect/>
          </a:stretch>
        </p:blipFill>
        <p:spPr>
          <a:xfrm>
            <a:off x="2" y="3"/>
            <a:ext cx="6095998" cy="2367236"/>
          </a:xfrm>
          <a:custGeom>
            <a:avLst/>
            <a:gdLst>
              <a:gd name="connsiteX0" fmla="*/ 0 w 8093315"/>
              <a:gd name="connsiteY0" fmla="*/ 0 h 3992879"/>
              <a:gd name="connsiteX1" fmla="*/ 8093315 w 8093315"/>
              <a:gd name="connsiteY1" fmla="*/ 0 h 3992879"/>
              <a:gd name="connsiteX2" fmla="*/ 6750424 w 8093315"/>
              <a:gd name="connsiteY2" fmla="*/ 1147058 h 3992879"/>
              <a:gd name="connsiteX3" fmla="*/ 3621384 w 8093315"/>
              <a:gd name="connsiteY3" fmla="*/ 1834944 h 3992879"/>
              <a:gd name="connsiteX4" fmla="*/ 2649437 w 8093315"/>
              <a:gd name="connsiteY4" fmla="*/ 2358326 h 3992879"/>
              <a:gd name="connsiteX5" fmla="*/ 1865959 w 8093315"/>
              <a:gd name="connsiteY5" fmla="*/ 3198494 h 3992879"/>
              <a:gd name="connsiteX6" fmla="*/ 1272449 w 8093315"/>
              <a:gd name="connsiteY6" fmla="*/ 3745737 h 3992879"/>
              <a:gd name="connsiteX7" fmla="*/ 564854 w 8093315"/>
              <a:gd name="connsiteY7" fmla="*/ 3992879 h 3992879"/>
              <a:gd name="connsiteX8" fmla="*/ 0 w 8093315"/>
              <a:gd name="connsiteY8" fmla="*/ 3992879 h 3992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093315" h="3992879">
                <a:moveTo>
                  <a:pt x="0" y="0"/>
                </a:moveTo>
                <a:lnTo>
                  <a:pt x="8093315" y="0"/>
                </a:lnTo>
                <a:cubicBezTo>
                  <a:pt x="8093315" y="0"/>
                  <a:pt x="7519289" y="711746"/>
                  <a:pt x="6750424" y="1147058"/>
                </a:cubicBezTo>
                <a:cubicBezTo>
                  <a:pt x="5980810" y="1582176"/>
                  <a:pt x="3621384" y="1834944"/>
                  <a:pt x="3621384" y="1834944"/>
                </a:cubicBezTo>
                <a:lnTo>
                  <a:pt x="2649437" y="2358326"/>
                </a:lnTo>
                <a:lnTo>
                  <a:pt x="1865959" y="3198494"/>
                </a:lnTo>
                <a:lnTo>
                  <a:pt x="1272449" y="3745737"/>
                </a:lnTo>
                <a:lnTo>
                  <a:pt x="564854" y="3992879"/>
                </a:lnTo>
                <a:lnTo>
                  <a:pt x="0" y="3992879"/>
                </a:lnTo>
                <a:close/>
              </a:path>
            </a:pathLst>
          </a:custGeom>
        </p:spPr>
      </p:pic>
      <p:sp>
        <p:nvSpPr>
          <p:cNvPr id="32" name="Shape">
            <a:extLst>
              <a:ext uri="{FF2B5EF4-FFF2-40B4-BE49-F238E27FC236}">
                <a16:creationId xmlns:a16="http://schemas.microsoft.com/office/drawing/2014/main" id="{2E55DD1B-7D8B-4756-B0BA-8D526AB9F5AC}"/>
              </a:ext>
            </a:extLst>
          </p:cNvPr>
          <p:cNvSpPr/>
          <p:nvPr/>
        </p:nvSpPr>
        <p:spPr>
          <a:xfrm>
            <a:off x="1" y="0"/>
            <a:ext cx="6213166" cy="2744457"/>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cubicBezTo>
                  <a:pt x="354" y="21421"/>
                  <a:pt x="697" y="21216"/>
                  <a:pt x="1040" y="20977"/>
                </a:cubicBezTo>
                <a:cubicBezTo>
                  <a:pt x="1743" y="20484"/>
                  <a:pt x="2427" y="19831"/>
                  <a:pt x="3047" y="19058"/>
                </a:cubicBezTo>
                <a:cubicBezTo>
                  <a:pt x="3747" y="18186"/>
                  <a:pt x="4395" y="17194"/>
                  <a:pt x="4988" y="16093"/>
                </a:cubicBezTo>
                <a:cubicBezTo>
                  <a:pt x="5515" y="15111"/>
                  <a:pt x="6017" y="14089"/>
                  <a:pt x="6527" y="13083"/>
                </a:cubicBezTo>
                <a:cubicBezTo>
                  <a:pt x="6569" y="12998"/>
                  <a:pt x="6613" y="12918"/>
                  <a:pt x="6654" y="12833"/>
                </a:cubicBezTo>
                <a:cubicBezTo>
                  <a:pt x="6805" y="12549"/>
                  <a:pt x="6958" y="12265"/>
                  <a:pt x="7115" y="11986"/>
                </a:cubicBezTo>
                <a:cubicBezTo>
                  <a:pt x="7238" y="11787"/>
                  <a:pt x="7362" y="11592"/>
                  <a:pt x="7488" y="11398"/>
                </a:cubicBezTo>
                <a:cubicBezTo>
                  <a:pt x="7568" y="11293"/>
                  <a:pt x="7647" y="11184"/>
                  <a:pt x="7727" y="11079"/>
                </a:cubicBezTo>
                <a:cubicBezTo>
                  <a:pt x="7966" y="10805"/>
                  <a:pt x="8210" y="10546"/>
                  <a:pt x="8465" y="10327"/>
                </a:cubicBezTo>
                <a:cubicBezTo>
                  <a:pt x="8959" y="9968"/>
                  <a:pt x="9489" y="9753"/>
                  <a:pt x="10022" y="9684"/>
                </a:cubicBezTo>
                <a:cubicBezTo>
                  <a:pt x="10379" y="9639"/>
                  <a:pt x="10733" y="9614"/>
                  <a:pt x="11092" y="9604"/>
                </a:cubicBezTo>
                <a:cubicBezTo>
                  <a:pt x="11419" y="9594"/>
                  <a:pt x="11743" y="9594"/>
                  <a:pt x="12070" y="9589"/>
                </a:cubicBezTo>
                <a:cubicBezTo>
                  <a:pt x="12418" y="9579"/>
                  <a:pt x="12767" y="9524"/>
                  <a:pt x="13113" y="9474"/>
                </a:cubicBezTo>
                <a:cubicBezTo>
                  <a:pt x="13453" y="9424"/>
                  <a:pt x="13788" y="9305"/>
                  <a:pt x="14120" y="9180"/>
                </a:cubicBezTo>
                <a:cubicBezTo>
                  <a:pt x="14482" y="9046"/>
                  <a:pt x="14842" y="8871"/>
                  <a:pt x="15193" y="8662"/>
                </a:cubicBezTo>
                <a:cubicBezTo>
                  <a:pt x="16168" y="8084"/>
                  <a:pt x="17098" y="7232"/>
                  <a:pt x="17952" y="6215"/>
                </a:cubicBezTo>
                <a:cubicBezTo>
                  <a:pt x="18402" y="5682"/>
                  <a:pt x="18825" y="5093"/>
                  <a:pt x="19242" y="4475"/>
                </a:cubicBezTo>
                <a:cubicBezTo>
                  <a:pt x="19412" y="4221"/>
                  <a:pt x="19574" y="3957"/>
                  <a:pt x="19733" y="3688"/>
                </a:cubicBezTo>
                <a:cubicBezTo>
                  <a:pt x="19879" y="3444"/>
                  <a:pt x="20030" y="3200"/>
                  <a:pt x="20167" y="2935"/>
                </a:cubicBezTo>
                <a:cubicBezTo>
                  <a:pt x="20324" y="2641"/>
                  <a:pt x="20480" y="2342"/>
                  <a:pt x="20634" y="2048"/>
                </a:cubicBezTo>
                <a:cubicBezTo>
                  <a:pt x="20763" y="1804"/>
                  <a:pt x="20892" y="1565"/>
                  <a:pt x="21010" y="1311"/>
                </a:cubicBezTo>
                <a:cubicBezTo>
                  <a:pt x="21164" y="977"/>
                  <a:pt x="21317" y="638"/>
                  <a:pt x="21468" y="299"/>
                </a:cubicBezTo>
                <a:cubicBezTo>
                  <a:pt x="21512" y="199"/>
                  <a:pt x="21556" y="100"/>
                  <a:pt x="21600" y="0"/>
                </a:cubicBezTo>
                <a:lnTo>
                  <a:pt x="21312" y="0"/>
                </a:lnTo>
                <a:cubicBezTo>
                  <a:pt x="21207" y="224"/>
                  <a:pt x="21100" y="449"/>
                  <a:pt x="20991" y="668"/>
                </a:cubicBezTo>
                <a:cubicBezTo>
                  <a:pt x="20859" y="932"/>
                  <a:pt x="20727" y="1191"/>
                  <a:pt x="20598" y="1455"/>
                </a:cubicBezTo>
                <a:cubicBezTo>
                  <a:pt x="20414" y="1774"/>
                  <a:pt x="20230" y="2098"/>
                  <a:pt x="20046" y="2417"/>
                </a:cubicBezTo>
                <a:cubicBezTo>
                  <a:pt x="19937" y="2592"/>
                  <a:pt x="19827" y="2766"/>
                  <a:pt x="19714" y="2935"/>
                </a:cubicBezTo>
                <a:cubicBezTo>
                  <a:pt x="19528" y="3205"/>
                  <a:pt x="19335" y="3459"/>
                  <a:pt x="19141" y="3703"/>
                </a:cubicBezTo>
                <a:cubicBezTo>
                  <a:pt x="18789" y="4112"/>
                  <a:pt x="18424" y="4475"/>
                  <a:pt x="18043" y="4789"/>
                </a:cubicBezTo>
                <a:cubicBezTo>
                  <a:pt x="17691" y="5064"/>
                  <a:pt x="17334" y="5298"/>
                  <a:pt x="16967" y="5492"/>
                </a:cubicBezTo>
                <a:cubicBezTo>
                  <a:pt x="16714" y="5622"/>
                  <a:pt x="16461" y="5711"/>
                  <a:pt x="16203" y="5796"/>
                </a:cubicBezTo>
                <a:cubicBezTo>
                  <a:pt x="16080" y="5836"/>
                  <a:pt x="15954" y="5881"/>
                  <a:pt x="15830" y="5906"/>
                </a:cubicBezTo>
                <a:cubicBezTo>
                  <a:pt x="15660" y="5941"/>
                  <a:pt x="15490" y="6001"/>
                  <a:pt x="15317" y="6011"/>
                </a:cubicBezTo>
                <a:cubicBezTo>
                  <a:pt x="14974" y="6040"/>
                  <a:pt x="14633" y="6050"/>
                  <a:pt x="14290" y="6050"/>
                </a:cubicBezTo>
                <a:cubicBezTo>
                  <a:pt x="13972" y="6045"/>
                  <a:pt x="13653" y="6025"/>
                  <a:pt x="13335" y="6016"/>
                </a:cubicBezTo>
                <a:cubicBezTo>
                  <a:pt x="13028" y="6006"/>
                  <a:pt x="12715" y="6001"/>
                  <a:pt x="12407" y="6030"/>
                </a:cubicBezTo>
                <a:cubicBezTo>
                  <a:pt x="12234" y="6045"/>
                  <a:pt x="12061" y="6065"/>
                  <a:pt x="11891" y="6095"/>
                </a:cubicBezTo>
                <a:cubicBezTo>
                  <a:pt x="11702" y="6130"/>
                  <a:pt x="11521" y="6180"/>
                  <a:pt x="11334" y="6235"/>
                </a:cubicBezTo>
                <a:cubicBezTo>
                  <a:pt x="10974" y="6344"/>
                  <a:pt x="10620" y="6569"/>
                  <a:pt x="10285" y="6828"/>
                </a:cubicBezTo>
                <a:cubicBezTo>
                  <a:pt x="9937" y="7097"/>
                  <a:pt x="9607" y="7406"/>
                  <a:pt x="9286" y="7760"/>
                </a:cubicBezTo>
                <a:cubicBezTo>
                  <a:pt x="8938" y="8144"/>
                  <a:pt x="8600" y="8567"/>
                  <a:pt x="8276" y="9016"/>
                </a:cubicBezTo>
                <a:cubicBezTo>
                  <a:pt x="7068" y="10685"/>
                  <a:pt x="6047" y="12729"/>
                  <a:pt x="5023" y="14752"/>
                </a:cubicBezTo>
                <a:cubicBezTo>
                  <a:pt x="4809" y="15161"/>
                  <a:pt x="4592" y="15565"/>
                  <a:pt x="4370" y="15958"/>
                </a:cubicBezTo>
                <a:cubicBezTo>
                  <a:pt x="4318" y="16043"/>
                  <a:pt x="4266" y="16128"/>
                  <a:pt x="4213" y="16212"/>
                </a:cubicBezTo>
                <a:cubicBezTo>
                  <a:pt x="4071" y="16417"/>
                  <a:pt x="3925" y="16616"/>
                  <a:pt x="3780" y="16811"/>
                </a:cubicBezTo>
                <a:cubicBezTo>
                  <a:pt x="3654" y="16955"/>
                  <a:pt x="3527" y="17100"/>
                  <a:pt x="3398" y="17229"/>
                </a:cubicBezTo>
                <a:cubicBezTo>
                  <a:pt x="3231" y="17399"/>
                  <a:pt x="3061" y="17553"/>
                  <a:pt x="2888" y="17703"/>
                </a:cubicBezTo>
                <a:cubicBezTo>
                  <a:pt x="2723" y="17822"/>
                  <a:pt x="2556" y="17937"/>
                  <a:pt x="2385" y="18037"/>
                </a:cubicBezTo>
                <a:cubicBezTo>
                  <a:pt x="2190" y="18151"/>
                  <a:pt x="1987" y="18266"/>
                  <a:pt x="1784" y="18321"/>
                </a:cubicBezTo>
                <a:cubicBezTo>
                  <a:pt x="1674" y="18351"/>
                  <a:pt x="1562" y="18380"/>
                  <a:pt x="1452" y="18405"/>
                </a:cubicBezTo>
                <a:cubicBezTo>
                  <a:pt x="1211" y="18470"/>
                  <a:pt x="966" y="18435"/>
                  <a:pt x="722" y="18435"/>
                </a:cubicBezTo>
                <a:cubicBezTo>
                  <a:pt x="576" y="18435"/>
                  <a:pt x="431" y="18425"/>
                  <a:pt x="288" y="18415"/>
                </a:cubicBezTo>
                <a:cubicBezTo>
                  <a:pt x="214" y="18430"/>
                  <a:pt x="137" y="18440"/>
                  <a:pt x="60" y="18445"/>
                </a:cubicBezTo>
                <a:cubicBezTo>
                  <a:pt x="41" y="18455"/>
                  <a:pt x="19" y="18465"/>
                  <a:pt x="0" y="18470"/>
                </a:cubicBezTo>
                <a:lnTo>
                  <a:pt x="0" y="21600"/>
                </a:lnTo>
                <a:close/>
              </a:path>
            </a:pathLst>
          </a:custGeom>
          <a:gradFill>
            <a:gsLst>
              <a:gs pos="0">
                <a:schemeClr val="accent3">
                  <a:lumMod val="60000"/>
                  <a:lumOff val="40000"/>
                </a:schemeClr>
              </a:gs>
              <a:gs pos="92000">
                <a:schemeClr val="accent5"/>
              </a:gs>
            </a:gsLst>
            <a:lin ang="5400000" scaled="1"/>
          </a:gradFill>
          <a:ln w="12700">
            <a:miter lim="400000"/>
          </a:ln>
        </p:spPr>
        <p:txBody>
          <a:bodyPr lIns="38100" tIns="38100" rIns="38100" bIns="38100" anchor="ctr"/>
          <a:lstStyle/>
          <a:p>
            <a:pPr>
              <a:defRPr sz="3000">
                <a:solidFill>
                  <a:srgbClr val="FFFFFF"/>
                </a:solidFill>
              </a:defRPr>
            </a:pPr>
            <a:endParaRPr/>
          </a:p>
        </p:txBody>
      </p:sp>
      <p:sp>
        <p:nvSpPr>
          <p:cNvPr id="6" name="Rectangle: Rounded Corners 5">
            <a:extLst>
              <a:ext uri="{FF2B5EF4-FFF2-40B4-BE49-F238E27FC236}">
                <a16:creationId xmlns:a16="http://schemas.microsoft.com/office/drawing/2014/main" id="{C93D9E9F-5B88-4B70-B41F-1DC03E91796F}"/>
              </a:ext>
            </a:extLst>
          </p:cNvPr>
          <p:cNvSpPr/>
          <p:nvPr/>
        </p:nvSpPr>
        <p:spPr>
          <a:xfrm>
            <a:off x="255777" y="1522864"/>
            <a:ext cx="2016133" cy="4025006"/>
          </a:xfrm>
          <a:prstGeom prst="roundRect">
            <a:avLst>
              <a:gd name="adj" fmla="val 10000"/>
            </a:avLst>
          </a:prstGeom>
          <a:solidFill>
            <a:srgbClr val="BD8CF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Oval 4">
            <a:extLst>
              <a:ext uri="{FF2B5EF4-FFF2-40B4-BE49-F238E27FC236}">
                <a16:creationId xmlns:a16="http://schemas.microsoft.com/office/drawing/2014/main" id="{7497BD21-78C5-41FF-8BAC-A8195CD5FDFD}"/>
              </a:ext>
            </a:extLst>
          </p:cNvPr>
          <p:cNvSpPr/>
          <p:nvPr/>
        </p:nvSpPr>
        <p:spPr>
          <a:xfrm>
            <a:off x="579720" y="1847983"/>
            <a:ext cx="1370175" cy="1340327"/>
          </a:xfrm>
          <a:prstGeom prst="ellipse">
            <a:avLst/>
          </a:prstGeom>
          <a:solidFill>
            <a:schemeClr val="bg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2" name="Rectangle: Rounded Corners 11">
            <a:extLst>
              <a:ext uri="{FF2B5EF4-FFF2-40B4-BE49-F238E27FC236}">
                <a16:creationId xmlns:a16="http://schemas.microsoft.com/office/drawing/2014/main" id="{5D8872EA-A026-4B85-88AD-D6374CE2B34D}"/>
              </a:ext>
            </a:extLst>
          </p:cNvPr>
          <p:cNvSpPr/>
          <p:nvPr/>
        </p:nvSpPr>
        <p:spPr>
          <a:xfrm>
            <a:off x="2646978" y="1522864"/>
            <a:ext cx="2016133" cy="4025006"/>
          </a:xfrm>
          <a:prstGeom prst="roundRect">
            <a:avLst>
              <a:gd name="adj" fmla="val 10000"/>
            </a:avLst>
          </a:prstGeom>
          <a:solidFill>
            <a:srgbClr val="92C75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a:extLst>
              <a:ext uri="{FF2B5EF4-FFF2-40B4-BE49-F238E27FC236}">
                <a16:creationId xmlns:a16="http://schemas.microsoft.com/office/drawing/2014/main" id="{A62F3922-B43A-4C84-B637-2A20E8EC1BCE}"/>
              </a:ext>
            </a:extLst>
          </p:cNvPr>
          <p:cNvSpPr/>
          <p:nvPr/>
        </p:nvSpPr>
        <p:spPr>
          <a:xfrm>
            <a:off x="3021793" y="1847983"/>
            <a:ext cx="1370175" cy="1340327"/>
          </a:xfrm>
          <a:prstGeom prst="ellipse">
            <a:avLst/>
          </a:prstGeom>
          <a:solidFill>
            <a:schemeClr val="bg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7" name="Rectangle: Rounded Corners 16">
            <a:extLst>
              <a:ext uri="{FF2B5EF4-FFF2-40B4-BE49-F238E27FC236}">
                <a16:creationId xmlns:a16="http://schemas.microsoft.com/office/drawing/2014/main" id="{D6188924-DC38-4CBB-91EA-C8E9106B7E1A}"/>
              </a:ext>
            </a:extLst>
          </p:cNvPr>
          <p:cNvSpPr/>
          <p:nvPr/>
        </p:nvSpPr>
        <p:spPr>
          <a:xfrm>
            <a:off x="4996136" y="1522864"/>
            <a:ext cx="2016133" cy="4025006"/>
          </a:xfrm>
          <a:prstGeom prst="roundRect">
            <a:avLst>
              <a:gd name="adj" fmla="val 10000"/>
            </a:avLst>
          </a:prstGeom>
          <a:solidFill>
            <a:srgbClr val="EF3667"/>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Oval 15">
            <a:extLst>
              <a:ext uri="{FF2B5EF4-FFF2-40B4-BE49-F238E27FC236}">
                <a16:creationId xmlns:a16="http://schemas.microsoft.com/office/drawing/2014/main" id="{984EB04C-AF1C-4B71-A535-1C0A771D4B1C}"/>
              </a:ext>
            </a:extLst>
          </p:cNvPr>
          <p:cNvSpPr/>
          <p:nvPr/>
        </p:nvSpPr>
        <p:spPr>
          <a:xfrm>
            <a:off x="5339377" y="1847983"/>
            <a:ext cx="1370175" cy="1340327"/>
          </a:xfrm>
          <a:prstGeom prst="ellipse">
            <a:avLst/>
          </a:prstGeom>
          <a:solidFill>
            <a:schemeClr val="bg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2" name="Rectangle: Rounded Corners 21">
            <a:extLst>
              <a:ext uri="{FF2B5EF4-FFF2-40B4-BE49-F238E27FC236}">
                <a16:creationId xmlns:a16="http://schemas.microsoft.com/office/drawing/2014/main" id="{B6B66F70-15E2-4B2F-A6EF-AC67D9495CDA}"/>
              </a:ext>
            </a:extLst>
          </p:cNvPr>
          <p:cNvSpPr/>
          <p:nvPr/>
        </p:nvSpPr>
        <p:spPr>
          <a:xfrm>
            <a:off x="7437607" y="1522864"/>
            <a:ext cx="2016133" cy="4025006"/>
          </a:xfrm>
          <a:prstGeom prst="roundRect">
            <a:avLst>
              <a:gd name="adj" fmla="val 10000"/>
            </a:avLst>
          </a:prstGeom>
          <a:solidFill>
            <a:srgbClr val="2E90E8"/>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1" name="Oval 20">
            <a:extLst>
              <a:ext uri="{FF2B5EF4-FFF2-40B4-BE49-F238E27FC236}">
                <a16:creationId xmlns:a16="http://schemas.microsoft.com/office/drawing/2014/main" id="{D94079A7-0B6E-44DB-8FC1-9E8E40FFFE93}"/>
              </a:ext>
            </a:extLst>
          </p:cNvPr>
          <p:cNvSpPr/>
          <p:nvPr/>
        </p:nvSpPr>
        <p:spPr>
          <a:xfrm>
            <a:off x="7739932" y="1911116"/>
            <a:ext cx="1370175" cy="1340327"/>
          </a:xfrm>
          <a:prstGeom prst="ellipse">
            <a:avLst/>
          </a:prstGeom>
          <a:solidFill>
            <a:schemeClr val="bg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29" name="Picture 28">
            <a:extLst>
              <a:ext uri="{FF2B5EF4-FFF2-40B4-BE49-F238E27FC236}">
                <a16:creationId xmlns:a16="http://schemas.microsoft.com/office/drawing/2014/main" id="{54B844BD-E0B8-4A28-84B5-268280A9C9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175" y="1916982"/>
            <a:ext cx="1225346" cy="1225346"/>
          </a:xfrm>
          <a:prstGeom prst="rect">
            <a:avLst/>
          </a:prstGeom>
        </p:spPr>
      </p:pic>
      <p:pic>
        <p:nvPicPr>
          <p:cNvPr id="31" name="Picture 30">
            <a:extLst>
              <a:ext uri="{FF2B5EF4-FFF2-40B4-BE49-F238E27FC236}">
                <a16:creationId xmlns:a16="http://schemas.microsoft.com/office/drawing/2014/main" id="{0F887ADC-3D16-4494-A721-F0F0633DE06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44380" y="2011338"/>
            <a:ext cx="1036633" cy="1036633"/>
          </a:xfrm>
          <a:prstGeom prst="rect">
            <a:avLst/>
          </a:prstGeom>
        </p:spPr>
      </p:pic>
      <p:pic>
        <p:nvPicPr>
          <p:cNvPr id="35" name="Picture 34">
            <a:extLst>
              <a:ext uri="{FF2B5EF4-FFF2-40B4-BE49-F238E27FC236}">
                <a16:creationId xmlns:a16="http://schemas.microsoft.com/office/drawing/2014/main" id="{8849F58B-7200-4D34-8D6A-34415F88DA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24361" y="2054276"/>
            <a:ext cx="905622" cy="1044305"/>
          </a:xfrm>
          <a:prstGeom prst="rect">
            <a:avLst/>
          </a:prstGeom>
        </p:spPr>
      </p:pic>
      <p:sp>
        <p:nvSpPr>
          <p:cNvPr id="37" name="TextBox 36">
            <a:extLst>
              <a:ext uri="{FF2B5EF4-FFF2-40B4-BE49-F238E27FC236}">
                <a16:creationId xmlns:a16="http://schemas.microsoft.com/office/drawing/2014/main" id="{0DA2A171-EBFF-4DA4-B627-5784EFD65135}"/>
              </a:ext>
            </a:extLst>
          </p:cNvPr>
          <p:cNvSpPr txBox="1"/>
          <p:nvPr/>
        </p:nvSpPr>
        <p:spPr>
          <a:xfrm>
            <a:off x="4663111" y="458791"/>
            <a:ext cx="7473774" cy="769441"/>
          </a:xfrm>
          <a:prstGeom prst="rect">
            <a:avLst/>
          </a:prstGeom>
          <a:noFill/>
        </p:spPr>
        <p:txBody>
          <a:bodyPr wrap="square">
            <a:spAutoFit/>
          </a:bodyPr>
          <a:lstStyle/>
          <a:p>
            <a:pPr algn="ctr"/>
            <a:r>
              <a:rPr lang="en-US" sz="4400" b="1" dirty="0"/>
              <a:t>Best IDE for Web Development</a:t>
            </a:r>
          </a:p>
        </p:txBody>
      </p:sp>
      <p:pic>
        <p:nvPicPr>
          <p:cNvPr id="3" name="Picture 2">
            <a:extLst>
              <a:ext uri="{FF2B5EF4-FFF2-40B4-BE49-F238E27FC236}">
                <a16:creationId xmlns:a16="http://schemas.microsoft.com/office/drawing/2014/main" id="{9B5348B3-08B5-47B2-9126-52DF77028BD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84121" y="1895387"/>
            <a:ext cx="1245517" cy="1245517"/>
          </a:xfrm>
          <a:prstGeom prst="rect">
            <a:avLst/>
          </a:prstGeom>
        </p:spPr>
      </p:pic>
      <p:sp>
        <p:nvSpPr>
          <p:cNvPr id="19" name="Rectangle: Rounded Corners 18">
            <a:extLst>
              <a:ext uri="{FF2B5EF4-FFF2-40B4-BE49-F238E27FC236}">
                <a16:creationId xmlns:a16="http://schemas.microsoft.com/office/drawing/2014/main" id="{76483CA1-F355-4094-91F4-D6E7713CB09B}"/>
              </a:ext>
            </a:extLst>
          </p:cNvPr>
          <p:cNvSpPr/>
          <p:nvPr/>
        </p:nvSpPr>
        <p:spPr>
          <a:xfrm>
            <a:off x="9793016" y="1522864"/>
            <a:ext cx="2016133" cy="4025006"/>
          </a:xfrm>
          <a:prstGeom prst="roundRect">
            <a:avLst>
              <a:gd name="adj" fmla="val 10000"/>
            </a:avLst>
          </a:prstGeom>
          <a:solidFill>
            <a:srgbClr val="FBC73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0" name="Oval 19">
            <a:extLst>
              <a:ext uri="{FF2B5EF4-FFF2-40B4-BE49-F238E27FC236}">
                <a16:creationId xmlns:a16="http://schemas.microsoft.com/office/drawing/2014/main" id="{61581085-9070-4045-B55E-EEA9C860B51A}"/>
              </a:ext>
            </a:extLst>
          </p:cNvPr>
          <p:cNvSpPr/>
          <p:nvPr/>
        </p:nvSpPr>
        <p:spPr>
          <a:xfrm>
            <a:off x="10095341" y="1911116"/>
            <a:ext cx="1370175" cy="1340327"/>
          </a:xfrm>
          <a:prstGeom prst="ellipse">
            <a:avLst/>
          </a:prstGeom>
          <a:solidFill>
            <a:schemeClr val="bg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7" name="Picture 6">
            <a:extLst>
              <a:ext uri="{FF2B5EF4-FFF2-40B4-BE49-F238E27FC236}">
                <a16:creationId xmlns:a16="http://schemas.microsoft.com/office/drawing/2014/main" id="{3A006E2D-89C3-406C-9814-F20F51C5031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296060" y="2082264"/>
            <a:ext cx="968735" cy="968735"/>
          </a:xfrm>
          <a:prstGeom prst="rect">
            <a:avLst/>
          </a:prstGeom>
        </p:spPr>
      </p:pic>
      <p:sp>
        <p:nvSpPr>
          <p:cNvPr id="24" name="Rectangle 23">
            <a:extLst>
              <a:ext uri="{FF2B5EF4-FFF2-40B4-BE49-F238E27FC236}">
                <a16:creationId xmlns:a16="http://schemas.microsoft.com/office/drawing/2014/main" id="{F23D2281-0CAC-4ABA-A0B2-E6F9CB8B008C}"/>
              </a:ext>
            </a:extLst>
          </p:cNvPr>
          <p:cNvSpPr/>
          <p:nvPr/>
        </p:nvSpPr>
        <p:spPr>
          <a:xfrm>
            <a:off x="465915" y="3398594"/>
            <a:ext cx="1596433" cy="1938992"/>
          </a:xfrm>
          <a:prstGeom prst="rect">
            <a:avLst/>
          </a:prstGeom>
        </p:spPr>
        <p:txBody>
          <a:bodyPr wrap="square" lIns="0">
            <a:spAutoFit/>
          </a:bodyPr>
          <a:lstStyle/>
          <a:p>
            <a:pPr algn="ctr"/>
            <a:r>
              <a:rPr lang="en-US" sz="2000" b="1" noProof="1"/>
              <a:t>Visual Studio IDE</a:t>
            </a:r>
          </a:p>
          <a:p>
            <a:pPr marL="342900" indent="-342900" algn="just">
              <a:buFont typeface="Arial" panose="020B0604020202020204" pitchFamily="34" charset="0"/>
              <a:buChar char="•"/>
            </a:pPr>
            <a:r>
              <a:rPr lang="en-US" sz="2000" noProof="1"/>
              <a:t>Python</a:t>
            </a:r>
          </a:p>
          <a:p>
            <a:pPr marL="342900" indent="-342900" algn="just">
              <a:buFont typeface="Arial" panose="020B0604020202020204" pitchFamily="34" charset="0"/>
              <a:buChar char="•"/>
            </a:pPr>
            <a:r>
              <a:rPr lang="en-US" sz="2000" noProof="1"/>
              <a:t>Node.js </a:t>
            </a:r>
          </a:p>
          <a:p>
            <a:pPr marL="342900" indent="-342900" algn="just">
              <a:buFont typeface="Arial" panose="020B0604020202020204" pitchFamily="34" charset="0"/>
              <a:buChar char="•"/>
            </a:pPr>
            <a:r>
              <a:rPr lang="en-US" sz="2000" noProof="1"/>
              <a:t>C++</a:t>
            </a:r>
          </a:p>
          <a:p>
            <a:pPr marL="342900" indent="-342900" algn="just">
              <a:buFont typeface="Arial" panose="020B0604020202020204" pitchFamily="34" charset="0"/>
              <a:buChar char="•"/>
            </a:pPr>
            <a:r>
              <a:rPr lang="en-US" sz="2000" noProof="1"/>
              <a:t>Unity</a:t>
            </a:r>
          </a:p>
        </p:txBody>
      </p:sp>
      <p:sp>
        <p:nvSpPr>
          <p:cNvPr id="25" name="Rectangle 24">
            <a:extLst>
              <a:ext uri="{FF2B5EF4-FFF2-40B4-BE49-F238E27FC236}">
                <a16:creationId xmlns:a16="http://schemas.microsoft.com/office/drawing/2014/main" id="{305A0FE5-1D5C-43C5-913D-9E560F024DBA}"/>
              </a:ext>
            </a:extLst>
          </p:cNvPr>
          <p:cNvSpPr/>
          <p:nvPr/>
        </p:nvSpPr>
        <p:spPr>
          <a:xfrm>
            <a:off x="2908662" y="3398594"/>
            <a:ext cx="1596433" cy="1938992"/>
          </a:xfrm>
          <a:prstGeom prst="rect">
            <a:avLst/>
          </a:prstGeom>
        </p:spPr>
        <p:txBody>
          <a:bodyPr wrap="square" lIns="0">
            <a:spAutoFit/>
          </a:bodyPr>
          <a:lstStyle/>
          <a:p>
            <a:pPr algn="ctr"/>
            <a:r>
              <a:rPr lang="en-US" sz="2000" b="1" noProof="1"/>
              <a:t>Android Studio</a:t>
            </a:r>
          </a:p>
          <a:p>
            <a:pPr marL="342900" indent="-342900" algn="just">
              <a:buFont typeface="Arial" panose="020B0604020202020204" pitchFamily="34" charset="0"/>
              <a:buChar char="•"/>
            </a:pPr>
            <a:r>
              <a:rPr lang="en-US" sz="2000" noProof="1"/>
              <a:t>Kotlin</a:t>
            </a:r>
          </a:p>
          <a:p>
            <a:pPr marL="342900" indent="-342900" algn="just">
              <a:buFont typeface="Arial" panose="020B0604020202020204" pitchFamily="34" charset="0"/>
              <a:buChar char="•"/>
            </a:pPr>
            <a:r>
              <a:rPr lang="en-US" sz="2000" noProof="1"/>
              <a:t>Java </a:t>
            </a:r>
          </a:p>
          <a:p>
            <a:pPr marL="342900" indent="-342900" algn="just">
              <a:buFont typeface="Arial" panose="020B0604020202020204" pitchFamily="34" charset="0"/>
              <a:buChar char="•"/>
            </a:pPr>
            <a:r>
              <a:rPr lang="en-US" sz="2000" noProof="1"/>
              <a:t>C#</a:t>
            </a:r>
          </a:p>
          <a:p>
            <a:pPr marL="342900" indent="-342900" algn="just">
              <a:buFont typeface="Arial" panose="020B0604020202020204" pitchFamily="34" charset="0"/>
              <a:buChar char="•"/>
            </a:pPr>
            <a:r>
              <a:rPr lang="en-US" sz="2000" noProof="1"/>
              <a:t>Python</a:t>
            </a:r>
          </a:p>
        </p:txBody>
      </p:sp>
      <p:sp>
        <p:nvSpPr>
          <p:cNvPr id="26" name="Rectangle 25">
            <a:extLst>
              <a:ext uri="{FF2B5EF4-FFF2-40B4-BE49-F238E27FC236}">
                <a16:creationId xmlns:a16="http://schemas.microsoft.com/office/drawing/2014/main" id="{ECB82FBB-0EA2-4ED8-A781-9DE0F6DB6DFC}"/>
              </a:ext>
            </a:extLst>
          </p:cNvPr>
          <p:cNvSpPr/>
          <p:nvPr/>
        </p:nvSpPr>
        <p:spPr>
          <a:xfrm>
            <a:off x="5339377" y="3398594"/>
            <a:ext cx="1596433" cy="1631216"/>
          </a:xfrm>
          <a:prstGeom prst="rect">
            <a:avLst/>
          </a:prstGeom>
        </p:spPr>
        <p:txBody>
          <a:bodyPr wrap="square" lIns="0">
            <a:spAutoFit/>
          </a:bodyPr>
          <a:lstStyle/>
          <a:p>
            <a:pPr algn="ctr"/>
            <a:r>
              <a:rPr lang="en-US" sz="2000" b="1" noProof="1"/>
              <a:t>IntelliJ IDEA</a:t>
            </a:r>
          </a:p>
          <a:p>
            <a:pPr marL="342900" indent="-342900" algn="just">
              <a:buFont typeface="Arial" panose="020B0604020202020204" pitchFamily="34" charset="0"/>
              <a:buChar char="•"/>
            </a:pPr>
            <a:r>
              <a:rPr lang="en-US" sz="2000" noProof="1"/>
              <a:t>SQL</a:t>
            </a:r>
          </a:p>
          <a:p>
            <a:pPr marL="342900" indent="-342900" algn="just">
              <a:buFont typeface="Arial" panose="020B0604020202020204" pitchFamily="34" charset="0"/>
              <a:buChar char="•"/>
            </a:pPr>
            <a:r>
              <a:rPr lang="en-US" sz="2000" noProof="1"/>
              <a:t>JavaScript </a:t>
            </a:r>
          </a:p>
          <a:p>
            <a:pPr marL="342900" indent="-342900" algn="just">
              <a:buFont typeface="Arial" panose="020B0604020202020204" pitchFamily="34" charset="0"/>
              <a:buChar char="•"/>
            </a:pPr>
            <a:r>
              <a:rPr lang="en-US" sz="2000" noProof="1"/>
              <a:t>Groovy</a:t>
            </a:r>
          </a:p>
          <a:p>
            <a:pPr marL="342900" indent="-342900" algn="just">
              <a:buFont typeface="Arial" panose="020B0604020202020204" pitchFamily="34" charset="0"/>
              <a:buChar char="•"/>
            </a:pPr>
            <a:r>
              <a:rPr lang="en-US" sz="2000" noProof="1"/>
              <a:t>Scala</a:t>
            </a:r>
          </a:p>
        </p:txBody>
      </p:sp>
      <p:sp>
        <p:nvSpPr>
          <p:cNvPr id="27" name="Rectangle 26">
            <a:extLst>
              <a:ext uri="{FF2B5EF4-FFF2-40B4-BE49-F238E27FC236}">
                <a16:creationId xmlns:a16="http://schemas.microsoft.com/office/drawing/2014/main" id="{56DEBFEF-61F5-4CAD-921A-A9064714FF0C}"/>
              </a:ext>
            </a:extLst>
          </p:cNvPr>
          <p:cNvSpPr/>
          <p:nvPr/>
        </p:nvSpPr>
        <p:spPr>
          <a:xfrm>
            <a:off x="7678030" y="3394603"/>
            <a:ext cx="1596433" cy="1631216"/>
          </a:xfrm>
          <a:prstGeom prst="rect">
            <a:avLst/>
          </a:prstGeom>
        </p:spPr>
        <p:txBody>
          <a:bodyPr wrap="square" lIns="0">
            <a:spAutoFit/>
          </a:bodyPr>
          <a:lstStyle/>
          <a:p>
            <a:pPr algn="ctr"/>
            <a:r>
              <a:rPr lang="en-US" sz="2000" b="1" noProof="1"/>
              <a:t>NetBeans</a:t>
            </a:r>
          </a:p>
          <a:p>
            <a:pPr marL="342900" indent="-342900" algn="just">
              <a:buFont typeface="Arial" panose="020B0604020202020204" pitchFamily="34" charset="0"/>
              <a:buChar char="•"/>
            </a:pPr>
            <a:r>
              <a:rPr lang="en-US" sz="2000" noProof="1"/>
              <a:t>PHP</a:t>
            </a:r>
          </a:p>
          <a:p>
            <a:pPr marL="342900" indent="-342900" algn="just">
              <a:buFont typeface="Arial" panose="020B0604020202020204" pitchFamily="34" charset="0"/>
              <a:buChar char="•"/>
            </a:pPr>
            <a:r>
              <a:rPr lang="en-US" sz="2000" noProof="1"/>
              <a:t>HTML 5 </a:t>
            </a:r>
          </a:p>
          <a:p>
            <a:pPr marL="342900" indent="-342900" algn="just">
              <a:buFont typeface="Arial" panose="020B0604020202020204" pitchFamily="34" charset="0"/>
              <a:buChar char="•"/>
            </a:pPr>
            <a:r>
              <a:rPr lang="en-US" sz="2000" noProof="1"/>
              <a:t>CSS</a:t>
            </a:r>
          </a:p>
          <a:p>
            <a:pPr marL="342900" indent="-342900" algn="just">
              <a:buFont typeface="Arial" panose="020B0604020202020204" pitchFamily="34" charset="0"/>
              <a:buChar char="•"/>
            </a:pPr>
            <a:r>
              <a:rPr lang="en-US" sz="2000" noProof="1"/>
              <a:t>Java</a:t>
            </a:r>
          </a:p>
        </p:txBody>
      </p:sp>
      <p:sp>
        <p:nvSpPr>
          <p:cNvPr id="28" name="Rectangle 27">
            <a:extLst>
              <a:ext uri="{FF2B5EF4-FFF2-40B4-BE49-F238E27FC236}">
                <a16:creationId xmlns:a16="http://schemas.microsoft.com/office/drawing/2014/main" id="{1EF21CD4-E728-4F05-BD7E-AA8E45635A4A}"/>
              </a:ext>
            </a:extLst>
          </p:cNvPr>
          <p:cNvSpPr/>
          <p:nvPr/>
        </p:nvSpPr>
        <p:spPr>
          <a:xfrm>
            <a:off x="10095341" y="3535367"/>
            <a:ext cx="1596433" cy="1631216"/>
          </a:xfrm>
          <a:prstGeom prst="rect">
            <a:avLst/>
          </a:prstGeom>
        </p:spPr>
        <p:txBody>
          <a:bodyPr wrap="square" lIns="0">
            <a:spAutoFit/>
          </a:bodyPr>
          <a:lstStyle/>
          <a:p>
            <a:pPr algn="ctr"/>
            <a:r>
              <a:rPr lang="en-US" sz="1900" b="1" noProof="1"/>
              <a:t>Aptana Studio 3</a:t>
            </a:r>
          </a:p>
          <a:p>
            <a:pPr marL="342900" indent="-342900" algn="just">
              <a:buFont typeface="Arial" panose="020B0604020202020204" pitchFamily="34" charset="0"/>
              <a:buChar char="•"/>
            </a:pPr>
            <a:r>
              <a:rPr lang="en-US" sz="2000" noProof="1"/>
              <a:t>HTML</a:t>
            </a:r>
          </a:p>
          <a:p>
            <a:pPr marL="342900" indent="-342900" algn="just">
              <a:buFont typeface="Arial" panose="020B0604020202020204" pitchFamily="34" charset="0"/>
              <a:buChar char="•"/>
            </a:pPr>
            <a:r>
              <a:rPr lang="en-US" sz="2000" noProof="1"/>
              <a:t>CSS</a:t>
            </a:r>
          </a:p>
          <a:p>
            <a:pPr marL="342900" indent="-342900" algn="just">
              <a:buFont typeface="Arial" panose="020B0604020202020204" pitchFamily="34" charset="0"/>
              <a:buChar char="•"/>
            </a:pPr>
            <a:r>
              <a:rPr lang="en-US" sz="2000" noProof="1"/>
              <a:t>JavaScript</a:t>
            </a:r>
          </a:p>
        </p:txBody>
      </p:sp>
      <p:sp>
        <p:nvSpPr>
          <p:cNvPr id="33" name="Kotak Teks 14">
            <a:extLst>
              <a:ext uri="{FF2B5EF4-FFF2-40B4-BE49-F238E27FC236}">
                <a16:creationId xmlns:a16="http://schemas.microsoft.com/office/drawing/2014/main" id="{BC35878C-2918-4273-8662-D9582FF509CC}"/>
              </a:ext>
            </a:extLst>
          </p:cNvPr>
          <p:cNvSpPr txBox="1"/>
          <p:nvPr/>
        </p:nvSpPr>
        <p:spPr>
          <a:xfrm>
            <a:off x="-259" y="6513345"/>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40481130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7000" b="7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551FE968-28AA-4FFF-B5BE-FFF0CE648040}"/>
              </a:ext>
            </a:extLst>
          </p:cNvPr>
          <p:cNvSpPr/>
          <p:nvPr/>
        </p:nvSpPr>
        <p:spPr>
          <a:xfrm>
            <a:off x="4905829" y="1025688"/>
            <a:ext cx="6937828" cy="5413829"/>
          </a:xfrm>
          <a:prstGeom prst="roundRect">
            <a:avLst>
              <a:gd name="adj" fmla="val 10000"/>
            </a:avLst>
          </a:prstGeom>
          <a:solidFill>
            <a:srgbClr val="BD8CF3">
              <a:alpha val="59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Content Placeholder 8">
            <a:extLst>
              <a:ext uri="{FF2B5EF4-FFF2-40B4-BE49-F238E27FC236}">
                <a16:creationId xmlns:a16="http://schemas.microsoft.com/office/drawing/2014/main" id="{285C0ADC-1881-4326-8C74-7AFE190C5E43}"/>
              </a:ext>
            </a:extLst>
          </p:cNvPr>
          <p:cNvSpPr txBox="1">
            <a:spLocks/>
          </p:cNvSpPr>
          <p:nvPr/>
        </p:nvSpPr>
        <p:spPr>
          <a:xfrm>
            <a:off x="5155669" y="2469214"/>
            <a:ext cx="6455760" cy="30679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0"/>
              </a:spcBef>
              <a:buFont typeface="Arial" panose="020B0604020202020204" pitchFamily="34" charset="0"/>
              <a:buNone/>
            </a:pPr>
            <a:r>
              <a:rPr lang="en-US" sz="2000" dirty="0"/>
              <a:t>Visual Studio IDE is one of the most popular and best IDE web development options available. It uses AI to learn from users edits as they code so it can finish their sentences – er, lines of code.</a:t>
            </a:r>
          </a:p>
          <a:p>
            <a:pPr marL="0" indent="0" algn="just">
              <a:spcBef>
                <a:spcPts val="0"/>
              </a:spcBef>
              <a:buFont typeface="Arial" panose="020B0604020202020204" pitchFamily="34" charset="0"/>
              <a:buNone/>
            </a:pPr>
            <a:r>
              <a:rPr lang="en-US" sz="2000" dirty="0"/>
              <a:t>On top of that, users can collaborate with their team, live, when you’re editing and debugging. You can also share servers, terminals, and comments.</a:t>
            </a:r>
          </a:p>
          <a:p>
            <a:pPr marL="0" indent="0" algn="just">
              <a:spcBef>
                <a:spcPts val="0"/>
              </a:spcBef>
              <a:buFont typeface="Arial" panose="020B0604020202020204" pitchFamily="34" charset="0"/>
              <a:buNone/>
            </a:pPr>
            <a:r>
              <a:rPr lang="en-US" sz="2000" dirty="0"/>
              <a:t>Visual Studio supports web, mobile, app, and game development, ASP.NET, Python, Node.js, C++, Unity as well as support for Azure.</a:t>
            </a:r>
            <a:endParaRPr lang="en-US" sz="2000" noProof="1"/>
          </a:p>
        </p:txBody>
      </p:sp>
      <p:sp>
        <p:nvSpPr>
          <p:cNvPr id="10" name="Rectangle: Rounded Corners 9">
            <a:extLst>
              <a:ext uri="{FF2B5EF4-FFF2-40B4-BE49-F238E27FC236}">
                <a16:creationId xmlns:a16="http://schemas.microsoft.com/office/drawing/2014/main" id="{533AEFC5-225D-4147-A760-ECBD1E6CC8CF}"/>
              </a:ext>
            </a:extLst>
          </p:cNvPr>
          <p:cNvSpPr/>
          <p:nvPr/>
        </p:nvSpPr>
        <p:spPr>
          <a:xfrm>
            <a:off x="5007429" y="1093015"/>
            <a:ext cx="6734628" cy="1340142"/>
          </a:xfrm>
          <a:prstGeom prst="roundRect">
            <a:avLst>
              <a:gd name="adj" fmla="val 33827"/>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9" name="Picture 8">
            <a:extLst>
              <a:ext uri="{FF2B5EF4-FFF2-40B4-BE49-F238E27FC236}">
                <a16:creationId xmlns:a16="http://schemas.microsoft.com/office/drawing/2014/main" id="{B0676BD4-9058-47B0-BBC5-98E18669C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3725" y="1378407"/>
            <a:ext cx="4352925" cy="828675"/>
          </a:xfrm>
          <a:prstGeom prst="rect">
            <a:avLst/>
          </a:prstGeom>
        </p:spPr>
      </p:pic>
      <p:sp>
        <p:nvSpPr>
          <p:cNvPr id="6" name="Kotak Teks 14">
            <a:extLst>
              <a:ext uri="{FF2B5EF4-FFF2-40B4-BE49-F238E27FC236}">
                <a16:creationId xmlns:a16="http://schemas.microsoft.com/office/drawing/2014/main" id="{09146FE9-023E-4A11-9973-FC795A271F7C}"/>
              </a:ext>
            </a:extLst>
          </p:cNvPr>
          <p:cNvSpPr txBox="1"/>
          <p:nvPr/>
        </p:nvSpPr>
        <p:spPr>
          <a:xfrm>
            <a:off x="0" y="6439517"/>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28961785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7000" b="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C2657D3-EAFC-4FC6-9D4A-351811F0155F}"/>
              </a:ext>
            </a:extLst>
          </p:cNvPr>
          <p:cNvSpPr/>
          <p:nvPr/>
        </p:nvSpPr>
        <p:spPr>
          <a:xfrm>
            <a:off x="4269761" y="676064"/>
            <a:ext cx="6937828" cy="5413829"/>
          </a:xfrm>
          <a:prstGeom prst="roundRect">
            <a:avLst>
              <a:gd name="adj" fmla="val 10000"/>
            </a:avLst>
          </a:prstGeom>
          <a:solidFill>
            <a:srgbClr val="92C755">
              <a:alpha val="7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Content Placeholder 8">
            <a:extLst>
              <a:ext uri="{FF2B5EF4-FFF2-40B4-BE49-F238E27FC236}">
                <a16:creationId xmlns:a16="http://schemas.microsoft.com/office/drawing/2014/main" id="{285C0ADC-1881-4326-8C74-7AFE190C5E43}"/>
              </a:ext>
            </a:extLst>
          </p:cNvPr>
          <p:cNvSpPr txBox="1">
            <a:spLocks/>
          </p:cNvSpPr>
          <p:nvPr/>
        </p:nvSpPr>
        <p:spPr>
          <a:xfrm>
            <a:off x="4635715" y="2119590"/>
            <a:ext cx="6281588" cy="30679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Android Studio is the official Integrated Development Environment (IDE) for android application development. Android Studio provides more features that enhance users productivity while building Android apps.</a:t>
            </a: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Android Studio was announced on 16th May 2013 at the Google I/O conference as an official IDE for Android app development. It started its early access preview from version 0.1 in May 2013. The first stable built version was released in December 2014, starts from version 1.0.</a:t>
            </a: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Since 7th May 2019, Kotlin is Google's preferred language for Android application development. Besides this, other programming languages are supported by Android Studio.</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BC41EEC4-C7E8-456A-A11C-BDE8C08E90FD}"/>
              </a:ext>
            </a:extLst>
          </p:cNvPr>
          <p:cNvSpPr/>
          <p:nvPr/>
        </p:nvSpPr>
        <p:spPr>
          <a:xfrm>
            <a:off x="4371361" y="779448"/>
            <a:ext cx="6734628" cy="1340142"/>
          </a:xfrm>
          <a:prstGeom prst="roundRect">
            <a:avLst>
              <a:gd name="adj" fmla="val 33827"/>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3" name="Picture 2">
            <a:extLst>
              <a:ext uri="{FF2B5EF4-FFF2-40B4-BE49-F238E27FC236}">
                <a16:creationId xmlns:a16="http://schemas.microsoft.com/office/drawing/2014/main" id="{DDB05E25-98CC-40E1-A59C-44FE89E35D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1362" y="588980"/>
            <a:ext cx="2841702" cy="1800683"/>
          </a:xfrm>
          <a:prstGeom prst="rect">
            <a:avLst/>
          </a:prstGeom>
        </p:spPr>
      </p:pic>
      <p:sp>
        <p:nvSpPr>
          <p:cNvPr id="6" name="Kotak Teks 14">
            <a:extLst>
              <a:ext uri="{FF2B5EF4-FFF2-40B4-BE49-F238E27FC236}">
                <a16:creationId xmlns:a16="http://schemas.microsoft.com/office/drawing/2014/main" id="{304D6677-AF7E-4DBC-B366-8C4425DC0E9B}"/>
              </a:ext>
            </a:extLst>
          </p:cNvPr>
          <p:cNvSpPr txBox="1"/>
          <p:nvPr/>
        </p:nvSpPr>
        <p:spPr>
          <a:xfrm>
            <a:off x="0" y="6439517"/>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1546273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7000" b="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C2657D3-EAFC-4FC6-9D4A-351811F0155F}"/>
              </a:ext>
            </a:extLst>
          </p:cNvPr>
          <p:cNvSpPr/>
          <p:nvPr/>
        </p:nvSpPr>
        <p:spPr>
          <a:xfrm>
            <a:off x="4789715" y="1025688"/>
            <a:ext cx="6937828" cy="5413829"/>
          </a:xfrm>
          <a:prstGeom prst="roundRect">
            <a:avLst>
              <a:gd name="adj" fmla="val 10000"/>
            </a:avLst>
          </a:prstGeom>
          <a:solidFill>
            <a:srgbClr val="EF3667">
              <a:alpha val="78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Content Placeholder 8">
            <a:extLst>
              <a:ext uri="{FF2B5EF4-FFF2-40B4-BE49-F238E27FC236}">
                <a16:creationId xmlns:a16="http://schemas.microsoft.com/office/drawing/2014/main" id="{285C0ADC-1881-4326-8C74-7AFE190C5E43}"/>
              </a:ext>
            </a:extLst>
          </p:cNvPr>
          <p:cNvSpPr txBox="1">
            <a:spLocks/>
          </p:cNvSpPr>
          <p:nvPr/>
        </p:nvSpPr>
        <p:spPr>
          <a:xfrm>
            <a:off x="5155669" y="2469214"/>
            <a:ext cx="6281588" cy="30679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IntelliJ IDEA is an Integrated Development Environment (IDE) for JVM languages designed to maximize developer productivity. It does the routine and repetitive tasks for users by providing clever code completion, static code analysis, and </a:t>
            </a: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refactorings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and lets them focus on the bright side of software development, making it not only productive but also an enjoyable experience.</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B725817D-1AF6-4269-AE5C-37D1FAC8ED55}"/>
              </a:ext>
            </a:extLst>
          </p:cNvPr>
          <p:cNvSpPr/>
          <p:nvPr/>
        </p:nvSpPr>
        <p:spPr>
          <a:xfrm>
            <a:off x="4891315" y="1090388"/>
            <a:ext cx="6734628" cy="1340142"/>
          </a:xfrm>
          <a:prstGeom prst="roundRect">
            <a:avLst>
              <a:gd name="adj" fmla="val 33827"/>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4" name="Picture 3">
            <a:extLst>
              <a:ext uri="{FF2B5EF4-FFF2-40B4-BE49-F238E27FC236}">
                <a16:creationId xmlns:a16="http://schemas.microsoft.com/office/drawing/2014/main" id="{05C69A8C-932C-48B9-AE0E-4AF78D5925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1155" y="1058345"/>
            <a:ext cx="4943475" cy="1333500"/>
          </a:xfrm>
          <a:prstGeom prst="rect">
            <a:avLst/>
          </a:prstGeom>
        </p:spPr>
      </p:pic>
      <p:sp>
        <p:nvSpPr>
          <p:cNvPr id="6" name="Kotak Teks 14">
            <a:extLst>
              <a:ext uri="{FF2B5EF4-FFF2-40B4-BE49-F238E27FC236}">
                <a16:creationId xmlns:a16="http://schemas.microsoft.com/office/drawing/2014/main" id="{ECC69D54-D1E7-4FF8-9C85-A57598094A88}"/>
              </a:ext>
            </a:extLst>
          </p:cNvPr>
          <p:cNvSpPr txBox="1"/>
          <p:nvPr/>
        </p:nvSpPr>
        <p:spPr>
          <a:xfrm>
            <a:off x="0" y="6550223"/>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15925466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7000" b="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C2657D3-EAFC-4FC6-9D4A-351811F0155F}"/>
              </a:ext>
            </a:extLst>
          </p:cNvPr>
          <p:cNvSpPr/>
          <p:nvPr/>
        </p:nvSpPr>
        <p:spPr>
          <a:xfrm>
            <a:off x="4789715" y="1025688"/>
            <a:ext cx="6937828" cy="5413829"/>
          </a:xfrm>
          <a:prstGeom prst="roundRect">
            <a:avLst>
              <a:gd name="adj" fmla="val 10000"/>
            </a:avLst>
          </a:prstGeom>
          <a:solidFill>
            <a:srgbClr val="2E90E8">
              <a:alpha val="87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Content Placeholder 8">
            <a:extLst>
              <a:ext uri="{FF2B5EF4-FFF2-40B4-BE49-F238E27FC236}">
                <a16:creationId xmlns:a16="http://schemas.microsoft.com/office/drawing/2014/main" id="{285C0ADC-1881-4326-8C74-7AFE190C5E43}"/>
              </a:ext>
            </a:extLst>
          </p:cNvPr>
          <p:cNvSpPr txBox="1">
            <a:spLocks/>
          </p:cNvSpPr>
          <p:nvPr/>
        </p:nvSpPr>
        <p:spPr>
          <a:xfrm>
            <a:off x="5155669" y="2469214"/>
            <a:ext cx="6281588" cy="30679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An Integrated Development Environment (IDE) for any programming language which allows applications to be developed and modified is called NetBeans. Modules are a set of software modular components. Windows, MacOS, Linux and Solaris allows NetBeans to be run in their system. It is written in Java and developed by Apache Software Foundation and Oracle Corporation. This is open source and allows Java desktop applications to be written in the IDE. Any development of web, enterprise, desktop and mobile applications can be developed in NetBeans IDE. Other than Java, it supports C, C++, XML, HTML, PHP, Groovy and scripting languages.</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A0D34983-E163-4C84-A456-2D031149FFBB}"/>
              </a:ext>
            </a:extLst>
          </p:cNvPr>
          <p:cNvSpPr/>
          <p:nvPr/>
        </p:nvSpPr>
        <p:spPr>
          <a:xfrm>
            <a:off x="4891315" y="1090388"/>
            <a:ext cx="6734628" cy="1340142"/>
          </a:xfrm>
          <a:prstGeom prst="roundRect">
            <a:avLst>
              <a:gd name="adj" fmla="val 33827"/>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3" name="Picture 2">
            <a:extLst>
              <a:ext uri="{FF2B5EF4-FFF2-40B4-BE49-F238E27FC236}">
                <a16:creationId xmlns:a16="http://schemas.microsoft.com/office/drawing/2014/main" id="{B5699619-9A62-4CB0-A2E0-377A819A2F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1501" y="1183647"/>
            <a:ext cx="3796860" cy="1183967"/>
          </a:xfrm>
          <a:prstGeom prst="rect">
            <a:avLst/>
          </a:prstGeom>
        </p:spPr>
      </p:pic>
      <p:sp>
        <p:nvSpPr>
          <p:cNvPr id="6" name="Kotak Teks 14">
            <a:extLst>
              <a:ext uri="{FF2B5EF4-FFF2-40B4-BE49-F238E27FC236}">
                <a16:creationId xmlns:a16="http://schemas.microsoft.com/office/drawing/2014/main" id="{34F701CA-4204-4990-BFE3-5C5C8E5171D2}"/>
              </a:ext>
            </a:extLst>
          </p:cNvPr>
          <p:cNvSpPr txBox="1"/>
          <p:nvPr/>
        </p:nvSpPr>
        <p:spPr>
          <a:xfrm>
            <a:off x="0" y="6550223"/>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134983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0000"/>
            <a:lum/>
          </a:blip>
          <a:srcRect/>
          <a:stretch>
            <a:fillRect t="7000" b="7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C2657D3-EAFC-4FC6-9D4A-351811F0155F}"/>
              </a:ext>
            </a:extLst>
          </p:cNvPr>
          <p:cNvSpPr/>
          <p:nvPr/>
        </p:nvSpPr>
        <p:spPr>
          <a:xfrm>
            <a:off x="4789715" y="1025688"/>
            <a:ext cx="6937828" cy="5413829"/>
          </a:xfrm>
          <a:prstGeom prst="roundRect">
            <a:avLst>
              <a:gd name="adj" fmla="val 10000"/>
            </a:avLst>
          </a:prstGeom>
          <a:solidFill>
            <a:srgbClr val="FBC731">
              <a:alpha val="76000"/>
            </a:srgb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7" name="Content Placeholder 8">
            <a:extLst>
              <a:ext uri="{FF2B5EF4-FFF2-40B4-BE49-F238E27FC236}">
                <a16:creationId xmlns:a16="http://schemas.microsoft.com/office/drawing/2014/main" id="{285C0ADC-1881-4326-8C74-7AFE190C5E43}"/>
              </a:ext>
            </a:extLst>
          </p:cNvPr>
          <p:cNvSpPr txBox="1">
            <a:spLocks/>
          </p:cNvSpPr>
          <p:nvPr/>
        </p:nvSpPr>
        <p:spPr>
          <a:xfrm>
            <a:off x="5155669" y="2469214"/>
            <a:ext cx="6281588" cy="30679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kumimoji="0" lang="en-US" sz="2000" b="0" i="0" u="none" strike="noStrike" kern="1200" cap="none" spc="0" normalizeH="0" baseline="0" noProof="0" dirty="0" err="1">
                <a:ln>
                  <a:noFill/>
                </a:ln>
                <a:solidFill>
                  <a:prstClr val="black"/>
                </a:solidFill>
                <a:effectLst/>
                <a:uLnTx/>
                <a:uFillTx/>
                <a:latin typeface="Calibri" panose="020F0502020204030204"/>
                <a:ea typeface="+mn-ea"/>
                <a:cs typeface="+mn-cs"/>
              </a:rPr>
              <a:t>Aptana</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Studio 3 is one of the best IDE web development options available and it’s also open source.</a:t>
            </a:r>
          </a:p>
          <a:p>
            <a:pPr marL="0" marR="0" lvl="0" indent="0" algn="just" defTabSz="914400" rtl="0" eaLnBrk="1" fontAlgn="auto" latinLnBrk="0" hangingPunct="1">
              <a:lnSpc>
                <a:spcPct val="90000"/>
              </a:lnSpc>
              <a:spcBef>
                <a:spcPts val="0"/>
              </a:spcBef>
              <a:spcAft>
                <a:spcPts val="0"/>
              </a:spcAft>
              <a:buClrTx/>
              <a:buSzTx/>
              <a:buFont typeface="Arial" panose="020B0604020202020204" pitchFamily="34" charset="0"/>
              <a:buNone/>
              <a:tabLst/>
              <a:defRPr/>
            </a:pPr>
            <a:r>
              <a:rPr lang="en-US" sz="2000" dirty="0">
                <a:solidFill>
                  <a:prstClr val="black"/>
                </a:solidFill>
                <a:latin typeface="Calibri" panose="020F0502020204030204"/>
              </a:rPr>
              <a:t>Users</a:t>
            </a: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 can customize the GUI, it has a built-in terminal, Git integration, a debugger as well as a deployment wizard. Autocomplete is also available for HTML, CSS, and JavaScript.</a:t>
            </a:r>
            <a:endParaRPr kumimoji="0" lang="en-US" sz="2000" b="0" i="0" u="none" strike="noStrike" kern="1200" cap="none" spc="0" normalizeH="0" baseline="0" noProof="1">
              <a:ln>
                <a:noFill/>
              </a:ln>
              <a:solidFill>
                <a:prstClr val="black"/>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63194FFA-4F43-434D-A0A6-3A5E1C7C00CE}"/>
              </a:ext>
            </a:extLst>
          </p:cNvPr>
          <p:cNvSpPr/>
          <p:nvPr/>
        </p:nvSpPr>
        <p:spPr>
          <a:xfrm>
            <a:off x="4891315" y="1090388"/>
            <a:ext cx="6734628" cy="1340142"/>
          </a:xfrm>
          <a:prstGeom prst="roundRect">
            <a:avLst>
              <a:gd name="adj" fmla="val 33827"/>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pic>
        <p:nvPicPr>
          <p:cNvPr id="4" name="Picture 3">
            <a:extLst>
              <a:ext uri="{FF2B5EF4-FFF2-40B4-BE49-F238E27FC236}">
                <a16:creationId xmlns:a16="http://schemas.microsoft.com/office/drawing/2014/main" id="{0C9172C6-6011-490F-B228-1F282CD95F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5669" y="1306288"/>
            <a:ext cx="3597674" cy="928200"/>
          </a:xfrm>
          <a:prstGeom prst="rect">
            <a:avLst/>
          </a:prstGeom>
        </p:spPr>
      </p:pic>
      <p:sp>
        <p:nvSpPr>
          <p:cNvPr id="6" name="Kotak Teks 14">
            <a:extLst>
              <a:ext uri="{FF2B5EF4-FFF2-40B4-BE49-F238E27FC236}">
                <a16:creationId xmlns:a16="http://schemas.microsoft.com/office/drawing/2014/main" id="{19ACF8D9-CF3D-4944-B69D-B5300DC15D67}"/>
              </a:ext>
            </a:extLst>
          </p:cNvPr>
          <p:cNvSpPr txBox="1"/>
          <p:nvPr/>
        </p:nvSpPr>
        <p:spPr>
          <a:xfrm>
            <a:off x="0" y="6508258"/>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http://pngicon.com</a:t>
            </a:r>
          </a:p>
        </p:txBody>
      </p:sp>
    </p:spTree>
    <p:extLst>
      <p:ext uri="{BB962C8B-B14F-4D97-AF65-F5344CB8AC3E}">
        <p14:creationId xmlns:p14="http://schemas.microsoft.com/office/powerpoint/2010/main" val="1276696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BA0AF-D506-4E14-BE97-EDA9F01FA7B3}"/>
              </a:ext>
            </a:extLst>
          </p:cNvPr>
          <p:cNvSpPr txBox="1">
            <a:spLocks/>
          </p:cNvSpPr>
          <p:nvPr/>
        </p:nvSpPr>
        <p:spPr>
          <a:xfrm>
            <a:off x="1195007" y="189307"/>
            <a:ext cx="9797831" cy="707886"/>
          </a:xfrm>
          <a:prstGeom prst="rect">
            <a:avLst/>
          </a:prstGeom>
        </p:spPr>
        <p:txBody>
          <a:bodyPr vert="horz" lIns="91440" tIns="45720" rIns="91440" bIns="45720" rtlCol="0" anchor="ctr">
            <a:spAutoFit/>
          </a:bodyPr>
          <a:lstStyle>
            <a:lvl1pPr algn="l" defTabSz="914354" rtl="0" eaLnBrk="1" latinLnBrk="0" hangingPunct="1">
              <a:spcBef>
                <a:spcPct val="0"/>
              </a:spcBef>
              <a:buNone/>
              <a:defRPr lang="en-US" sz="4000" b="1" kern="1200" cap="all" normalizeH="0" baseline="0">
                <a:solidFill>
                  <a:srgbClr val="2F3A46"/>
                </a:solidFill>
                <a:latin typeface="Open Sans" panose="020B0606030504020204" pitchFamily="34" charset="0"/>
                <a:ea typeface="Open Sans" panose="020B0606030504020204" pitchFamily="34" charset="0"/>
                <a:cs typeface="Open Sans" panose="020B0606030504020204" pitchFamily="34" charset="0"/>
              </a:defRPr>
            </a:lvl1pPr>
          </a:lstStyle>
          <a:p>
            <a:pPr algn="ctr"/>
            <a:r>
              <a:rPr lang="en-US" b="1" dirty="0"/>
              <a:t>Types of mobile applications</a:t>
            </a:r>
          </a:p>
        </p:txBody>
      </p:sp>
      <p:grpSp>
        <p:nvGrpSpPr>
          <p:cNvPr id="5" name="Group 4">
            <a:extLst>
              <a:ext uri="{FF2B5EF4-FFF2-40B4-BE49-F238E27FC236}">
                <a16:creationId xmlns:a16="http://schemas.microsoft.com/office/drawing/2014/main" id="{4B25DFED-702E-4BE5-98C8-39885F4D0EA2}"/>
              </a:ext>
            </a:extLst>
          </p:cNvPr>
          <p:cNvGrpSpPr>
            <a:grpSpLocks noChangeAspect="1"/>
          </p:cNvGrpSpPr>
          <p:nvPr/>
        </p:nvGrpSpPr>
        <p:grpSpPr>
          <a:xfrm>
            <a:off x="1313688" y="2075688"/>
            <a:ext cx="9564624" cy="4782312"/>
            <a:chOff x="3588152" y="-388652"/>
            <a:chExt cx="8463284" cy="4231642"/>
          </a:xfrm>
        </p:grpSpPr>
        <p:sp>
          <p:nvSpPr>
            <p:cNvPr id="6" name="Freeform: Shape 5">
              <a:extLst>
                <a:ext uri="{FF2B5EF4-FFF2-40B4-BE49-F238E27FC236}">
                  <a16:creationId xmlns:a16="http://schemas.microsoft.com/office/drawing/2014/main" id="{5F84181F-013F-4A92-B467-EFEDD125A5E1}"/>
                </a:ext>
              </a:extLst>
            </p:cNvPr>
            <p:cNvSpPr/>
            <p:nvPr/>
          </p:nvSpPr>
          <p:spPr>
            <a:xfrm>
              <a:off x="3588152" y="-388652"/>
              <a:ext cx="8463284" cy="4231642"/>
            </a:xfrm>
            <a:custGeom>
              <a:avLst/>
              <a:gdLst>
                <a:gd name="connsiteX0" fmla="*/ 4231642 w 8463284"/>
                <a:gd name="connsiteY0" fmla="*/ 0 h 4231642"/>
                <a:gd name="connsiteX1" fmla="*/ 8463284 w 8463284"/>
                <a:gd name="connsiteY1" fmla="*/ 4231642 h 4231642"/>
                <a:gd name="connsiteX2" fmla="*/ 0 w 8463284"/>
                <a:gd name="connsiteY2" fmla="*/ 4231642 h 4231642"/>
                <a:gd name="connsiteX3" fmla="*/ 4231642 w 8463284"/>
                <a:gd name="connsiteY3" fmla="*/ 0 h 4231642"/>
              </a:gdLst>
              <a:ahLst/>
              <a:cxnLst>
                <a:cxn ang="0">
                  <a:pos x="connsiteX0" y="connsiteY0"/>
                </a:cxn>
                <a:cxn ang="0">
                  <a:pos x="connsiteX1" y="connsiteY1"/>
                </a:cxn>
                <a:cxn ang="0">
                  <a:pos x="connsiteX2" y="connsiteY2"/>
                </a:cxn>
                <a:cxn ang="0">
                  <a:pos x="connsiteX3" y="connsiteY3"/>
                </a:cxn>
              </a:cxnLst>
              <a:rect l="l" t="t" r="r" b="b"/>
              <a:pathLst>
                <a:path w="8463284" h="4231642">
                  <a:moveTo>
                    <a:pt x="4231642" y="0"/>
                  </a:moveTo>
                  <a:cubicBezTo>
                    <a:pt x="6568713" y="0"/>
                    <a:pt x="8463284" y="1894571"/>
                    <a:pt x="8463284" y="4231642"/>
                  </a:cubicBezTo>
                  <a:lnTo>
                    <a:pt x="0" y="4231642"/>
                  </a:lnTo>
                  <a:cubicBezTo>
                    <a:pt x="0" y="1894571"/>
                    <a:pt x="1894571" y="0"/>
                    <a:pt x="4231642"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7" name="Freeform: Shape 6">
              <a:extLst>
                <a:ext uri="{FF2B5EF4-FFF2-40B4-BE49-F238E27FC236}">
                  <a16:creationId xmlns:a16="http://schemas.microsoft.com/office/drawing/2014/main" id="{0C7ADF50-24DD-4215-B4C1-C96E0B47F421}"/>
                </a:ext>
              </a:extLst>
            </p:cNvPr>
            <p:cNvSpPr/>
            <p:nvPr/>
          </p:nvSpPr>
          <p:spPr>
            <a:xfrm>
              <a:off x="4085992" y="109190"/>
              <a:ext cx="7467600" cy="3733800"/>
            </a:xfrm>
            <a:custGeom>
              <a:avLst/>
              <a:gdLst>
                <a:gd name="connsiteX0" fmla="*/ 3733800 w 7467600"/>
                <a:gd name="connsiteY0" fmla="*/ 0 h 3733800"/>
                <a:gd name="connsiteX1" fmla="*/ 7467600 w 7467600"/>
                <a:gd name="connsiteY1" fmla="*/ 3733800 h 3733800"/>
                <a:gd name="connsiteX2" fmla="*/ 0 w 7467600"/>
                <a:gd name="connsiteY2" fmla="*/ 3733800 h 3733800"/>
                <a:gd name="connsiteX3" fmla="*/ 3733800 w 7467600"/>
                <a:gd name="connsiteY3" fmla="*/ 0 h 3733800"/>
              </a:gdLst>
              <a:ahLst/>
              <a:cxnLst>
                <a:cxn ang="0">
                  <a:pos x="connsiteX0" y="connsiteY0"/>
                </a:cxn>
                <a:cxn ang="0">
                  <a:pos x="connsiteX1" y="connsiteY1"/>
                </a:cxn>
                <a:cxn ang="0">
                  <a:pos x="connsiteX2" y="connsiteY2"/>
                </a:cxn>
                <a:cxn ang="0">
                  <a:pos x="connsiteX3" y="connsiteY3"/>
                </a:cxn>
              </a:cxnLst>
              <a:rect l="l" t="t" r="r" b="b"/>
              <a:pathLst>
                <a:path w="7467600" h="3733800">
                  <a:moveTo>
                    <a:pt x="3733800" y="0"/>
                  </a:moveTo>
                  <a:cubicBezTo>
                    <a:pt x="5795921" y="0"/>
                    <a:pt x="7467600" y="1671679"/>
                    <a:pt x="7467600" y="3733800"/>
                  </a:cubicBezTo>
                  <a:lnTo>
                    <a:pt x="0" y="3733800"/>
                  </a:lnTo>
                  <a:cubicBezTo>
                    <a:pt x="0" y="1671679"/>
                    <a:pt x="1671679" y="0"/>
                    <a:pt x="373380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8" name="Freeform: Shape 7">
              <a:extLst>
                <a:ext uri="{FF2B5EF4-FFF2-40B4-BE49-F238E27FC236}">
                  <a16:creationId xmlns:a16="http://schemas.microsoft.com/office/drawing/2014/main" id="{C0209BE4-70BD-44D6-AB48-9731D58088A4}"/>
                </a:ext>
              </a:extLst>
            </p:cNvPr>
            <p:cNvSpPr/>
            <p:nvPr/>
          </p:nvSpPr>
          <p:spPr>
            <a:xfrm>
              <a:off x="4583832" y="607030"/>
              <a:ext cx="6471920" cy="3235960"/>
            </a:xfrm>
            <a:custGeom>
              <a:avLst/>
              <a:gdLst>
                <a:gd name="connsiteX0" fmla="*/ 3235960 w 6471920"/>
                <a:gd name="connsiteY0" fmla="*/ 0 h 3235960"/>
                <a:gd name="connsiteX1" fmla="*/ 6471920 w 6471920"/>
                <a:gd name="connsiteY1" fmla="*/ 3235960 h 3235960"/>
                <a:gd name="connsiteX2" fmla="*/ 0 w 6471920"/>
                <a:gd name="connsiteY2" fmla="*/ 3235960 h 3235960"/>
                <a:gd name="connsiteX3" fmla="*/ 3235960 w 6471920"/>
                <a:gd name="connsiteY3" fmla="*/ 0 h 3235960"/>
              </a:gdLst>
              <a:ahLst/>
              <a:cxnLst>
                <a:cxn ang="0">
                  <a:pos x="connsiteX0" y="connsiteY0"/>
                </a:cxn>
                <a:cxn ang="0">
                  <a:pos x="connsiteX1" y="connsiteY1"/>
                </a:cxn>
                <a:cxn ang="0">
                  <a:pos x="connsiteX2" y="connsiteY2"/>
                </a:cxn>
                <a:cxn ang="0">
                  <a:pos x="connsiteX3" y="connsiteY3"/>
                </a:cxn>
              </a:cxnLst>
              <a:rect l="l" t="t" r="r" b="b"/>
              <a:pathLst>
                <a:path w="6471920" h="3235960">
                  <a:moveTo>
                    <a:pt x="3235960" y="0"/>
                  </a:moveTo>
                  <a:cubicBezTo>
                    <a:pt x="5023131" y="0"/>
                    <a:pt x="6471920" y="1448789"/>
                    <a:pt x="6471920" y="3235960"/>
                  </a:cubicBezTo>
                  <a:lnTo>
                    <a:pt x="0" y="3235960"/>
                  </a:lnTo>
                  <a:cubicBezTo>
                    <a:pt x="0" y="1448789"/>
                    <a:pt x="1448789" y="0"/>
                    <a:pt x="323596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Freeform: Shape 8">
              <a:extLst>
                <a:ext uri="{FF2B5EF4-FFF2-40B4-BE49-F238E27FC236}">
                  <a16:creationId xmlns:a16="http://schemas.microsoft.com/office/drawing/2014/main" id="{A35D0624-6C6D-4A1B-AFD1-727CF8E4E740}"/>
                </a:ext>
              </a:extLst>
            </p:cNvPr>
            <p:cNvSpPr/>
            <p:nvPr/>
          </p:nvSpPr>
          <p:spPr>
            <a:xfrm>
              <a:off x="5081672" y="1104870"/>
              <a:ext cx="5476240" cy="2738120"/>
            </a:xfrm>
            <a:custGeom>
              <a:avLst/>
              <a:gdLst>
                <a:gd name="connsiteX0" fmla="*/ 2738120 w 5476240"/>
                <a:gd name="connsiteY0" fmla="*/ 0 h 2738120"/>
                <a:gd name="connsiteX1" fmla="*/ 5476240 w 5476240"/>
                <a:gd name="connsiteY1" fmla="*/ 2738120 h 2738120"/>
                <a:gd name="connsiteX2" fmla="*/ 0 w 5476240"/>
                <a:gd name="connsiteY2" fmla="*/ 2738120 h 2738120"/>
                <a:gd name="connsiteX3" fmla="*/ 2738120 w 5476240"/>
                <a:gd name="connsiteY3" fmla="*/ 0 h 2738120"/>
              </a:gdLst>
              <a:ahLst/>
              <a:cxnLst>
                <a:cxn ang="0">
                  <a:pos x="connsiteX0" y="connsiteY0"/>
                </a:cxn>
                <a:cxn ang="0">
                  <a:pos x="connsiteX1" y="connsiteY1"/>
                </a:cxn>
                <a:cxn ang="0">
                  <a:pos x="connsiteX2" y="connsiteY2"/>
                </a:cxn>
                <a:cxn ang="0">
                  <a:pos x="connsiteX3" y="connsiteY3"/>
                </a:cxn>
              </a:cxnLst>
              <a:rect l="l" t="t" r="r" b="b"/>
              <a:pathLst>
                <a:path w="5476240" h="2738120">
                  <a:moveTo>
                    <a:pt x="2738120" y="0"/>
                  </a:moveTo>
                  <a:cubicBezTo>
                    <a:pt x="4250342" y="0"/>
                    <a:pt x="5476240" y="1225898"/>
                    <a:pt x="5476240" y="2738120"/>
                  </a:cubicBezTo>
                  <a:lnTo>
                    <a:pt x="0" y="2738120"/>
                  </a:lnTo>
                  <a:cubicBezTo>
                    <a:pt x="0" y="1225898"/>
                    <a:pt x="1225898" y="0"/>
                    <a:pt x="273812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0" name="Freeform: Shape 9">
              <a:extLst>
                <a:ext uri="{FF2B5EF4-FFF2-40B4-BE49-F238E27FC236}">
                  <a16:creationId xmlns:a16="http://schemas.microsoft.com/office/drawing/2014/main" id="{E58C6EE4-D3E1-43CD-88DA-76F6867F2A9B}"/>
                </a:ext>
              </a:extLst>
            </p:cNvPr>
            <p:cNvSpPr/>
            <p:nvPr/>
          </p:nvSpPr>
          <p:spPr>
            <a:xfrm>
              <a:off x="5579512" y="1602710"/>
              <a:ext cx="4480560" cy="2240280"/>
            </a:xfrm>
            <a:custGeom>
              <a:avLst/>
              <a:gdLst>
                <a:gd name="connsiteX0" fmla="*/ 2240280 w 4480560"/>
                <a:gd name="connsiteY0" fmla="*/ 0 h 2240280"/>
                <a:gd name="connsiteX1" fmla="*/ 4480560 w 4480560"/>
                <a:gd name="connsiteY1" fmla="*/ 2240280 h 2240280"/>
                <a:gd name="connsiteX2" fmla="*/ 0 w 4480560"/>
                <a:gd name="connsiteY2" fmla="*/ 2240280 h 2240280"/>
                <a:gd name="connsiteX3" fmla="*/ 2240280 w 4480560"/>
                <a:gd name="connsiteY3" fmla="*/ 0 h 2240280"/>
              </a:gdLst>
              <a:ahLst/>
              <a:cxnLst>
                <a:cxn ang="0">
                  <a:pos x="connsiteX0" y="connsiteY0"/>
                </a:cxn>
                <a:cxn ang="0">
                  <a:pos x="connsiteX1" y="connsiteY1"/>
                </a:cxn>
                <a:cxn ang="0">
                  <a:pos x="connsiteX2" y="connsiteY2"/>
                </a:cxn>
                <a:cxn ang="0">
                  <a:pos x="connsiteX3" y="connsiteY3"/>
                </a:cxn>
              </a:cxnLst>
              <a:rect l="l" t="t" r="r" b="b"/>
              <a:pathLst>
                <a:path w="4480560" h="2240280">
                  <a:moveTo>
                    <a:pt x="2240280" y="0"/>
                  </a:moveTo>
                  <a:cubicBezTo>
                    <a:pt x="3477552" y="0"/>
                    <a:pt x="4480560" y="1003008"/>
                    <a:pt x="4480560" y="2240280"/>
                  </a:cubicBezTo>
                  <a:lnTo>
                    <a:pt x="0" y="2240280"/>
                  </a:lnTo>
                  <a:cubicBezTo>
                    <a:pt x="0" y="1003008"/>
                    <a:pt x="1003008" y="0"/>
                    <a:pt x="224028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1" name="Freeform: Shape 10">
              <a:extLst>
                <a:ext uri="{FF2B5EF4-FFF2-40B4-BE49-F238E27FC236}">
                  <a16:creationId xmlns:a16="http://schemas.microsoft.com/office/drawing/2014/main" id="{9E63EFE1-51A5-4AF4-87CA-332341DF7EC1}"/>
                </a:ext>
              </a:extLst>
            </p:cNvPr>
            <p:cNvSpPr/>
            <p:nvPr/>
          </p:nvSpPr>
          <p:spPr>
            <a:xfrm>
              <a:off x="6077352" y="2100550"/>
              <a:ext cx="3484880" cy="1742440"/>
            </a:xfrm>
            <a:custGeom>
              <a:avLst/>
              <a:gdLst>
                <a:gd name="connsiteX0" fmla="*/ 1742440 w 3484880"/>
                <a:gd name="connsiteY0" fmla="*/ 0 h 1742440"/>
                <a:gd name="connsiteX1" fmla="*/ 3484880 w 3484880"/>
                <a:gd name="connsiteY1" fmla="*/ 1742440 h 1742440"/>
                <a:gd name="connsiteX2" fmla="*/ 0 w 3484880"/>
                <a:gd name="connsiteY2" fmla="*/ 1742440 h 1742440"/>
                <a:gd name="connsiteX3" fmla="*/ 1742440 w 3484880"/>
                <a:gd name="connsiteY3" fmla="*/ 0 h 1742440"/>
              </a:gdLst>
              <a:ahLst/>
              <a:cxnLst>
                <a:cxn ang="0">
                  <a:pos x="connsiteX0" y="connsiteY0"/>
                </a:cxn>
                <a:cxn ang="0">
                  <a:pos x="connsiteX1" y="connsiteY1"/>
                </a:cxn>
                <a:cxn ang="0">
                  <a:pos x="connsiteX2" y="connsiteY2"/>
                </a:cxn>
                <a:cxn ang="0">
                  <a:pos x="connsiteX3" y="connsiteY3"/>
                </a:cxn>
              </a:cxnLst>
              <a:rect l="l" t="t" r="r" b="b"/>
              <a:pathLst>
                <a:path w="3484880" h="1742440">
                  <a:moveTo>
                    <a:pt x="1742440" y="0"/>
                  </a:moveTo>
                  <a:cubicBezTo>
                    <a:pt x="2704763" y="0"/>
                    <a:pt x="3484880" y="780117"/>
                    <a:pt x="3484880" y="1742440"/>
                  </a:cubicBezTo>
                  <a:lnTo>
                    <a:pt x="0" y="1742440"/>
                  </a:lnTo>
                  <a:cubicBezTo>
                    <a:pt x="0" y="780117"/>
                    <a:pt x="780117" y="0"/>
                    <a:pt x="174244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Freeform: Shape 11">
              <a:extLst>
                <a:ext uri="{FF2B5EF4-FFF2-40B4-BE49-F238E27FC236}">
                  <a16:creationId xmlns:a16="http://schemas.microsoft.com/office/drawing/2014/main" id="{F3ECD891-8FCD-4099-B697-D32959263D0B}"/>
                </a:ext>
              </a:extLst>
            </p:cNvPr>
            <p:cNvSpPr/>
            <p:nvPr/>
          </p:nvSpPr>
          <p:spPr>
            <a:xfrm>
              <a:off x="6576081" y="2599280"/>
              <a:ext cx="2487420" cy="1243710"/>
            </a:xfrm>
            <a:custGeom>
              <a:avLst/>
              <a:gdLst>
                <a:gd name="connsiteX0" fmla="*/ 1243710 w 2487420"/>
                <a:gd name="connsiteY0" fmla="*/ 0 h 1243710"/>
                <a:gd name="connsiteX1" fmla="*/ 2487420 w 2487420"/>
                <a:gd name="connsiteY1" fmla="*/ 1243710 h 1243710"/>
                <a:gd name="connsiteX2" fmla="*/ 0 w 2487420"/>
                <a:gd name="connsiteY2" fmla="*/ 1243710 h 1243710"/>
                <a:gd name="connsiteX3" fmla="*/ 1243710 w 2487420"/>
                <a:gd name="connsiteY3" fmla="*/ 0 h 1243710"/>
              </a:gdLst>
              <a:ahLst/>
              <a:cxnLst>
                <a:cxn ang="0">
                  <a:pos x="connsiteX0" y="connsiteY0"/>
                </a:cxn>
                <a:cxn ang="0">
                  <a:pos x="connsiteX1" y="connsiteY1"/>
                </a:cxn>
                <a:cxn ang="0">
                  <a:pos x="connsiteX2" y="connsiteY2"/>
                </a:cxn>
                <a:cxn ang="0">
                  <a:pos x="connsiteX3" y="connsiteY3"/>
                </a:cxn>
              </a:cxnLst>
              <a:rect l="l" t="t" r="r" b="b"/>
              <a:pathLst>
                <a:path w="2487420" h="1243710">
                  <a:moveTo>
                    <a:pt x="1243710" y="0"/>
                  </a:moveTo>
                  <a:cubicBezTo>
                    <a:pt x="1930592" y="0"/>
                    <a:pt x="2487420" y="556828"/>
                    <a:pt x="2487420" y="1243710"/>
                  </a:cubicBezTo>
                  <a:lnTo>
                    <a:pt x="0" y="1243710"/>
                  </a:lnTo>
                  <a:cubicBezTo>
                    <a:pt x="0" y="556828"/>
                    <a:pt x="556828" y="0"/>
                    <a:pt x="124371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3" name="Freeform: Shape 12">
              <a:extLst>
                <a:ext uri="{FF2B5EF4-FFF2-40B4-BE49-F238E27FC236}">
                  <a16:creationId xmlns:a16="http://schemas.microsoft.com/office/drawing/2014/main" id="{DC862C75-41E3-4A57-98C9-2396519D617A}"/>
                </a:ext>
              </a:extLst>
            </p:cNvPr>
            <p:cNvSpPr/>
            <p:nvPr/>
          </p:nvSpPr>
          <p:spPr>
            <a:xfrm>
              <a:off x="7073032" y="3096230"/>
              <a:ext cx="1493520" cy="746760"/>
            </a:xfrm>
            <a:custGeom>
              <a:avLst/>
              <a:gdLst>
                <a:gd name="connsiteX0" fmla="*/ 746760 w 1493520"/>
                <a:gd name="connsiteY0" fmla="*/ 0 h 746760"/>
                <a:gd name="connsiteX1" fmla="*/ 1493520 w 1493520"/>
                <a:gd name="connsiteY1" fmla="*/ 746760 h 746760"/>
                <a:gd name="connsiteX2" fmla="*/ 0 w 1493520"/>
                <a:gd name="connsiteY2" fmla="*/ 746760 h 746760"/>
                <a:gd name="connsiteX3" fmla="*/ 746760 w 1493520"/>
                <a:gd name="connsiteY3" fmla="*/ 0 h 746760"/>
              </a:gdLst>
              <a:ahLst/>
              <a:cxnLst>
                <a:cxn ang="0">
                  <a:pos x="connsiteX0" y="connsiteY0"/>
                </a:cxn>
                <a:cxn ang="0">
                  <a:pos x="connsiteX1" y="connsiteY1"/>
                </a:cxn>
                <a:cxn ang="0">
                  <a:pos x="connsiteX2" y="connsiteY2"/>
                </a:cxn>
                <a:cxn ang="0">
                  <a:pos x="connsiteX3" y="connsiteY3"/>
                </a:cxn>
              </a:cxnLst>
              <a:rect l="l" t="t" r="r" b="b"/>
              <a:pathLst>
                <a:path w="1493520" h="746760">
                  <a:moveTo>
                    <a:pt x="746760" y="0"/>
                  </a:moveTo>
                  <a:cubicBezTo>
                    <a:pt x="1159184" y="0"/>
                    <a:pt x="1493520" y="334336"/>
                    <a:pt x="1493520" y="746760"/>
                  </a:cubicBezTo>
                  <a:lnTo>
                    <a:pt x="0" y="746760"/>
                  </a:lnTo>
                  <a:cubicBezTo>
                    <a:pt x="0" y="334336"/>
                    <a:pt x="334337" y="0"/>
                    <a:pt x="746760" y="0"/>
                  </a:cubicBezTo>
                  <a:close/>
                </a:path>
              </a:pathLst>
            </a:custGeom>
            <a:solidFill>
              <a:srgbClr val="95A5A6">
                <a:alpha val="8000"/>
              </a:srgb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pSp>
      <p:grpSp>
        <p:nvGrpSpPr>
          <p:cNvPr id="14" name="Group 13">
            <a:extLst>
              <a:ext uri="{FF2B5EF4-FFF2-40B4-BE49-F238E27FC236}">
                <a16:creationId xmlns:a16="http://schemas.microsoft.com/office/drawing/2014/main" id="{5B311D75-3FD5-467E-BA99-DBBA7BADD761}"/>
              </a:ext>
            </a:extLst>
          </p:cNvPr>
          <p:cNvGrpSpPr/>
          <p:nvPr/>
        </p:nvGrpSpPr>
        <p:grpSpPr>
          <a:xfrm>
            <a:off x="72453" y="3825158"/>
            <a:ext cx="1896673" cy="2256919"/>
            <a:chOff x="165037" y="3235546"/>
            <a:chExt cx="2504768" cy="2256919"/>
          </a:xfrm>
        </p:grpSpPr>
        <p:sp>
          <p:nvSpPr>
            <p:cNvPr id="15" name="TextBox 14">
              <a:extLst>
                <a:ext uri="{FF2B5EF4-FFF2-40B4-BE49-F238E27FC236}">
                  <a16:creationId xmlns:a16="http://schemas.microsoft.com/office/drawing/2014/main" id="{3BE7AAC2-4709-4218-81E6-AE48F72BC33A}"/>
                </a:ext>
              </a:extLst>
            </p:cNvPr>
            <p:cNvSpPr txBox="1"/>
            <p:nvPr/>
          </p:nvSpPr>
          <p:spPr>
            <a:xfrm>
              <a:off x="165037" y="3235546"/>
              <a:ext cx="2504768"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2C3E50"/>
                  </a:solidFill>
                  <a:effectLst/>
                  <a:uLnTx/>
                  <a:uFillTx/>
                </a:rPr>
                <a:t>GAMING APP</a:t>
              </a:r>
            </a:p>
          </p:txBody>
        </p:sp>
        <p:sp>
          <p:nvSpPr>
            <p:cNvPr id="16" name="Rectangle 15">
              <a:extLst>
                <a:ext uri="{FF2B5EF4-FFF2-40B4-BE49-F238E27FC236}">
                  <a16:creationId xmlns:a16="http://schemas.microsoft.com/office/drawing/2014/main" id="{D9060584-4D91-4469-940A-6CA8F6008FE1}"/>
                </a:ext>
              </a:extLst>
            </p:cNvPr>
            <p:cNvSpPr/>
            <p:nvPr/>
          </p:nvSpPr>
          <p:spPr>
            <a:xfrm>
              <a:off x="165038" y="3676583"/>
              <a:ext cx="2335921" cy="1815882"/>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the most popular category of mobile apps. The most successful mobile games like Candy Crush Saga or Angry Birds become known all over the world.</a:t>
              </a:r>
            </a:p>
          </p:txBody>
        </p:sp>
      </p:grpSp>
      <p:grpSp>
        <p:nvGrpSpPr>
          <p:cNvPr id="17" name="Group 16">
            <a:extLst>
              <a:ext uri="{FF2B5EF4-FFF2-40B4-BE49-F238E27FC236}">
                <a16:creationId xmlns:a16="http://schemas.microsoft.com/office/drawing/2014/main" id="{99190AF3-5FC4-4549-A48B-3E66960D6887}"/>
              </a:ext>
            </a:extLst>
          </p:cNvPr>
          <p:cNvGrpSpPr/>
          <p:nvPr/>
        </p:nvGrpSpPr>
        <p:grpSpPr>
          <a:xfrm>
            <a:off x="1432616" y="1917464"/>
            <a:ext cx="2013276" cy="1769496"/>
            <a:chOff x="57458" y="3292081"/>
            <a:chExt cx="2658756" cy="1769496"/>
          </a:xfrm>
        </p:grpSpPr>
        <p:sp>
          <p:nvSpPr>
            <p:cNvPr id="18" name="TextBox 17">
              <a:extLst>
                <a:ext uri="{FF2B5EF4-FFF2-40B4-BE49-F238E27FC236}">
                  <a16:creationId xmlns:a16="http://schemas.microsoft.com/office/drawing/2014/main" id="{A902F947-03C7-4EC6-B4B9-8B171FF907AC}"/>
                </a:ext>
              </a:extLst>
            </p:cNvPr>
            <p:cNvSpPr txBox="1"/>
            <p:nvPr/>
          </p:nvSpPr>
          <p:spPr>
            <a:xfrm>
              <a:off x="57458" y="3292081"/>
              <a:ext cx="2657188"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2980B9"/>
                  </a:solidFill>
                  <a:effectLst/>
                  <a:uLnTx/>
                  <a:uFillTx/>
                </a:rPr>
                <a:t>BUSINESS APP</a:t>
              </a:r>
            </a:p>
          </p:txBody>
        </p:sp>
        <p:sp>
          <p:nvSpPr>
            <p:cNvPr id="19" name="Rectangle 18">
              <a:extLst>
                <a:ext uri="{FF2B5EF4-FFF2-40B4-BE49-F238E27FC236}">
                  <a16:creationId xmlns:a16="http://schemas.microsoft.com/office/drawing/2014/main" id="{321B5718-F7F0-4CA9-BC2D-E2D5E1455544}"/>
                </a:ext>
              </a:extLst>
            </p:cNvPr>
            <p:cNvSpPr/>
            <p:nvPr/>
          </p:nvSpPr>
          <p:spPr>
            <a:xfrm>
              <a:off x="59026" y="3676582"/>
              <a:ext cx="2657188" cy="1384995"/>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hold a large chunk of the market today because people are increasingly prone to using their smartphones to perform complex tasks on the go. </a:t>
              </a:r>
            </a:p>
          </p:txBody>
        </p:sp>
      </p:grpSp>
      <p:grpSp>
        <p:nvGrpSpPr>
          <p:cNvPr id="20" name="Group 19">
            <a:extLst>
              <a:ext uri="{FF2B5EF4-FFF2-40B4-BE49-F238E27FC236}">
                <a16:creationId xmlns:a16="http://schemas.microsoft.com/office/drawing/2014/main" id="{B6EE72C4-3CD3-46F3-8F6F-C439864A9B52}"/>
              </a:ext>
            </a:extLst>
          </p:cNvPr>
          <p:cNvGrpSpPr/>
          <p:nvPr/>
        </p:nvGrpSpPr>
        <p:grpSpPr>
          <a:xfrm>
            <a:off x="3680518" y="1069458"/>
            <a:ext cx="2621230" cy="1826031"/>
            <a:chOff x="109497" y="2833642"/>
            <a:chExt cx="3461626" cy="1826031"/>
          </a:xfrm>
        </p:grpSpPr>
        <p:sp>
          <p:nvSpPr>
            <p:cNvPr id="21" name="TextBox 20">
              <a:extLst>
                <a:ext uri="{FF2B5EF4-FFF2-40B4-BE49-F238E27FC236}">
                  <a16:creationId xmlns:a16="http://schemas.microsoft.com/office/drawing/2014/main" id="{853A066D-085F-42B2-AC28-7672E7A81316}"/>
                </a:ext>
              </a:extLst>
            </p:cNvPr>
            <p:cNvSpPr txBox="1"/>
            <p:nvPr/>
          </p:nvSpPr>
          <p:spPr>
            <a:xfrm>
              <a:off x="109497" y="2833642"/>
              <a:ext cx="3461626"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16A085"/>
                  </a:solidFill>
                  <a:effectLst/>
                  <a:uLnTx/>
                  <a:uFillTx/>
                </a:rPr>
                <a:t>EDUCATIONAL APP</a:t>
              </a:r>
            </a:p>
          </p:txBody>
        </p:sp>
        <p:sp>
          <p:nvSpPr>
            <p:cNvPr id="22" name="Rectangle 21">
              <a:extLst>
                <a:ext uri="{FF2B5EF4-FFF2-40B4-BE49-F238E27FC236}">
                  <a16:creationId xmlns:a16="http://schemas.microsoft.com/office/drawing/2014/main" id="{E8FB5077-414C-4EA9-B8AF-69407B0B030D}"/>
                </a:ext>
              </a:extLst>
            </p:cNvPr>
            <p:cNvSpPr/>
            <p:nvPr/>
          </p:nvSpPr>
          <p:spPr>
            <a:xfrm>
              <a:off x="109498" y="3274678"/>
              <a:ext cx="2551175" cy="1384995"/>
            </a:xfrm>
            <a:prstGeom prst="rect">
              <a:avLst/>
            </a:prstGeom>
          </p:spPr>
          <p:txBody>
            <a:bodyPr wrap="square">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mobile apps that help users gain new skills and knowledge. Educational game apps are an excellent tool for kids.</a:t>
              </a:r>
            </a:p>
          </p:txBody>
        </p:sp>
      </p:grpSp>
      <p:grpSp>
        <p:nvGrpSpPr>
          <p:cNvPr id="23" name="Group 22">
            <a:extLst>
              <a:ext uri="{FF2B5EF4-FFF2-40B4-BE49-F238E27FC236}">
                <a16:creationId xmlns:a16="http://schemas.microsoft.com/office/drawing/2014/main" id="{D0964CE7-7599-4F5E-9BF4-7C625E435A33}"/>
              </a:ext>
            </a:extLst>
          </p:cNvPr>
          <p:cNvGrpSpPr/>
          <p:nvPr/>
        </p:nvGrpSpPr>
        <p:grpSpPr>
          <a:xfrm>
            <a:off x="5910152" y="1521856"/>
            <a:ext cx="2154757" cy="2256918"/>
            <a:chOff x="251479" y="2970715"/>
            <a:chExt cx="2845597" cy="2256918"/>
          </a:xfrm>
        </p:grpSpPr>
        <p:sp>
          <p:nvSpPr>
            <p:cNvPr id="24" name="TextBox 23">
              <a:extLst>
                <a:ext uri="{FF2B5EF4-FFF2-40B4-BE49-F238E27FC236}">
                  <a16:creationId xmlns:a16="http://schemas.microsoft.com/office/drawing/2014/main" id="{28C9A482-FE57-4102-89F9-5FF3935815CB}"/>
                </a:ext>
              </a:extLst>
            </p:cNvPr>
            <p:cNvSpPr txBox="1"/>
            <p:nvPr/>
          </p:nvSpPr>
          <p:spPr>
            <a:xfrm>
              <a:off x="251479" y="2970715"/>
              <a:ext cx="2845597"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9BBB59"/>
                  </a:solidFill>
                  <a:effectLst/>
                  <a:uLnTx/>
                  <a:uFillTx/>
                </a:rPr>
                <a:t>LIFESTYLES APP</a:t>
              </a:r>
            </a:p>
          </p:txBody>
        </p:sp>
        <p:sp>
          <p:nvSpPr>
            <p:cNvPr id="25" name="Rectangle 24">
              <a:extLst>
                <a:ext uri="{FF2B5EF4-FFF2-40B4-BE49-F238E27FC236}">
                  <a16:creationId xmlns:a16="http://schemas.microsoft.com/office/drawing/2014/main" id="{CAF159EE-12F1-4385-804F-13F93739A3CA}"/>
                </a:ext>
              </a:extLst>
            </p:cNvPr>
            <p:cNvSpPr/>
            <p:nvPr/>
          </p:nvSpPr>
          <p:spPr>
            <a:xfrm>
              <a:off x="251480" y="3411751"/>
              <a:ext cx="2551176" cy="1815882"/>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this broad category of apps spans shopping, fashion, virtual fitting rooms, workout, dating, and diet apps. These apps basically focus on various aspects of personal lifestyle.</a:t>
              </a:r>
            </a:p>
          </p:txBody>
        </p:sp>
      </p:grpSp>
      <p:grpSp>
        <p:nvGrpSpPr>
          <p:cNvPr id="26" name="Group 25">
            <a:extLst>
              <a:ext uri="{FF2B5EF4-FFF2-40B4-BE49-F238E27FC236}">
                <a16:creationId xmlns:a16="http://schemas.microsoft.com/office/drawing/2014/main" id="{95B037F5-CBFF-4C28-90E1-F46EA5E2B976}"/>
              </a:ext>
            </a:extLst>
          </p:cNvPr>
          <p:cNvGrpSpPr/>
          <p:nvPr/>
        </p:nvGrpSpPr>
        <p:grpSpPr>
          <a:xfrm>
            <a:off x="7790841" y="2071044"/>
            <a:ext cx="3201997" cy="1395143"/>
            <a:chOff x="230017" y="3221039"/>
            <a:chExt cx="2225932" cy="1395143"/>
          </a:xfrm>
        </p:grpSpPr>
        <p:sp>
          <p:nvSpPr>
            <p:cNvPr id="27" name="TextBox 26">
              <a:extLst>
                <a:ext uri="{FF2B5EF4-FFF2-40B4-BE49-F238E27FC236}">
                  <a16:creationId xmlns:a16="http://schemas.microsoft.com/office/drawing/2014/main" id="{033C8706-E4DC-4868-821D-1B7E4B62563A}"/>
                </a:ext>
              </a:extLst>
            </p:cNvPr>
            <p:cNvSpPr txBox="1"/>
            <p:nvPr/>
          </p:nvSpPr>
          <p:spPr>
            <a:xfrm>
              <a:off x="230017" y="3221039"/>
              <a:ext cx="1862317"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F39C12"/>
                  </a:solidFill>
                  <a:effectLst/>
                  <a:uLnTx/>
                  <a:uFillTx/>
                </a:rPr>
                <a:t>M-Commerce app</a:t>
              </a:r>
            </a:p>
          </p:txBody>
        </p:sp>
        <p:sp>
          <p:nvSpPr>
            <p:cNvPr id="28" name="Rectangle 27">
              <a:extLst>
                <a:ext uri="{FF2B5EF4-FFF2-40B4-BE49-F238E27FC236}">
                  <a16:creationId xmlns:a16="http://schemas.microsoft.com/office/drawing/2014/main" id="{0E7629AD-B9B3-4343-A470-51ADF62144D3}"/>
                </a:ext>
              </a:extLst>
            </p:cNvPr>
            <p:cNvSpPr/>
            <p:nvPr/>
          </p:nvSpPr>
          <p:spPr>
            <a:xfrm>
              <a:off x="230018" y="3662075"/>
              <a:ext cx="2225931" cy="954107"/>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Mobile commerce applications provide customers with convenient access to products and seamless payment methods for an optimal shopping experience.</a:t>
              </a:r>
            </a:p>
          </p:txBody>
        </p:sp>
      </p:grpSp>
      <p:grpSp>
        <p:nvGrpSpPr>
          <p:cNvPr id="29" name="Group 28">
            <a:extLst>
              <a:ext uri="{FF2B5EF4-FFF2-40B4-BE49-F238E27FC236}">
                <a16:creationId xmlns:a16="http://schemas.microsoft.com/office/drawing/2014/main" id="{D89B1F39-2BB2-4AE0-90DD-90A21930ACCE}"/>
              </a:ext>
            </a:extLst>
          </p:cNvPr>
          <p:cNvGrpSpPr/>
          <p:nvPr/>
        </p:nvGrpSpPr>
        <p:grpSpPr>
          <a:xfrm>
            <a:off x="8030648" y="3357381"/>
            <a:ext cx="3669861" cy="1395143"/>
            <a:chOff x="165037" y="3235546"/>
            <a:chExt cx="2551177" cy="1395143"/>
          </a:xfrm>
        </p:grpSpPr>
        <p:sp>
          <p:nvSpPr>
            <p:cNvPr id="30" name="TextBox 29">
              <a:extLst>
                <a:ext uri="{FF2B5EF4-FFF2-40B4-BE49-F238E27FC236}">
                  <a16:creationId xmlns:a16="http://schemas.microsoft.com/office/drawing/2014/main" id="{025EBB5C-4071-4D9D-960B-6B3C9EA55FD0}"/>
                </a:ext>
              </a:extLst>
            </p:cNvPr>
            <p:cNvSpPr txBox="1"/>
            <p:nvPr/>
          </p:nvSpPr>
          <p:spPr>
            <a:xfrm>
              <a:off x="165037" y="3235546"/>
              <a:ext cx="2079618"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all" spc="0" normalizeH="0" baseline="0" noProof="1">
                  <a:ln>
                    <a:noFill/>
                  </a:ln>
                  <a:solidFill>
                    <a:srgbClr val="C0392B"/>
                  </a:solidFill>
                  <a:effectLst/>
                  <a:uLnTx/>
                  <a:uFillTx/>
                </a:rPr>
                <a:t>Entertainment app</a:t>
              </a:r>
            </a:p>
          </p:txBody>
        </p:sp>
        <p:sp>
          <p:nvSpPr>
            <p:cNvPr id="31" name="Rectangle 30">
              <a:extLst>
                <a:ext uri="{FF2B5EF4-FFF2-40B4-BE49-F238E27FC236}">
                  <a16:creationId xmlns:a16="http://schemas.microsoft.com/office/drawing/2014/main" id="{706E6916-C3CE-476A-93B7-F47AD6C8BF81}"/>
                </a:ext>
              </a:extLst>
            </p:cNvPr>
            <p:cNvSpPr/>
            <p:nvPr/>
          </p:nvSpPr>
          <p:spPr>
            <a:xfrm>
              <a:off x="165038" y="3676582"/>
              <a:ext cx="2551176" cy="954107"/>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these apps allow users to stream video content, search for events, chat, or watch content online. Social media apps like Facebook or Instagram are great examples. </a:t>
              </a:r>
            </a:p>
          </p:txBody>
        </p:sp>
      </p:grpSp>
      <p:grpSp>
        <p:nvGrpSpPr>
          <p:cNvPr id="32" name="Group 31">
            <a:extLst>
              <a:ext uri="{FF2B5EF4-FFF2-40B4-BE49-F238E27FC236}">
                <a16:creationId xmlns:a16="http://schemas.microsoft.com/office/drawing/2014/main" id="{4C8BE165-0A30-495B-9BD2-813FE71795ED}"/>
              </a:ext>
            </a:extLst>
          </p:cNvPr>
          <p:cNvGrpSpPr/>
          <p:nvPr/>
        </p:nvGrpSpPr>
        <p:grpSpPr>
          <a:xfrm>
            <a:off x="8329484" y="4629211"/>
            <a:ext cx="3721481" cy="1179700"/>
            <a:chOff x="165037" y="3235546"/>
            <a:chExt cx="2587062" cy="1179700"/>
          </a:xfrm>
        </p:grpSpPr>
        <p:sp>
          <p:nvSpPr>
            <p:cNvPr id="33" name="TextBox 32">
              <a:extLst>
                <a:ext uri="{FF2B5EF4-FFF2-40B4-BE49-F238E27FC236}">
                  <a16:creationId xmlns:a16="http://schemas.microsoft.com/office/drawing/2014/main" id="{8101A36F-FEB2-4706-B9ED-727836402583}"/>
                </a:ext>
              </a:extLst>
            </p:cNvPr>
            <p:cNvSpPr txBox="1"/>
            <p:nvPr/>
          </p:nvSpPr>
          <p:spPr>
            <a:xfrm>
              <a:off x="165037" y="3235546"/>
              <a:ext cx="1199274" cy="461665"/>
            </a:xfrm>
            <a:prstGeom prst="rect">
              <a:avLst/>
            </a:prstGeom>
            <a:noFill/>
          </p:spPr>
          <p:txBody>
            <a:bodyPr wrap="none" rtlCol="0" anchor="b">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lang="en-US" sz="2400" b="1" kern="0" cap="all" noProof="1">
                  <a:solidFill>
                    <a:srgbClr val="4B2C50"/>
                  </a:solidFill>
                </a:rPr>
                <a:t>UTILITY</a:t>
              </a:r>
              <a:r>
                <a:rPr kumimoji="0" lang="en-US" sz="2400" b="1" i="0" u="none" strike="noStrike" kern="0" cap="all" spc="0" normalizeH="0" baseline="0" noProof="1">
                  <a:ln>
                    <a:noFill/>
                  </a:ln>
                  <a:solidFill>
                    <a:srgbClr val="4B2C50"/>
                  </a:solidFill>
                  <a:effectLst/>
                  <a:uLnTx/>
                  <a:uFillTx/>
                </a:rPr>
                <a:t> app</a:t>
              </a:r>
            </a:p>
          </p:txBody>
        </p:sp>
        <p:sp>
          <p:nvSpPr>
            <p:cNvPr id="34" name="Rectangle 33">
              <a:extLst>
                <a:ext uri="{FF2B5EF4-FFF2-40B4-BE49-F238E27FC236}">
                  <a16:creationId xmlns:a16="http://schemas.microsoft.com/office/drawing/2014/main" id="{1B4C86C2-7D99-46F5-863C-C6BA7A74B0B3}"/>
                </a:ext>
              </a:extLst>
            </p:cNvPr>
            <p:cNvSpPr/>
            <p:nvPr/>
          </p:nvSpPr>
          <p:spPr>
            <a:xfrm>
              <a:off x="165037" y="3676582"/>
              <a:ext cx="2587062" cy="738664"/>
            </a:xfrm>
            <a:prstGeom prst="rect">
              <a:avLst/>
            </a:prstGeom>
          </p:spPr>
          <p:txBody>
            <a:bodyPr wrap="square">
              <a:spAutoFit/>
            </a:bodyPr>
            <a:lstStyle/>
            <a:p>
              <a:pPr marL="0" marR="0" lvl="0" indent="0" algn="just" defTabSz="914354"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1">
                  <a:ln>
                    <a:noFill/>
                  </a:ln>
                  <a:solidFill>
                    <a:srgbClr val="95A5A6"/>
                  </a:solidFill>
                  <a:effectLst/>
                  <a:uLnTx/>
                  <a:uFillTx/>
                </a:rPr>
                <a:t>utility apps usually have the shortest user session times – people use them to get things done and then move on. </a:t>
              </a:r>
            </a:p>
          </p:txBody>
        </p:sp>
      </p:grpSp>
      <p:grpSp>
        <p:nvGrpSpPr>
          <p:cNvPr id="35" name="Group 34">
            <a:extLst>
              <a:ext uri="{FF2B5EF4-FFF2-40B4-BE49-F238E27FC236}">
                <a16:creationId xmlns:a16="http://schemas.microsoft.com/office/drawing/2014/main" id="{C0F031E8-6C61-4553-82B7-83083ED85D1B}"/>
              </a:ext>
            </a:extLst>
          </p:cNvPr>
          <p:cNvGrpSpPr/>
          <p:nvPr/>
        </p:nvGrpSpPr>
        <p:grpSpPr>
          <a:xfrm>
            <a:off x="5458227" y="5966630"/>
            <a:ext cx="2251052" cy="863498"/>
            <a:chOff x="5250402" y="6008195"/>
            <a:chExt cx="2251052" cy="863498"/>
          </a:xfrm>
        </p:grpSpPr>
        <p:sp>
          <p:nvSpPr>
            <p:cNvPr id="36" name="Freeform: Shape 35">
              <a:extLst>
                <a:ext uri="{FF2B5EF4-FFF2-40B4-BE49-F238E27FC236}">
                  <a16:creationId xmlns:a16="http://schemas.microsoft.com/office/drawing/2014/main" id="{796F74B6-D85F-4173-AAD1-CBEC13D1892B}"/>
                </a:ext>
              </a:extLst>
            </p:cNvPr>
            <p:cNvSpPr/>
            <p:nvPr/>
          </p:nvSpPr>
          <p:spPr>
            <a:xfrm>
              <a:off x="5250402" y="6008195"/>
              <a:ext cx="1687044" cy="849805"/>
            </a:xfrm>
            <a:custGeom>
              <a:avLst/>
              <a:gdLst>
                <a:gd name="connsiteX0" fmla="*/ 746760 w 1493520"/>
                <a:gd name="connsiteY0" fmla="*/ 0 h 746760"/>
                <a:gd name="connsiteX1" fmla="*/ 1493520 w 1493520"/>
                <a:gd name="connsiteY1" fmla="*/ 746760 h 746760"/>
                <a:gd name="connsiteX2" fmla="*/ 0 w 1493520"/>
                <a:gd name="connsiteY2" fmla="*/ 746760 h 746760"/>
                <a:gd name="connsiteX3" fmla="*/ 746760 w 1493520"/>
                <a:gd name="connsiteY3" fmla="*/ 0 h 746760"/>
              </a:gdLst>
              <a:ahLst/>
              <a:cxnLst>
                <a:cxn ang="0">
                  <a:pos x="connsiteX0" y="connsiteY0"/>
                </a:cxn>
                <a:cxn ang="0">
                  <a:pos x="connsiteX1" y="connsiteY1"/>
                </a:cxn>
                <a:cxn ang="0">
                  <a:pos x="connsiteX2" y="connsiteY2"/>
                </a:cxn>
                <a:cxn ang="0">
                  <a:pos x="connsiteX3" y="connsiteY3"/>
                </a:cxn>
              </a:cxnLst>
              <a:rect l="l" t="t" r="r" b="b"/>
              <a:pathLst>
                <a:path w="1493520" h="746760">
                  <a:moveTo>
                    <a:pt x="746760" y="0"/>
                  </a:moveTo>
                  <a:cubicBezTo>
                    <a:pt x="1159184" y="0"/>
                    <a:pt x="1493520" y="334336"/>
                    <a:pt x="1493520" y="746760"/>
                  </a:cubicBezTo>
                  <a:lnTo>
                    <a:pt x="0" y="746760"/>
                  </a:lnTo>
                  <a:cubicBezTo>
                    <a:pt x="0" y="334336"/>
                    <a:pt x="334336" y="0"/>
                    <a:pt x="746760" y="0"/>
                  </a:cubicBezTo>
                  <a:close/>
                </a:path>
              </a:pathLst>
            </a:custGeom>
            <a:solidFill>
              <a:srgbClr val="4B2C50"/>
            </a:solidFill>
            <a:ln w="25400" cap="flat" cmpd="sng" algn="ctr">
              <a:noFill/>
              <a:prstDash val="solid"/>
            </a:ln>
            <a:effectLst>
              <a:outerShdw blurRad="203200" dist="114300" algn="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37" name="Straight Arrow Connector 36">
              <a:extLst>
                <a:ext uri="{FF2B5EF4-FFF2-40B4-BE49-F238E27FC236}">
                  <a16:creationId xmlns:a16="http://schemas.microsoft.com/office/drawing/2014/main" id="{E1966A74-EF8D-4C5C-9DE6-001F076EA786}"/>
                </a:ext>
              </a:extLst>
            </p:cNvPr>
            <p:cNvCxnSpPr/>
            <p:nvPr/>
          </p:nvCxnSpPr>
          <p:spPr>
            <a:xfrm>
              <a:off x="6093923" y="6871693"/>
              <a:ext cx="1407531" cy="0"/>
            </a:xfrm>
            <a:prstGeom prst="straightConnector1">
              <a:avLst/>
            </a:prstGeom>
            <a:noFill/>
            <a:ln w="76200" cap="flat" cmpd="sng" algn="ctr">
              <a:solidFill>
                <a:srgbClr val="4B2C50"/>
              </a:solidFill>
              <a:prstDash val="solid"/>
              <a:tailEnd type="triangle"/>
            </a:ln>
            <a:effectLst/>
          </p:spPr>
        </p:cxnSp>
      </p:grpSp>
      <p:grpSp>
        <p:nvGrpSpPr>
          <p:cNvPr id="38" name="Group 37">
            <a:extLst>
              <a:ext uri="{FF2B5EF4-FFF2-40B4-BE49-F238E27FC236}">
                <a16:creationId xmlns:a16="http://schemas.microsoft.com/office/drawing/2014/main" id="{D58D4D07-8B08-4312-B9DB-8A8967055BCF}"/>
              </a:ext>
            </a:extLst>
          </p:cNvPr>
          <p:cNvGrpSpPr/>
          <p:nvPr/>
        </p:nvGrpSpPr>
        <p:grpSpPr>
          <a:xfrm>
            <a:off x="4689060" y="5442669"/>
            <a:ext cx="3101222" cy="1415329"/>
            <a:chOff x="4689060" y="5442669"/>
            <a:chExt cx="3101222" cy="1415329"/>
          </a:xfrm>
        </p:grpSpPr>
        <p:sp>
          <p:nvSpPr>
            <p:cNvPr id="39" name="Freeform: Shape 38">
              <a:extLst>
                <a:ext uri="{FF2B5EF4-FFF2-40B4-BE49-F238E27FC236}">
                  <a16:creationId xmlns:a16="http://schemas.microsoft.com/office/drawing/2014/main" id="{97D6C788-4A76-43F6-9221-3AB66E54447B}"/>
                </a:ext>
              </a:extLst>
            </p:cNvPr>
            <p:cNvSpPr/>
            <p:nvPr/>
          </p:nvSpPr>
          <p:spPr>
            <a:xfrm>
              <a:off x="4689060" y="5442669"/>
              <a:ext cx="2666748" cy="1415329"/>
            </a:xfrm>
            <a:custGeom>
              <a:avLst/>
              <a:gdLst>
                <a:gd name="connsiteX0" fmla="*/ 1243709 w 2360840"/>
                <a:gd name="connsiteY0" fmla="*/ 0 h 1243710"/>
                <a:gd name="connsiteX1" fmla="*/ 2275013 w 2360840"/>
                <a:gd name="connsiteY1" fmla="*/ 548340 h 1243710"/>
                <a:gd name="connsiteX2" fmla="*/ 2360840 w 2360840"/>
                <a:gd name="connsiteY2" fmla="*/ 706465 h 1243710"/>
                <a:gd name="connsiteX3" fmla="*/ 1243711 w 2360840"/>
                <a:gd name="connsiteY3" fmla="*/ 1241070 h 1243710"/>
                <a:gd name="connsiteX4" fmla="*/ 2291276 w 2360840"/>
                <a:gd name="connsiteY4" fmla="*/ 1243710 h 1243710"/>
                <a:gd name="connsiteX5" fmla="*/ 0 w 2360840"/>
                <a:gd name="connsiteY5" fmla="*/ 1243710 h 1243710"/>
                <a:gd name="connsiteX6" fmla="*/ 1243709 w 2360840"/>
                <a:gd name="connsiteY6" fmla="*/ 0 h 1243710"/>
                <a:gd name="connsiteX0" fmla="*/ 1243709 w 2360840"/>
                <a:gd name="connsiteY0" fmla="*/ 0 h 1243710"/>
                <a:gd name="connsiteX1" fmla="*/ 2275013 w 2360840"/>
                <a:gd name="connsiteY1" fmla="*/ 548340 h 1243710"/>
                <a:gd name="connsiteX2" fmla="*/ 2360840 w 2360840"/>
                <a:gd name="connsiteY2" fmla="*/ 706465 h 1243710"/>
                <a:gd name="connsiteX3" fmla="*/ 1243711 w 2360840"/>
                <a:gd name="connsiteY3" fmla="*/ 1241070 h 1243710"/>
                <a:gd name="connsiteX4" fmla="*/ 0 w 2360840"/>
                <a:gd name="connsiteY4" fmla="*/ 1243710 h 1243710"/>
                <a:gd name="connsiteX5" fmla="*/ 1243709 w 2360840"/>
                <a:gd name="connsiteY5" fmla="*/ 0 h 1243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60840" h="1243710">
                  <a:moveTo>
                    <a:pt x="1243709" y="0"/>
                  </a:moveTo>
                  <a:cubicBezTo>
                    <a:pt x="1673011" y="0"/>
                    <a:pt x="2051510" y="217511"/>
                    <a:pt x="2275013" y="548340"/>
                  </a:cubicBezTo>
                  <a:lnTo>
                    <a:pt x="2360840" y="706465"/>
                  </a:lnTo>
                  <a:lnTo>
                    <a:pt x="1243711" y="1241070"/>
                  </a:lnTo>
                  <a:lnTo>
                    <a:pt x="0" y="1243710"/>
                  </a:lnTo>
                  <a:cubicBezTo>
                    <a:pt x="0" y="556828"/>
                    <a:pt x="556827" y="0"/>
                    <a:pt x="1243709" y="0"/>
                  </a:cubicBezTo>
                  <a:close/>
                </a:path>
              </a:pathLst>
            </a:custGeom>
            <a:solidFill>
              <a:srgbClr val="C0392B"/>
            </a:solidFill>
            <a:ln w="25400" cap="flat" cmpd="sng" algn="ctr">
              <a:noFill/>
              <a:prstDash val="solid"/>
            </a:ln>
            <a:effectLst>
              <a:outerShdw blurRad="203200" dist="1143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40" name="Straight Arrow Connector 39">
              <a:extLst>
                <a:ext uri="{FF2B5EF4-FFF2-40B4-BE49-F238E27FC236}">
                  <a16:creationId xmlns:a16="http://schemas.microsoft.com/office/drawing/2014/main" id="{DEC1740F-F00A-4533-BB51-3CD2B310968B}"/>
                </a:ext>
              </a:extLst>
            </p:cNvPr>
            <p:cNvCxnSpPr>
              <a:cxnSpLocks/>
              <a:stCxn id="39" idx="3"/>
            </p:cNvCxnSpPr>
            <p:nvPr/>
          </p:nvCxnSpPr>
          <p:spPr>
            <a:xfrm flipV="1">
              <a:off x="6093926" y="6037152"/>
              <a:ext cx="1696356" cy="817842"/>
            </a:xfrm>
            <a:prstGeom prst="straightConnector1">
              <a:avLst/>
            </a:prstGeom>
            <a:noFill/>
            <a:ln w="76200" cap="flat" cmpd="sng" algn="ctr">
              <a:solidFill>
                <a:srgbClr val="C0392B"/>
              </a:solidFill>
              <a:prstDash val="solid"/>
              <a:tailEnd type="triangle"/>
            </a:ln>
            <a:effectLst/>
          </p:spPr>
        </p:cxnSp>
      </p:grpSp>
      <p:grpSp>
        <p:nvGrpSpPr>
          <p:cNvPr id="41" name="Group 40">
            <a:extLst>
              <a:ext uri="{FF2B5EF4-FFF2-40B4-BE49-F238E27FC236}">
                <a16:creationId xmlns:a16="http://schemas.microsoft.com/office/drawing/2014/main" id="{40E0AFB8-24BC-4D94-93E4-40F5C66432FF}"/>
              </a:ext>
            </a:extLst>
          </p:cNvPr>
          <p:cNvGrpSpPr/>
          <p:nvPr/>
        </p:nvGrpSpPr>
        <p:grpSpPr>
          <a:xfrm>
            <a:off x="4125706" y="4875120"/>
            <a:ext cx="3526544" cy="1982879"/>
            <a:chOff x="4125706" y="4875120"/>
            <a:chExt cx="3526544" cy="1982879"/>
          </a:xfrm>
        </p:grpSpPr>
        <p:sp>
          <p:nvSpPr>
            <p:cNvPr id="42" name="Freeform: Shape 41">
              <a:extLst>
                <a:ext uri="{FF2B5EF4-FFF2-40B4-BE49-F238E27FC236}">
                  <a16:creationId xmlns:a16="http://schemas.microsoft.com/office/drawing/2014/main" id="{67508CA4-C46B-4053-AC36-7B8E9E3ADDCE}"/>
                </a:ext>
              </a:extLst>
            </p:cNvPr>
            <p:cNvSpPr/>
            <p:nvPr/>
          </p:nvSpPr>
          <p:spPr>
            <a:xfrm>
              <a:off x="4125706" y="4875120"/>
              <a:ext cx="3196150" cy="1982879"/>
            </a:xfrm>
            <a:custGeom>
              <a:avLst/>
              <a:gdLst>
                <a:gd name="connsiteX0" fmla="*/ 1742440 w 2829513"/>
                <a:gd name="connsiteY0" fmla="*/ 0 h 1742440"/>
                <a:gd name="connsiteX1" fmla="*/ 2716655 w 2829513"/>
                <a:gd name="connsiteY1" fmla="*/ 297582 h 1742440"/>
                <a:gd name="connsiteX2" fmla="*/ 2829513 w 2829513"/>
                <a:gd name="connsiteY2" fmla="*/ 381975 h 1742440"/>
                <a:gd name="connsiteX3" fmla="*/ 1742443 w 2829513"/>
                <a:gd name="connsiteY3" fmla="*/ 1737876 h 1742440"/>
                <a:gd name="connsiteX4" fmla="*/ 1742443 w 2829513"/>
                <a:gd name="connsiteY4" fmla="*/ 1739799 h 1742440"/>
                <a:gd name="connsiteX5" fmla="*/ 2790242 w 2829513"/>
                <a:gd name="connsiteY5" fmla="*/ 1742440 h 1742440"/>
                <a:gd name="connsiteX6" fmla="*/ 0 w 2829513"/>
                <a:gd name="connsiteY6" fmla="*/ 1742440 h 1742440"/>
                <a:gd name="connsiteX7" fmla="*/ 1742440 w 2829513"/>
                <a:gd name="connsiteY7" fmla="*/ 0 h 1742440"/>
                <a:gd name="connsiteX0" fmla="*/ 1742440 w 2829513"/>
                <a:gd name="connsiteY0" fmla="*/ 0 h 1742440"/>
                <a:gd name="connsiteX1" fmla="*/ 2716655 w 2829513"/>
                <a:gd name="connsiteY1" fmla="*/ 297582 h 1742440"/>
                <a:gd name="connsiteX2" fmla="*/ 2829513 w 2829513"/>
                <a:gd name="connsiteY2" fmla="*/ 381975 h 1742440"/>
                <a:gd name="connsiteX3" fmla="*/ 1742443 w 2829513"/>
                <a:gd name="connsiteY3" fmla="*/ 1737876 h 1742440"/>
                <a:gd name="connsiteX4" fmla="*/ 1742443 w 2829513"/>
                <a:gd name="connsiteY4" fmla="*/ 1739799 h 1742440"/>
                <a:gd name="connsiteX5" fmla="*/ 0 w 2829513"/>
                <a:gd name="connsiteY5" fmla="*/ 1742440 h 1742440"/>
                <a:gd name="connsiteX6" fmla="*/ 1742440 w 2829513"/>
                <a:gd name="connsiteY6" fmla="*/ 0 h 17424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9513" h="1742440">
                  <a:moveTo>
                    <a:pt x="1742440" y="0"/>
                  </a:moveTo>
                  <a:cubicBezTo>
                    <a:pt x="2103312" y="0"/>
                    <a:pt x="2438560" y="109704"/>
                    <a:pt x="2716655" y="297582"/>
                  </a:cubicBezTo>
                  <a:lnTo>
                    <a:pt x="2829513" y="381975"/>
                  </a:lnTo>
                  <a:lnTo>
                    <a:pt x="1742443" y="1737876"/>
                  </a:lnTo>
                  <a:lnTo>
                    <a:pt x="1742443" y="1739799"/>
                  </a:lnTo>
                  <a:lnTo>
                    <a:pt x="0" y="1742440"/>
                  </a:lnTo>
                  <a:cubicBezTo>
                    <a:pt x="0" y="780117"/>
                    <a:pt x="780117" y="0"/>
                    <a:pt x="1742440" y="0"/>
                  </a:cubicBezTo>
                  <a:close/>
                </a:path>
              </a:pathLst>
            </a:custGeom>
            <a:solidFill>
              <a:srgbClr val="F39C12"/>
            </a:solidFill>
            <a:ln w="25400" cap="flat" cmpd="sng" algn="ctr">
              <a:noFill/>
              <a:prstDash val="solid"/>
            </a:ln>
            <a:effectLst>
              <a:outerShdw blurRad="203200" dist="114300" dir="42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43" name="Straight Arrow Connector 42">
              <a:extLst>
                <a:ext uri="{FF2B5EF4-FFF2-40B4-BE49-F238E27FC236}">
                  <a16:creationId xmlns:a16="http://schemas.microsoft.com/office/drawing/2014/main" id="{022C6CE7-3E9A-4C99-BC08-2285266DA139}"/>
                </a:ext>
              </a:extLst>
            </p:cNvPr>
            <p:cNvCxnSpPr>
              <a:cxnSpLocks/>
              <a:stCxn id="42" idx="4"/>
            </p:cNvCxnSpPr>
            <p:nvPr/>
          </p:nvCxnSpPr>
          <p:spPr>
            <a:xfrm flipV="1">
              <a:off x="6093928" y="4894046"/>
              <a:ext cx="1558322" cy="1960948"/>
            </a:xfrm>
            <a:prstGeom prst="straightConnector1">
              <a:avLst/>
            </a:prstGeom>
            <a:noFill/>
            <a:ln w="76200" cap="flat" cmpd="sng" algn="ctr">
              <a:solidFill>
                <a:srgbClr val="F39C12"/>
              </a:solidFill>
              <a:prstDash val="solid"/>
              <a:tailEnd type="triangle"/>
            </a:ln>
            <a:effectLst/>
          </p:spPr>
        </p:cxnSp>
      </p:grpSp>
      <p:grpSp>
        <p:nvGrpSpPr>
          <p:cNvPr id="44" name="Group 43">
            <a:extLst>
              <a:ext uri="{FF2B5EF4-FFF2-40B4-BE49-F238E27FC236}">
                <a16:creationId xmlns:a16="http://schemas.microsoft.com/office/drawing/2014/main" id="{32B00DD3-9A19-4EA2-8ECC-EBB7D1C92033}"/>
              </a:ext>
            </a:extLst>
          </p:cNvPr>
          <p:cNvGrpSpPr/>
          <p:nvPr/>
        </p:nvGrpSpPr>
        <p:grpSpPr>
          <a:xfrm>
            <a:off x="3563357" y="3870132"/>
            <a:ext cx="3214302" cy="2987867"/>
            <a:chOff x="3563357" y="3870132"/>
            <a:chExt cx="3214302" cy="2987867"/>
          </a:xfrm>
        </p:grpSpPr>
        <p:sp>
          <p:nvSpPr>
            <p:cNvPr id="45" name="Freeform: Shape 44">
              <a:extLst>
                <a:ext uri="{FF2B5EF4-FFF2-40B4-BE49-F238E27FC236}">
                  <a16:creationId xmlns:a16="http://schemas.microsoft.com/office/drawing/2014/main" id="{D4A357A7-BAEA-4900-B8BD-4AD7D96095F0}"/>
                </a:ext>
              </a:extLst>
            </p:cNvPr>
            <p:cNvSpPr/>
            <p:nvPr/>
          </p:nvSpPr>
          <p:spPr>
            <a:xfrm>
              <a:off x="3563357" y="4308583"/>
              <a:ext cx="3098561" cy="2549416"/>
            </a:xfrm>
            <a:custGeom>
              <a:avLst/>
              <a:gdLst>
                <a:gd name="connsiteX0" fmla="*/ 2240280 w 3288102"/>
                <a:gd name="connsiteY0" fmla="*/ 0 h 2240280"/>
                <a:gd name="connsiteX1" fmla="*/ 2691775 w 3288102"/>
                <a:gd name="connsiteY1" fmla="*/ 45515 h 2240280"/>
                <a:gd name="connsiteX2" fmla="*/ 2743119 w 3288102"/>
                <a:gd name="connsiteY2" fmla="*/ 58717 h 2240280"/>
                <a:gd name="connsiteX3" fmla="*/ 2240284 w 3288102"/>
                <a:gd name="connsiteY3" fmla="*/ 2235715 h 2240280"/>
                <a:gd name="connsiteX4" fmla="*/ 2240283 w 3288102"/>
                <a:gd name="connsiteY4" fmla="*/ 2235716 h 2240280"/>
                <a:gd name="connsiteX5" fmla="*/ 2240283 w 3288102"/>
                <a:gd name="connsiteY5" fmla="*/ 2235718 h 2240280"/>
                <a:gd name="connsiteX6" fmla="*/ 2240283 w 3288102"/>
                <a:gd name="connsiteY6" fmla="*/ 2237639 h 2240280"/>
                <a:gd name="connsiteX7" fmla="*/ 3288102 w 3288102"/>
                <a:gd name="connsiteY7" fmla="*/ 2240280 h 2240280"/>
                <a:gd name="connsiteX8" fmla="*/ 0 w 3288102"/>
                <a:gd name="connsiteY8" fmla="*/ 2240280 h 2240280"/>
                <a:gd name="connsiteX9" fmla="*/ 2240280 w 3288102"/>
                <a:gd name="connsiteY9" fmla="*/ 0 h 2240280"/>
                <a:gd name="connsiteX0" fmla="*/ 2240280 w 2743119"/>
                <a:gd name="connsiteY0" fmla="*/ 0 h 2240280"/>
                <a:gd name="connsiteX1" fmla="*/ 2691775 w 2743119"/>
                <a:gd name="connsiteY1" fmla="*/ 45515 h 2240280"/>
                <a:gd name="connsiteX2" fmla="*/ 2743119 w 2743119"/>
                <a:gd name="connsiteY2" fmla="*/ 58717 h 2240280"/>
                <a:gd name="connsiteX3" fmla="*/ 2240284 w 2743119"/>
                <a:gd name="connsiteY3" fmla="*/ 2235715 h 2240280"/>
                <a:gd name="connsiteX4" fmla="*/ 2240283 w 2743119"/>
                <a:gd name="connsiteY4" fmla="*/ 2235716 h 2240280"/>
                <a:gd name="connsiteX5" fmla="*/ 2240283 w 2743119"/>
                <a:gd name="connsiteY5" fmla="*/ 2235718 h 2240280"/>
                <a:gd name="connsiteX6" fmla="*/ 2240283 w 2743119"/>
                <a:gd name="connsiteY6" fmla="*/ 2237639 h 2240280"/>
                <a:gd name="connsiteX7" fmla="*/ 0 w 2743119"/>
                <a:gd name="connsiteY7" fmla="*/ 2240280 h 2240280"/>
                <a:gd name="connsiteX8" fmla="*/ 2240280 w 2743119"/>
                <a:gd name="connsiteY8" fmla="*/ 0 h 2240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43119" h="2240280">
                  <a:moveTo>
                    <a:pt x="2240280" y="0"/>
                  </a:moveTo>
                  <a:cubicBezTo>
                    <a:pt x="2394939" y="0"/>
                    <a:pt x="2545938" y="15672"/>
                    <a:pt x="2691775" y="45515"/>
                  </a:cubicBezTo>
                  <a:lnTo>
                    <a:pt x="2743119" y="58717"/>
                  </a:lnTo>
                  <a:lnTo>
                    <a:pt x="2240284" y="2235715"/>
                  </a:lnTo>
                  <a:lnTo>
                    <a:pt x="2240283" y="2235716"/>
                  </a:lnTo>
                  <a:lnTo>
                    <a:pt x="2240283" y="2235718"/>
                  </a:lnTo>
                  <a:lnTo>
                    <a:pt x="2240283" y="2237639"/>
                  </a:lnTo>
                  <a:lnTo>
                    <a:pt x="0" y="2240280"/>
                  </a:lnTo>
                  <a:cubicBezTo>
                    <a:pt x="0" y="1003008"/>
                    <a:pt x="1003008" y="0"/>
                    <a:pt x="2240280" y="0"/>
                  </a:cubicBezTo>
                  <a:close/>
                </a:path>
              </a:pathLst>
            </a:custGeom>
            <a:solidFill>
              <a:srgbClr val="9BBB59"/>
            </a:solidFill>
            <a:ln w="25400" cap="flat" cmpd="sng" algn="ctr">
              <a:noFill/>
              <a:prstDash val="solid"/>
            </a:ln>
            <a:effectLst>
              <a:outerShdw blurRad="203200" dist="114300" dir="1200000" algn="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46" name="Straight Arrow Connector 45">
              <a:extLst>
                <a:ext uri="{FF2B5EF4-FFF2-40B4-BE49-F238E27FC236}">
                  <a16:creationId xmlns:a16="http://schemas.microsoft.com/office/drawing/2014/main" id="{CAFC775B-1647-489B-A91C-37375B571109}"/>
                </a:ext>
              </a:extLst>
            </p:cNvPr>
            <p:cNvCxnSpPr>
              <a:cxnSpLocks/>
              <a:stCxn id="45" idx="6"/>
            </p:cNvCxnSpPr>
            <p:nvPr/>
          </p:nvCxnSpPr>
          <p:spPr>
            <a:xfrm flipV="1">
              <a:off x="6093927" y="3870132"/>
              <a:ext cx="683732" cy="2984862"/>
            </a:xfrm>
            <a:prstGeom prst="straightConnector1">
              <a:avLst/>
            </a:prstGeom>
            <a:noFill/>
            <a:ln w="76200" cap="flat" cmpd="sng" algn="ctr">
              <a:solidFill>
                <a:srgbClr val="9BBB59"/>
              </a:solidFill>
              <a:prstDash val="solid"/>
              <a:tailEnd type="triangle"/>
            </a:ln>
            <a:effectLst/>
          </p:spPr>
        </p:cxnSp>
      </p:grpSp>
      <p:grpSp>
        <p:nvGrpSpPr>
          <p:cNvPr id="47" name="Group 46">
            <a:extLst>
              <a:ext uri="{FF2B5EF4-FFF2-40B4-BE49-F238E27FC236}">
                <a16:creationId xmlns:a16="http://schemas.microsoft.com/office/drawing/2014/main" id="{249CB7B0-D48D-493E-BAEB-CE5D765F552B}"/>
              </a:ext>
            </a:extLst>
          </p:cNvPr>
          <p:cNvGrpSpPr/>
          <p:nvPr/>
        </p:nvGrpSpPr>
        <p:grpSpPr>
          <a:xfrm>
            <a:off x="3001009" y="3308228"/>
            <a:ext cx="3092919" cy="3549771"/>
            <a:chOff x="3001009" y="3308228"/>
            <a:chExt cx="3092919" cy="3549771"/>
          </a:xfrm>
        </p:grpSpPr>
        <p:sp>
          <p:nvSpPr>
            <p:cNvPr id="48" name="Freeform: Shape 47">
              <a:extLst>
                <a:ext uri="{FF2B5EF4-FFF2-40B4-BE49-F238E27FC236}">
                  <a16:creationId xmlns:a16="http://schemas.microsoft.com/office/drawing/2014/main" id="{E640964C-60B9-437B-AA97-50867623D98F}"/>
                </a:ext>
              </a:extLst>
            </p:cNvPr>
            <p:cNvSpPr/>
            <p:nvPr/>
          </p:nvSpPr>
          <p:spPr>
            <a:xfrm>
              <a:off x="3001009" y="3819987"/>
              <a:ext cx="3092919" cy="3038012"/>
            </a:xfrm>
            <a:custGeom>
              <a:avLst/>
              <a:gdLst>
                <a:gd name="connsiteX0" fmla="*/ 2136276 w 3785925"/>
                <a:gd name="connsiteY0" fmla="*/ 0 h 2669630"/>
                <a:gd name="connsiteX1" fmla="*/ 2737254 w 3785925"/>
                <a:gd name="connsiteY1" fmla="*/ 2665067 h 2669630"/>
                <a:gd name="connsiteX2" fmla="*/ 2738124 w 3785925"/>
                <a:gd name="connsiteY2" fmla="*/ 2665065 h 2669630"/>
                <a:gd name="connsiteX3" fmla="*/ 2738123 w 3785925"/>
                <a:gd name="connsiteY3" fmla="*/ 2665066 h 2669630"/>
                <a:gd name="connsiteX4" fmla="*/ 2738123 w 3785925"/>
                <a:gd name="connsiteY4" fmla="*/ 2665068 h 2669630"/>
                <a:gd name="connsiteX5" fmla="*/ 2738123 w 3785925"/>
                <a:gd name="connsiteY5" fmla="*/ 2666989 h 2669630"/>
                <a:gd name="connsiteX6" fmla="*/ 3785925 w 3785925"/>
                <a:gd name="connsiteY6" fmla="*/ 2669630 h 2669630"/>
                <a:gd name="connsiteX7" fmla="*/ 0 w 3785925"/>
                <a:gd name="connsiteY7" fmla="*/ 2669630 h 2669630"/>
                <a:gd name="connsiteX8" fmla="*/ 1923888 w 3785925"/>
                <a:gd name="connsiteY8" fmla="*/ 54611 h 2669630"/>
                <a:gd name="connsiteX0" fmla="*/ 2136276 w 2738124"/>
                <a:gd name="connsiteY0" fmla="*/ 0 h 2669630"/>
                <a:gd name="connsiteX1" fmla="*/ 2737254 w 2738124"/>
                <a:gd name="connsiteY1" fmla="*/ 2665067 h 2669630"/>
                <a:gd name="connsiteX2" fmla="*/ 2738124 w 2738124"/>
                <a:gd name="connsiteY2" fmla="*/ 2665065 h 2669630"/>
                <a:gd name="connsiteX3" fmla="*/ 2738123 w 2738124"/>
                <a:gd name="connsiteY3" fmla="*/ 2665066 h 2669630"/>
                <a:gd name="connsiteX4" fmla="*/ 2738123 w 2738124"/>
                <a:gd name="connsiteY4" fmla="*/ 2665068 h 2669630"/>
                <a:gd name="connsiteX5" fmla="*/ 2738123 w 2738124"/>
                <a:gd name="connsiteY5" fmla="*/ 2666989 h 2669630"/>
                <a:gd name="connsiteX6" fmla="*/ 0 w 2738124"/>
                <a:gd name="connsiteY6" fmla="*/ 2669630 h 2669630"/>
                <a:gd name="connsiteX7" fmla="*/ 1923888 w 2738124"/>
                <a:gd name="connsiteY7" fmla="*/ 54611 h 2669630"/>
                <a:gd name="connsiteX8" fmla="*/ 2136276 w 2738124"/>
                <a:gd name="connsiteY8" fmla="*/ 0 h 2669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38124" h="2669630">
                  <a:moveTo>
                    <a:pt x="2136276" y="0"/>
                  </a:moveTo>
                  <a:lnTo>
                    <a:pt x="2737254" y="2665067"/>
                  </a:lnTo>
                  <a:lnTo>
                    <a:pt x="2738124" y="2665065"/>
                  </a:lnTo>
                  <a:lnTo>
                    <a:pt x="2738123" y="2665066"/>
                  </a:lnTo>
                  <a:lnTo>
                    <a:pt x="2738123" y="2665068"/>
                  </a:lnTo>
                  <a:lnTo>
                    <a:pt x="2738123" y="2666989"/>
                  </a:lnTo>
                  <a:lnTo>
                    <a:pt x="0" y="2669630"/>
                  </a:lnTo>
                  <a:cubicBezTo>
                    <a:pt x="0" y="1440950"/>
                    <a:pt x="809285" y="401288"/>
                    <a:pt x="1923888" y="54611"/>
                  </a:cubicBezTo>
                  <a:lnTo>
                    <a:pt x="2136276" y="0"/>
                  </a:lnTo>
                  <a:close/>
                </a:path>
              </a:pathLst>
            </a:custGeom>
            <a:solidFill>
              <a:srgbClr val="16A085"/>
            </a:solidFill>
            <a:ln w="25400" cap="flat" cmpd="sng" algn="ctr">
              <a:noFill/>
              <a:prstDash val="solid"/>
            </a:ln>
            <a:effectLst>
              <a:outerShdw blurRad="203200" dist="114300" algn="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49" name="Straight Arrow Connector 48">
              <a:extLst>
                <a:ext uri="{FF2B5EF4-FFF2-40B4-BE49-F238E27FC236}">
                  <a16:creationId xmlns:a16="http://schemas.microsoft.com/office/drawing/2014/main" id="{B5C49070-06D6-48F9-AF7D-69BC8A67786D}"/>
                </a:ext>
              </a:extLst>
            </p:cNvPr>
            <p:cNvCxnSpPr>
              <a:cxnSpLocks/>
              <a:stCxn id="48" idx="5"/>
            </p:cNvCxnSpPr>
            <p:nvPr/>
          </p:nvCxnSpPr>
          <p:spPr>
            <a:xfrm flipH="1" flipV="1">
              <a:off x="5299464" y="3308228"/>
              <a:ext cx="794463" cy="3546766"/>
            </a:xfrm>
            <a:prstGeom prst="straightConnector1">
              <a:avLst/>
            </a:prstGeom>
            <a:noFill/>
            <a:ln w="76200" cap="flat" cmpd="sng" algn="ctr">
              <a:solidFill>
                <a:srgbClr val="16A085"/>
              </a:solidFill>
              <a:prstDash val="solid"/>
              <a:tailEnd type="triangle"/>
            </a:ln>
            <a:effectLst/>
          </p:spPr>
        </p:cxnSp>
      </p:grpSp>
      <p:grpSp>
        <p:nvGrpSpPr>
          <p:cNvPr id="50" name="Group 49">
            <a:extLst>
              <a:ext uri="{FF2B5EF4-FFF2-40B4-BE49-F238E27FC236}">
                <a16:creationId xmlns:a16="http://schemas.microsoft.com/office/drawing/2014/main" id="{2EF1BC39-5084-4038-A470-0915FEA58603}"/>
              </a:ext>
            </a:extLst>
          </p:cNvPr>
          <p:cNvGrpSpPr/>
          <p:nvPr/>
        </p:nvGrpSpPr>
        <p:grpSpPr>
          <a:xfrm>
            <a:off x="2438661" y="3539655"/>
            <a:ext cx="3655266" cy="3318345"/>
            <a:chOff x="2438661" y="3539655"/>
            <a:chExt cx="3655266" cy="3318345"/>
          </a:xfrm>
        </p:grpSpPr>
        <p:sp>
          <p:nvSpPr>
            <p:cNvPr id="51" name="Freeform: Shape 50">
              <a:extLst>
                <a:ext uri="{FF2B5EF4-FFF2-40B4-BE49-F238E27FC236}">
                  <a16:creationId xmlns:a16="http://schemas.microsoft.com/office/drawing/2014/main" id="{6A8216E6-9A5F-45F5-A1C7-A148BBE539B3}"/>
                </a:ext>
              </a:extLst>
            </p:cNvPr>
            <p:cNvSpPr/>
            <p:nvPr/>
          </p:nvSpPr>
          <p:spPr>
            <a:xfrm>
              <a:off x="2438661" y="3973195"/>
              <a:ext cx="3655266" cy="2884805"/>
            </a:xfrm>
            <a:custGeom>
              <a:avLst/>
              <a:gdLst>
                <a:gd name="connsiteX0" fmla="*/ 3235962 w 4283764"/>
                <a:gd name="connsiteY0" fmla="*/ 2530436 h 2535001"/>
                <a:gd name="connsiteX1" fmla="*/ 3235963 w 4283764"/>
                <a:gd name="connsiteY1" fmla="*/ 2530436 h 2535001"/>
                <a:gd name="connsiteX2" fmla="*/ 3235962 w 4283764"/>
                <a:gd name="connsiteY2" fmla="*/ 2530437 h 2535001"/>
                <a:gd name="connsiteX3" fmla="*/ 1228376 w 4283764"/>
                <a:gd name="connsiteY3" fmla="*/ 0 h 2535001"/>
                <a:gd name="connsiteX4" fmla="*/ 3234748 w 4283764"/>
                <a:gd name="connsiteY4" fmla="*/ 2528908 h 2535001"/>
                <a:gd name="connsiteX5" fmla="*/ 3235093 w 4283764"/>
                <a:gd name="connsiteY5" fmla="*/ 2530438 h 2535001"/>
                <a:gd name="connsiteX6" fmla="*/ 3235961 w 4283764"/>
                <a:gd name="connsiteY6" fmla="*/ 2530436 h 2535001"/>
                <a:gd name="connsiteX7" fmla="*/ 3235962 w 4283764"/>
                <a:gd name="connsiteY7" fmla="*/ 2530438 h 2535001"/>
                <a:gd name="connsiteX8" fmla="*/ 3235962 w 4283764"/>
                <a:gd name="connsiteY8" fmla="*/ 2530439 h 2535001"/>
                <a:gd name="connsiteX9" fmla="*/ 3235962 w 4283764"/>
                <a:gd name="connsiteY9" fmla="*/ 2532360 h 2535001"/>
                <a:gd name="connsiteX10" fmla="*/ 4283764 w 4283764"/>
                <a:gd name="connsiteY10" fmla="*/ 2535001 h 2535001"/>
                <a:gd name="connsiteX11" fmla="*/ 0 w 4283764"/>
                <a:gd name="connsiteY11" fmla="*/ 2535001 h 2535001"/>
                <a:gd name="connsiteX12" fmla="*/ 1177590 w 4283764"/>
                <a:gd name="connsiteY12" fmla="*/ 37977 h 2535001"/>
                <a:gd name="connsiteX0" fmla="*/ 3235962 w 3235963"/>
                <a:gd name="connsiteY0" fmla="*/ 2530436 h 2535001"/>
                <a:gd name="connsiteX1" fmla="*/ 3235963 w 3235963"/>
                <a:gd name="connsiteY1" fmla="*/ 2530436 h 2535001"/>
                <a:gd name="connsiteX2" fmla="*/ 3235962 w 3235963"/>
                <a:gd name="connsiteY2" fmla="*/ 2530437 h 2535001"/>
                <a:gd name="connsiteX3" fmla="*/ 3235962 w 3235963"/>
                <a:gd name="connsiteY3" fmla="*/ 2530436 h 2535001"/>
                <a:gd name="connsiteX4" fmla="*/ 1228376 w 3235963"/>
                <a:gd name="connsiteY4" fmla="*/ 0 h 2535001"/>
                <a:gd name="connsiteX5" fmla="*/ 3234748 w 3235963"/>
                <a:gd name="connsiteY5" fmla="*/ 2528908 h 2535001"/>
                <a:gd name="connsiteX6" fmla="*/ 3235093 w 3235963"/>
                <a:gd name="connsiteY6" fmla="*/ 2530438 h 2535001"/>
                <a:gd name="connsiteX7" fmla="*/ 3235961 w 3235963"/>
                <a:gd name="connsiteY7" fmla="*/ 2530436 h 2535001"/>
                <a:gd name="connsiteX8" fmla="*/ 3235962 w 3235963"/>
                <a:gd name="connsiteY8" fmla="*/ 2530438 h 2535001"/>
                <a:gd name="connsiteX9" fmla="*/ 3235962 w 3235963"/>
                <a:gd name="connsiteY9" fmla="*/ 2530439 h 2535001"/>
                <a:gd name="connsiteX10" fmla="*/ 3235962 w 3235963"/>
                <a:gd name="connsiteY10" fmla="*/ 2532360 h 2535001"/>
                <a:gd name="connsiteX11" fmla="*/ 0 w 3235963"/>
                <a:gd name="connsiteY11" fmla="*/ 2535001 h 2535001"/>
                <a:gd name="connsiteX12" fmla="*/ 1177590 w 3235963"/>
                <a:gd name="connsiteY12" fmla="*/ 37977 h 2535001"/>
                <a:gd name="connsiteX13" fmla="*/ 1228376 w 3235963"/>
                <a:gd name="connsiteY13" fmla="*/ 0 h 253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35963" h="2535001">
                  <a:moveTo>
                    <a:pt x="3235962" y="2530436"/>
                  </a:moveTo>
                  <a:lnTo>
                    <a:pt x="3235963" y="2530436"/>
                  </a:lnTo>
                  <a:lnTo>
                    <a:pt x="3235962" y="2530437"/>
                  </a:lnTo>
                  <a:lnTo>
                    <a:pt x="3235962" y="2530436"/>
                  </a:lnTo>
                  <a:close/>
                  <a:moveTo>
                    <a:pt x="1228376" y="0"/>
                  </a:moveTo>
                  <a:lnTo>
                    <a:pt x="3234748" y="2528908"/>
                  </a:lnTo>
                  <a:lnTo>
                    <a:pt x="3235093" y="2530438"/>
                  </a:lnTo>
                  <a:lnTo>
                    <a:pt x="3235961" y="2530436"/>
                  </a:lnTo>
                  <a:cubicBezTo>
                    <a:pt x="3235961" y="2530437"/>
                    <a:pt x="3235962" y="2530437"/>
                    <a:pt x="3235962" y="2530438"/>
                  </a:cubicBezTo>
                  <a:lnTo>
                    <a:pt x="3235962" y="2530439"/>
                  </a:lnTo>
                  <a:lnTo>
                    <a:pt x="3235962" y="2532360"/>
                  </a:lnTo>
                  <a:lnTo>
                    <a:pt x="0" y="2535001"/>
                  </a:lnTo>
                  <a:cubicBezTo>
                    <a:pt x="0" y="1529718"/>
                    <a:pt x="458406" y="631500"/>
                    <a:pt x="1177590" y="37977"/>
                  </a:cubicBezTo>
                  <a:lnTo>
                    <a:pt x="1228376" y="0"/>
                  </a:lnTo>
                  <a:close/>
                </a:path>
              </a:pathLst>
            </a:custGeom>
            <a:solidFill>
              <a:srgbClr val="2980B9"/>
            </a:solidFill>
            <a:ln w="25400" cap="flat" cmpd="sng" algn="ctr">
              <a:noFill/>
              <a:prstDash val="solid"/>
            </a:ln>
            <a:effectLst>
              <a:outerShdw blurRad="203200" dist="114300" dir="19800000" algn="b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52" name="Straight Arrow Connector 51">
              <a:extLst>
                <a:ext uri="{FF2B5EF4-FFF2-40B4-BE49-F238E27FC236}">
                  <a16:creationId xmlns:a16="http://schemas.microsoft.com/office/drawing/2014/main" id="{04AA8725-115D-4517-9F90-EAC853E6A9A7}"/>
                </a:ext>
              </a:extLst>
            </p:cNvPr>
            <p:cNvCxnSpPr>
              <a:cxnSpLocks/>
              <a:stCxn id="51" idx="9"/>
            </p:cNvCxnSpPr>
            <p:nvPr/>
          </p:nvCxnSpPr>
          <p:spPr>
            <a:xfrm flipH="1" flipV="1">
              <a:off x="3485048" y="3539655"/>
              <a:ext cx="2608878" cy="3313153"/>
            </a:xfrm>
            <a:prstGeom prst="straightConnector1">
              <a:avLst/>
            </a:prstGeom>
            <a:noFill/>
            <a:ln w="76200" cap="flat" cmpd="sng" algn="ctr">
              <a:solidFill>
                <a:srgbClr val="2980B9"/>
              </a:solidFill>
              <a:prstDash val="solid"/>
              <a:tailEnd type="triangle"/>
            </a:ln>
            <a:effectLst/>
          </p:spPr>
        </p:cxnSp>
      </p:grpSp>
      <p:grpSp>
        <p:nvGrpSpPr>
          <p:cNvPr id="53" name="Group 52">
            <a:extLst>
              <a:ext uri="{FF2B5EF4-FFF2-40B4-BE49-F238E27FC236}">
                <a16:creationId xmlns:a16="http://schemas.microsoft.com/office/drawing/2014/main" id="{D65B7A76-F185-4669-98C4-E5D86F2FA868}"/>
              </a:ext>
            </a:extLst>
          </p:cNvPr>
          <p:cNvGrpSpPr/>
          <p:nvPr/>
        </p:nvGrpSpPr>
        <p:grpSpPr>
          <a:xfrm>
            <a:off x="1798004" y="4740727"/>
            <a:ext cx="4295923" cy="2117273"/>
            <a:chOff x="1798004" y="4740727"/>
            <a:chExt cx="4295923" cy="2117273"/>
          </a:xfrm>
        </p:grpSpPr>
        <p:sp>
          <p:nvSpPr>
            <p:cNvPr id="54" name="Freeform: Shape 53">
              <a:extLst>
                <a:ext uri="{FF2B5EF4-FFF2-40B4-BE49-F238E27FC236}">
                  <a16:creationId xmlns:a16="http://schemas.microsoft.com/office/drawing/2014/main" id="{27538794-0294-45B4-A6CF-067F01CBF966}"/>
                </a:ext>
              </a:extLst>
            </p:cNvPr>
            <p:cNvSpPr/>
            <p:nvPr/>
          </p:nvSpPr>
          <p:spPr>
            <a:xfrm>
              <a:off x="1876313" y="5002228"/>
              <a:ext cx="4217614" cy="1855772"/>
            </a:xfrm>
            <a:custGeom>
              <a:avLst/>
              <a:gdLst>
                <a:gd name="connsiteX0" fmla="*/ 3733802 w 4781604"/>
                <a:gd name="connsiteY0" fmla="*/ 1626181 h 1630746"/>
                <a:gd name="connsiteX1" fmla="*/ 3733803 w 4781604"/>
                <a:gd name="connsiteY1" fmla="*/ 1626181 h 1630746"/>
                <a:gd name="connsiteX2" fmla="*/ 3733803 w 4781604"/>
                <a:gd name="connsiteY2" fmla="*/ 1626182 h 1630746"/>
                <a:gd name="connsiteX3" fmla="*/ 3733802 w 4781604"/>
                <a:gd name="connsiteY3" fmla="*/ 1626182 h 1630746"/>
                <a:gd name="connsiteX4" fmla="*/ 378870 w 4781604"/>
                <a:gd name="connsiteY4" fmla="*/ 0 h 1630746"/>
                <a:gd name="connsiteX5" fmla="*/ 3732827 w 4781604"/>
                <a:gd name="connsiteY5" fmla="*/ 1625710 h 1630746"/>
                <a:gd name="connsiteX6" fmla="*/ 3732933 w 4781604"/>
                <a:gd name="connsiteY6" fmla="*/ 1626183 h 1630746"/>
                <a:gd name="connsiteX7" fmla="*/ 3733798 w 4781604"/>
                <a:gd name="connsiteY7" fmla="*/ 1626181 h 1630746"/>
                <a:gd name="connsiteX8" fmla="*/ 3733802 w 4781604"/>
                <a:gd name="connsiteY8" fmla="*/ 1626183 h 1630746"/>
                <a:gd name="connsiteX9" fmla="*/ 3733802 w 4781604"/>
                <a:gd name="connsiteY9" fmla="*/ 1626184 h 1630746"/>
                <a:gd name="connsiteX10" fmla="*/ 3733802 w 4781604"/>
                <a:gd name="connsiteY10" fmla="*/ 1628105 h 1630746"/>
                <a:gd name="connsiteX11" fmla="*/ 4781604 w 4781604"/>
                <a:gd name="connsiteY11" fmla="*/ 1630746 h 1630746"/>
                <a:gd name="connsiteX12" fmla="*/ 0 w 4781604"/>
                <a:gd name="connsiteY12" fmla="*/ 1630746 h 1630746"/>
                <a:gd name="connsiteX13" fmla="*/ 293421 w 4781604"/>
                <a:gd name="connsiteY13" fmla="*/ 177383 h 1630746"/>
                <a:gd name="connsiteX0" fmla="*/ 3733802 w 3733803"/>
                <a:gd name="connsiteY0" fmla="*/ 1626181 h 1630746"/>
                <a:gd name="connsiteX1" fmla="*/ 3733803 w 3733803"/>
                <a:gd name="connsiteY1" fmla="*/ 1626181 h 1630746"/>
                <a:gd name="connsiteX2" fmla="*/ 3733803 w 3733803"/>
                <a:gd name="connsiteY2" fmla="*/ 1626182 h 1630746"/>
                <a:gd name="connsiteX3" fmla="*/ 3733802 w 3733803"/>
                <a:gd name="connsiteY3" fmla="*/ 1626182 h 1630746"/>
                <a:gd name="connsiteX4" fmla="*/ 3733802 w 3733803"/>
                <a:gd name="connsiteY4" fmla="*/ 1626181 h 1630746"/>
                <a:gd name="connsiteX5" fmla="*/ 378870 w 3733803"/>
                <a:gd name="connsiteY5" fmla="*/ 0 h 1630746"/>
                <a:gd name="connsiteX6" fmla="*/ 3732827 w 3733803"/>
                <a:gd name="connsiteY6" fmla="*/ 1625710 h 1630746"/>
                <a:gd name="connsiteX7" fmla="*/ 3732933 w 3733803"/>
                <a:gd name="connsiteY7" fmla="*/ 1626183 h 1630746"/>
                <a:gd name="connsiteX8" fmla="*/ 3733798 w 3733803"/>
                <a:gd name="connsiteY8" fmla="*/ 1626181 h 1630746"/>
                <a:gd name="connsiteX9" fmla="*/ 3733802 w 3733803"/>
                <a:gd name="connsiteY9" fmla="*/ 1626183 h 1630746"/>
                <a:gd name="connsiteX10" fmla="*/ 3733802 w 3733803"/>
                <a:gd name="connsiteY10" fmla="*/ 1626184 h 1630746"/>
                <a:gd name="connsiteX11" fmla="*/ 3733802 w 3733803"/>
                <a:gd name="connsiteY11" fmla="*/ 1628105 h 1630746"/>
                <a:gd name="connsiteX12" fmla="*/ 0 w 3733803"/>
                <a:gd name="connsiteY12" fmla="*/ 1630746 h 1630746"/>
                <a:gd name="connsiteX13" fmla="*/ 293421 w 3733803"/>
                <a:gd name="connsiteY13" fmla="*/ 177383 h 1630746"/>
                <a:gd name="connsiteX14" fmla="*/ 378870 w 3733803"/>
                <a:gd name="connsiteY14" fmla="*/ 0 h 1630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33803" h="1630746">
                  <a:moveTo>
                    <a:pt x="3733802" y="1626181"/>
                  </a:moveTo>
                  <a:lnTo>
                    <a:pt x="3733803" y="1626181"/>
                  </a:lnTo>
                  <a:lnTo>
                    <a:pt x="3733803" y="1626182"/>
                  </a:lnTo>
                  <a:lnTo>
                    <a:pt x="3733802" y="1626182"/>
                  </a:lnTo>
                  <a:lnTo>
                    <a:pt x="3733802" y="1626181"/>
                  </a:lnTo>
                  <a:close/>
                  <a:moveTo>
                    <a:pt x="378870" y="0"/>
                  </a:moveTo>
                  <a:lnTo>
                    <a:pt x="3732827" y="1625710"/>
                  </a:lnTo>
                  <a:cubicBezTo>
                    <a:pt x="3732862" y="1625868"/>
                    <a:pt x="3732898" y="1626025"/>
                    <a:pt x="3732933" y="1626183"/>
                  </a:cubicBezTo>
                  <a:lnTo>
                    <a:pt x="3733798" y="1626181"/>
                  </a:lnTo>
                  <a:cubicBezTo>
                    <a:pt x="3733799" y="1626182"/>
                    <a:pt x="3733801" y="1626182"/>
                    <a:pt x="3733802" y="1626183"/>
                  </a:cubicBezTo>
                  <a:lnTo>
                    <a:pt x="3733802" y="1626184"/>
                  </a:lnTo>
                  <a:lnTo>
                    <a:pt x="3733802" y="1628105"/>
                  </a:lnTo>
                  <a:lnTo>
                    <a:pt x="0" y="1630746"/>
                  </a:lnTo>
                  <a:cubicBezTo>
                    <a:pt x="0" y="1115216"/>
                    <a:pt x="104480" y="624088"/>
                    <a:pt x="293421" y="177383"/>
                  </a:cubicBezTo>
                  <a:lnTo>
                    <a:pt x="378870" y="0"/>
                  </a:lnTo>
                  <a:close/>
                </a:path>
              </a:pathLst>
            </a:custGeom>
            <a:solidFill>
              <a:srgbClr val="2C3E50"/>
            </a:solidFill>
            <a:ln w="25400" cap="flat" cmpd="sng" algn="ctr">
              <a:noFill/>
              <a:prstDash val="solid"/>
            </a:ln>
            <a:effectLst>
              <a:outerShdw blurRad="203200" dist="114300" dir="18900000" algn="b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cxnSp>
          <p:nvCxnSpPr>
            <p:cNvPr id="55" name="Straight Arrow Connector 54">
              <a:extLst>
                <a:ext uri="{FF2B5EF4-FFF2-40B4-BE49-F238E27FC236}">
                  <a16:creationId xmlns:a16="http://schemas.microsoft.com/office/drawing/2014/main" id="{2A5EDB76-3BB4-4EC0-A972-6D75585F77DD}"/>
                </a:ext>
              </a:extLst>
            </p:cNvPr>
            <p:cNvCxnSpPr>
              <a:cxnSpLocks/>
              <a:stCxn id="54" idx="10"/>
            </p:cNvCxnSpPr>
            <p:nvPr/>
          </p:nvCxnSpPr>
          <p:spPr>
            <a:xfrm flipH="1" flipV="1">
              <a:off x="1798004" y="4740727"/>
              <a:ext cx="4295922" cy="2112081"/>
            </a:xfrm>
            <a:prstGeom prst="straightConnector1">
              <a:avLst/>
            </a:prstGeom>
            <a:noFill/>
            <a:ln w="76200" cap="flat" cmpd="sng" algn="ctr">
              <a:solidFill>
                <a:srgbClr val="2C3E50"/>
              </a:solidFill>
              <a:prstDash val="solid"/>
              <a:tailEnd type="triangle"/>
            </a:ln>
            <a:effectLst/>
          </p:spPr>
        </p:cxnSp>
      </p:grpSp>
      <p:sp>
        <p:nvSpPr>
          <p:cNvPr id="56" name="Freeform: Shape 55">
            <a:extLst>
              <a:ext uri="{FF2B5EF4-FFF2-40B4-BE49-F238E27FC236}">
                <a16:creationId xmlns:a16="http://schemas.microsoft.com/office/drawing/2014/main" id="{575CA99E-8C6F-4590-8FA0-586F0D3FEC6B}"/>
              </a:ext>
            </a:extLst>
          </p:cNvPr>
          <p:cNvSpPr/>
          <p:nvPr/>
        </p:nvSpPr>
        <p:spPr>
          <a:xfrm>
            <a:off x="5812248" y="6574226"/>
            <a:ext cx="563351" cy="283774"/>
          </a:xfrm>
          <a:custGeom>
            <a:avLst/>
            <a:gdLst>
              <a:gd name="connsiteX0" fmla="*/ 249364 w 498728"/>
              <a:gd name="connsiteY0" fmla="*/ 0 h 249364"/>
              <a:gd name="connsiteX1" fmla="*/ 498728 w 498728"/>
              <a:gd name="connsiteY1" fmla="*/ 249364 h 249364"/>
              <a:gd name="connsiteX2" fmla="*/ 0 w 498728"/>
              <a:gd name="connsiteY2" fmla="*/ 249364 h 249364"/>
              <a:gd name="connsiteX3" fmla="*/ 249364 w 498728"/>
              <a:gd name="connsiteY3" fmla="*/ 0 h 249364"/>
            </a:gdLst>
            <a:ahLst/>
            <a:cxnLst>
              <a:cxn ang="0">
                <a:pos x="connsiteX0" y="connsiteY0"/>
              </a:cxn>
              <a:cxn ang="0">
                <a:pos x="connsiteX1" y="connsiteY1"/>
              </a:cxn>
              <a:cxn ang="0">
                <a:pos x="connsiteX2" y="connsiteY2"/>
              </a:cxn>
              <a:cxn ang="0">
                <a:pos x="connsiteX3" y="connsiteY3"/>
              </a:cxn>
            </a:cxnLst>
            <a:rect l="l" t="t" r="r" b="b"/>
            <a:pathLst>
              <a:path w="498728" h="249364">
                <a:moveTo>
                  <a:pt x="249364" y="0"/>
                </a:moveTo>
                <a:cubicBezTo>
                  <a:pt x="387084" y="0"/>
                  <a:pt x="498728" y="111644"/>
                  <a:pt x="498728" y="249364"/>
                </a:cubicBezTo>
                <a:lnTo>
                  <a:pt x="0" y="249364"/>
                </a:lnTo>
                <a:cubicBezTo>
                  <a:pt x="0" y="111644"/>
                  <a:pt x="111644" y="0"/>
                  <a:pt x="249364" y="0"/>
                </a:cubicBezTo>
                <a:close/>
              </a:path>
            </a:pathLst>
          </a:custGeom>
          <a:solidFill>
            <a:srgbClr val="95A5A6"/>
          </a:solidFill>
          <a:ln w="25400" cap="flat" cmpd="sng" algn="ctr">
            <a:noFill/>
            <a:prstDash val="solid"/>
          </a:ln>
          <a:effectLst>
            <a:outerShdw blurRad="203200" dist="38100" dir="18900000" algn="bl"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57" name="TextBox 56">
            <a:extLst>
              <a:ext uri="{FF2B5EF4-FFF2-40B4-BE49-F238E27FC236}">
                <a16:creationId xmlns:a16="http://schemas.microsoft.com/office/drawing/2014/main" id="{9D5FA371-3ED3-4046-8B7F-E93C3E9E3B88}"/>
              </a:ext>
            </a:extLst>
          </p:cNvPr>
          <p:cNvSpPr txBox="1"/>
          <p:nvPr/>
        </p:nvSpPr>
        <p:spPr>
          <a:xfrm>
            <a:off x="2292216" y="5882021"/>
            <a:ext cx="569413" cy="461665"/>
          </a:xfrm>
          <a:prstGeom prst="rect">
            <a:avLst/>
          </a:prstGeom>
          <a:noFill/>
        </p:spPr>
        <p:txBody>
          <a:bodyPr wrap="squar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01</a:t>
            </a:r>
          </a:p>
        </p:txBody>
      </p:sp>
      <p:sp>
        <p:nvSpPr>
          <p:cNvPr id="58" name="TextBox 57">
            <a:extLst>
              <a:ext uri="{FF2B5EF4-FFF2-40B4-BE49-F238E27FC236}">
                <a16:creationId xmlns:a16="http://schemas.microsoft.com/office/drawing/2014/main" id="{D60847EE-5CA9-44BA-8EC6-3F9902C1E4B3}"/>
              </a:ext>
            </a:extLst>
          </p:cNvPr>
          <p:cNvSpPr txBox="1"/>
          <p:nvPr/>
        </p:nvSpPr>
        <p:spPr>
          <a:xfrm>
            <a:off x="3367800" y="4517324"/>
            <a:ext cx="614045" cy="461665"/>
          </a:xfrm>
          <a:prstGeom prst="rect">
            <a:avLst/>
          </a:prstGeom>
          <a:noFill/>
        </p:spPr>
        <p:txBody>
          <a:bodyPr wrap="squar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02</a:t>
            </a:r>
          </a:p>
        </p:txBody>
      </p:sp>
      <p:sp>
        <p:nvSpPr>
          <p:cNvPr id="59" name="TextBox 58">
            <a:extLst>
              <a:ext uri="{FF2B5EF4-FFF2-40B4-BE49-F238E27FC236}">
                <a16:creationId xmlns:a16="http://schemas.microsoft.com/office/drawing/2014/main" id="{1C8D2163-5245-4BB1-B75C-70AE71540A36}"/>
              </a:ext>
            </a:extLst>
          </p:cNvPr>
          <p:cNvSpPr txBox="1"/>
          <p:nvPr/>
        </p:nvSpPr>
        <p:spPr>
          <a:xfrm>
            <a:off x="4780113" y="4227298"/>
            <a:ext cx="495650" cy="461665"/>
          </a:xfrm>
          <a:prstGeom prst="rect">
            <a:avLst/>
          </a:prstGeom>
          <a:noFill/>
        </p:spPr>
        <p:txBody>
          <a:bodyPr wrap="non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03</a:t>
            </a:r>
          </a:p>
        </p:txBody>
      </p:sp>
      <p:sp>
        <p:nvSpPr>
          <p:cNvPr id="60" name="TextBox 59">
            <a:extLst>
              <a:ext uri="{FF2B5EF4-FFF2-40B4-BE49-F238E27FC236}">
                <a16:creationId xmlns:a16="http://schemas.microsoft.com/office/drawing/2014/main" id="{85FE7FD7-A148-46BE-8C1E-31DD3659DBF2}"/>
              </a:ext>
            </a:extLst>
          </p:cNvPr>
          <p:cNvSpPr txBox="1"/>
          <p:nvPr/>
        </p:nvSpPr>
        <p:spPr>
          <a:xfrm>
            <a:off x="5860385" y="4367629"/>
            <a:ext cx="495650" cy="461665"/>
          </a:xfrm>
          <a:prstGeom prst="rect">
            <a:avLst/>
          </a:prstGeom>
          <a:noFill/>
        </p:spPr>
        <p:txBody>
          <a:bodyPr wrap="non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04</a:t>
            </a:r>
          </a:p>
        </p:txBody>
      </p:sp>
      <p:sp>
        <p:nvSpPr>
          <p:cNvPr id="61" name="TextBox 60">
            <a:extLst>
              <a:ext uri="{FF2B5EF4-FFF2-40B4-BE49-F238E27FC236}">
                <a16:creationId xmlns:a16="http://schemas.microsoft.com/office/drawing/2014/main" id="{4A1BE20D-C93C-4427-94AA-4A965896B679}"/>
              </a:ext>
            </a:extLst>
          </p:cNvPr>
          <p:cNvSpPr txBox="1"/>
          <p:nvPr/>
        </p:nvSpPr>
        <p:spPr>
          <a:xfrm>
            <a:off x="6527973" y="5164245"/>
            <a:ext cx="495650" cy="461665"/>
          </a:xfrm>
          <a:prstGeom prst="rect">
            <a:avLst/>
          </a:prstGeom>
          <a:noFill/>
        </p:spPr>
        <p:txBody>
          <a:bodyPr wrap="non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05</a:t>
            </a:r>
          </a:p>
        </p:txBody>
      </p:sp>
      <p:sp>
        <p:nvSpPr>
          <p:cNvPr id="62" name="TextBox 61">
            <a:extLst>
              <a:ext uri="{FF2B5EF4-FFF2-40B4-BE49-F238E27FC236}">
                <a16:creationId xmlns:a16="http://schemas.microsoft.com/office/drawing/2014/main" id="{F1EAEE67-2613-4FCF-83C4-706FC60BECDA}"/>
              </a:ext>
            </a:extLst>
          </p:cNvPr>
          <p:cNvSpPr txBox="1"/>
          <p:nvPr/>
        </p:nvSpPr>
        <p:spPr>
          <a:xfrm>
            <a:off x="6765162" y="5977486"/>
            <a:ext cx="444352" cy="400110"/>
          </a:xfrm>
          <a:prstGeom prst="rect">
            <a:avLst/>
          </a:prstGeom>
          <a:noFill/>
        </p:spPr>
        <p:txBody>
          <a:bodyPr wrap="non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06</a:t>
            </a:r>
          </a:p>
        </p:txBody>
      </p:sp>
      <p:sp>
        <p:nvSpPr>
          <p:cNvPr id="63" name="TextBox 62">
            <a:extLst>
              <a:ext uri="{FF2B5EF4-FFF2-40B4-BE49-F238E27FC236}">
                <a16:creationId xmlns:a16="http://schemas.microsoft.com/office/drawing/2014/main" id="{63CA5093-3999-4469-ADD6-85B31C7C9A7C}"/>
              </a:ext>
            </a:extLst>
          </p:cNvPr>
          <p:cNvSpPr txBox="1"/>
          <p:nvPr/>
        </p:nvSpPr>
        <p:spPr>
          <a:xfrm>
            <a:off x="6701685" y="6472233"/>
            <a:ext cx="418704" cy="369332"/>
          </a:xfrm>
          <a:prstGeom prst="rect">
            <a:avLst/>
          </a:prstGeom>
          <a:noFill/>
        </p:spPr>
        <p:txBody>
          <a:bodyPr wrap="none" rtlCol="0" anchor="ctr">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rPr>
              <a:t>07</a:t>
            </a:r>
          </a:p>
        </p:txBody>
      </p:sp>
    </p:spTree>
    <p:extLst>
      <p:ext uri="{BB962C8B-B14F-4D97-AF65-F5344CB8AC3E}">
        <p14:creationId xmlns:p14="http://schemas.microsoft.com/office/powerpoint/2010/main" val="3326564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1000"/>
            <a:lum/>
          </a:blip>
          <a:srcRect/>
          <a:stretch>
            <a:fillRect/>
          </a:stretch>
        </a:blip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E5D6BA9-4AD2-45A1-980B-B97C42658F5F}"/>
              </a:ext>
            </a:extLst>
          </p:cNvPr>
          <p:cNvSpPr>
            <a:spLocks noGrp="1"/>
          </p:cNvSpPr>
          <p:nvPr>
            <p:ph type="title"/>
          </p:nvPr>
        </p:nvSpPr>
        <p:spPr>
          <a:xfrm>
            <a:off x="838200" y="365125"/>
            <a:ext cx="4532086" cy="1325563"/>
          </a:xfrm>
        </p:spPr>
        <p:txBody>
          <a:bodyPr>
            <a:noAutofit/>
          </a:bodyPr>
          <a:lstStyle/>
          <a:p>
            <a:r>
              <a:rPr lang="en-US" sz="6000" b="1" noProof="1">
                <a:latin typeface="Adobe Gothic Std B" panose="020B0800000000000000" pitchFamily="34" charset="-128"/>
                <a:ea typeface="Adobe Gothic Std B" panose="020B0800000000000000" pitchFamily="34" charset="-128"/>
              </a:rPr>
              <a:t>Conclusion</a:t>
            </a:r>
            <a:endParaRPr lang="en-US" sz="6000" b="1" dirty="0">
              <a:latin typeface="Adobe Gothic Std B" panose="020B0800000000000000" pitchFamily="34" charset="-128"/>
              <a:ea typeface="Adobe Gothic Std B" panose="020B0800000000000000" pitchFamily="34" charset="-128"/>
            </a:endParaRPr>
          </a:p>
        </p:txBody>
      </p:sp>
      <p:sp>
        <p:nvSpPr>
          <p:cNvPr id="5" name="Content Placeholder 4">
            <a:extLst>
              <a:ext uri="{FF2B5EF4-FFF2-40B4-BE49-F238E27FC236}">
                <a16:creationId xmlns:a16="http://schemas.microsoft.com/office/drawing/2014/main" id="{AADAD5AC-34B1-4C29-A1FC-810725727118}"/>
              </a:ext>
            </a:extLst>
          </p:cNvPr>
          <p:cNvSpPr>
            <a:spLocks noGrp="1"/>
          </p:cNvSpPr>
          <p:nvPr>
            <p:ph idx="1"/>
          </p:nvPr>
        </p:nvSpPr>
        <p:spPr/>
        <p:txBody>
          <a:bodyPr>
            <a:normAutofit fontScale="77500" lnSpcReduction="20000"/>
          </a:bodyPr>
          <a:lstStyle/>
          <a:p>
            <a:pPr marL="0" indent="0" algn="just">
              <a:buNone/>
            </a:pPr>
            <a:r>
              <a:rPr lang="en-US" noProof="1"/>
              <a:t>Creativity is quickly becoming one of the most highly valued traits of the 21st century. Given its increasing importance, some might be wondering whether there is anything they can do to foster their creativity. One tool we all have at our disposal but perhaps don’t always use as effectively as we could is technology.</a:t>
            </a:r>
          </a:p>
          <a:p>
            <a:pPr marL="0" indent="0" algn="just">
              <a:buNone/>
            </a:pPr>
            <a:r>
              <a:rPr lang="en-US" noProof="1"/>
              <a:t>Although technology is sometimes viewed as an unwelcome distraction in educational settings and the workplace, it also has huge potential to help people think in new ways and stumble on original ideas.</a:t>
            </a:r>
          </a:p>
        </p:txBody>
      </p:sp>
      <p:sp>
        <p:nvSpPr>
          <p:cNvPr id="4" name="Kotak Teks 14">
            <a:extLst>
              <a:ext uri="{FF2B5EF4-FFF2-40B4-BE49-F238E27FC236}">
                <a16:creationId xmlns:a16="http://schemas.microsoft.com/office/drawing/2014/main" id="{DD3570CE-7C76-48A0-A332-B29CE3CD7E3B}"/>
              </a:ext>
            </a:extLst>
          </p:cNvPr>
          <p:cNvSpPr txBox="1"/>
          <p:nvPr/>
        </p:nvSpPr>
        <p:spPr>
          <a:xfrm>
            <a:off x="0" y="6462278"/>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http://showeet.com</a:t>
            </a:r>
          </a:p>
        </p:txBody>
      </p:sp>
    </p:spTree>
    <p:extLst>
      <p:ext uri="{BB962C8B-B14F-4D97-AF65-F5344CB8AC3E}">
        <p14:creationId xmlns:p14="http://schemas.microsoft.com/office/powerpoint/2010/main" val="1342427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81000"/>
            <a:lum/>
          </a:blip>
          <a:srcRect/>
          <a:stretch>
            <a:fillRect/>
          </a:stretch>
        </a:blip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EE5D6BA9-4AD2-45A1-980B-B97C42658F5F}"/>
              </a:ext>
            </a:extLst>
          </p:cNvPr>
          <p:cNvSpPr>
            <a:spLocks noGrp="1"/>
          </p:cNvSpPr>
          <p:nvPr>
            <p:ph type="title"/>
          </p:nvPr>
        </p:nvSpPr>
        <p:spPr>
          <a:xfrm>
            <a:off x="838199" y="365125"/>
            <a:ext cx="7652657" cy="1325563"/>
          </a:xfrm>
        </p:spPr>
        <p:txBody>
          <a:bodyPr>
            <a:noAutofit/>
          </a:bodyPr>
          <a:lstStyle/>
          <a:p>
            <a:r>
              <a:rPr lang="en-US" sz="6000" b="1" noProof="1">
                <a:latin typeface="Adobe Gothic Std B" panose="020B0800000000000000" pitchFamily="34" charset="-128"/>
                <a:ea typeface="Adobe Gothic Std B" panose="020B0800000000000000" pitchFamily="34" charset="-128"/>
              </a:rPr>
              <a:t>Conclusion [cont..]</a:t>
            </a:r>
            <a:endParaRPr lang="en-US" sz="6000" b="1" dirty="0">
              <a:latin typeface="Adobe Gothic Std B" panose="020B0800000000000000" pitchFamily="34" charset="-128"/>
              <a:ea typeface="Adobe Gothic Std B" panose="020B0800000000000000" pitchFamily="34" charset="-128"/>
            </a:endParaRPr>
          </a:p>
        </p:txBody>
      </p:sp>
      <p:sp>
        <p:nvSpPr>
          <p:cNvPr id="5" name="Content Placeholder 4">
            <a:extLst>
              <a:ext uri="{FF2B5EF4-FFF2-40B4-BE49-F238E27FC236}">
                <a16:creationId xmlns:a16="http://schemas.microsoft.com/office/drawing/2014/main" id="{AADAD5AC-34B1-4C29-A1FC-810725727118}"/>
              </a:ext>
            </a:extLst>
          </p:cNvPr>
          <p:cNvSpPr>
            <a:spLocks noGrp="1"/>
          </p:cNvSpPr>
          <p:nvPr>
            <p:ph idx="1"/>
          </p:nvPr>
        </p:nvSpPr>
        <p:spPr/>
        <p:txBody>
          <a:bodyPr>
            <a:normAutofit fontScale="92500" lnSpcReduction="20000"/>
          </a:bodyPr>
          <a:lstStyle/>
          <a:p>
            <a:pPr marL="0" indent="0" algn="just">
              <a:buNone/>
            </a:pPr>
            <a:r>
              <a:rPr lang="en-US" noProof="1"/>
              <a:t>Mobile phone with its vast array of downloadable apps can give people the means to improve their creativity but only if they use them wisely, what have been laid out so far describe the complexity of how mobile application are made and also how far they have become. </a:t>
            </a:r>
          </a:p>
          <a:p>
            <a:pPr marL="0" indent="0" algn="just">
              <a:buNone/>
            </a:pPr>
            <a:r>
              <a:rPr lang="en-US" noProof="1"/>
              <a:t>It is up to each and every individuals to download what they need and use them to better themselves</a:t>
            </a:r>
          </a:p>
        </p:txBody>
      </p:sp>
      <p:sp>
        <p:nvSpPr>
          <p:cNvPr id="4" name="Kotak Teks 14">
            <a:extLst>
              <a:ext uri="{FF2B5EF4-FFF2-40B4-BE49-F238E27FC236}">
                <a16:creationId xmlns:a16="http://schemas.microsoft.com/office/drawing/2014/main" id="{C88097EE-0B97-4A33-BFCE-5956DFF85993}"/>
              </a:ext>
            </a:extLst>
          </p:cNvPr>
          <p:cNvSpPr txBox="1"/>
          <p:nvPr/>
        </p:nvSpPr>
        <p:spPr>
          <a:xfrm>
            <a:off x="0" y="6462278"/>
            <a:ext cx="2908921" cy="307777"/>
          </a:xfrm>
          <a:prstGeom prst="rect">
            <a:avLst/>
          </a:prstGeom>
          <a:noFill/>
        </p:spPr>
        <p:txBody>
          <a:bodyPr wrap="square">
            <a:spAutoFit/>
          </a:bodyPr>
          <a:lstStyle/>
          <a:p>
            <a:pPr>
              <a:defRPr/>
            </a:pPr>
            <a:r>
              <a:rPr lang="en-US" sz="1400" i="1" dirty="0">
                <a:solidFill>
                  <a:prstClr val="black"/>
                </a:solidFill>
                <a:latin typeface="Arial" panose="020B0604020202020204" pitchFamily="34" charset="0"/>
              </a:rPr>
              <a:t>Image Source: http://showeet.com</a:t>
            </a:r>
          </a:p>
        </p:txBody>
      </p:sp>
    </p:spTree>
    <p:extLst>
      <p:ext uri="{BB962C8B-B14F-4D97-AF65-F5344CB8AC3E}">
        <p14:creationId xmlns:p14="http://schemas.microsoft.com/office/powerpoint/2010/main" val="2004983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Judul 1">
            <a:extLst>
              <a:ext uri="{FF2B5EF4-FFF2-40B4-BE49-F238E27FC236}">
                <a16:creationId xmlns:a16="http://schemas.microsoft.com/office/drawing/2014/main" id="{4BC6B366-5288-416D-B302-D9D0DEC065CF}"/>
              </a:ext>
            </a:extLst>
          </p:cNvPr>
          <p:cNvSpPr>
            <a:spLocks noGrp="1"/>
          </p:cNvSpPr>
          <p:nvPr>
            <p:ph type="title"/>
          </p:nvPr>
        </p:nvSpPr>
        <p:spPr>
          <a:xfrm>
            <a:off x="838200" y="365125"/>
            <a:ext cx="10515600" cy="1325563"/>
          </a:xfrm>
        </p:spPr>
        <p:txBody>
          <a:bodyPr>
            <a:normAutofit/>
          </a:bodyPr>
          <a:lstStyle/>
          <a:p>
            <a:r>
              <a:rPr lang="en-US" sz="5400" dirty="0"/>
              <a:t>References</a:t>
            </a:r>
            <a:endParaRPr lang="id-ID" sz="5400" dirty="0"/>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ampungan Konten 2">
            <a:extLst>
              <a:ext uri="{FF2B5EF4-FFF2-40B4-BE49-F238E27FC236}">
                <a16:creationId xmlns:a16="http://schemas.microsoft.com/office/drawing/2014/main" id="{372137D0-CCF7-43EC-A711-7975C1E0ED68}"/>
              </a:ext>
            </a:extLst>
          </p:cNvPr>
          <p:cNvSpPr>
            <a:spLocks noGrp="1"/>
          </p:cNvSpPr>
          <p:nvPr>
            <p:ph idx="1"/>
          </p:nvPr>
        </p:nvSpPr>
        <p:spPr>
          <a:xfrm>
            <a:off x="838200" y="1929384"/>
            <a:ext cx="10515600" cy="4251960"/>
          </a:xfrm>
        </p:spPr>
        <p:txBody>
          <a:bodyPr>
            <a:normAutofit/>
          </a:bodyPr>
          <a:lstStyle/>
          <a:p>
            <a:r>
              <a:rPr lang="en-US" sz="2200" dirty="0">
                <a:latin typeface="Calibri" panose="020F0502020204030204" pitchFamily="34" charset="0"/>
                <a:cs typeface="Calibri" panose="020F0502020204030204" pitchFamily="34" charset="0"/>
              </a:rPr>
              <a:t>Mesquita A., </a:t>
            </a:r>
            <a:r>
              <a:rPr lang="en-US" sz="2200" i="1" dirty="0">
                <a:latin typeface="Calibri" panose="020F0502020204030204" pitchFamily="34" charset="0"/>
                <a:cs typeface="Calibri" panose="020F0502020204030204" pitchFamily="34" charset="0"/>
              </a:rPr>
              <a:t>Technology for Creativity and Innovation: Tools, Techniques and Applications, </a:t>
            </a:r>
            <a:r>
              <a:rPr lang="en-US" sz="2200" dirty="0">
                <a:latin typeface="Calibri" panose="020F0502020204030204" pitchFamily="34" charset="0"/>
                <a:cs typeface="Calibri" panose="020F0502020204030204" pitchFamily="34" charset="0"/>
              </a:rPr>
              <a:t>ISCAP/IPP and </a:t>
            </a:r>
            <a:r>
              <a:rPr lang="en-US" sz="2200" dirty="0" err="1">
                <a:latin typeface="Calibri" panose="020F0502020204030204" pitchFamily="34" charset="0"/>
                <a:cs typeface="Calibri" panose="020F0502020204030204" pitchFamily="34" charset="0"/>
              </a:rPr>
              <a:t>Algoritmi</a:t>
            </a:r>
            <a:r>
              <a:rPr lang="en-US" sz="2200" dirty="0">
                <a:latin typeface="Calibri" panose="020F0502020204030204" pitchFamily="34" charset="0"/>
                <a:cs typeface="Calibri" panose="020F0502020204030204" pitchFamily="34" charset="0"/>
              </a:rPr>
              <a:t> Centre, University of Minho, Portugal 2011</a:t>
            </a:r>
            <a:endParaRPr lang="id-ID" sz="2200" dirty="0"/>
          </a:p>
        </p:txBody>
      </p:sp>
    </p:spTree>
    <p:extLst>
      <p:ext uri="{BB962C8B-B14F-4D97-AF65-F5344CB8AC3E}">
        <p14:creationId xmlns:p14="http://schemas.microsoft.com/office/powerpoint/2010/main" val="3986575961"/>
      </p:ext>
    </p:extLst>
  </p:cSld>
  <p:clrMapOvr>
    <a:masterClrMapping/>
  </p:clrMapOvr>
</p:sld>
</file>

<file path=ppt/theme/theme1.xml><?xml version="1.0" encoding="utf-8"?>
<a:theme xmlns:a="http://schemas.openxmlformats.org/drawingml/2006/main" name="Tema Offic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artu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tartup-Showeet(Photos).potx" id="{9FDC9F44-F410-4CEA-B8CC-6051A60C1C5E}" vid="{27DB219C-705B-44B0-8BB4-201FCA153D14}"/>
    </a:ext>
  </a:extLst>
</a:theme>
</file>

<file path=ppt/theme/theme3.xml><?xml version="1.0" encoding="utf-8"?>
<a:theme xmlns:a="http://schemas.openxmlformats.org/drawingml/2006/main" name="1_Tem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1487</TotalTime>
  <Words>3296</Words>
  <Application>Microsoft Office PowerPoint</Application>
  <PresentationFormat>Layar Lebar</PresentationFormat>
  <Paragraphs>231</Paragraphs>
  <Slides>31</Slides>
  <Notes>3</Notes>
  <HiddenSlides>0</HiddenSlides>
  <MMClips>0</MMClips>
  <ScaleCrop>false</ScaleCrop>
  <HeadingPairs>
    <vt:vector size="6" baseType="variant">
      <vt:variant>
        <vt:lpstr>Font Dipakai</vt:lpstr>
      </vt:variant>
      <vt:variant>
        <vt:i4>7</vt:i4>
      </vt:variant>
      <vt:variant>
        <vt:lpstr>Tema</vt:lpstr>
      </vt:variant>
      <vt:variant>
        <vt:i4>3</vt:i4>
      </vt:variant>
      <vt:variant>
        <vt:lpstr>Judul Slide</vt:lpstr>
      </vt:variant>
      <vt:variant>
        <vt:i4>31</vt:i4>
      </vt:variant>
    </vt:vector>
  </HeadingPairs>
  <TitlesOfParts>
    <vt:vector size="41" baseType="lpstr">
      <vt:lpstr>Adobe Caslon Pro Bold</vt:lpstr>
      <vt:lpstr>Adobe Gothic Std B</vt:lpstr>
      <vt:lpstr>Arial</vt:lpstr>
      <vt:lpstr>Calibri</vt:lpstr>
      <vt:lpstr>Calibri Light</vt:lpstr>
      <vt:lpstr>Open Sans</vt:lpstr>
      <vt:lpstr>Times New Roman</vt:lpstr>
      <vt:lpstr>Tema Office</vt:lpstr>
      <vt:lpstr>Startup</vt:lpstr>
      <vt:lpstr>1_Tema Office</vt:lpstr>
      <vt:lpstr>INTRODUCTION TO INFORMATION TECHNOLOGY II</vt:lpstr>
      <vt:lpstr>Presentasi PowerPoint</vt:lpstr>
      <vt:lpstr>Presentasi PowerPoint</vt:lpstr>
      <vt:lpstr>History of mobile app</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Integrated Development Environment (IDE)</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Presentasi PowerPoint</vt:lpstr>
      <vt:lpstr>Conclusion</vt:lpstr>
      <vt:lpstr>Conclusion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3indra6@gmail.com</dc:creator>
  <cp:lastModifiedBy>Riovan Roring</cp:lastModifiedBy>
  <cp:revision>39</cp:revision>
  <dcterms:created xsi:type="dcterms:W3CDTF">2022-03-22T21:07:30Z</dcterms:created>
  <dcterms:modified xsi:type="dcterms:W3CDTF">2022-04-13T02:48:49Z</dcterms:modified>
</cp:coreProperties>
</file>