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3.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701" r:id="rId3"/>
    <p:sldMasterId id="2147483720" r:id="rId4"/>
  </p:sldMasterIdLst>
  <p:notesMasterIdLst>
    <p:notesMasterId r:id="rId36"/>
  </p:notesMasterIdLst>
  <p:sldIdLst>
    <p:sldId id="257" r:id="rId5"/>
    <p:sldId id="827" r:id="rId6"/>
    <p:sldId id="828" r:id="rId7"/>
    <p:sldId id="829" r:id="rId8"/>
    <p:sldId id="259" r:id="rId9"/>
    <p:sldId id="260" r:id="rId10"/>
    <p:sldId id="261" r:id="rId11"/>
    <p:sldId id="262" r:id="rId12"/>
    <p:sldId id="263" r:id="rId13"/>
    <p:sldId id="264" r:id="rId14"/>
    <p:sldId id="272" r:id="rId15"/>
    <p:sldId id="273" r:id="rId16"/>
    <p:sldId id="797" r:id="rId17"/>
    <p:sldId id="817" r:id="rId18"/>
    <p:sldId id="818" r:id="rId19"/>
    <p:sldId id="819" r:id="rId20"/>
    <p:sldId id="820" r:id="rId21"/>
    <p:sldId id="821" r:id="rId22"/>
    <p:sldId id="822" r:id="rId23"/>
    <p:sldId id="265" r:id="rId24"/>
    <p:sldId id="266" r:id="rId25"/>
    <p:sldId id="816" r:id="rId26"/>
    <p:sldId id="281" r:id="rId27"/>
    <p:sldId id="815" r:id="rId28"/>
    <p:sldId id="792" r:id="rId29"/>
    <p:sldId id="823" r:id="rId30"/>
    <p:sldId id="826" r:id="rId31"/>
    <p:sldId id="269" r:id="rId32"/>
    <p:sldId id="799" r:id="rId33"/>
    <p:sldId id="926" r:id="rId34"/>
    <p:sldId id="31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FF9A"/>
    <a:srgbClr val="00B28F"/>
    <a:srgbClr val="FFFFFF"/>
    <a:srgbClr val="EFEFEF"/>
    <a:srgbClr val="27CED7"/>
    <a:srgbClr val="27C1D4"/>
    <a:srgbClr val="27B4D1"/>
    <a:srgbClr val="269BCC"/>
    <a:srgbClr val="268FC9"/>
    <a:srgbClr val="27A7C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35EB57-6AF1-496E-B8A3-65CC8CADB61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6FC89A1-0764-4C83-AC69-E0B79CD58655}">
      <dgm:prSet phldrT="[Text]"/>
      <dgm:spPr/>
      <dgm:t>
        <a:bodyPr/>
        <a:lstStyle/>
        <a:p>
          <a:r>
            <a:rPr lang="en-US" dirty="0"/>
            <a:t>a. DNS issues and network connectivity</a:t>
          </a:r>
        </a:p>
      </dgm:t>
    </dgm:pt>
    <dgm:pt modelId="{F934E3BC-9034-4A67-925E-9A32EEC5B05E}" type="parTrans" cxnId="{3AFF2F75-8A87-482C-9BD4-2164B90C4BA2}">
      <dgm:prSet/>
      <dgm:spPr/>
      <dgm:t>
        <a:bodyPr/>
        <a:lstStyle/>
        <a:p>
          <a:endParaRPr lang="en-US"/>
        </a:p>
      </dgm:t>
    </dgm:pt>
    <dgm:pt modelId="{720A0B56-1D2E-4380-BDDA-56A80F85AE55}" type="sibTrans" cxnId="{3AFF2F75-8A87-482C-9BD4-2164B90C4BA2}">
      <dgm:prSet/>
      <dgm:spPr/>
      <dgm:t>
        <a:bodyPr/>
        <a:lstStyle/>
        <a:p>
          <a:endParaRPr lang="en-US"/>
        </a:p>
      </dgm:t>
    </dgm:pt>
    <dgm:pt modelId="{76805C09-6319-4B20-890F-78B47C8D5577}">
      <dgm:prSet phldrT="[Text]"/>
      <dgm:spPr/>
      <dgm:t>
        <a:bodyPr/>
        <a:lstStyle/>
        <a:p>
          <a:r>
            <a:rPr lang="en-US" dirty="0"/>
            <a:t>b. Slow servers and loading time</a:t>
          </a:r>
        </a:p>
      </dgm:t>
    </dgm:pt>
    <dgm:pt modelId="{E0483200-5B43-40E4-955C-8DB47B96B64A}" type="parTrans" cxnId="{C3E9ECDD-8FBF-412D-92C8-D405626D9C31}">
      <dgm:prSet/>
      <dgm:spPr/>
      <dgm:t>
        <a:bodyPr/>
        <a:lstStyle/>
        <a:p>
          <a:endParaRPr lang="en-US"/>
        </a:p>
      </dgm:t>
    </dgm:pt>
    <dgm:pt modelId="{88D2F32B-B939-476E-B069-F3F8C399E53D}" type="sibTrans" cxnId="{C3E9ECDD-8FBF-412D-92C8-D405626D9C31}">
      <dgm:prSet/>
      <dgm:spPr/>
      <dgm:t>
        <a:bodyPr/>
        <a:lstStyle/>
        <a:p>
          <a:endParaRPr lang="en-US"/>
        </a:p>
      </dgm:t>
    </dgm:pt>
    <dgm:pt modelId="{0817EFD3-9749-461E-8696-A983FBC43746}">
      <dgm:prSet phldrT="[Text]"/>
      <dgm:spPr/>
      <dgm:t>
        <a:bodyPr/>
        <a:lstStyle/>
        <a:p>
          <a:r>
            <a:rPr lang="en-US" dirty="0"/>
            <a:t>c. Poorly written code	</a:t>
          </a:r>
        </a:p>
      </dgm:t>
    </dgm:pt>
    <dgm:pt modelId="{32EC6E3E-EBB8-4DA7-AE9F-93D4E9F3CCBA}" type="parTrans" cxnId="{E7F7D4AE-020B-444D-8382-A903E09D3A64}">
      <dgm:prSet/>
      <dgm:spPr/>
      <dgm:t>
        <a:bodyPr/>
        <a:lstStyle/>
        <a:p>
          <a:endParaRPr lang="en-US"/>
        </a:p>
      </dgm:t>
    </dgm:pt>
    <dgm:pt modelId="{B2FE8B9E-6E77-4CC4-AD6E-CAA398C95B55}" type="sibTrans" cxnId="{E7F7D4AE-020B-444D-8382-A903E09D3A64}">
      <dgm:prSet/>
      <dgm:spPr/>
      <dgm:t>
        <a:bodyPr/>
        <a:lstStyle/>
        <a:p>
          <a:endParaRPr lang="en-US"/>
        </a:p>
      </dgm:t>
    </dgm:pt>
    <dgm:pt modelId="{7F705663-6EFF-4EE8-9F8D-B598273E45B9}">
      <dgm:prSet phldrT="[Text]"/>
      <dgm:spPr/>
      <dgm:t>
        <a:bodyPr/>
        <a:lstStyle/>
        <a:p>
          <a:r>
            <a:rPr lang="en-US" dirty="0"/>
            <a:t>d. Lack of balancing</a:t>
          </a:r>
        </a:p>
      </dgm:t>
    </dgm:pt>
    <dgm:pt modelId="{53BF8081-CBE1-4B88-A27E-468F16B75CFD}" type="parTrans" cxnId="{463FF055-1B8C-4DDE-8D1D-7BFB7AD248C3}">
      <dgm:prSet/>
      <dgm:spPr/>
      <dgm:t>
        <a:bodyPr/>
        <a:lstStyle/>
        <a:p>
          <a:endParaRPr lang="en-US"/>
        </a:p>
      </dgm:t>
    </dgm:pt>
    <dgm:pt modelId="{E2FF6970-2198-4436-8013-6F1D73468655}" type="sibTrans" cxnId="{463FF055-1B8C-4DDE-8D1D-7BFB7AD248C3}">
      <dgm:prSet/>
      <dgm:spPr/>
      <dgm:t>
        <a:bodyPr/>
        <a:lstStyle/>
        <a:p>
          <a:endParaRPr lang="en-US"/>
        </a:p>
      </dgm:t>
    </dgm:pt>
    <dgm:pt modelId="{7AA65CD6-7F21-4C66-B316-F2A3F79EF3EA}">
      <dgm:prSet/>
      <dgm:spPr/>
      <dgm:t>
        <a:bodyPr/>
        <a:lstStyle/>
        <a:p>
          <a:r>
            <a:rPr lang="en-US" dirty="0"/>
            <a:t>e. Traffic spikes</a:t>
          </a:r>
        </a:p>
      </dgm:t>
    </dgm:pt>
    <dgm:pt modelId="{CFD5F050-6020-4A58-8725-8D86C44C8A3C}" type="parTrans" cxnId="{025B593C-3AEB-4F5A-9D6C-B2C99505EFB4}">
      <dgm:prSet/>
      <dgm:spPr/>
      <dgm:t>
        <a:bodyPr/>
        <a:lstStyle/>
        <a:p>
          <a:endParaRPr lang="en-US"/>
        </a:p>
      </dgm:t>
    </dgm:pt>
    <dgm:pt modelId="{38AF4321-B139-4964-826D-74845994704E}" type="sibTrans" cxnId="{025B593C-3AEB-4F5A-9D6C-B2C99505EFB4}">
      <dgm:prSet/>
      <dgm:spPr/>
      <dgm:t>
        <a:bodyPr/>
        <a:lstStyle/>
        <a:p>
          <a:endParaRPr lang="en-US"/>
        </a:p>
      </dgm:t>
    </dgm:pt>
    <dgm:pt modelId="{7FB9CB63-6C0F-421D-A98F-3041E4EF95AC}">
      <dgm:prSet/>
      <dgm:spPr/>
      <dgm:t>
        <a:bodyPr/>
        <a:lstStyle/>
        <a:p>
          <a:r>
            <a:rPr lang="en-US" dirty="0"/>
            <a:t>f. Specific HTML title tag</a:t>
          </a:r>
        </a:p>
      </dgm:t>
    </dgm:pt>
    <dgm:pt modelId="{2887246D-BF15-48A1-8E80-7AB469643D74}" type="parTrans" cxnId="{98BA62CE-4DCA-45CA-9330-5C63CFA060B5}">
      <dgm:prSet/>
      <dgm:spPr/>
      <dgm:t>
        <a:bodyPr/>
        <a:lstStyle/>
        <a:p>
          <a:endParaRPr lang="en-US"/>
        </a:p>
      </dgm:t>
    </dgm:pt>
    <dgm:pt modelId="{7DC95231-C8E1-4529-AB30-8CD8885F0E92}" type="sibTrans" cxnId="{98BA62CE-4DCA-45CA-9330-5C63CFA060B5}">
      <dgm:prSet/>
      <dgm:spPr/>
      <dgm:t>
        <a:bodyPr/>
        <a:lstStyle/>
        <a:p>
          <a:endParaRPr lang="en-US"/>
        </a:p>
      </dgm:t>
    </dgm:pt>
    <dgm:pt modelId="{F8BC4933-294E-4EEA-B8AC-CBD407F4B132}">
      <dgm:prSet/>
      <dgm:spPr/>
      <dgm:t>
        <a:bodyPr/>
        <a:lstStyle/>
        <a:p>
          <a:r>
            <a:rPr lang="en-US" dirty="0"/>
            <a:t>g. Failing to optimize bandwidth usage</a:t>
          </a:r>
        </a:p>
      </dgm:t>
    </dgm:pt>
    <dgm:pt modelId="{DC2A1758-B8E7-45A6-AB58-0F201F42B744}" type="parTrans" cxnId="{90638EC1-0A5F-4E57-B472-FAAF4C0A42A1}">
      <dgm:prSet/>
      <dgm:spPr/>
      <dgm:t>
        <a:bodyPr/>
        <a:lstStyle/>
        <a:p>
          <a:endParaRPr lang="en-US"/>
        </a:p>
      </dgm:t>
    </dgm:pt>
    <dgm:pt modelId="{FC668419-4F58-450A-B3DB-4A44C1FFE6BF}" type="sibTrans" cxnId="{90638EC1-0A5F-4E57-B472-FAAF4C0A42A1}">
      <dgm:prSet/>
      <dgm:spPr/>
      <dgm:t>
        <a:bodyPr/>
        <a:lstStyle/>
        <a:p>
          <a:endParaRPr lang="en-US"/>
        </a:p>
      </dgm:t>
    </dgm:pt>
    <dgm:pt modelId="{27A66E9B-42BA-4D37-A2BE-061B2FDC9A99}" type="pres">
      <dgm:prSet presAssocID="{6735EB57-6AF1-496E-B8A3-65CC8CADB61F}" presName="linear" presStyleCnt="0">
        <dgm:presLayoutVars>
          <dgm:animLvl val="lvl"/>
          <dgm:resizeHandles val="exact"/>
        </dgm:presLayoutVars>
      </dgm:prSet>
      <dgm:spPr/>
    </dgm:pt>
    <dgm:pt modelId="{CBD4C5B4-995E-4425-9C12-1B14ADF2EBB5}" type="pres">
      <dgm:prSet presAssocID="{36FC89A1-0764-4C83-AC69-E0B79CD58655}" presName="parentText" presStyleLbl="node1" presStyleIdx="0" presStyleCnt="7">
        <dgm:presLayoutVars>
          <dgm:chMax val="0"/>
          <dgm:bulletEnabled val="1"/>
        </dgm:presLayoutVars>
      </dgm:prSet>
      <dgm:spPr/>
    </dgm:pt>
    <dgm:pt modelId="{81E2D8B7-AB56-4FA4-81DD-A06DE4A5784F}" type="pres">
      <dgm:prSet presAssocID="{720A0B56-1D2E-4380-BDDA-56A80F85AE55}" presName="spacer" presStyleCnt="0"/>
      <dgm:spPr/>
    </dgm:pt>
    <dgm:pt modelId="{36A4EB4C-04B0-411E-A564-ABBAEB239515}" type="pres">
      <dgm:prSet presAssocID="{76805C09-6319-4B20-890F-78B47C8D5577}" presName="parentText" presStyleLbl="node1" presStyleIdx="1" presStyleCnt="7">
        <dgm:presLayoutVars>
          <dgm:chMax val="0"/>
          <dgm:bulletEnabled val="1"/>
        </dgm:presLayoutVars>
      </dgm:prSet>
      <dgm:spPr/>
    </dgm:pt>
    <dgm:pt modelId="{1408878E-DAFF-40C8-B068-678A6520EEDD}" type="pres">
      <dgm:prSet presAssocID="{88D2F32B-B939-476E-B069-F3F8C399E53D}" presName="spacer" presStyleCnt="0"/>
      <dgm:spPr/>
    </dgm:pt>
    <dgm:pt modelId="{D9F213E7-D5D4-4E96-A9A0-4C8E49276496}" type="pres">
      <dgm:prSet presAssocID="{0817EFD3-9749-461E-8696-A983FBC43746}" presName="parentText" presStyleLbl="node1" presStyleIdx="2" presStyleCnt="7">
        <dgm:presLayoutVars>
          <dgm:chMax val="0"/>
          <dgm:bulletEnabled val="1"/>
        </dgm:presLayoutVars>
      </dgm:prSet>
      <dgm:spPr/>
    </dgm:pt>
    <dgm:pt modelId="{F1EA5584-3881-46B8-8BE4-9369A9CA4D2F}" type="pres">
      <dgm:prSet presAssocID="{B2FE8B9E-6E77-4CC4-AD6E-CAA398C95B55}" presName="spacer" presStyleCnt="0"/>
      <dgm:spPr/>
    </dgm:pt>
    <dgm:pt modelId="{E50B7CB8-AF7B-4A1F-93F1-35F627014220}" type="pres">
      <dgm:prSet presAssocID="{7F705663-6EFF-4EE8-9F8D-B598273E45B9}" presName="parentText" presStyleLbl="node1" presStyleIdx="3" presStyleCnt="7">
        <dgm:presLayoutVars>
          <dgm:chMax val="0"/>
          <dgm:bulletEnabled val="1"/>
        </dgm:presLayoutVars>
      </dgm:prSet>
      <dgm:spPr/>
    </dgm:pt>
    <dgm:pt modelId="{796647C3-D487-41C9-9C74-5D162A273A38}" type="pres">
      <dgm:prSet presAssocID="{E2FF6970-2198-4436-8013-6F1D73468655}" presName="spacer" presStyleCnt="0"/>
      <dgm:spPr/>
    </dgm:pt>
    <dgm:pt modelId="{E70A3B3F-D938-48E0-A47A-89C593A66B7F}" type="pres">
      <dgm:prSet presAssocID="{7AA65CD6-7F21-4C66-B316-F2A3F79EF3EA}" presName="parentText" presStyleLbl="node1" presStyleIdx="4" presStyleCnt="7">
        <dgm:presLayoutVars>
          <dgm:chMax val="0"/>
          <dgm:bulletEnabled val="1"/>
        </dgm:presLayoutVars>
      </dgm:prSet>
      <dgm:spPr/>
    </dgm:pt>
    <dgm:pt modelId="{2E69F82E-F901-4237-949D-87B912558F18}" type="pres">
      <dgm:prSet presAssocID="{38AF4321-B139-4964-826D-74845994704E}" presName="spacer" presStyleCnt="0"/>
      <dgm:spPr/>
    </dgm:pt>
    <dgm:pt modelId="{3517E4EF-8D89-4BD5-840B-938DE6F32531}" type="pres">
      <dgm:prSet presAssocID="{7FB9CB63-6C0F-421D-A98F-3041E4EF95AC}" presName="parentText" presStyleLbl="node1" presStyleIdx="5" presStyleCnt="7">
        <dgm:presLayoutVars>
          <dgm:chMax val="0"/>
          <dgm:bulletEnabled val="1"/>
        </dgm:presLayoutVars>
      </dgm:prSet>
      <dgm:spPr/>
    </dgm:pt>
    <dgm:pt modelId="{D51CCA7A-A830-4ACC-A876-CA199492B389}" type="pres">
      <dgm:prSet presAssocID="{7DC95231-C8E1-4529-AB30-8CD8885F0E92}" presName="spacer" presStyleCnt="0"/>
      <dgm:spPr/>
    </dgm:pt>
    <dgm:pt modelId="{D36C96D9-86C1-4082-8AFB-E56D633D1DF1}" type="pres">
      <dgm:prSet presAssocID="{F8BC4933-294E-4EEA-B8AC-CBD407F4B132}" presName="parentText" presStyleLbl="node1" presStyleIdx="6" presStyleCnt="7">
        <dgm:presLayoutVars>
          <dgm:chMax val="0"/>
          <dgm:bulletEnabled val="1"/>
        </dgm:presLayoutVars>
      </dgm:prSet>
      <dgm:spPr/>
    </dgm:pt>
  </dgm:ptLst>
  <dgm:cxnLst>
    <dgm:cxn modelId="{9C940400-4F99-4D36-A258-5EEA6F1EEA01}" type="presOf" srcId="{7FB9CB63-6C0F-421D-A98F-3041E4EF95AC}" destId="{3517E4EF-8D89-4BD5-840B-938DE6F32531}" srcOrd="0" destOrd="0" presId="urn:microsoft.com/office/officeart/2005/8/layout/vList2"/>
    <dgm:cxn modelId="{025B593C-3AEB-4F5A-9D6C-B2C99505EFB4}" srcId="{6735EB57-6AF1-496E-B8A3-65CC8CADB61F}" destId="{7AA65CD6-7F21-4C66-B316-F2A3F79EF3EA}" srcOrd="4" destOrd="0" parTransId="{CFD5F050-6020-4A58-8725-8D86C44C8A3C}" sibTransId="{38AF4321-B139-4964-826D-74845994704E}"/>
    <dgm:cxn modelId="{D47BC441-1172-4F3A-99B0-71FE97D1B6D4}" type="presOf" srcId="{7AA65CD6-7F21-4C66-B316-F2A3F79EF3EA}" destId="{E70A3B3F-D938-48E0-A47A-89C593A66B7F}" srcOrd="0" destOrd="0" presId="urn:microsoft.com/office/officeart/2005/8/layout/vList2"/>
    <dgm:cxn modelId="{203EA670-33CA-449F-BB07-E7FF45971A45}" type="presOf" srcId="{F8BC4933-294E-4EEA-B8AC-CBD407F4B132}" destId="{D36C96D9-86C1-4082-8AFB-E56D633D1DF1}" srcOrd="0" destOrd="0" presId="urn:microsoft.com/office/officeart/2005/8/layout/vList2"/>
    <dgm:cxn modelId="{3AFF2F75-8A87-482C-9BD4-2164B90C4BA2}" srcId="{6735EB57-6AF1-496E-B8A3-65CC8CADB61F}" destId="{36FC89A1-0764-4C83-AC69-E0B79CD58655}" srcOrd="0" destOrd="0" parTransId="{F934E3BC-9034-4A67-925E-9A32EEC5B05E}" sibTransId="{720A0B56-1D2E-4380-BDDA-56A80F85AE55}"/>
    <dgm:cxn modelId="{463FF055-1B8C-4DDE-8D1D-7BFB7AD248C3}" srcId="{6735EB57-6AF1-496E-B8A3-65CC8CADB61F}" destId="{7F705663-6EFF-4EE8-9F8D-B598273E45B9}" srcOrd="3" destOrd="0" parTransId="{53BF8081-CBE1-4B88-A27E-468F16B75CFD}" sibTransId="{E2FF6970-2198-4436-8013-6F1D73468655}"/>
    <dgm:cxn modelId="{C125A185-FC36-41D0-A6AF-34697330D780}" type="presOf" srcId="{6735EB57-6AF1-496E-B8A3-65CC8CADB61F}" destId="{27A66E9B-42BA-4D37-A2BE-061B2FDC9A99}" srcOrd="0" destOrd="0" presId="urn:microsoft.com/office/officeart/2005/8/layout/vList2"/>
    <dgm:cxn modelId="{E7F7D4AE-020B-444D-8382-A903E09D3A64}" srcId="{6735EB57-6AF1-496E-B8A3-65CC8CADB61F}" destId="{0817EFD3-9749-461E-8696-A983FBC43746}" srcOrd="2" destOrd="0" parTransId="{32EC6E3E-EBB8-4DA7-AE9F-93D4E9F3CCBA}" sibTransId="{B2FE8B9E-6E77-4CC4-AD6E-CAA398C95B55}"/>
    <dgm:cxn modelId="{D34AE4B2-6178-4ED5-9300-D20CE0B59B51}" type="presOf" srcId="{0817EFD3-9749-461E-8696-A983FBC43746}" destId="{D9F213E7-D5D4-4E96-A9A0-4C8E49276496}" srcOrd="0" destOrd="0" presId="urn:microsoft.com/office/officeart/2005/8/layout/vList2"/>
    <dgm:cxn modelId="{90638EC1-0A5F-4E57-B472-FAAF4C0A42A1}" srcId="{6735EB57-6AF1-496E-B8A3-65CC8CADB61F}" destId="{F8BC4933-294E-4EEA-B8AC-CBD407F4B132}" srcOrd="6" destOrd="0" parTransId="{DC2A1758-B8E7-45A6-AB58-0F201F42B744}" sibTransId="{FC668419-4F58-450A-B3DB-4A44C1FFE6BF}"/>
    <dgm:cxn modelId="{8CD4B0C7-9E65-48A5-B67B-E24540D34B18}" type="presOf" srcId="{7F705663-6EFF-4EE8-9F8D-B598273E45B9}" destId="{E50B7CB8-AF7B-4A1F-93F1-35F627014220}" srcOrd="0" destOrd="0" presId="urn:microsoft.com/office/officeart/2005/8/layout/vList2"/>
    <dgm:cxn modelId="{98BA62CE-4DCA-45CA-9330-5C63CFA060B5}" srcId="{6735EB57-6AF1-496E-B8A3-65CC8CADB61F}" destId="{7FB9CB63-6C0F-421D-A98F-3041E4EF95AC}" srcOrd="5" destOrd="0" parTransId="{2887246D-BF15-48A1-8E80-7AB469643D74}" sibTransId="{7DC95231-C8E1-4529-AB30-8CD8885F0E92}"/>
    <dgm:cxn modelId="{C3E9ECDD-8FBF-412D-92C8-D405626D9C31}" srcId="{6735EB57-6AF1-496E-B8A3-65CC8CADB61F}" destId="{76805C09-6319-4B20-890F-78B47C8D5577}" srcOrd="1" destOrd="0" parTransId="{E0483200-5B43-40E4-955C-8DB47B96B64A}" sibTransId="{88D2F32B-B939-476E-B069-F3F8C399E53D}"/>
    <dgm:cxn modelId="{139133DF-D2C7-46FB-86FD-6AC400A9BAF4}" type="presOf" srcId="{76805C09-6319-4B20-890F-78B47C8D5577}" destId="{36A4EB4C-04B0-411E-A564-ABBAEB239515}" srcOrd="0" destOrd="0" presId="urn:microsoft.com/office/officeart/2005/8/layout/vList2"/>
    <dgm:cxn modelId="{E0DB19FB-5459-4401-8371-F1CED3B09848}" type="presOf" srcId="{36FC89A1-0764-4C83-AC69-E0B79CD58655}" destId="{CBD4C5B4-995E-4425-9C12-1B14ADF2EBB5}" srcOrd="0" destOrd="0" presId="urn:microsoft.com/office/officeart/2005/8/layout/vList2"/>
    <dgm:cxn modelId="{2A83B1AC-93F7-4CA5-9563-D6FE27881AF8}" type="presParOf" srcId="{27A66E9B-42BA-4D37-A2BE-061B2FDC9A99}" destId="{CBD4C5B4-995E-4425-9C12-1B14ADF2EBB5}" srcOrd="0" destOrd="0" presId="urn:microsoft.com/office/officeart/2005/8/layout/vList2"/>
    <dgm:cxn modelId="{1262CD76-AE8A-4192-BA97-2BA921289324}" type="presParOf" srcId="{27A66E9B-42BA-4D37-A2BE-061B2FDC9A99}" destId="{81E2D8B7-AB56-4FA4-81DD-A06DE4A5784F}" srcOrd="1" destOrd="0" presId="urn:microsoft.com/office/officeart/2005/8/layout/vList2"/>
    <dgm:cxn modelId="{AD38BA2F-5357-4A17-93AF-90F8270DFD1E}" type="presParOf" srcId="{27A66E9B-42BA-4D37-A2BE-061B2FDC9A99}" destId="{36A4EB4C-04B0-411E-A564-ABBAEB239515}" srcOrd="2" destOrd="0" presId="urn:microsoft.com/office/officeart/2005/8/layout/vList2"/>
    <dgm:cxn modelId="{D1067CD1-E603-499D-B2BC-7CD7A52D24EF}" type="presParOf" srcId="{27A66E9B-42BA-4D37-A2BE-061B2FDC9A99}" destId="{1408878E-DAFF-40C8-B068-678A6520EEDD}" srcOrd="3" destOrd="0" presId="urn:microsoft.com/office/officeart/2005/8/layout/vList2"/>
    <dgm:cxn modelId="{1D68D025-0BBF-421A-89F0-B407CA3D40E6}" type="presParOf" srcId="{27A66E9B-42BA-4D37-A2BE-061B2FDC9A99}" destId="{D9F213E7-D5D4-4E96-A9A0-4C8E49276496}" srcOrd="4" destOrd="0" presId="urn:microsoft.com/office/officeart/2005/8/layout/vList2"/>
    <dgm:cxn modelId="{88A2F6D1-6DFD-49A0-B472-90A271BD2CA0}" type="presParOf" srcId="{27A66E9B-42BA-4D37-A2BE-061B2FDC9A99}" destId="{F1EA5584-3881-46B8-8BE4-9369A9CA4D2F}" srcOrd="5" destOrd="0" presId="urn:microsoft.com/office/officeart/2005/8/layout/vList2"/>
    <dgm:cxn modelId="{95A3E67A-78A2-4DE1-A2CA-0A2C291724C0}" type="presParOf" srcId="{27A66E9B-42BA-4D37-A2BE-061B2FDC9A99}" destId="{E50B7CB8-AF7B-4A1F-93F1-35F627014220}" srcOrd="6" destOrd="0" presId="urn:microsoft.com/office/officeart/2005/8/layout/vList2"/>
    <dgm:cxn modelId="{4B6A5F1D-3353-4F15-BFEB-986B72AB9362}" type="presParOf" srcId="{27A66E9B-42BA-4D37-A2BE-061B2FDC9A99}" destId="{796647C3-D487-41C9-9C74-5D162A273A38}" srcOrd="7" destOrd="0" presId="urn:microsoft.com/office/officeart/2005/8/layout/vList2"/>
    <dgm:cxn modelId="{C4514FFB-AA57-4BD0-8BD3-787093E82B1B}" type="presParOf" srcId="{27A66E9B-42BA-4D37-A2BE-061B2FDC9A99}" destId="{E70A3B3F-D938-48E0-A47A-89C593A66B7F}" srcOrd="8" destOrd="0" presId="urn:microsoft.com/office/officeart/2005/8/layout/vList2"/>
    <dgm:cxn modelId="{4436632F-515C-4725-9D00-FF2629B680DD}" type="presParOf" srcId="{27A66E9B-42BA-4D37-A2BE-061B2FDC9A99}" destId="{2E69F82E-F901-4237-949D-87B912558F18}" srcOrd="9" destOrd="0" presId="urn:microsoft.com/office/officeart/2005/8/layout/vList2"/>
    <dgm:cxn modelId="{5F7CA46E-8173-4FF6-833C-EBBD30ADB063}" type="presParOf" srcId="{27A66E9B-42BA-4D37-A2BE-061B2FDC9A99}" destId="{3517E4EF-8D89-4BD5-840B-938DE6F32531}" srcOrd="10" destOrd="0" presId="urn:microsoft.com/office/officeart/2005/8/layout/vList2"/>
    <dgm:cxn modelId="{F8610398-DBF3-4E3E-BDC4-381DBE345C46}" type="presParOf" srcId="{27A66E9B-42BA-4D37-A2BE-061B2FDC9A99}" destId="{D51CCA7A-A830-4ACC-A876-CA199492B389}" srcOrd="11" destOrd="0" presId="urn:microsoft.com/office/officeart/2005/8/layout/vList2"/>
    <dgm:cxn modelId="{0F6AE053-BCDC-49F3-AA6E-8E3FFA386AAB}" type="presParOf" srcId="{27A66E9B-42BA-4D37-A2BE-061B2FDC9A99}" destId="{D36C96D9-86C1-4082-8AFB-E56D633D1DF1}"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B9C32B05-62EA-407A-B21C-2310C7945705}" type="doc">
      <dgm:prSet loTypeId="urn:microsoft.com/office/officeart/2008/layout/VerticalCurvedList" loCatId="list" qsTypeId="urn:microsoft.com/office/officeart/2005/8/quickstyle/simple4" qsCatId="simple" csTypeId="urn:microsoft.com/office/officeart/2005/8/colors/colorful1" csCatId="colorful" phldr="1"/>
      <dgm:spPr/>
      <dgm:t>
        <a:bodyPr/>
        <a:lstStyle/>
        <a:p>
          <a:endParaRPr lang="en-US"/>
        </a:p>
      </dgm:t>
    </dgm:pt>
    <dgm:pt modelId="{42D71409-67F9-455C-8C6D-716D284AAA6B}">
      <dgm:prSet phldrT="[Text]" custT="1"/>
      <dgm:spPr>
        <a:xfrm>
          <a:off x="403203" y="266539"/>
          <a:ext cx="7666419" cy="533419"/>
        </a:xfrm>
        <a:prstGeom prst="rect">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sz="3200" dirty="0">
              <a:solidFill>
                <a:sysClr val="window" lastClr="FFFFFF"/>
              </a:solidFill>
              <a:latin typeface="Calibri"/>
              <a:ea typeface="+mn-ea"/>
              <a:cs typeface="+mn-cs"/>
            </a:rPr>
            <a:t>Static Page</a:t>
          </a:r>
        </a:p>
      </dgm:t>
    </dgm:pt>
    <dgm:pt modelId="{51680ED1-AF6E-4B28-AE94-92B0EFB0DF7D}" type="parTrans" cxnId="{2AA9C11F-1F1D-428E-801A-47EAA766C99D}">
      <dgm:prSet/>
      <dgm:spPr/>
      <dgm:t>
        <a:bodyPr/>
        <a:lstStyle/>
        <a:p>
          <a:endParaRPr lang="en-US"/>
        </a:p>
      </dgm:t>
    </dgm:pt>
    <dgm:pt modelId="{478B7D3C-9FB4-4BC6-90AC-49960560DECD}" type="sibTrans" cxnId="{2AA9C11F-1F1D-428E-801A-47EAA766C99D}">
      <dgm:prSet/>
      <dgm:spPr/>
      <dgm:t>
        <a:bodyPr/>
        <a:lstStyle/>
        <a:p>
          <a:endParaRPr lang="en-US"/>
        </a:p>
      </dgm:t>
    </dgm:pt>
    <dgm:pt modelId="{F66099B6-DBBD-4AB0-82D2-877B80F846F7}">
      <dgm:prSet phldrT="[Text]"/>
      <dgm:spPr>
        <a:xfrm>
          <a:off x="785436" y="1066412"/>
          <a:ext cx="7284187" cy="533419"/>
        </a:xfrm>
        <a:prstGeom prst="rect">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Website content stored in files</a:t>
          </a:r>
        </a:p>
      </dgm:t>
    </dgm:pt>
    <dgm:pt modelId="{B09C8BFB-F41C-4AC4-AB94-F216E3081C2D}" type="parTrans" cxnId="{B4F3EA32-CE64-4A92-9BAE-BC57E5392B05}">
      <dgm:prSet/>
      <dgm:spPr/>
      <dgm:t>
        <a:bodyPr/>
        <a:lstStyle/>
        <a:p>
          <a:endParaRPr lang="en-US"/>
        </a:p>
      </dgm:t>
    </dgm:pt>
    <dgm:pt modelId="{BC531B32-9B0E-482E-BF91-65C61F17168D}" type="sibTrans" cxnId="{B4F3EA32-CE64-4A92-9BAE-BC57E5392B05}">
      <dgm:prSet/>
      <dgm:spPr/>
      <dgm:t>
        <a:bodyPr/>
        <a:lstStyle/>
        <a:p>
          <a:endParaRPr lang="en-US"/>
        </a:p>
      </dgm:t>
    </dgm:pt>
    <dgm:pt modelId="{EE62A4F6-4AC4-435B-990E-81A71CE8CAC7}">
      <dgm:prSet phldrT="[Text]"/>
      <dgm:spPr>
        <a:xfrm>
          <a:off x="902750" y="1866285"/>
          <a:ext cx="7166872" cy="533419"/>
        </a:xfrm>
        <a:prstGeom prst="rect">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Combination of content and layout</a:t>
          </a:r>
        </a:p>
      </dgm:t>
    </dgm:pt>
    <dgm:pt modelId="{F287B947-7343-4FA2-B288-B23A59FFAE31}" type="parTrans" cxnId="{3A2CECA6-0C5B-46BB-B7C6-7D37E9D210BD}">
      <dgm:prSet/>
      <dgm:spPr/>
      <dgm:t>
        <a:bodyPr/>
        <a:lstStyle/>
        <a:p>
          <a:endParaRPr lang="en-US"/>
        </a:p>
      </dgm:t>
    </dgm:pt>
    <dgm:pt modelId="{389F9A93-0231-4877-8C41-5D5B8DD7AAC0}" type="sibTrans" cxnId="{3A2CECA6-0C5B-46BB-B7C6-7D37E9D210BD}">
      <dgm:prSet/>
      <dgm:spPr/>
      <dgm:t>
        <a:bodyPr/>
        <a:lstStyle/>
        <a:p>
          <a:endParaRPr lang="en-US"/>
        </a:p>
      </dgm:t>
    </dgm:pt>
    <dgm:pt modelId="{B6D9DE15-697B-42C2-B6A1-CE31260EED93}">
      <dgm:prSet phldrT="[Text]"/>
      <dgm:spPr>
        <a:xfrm>
          <a:off x="785436" y="2666158"/>
          <a:ext cx="7284187" cy="533419"/>
        </a:xfrm>
        <a:prstGeom prst="rect">
          <a:avLst/>
        </a:prstGeom>
        <a:gradFill rotWithShape="0">
          <a:gsLst>
            <a:gs pos="0">
              <a:srgbClr val="C0392B">
                <a:hueOff val="0"/>
                <a:satOff val="0"/>
                <a:lumOff val="0"/>
                <a:alphaOff val="0"/>
                <a:shade val="51000"/>
                <a:satMod val="130000"/>
              </a:srgbClr>
            </a:gs>
            <a:gs pos="80000">
              <a:srgbClr val="C0392B">
                <a:hueOff val="0"/>
                <a:satOff val="0"/>
                <a:lumOff val="0"/>
                <a:alphaOff val="0"/>
                <a:shade val="93000"/>
                <a:satMod val="130000"/>
              </a:srgbClr>
            </a:gs>
            <a:gs pos="100000">
              <a:srgbClr val="C0392B">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Proprietary HTML tags</a:t>
          </a:r>
        </a:p>
      </dgm:t>
    </dgm:pt>
    <dgm:pt modelId="{EAC9FC21-5112-4CCF-8070-06ED15ED24ED}" type="parTrans" cxnId="{40513FB0-F94C-499F-9A0B-9E0341D0A0C2}">
      <dgm:prSet/>
      <dgm:spPr/>
      <dgm:t>
        <a:bodyPr/>
        <a:lstStyle/>
        <a:p>
          <a:endParaRPr lang="en-US"/>
        </a:p>
      </dgm:t>
    </dgm:pt>
    <dgm:pt modelId="{B605B681-1ACB-4650-8600-F9223ABDDC16}" type="sibTrans" cxnId="{40513FB0-F94C-499F-9A0B-9E0341D0A0C2}">
      <dgm:prSet/>
      <dgm:spPr/>
      <dgm:t>
        <a:bodyPr/>
        <a:lstStyle/>
        <a:p>
          <a:endParaRPr lang="en-US"/>
        </a:p>
      </dgm:t>
    </dgm:pt>
    <dgm:pt modelId="{244CE93D-3CE9-480A-BC40-D5795AE4CC61}">
      <dgm:prSet phldrT="[Text]"/>
      <dgm:spPr>
        <a:xfrm>
          <a:off x="403203" y="3466031"/>
          <a:ext cx="7666419" cy="533419"/>
        </a:xfrm>
        <a:prstGeom prst="rect">
          <a:avLst/>
        </a:prstGeom>
        <a:gradFill rotWithShape="0">
          <a:gsLst>
            <a:gs pos="0">
              <a:srgbClr val="4B2C50">
                <a:hueOff val="0"/>
                <a:satOff val="0"/>
                <a:lumOff val="0"/>
                <a:alphaOff val="0"/>
                <a:shade val="51000"/>
                <a:satMod val="130000"/>
              </a:srgbClr>
            </a:gs>
            <a:gs pos="80000">
              <a:srgbClr val="4B2C50">
                <a:hueOff val="0"/>
                <a:satOff val="0"/>
                <a:lumOff val="0"/>
                <a:alphaOff val="0"/>
                <a:shade val="93000"/>
                <a:satMod val="130000"/>
              </a:srgbClr>
            </a:gs>
            <a:gs pos="100000">
              <a:srgbClr val="4B2C50">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Guestbooks</a:t>
          </a:r>
        </a:p>
      </dgm:t>
    </dgm:pt>
    <dgm:pt modelId="{B26CFE49-55EC-4B92-8D65-F00D6B48420B}" type="parTrans" cxnId="{746C65D4-0A32-4610-8B9B-A01592BB40A3}">
      <dgm:prSet/>
      <dgm:spPr/>
      <dgm:t>
        <a:bodyPr/>
        <a:lstStyle/>
        <a:p>
          <a:endParaRPr lang="en-US"/>
        </a:p>
      </dgm:t>
    </dgm:pt>
    <dgm:pt modelId="{AA2C577D-A278-4959-857E-CDA154440386}" type="sibTrans" cxnId="{746C65D4-0A32-4610-8B9B-A01592BB40A3}">
      <dgm:prSet/>
      <dgm:spPr/>
      <dgm:t>
        <a:bodyPr/>
        <a:lstStyle/>
        <a:p>
          <a:endParaRPr lang="en-US"/>
        </a:p>
      </dgm:t>
    </dgm:pt>
    <dgm:pt modelId="{6BAE1490-2551-405C-8B66-035FBD41A04B}">
      <dgm:prSet/>
      <dgm:spPr/>
      <dgm:t>
        <a:bodyPr/>
        <a:lstStyle/>
        <a:p>
          <a:r>
            <a:rPr lang="en-US" dirty="0"/>
            <a:t>E-mailing of forms</a:t>
          </a:r>
        </a:p>
      </dgm:t>
    </dgm:pt>
    <dgm:pt modelId="{C62293E5-E458-4DCF-A56E-AA60739509DE}" type="parTrans" cxnId="{1283D2A8-5BB8-4ABB-B22E-D7F8F0C90D3F}">
      <dgm:prSet/>
      <dgm:spPr/>
      <dgm:t>
        <a:bodyPr/>
        <a:lstStyle/>
        <a:p>
          <a:endParaRPr lang="en-US"/>
        </a:p>
      </dgm:t>
    </dgm:pt>
    <dgm:pt modelId="{1F8DF6B6-AFBF-4538-93E4-F12FA3A7758F}" type="sibTrans" cxnId="{1283D2A8-5BB8-4ABB-B22E-D7F8F0C90D3F}">
      <dgm:prSet/>
      <dgm:spPr/>
      <dgm:t>
        <a:bodyPr/>
        <a:lstStyle/>
        <a:p>
          <a:endParaRPr lang="en-US"/>
        </a:p>
      </dgm:t>
    </dgm:pt>
    <dgm:pt modelId="{1E8F13C1-7BD6-4379-90DF-643F2560C4CD}" type="pres">
      <dgm:prSet presAssocID="{B9C32B05-62EA-407A-B21C-2310C7945705}" presName="Name0" presStyleCnt="0">
        <dgm:presLayoutVars>
          <dgm:chMax val="7"/>
          <dgm:chPref val="7"/>
          <dgm:dir/>
        </dgm:presLayoutVars>
      </dgm:prSet>
      <dgm:spPr/>
    </dgm:pt>
    <dgm:pt modelId="{97B62193-5952-451C-A032-24B3B2EA3076}" type="pres">
      <dgm:prSet presAssocID="{B9C32B05-62EA-407A-B21C-2310C7945705}" presName="Name1" presStyleCnt="0"/>
      <dgm:spPr/>
    </dgm:pt>
    <dgm:pt modelId="{ACC3C5BE-DE92-4A51-9D55-C62DF2A7C110}" type="pres">
      <dgm:prSet presAssocID="{B9C32B05-62EA-407A-B21C-2310C7945705}" presName="cycle" presStyleCnt="0"/>
      <dgm:spPr/>
    </dgm:pt>
    <dgm:pt modelId="{087F8878-175B-4FF0-8F99-C36FEC8A8C64}" type="pres">
      <dgm:prSet presAssocID="{B9C32B05-62EA-407A-B21C-2310C7945705}" presName="srcNode" presStyleLbl="node1" presStyleIdx="0" presStyleCnt="6"/>
      <dgm:spPr/>
    </dgm:pt>
    <dgm:pt modelId="{03528F53-765E-4B98-B8BD-0BE89D28EBCA}" type="pres">
      <dgm:prSet presAssocID="{B9C32B05-62EA-407A-B21C-2310C7945705}" presName="conn" presStyleLbl="parChTrans1D2" presStyleIdx="0" presStyleCnt="1"/>
      <dgm:spPr/>
    </dgm:pt>
    <dgm:pt modelId="{F94C0A50-7625-413B-8873-F6B17D2D8196}" type="pres">
      <dgm:prSet presAssocID="{B9C32B05-62EA-407A-B21C-2310C7945705}" presName="extraNode" presStyleLbl="node1" presStyleIdx="0" presStyleCnt="6"/>
      <dgm:spPr/>
    </dgm:pt>
    <dgm:pt modelId="{DB878059-C75B-4C49-8714-C0546122D430}" type="pres">
      <dgm:prSet presAssocID="{B9C32B05-62EA-407A-B21C-2310C7945705}" presName="dstNode" presStyleLbl="node1" presStyleIdx="0" presStyleCnt="6"/>
      <dgm:spPr/>
    </dgm:pt>
    <dgm:pt modelId="{8D646181-64B1-44F3-B79E-820234ED8D9A}" type="pres">
      <dgm:prSet presAssocID="{42D71409-67F9-455C-8C6D-716D284AAA6B}" presName="text_1" presStyleLbl="node1" presStyleIdx="0" presStyleCnt="6">
        <dgm:presLayoutVars>
          <dgm:bulletEnabled val="1"/>
        </dgm:presLayoutVars>
      </dgm:prSet>
      <dgm:spPr/>
    </dgm:pt>
    <dgm:pt modelId="{16FE1018-0C0C-41FD-9B21-42E3677ABD5E}" type="pres">
      <dgm:prSet presAssocID="{42D71409-67F9-455C-8C6D-716D284AAA6B}" presName="accent_1" presStyleCnt="0"/>
      <dgm:spPr/>
    </dgm:pt>
    <dgm:pt modelId="{544C56DA-7A18-4AE0-AEFE-8E74AD9AC001}" type="pres">
      <dgm:prSet presAssocID="{42D71409-67F9-455C-8C6D-716D284AAA6B}" presName="accentRepeatNode" presStyleLbl="solidFgAcc1" presStyleIdx="0" presStyleCnt="6"/>
      <dgm:spPr>
        <a:xfrm>
          <a:off x="69816" y="199861"/>
          <a:ext cx="666774" cy="666774"/>
        </a:xfrm>
        <a:prstGeom prst="ellipse">
          <a:avLst/>
        </a:prstGeom>
        <a:solidFill>
          <a:sysClr val="window" lastClr="FFFFFF">
            <a:hueOff val="0"/>
            <a:satOff val="0"/>
            <a:lumOff val="0"/>
            <a:alphaOff val="0"/>
          </a:sysClr>
        </a:solidFill>
        <a:ln w="9525" cap="flat" cmpd="sng" algn="ctr">
          <a:solidFill>
            <a:srgbClr val="16A085">
              <a:hueOff val="0"/>
              <a:satOff val="0"/>
              <a:lumOff val="0"/>
              <a:alphaOff val="0"/>
            </a:srgbClr>
          </a:solidFill>
          <a:prstDash val="solid"/>
        </a:ln>
        <a:effectLst/>
      </dgm:spPr>
    </dgm:pt>
    <dgm:pt modelId="{8F3A0944-0833-4AE3-B541-584BBF5AC8CD}" type="pres">
      <dgm:prSet presAssocID="{F66099B6-DBBD-4AB0-82D2-877B80F846F7}" presName="text_2" presStyleLbl="node1" presStyleIdx="1" presStyleCnt="6">
        <dgm:presLayoutVars>
          <dgm:bulletEnabled val="1"/>
        </dgm:presLayoutVars>
      </dgm:prSet>
      <dgm:spPr/>
    </dgm:pt>
    <dgm:pt modelId="{50571C53-9DF4-473F-B46D-5657433AA0A4}" type="pres">
      <dgm:prSet presAssocID="{F66099B6-DBBD-4AB0-82D2-877B80F846F7}" presName="accent_2" presStyleCnt="0"/>
      <dgm:spPr/>
    </dgm:pt>
    <dgm:pt modelId="{347CF1D6-54F1-4597-8009-9D2342388E1B}" type="pres">
      <dgm:prSet presAssocID="{F66099B6-DBBD-4AB0-82D2-877B80F846F7}" presName="accentRepeatNode" presStyleLbl="solidFgAcc1" presStyleIdx="1" presStyleCnt="6"/>
      <dgm:spPr>
        <a:xfrm>
          <a:off x="452048" y="999734"/>
          <a:ext cx="666774" cy="666774"/>
        </a:xfrm>
        <a:prstGeom prst="ellipse">
          <a:avLst/>
        </a:prstGeom>
        <a:solidFill>
          <a:sysClr val="window" lastClr="FFFFFF">
            <a:hueOff val="0"/>
            <a:satOff val="0"/>
            <a:lumOff val="0"/>
            <a:alphaOff val="0"/>
          </a:sysClr>
        </a:solidFill>
        <a:ln w="9525" cap="flat" cmpd="sng" algn="ctr">
          <a:solidFill>
            <a:srgbClr val="9BBB59">
              <a:hueOff val="0"/>
              <a:satOff val="0"/>
              <a:lumOff val="0"/>
              <a:alphaOff val="0"/>
            </a:srgbClr>
          </a:solidFill>
          <a:prstDash val="solid"/>
        </a:ln>
        <a:effectLst/>
      </dgm:spPr>
    </dgm:pt>
    <dgm:pt modelId="{63729E07-5E2C-4312-B070-C0FADAC3D673}" type="pres">
      <dgm:prSet presAssocID="{EE62A4F6-4AC4-435B-990E-81A71CE8CAC7}" presName="text_3" presStyleLbl="node1" presStyleIdx="2" presStyleCnt="6">
        <dgm:presLayoutVars>
          <dgm:bulletEnabled val="1"/>
        </dgm:presLayoutVars>
      </dgm:prSet>
      <dgm:spPr/>
    </dgm:pt>
    <dgm:pt modelId="{C8676676-3D75-4EE2-BE3B-CB3EFDE7F23C}" type="pres">
      <dgm:prSet presAssocID="{EE62A4F6-4AC4-435B-990E-81A71CE8CAC7}" presName="accent_3" presStyleCnt="0"/>
      <dgm:spPr/>
    </dgm:pt>
    <dgm:pt modelId="{44975C73-AAC4-428F-9E94-FD89BF6A9C3D}" type="pres">
      <dgm:prSet presAssocID="{EE62A4F6-4AC4-435B-990E-81A71CE8CAC7}" presName="accentRepeatNode" presStyleLbl="solidFgAcc1" presStyleIdx="2" presStyleCnt="6"/>
      <dgm:spPr>
        <a:xfrm>
          <a:off x="569363" y="1799607"/>
          <a:ext cx="666774" cy="666774"/>
        </a:xfrm>
        <a:prstGeom prst="ellipse">
          <a:avLst/>
        </a:prstGeom>
        <a:solidFill>
          <a:sysClr val="window" lastClr="FFFFFF">
            <a:hueOff val="0"/>
            <a:satOff val="0"/>
            <a:lumOff val="0"/>
            <a:alphaOff val="0"/>
          </a:sysClr>
        </a:solidFill>
        <a:ln w="9525" cap="flat" cmpd="sng" algn="ctr">
          <a:solidFill>
            <a:srgbClr val="F39C12">
              <a:hueOff val="0"/>
              <a:satOff val="0"/>
              <a:lumOff val="0"/>
              <a:alphaOff val="0"/>
            </a:srgbClr>
          </a:solidFill>
          <a:prstDash val="solid"/>
        </a:ln>
        <a:effectLst/>
      </dgm:spPr>
    </dgm:pt>
    <dgm:pt modelId="{218D4F6F-B658-41A6-8CA2-04F573A0CD2C}" type="pres">
      <dgm:prSet presAssocID="{B6D9DE15-697B-42C2-B6A1-CE31260EED93}" presName="text_4" presStyleLbl="node1" presStyleIdx="3" presStyleCnt="6">
        <dgm:presLayoutVars>
          <dgm:bulletEnabled val="1"/>
        </dgm:presLayoutVars>
      </dgm:prSet>
      <dgm:spPr/>
    </dgm:pt>
    <dgm:pt modelId="{7997B9BA-8BDF-4A50-8107-0BCBE98804EF}" type="pres">
      <dgm:prSet presAssocID="{B6D9DE15-697B-42C2-B6A1-CE31260EED93}" presName="accent_4" presStyleCnt="0"/>
      <dgm:spPr/>
    </dgm:pt>
    <dgm:pt modelId="{D6298742-3333-4FFF-BC71-661311F97259}" type="pres">
      <dgm:prSet presAssocID="{B6D9DE15-697B-42C2-B6A1-CE31260EED93}" presName="accentRepeatNode" presStyleLbl="solidFgAcc1" presStyleIdx="3" presStyleCnt="6"/>
      <dgm:spPr>
        <a:xfrm>
          <a:off x="452048" y="2599481"/>
          <a:ext cx="666774" cy="666774"/>
        </a:xfrm>
        <a:prstGeom prst="ellipse">
          <a:avLst/>
        </a:prstGeom>
        <a:solidFill>
          <a:sysClr val="window" lastClr="FFFFFF">
            <a:hueOff val="0"/>
            <a:satOff val="0"/>
            <a:lumOff val="0"/>
            <a:alphaOff val="0"/>
          </a:sysClr>
        </a:solidFill>
        <a:ln w="9525" cap="flat" cmpd="sng" algn="ctr">
          <a:solidFill>
            <a:srgbClr val="C0392B">
              <a:hueOff val="0"/>
              <a:satOff val="0"/>
              <a:lumOff val="0"/>
              <a:alphaOff val="0"/>
            </a:srgbClr>
          </a:solidFill>
          <a:prstDash val="solid"/>
        </a:ln>
        <a:effectLst/>
      </dgm:spPr>
    </dgm:pt>
    <dgm:pt modelId="{B7CEE193-9196-45CA-9E50-CAB6CF51D1E2}" type="pres">
      <dgm:prSet presAssocID="{244CE93D-3CE9-480A-BC40-D5795AE4CC61}" presName="text_5" presStyleLbl="node1" presStyleIdx="4" presStyleCnt="6">
        <dgm:presLayoutVars>
          <dgm:bulletEnabled val="1"/>
        </dgm:presLayoutVars>
      </dgm:prSet>
      <dgm:spPr/>
    </dgm:pt>
    <dgm:pt modelId="{CA3D318B-9701-474F-BE46-B474A943BD26}" type="pres">
      <dgm:prSet presAssocID="{244CE93D-3CE9-480A-BC40-D5795AE4CC61}" presName="accent_5" presStyleCnt="0"/>
      <dgm:spPr/>
    </dgm:pt>
    <dgm:pt modelId="{B96E86D2-D36A-46FD-AB9C-088DC258E07E}" type="pres">
      <dgm:prSet presAssocID="{244CE93D-3CE9-480A-BC40-D5795AE4CC61}" presName="accentRepeatNode" presStyleLbl="solidFgAcc1" presStyleIdx="4" presStyleCnt="6"/>
      <dgm:spPr>
        <a:xfrm>
          <a:off x="69816" y="3399354"/>
          <a:ext cx="666774" cy="666774"/>
        </a:xfrm>
        <a:prstGeom prst="ellipse">
          <a:avLst/>
        </a:prstGeom>
        <a:solidFill>
          <a:sysClr val="window" lastClr="FFFFFF">
            <a:hueOff val="0"/>
            <a:satOff val="0"/>
            <a:lumOff val="0"/>
            <a:alphaOff val="0"/>
          </a:sysClr>
        </a:solidFill>
        <a:ln w="9525" cap="flat" cmpd="sng" algn="ctr">
          <a:solidFill>
            <a:srgbClr val="4B2C50">
              <a:hueOff val="0"/>
              <a:satOff val="0"/>
              <a:lumOff val="0"/>
              <a:alphaOff val="0"/>
            </a:srgbClr>
          </a:solidFill>
          <a:prstDash val="solid"/>
        </a:ln>
        <a:effectLst/>
      </dgm:spPr>
    </dgm:pt>
    <dgm:pt modelId="{2BC30D78-0732-4A80-AC4D-B1C71A4D778F}" type="pres">
      <dgm:prSet presAssocID="{6BAE1490-2551-405C-8B66-035FBD41A04B}" presName="text_6" presStyleLbl="node1" presStyleIdx="5" presStyleCnt="6">
        <dgm:presLayoutVars>
          <dgm:bulletEnabled val="1"/>
        </dgm:presLayoutVars>
      </dgm:prSet>
      <dgm:spPr/>
    </dgm:pt>
    <dgm:pt modelId="{41506B65-304A-405C-A374-B9AE4CCDAB2E}" type="pres">
      <dgm:prSet presAssocID="{6BAE1490-2551-405C-8B66-035FBD41A04B}" presName="accent_6" presStyleCnt="0"/>
      <dgm:spPr/>
    </dgm:pt>
    <dgm:pt modelId="{0A37FB12-E5C8-4640-BD05-D38D51F5A677}" type="pres">
      <dgm:prSet presAssocID="{6BAE1490-2551-405C-8B66-035FBD41A04B}" presName="accentRepeatNode" presStyleLbl="solidFgAcc1" presStyleIdx="5" presStyleCnt="6"/>
      <dgm:spPr/>
    </dgm:pt>
  </dgm:ptLst>
  <dgm:cxnLst>
    <dgm:cxn modelId="{C3E51A0C-21E5-4208-961E-8256003D008E}" type="presOf" srcId="{6BAE1490-2551-405C-8B66-035FBD41A04B}" destId="{2BC30D78-0732-4A80-AC4D-B1C71A4D778F}" srcOrd="0" destOrd="0" presId="urn:microsoft.com/office/officeart/2008/layout/VerticalCurvedList"/>
    <dgm:cxn modelId="{90D12013-CE06-42FF-98DD-D6A3C2BAF930}" type="presOf" srcId="{F66099B6-DBBD-4AB0-82D2-877B80F846F7}" destId="{8F3A0944-0833-4AE3-B541-584BBF5AC8CD}" srcOrd="0" destOrd="0" presId="urn:microsoft.com/office/officeart/2008/layout/VerticalCurvedList"/>
    <dgm:cxn modelId="{F4CABE19-0514-4260-9DC0-E9FD28D77F08}" type="presOf" srcId="{B6D9DE15-697B-42C2-B6A1-CE31260EED93}" destId="{218D4F6F-B658-41A6-8CA2-04F573A0CD2C}" srcOrd="0" destOrd="0" presId="urn:microsoft.com/office/officeart/2008/layout/VerticalCurvedList"/>
    <dgm:cxn modelId="{2AA9C11F-1F1D-428E-801A-47EAA766C99D}" srcId="{B9C32B05-62EA-407A-B21C-2310C7945705}" destId="{42D71409-67F9-455C-8C6D-716D284AAA6B}" srcOrd="0" destOrd="0" parTransId="{51680ED1-AF6E-4B28-AE94-92B0EFB0DF7D}" sibTransId="{478B7D3C-9FB4-4BC6-90AC-49960560DECD}"/>
    <dgm:cxn modelId="{B4F3EA32-CE64-4A92-9BAE-BC57E5392B05}" srcId="{B9C32B05-62EA-407A-B21C-2310C7945705}" destId="{F66099B6-DBBD-4AB0-82D2-877B80F846F7}" srcOrd="1" destOrd="0" parTransId="{B09C8BFB-F41C-4AC4-AB94-F216E3081C2D}" sibTransId="{BC531B32-9B0E-482E-BF91-65C61F17168D}"/>
    <dgm:cxn modelId="{860E533A-6393-44AE-9482-AAED4059754A}" type="presOf" srcId="{244CE93D-3CE9-480A-BC40-D5795AE4CC61}" destId="{B7CEE193-9196-45CA-9E50-CAB6CF51D1E2}" srcOrd="0" destOrd="0" presId="urn:microsoft.com/office/officeart/2008/layout/VerticalCurvedList"/>
    <dgm:cxn modelId="{2BCDAE55-D66F-4AB9-88F6-F7AD76BD49B0}" type="presOf" srcId="{42D71409-67F9-455C-8C6D-716D284AAA6B}" destId="{8D646181-64B1-44F3-B79E-820234ED8D9A}" srcOrd="0" destOrd="0" presId="urn:microsoft.com/office/officeart/2008/layout/VerticalCurvedList"/>
    <dgm:cxn modelId="{3A2CECA6-0C5B-46BB-B7C6-7D37E9D210BD}" srcId="{B9C32B05-62EA-407A-B21C-2310C7945705}" destId="{EE62A4F6-4AC4-435B-990E-81A71CE8CAC7}" srcOrd="2" destOrd="0" parTransId="{F287B947-7343-4FA2-B288-B23A59FFAE31}" sibTransId="{389F9A93-0231-4877-8C41-5D5B8DD7AAC0}"/>
    <dgm:cxn modelId="{1283D2A8-5BB8-4ABB-B22E-D7F8F0C90D3F}" srcId="{B9C32B05-62EA-407A-B21C-2310C7945705}" destId="{6BAE1490-2551-405C-8B66-035FBD41A04B}" srcOrd="5" destOrd="0" parTransId="{C62293E5-E458-4DCF-A56E-AA60739509DE}" sibTransId="{1F8DF6B6-AFBF-4538-93E4-F12FA3A7758F}"/>
    <dgm:cxn modelId="{40513FB0-F94C-499F-9A0B-9E0341D0A0C2}" srcId="{B9C32B05-62EA-407A-B21C-2310C7945705}" destId="{B6D9DE15-697B-42C2-B6A1-CE31260EED93}" srcOrd="3" destOrd="0" parTransId="{EAC9FC21-5112-4CCF-8070-06ED15ED24ED}" sibTransId="{B605B681-1ACB-4650-8600-F9223ABDDC16}"/>
    <dgm:cxn modelId="{C5CC80B1-2FAC-4176-B5FE-31BC89A742B2}" type="presOf" srcId="{EE62A4F6-4AC4-435B-990E-81A71CE8CAC7}" destId="{63729E07-5E2C-4312-B070-C0FADAC3D673}" srcOrd="0" destOrd="0" presId="urn:microsoft.com/office/officeart/2008/layout/VerticalCurvedList"/>
    <dgm:cxn modelId="{DB5C87B6-FE9A-46E8-BCC1-B11D82E564EE}" type="presOf" srcId="{B9C32B05-62EA-407A-B21C-2310C7945705}" destId="{1E8F13C1-7BD6-4379-90DF-643F2560C4CD}" srcOrd="0" destOrd="0" presId="urn:microsoft.com/office/officeart/2008/layout/VerticalCurvedList"/>
    <dgm:cxn modelId="{746C65D4-0A32-4610-8B9B-A01592BB40A3}" srcId="{B9C32B05-62EA-407A-B21C-2310C7945705}" destId="{244CE93D-3CE9-480A-BC40-D5795AE4CC61}" srcOrd="4" destOrd="0" parTransId="{B26CFE49-55EC-4B92-8D65-F00D6B48420B}" sibTransId="{AA2C577D-A278-4959-857E-CDA154440386}"/>
    <dgm:cxn modelId="{97EB2CD7-98F0-452E-9D21-6DDC2E0BD2DD}" type="presOf" srcId="{478B7D3C-9FB4-4BC6-90AC-49960560DECD}" destId="{03528F53-765E-4B98-B8BD-0BE89D28EBCA}" srcOrd="0" destOrd="0" presId="urn:microsoft.com/office/officeart/2008/layout/VerticalCurvedList"/>
    <dgm:cxn modelId="{735DFA9E-EBC1-43AF-BB3F-C393CACECE43}" type="presParOf" srcId="{1E8F13C1-7BD6-4379-90DF-643F2560C4CD}" destId="{97B62193-5952-451C-A032-24B3B2EA3076}" srcOrd="0" destOrd="0" presId="urn:microsoft.com/office/officeart/2008/layout/VerticalCurvedList"/>
    <dgm:cxn modelId="{71A33D19-1A79-47CB-9A2E-F3EA05F25BD4}" type="presParOf" srcId="{97B62193-5952-451C-A032-24B3B2EA3076}" destId="{ACC3C5BE-DE92-4A51-9D55-C62DF2A7C110}" srcOrd="0" destOrd="0" presId="urn:microsoft.com/office/officeart/2008/layout/VerticalCurvedList"/>
    <dgm:cxn modelId="{75CD8882-FE11-4B50-94E6-9DC47B87A967}" type="presParOf" srcId="{ACC3C5BE-DE92-4A51-9D55-C62DF2A7C110}" destId="{087F8878-175B-4FF0-8F99-C36FEC8A8C64}" srcOrd="0" destOrd="0" presId="urn:microsoft.com/office/officeart/2008/layout/VerticalCurvedList"/>
    <dgm:cxn modelId="{B79E0985-28AE-4F10-B524-CCFFCC1A42DF}" type="presParOf" srcId="{ACC3C5BE-DE92-4A51-9D55-C62DF2A7C110}" destId="{03528F53-765E-4B98-B8BD-0BE89D28EBCA}" srcOrd="1" destOrd="0" presId="urn:microsoft.com/office/officeart/2008/layout/VerticalCurvedList"/>
    <dgm:cxn modelId="{C31806C3-2223-4D77-B59A-318DD1ECE0D4}" type="presParOf" srcId="{ACC3C5BE-DE92-4A51-9D55-C62DF2A7C110}" destId="{F94C0A50-7625-413B-8873-F6B17D2D8196}" srcOrd="2" destOrd="0" presId="urn:microsoft.com/office/officeart/2008/layout/VerticalCurvedList"/>
    <dgm:cxn modelId="{E8109DF2-CDDF-4420-82F7-5618CDA571EE}" type="presParOf" srcId="{ACC3C5BE-DE92-4A51-9D55-C62DF2A7C110}" destId="{DB878059-C75B-4C49-8714-C0546122D430}" srcOrd="3" destOrd="0" presId="urn:microsoft.com/office/officeart/2008/layout/VerticalCurvedList"/>
    <dgm:cxn modelId="{B85A23DC-9BE5-4F09-A187-742796A62060}" type="presParOf" srcId="{97B62193-5952-451C-A032-24B3B2EA3076}" destId="{8D646181-64B1-44F3-B79E-820234ED8D9A}" srcOrd="1" destOrd="0" presId="urn:microsoft.com/office/officeart/2008/layout/VerticalCurvedList"/>
    <dgm:cxn modelId="{7EE95588-427F-4D91-B595-1AB2F42E4D51}" type="presParOf" srcId="{97B62193-5952-451C-A032-24B3B2EA3076}" destId="{16FE1018-0C0C-41FD-9B21-42E3677ABD5E}" srcOrd="2" destOrd="0" presId="urn:microsoft.com/office/officeart/2008/layout/VerticalCurvedList"/>
    <dgm:cxn modelId="{FC60DE81-43AB-43A2-8A79-C8BEECAC1A17}" type="presParOf" srcId="{16FE1018-0C0C-41FD-9B21-42E3677ABD5E}" destId="{544C56DA-7A18-4AE0-AEFE-8E74AD9AC001}" srcOrd="0" destOrd="0" presId="urn:microsoft.com/office/officeart/2008/layout/VerticalCurvedList"/>
    <dgm:cxn modelId="{A14F8BD2-9616-4286-AF32-62E214E1986B}" type="presParOf" srcId="{97B62193-5952-451C-A032-24B3B2EA3076}" destId="{8F3A0944-0833-4AE3-B541-584BBF5AC8CD}" srcOrd="3" destOrd="0" presId="urn:microsoft.com/office/officeart/2008/layout/VerticalCurvedList"/>
    <dgm:cxn modelId="{4A3BF7DD-FEA7-4266-994B-4C213B8AD202}" type="presParOf" srcId="{97B62193-5952-451C-A032-24B3B2EA3076}" destId="{50571C53-9DF4-473F-B46D-5657433AA0A4}" srcOrd="4" destOrd="0" presId="urn:microsoft.com/office/officeart/2008/layout/VerticalCurvedList"/>
    <dgm:cxn modelId="{7661120E-98B5-4901-AF3B-BD591E54ACAC}" type="presParOf" srcId="{50571C53-9DF4-473F-B46D-5657433AA0A4}" destId="{347CF1D6-54F1-4597-8009-9D2342388E1B}" srcOrd="0" destOrd="0" presId="urn:microsoft.com/office/officeart/2008/layout/VerticalCurvedList"/>
    <dgm:cxn modelId="{2795B349-A61C-4FB7-B16D-AAF19890B643}" type="presParOf" srcId="{97B62193-5952-451C-A032-24B3B2EA3076}" destId="{63729E07-5E2C-4312-B070-C0FADAC3D673}" srcOrd="5" destOrd="0" presId="urn:microsoft.com/office/officeart/2008/layout/VerticalCurvedList"/>
    <dgm:cxn modelId="{02B0CBE4-78A8-46C5-9373-BBD313CECAFD}" type="presParOf" srcId="{97B62193-5952-451C-A032-24B3B2EA3076}" destId="{C8676676-3D75-4EE2-BE3B-CB3EFDE7F23C}" srcOrd="6" destOrd="0" presId="urn:microsoft.com/office/officeart/2008/layout/VerticalCurvedList"/>
    <dgm:cxn modelId="{00D9A951-980D-418D-8E67-BAE52F730C07}" type="presParOf" srcId="{C8676676-3D75-4EE2-BE3B-CB3EFDE7F23C}" destId="{44975C73-AAC4-428F-9E94-FD89BF6A9C3D}" srcOrd="0" destOrd="0" presId="urn:microsoft.com/office/officeart/2008/layout/VerticalCurvedList"/>
    <dgm:cxn modelId="{324FBB56-DBF0-46D9-B178-2A96C9716871}" type="presParOf" srcId="{97B62193-5952-451C-A032-24B3B2EA3076}" destId="{218D4F6F-B658-41A6-8CA2-04F573A0CD2C}" srcOrd="7" destOrd="0" presId="urn:microsoft.com/office/officeart/2008/layout/VerticalCurvedList"/>
    <dgm:cxn modelId="{C3E6A174-148E-402A-A104-8D8AB239C9ED}" type="presParOf" srcId="{97B62193-5952-451C-A032-24B3B2EA3076}" destId="{7997B9BA-8BDF-4A50-8107-0BCBE98804EF}" srcOrd="8" destOrd="0" presId="urn:microsoft.com/office/officeart/2008/layout/VerticalCurvedList"/>
    <dgm:cxn modelId="{73DFEC35-62AB-4568-98CB-180FCA9F24F1}" type="presParOf" srcId="{7997B9BA-8BDF-4A50-8107-0BCBE98804EF}" destId="{D6298742-3333-4FFF-BC71-661311F97259}" srcOrd="0" destOrd="0" presId="urn:microsoft.com/office/officeart/2008/layout/VerticalCurvedList"/>
    <dgm:cxn modelId="{28449F95-8E2B-42F0-A764-1BC1DFA3BD0F}" type="presParOf" srcId="{97B62193-5952-451C-A032-24B3B2EA3076}" destId="{B7CEE193-9196-45CA-9E50-CAB6CF51D1E2}" srcOrd="9" destOrd="0" presId="urn:microsoft.com/office/officeart/2008/layout/VerticalCurvedList"/>
    <dgm:cxn modelId="{58C73B05-BCA7-4D2A-AC39-8B2305635A15}" type="presParOf" srcId="{97B62193-5952-451C-A032-24B3B2EA3076}" destId="{CA3D318B-9701-474F-BE46-B474A943BD26}" srcOrd="10" destOrd="0" presId="urn:microsoft.com/office/officeart/2008/layout/VerticalCurvedList"/>
    <dgm:cxn modelId="{0E2B1D1E-2F39-41DC-B495-0E14673012BC}" type="presParOf" srcId="{CA3D318B-9701-474F-BE46-B474A943BD26}" destId="{B96E86D2-D36A-46FD-AB9C-088DC258E07E}" srcOrd="0" destOrd="0" presId="urn:microsoft.com/office/officeart/2008/layout/VerticalCurvedList"/>
    <dgm:cxn modelId="{23FA4DB2-2DEC-4C2E-AB7D-9304B019B8AC}" type="presParOf" srcId="{97B62193-5952-451C-A032-24B3B2EA3076}" destId="{2BC30D78-0732-4A80-AC4D-B1C71A4D778F}" srcOrd="11" destOrd="0" presId="urn:microsoft.com/office/officeart/2008/layout/VerticalCurvedList"/>
    <dgm:cxn modelId="{730CF4F5-A653-4F97-84ED-BBD32A8CC29D}" type="presParOf" srcId="{97B62193-5952-451C-A032-24B3B2EA3076}" destId="{41506B65-304A-405C-A374-B9AE4CCDAB2E}" srcOrd="12" destOrd="0" presId="urn:microsoft.com/office/officeart/2008/layout/VerticalCurvedList"/>
    <dgm:cxn modelId="{4BF27AFA-8C17-411D-B5C7-E9A94FA90265}" type="presParOf" srcId="{41506B65-304A-405C-A374-B9AE4CCDAB2E}" destId="{0A37FB12-E5C8-4640-BD05-D38D51F5A677}" srcOrd="0" destOrd="0" presId="urn:microsoft.com/office/officeart/2008/layout/VerticalCurvedList"/>
  </dgm:cxnLst>
  <dgm:bg>
    <a:noFill/>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B9C32B05-62EA-407A-B21C-2310C7945705}" type="doc">
      <dgm:prSet loTypeId="urn:microsoft.com/office/officeart/2005/8/layout/vList2" loCatId="list" qsTypeId="urn:microsoft.com/office/officeart/2005/8/quickstyle/simple4" qsCatId="simple" csTypeId="urn:microsoft.com/office/officeart/2005/8/colors/colorful1" csCatId="colorful" phldr="1"/>
      <dgm:spPr/>
      <dgm:t>
        <a:bodyPr/>
        <a:lstStyle/>
        <a:p>
          <a:endParaRPr lang="en-US"/>
        </a:p>
      </dgm:t>
    </dgm:pt>
    <dgm:pt modelId="{42D71409-67F9-455C-8C6D-716D284AAA6B}">
      <dgm:prSet phldrT="[Text]"/>
      <dgm:spPr>
        <a:xfrm>
          <a:off x="0" y="17139"/>
          <a:ext cx="8128000" cy="503685"/>
        </a:xfrm>
        <a:prstGeom prst="roundRect">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User-generated content</a:t>
          </a:r>
        </a:p>
      </dgm:t>
    </dgm:pt>
    <dgm:pt modelId="{51680ED1-AF6E-4B28-AE94-92B0EFB0DF7D}" type="parTrans" cxnId="{2AA9C11F-1F1D-428E-801A-47EAA766C99D}">
      <dgm:prSet/>
      <dgm:spPr/>
      <dgm:t>
        <a:bodyPr/>
        <a:lstStyle/>
        <a:p>
          <a:endParaRPr lang="en-US"/>
        </a:p>
      </dgm:t>
    </dgm:pt>
    <dgm:pt modelId="{478B7D3C-9FB4-4BC6-90AC-49960560DECD}" type="sibTrans" cxnId="{2AA9C11F-1F1D-428E-801A-47EAA766C99D}">
      <dgm:prSet/>
      <dgm:spPr/>
      <dgm:t>
        <a:bodyPr/>
        <a:lstStyle/>
        <a:p>
          <a:endParaRPr lang="en-US"/>
        </a:p>
      </dgm:t>
    </dgm:pt>
    <dgm:pt modelId="{F66099B6-DBBD-4AB0-82D2-877B80F846F7}">
      <dgm:prSet phldrT="[Text]"/>
      <dgm:spPr>
        <a:xfrm>
          <a:off x="0" y="1075067"/>
          <a:ext cx="8128000" cy="503685"/>
        </a:xfrm>
        <a:prstGeom prst="roundRect">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An emphasis on user experience</a:t>
          </a:r>
        </a:p>
      </dgm:t>
    </dgm:pt>
    <dgm:pt modelId="{B09C8BFB-F41C-4AC4-AB94-F216E3081C2D}" type="parTrans" cxnId="{B4F3EA32-CE64-4A92-9BAE-BC57E5392B05}">
      <dgm:prSet/>
      <dgm:spPr/>
      <dgm:t>
        <a:bodyPr/>
        <a:lstStyle/>
        <a:p>
          <a:endParaRPr lang="en-US"/>
        </a:p>
      </dgm:t>
    </dgm:pt>
    <dgm:pt modelId="{BC531B32-9B0E-482E-BF91-65C61F17168D}" type="sibTrans" cxnId="{B4F3EA32-CE64-4A92-9BAE-BC57E5392B05}">
      <dgm:prSet/>
      <dgm:spPr/>
      <dgm:t>
        <a:bodyPr/>
        <a:lstStyle/>
        <a:p>
          <a:endParaRPr lang="en-US"/>
        </a:p>
      </dgm:t>
    </dgm:pt>
    <dgm:pt modelId="{EE62A4F6-4AC4-435B-990E-81A71CE8CAC7}">
      <dgm:prSet phldrT="[Text]"/>
      <dgm:spPr>
        <a:xfrm>
          <a:off x="0" y="2132995"/>
          <a:ext cx="8128000" cy="503685"/>
        </a:xfrm>
        <a:prstGeom prst="roundRect">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r>
            <a:rPr lang="en-US" dirty="0">
              <a:solidFill>
                <a:sysClr val="window" lastClr="FFFFFF"/>
              </a:solidFill>
              <a:latin typeface="Calibri"/>
              <a:ea typeface="+mn-ea"/>
              <a:cs typeface="+mn-cs"/>
            </a:rPr>
            <a:t>Improved interoperability</a:t>
          </a:r>
        </a:p>
      </dgm:t>
    </dgm:pt>
    <dgm:pt modelId="{F287B947-7343-4FA2-B288-B23A59FFAE31}" type="parTrans" cxnId="{3A2CECA6-0C5B-46BB-B7C6-7D37E9D210BD}">
      <dgm:prSet/>
      <dgm:spPr/>
      <dgm:t>
        <a:bodyPr/>
        <a:lstStyle/>
        <a:p>
          <a:endParaRPr lang="en-US"/>
        </a:p>
      </dgm:t>
    </dgm:pt>
    <dgm:pt modelId="{389F9A93-0231-4877-8C41-5D5B8DD7AAC0}" type="sibTrans" cxnId="{3A2CECA6-0C5B-46BB-B7C6-7D37E9D210BD}">
      <dgm:prSet/>
      <dgm:spPr/>
      <dgm:t>
        <a:bodyPr/>
        <a:lstStyle/>
        <a:p>
          <a:endParaRPr lang="en-US"/>
        </a:p>
      </dgm:t>
    </dgm:pt>
    <dgm:pt modelId="{D1A33548-E2ED-4E18-803E-44612B9428A5}">
      <dgm:prSet phldrT="[Text]"/>
      <dgm:spPr>
        <a:xfrm>
          <a:off x="0" y="520824"/>
          <a:ext cx="8128000" cy="554242"/>
        </a:xfrm>
        <a:prstGeom prst="rect">
          <a:avLst/>
        </a:prstGeom>
        <a:noFill/>
        <a:ln>
          <a:noFill/>
        </a:ln>
        <a:effectLst/>
      </dgm:spPr>
      <dgm:t>
        <a:bodyPr/>
        <a:lstStyle/>
        <a:p>
          <a:pPr algn="just">
            <a:buNone/>
          </a:pPr>
          <a:r>
            <a:rPr lang="en-US" dirty="0">
              <a:solidFill>
                <a:srgbClr val="95A5A6">
                  <a:hueOff val="0"/>
                  <a:satOff val="0"/>
                  <a:lumOff val="0"/>
                  <a:alphaOff val="0"/>
                </a:srgbClr>
              </a:solidFill>
              <a:latin typeface="Calibri"/>
              <a:ea typeface="+mn-ea"/>
              <a:cs typeface="+mn-cs"/>
            </a:rPr>
            <a:t>Whether in the form of blog comments, social media posts, product reviews, or wiki article submissions and editorial input, Web 2.0 sites enable website visitors to contribute to the content of the website.</a:t>
          </a:r>
        </a:p>
      </dgm:t>
    </dgm:pt>
    <dgm:pt modelId="{D0B5BDD6-6478-41B0-BCA5-16AEC06088DF}" type="parTrans" cxnId="{40792BEB-CB26-41D4-ACD6-EB7E300A27D4}">
      <dgm:prSet/>
      <dgm:spPr/>
      <dgm:t>
        <a:bodyPr/>
        <a:lstStyle/>
        <a:p>
          <a:endParaRPr lang="en-US"/>
        </a:p>
      </dgm:t>
    </dgm:pt>
    <dgm:pt modelId="{0CFA9B24-3E46-49B2-9EA5-981AFE53A02A}" type="sibTrans" cxnId="{40792BEB-CB26-41D4-ACD6-EB7E300A27D4}">
      <dgm:prSet/>
      <dgm:spPr/>
      <dgm:t>
        <a:bodyPr/>
        <a:lstStyle/>
        <a:p>
          <a:endParaRPr lang="en-US"/>
        </a:p>
      </dgm:t>
    </dgm:pt>
    <dgm:pt modelId="{B371A1BA-9679-4AF2-ABE4-E379672A8A94}">
      <dgm:prSet phldrT="[Text]"/>
      <dgm:spPr>
        <a:xfrm>
          <a:off x="0" y="1578752"/>
          <a:ext cx="8128000" cy="554242"/>
        </a:xfrm>
        <a:prstGeom prst="rect">
          <a:avLst/>
        </a:prstGeom>
        <a:noFill/>
        <a:ln>
          <a:noFill/>
        </a:ln>
        <a:effectLst/>
      </dgm:spPr>
      <dgm:t>
        <a:bodyPr/>
        <a:lstStyle/>
        <a:p>
          <a:pPr algn="just">
            <a:buNone/>
          </a:pPr>
          <a:r>
            <a:rPr lang="en-US" dirty="0">
              <a:solidFill>
                <a:srgbClr val="95A5A6">
                  <a:hueOff val="0"/>
                  <a:satOff val="0"/>
                  <a:lumOff val="0"/>
                  <a:alphaOff val="0"/>
                </a:srgbClr>
              </a:solidFill>
              <a:latin typeface="Calibri"/>
              <a:ea typeface="+mn-ea"/>
              <a:cs typeface="+mn-cs"/>
            </a:rPr>
            <a:t>Features that are responsive to user input, such as a map web application that you can use to create personalized directions for a road trip, are a key component of Web 2.0.</a:t>
          </a:r>
        </a:p>
      </dgm:t>
    </dgm:pt>
    <dgm:pt modelId="{3345FD20-B13A-40CC-B4DF-9200329DC119}" type="parTrans" cxnId="{119C055D-D84A-4110-867D-48223ECB7D37}">
      <dgm:prSet/>
      <dgm:spPr/>
      <dgm:t>
        <a:bodyPr/>
        <a:lstStyle/>
        <a:p>
          <a:endParaRPr lang="en-US"/>
        </a:p>
      </dgm:t>
    </dgm:pt>
    <dgm:pt modelId="{FB8D758D-01CD-489D-993C-62A3B0CA51A3}" type="sibTrans" cxnId="{119C055D-D84A-4110-867D-48223ECB7D37}">
      <dgm:prSet/>
      <dgm:spPr/>
      <dgm:t>
        <a:bodyPr/>
        <a:lstStyle/>
        <a:p>
          <a:endParaRPr lang="en-US"/>
        </a:p>
      </dgm:t>
    </dgm:pt>
    <dgm:pt modelId="{38FE19BE-E586-4DF3-B91B-1D742AB8BD33}">
      <dgm:prSet phldrT="[Text]"/>
      <dgm:spPr>
        <a:xfrm>
          <a:off x="0" y="2636680"/>
          <a:ext cx="8128000" cy="554242"/>
        </a:xfrm>
        <a:prstGeom prst="rect">
          <a:avLst/>
        </a:prstGeom>
        <a:noFill/>
        <a:ln>
          <a:noFill/>
        </a:ln>
        <a:effectLst/>
      </dgm:spPr>
      <dgm:t>
        <a:bodyPr/>
        <a:lstStyle/>
        <a:p>
          <a:pPr>
            <a:buNone/>
          </a:pPr>
          <a:r>
            <a:rPr lang="en-US" dirty="0">
              <a:solidFill>
                <a:srgbClr val="95A5A6">
                  <a:hueOff val="0"/>
                  <a:satOff val="0"/>
                  <a:lumOff val="0"/>
                  <a:alphaOff val="0"/>
                </a:srgbClr>
              </a:solidFill>
              <a:latin typeface="Calibri"/>
              <a:ea typeface="+mn-ea"/>
              <a:cs typeface="+mn-cs"/>
            </a:rPr>
            <a:t>Web 2.0 websites began to incorporate application programming interfaces (API) to enable the use of website content in an external application or website, such as placing a social media feed in a website sidebar.</a:t>
          </a:r>
        </a:p>
      </dgm:t>
    </dgm:pt>
    <dgm:pt modelId="{329E2396-320C-40FB-AF8E-55E8DD22B24B}" type="parTrans" cxnId="{08961636-A678-49E9-B6EF-7017C95F4497}">
      <dgm:prSet/>
      <dgm:spPr/>
      <dgm:t>
        <a:bodyPr/>
        <a:lstStyle/>
        <a:p>
          <a:endParaRPr lang="en-US"/>
        </a:p>
      </dgm:t>
    </dgm:pt>
    <dgm:pt modelId="{4EC995D2-B29F-4654-9017-7514885ABA18}" type="sibTrans" cxnId="{08961636-A678-49E9-B6EF-7017C95F4497}">
      <dgm:prSet/>
      <dgm:spPr/>
      <dgm:t>
        <a:bodyPr/>
        <a:lstStyle/>
        <a:p>
          <a:endParaRPr lang="en-US"/>
        </a:p>
      </dgm:t>
    </dgm:pt>
    <dgm:pt modelId="{2D6CC8F4-FA96-41B6-BBA7-DA9AFACE8294}" type="pres">
      <dgm:prSet presAssocID="{B9C32B05-62EA-407A-B21C-2310C7945705}" presName="linear" presStyleCnt="0">
        <dgm:presLayoutVars>
          <dgm:animLvl val="lvl"/>
          <dgm:resizeHandles val="exact"/>
        </dgm:presLayoutVars>
      </dgm:prSet>
      <dgm:spPr/>
    </dgm:pt>
    <dgm:pt modelId="{20DE0CAA-39FC-41B4-9154-3E63B63DEB1E}" type="pres">
      <dgm:prSet presAssocID="{42D71409-67F9-455C-8C6D-716D284AAA6B}" presName="parentText" presStyleLbl="node1" presStyleIdx="0" presStyleCnt="3">
        <dgm:presLayoutVars>
          <dgm:chMax val="0"/>
          <dgm:bulletEnabled val="1"/>
        </dgm:presLayoutVars>
      </dgm:prSet>
      <dgm:spPr/>
    </dgm:pt>
    <dgm:pt modelId="{C1EEBF41-EF24-49B7-93C0-A97FBF4ABFB2}" type="pres">
      <dgm:prSet presAssocID="{42D71409-67F9-455C-8C6D-716D284AAA6B}" presName="childText" presStyleLbl="revTx" presStyleIdx="0" presStyleCnt="3">
        <dgm:presLayoutVars>
          <dgm:bulletEnabled val="1"/>
        </dgm:presLayoutVars>
      </dgm:prSet>
      <dgm:spPr/>
    </dgm:pt>
    <dgm:pt modelId="{FD198AF8-9B6D-492B-BCCF-5B14789B523F}" type="pres">
      <dgm:prSet presAssocID="{F66099B6-DBBD-4AB0-82D2-877B80F846F7}" presName="parentText" presStyleLbl="node1" presStyleIdx="1" presStyleCnt="3">
        <dgm:presLayoutVars>
          <dgm:chMax val="0"/>
          <dgm:bulletEnabled val="1"/>
        </dgm:presLayoutVars>
      </dgm:prSet>
      <dgm:spPr/>
    </dgm:pt>
    <dgm:pt modelId="{A3D055C9-D29D-4E47-8921-6BD67F875901}" type="pres">
      <dgm:prSet presAssocID="{F66099B6-DBBD-4AB0-82D2-877B80F846F7}" presName="childText" presStyleLbl="revTx" presStyleIdx="1" presStyleCnt="3">
        <dgm:presLayoutVars>
          <dgm:bulletEnabled val="1"/>
        </dgm:presLayoutVars>
      </dgm:prSet>
      <dgm:spPr/>
    </dgm:pt>
    <dgm:pt modelId="{7DE15947-2DD6-4DA2-ADE2-AD26D97BEAEC}" type="pres">
      <dgm:prSet presAssocID="{EE62A4F6-4AC4-435B-990E-81A71CE8CAC7}" presName="parentText" presStyleLbl="node1" presStyleIdx="2" presStyleCnt="3">
        <dgm:presLayoutVars>
          <dgm:chMax val="0"/>
          <dgm:bulletEnabled val="1"/>
        </dgm:presLayoutVars>
      </dgm:prSet>
      <dgm:spPr/>
    </dgm:pt>
    <dgm:pt modelId="{62BD204B-BAE4-4EEC-B5AA-703B7D4846DD}" type="pres">
      <dgm:prSet presAssocID="{EE62A4F6-4AC4-435B-990E-81A71CE8CAC7}" presName="childText" presStyleLbl="revTx" presStyleIdx="2" presStyleCnt="3">
        <dgm:presLayoutVars>
          <dgm:bulletEnabled val="1"/>
        </dgm:presLayoutVars>
      </dgm:prSet>
      <dgm:spPr/>
    </dgm:pt>
  </dgm:ptLst>
  <dgm:cxnLst>
    <dgm:cxn modelId="{368E5605-A61E-427A-8E6F-23EE9AEF938C}" type="presOf" srcId="{D1A33548-E2ED-4E18-803E-44612B9428A5}" destId="{C1EEBF41-EF24-49B7-93C0-A97FBF4ABFB2}" srcOrd="0" destOrd="0" presId="urn:microsoft.com/office/officeart/2005/8/layout/vList2"/>
    <dgm:cxn modelId="{2AA9C11F-1F1D-428E-801A-47EAA766C99D}" srcId="{B9C32B05-62EA-407A-B21C-2310C7945705}" destId="{42D71409-67F9-455C-8C6D-716D284AAA6B}" srcOrd="0" destOrd="0" parTransId="{51680ED1-AF6E-4B28-AE94-92B0EFB0DF7D}" sibTransId="{478B7D3C-9FB4-4BC6-90AC-49960560DECD}"/>
    <dgm:cxn modelId="{B4F3EA32-CE64-4A92-9BAE-BC57E5392B05}" srcId="{B9C32B05-62EA-407A-B21C-2310C7945705}" destId="{F66099B6-DBBD-4AB0-82D2-877B80F846F7}" srcOrd="1" destOrd="0" parTransId="{B09C8BFB-F41C-4AC4-AB94-F216E3081C2D}" sibTransId="{BC531B32-9B0E-482E-BF91-65C61F17168D}"/>
    <dgm:cxn modelId="{08961636-A678-49E9-B6EF-7017C95F4497}" srcId="{EE62A4F6-4AC4-435B-990E-81A71CE8CAC7}" destId="{38FE19BE-E586-4DF3-B91B-1D742AB8BD33}" srcOrd="0" destOrd="0" parTransId="{329E2396-320C-40FB-AF8E-55E8DD22B24B}" sibTransId="{4EC995D2-B29F-4654-9017-7514885ABA18}"/>
    <dgm:cxn modelId="{EEA09539-21CA-4569-BF4D-A1B38C73F93C}" type="presOf" srcId="{F66099B6-DBBD-4AB0-82D2-877B80F846F7}" destId="{FD198AF8-9B6D-492B-BCCF-5B14789B523F}" srcOrd="0" destOrd="0" presId="urn:microsoft.com/office/officeart/2005/8/layout/vList2"/>
    <dgm:cxn modelId="{119C055D-D84A-4110-867D-48223ECB7D37}" srcId="{F66099B6-DBBD-4AB0-82D2-877B80F846F7}" destId="{B371A1BA-9679-4AF2-ABE4-E379672A8A94}" srcOrd="0" destOrd="0" parTransId="{3345FD20-B13A-40CC-B4DF-9200329DC119}" sibTransId="{FB8D758D-01CD-489D-993C-62A3B0CA51A3}"/>
    <dgm:cxn modelId="{CDA22C41-09E9-45B1-9350-82E453798CF2}" type="presOf" srcId="{B371A1BA-9679-4AF2-ABE4-E379672A8A94}" destId="{A3D055C9-D29D-4E47-8921-6BD67F875901}" srcOrd="0" destOrd="0" presId="urn:microsoft.com/office/officeart/2005/8/layout/vList2"/>
    <dgm:cxn modelId="{1BD9176D-6C06-4CE4-AE3A-7855CFAA781C}" type="presOf" srcId="{38FE19BE-E586-4DF3-B91B-1D742AB8BD33}" destId="{62BD204B-BAE4-4EEC-B5AA-703B7D4846DD}" srcOrd="0" destOrd="0" presId="urn:microsoft.com/office/officeart/2005/8/layout/vList2"/>
    <dgm:cxn modelId="{4AD93274-2DDB-4468-A624-8707C61F5FEF}" type="presOf" srcId="{EE62A4F6-4AC4-435B-990E-81A71CE8CAC7}" destId="{7DE15947-2DD6-4DA2-ADE2-AD26D97BEAEC}" srcOrd="0" destOrd="0" presId="urn:microsoft.com/office/officeart/2005/8/layout/vList2"/>
    <dgm:cxn modelId="{8B6F478C-BB1C-4BCF-85B9-0A2CAF1469D3}" type="presOf" srcId="{B9C32B05-62EA-407A-B21C-2310C7945705}" destId="{2D6CC8F4-FA96-41B6-BBA7-DA9AFACE8294}" srcOrd="0" destOrd="0" presId="urn:microsoft.com/office/officeart/2005/8/layout/vList2"/>
    <dgm:cxn modelId="{3A2CECA6-0C5B-46BB-B7C6-7D37E9D210BD}" srcId="{B9C32B05-62EA-407A-B21C-2310C7945705}" destId="{EE62A4F6-4AC4-435B-990E-81A71CE8CAC7}" srcOrd="2" destOrd="0" parTransId="{F287B947-7343-4FA2-B288-B23A59FFAE31}" sibTransId="{389F9A93-0231-4877-8C41-5D5B8DD7AAC0}"/>
    <dgm:cxn modelId="{54C8F7B7-91A8-4BCD-A063-6A78C02BFCAC}" type="presOf" srcId="{42D71409-67F9-455C-8C6D-716D284AAA6B}" destId="{20DE0CAA-39FC-41B4-9154-3E63B63DEB1E}" srcOrd="0" destOrd="0" presId="urn:microsoft.com/office/officeart/2005/8/layout/vList2"/>
    <dgm:cxn modelId="{40792BEB-CB26-41D4-ACD6-EB7E300A27D4}" srcId="{42D71409-67F9-455C-8C6D-716D284AAA6B}" destId="{D1A33548-E2ED-4E18-803E-44612B9428A5}" srcOrd="0" destOrd="0" parTransId="{D0B5BDD6-6478-41B0-BCA5-16AEC06088DF}" sibTransId="{0CFA9B24-3E46-49B2-9EA5-981AFE53A02A}"/>
    <dgm:cxn modelId="{AB062530-3300-42DD-B621-4B32F4090F66}" type="presParOf" srcId="{2D6CC8F4-FA96-41B6-BBA7-DA9AFACE8294}" destId="{20DE0CAA-39FC-41B4-9154-3E63B63DEB1E}" srcOrd="0" destOrd="0" presId="urn:microsoft.com/office/officeart/2005/8/layout/vList2"/>
    <dgm:cxn modelId="{426D755F-29C4-4EC5-9315-FAA78DBD42BE}" type="presParOf" srcId="{2D6CC8F4-FA96-41B6-BBA7-DA9AFACE8294}" destId="{C1EEBF41-EF24-49B7-93C0-A97FBF4ABFB2}" srcOrd="1" destOrd="0" presId="urn:microsoft.com/office/officeart/2005/8/layout/vList2"/>
    <dgm:cxn modelId="{55FD82BA-144A-48BE-8FD4-CAD7E3AC376F}" type="presParOf" srcId="{2D6CC8F4-FA96-41B6-BBA7-DA9AFACE8294}" destId="{FD198AF8-9B6D-492B-BCCF-5B14789B523F}" srcOrd="2" destOrd="0" presId="urn:microsoft.com/office/officeart/2005/8/layout/vList2"/>
    <dgm:cxn modelId="{22C2F4B8-3D91-4FC6-B1FA-5124B7D20171}" type="presParOf" srcId="{2D6CC8F4-FA96-41B6-BBA7-DA9AFACE8294}" destId="{A3D055C9-D29D-4E47-8921-6BD67F875901}" srcOrd="3" destOrd="0" presId="urn:microsoft.com/office/officeart/2005/8/layout/vList2"/>
    <dgm:cxn modelId="{87C5C187-19EE-4E91-A89B-F752239442C5}" type="presParOf" srcId="{2D6CC8F4-FA96-41B6-BBA7-DA9AFACE8294}" destId="{7DE15947-2DD6-4DA2-ADE2-AD26D97BEAEC}" srcOrd="4" destOrd="0" presId="urn:microsoft.com/office/officeart/2005/8/layout/vList2"/>
    <dgm:cxn modelId="{F621EE3F-714D-4AB8-BE03-FEAC65D1E2AA}" type="presParOf" srcId="{2D6CC8F4-FA96-41B6-BBA7-DA9AFACE8294}" destId="{62BD204B-BAE4-4EEC-B5AA-703B7D4846DD}" srcOrd="5" destOrd="0" presId="urn:microsoft.com/office/officeart/2005/8/layout/vList2"/>
  </dgm:cxnLst>
  <dgm:bg>
    <a:noFill/>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B9C32B05-62EA-407A-B21C-2310C7945705}" type="doc">
      <dgm:prSet loTypeId="urn:microsoft.com/office/officeart/2005/8/layout/hList7" loCatId="list" qsTypeId="urn:microsoft.com/office/officeart/2005/8/quickstyle/simple4" qsCatId="simple" csTypeId="urn:microsoft.com/office/officeart/2005/8/colors/colorful1" csCatId="colorful" phldr="1"/>
      <dgm:spPr/>
      <dgm:t>
        <a:bodyPr/>
        <a:lstStyle/>
        <a:p>
          <a:endParaRPr lang="en-US"/>
        </a:p>
      </dgm:t>
    </dgm:pt>
    <dgm:pt modelId="{42D71409-67F9-455C-8C6D-716D284AAA6B}">
      <dgm:prSet phldrT="[Text]"/>
      <dgm:spPr>
        <a:xfrm>
          <a:off x="0" y="0"/>
          <a:ext cx="1587499" cy="4265990"/>
        </a:xfrm>
        <a:prstGeom prst="roundRect">
          <a:avLst>
            <a:gd name="adj" fmla="val 10000"/>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endParaRPr lang="en-US" dirty="0">
            <a:solidFill>
              <a:sysClr val="window" lastClr="FFFFFF"/>
            </a:solidFill>
            <a:latin typeface="Calibri"/>
            <a:ea typeface="+mn-ea"/>
            <a:cs typeface="+mn-cs"/>
          </a:endParaRPr>
        </a:p>
      </dgm:t>
    </dgm:pt>
    <dgm:pt modelId="{51680ED1-AF6E-4B28-AE94-92B0EFB0DF7D}" type="parTrans" cxnId="{2AA9C11F-1F1D-428E-801A-47EAA766C99D}">
      <dgm:prSet/>
      <dgm:spPr/>
      <dgm:t>
        <a:bodyPr/>
        <a:lstStyle/>
        <a:p>
          <a:endParaRPr lang="en-US"/>
        </a:p>
      </dgm:t>
    </dgm:pt>
    <dgm:pt modelId="{478B7D3C-9FB4-4BC6-90AC-49960560DECD}" type="sibTrans" cxnId="{2AA9C11F-1F1D-428E-801A-47EAA766C99D}">
      <dgm:prSet/>
      <dgm:spPr/>
      <dgm:t>
        <a:bodyPr/>
        <a:lstStyle/>
        <a:p>
          <a:endParaRPr lang="en-US"/>
        </a:p>
      </dgm:t>
    </dgm:pt>
    <dgm:pt modelId="{F66099B6-DBBD-4AB0-82D2-877B80F846F7}">
      <dgm:prSet phldrT="[Text]"/>
      <dgm:spPr>
        <a:xfrm>
          <a:off x="1635125" y="0"/>
          <a:ext cx="1587499" cy="4265990"/>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endParaRPr lang="en-US" dirty="0">
            <a:solidFill>
              <a:sysClr val="window" lastClr="FFFFFF"/>
            </a:solidFill>
            <a:latin typeface="Calibri"/>
            <a:ea typeface="+mn-ea"/>
            <a:cs typeface="+mn-cs"/>
          </a:endParaRPr>
        </a:p>
      </dgm:t>
    </dgm:pt>
    <dgm:pt modelId="{B09C8BFB-F41C-4AC4-AB94-F216E3081C2D}" type="parTrans" cxnId="{B4F3EA32-CE64-4A92-9BAE-BC57E5392B05}">
      <dgm:prSet/>
      <dgm:spPr/>
      <dgm:t>
        <a:bodyPr/>
        <a:lstStyle/>
        <a:p>
          <a:endParaRPr lang="en-US"/>
        </a:p>
      </dgm:t>
    </dgm:pt>
    <dgm:pt modelId="{BC531B32-9B0E-482E-BF91-65C61F17168D}" type="sibTrans" cxnId="{B4F3EA32-CE64-4A92-9BAE-BC57E5392B05}">
      <dgm:prSet/>
      <dgm:spPr/>
      <dgm:t>
        <a:bodyPr/>
        <a:lstStyle/>
        <a:p>
          <a:endParaRPr lang="en-US"/>
        </a:p>
      </dgm:t>
    </dgm:pt>
    <dgm:pt modelId="{EE62A4F6-4AC4-435B-990E-81A71CE8CAC7}">
      <dgm:prSet phldrT="[Text]"/>
      <dgm:spPr>
        <a:xfrm>
          <a:off x="3270250" y="0"/>
          <a:ext cx="1587499" cy="4265990"/>
        </a:xfrm>
        <a:prstGeom prst="roundRect">
          <a:avLst>
            <a:gd name="adj" fmla="val 10000"/>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endParaRPr lang="en-US" dirty="0">
            <a:solidFill>
              <a:sysClr val="window" lastClr="FFFFFF"/>
            </a:solidFill>
            <a:latin typeface="Calibri"/>
            <a:ea typeface="+mn-ea"/>
            <a:cs typeface="+mn-cs"/>
          </a:endParaRPr>
        </a:p>
      </dgm:t>
    </dgm:pt>
    <dgm:pt modelId="{F287B947-7343-4FA2-B288-B23A59FFAE31}" type="parTrans" cxnId="{3A2CECA6-0C5B-46BB-B7C6-7D37E9D210BD}">
      <dgm:prSet/>
      <dgm:spPr/>
      <dgm:t>
        <a:bodyPr/>
        <a:lstStyle/>
        <a:p>
          <a:endParaRPr lang="en-US"/>
        </a:p>
      </dgm:t>
    </dgm:pt>
    <dgm:pt modelId="{389F9A93-0231-4877-8C41-5D5B8DD7AAC0}" type="sibTrans" cxnId="{3A2CECA6-0C5B-46BB-B7C6-7D37E9D210BD}">
      <dgm:prSet/>
      <dgm:spPr/>
      <dgm:t>
        <a:bodyPr/>
        <a:lstStyle/>
        <a:p>
          <a:endParaRPr lang="en-US"/>
        </a:p>
      </dgm:t>
    </dgm:pt>
    <dgm:pt modelId="{B6D9DE15-697B-42C2-B6A1-CE31260EED93}">
      <dgm:prSet phldrT="[Text]"/>
      <dgm:spPr>
        <a:xfrm>
          <a:off x="4905375" y="0"/>
          <a:ext cx="1587499" cy="4265990"/>
        </a:xfrm>
        <a:prstGeom prst="roundRect">
          <a:avLst>
            <a:gd name="adj" fmla="val 10000"/>
          </a:avLst>
        </a:prstGeom>
        <a:gradFill rotWithShape="0">
          <a:gsLst>
            <a:gs pos="0">
              <a:srgbClr val="C0392B">
                <a:hueOff val="0"/>
                <a:satOff val="0"/>
                <a:lumOff val="0"/>
                <a:alphaOff val="0"/>
                <a:shade val="51000"/>
                <a:satMod val="130000"/>
              </a:srgbClr>
            </a:gs>
            <a:gs pos="80000">
              <a:srgbClr val="C0392B">
                <a:hueOff val="0"/>
                <a:satOff val="0"/>
                <a:lumOff val="0"/>
                <a:alphaOff val="0"/>
                <a:shade val="93000"/>
                <a:satMod val="130000"/>
              </a:srgbClr>
            </a:gs>
            <a:gs pos="100000">
              <a:srgbClr val="C0392B">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endParaRPr lang="en-US" dirty="0">
            <a:solidFill>
              <a:sysClr val="window" lastClr="FFFFFF"/>
            </a:solidFill>
            <a:latin typeface="Calibri"/>
            <a:ea typeface="+mn-ea"/>
            <a:cs typeface="+mn-cs"/>
          </a:endParaRPr>
        </a:p>
      </dgm:t>
    </dgm:pt>
    <dgm:pt modelId="{EAC9FC21-5112-4CCF-8070-06ED15ED24ED}" type="parTrans" cxnId="{40513FB0-F94C-499F-9A0B-9E0341D0A0C2}">
      <dgm:prSet/>
      <dgm:spPr/>
      <dgm:t>
        <a:bodyPr/>
        <a:lstStyle/>
        <a:p>
          <a:endParaRPr lang="en-US"/>
        </a:p>
      </dgm:t>
    </dgm:pt>
    <dgm:pt modelId="{B605B681-1ACB-4650-8600-F9223ABDDC16}" type="sibTrans" cxnId="{40513FB0-F94C-499F-9A0B-9E0341D0A0C2}">
      <dgm:prSet/>
      <dgm:spPr/>
      <dgm:t>
        <a:bodyPr/>
        <a:lstStyle/>
        <a:p>
          <a:endParaRPr lang="en-US"/>
        </a:p>
      </dgm:t>
    </dgm:pt>
    <dgm:pt modelId="{244CE93D-3CE9-480A-BC40-D5795AE4CC61}">
      <dgm:prSet phldrT="[Text]"/>
      <dgm:spPr>
        <a:xfrm>
          <a:off x="6540499" y="0"/>
          <a:ext cx="1587499" cy="4265990"/>
        </a:xfrm>
        <a:prstGeom prst="roundRect">
          <a:avLst>
            <a:gd name="adj" fmla="val 10000"/>
          </a:avLst>
        </a:prstGeom>
        <a:gradFill rotWithShape="0">
          <a:gsLst>
            <a:gs pos="0">
              <a:srgbClr val="4B2C50">
                <a:hueOff val="0"/>
                <a:satOff val="0"/>
                <a:lumOff val="0"/>
                <a:alphaOff val="0"/>
                <a:shade val="51000"/>
                <a:satMod val="130000"/>
              </a:srgbClr>
            </a:gs>
            <a:gs pos="80000">
              <a:srgbClr val="4B2C50">
                <a:hueOff val="0"/>
                <a:satOff val="0"/>
                <a:lumOff val="0"/>
                <a:alphaOff val="0"/>
                <a:shade val="93000"/>
                <a:satMod val="130000"/>
              </a:srgbClr>
            </a:gs>
            <a:gs pos="100000">
              <a:srgbClr val="4B2C50">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a:buNone/>
          </a:pPr>
          <a:endParaRPr lang="en-US" dirty="0">
            <a:solidFill>
              <a:sysClr val="window" lastClr="FFFFFF"/>
            </a:solidFill>
            <a:latin typeface="Calibri"/>
            <a:ea typeface="+mn-ea"/>
            <a:cs typeface="+mn-cs"/>
          </a:endParaRPr>
        </a:p>
      </dgm:t>
    </dgm:pt>
    <dgm:pt modelId="{B26CFE49-55EC-4B92-8D65-F00D6B48420B}" type="parTrans" cxnId="{746C65D4-0A32-4610-8B9B-A01592BB40A3}">
      <dgm:prSet/>
      <dgm:spPr/>
      <dgm:t>
        <a:bodyPr/>
        <a:lstStyle/>
        <a:p>
          <a:endParaRPr lang="en-US"/>
        </a:p>
      </dgm:t>
    </dgm:pt>
    <dgm:pt modelId="{AA2C577D-A278-4959-857E-CDA154440386}" type="sibTrans" cxnId="{746C65D4-0A32-4610-8B9B-A01592BB40A3}">
      <dgm:prSet/>
      <dgm:spPr/>
      <dgm:t>
        <a:bodyPr/>
        <a:lstStyle/>
        <a:p>
          <a:endParaRPr lang="en-US"/>
        </a:p>
      </dgm:t>
    </dgm:pt>
    <dgm:pt modelId="{ABF7AEC2-9455-402B-B978-4CD87A3A0B60}" type="pres">
      <dgm:prSet presAssocID="{B9C32B05-62EA-407A-B21C-2310C7945705}" presName="Name0" presStyleCnt="0">
        <dgm:presLayoutVars>
          <dgm:dir/>
          <dgm:resizeHandles val="exact"/>
        </dgm:presLayoutVars>
      </dgm:prSet>
      <dgm:spPr/>
    </dgm:pt>
    <dgm:pt modelId="{9FC5FB4D-BCD2-4ED8-AEDD-BCAE3BE930BC}" type="pres">
      <dgm:prSet presAssocID="{B9C32B05-62EA-407A-B21C-2310C7945705}" presName="fgShape" presStyleLbl="fgShp" presStyleIdx="0" presStyleCnt="1" custScaleY="17783" custLinFactNeighborX="233" custLinFactNeighborY="61267"/>
      <dgm:spPr>
        <a:xfrm>
          <a:off x="325119" y="3412792"/>
          <a:ext cx="7477760" cy="639898"/>
        </a:xfrm>
        <a:prstGeom prst="leftRightArrow">
          <a:avLst/>
        </a:prstGeom>
        <a:noFill/>
        <a:ln>
          <a:noFill/>
        </a:ln>
        <a:effectLst>
          <a:outerShdw blurRad="40000" dist="23000" dir="5400000" rotWithShape="0">
            <a:srgbClr val="000000">
              <a:alpha val="35000"/>
            </a:srgbClr>
          </a:outerShdw>
        </a:effectLst>
      </dgm:spPr>
    </dgm:pt>
    <dgm:pt modelId="{301F34D6-1506-4399-82A5-40B52C61A29F}" type="pres">
      <dgm:prSet presAssocID="{B9C32B05-62EA-407A-B21C-2310C7945705}" presName="linComp" presStyleCnt="0"/>
      <dgm:spPr/>
    </dgm:pt>
    <dgm:pt modelId="{D33308C0-CF54-49C7-BCFD-2D84CFDF380D}" type="pres">
      <dgm:prSet presAssocID="{42D71409-67F9-455C-8C6D-716D284AAA6B}" presName="compNode" presStyleCnt="0"/>
      <dgm:spPr/>
    </dgm:pt>
    <dgm:pt modelId="{2CDEA8B3-4A4C-4D2A-BB89-909F542EAF96}" type="pres">
      <dgm:prSet presAssocID="{42D71409-67F9-455C-8C6D-716D284AAA6B}" presName="bkgdShape" presStyleLbl="node1" presStyleIdx="0" presStyleCnt="5" custLinFactNeighborX="-2197" custLinFactNeighborY="0"/>
      <dgm:spPr/>
    </dgm:pt>
    <dgm:pt modelId="{282D6346-FEB1-497A-A7D4-74CD35430204}" type="pres">
      <dgm:prSet presAssocID="{42D71409-67F9-455C-8C6D-716D284AAA6B}" presName="nodeTx" presStyleLbl="node1" presStyleIdx="0" presStyleCnt="5">
        <dgm:presLayoutVars>
          <dgm:bulletEnabled val="1"/>
        </dgm:presLayoutVars>
      </dgm:prSet>
      <dgm:spPr/>
    </dgm:pt>
    <dgm:pt modelId="{77E1DE6F-F434-4A71-A35A-A4BA0E87A4C2}" type="pres">
      <dgm:prSet presAssocID="{42D71409-67F9-455C-8C6D-716D284AAA6B}" presName="invisiNode" presStyleLbl="node1" presStyleIdx="0" presStyleCnt="5"/>
      <dgm:spPr/>
    </dgm:pt>
    <dgm:pt modelId="{EB95469C-7057-4B5C-8C40-531788F76AD9}" type="pres">
      <dgm:prSet presAssocID="{42D71409-67F9-455C-8C6D-716D284AAA6B}" presName="imagNode" presStyleLbl="fgImgPlace1" presStyleIdx="0" presStyleCnt="5"/>
      <dgm:spPr>
        <a:xfrm>
          <a:off x="83462" y="255959"/>
          <a:ext cx="1420574" cy="1420574"/>
        </a:xfrm>
        <a:prstGeom prst="ellipse">
          <a:avLst/>
        </a:prstGeom>
        <a:solidFill>
          <a:schemeClr val="bg1"/>
        </a:solidFill>
        <a:ln>
          <a:noFill/>
        </a:ln>
        <a:effectLst>
          <a:outerShdw blurRad="40000" dist="23000" dir="5400000" rotWithShape="0">
            <a:srgbClr val="000000">
              <a:alpha val="35000"/>
            </a:srgbClr>
          </a:outerShdw>
        </a:effectLst>
      </dgm:spPr>
    </dgm:pt>
    <dgm:pt modelId="{EEC1E8A7-C6A8-45EA-992A-D1E89061284B}" type="pres">
      <dgm:prSet presAssocID="{478B7D3C-9FB4-4BC6-90AC-49960560DECD}" presName="sibTrans" presStyleLbl="sibTrans2D1" presStyleIdx="0" presStyleCnt="0"/>
      <dgm:spPr/>
    </dgm:pt>
    <dgm:pt modelId="{6E64CE86-CCB5-475C-B2A1-DCDA48D31436}" type="pres">
      <dgm:prSet presAssocID="{F66099B6-DBBD-4AB0-82D2-877B80F846F7}" presName="compNode" presStyleCnt="0"/>
      <dgm:spPr/>
    </dgm:pt>
    <dgm:pt modelId="{E14A7ACF-3A90-4555-91E4-403BD1095C5C}" type="pres">
      <dgm:prSet presAssocID="{F66099B6-DBBD-4AB0-82D2-877B80F846F7}" presName="bkgdShape" presStyleLbl="node1" presStyleIdx="1" presStyleCnt="5"/>
      <dgm:spPr/>
    </dgm:pt>
    <dgm:pt modelId="{08995890-0E56-4C61-80D6-F0A1ED4E3B58}" type="pres">
      <dgm:prSet presAssocID="{F66099B6-DBBD-4AB0-82D2-877B80F846F7}" presName="nodeTx" presStyleLbl="node1" presStyleIdx="1" presStyleCnt="5">
        <dgm:presLayoutVars>
          <dgm:bulletEnabled val="1"/>
        </dgm:presLayoutVars>
      </dgm:prSet>
      <dgm:spPr/>
    </dgm:pt>
    <dgm:pt modelId="{5A7C09DF-B4BE-48A6-95F5-EF817C071484}" type="pres">
      <dgm:prSet presAssocID="{F66099B6-DBBD-4AB0-82D2-877B80F846F7}" presName="invisiNode" presStyleLbl="node1" presStyleIdx="1" presStyleCnt="5"/>
      <dgm:spPr/>
    </dgm:pt>
    <dgm:pt modelId="{C4833423-7EC3-4C51-A87B-D15B3679E084}" type="pres">
      <dgm:prSet presAssocID="{F66099B6-DBBD-4AB0-82D2-877B80F846F7}" presName="imagNode" presStyleLbl="fgImgPlace1" presStyleIdx="1" presStyleCnt="5"/>
      <dgm:spPr>
        <a:xfrm>
          <a:off x="1718587" y="255959"/>
          <a:ext cx="1420574" cy="1420574"/>
        </a:xfrm>
        <a:prstGeom prst="ellipse">
          <a:avLst/>
        </a:prstGeom>
        <a:solidFill>
          <a:schemeClr val="bg1"/>
        </a:solidFill>
        <a:ln>
          <a:noFill/>
        </a:ln>
        <a:effectLst>
          <a:outerShdw blurRad="40000" dist="23000" dir="5400000" rotWithShape="0">
            <a:srgbClr val="000000">
              <a:alpha val="35000"/>
            </a:srgbClr>
          </a:outerShdw>
        </a:effectLst>
      </dgm:spPr>
    </dgm:pt>
    <dgm:pt modelId="{74A7E5FA-C98C-4814-9B08-8BB65B1E5D63}" type="pres">
      <dgm:prSet presAssocID="{BC531B32-9B0E-482E-BF91-65C61F17168D}" presName="sibTrans" presStyleLbl="sibTrans2D1" presStyleIdx="0" presStyleCnt="0"/>
      <dgm:spPr/>
    </dgm:pt>
    <dgm:pt modelId="{B485878D-A9E7-4D26-96F9-50532D769B0A}" type="pres">
      <dgm:prSet presAssocID="{EE62A4F6-4AC4-435B-990E-81A71CE8CAC7}" presName="compNode" presStyleCnt="0"/>
      <dgm:spPr/>
    </dgm:pt>
    <dgm:pt modelId="{C3F99AA2-DEBD-47CB-AB79-3036D11247D6}" type="pres">
      <dgm:prSet presAssocID="{EE62A4F6-4AC4-435B-990E-81A71CE8CAC7}" presName="bkgdShape" presStyleLbl="node1" presStyleIdx="2" presStyleCnt="5"/>
      <dgm:spPr/>
    </dgm:pt>
    <dgm:pt modelId="{E41F0031-2F3B-411F-86BA-DF29C04C0966}" type="pres">
      <dgm:prSet presAssocID="{EE62A4F6-4AC4-435B-990E-81A71CE8CAC7}" presName="nodeTx" presStyleLbl="node1" presStyleIdx="2" presStyleCnt="5">
        <dgm:presLayoutVars>
          <dgm:bulletEnabled val="1"/>
        </dgm:presLayoutVars>
      </dgm:prSet>
      <dgm:spPr/>
    </dgm:pt>
    <dgm:pt modelId="{6F959D8E-E27B-45BE-8EAE-EECC30F4963A}" type="pres">
      <dgm:prSet presAssocID="{EE62A4F6-4AC4-435B-990E-81A71CE8CAC7}" presName="invisiNode" presStyleLbl="node1" presStyleIdx="2" presStyleCnt="5"/>
      <dgm:spPr/>
    </dgm:pt>
    <dgm:pt modelId="{79888659-AF49-4DC4-B3C0-C33B0AAAF85D}" type="pres">
      <dgm:prSet presAssocID="{EE62A4F6-4AC4-435B-990E-81A71CE8CAC7}" presName="imagNode" presStyleLbl="fgImgPlace1" presStyleIdx="2" presStyleCnt="5"/>
      <dgm:spPr>
        <a:xfrm>
          <a:off x="3353712" y="255959"/>
          <a:ext cx="1420574" cy="1420574"/>
        </a:xfrm>
        <a:prstGeom prst="ellipse">
          <a:avLst/>
        </a:prstGeom>
        <a:solidFill>
          <a:schemeClr val="bg1"/>
        </a:solidFill>
        <a:ln>
          <a:noFill/>
        </a:ln>
        <a:effectLst>
          <a:outerShdw blurRad="40000" dist="23000" dir="5400000" rotWithShape="0">
            <a:srgbClr val="000000">
              <a:alpha val="35000"/>
            </a:srgbClr>
          </a:outerShdw>
        </a:effectLst>
      </dgm:spPr>
    </dgm:pt>
    <dgm:pt modelId="{2C5CEB8B-2745-4664-A158-A0C46C015EF1}" type="pres">
      <dgm:prSet presAssocID="{389F9A93-0231-4877-8C41-5D5B8DD7AAC0}" presName="sibTrans" presStyleLbl="sibTrans2D1" presStyleIdx="0" presStyleCnt="0"/>
      <dgm:spPr/>
    </dgm:pt>
    <dgm:pt modelId="{FDD529D2-1F6E-41CC-8A4F-F6D30CEDAB25}" type="pres">
      <dgm:prSet presAssocID="{B6D9DE15-697B-42C2-B6A1-CE31260EED93}" presName="compNode" presStyleCnt="0"/>
      <dgm:spPr/>
    </dgm:pt>
    <dgm:pt modelId="{20B002E9-1E2B-4E89-B9B4-ECC20230F333}" type="pres">
      <dgm:prSet presAssocID="{B6D9DE15-697B-42C2-B6A1-CE31260EED93}" presName="bkgdShape" presStyleLbl="node1" presStyleIdx="3" presStyleCnt="5"/>
      <dgm:spPr/>
    </dgm:pt>
    <dgm:pt modelId="{053BA712-3399-44E2-A66A-75EF9C1F4C79}" type="pres">
      <dgm:prSet presAssocID="{B6D9DE15-697B-42C2-B6A1-CE31260EED93}" presName="nodeTx" presStyleLbl="node1" presStyleIdx="3" presStyleCnt="5">
        <dgm:presLayoutVars>
          <dgm:bulletEnabled val="1"/>
        </dgm:presLayoutVars>
      </dgm:prSet>
      <dgm:spPr/>
    </dgm:pt>
    <dgm:pt modelId="{2931CD2E-1261-4C07-A7A7-D3A45CF61A39}" type="pres">
      <dgm:prSet presAssocID="{B6D9DE15-697B-42C2-B6A1-CE31260EED93}" presName="invisiNode" presStyleLbl="node1" presStyleIdx="3" presStyleCnt="5"/>
      <dgm:spPr/>
    </dgm:pt>
    <dgm:pt modelId="{25F0EADA-4821-451A-85D3-43BCEB15FFD4}" type="pres">
      <dgm:prSet presAssocID="{B6D9DE15-697B-42C2-B6A1-CE31260EED93}" presName="imagNode" presStyleLbl="fgImgPlace1" presStyleIdx="3" presStyleCnt="5"/>
      <dgm:spPr>
        <a:xfrm>
          <a:off x="4988837" y="255959"/>
          <a:ext cx="1420574" cy="1420574"/>
        </a:xfrm>
        <a:prstGeom prst="ellipse">
          <a:avLst/>
        </a:prstGeom>
        <a:solidFill>
          <a:schemeClr val="bg1"/>
        </a:solidFill>
        <a:ln>
          <a:noFill/>
        </a:ln>
        <a:effectLst>
          <a:outerShdw blurRad="40000" dist="23000" dir="5400000" rotWithShape="0">
            <a:srgbClr val="000000">
              <a:alpha val="35000"/>
            </a:srgbClr>
          </a:outerShdw>
        </a:effectLst>
      </dgm:spPr>
    </dgm:pt>
    <dgm:pt modelId="{0649064A-48CA-4920-BA77-0583C2565E59}" type="pres">
      <dgm:prSet presAssocID="{B605B681-1ACB-4650-8600-F9223ABDDC16}" presName="sibTrans" presStyleLbl="sibTrans2D1" presStyleIdx="0" presStyleCnt="0"/>
      <dgm:spPr/>
    </dgm:pt>
    <dgm:pt modelId="{58E601CE-A767-41C5-8368-40C555FBA8B7}" type="pres">
      <dgm:prSet presAssocID="{244CE93D-3CE9-480A-BC40-D5795AE4CC61}" presName="compNode" presStyleCnt="0"/>
      <dgm:spPr/>
    </dgm:pt>
    <dgm:pt modelId="{C642B738-A3A8-4F6A-86A2-5E350F949977}" type="pres">
      <dgm:prSet presAssocID="{244CE93D-3CE9-480A-BC40-D5795AE4CC61}" presName="bkgdShape" presStyleLbl="node1" presStyleIdx="4" presStyleCnt="5"/>
      <dgm:spPr/>
    </dgm:pt>
    <dgm:pt modelId="{0DBDD025-CD40-436F-9002-ECE280705330}" type="pres">
      <dgm:prSet presAssocID="{244CE93D-3CE9-480A-BC40-D5795AE4CC61}" presName="nodeTx" presStyleLbl="node1" presStyleIdx="4" presStyleCnt="5">
        <dgm:presLayoutVars>
          <dgm:bulletEnabled val="1"/>
        </dgm:presLayoutVars>
      </dgm:prSet>
      <dgm:spPr/>
    </dgm:pt>
    <dgm:pt modelId="{263C0827-D58B-4E9D-AF15-93BE8A8B99E9}" type="pres">
      <dgm:prSet presAssocID="{244CE93D-3CE9-480A-BC40-D5795AE4CC61}" presName="invisiNode" presStyleLbl="node1" presStyleIdx="4" presStyleCnt="5"/>
      <dgm:spPr/>
    </dgm:pt>
    <dgm:pt modelId="{8528A45A-76F5-46E2-8CCD-E414DF6709AA}" type="pres">
      <dgm:prSet presAssocID="{244CE93D-3CE9-480A-BC40-D5795AE4CC61}" presName="imagNode" presStyleLbl="fgImgPlace1" presStyleIdx="4" presStyleCnt="5"/>
      <dgm:spPr>
        <a:xfrm>
          <a:off x="6623962" y="255959"/>
          <a:ext cx="1420574" cy="1420574"/>
        </a:xfrm>
        <a:prstGeom prst="ellipse">
          <a:avLst/>
        </a:prstGeom>
        <a:solidFill>
          <a:schemeClr val="bg1"/>
        </a:solidFill>
        <a:ln>
          <a:noFill/>
        </a:ln>
        <a:effectLst>
          <a:outerShdw blurRad="40000" dist="23000" dir="5400000" rotWithShape="0">
            <a:srgbClr val="000000">
              <a:alpha val="35000"/>
            </a:srgbClr>
          </a:outerShdw>
        </a:effectLst>
      </dgm:spPr>
    </dgm:pt>
  </dgm:ptLst>
  <dgm:cxnLst>
    <dgm:cxn modelId="{C259190C-8927-4FD0-B9AF-E0B2BD8A8B54}" type="presOf" srcId="{478B7D3C-9FB4-4BC6-90AC-49960560DECD}" destId="{EEC1E8A7-C6A8-45EA-992A-D1E89061284B}" srcOrd="0" destOrd="0" presId="urn:microsoft.com/office/officeart/2005/8/layout/hList7"/>
    <dgm:cxn modelId="{6CDC0311-96FD-4552-B17B-0C6EF2DF6EC9}" type="presOf" srcId="{B6D9DE15-697B-42C2-B6A1-CE31260EED93}" destId="{20B002E9-1E2B-4E89-B9B4-ECC20230F333}" srcOrd="0" destOrd="0" presId="urn:microsoft.com/office/officeart/2005/8/layout/hList7"/>
    <dgm:cxn modelId="{3E839A14-26B9-48B4-A4CB-8F443467A0C6}" type="presOf" srcId="{244CE93D-3CE9-480A-BC40-D5795AE4CC61}" destId="{0DBDD025-CD40-436F-9002-ECE280705330}" srcOrd="1" destOrd="0" presId="urn:microsoft.com/office/officeart/2005/8/layout/hList7"/>
    <dgm:cxn modelId="{2AA9C11F-1F1D-428E-801A-47EAA766C99D}" srcId="{B9C32B05-62EA-407A-B21C-2310C7945705}" destId="{42D71409-67F9-455C-8C6D-716D284AAA6B}" srcOrd="0" destOrd="0" parTransId="{51680ED1-AF6E-4B28-AE94-92B0EFB0DF7D}" sibTransId="{478B7D3C-9FB4-4BC6-90AC-49960560DECD}"/>
    <dgm:cxn modelId="{72A77028-8958-4E2B-A0BB-4D177A784369}" type="presOf" srcId="{42D71409-67F9-455C-8C6D-716D284AAA6B}" destId="{282D6346-FEB1-497A-A7D4-74CD35430204}" srcOrd="1" destOrd="0" presId="urn:microsoft.com/office/officeart/2005/8/layout/hList7"/>
    <dgm:cxn modelId="{B4F3EA32-CE64-4A92-9BAE-BC57E5392B05}" srcId="{B9C32B05-62EA-407A-B21C-2310C7945705}" destId="{F66099B6-DBBD-4AB0-82D2-877B80F846F7}" srcOrd="1" destOrd="0" parTransId="{B09C8BFB-F41C-4AC4-AB94-F216E3081C2D}" sibTransId="{BC531B32-9B0E-482E-BF91-65C61F17168D}"/>
    <dgm:cxn modelId="{8C1D4642-9F79-4FD1-8F99-FF982879B07A}" type="presOf" srcId="{B9C32B05-62EA-407A-B21C-2310C7945705}" destId="{ABF7AEC2-9455-402B-B978-4CD87A3A0B60}" srcOrd="0" destOrd="0" presId="urn:microsoft.com/office/officeart/2005/8/layout/hList7"/>
    <dgm:cxn modelId="{DA9CF44F-730B-4E0C-ACD4-6F38F8B91163}" type="presOf" srcId="{B605B681-1ACB-4650-8600-F9223ABDDC16}" destId="{0649064A-48CA-4920-BA77-0583C2565E59}" srcOrd="0" destOrd="0" presId="urn:microsoft.com/office/officeart/2005/8/layout/hList7"/>
    <dgm:cxn modelId="{9297B758-321A-446B-B573-9DD49394BBFC}" type="presOf" srcId="{BC531B32-9B0E-482E-BF91-65C61F17168D}" destId="{74A7E5FA-C98C-4814-9B08-8BB65B1E5D63}" srcOrd="0" destOrd="0" presId="urn:microsoft.com/office/officeart/2005/8/layout/hList7"/>
    <dgm:cxn modelId="{DD30627E-5211-4851-A600-8C899E888D7A}" type="presOf" srcId="{244CE93D-3CE9-480A-BC40-D5795AE4CC61}" destId="{C642B738-A3A8-4F6A-86A2-5E350F949977}" srcOrd="0" destOrd="0" presId="urn:microsoft.com/office/officeart/2005/8/layout/hList7"/>
    <dgm:cxn modelId="{FADCD186-6EF3-406D-A545-75170362CF3D}" type="presOf" srcId="{B6D9DE15-697B-42C2-B6A1-CE31260EED93}" destId="{053BA712-3399-44E2-A66A-75EF9C1F4C79}" srcOrd="1" destOrd="0" presId="urn:microsoft.com/office/officeart/2005/8/layout/hList7"/>
    <dgm:cxn modelId="{060D8C93-6275-4E50-9A9E-1192E7DA2C7E}" type="presOf" srcId="{F66099B6-DBBD-4AB0-82D2-877B80F846F7}" destId="{08995890-0E56-4C61-80D6-F0A1ED4E3B58}" srcOrd="1" destOrd="0" presId="urn:microsoft.com/office/officeart/2005/8/layout/hList7"/>
    <dgm:cxn modelId="{C063F998-5BE5-4CD5-B5A1-BD680AAE1EDE}" type="presOf" srcId="{42D71409-67F9-455C-8C6D-716D284AAA6B}" destId="{2CDEA8B3-4A4C-4D2A-BB89-909F542EAF96}" srcOrd="0" destOrd="0" presId="urn:microsoft.com/office/officeart/2005/8/layout/hList7"/>
    <dgm:cxn modelId="{3A2CECA6-0C5B-46BB-B7C6-7D37E9D210BD}" srcId="{B9C32B05-62EA-407A-B21C-2310C7945705}" destId="{EE62A4F6-4AC4-435B-990E-81A71CE8CAC7}" srcOrd="2" destOrd="0" parTransId="{F287B947-7343-4FA2-B288-B23A59FFAE31}" sibTransId="{389F9A93-0231-4877-8C41-5D5B8DD7AAC0}"/>
    <dgm:cxn modelId="{354501AE-FC76-4653-B820-EA1F40C3FA5B}" type="presOf" srcId="{EE62A4F6-4AC4-435B-990E-81A71CE8CAC7}" destId="{E41F0031-2F3B-411F-86BA-DF29C04C0966}" srcOrd="1" destOrd="0" presId="urn:microsoft.com/office/officeart/2005/8/layout/hList7"/>
    <dgm:cxn modelId="{40513FB0-F94C-499F-9A0B-9E0341D0A0C2}" srcId="{B9C32B05-62EA-407A-B21C-2310C7945705}" destId="{B6D9DE15-697B-42C2-B6A1-CE31260EED93}" srcOrd="3" destOrd="0" parTransId="{EAC9FC21-5112-4CCF-8070-06ED15ED24ED}" sibTransId="{B605B681-1ACB-4650-8600-F9223ABDDC16}"/>
    <dgm:cxn modelId="{DE35FEC6-05F8-42F2-AE8D-39E95624260A}" type="presOf" srcId="{EE62A4F6-4AC4-435B-990E-81A71CE8CAC7}" destId="{C3F99AA2-DEBD-47CB-AB79-3036D11247D6}" srcOrd="0" destOrd="0" presId="urn:microsoft.com/office/officeart/2005/8/layout/hList7"/>
    <dgm:cxn modelId="{746C65D4-0A32-4610-8B9B-A01592BB40A3}" srcId="{B9C32B05-62EA-407A-B21C-2310C7945705}" destId="{244CE93D-3CE9-480A-BC40-D5795AE4CC61}" srcOrd="4" destOrd="0" parTransId="{B26CFE49-55EC-4B92-8D65-F00D6B48420B}" sibTransId="{AA2C577D-A278-4959-857E-CDA154440386}"/>
    <dgm:cxn modelId="{A649A0D4-A204-4E62-A725-6100251C8A5C}" type="presOf" srcId="{389F9A93-0231-4877-8C41-5D5B8DD7AAC0}" destId="{2C5CEB8B-2745-4664-A158-A0C46C015EF1}" srcOrd="0" destOrd="0" presId="urn:microsoft.com/office/officeart/2005/8/layout/hList7"/>
    <dgm:cxn modelId="{17E925F1-1A3E-4881-8DBC-BB5E2C9E2584}" type="presOf" srcId="{F66099B6-DBBD-4AB0-82D2-877B80F846F7}" destId="{E14A7ACF-3A90-4555-91E4-403BD1095C5C}" srcOrd="0" destOrd="0" presId="urn:microsoft.com/office/officeart/2005/8/layout/hList7"/>
    <dgm:cxn modelId="{F22295A4-A654-4403-AAF8-44C484CDB878}" type="presParOf" srcId="{ABF7AEC2-9455-402B-B978-4CD87A3A0B60}" destId="{9FC5FB4D-BCD2-4ED8-AEDD-BCAE3BE930BC}" srcOrd="0" destOrd="0" presId="urn:microsoft.com/office/officeart/2005/8/layout/hList7"/>
    <dgm:cxn modelId="{BC032716-D9CA-4B88-B4C5-DD0523665908}" type="presParOf" srcId="{ABF7AEC2-9455-402B-B978-4CD87A3A0B60}" destId="{301F34D6-1506-4399-82A5-40B52C61A29F}" srcOrd="1" destOrd="0" presId="urn:microsoft.com/office/officeart/2005/8/layout/hList7"/>
    <dgm:cxn modelId="{26D31331-5423-486A-94EC-C224763C42E7}" type="presParOf" srcId="{301F34D6-1506-4399-82A5-40B52C61A29F}" destId="{D33308C0-CF54-49C7-BCFD-2D84CFDF380D}" srcOrd="0" destOrd="0" presId="urn:microsoft.com/office/officeart/2005/8/layout/hList7"/>
    <dgm:cxn modelId="{7635642D-19F2-4B11-B76B-7619F6691A19}" type="presParOf" srcId="{D33308C0-CF54-49C7-BCFD-2D84CFDF380D}" destId="{2CDEA8B3-4A4C-4D2A-BB89-909F542EAF96}" srcOrd="0" destOrd="0" presId="urn:microsoft.com/office/officeart/2005/8/layout/hList7"/>
    <dgm:cxn modelId="{954F7559-488C-48F1-9D47-EA0AB1E7E26B}" type="presParOf" srcId="{D33308C0-CF54-49C7-BCFD-2D84CFDF380D}" destId="{282D6346-FEB1-497A-A7D4-74CD35430204}" srcOrd="1" destOrd="0" presId="urn:microsoft.com/office/officeart/2005/8/layout/hList7"/>
    <dgm:cxn modelId="{9F2C5E3C-0A46-4518-B0FB-ECF188741D70}" type="presParOf" srcId="{D33308C0-CF54-49C7-BCFD-2D84CFDF380D}" destId="{77E1DE6F-F434-4A71-A35A-A4BA0E87A4C2}" srcOrd="2" destOrd="0" presId="urn:microsoft.com/office/officeart/2005/8/layout/hList7"/>
    <dgm:cxn modelId="{D84E55A4-058D-4312-9A93-88A425AEED63}" type="presParOf" srcId="{D33308C0-CF54-49C7-BCFD-2D84CFDF380D}" destId="{EB95469C-7057-4B5C-8C40-531788F76AD9}" srcOrd="3" destOrd="0" presId="urn:microsoft.com/office/officeart/2005/8/layout/hList7"/>
    <dgm:cxn modelId="{399358F7-F8EC-4D74-B6EC-CADC00C47EB2}" type="presParOf" srcId="{301F34D6-1506-4399-82A5-40B52C61A29F}" destId="{EEC1E8A7-C6A8-45EA-992A-D1E89061284B}" srcOrd="1" destOrd="0" presId="urn:microsoft.com/office/officeart/2005/8/layout/hList7"/>
    <dgm:cxn modelId="{3B04A0DB-12B8-475C-AA83-B392B46C35DC}" type="presParOf" srcId="{301F34D6-1506-4399-82A5-40B52C61A29F}" destId="{6E64CE86-CCB5-475C-B2A1-DCDA48D31436}" srcOrd="2" destOrd="0" presId="urn:microsoft.com/office/officeart/2005/8/layout/hList7"/>
    <dgm:cxn modelId="{4432EE90-ADA3-4B25-9BFB-E76804CF1822}" type="presParOf" srcId="{6E64CE86-CCB5-475C-B2A1-DCDA48D31436}" destId="{E14A7ACF-3A90-4555-91E4-403BD1095C5C}" srcOrd="0" destOrd="0" presId="urn:microsoft.com/office/officeart/2005/8/layout/hList7"/>
    <dgm:cxn modelId="{37DB7D30-5526-42AA-BDA8-604F96F0FB20}" type="presParOf" srcId="{6E64CE86-CCB5-475C-B2A1-DCDA48D31436}" destId="{08995890-0E56-4C61-80D6-F0A1ED4E3B58}" srcOrd="1" destOrd="0" presId="urn:microsoft.com/office/officeart/2005/8/layout/hList7"/>
    <dgm:cxn modelId="{A3154118-0E0E-4703-AD37-F8B918866513}" type="presParOf" srcId="{6E64CE86-CCB5-475C-B2A1-DCDA48D31436}" destId="{5A7C09DF-B4BE-48A6-95F5-EF817C071484}" srcOrd="2" destOrd="0" presId="urn:microsoft.com/office/officeart/2005/8/layout/hList7"/>
    <dgm:cxn modelId="{E6E591DD-62F7-4D45-8C5A-D066B518231C}" type="presParOf" srcId="{6E64CE86-CCB5-475C-B2A1-DCDA48D31436}" destId="{C4833423-7EC3-4C51-A87B-D15B3679E084}" srcOrd="3" destOrd="0" presId="urn:microsoft.com/office/officeart/2005/8/layout/hList7"/>
    <dgm:cxn modelId="{0D7F084C-8941-4F5F-839D-09084E9054A6}" type="presParOf" srcId="{301F34D6-1506-4399-82A5-40B52C61A29F}" destId="{74A7E5FA-C98C-4814-9B08-8BB65B1E5D63}" srcOrd="3" destOrd="0" presId="urn:microsoft.com/office/officeart/2005/8/layout/hList7"/>
    <dgm:cxn modelId="{722A7D99-3E07-43FC-9F4D-AFDFF35D581A}" type="presParOf" srcId="{301F34D6-1506-4399-82A5-40B52C61A29F}" destId="{B485878D-A9E7-4D26-96F9-50532D769B0A}" srcOrd="4" destOrd="0" presId="urn:microsoft.com/office/officeart/2005/8/layout/hList7"/>
    <dgm:cxn modelId="{370E2857-2FA1-47F4-9747-6E9F62885A90}" type="presParOf" srcId="{B485878D-A9E7-4D26-96F9-50532D769B0A}" destId="{C3F99AA2-DEBD-47CB-AB79-3036D11247D6}" srcOrd="0" destOrd="0" presId="urn:microsoft.com/office/officeart/2005/8/layout/hList7"/>
    <dgm:cxn modelId="{A2A0E2CB-5643-47FF-B1E7-CF18EEA27E10}" type="presParOf" srcId="{B485878D-A9E7-4D26-96F9-50532D769B0A}" destId="{E41F0031-2F3B-411F-86BA-DF29C04C0966}" srcOrd="1" destOrd="0" presId="urn:microsoft.com/office/officeart/2005/8/layout/hList7"/>
    <dgm:cxn modelId="{95BA403F-F5CB-4399-897A-A97462932BE2}" type="presParOf" srcId="{B485878D-A9E7-4D26-96F9-50532D769B0A}" destId="{6F959D8E-E27B-45BE-8EAE-EECC30F4963A}" srcOrd="2" destOrd="0" presId="urn:microsoft.com/office/officeart/2005/8/layout/hList7"/>
    <dgm:cxn modelId="{9D95CBE6-C24C-4D39-8A8A-88B3A74C72A7}" type="presParOf" srcId="{B485878D-A9E7-4D26-96F9-50532D769B0A}" destId="{79888659-AF49-4DC4-B3C0-C33B0AAAF85D}" srcOrd="3" destOrd="0" presId="urn:microsoft.com/office/officeart/2005/8/layout/hList7"/>
    <dgm:cxn modelId="{88322DAC-9D22-41B1-A617-749FFA71CEDA}" type="presParOf" srcId="{301F34D6-1506-4399-82A5-40B52C61A29F}" destId="{2C5CEB8B-2745-4664-A158-A0C46C015EF1}" srcOrd="5" destOrd="0" presId="urn:microsoft.com/office/officeart/2005/8/layout/hList7"/>
    <dgm:cxn modelId="{1824E3DB-E0A0-4540-BB9A-230C2731A158}" type="presParOf" srcId="{301F34D6-1506-4399-82A5-40B52C61A29F}" destId="{FDD529D2-1F6E-41CC-8A4F-F6D30CEDAB25}" srcOrd="6" destOrd="0" presId="urn:microsoft.com/office/officeart/2005/8/layout/hList7"/>
    <dgm:cxn modelId="{A0810DF6-9592-41CA-AE19-7FBB20584F9D}" type="presParOf" srcId="{FDD529D2-1F6E-41CC-8A4F-F6D30CEDAB25}" destId="{20B002E9-1E2B-4E89-B9B4-ECC20230F333}" srcOrd="0" destOrd="0" presId="urn:microsoft.com/office/officeart/2005/8/layout/hList7"/>
    <dgm:cxn modelId="{2BDFC73C-CD50-481D-84E6-63187F2E8325}" type="presParOf" srcId="{FDD529D2-1F6E-41CC-8A4F-F6D30CEDAB25}" destId="{053BA712-3399-44E2-A66A-75EF9C1F4C79}" srcOrd="1" destOrd="0" presId="urn:microsoft.com/office/officeart/2005/8/layout/hList7"/>
    <dgm:cxn modelId="{AF7135A3-14C6-4D16-9063-394102F6FE66}" type="presParOf" srcId="{FDD529D2-1F6E-41CC-8A4F-F6D30CEDAB25}" destId="{2931CD2E-1261-4C07-A7A7-D3A45CF61A39}" srcOrd="2" destOrd="0" presId="urn:microsoft.com/office/officeart/2005/8/layout/hList7"/>
    <dgm:cxn modelId="{753F470A-2C2C-41A7-921B-62D3C0456923}" type="presParOf" srcId="{FDD529D2-1F6E-41CC-8A4F-F6D30CEDAB25}" destId="{25F0EADA-4821-451A-85D3-43BCEB15FFD4}" srcOrd="3" destOrd="0" presId="urn:microsoft.com/office/officeart/2005/8/layout/hList7"/>
    <dgm:cxn modelId="{004B2911-19C8-4112-8A41-6F15607295BB}" type="presParOf" srcId="{301F34D6-1506-4399-82A5-40B52C61A29F}" destId="{0649064A-48CA-4920-BA77-0583C2565E59}" srcOrd="7" destOrd="0" presId="urn:microsoft.com/office/officeart/2005/8/layout/hList7"/>
    <dgm:cxn modelId="{3C6CCBC4-99BC-4701-9591-928ED358A562}" type="presParOf" srcId="{301F34D6-1506-4399-82A5-40B52C61A29F}" destId="{58E601CE-A767-41C5-8368-40C555FBA8B7}" srcOrd="8" destOrd="0" presId="urn:microsoft.com/office/officeart/2005/8/layout/hList7"/>
    <dgm:cxn modelId="{1C7BBDDF-792C-4526-91DB-077415EEC77C}" type="presParOf" srcId="{58E601CE-A767-41C5-8368-40C555FBA8B7}" destId="{C642B738-A3A8-4F6A-86A2-5E350F949977}" srcOrd="0" destOrd="0" presId="urn:microsoft.com/office/officeart/2005/8/layout/hList7"/>
    <dgm:cxn modelId="{ED92A2FB-5AD2-45FE-ACDA-3D952AE75184}" type="presParOf" srcId="{58E601CE-A767-41C5-8368-40C555FBA8B7}" destId="{0DBDD025-CD40-436F-9002-ECE280705330}" srcOrd="1" destOrd="0" presId="urn:microsoft.com/office/officeart/2005/8/layout/hList7"/>
    <dgm:cxn modelId="{FEE2D107-DEAC-4DCE-BB6B-F366943B08CA}" type="presParOf" srcId="{58E601CE-A767-41C5-8368-40C555FBA8B7}" destId="{263C0827-D58B-4E9D-AF15-93BE8A8B99E9}" srcOrd="2" destOrd="0" presId="urn:microsoft.com/office/officeart/2005/8/layout/hList7"/>
    <dgm:cxn modelId="{946440ED-4D5E-45EF-AF5F-ACC26A334BB2}" type="presParOf" srcId="{58E601CE-A767-41C5-8368-40C555FBA8B7}" destId="{8528A45A-76F5-46E2-8CCD-E414DF6709AA}" srcOrd="3" destOrd="0" presId="urn:microsoft.com/office/officeart/2005/8/layout/hList7"/>
  </dgm:cxnLst>
  <dgm:bg>
    <a:noFill/>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D4C5B4-995E-4425-9C12-1B14ADF2EBB5}">
      <dsp:nvSpPr>
        <dsp:cNvPr id="0" name=""/>
        <dsp:cNvSpPr/>
      </dsp:nvSpPr>
      <dsp:spPr>
        <a:xfrm>
          <a:off x="0" y="209471"/>
          <a:ext cx="5920508" cy="64759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a. DNS issues and network connectivity</a:t>
          </a:r>
        </a:p>
      </dsp:txBody>
      <dsp:txXfrm>
        <a:off x="31613" y="241084"/>
        <a:ext cx="5857282" cy="584369"/>
      </dsp:txXfrm>
    </dsp:sp>
    <dsp:sp modelId="{36A4EB4C-04B0-411E-A564-ABBAEB239515}">
      <dsp:nvSpPr>
        <dsp:cNvPr id="0" name=""/>
        <dsp:cNvSpPr/>
      </dsp:nvSpPr>
      <dsp:spPr>
        <a:xfrm>
          <a:off x="0" y="934826"/>
          <a:ext cx="5920508" cy="647595"/>
        </a:xfrm>
        <a:prstGeom prst="roundRect">
          <a:avLst/>
        </a:prstGeom>
        <a:solidFill>
          <a:schemeClr val="accent2">
            <a:hueOff val="-220562"/>
            <a:satOff val="24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b. Slow servers and loading time</a:t>
          </a:r>
        </a:p>
      </dsp:txBody>
      <dsp:txXfrm>
        <a:off x="31613" y="966439"/>
        <a:ext cx="5857282" cy="584369"/>
      </dsp:txXfrm>
    </dsp:sp>
    <dsp:sp modelId="{D9F213E7-D5D4-4E96-A9A0-4C8E49276496}">
      <dsp:nvSpPr>
        <dsp:cNvPr id="0" name=""/>
        <dsp:cNvSpPr/>
      </dsp:nvSpPr>
      <dsp:spPr>
        <a:xfrm>
          <a:off x="0" y="1660181"/>
          <a:ext cx="5920508" cy="647595"/>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c. Poorly written code	</a:t>
          </a:r>
        </a:p>
      </dsp:txBody>
      <dsp:txXfrm>
        <a:off x="31613" y="1691794"/>
        <a:ext cx="5857282" cy="584369"/>
      </dsp:txXfrm>
    </dsp:sp>
    <dsp:sp modelId="{E50B7CB8-AF7B-4A1F-93F1-35F627014220}">
      <dsp:nvSpPr>
        <dsp:cNvPr id="0" name=""/>
        <dsp:cNvSpPr/>
      </dsp:nvSpPr>
      <dsp:spPr>
        <a:xfrm>
          <a:off x="0" y="2385536"/>
          <a:ext cx="5920508" cy="647595"/>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d. Lack of balancing</a:t>
          </a:r>
        </a:p>
      </dsp:txBody>
      <dsp:txXfrm>
        <a:off x="31613" y="2417149"/>
        <a:ext cx="5857282" cy="584369"/>
      </dsp:txXfrm>
    </dsp:sp>
    <dsp:sp modelId="{E70A3B3F-D938-48E0-A47A-89C593A66B7F}">
      <dsp:nvSpPr>
        <dsp:cNvPr id="0" name=""/>
        <dsp:cNvSpPr/>
      </dsp:nvSpPr>
      <dsp:spPr>
        <a:xfrm>
          <a:off x="0" y="3110891"/>
          <a:ext cx="5920508" cy="647595"/>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e. Traffic spikes</a:t>
          </a:r>
        </a:p>
      </dsp:txBody>
      <dsp:txXfrm>
        <a:off x="31613" y="3142504"/>
        <a:ext cx="5857282" cy="584369"/>
      </dsp:txXfrm>
    </dsp:sp>
    <dsp:sp modelId="{3517E4EF-8D89-4BD5-840B-938DE6F32531}">
      <dsp:nvSpPr>
        <dsp:cNvPr id="0" name=""/>
        <dsp:cNvSpPr/>
      </dsp:nvSpPr>
      <dsp:spPr>
        <a:xfrm>
          <a:off x="0" y="3836246"/>
          <a:ext cx="5920508" cy="647595"/>
        </a:xfrm>
        <a:prstGeom prst="roundRect">
          <a:avLst/>
        </a:prstGeom>
        <a:solidFill>
          <a:schemeClr val="accent2">
            <a:hueOff val="-1102811"/>
            <a:satOff val="1243"/>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f. Specific HTML title tag</a:t>
          </a:r>
        </a:p>
      </dsp:txBody>
      <dsp:txXfrm>
        <a:off x="31613" y="3867859"/>
        <a:ext cx="5857282" cy="584369"/>
      </dsp:txXfrm>
    </dsp:sp>
    <dsp:sp modelId="{D36C96D9-86C1-4082-8AFB-E56D633D1DF1}">
      <dsp:nvSpPr>
        <dsp:cNvPr id="0" name=""/>
        <dsp:cNvSpPr/>
      </dsp:nvSpPr>
      <dsp:spPr>
        <a:xfrm>
          <a:off x="0" y="4561601"/>
          <a:ext cx="5920508" cy="647595"/>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g. Failing to optimize bandwidth usage</a:t>
          </a:r>
        </a:p>
      </dsp:txBody>
      <dsp:txXfrm>
        <a:off x="31613" y="4593214"/>
        <a:ext cx="5857282" cy="584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28F53-765E-4B98-B8BD-0BE89D28EBCA}">
      <dsp:nvSpPr>
        <dsp:cNvPr id="0" name=""/>
        <dsp:cNvSpPr/>
      </dsp:nvSpPr>
      <dsp:spPr>
        <a:xfrm>
          <a:off x="-6096503" y="-199641"/>
          <a:ext cx="7257283" cy="7257283"/>
        </a:xfrm>
        <a:prstGeom prst="blockArc">
          <a:avLst>
            <a:gd name="adj1" fmla="val 18900000"/>
            <a:gd name="adj2" fmla="val 2700000"/>
            <a:gd name="adj3" fmla="val 298"/>
          </a:avLst>
        </a:pr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D646181-64B1-44F3-B79E-820234ED8D9A}">
      <dsp:nvSpPr>
        <dsp:cNvPr id="0" name=""/>
        <dsp:cNvSpPr/>
      </dsp:nvSpPr>
      <dsp:spPr>
        <a:xfrm>
          <a:off x="432283" y="1017064"/>
          <a:ext cx="3804942" cy="567641"/>
        </a:xfrm>
        <a:prstGeom prst="rect">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81280" rIns="81280" bIns="81280" numCol="1" spcCol="1270" anchor="ctr" anchorCtr="0">
          <a:noAutofit/>
        </a:bodyPr>
        <a:lstStyle/>
        <a:p>
          <a:pPr marL="0" lvl="0" indent="0" algn="l" defTabSz="1422400">
            <a:lnSpc>
              <a:spcPct val="90000"/>
            </a:lnSpc>
            <a:spcBef>
              <a:spcPct val="0"/>
            </a:spcBef>
            <a:spcAft>
              <a:spcPct val="35000"/>
            </a:spcAft>
            <a:buNone/>
          </a:pPr>
          <a:r>
            <a:rPr lang="en-US" sz="3200" kern="1200" dirty="0">
              <a:solidFill>
                <a:sysClr val="window" lastClr="FFFFFF"/>
              </a:solidFill>
              <a:latin typeface="Calibri"/>
              <a:ea typeface="+mn-ea"/>
              <a:cs typeface="+mn-cs"/>
            </a:rPr>
            <a:t>Static Page</a:t>
          </a:r>
        </a:p>
      </dsp:txBody>
      <dsp:txXfrm>
        <a:off x="432283" y="1017064"/>
        <a:ext cx="3804942" cy="567641"/>
      </dsp:txXfrm>
    </dsp:sp>
    <dsp:sp modelId="{544C56DA-7A18-4AE0-AEFE-8E74AD9AC001}">
      <dsp:nvSpPr>
        <dsp:cNvPr id="0" name=""/>
        <dsp:cNvSpPr/>
      </dsp:nvSpPr>
      <dsp:spPr>
        <a:xfrm>
          <a:off x="77507" y="946108"/>
          <a:ext cx="709551" cy="709551"/>
        </a:xfrm>
        <a:prstGeom prst="ellipse">
          <a:avLst/>
        </a:prstGeom>
        <a:solidFill>
          <a:sysClr val="window" lastClr="FFFFFF">
            <a:hueOff val="0"/>
            <a:satOff val="0"/>
            <a:lumOff val="0"/>
            <a:alphaOff val="0"/>
          </a:sysClr>
        </a:solidFill>
        <a:ln w="9525" cap="flat" cmpd="sng" algn="ctr">
          <a:solidFill>
            <a:srgbClr val="16A085">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 modelId="{8F3A0944-0833-4AE3-B541-584BBF5AC8CD}">
      <dsp:nvSpPr>
        <dsp:cNvPr id="0" name=""/>
        <dsp:cNvSpPr/>
      </dsp:nvSpPr>
      <dsp:spPr>
        <a:xfrm>
          <a:off x="899207" y="1868418"/>
          <a:ext cx="3338019" cy="567641"/>
        </a:xfrm>
        <a:prstGeom prst="rect">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solidFill>
                <a:sysClr val="window" lastClr="FFFFFF"/>
              </a:solidFill>
              <a:latin typeface="Calibri"/>
              <a:ea typeface="+mn-ea"/>
              <a:cs typeface="+mn-cs"/>
            </a:rPr>
            <a:t>Website content stored in files</a:t>
          </a:r>
        </a:p>
      </dsp:txBody>
      <dsp:txXfrm>
        <a:off x="899207" y="1868418"/>
        <a:ext cx="3338019" cy="567641"/>
      </dsp:txXfrm>
    </dsp:sp>
    <dsp:sp modelId="{347CF1D6-54F1-4597-8009-9D2342388E1B}">
      <dsp:nvSpPr>
        <dsp:cNvPr id="0" name=""/>
        <dsp:cNvSpPr/>
      </dsp:nvSpPr>
      <dsp:spPr>
        <a:xfrm>
          <a:off x="544431" y="1797462"/>
          <a:ext cx="709551" cy="709551"/>
        </a:xfrm>
        <a:prstGeom prst="ellipse">
          <a:avLst/>
        </a:prstGeom>
        <a:solidFill>
          <a:sysClr val="window" lastClr="FFFFFF">
            <a:hueOff val="0"/>
            <a:satOff val="0"/>
            <a:lumOff val="0"/>
            <a:alphaOff val="0"/>
          </a:sysClr>
        </a:solidFill>
        <a:ln w="9525" cap="flat" cmpd="sng" algn="ctr">
          <a:solidFill>
            <a:srgbClr val="9BBB59">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 modelId="{63729E07-5E2C-4312-B070-C0FADAC3D673}">
      <dsp:nvSpPr>
        <dsp:cNvPr id="0" name=""/>
        <dsp:cNvSpPr/>
      </dsp:nvSpPr>
      <dsp:spPr>
        <a:xfrm>
          <a:off x="1112719" y="2719772"/>
          <a:ext cx="3124506" cy="567641"/>
        </a:xfrm>
        <a:prstGeom prst="rect">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solidFill>
                <a:sysClr val="window" lastClr="FFFFFF"/>
              </a:solidFill>
              <a:latin typeface="Calibri"/>
              <a:ea typeface="+mn-ea"/>
              <a:cs typeface="+mn-cs"/>
            </a:rPr>
            <a:t>Combination of content and layout</a:t>
          </a:r>
        </a:p>
      </dsp:txBody>
      <dsp:txXfrm>
        <a:off x="1112719" y="2719772"/>
        <a:ext cx="3124506" cy="567641"/>
      </dsp:txXfrm>
    </dsp:sp>
    <dsp:sp modelId="{44975C73-AAC4-428F-9E94-FD89BF6A9C3D}">
      <dsp:nvSpPr>
        <dsp:cNvPr id="0" name=""/>
        <dsp:cNvSpPr/>
      </dsp:nvSpPr>
      <dsp:spPr>
        <a:xfrm>
          <a:off x="757943" y="2648816"/>
          <a:ext cx="709551" cy="709551"/>
        </a:xfrm>
        <a:prstGeom prst="ellipse">
          <a:avLst/>
        </a:prstGeom>
        <a:solidFill>
          <a:sysClr val="window" lastClr="FFFFFF">
            <a:hueOff val="0"/>
            <a:satOff val="0"/>
            <a:lumOff val="0"/>
            <a:alphaOff val="0"/>
          </a:sysClr>
        </a:solidFill>
        <a:ln w="9525" cap="flat" cmpd="sng" algn="ctr">
          <a:solidFill>
            <a:srgbClr val="F39C12">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 modelId="{218D4F6F-B658-41A6-8CA2-04F573A0CD2C}">
      <dsp:nvSpPr>
        <dsp:cNvPr id="0" name=""/>
        <dsp:cNvSpPr/>
      </dsp:nvSpPr>
      <dsp:spPr>
        <a:xfrm>
          <a:off x="1112719" y="3570586"/>
          <a:ext cx="3124506" cy="567641"/>
        </a:xfrm>
        <a:prstGeom prst="rect">
          <a:avLst/>
        </a:prstGeom>
        <a:gradFill rotWithShape="0">
          <a:gsLst>
            <a:gs pos="0">
              <a:srgbClr val="C0392B">
                <a:hueOff val="0"/>
                <a:satOff val="0"/>
                <a:lumOff val="0"/>
                <a:alphaOff val="0"/>
                <a:shade val="51000"/>
                <a:satMod val="130000"/>
              </a:srgbClr>
            </a:gs>
            <a:gs pos="80000">
              <a:srgbClr val="C0392B">
                <a:hueOff val="0"/>
                <a:satOff val="0"/>
                <a:lumOff val="0"/>
                <a:alphaOff val="0"/>
                <a:shade val="93000"/>
                <a:satMod val="130000"/>
              </a:srgbClr>
            </a:gs>
            <a:gs pos="100000">
              <a:srgbClr val="C0392B">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solidFill>
                <a:sysClr val="window" lastClr="FFFFFF"/>
              </a:solidFill>
              <a:latin typeface="Calibri"/>
              <a:ea typeface="+mn-ea"/>
              <a:cs typeface="+mn-cs"/>
            </a:rPr>
            <a:t>Proprietary HTML tags</a:t>
          </a:r>
        </a:p>
      </dsp:txBody>
      <dsp:txXfrm>
        <a:off x="1112719" y="3570586"/>
        <a:ext cx="3124506" cy="567641"/>
      </dsp:txXfrm>
    </dsp:sp>
    <dsp:sp modelId="{D6298742-3333-4FFF-BC71-661311F97259}">
      <dsp:nvSpPr>
        <dsp:cNvPr id="0" name=""/>
        <dsp:cNvSpPr/>
      </dsp:nvSpPr>
      <dsp:spPr>
        <a:xfrm>
          <a:off x="757943" y="3499631"/>
          <a:ext cx="709551" cy="709551"/>
        </a:xfrm>
        <a:prstGeom prst="ellipse">
          <a:avLst/>
        </a:prstGeom>
        <a:solidFill>
          <a:sysClr val="window" lastClr="FFFFFF">
            <a:hueOff val="0"/>
            <a:satOff val="0"/>
            <a:lumOff val="0"/>
            <a:alphaOff val="0"/>
          </a:sysClr>
        </a:solidFill>
        <a:ln w="9525" cap="flat" cmpd="sng" algn="ctr">
          <a:solidFill>
            <a:srgbClr val="C0392B">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 modelId="{B7CEE193-9196-45CA-9E50-CAB6CF51D1E2}">
      <dsp:nvSpPr>
        <dsp:cNvPr id="0" name=""/>
        <dsp:cNvSpPr/>
      </dsp:nvSpPr>
      <dsp:spPr>
        <a:xfrm>
          <a:off x="899207" y="4421940"/>
          <a:ext cx="3338019" cy="567641"/>
        </a:xfrm>
        <a:prstGeom prst="rect">
          <a:avLst/>
        </a:prstGeom>
        <a:gradFill rotWithShape="0">
          <a:gsLst>
            <a:gs pos="0">
              <a:srgbClr val="4B2C50">
                <a:hueOff val="0"/>
                <a:satOff val="0"/>
                <a:lumOff val="0"/>
                <a:alphaOff val="0"/>
                <a:shade val="51000"/>
                <a:satMod val="130000"/>
              </a:srgbClr>
            </a:gs>
            <a:gs pos="80000">
              <a:srgbClr val="4B2C50">
                <a:hueOff val="0"/>
                <a:satOff val="0"/>
                <a:lumOff val="0"/>
                <a:alphaOff val="0"/>
                <a:shade val="93000"/>
                <a:satMod val="130000"/>
              </a:srgbClr>
            </a:gs>
            <a:gs pos="100000">
              <a:srgbClr val="4B2C50">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solidFill>
                <a:sysClr val="window" lastClr="FFFFFF"/>
              </a:solidFill>
              <a:latin typeface="Calibri"/>
              <a:ea typeface="+mn-ea"/>
              <a:cs typeface="+mn-cs"/>
            </a:rPr>
            <a:t>Guestbooks</a:t>
          </a:r>
        </a:p>
      </dsp:txBody>
      <dsp:txXfrm>
        <a:off x="899207" y="4421940"/>
        <a:ext cx="3338019" cy="567641"/>
      </dsp:txXfrm>
    </dsp:sp>
    <dsp:sp modelId="{B96E86D2-D36A-46FD-AB9C-088DC258E07E}">
      <dsp:nvSpPr>
        <dsp:cNvPr id="0" name=""/>
        <dsp:cNvSpPr/>
      </dsp:nvSpPr>
      <dsp:spPr>
        <a:xfrm>
          <a:off x="544431" y="4350985"/>
          <a:ext cx="709551" cy="709551"/>
        </a:xfrm>
        <a:prstGeom prst="ellipse">
          <a:avLst/>
        </a:prstGeom>
        <a:solidFill>
          <a:sysClr val="window" lastClr="FFFFFF">
            <a:hueOff val="0"/>
            <a:satOff val="0"/>
            <a:lumOff val="0"/>
            <a:alphaOff val="0"/>
          </a:sysClr>
        </a:solidFill>
        <a:ln w="9525" cap="flat" cmpd="sng" algn="ctr">
          <a:solidFill>
            <a:srgbClr val="4B2C50">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 modelId="{2BC30D78-0732-4A80-AC4D-B1C71A4D778F}">
      <dsp:nvSpPr>
        <dsp:cNvPr id="0" name=""/>
        <dsp:cNvSpPr/>
      </dsp:nvSpPr>
      <dsp:spPr>
        <a:xfrm>
          <a:off x="432283" y="5273294"/>
          <a:ext cx="3804942" cy="56764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0565"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t>E-mailing of forms</a:t>
          </a:r>
        </a:p>
      </dsp:txBody>
      <dsp:txXfrm>
        <a:off x="432283" y="5273294"/>
        <a:ext cx="3804942" cy="567641"/>
      </dsp:txXfrm>
    </dsp:sp>
    <dsp:sp modelId="{0A37FB12-E5C8-4640-BD05-D38D51F5A677}">
      <dsp:nvSpPr>
        <dsp:cNvPr id="0" name=""/>
        <dsp:cNvSpPr/>
      </dsp:nvSpPr>
      <dsp:spPr>
        <a:xfrm>
          <a:off x="77507" y="5202339"/>
          <a:ext cx="709551" cy="709551"/>
        </a:xfrm>
        <a:prstGeom prst="ellipse">
          <a:avLst/>
        </a:prstGeom>
        <a:solidFill>
          <a:schemeClr val="lt1">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E0CAA-39FC-41B4-9154-3E63B63DEB1E}">
      <dsp:nvSpPr>
        <dsp:cNvPr id="0" name=""/>
        <dsp:cNvSpPr/>
      </dsp:nvSpPr>
      <dsp:spPr>
        <a:xfrm>
          <a:off x="0" y="183444"/>
          <a:ext cx="6268256" cy="575639"/>
        </a:xfrm>
        <a:prstGeom prst="roundRect">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ysClr val="window" lastClr="FFFFFF"/>
              </a:solidFill>
              <a:latin typeface="Calibri"/>
              <a:ea typeface="+mn-ea"/>
              <a:cs typeface="+mn-cs"/>
            </a:rPr>
            <a:t>User-generated content</a:t>
          </a:r>
        </a:p>
      </dsp:txBody>
      <dsp:txXfrm>
        <a:off x="28100" y="211544"/>
        <a:ext cx="6212056" cy="519439"/>
      </dsp:txXfrm>
    </dsp:sp>
    <dsp:sp modelId="{C1EEBF41-EF24-49B7-93C0-A97FBF4ABFB2}">
      <dsp:nvSpPr>
        <dsp:cNvPr id="0" name=""/>
        <dsp:cNvSpPr/>
      </dsp:nvSpPr>
      <dsp:spPr>
        <a:xfrm>
          <a:off x="0" y="759084"/>
          <a:ext cx="6268256"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017" tIns="30480" rIns="170688" bIns="30480" numCol="1" spcCol="1270" anchor="t" anchorCtr="0">
          <a:noAutofit/>
        </a:bodyPr>
        <a:lstStyle/>
        <a:p>
          <a:pPr marL="171450" lvl="1" indent="-171450" algn="just" defTabSz="844550">
            <a:lnSpc>
              <a:spcPct val="90000"/>
            </a:lnSpc>
            <a:spcBef>
              <a:spcPct val="0"/>
            </a:spcBef>
            <a:spcAft>
              <a:spcPct val="20000"/>
            </a:spcAft>
            <a:buNone/>
          </a:pPr>
          <a:r>
            <a:rPr lang="en-US" sz="1900" kern="1200" dirty="0">
              <a:solidFill>
                <a:srgbClr val="95A5A6">
                  <a:hueOff val="0"/>
                  <a:satOff val="0"/>
                  <a:lumOff val="0"/>
                  <a:alphaOff val="0"/>
                </a:srgbClr>
              </a:solidFill>
              <a:latin typeface="Calibri"/>
              <a:ea typeface="+mn-ea"/>
              <a:cs typeface="+mn-cs"/>
            </a:rPr>
            <a:t>Whether in the form of blog comments, social media posts, product reviews, or wiki article submissions and editorial input, Web 2.0 sites enable website visitors to contribute to the content of the website.</a:t>
          </a:r>
        </a:p>
      </dsp:txBody>
      <dsp:txXfrm>
        <a:off x="0" y="759084"/>
        <a:ext cx="6268256" cy="1142640"/>
      </dsp:txXfrm>
    </dsp:sp>
    <dsp:sp modelId="{FD198AF8-9B6D-492B-BCCF-5B14789B523F}">
      <dsp:nvSpPr>
        <dsp:cNvPr id="0" name=""/>
        <dsp:cNvSpPr/>
      </dsp:nvSpPr>
      <dsp:spPr>
        <a:xfrm>
          <a:off x="0" y="1901724"/>
          <a:ext cx="6268256" cy="575639"/>
        </a:xfrm>
        <a:prstGeom prst="roundRect">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ysClr val="window" lastClr="FFFFFF"/>
              </a:solidFill>
              <a:latin typeface="Calibri"/>
              <a:ea typeface="+mn-ea"/>
              <a:cs typeface="+mn-cs"/>
            </a:rPr>
            <a:t>An emphasis on user experience</a:t>
          </a:r>
        </a:p>
      </dsp:txBody>
      <dsp:txXfrm>
        <a:off x="28100" y="1929824"/>
        <a:ext cx="6212056" cy="519439"/>
      </dsp:txXfrm>
    </dsp:sp>
    <dsp:sp modelId="{A3D055C9-D29D-4E47-8921-6BD67F875901}">
      <dsp:nvSpPr>
        <dsp:cNvPr id="0" name=""/>
        <dsp:cNvSpPr/>
      </dsp:nvSpPr>
      <dsp:spPr>
        <a:xfrm>
          <a:off x="0" y="2477364"/>
          <a:ext cx="6268256"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017" tIns="30480" rIns="170688" bIns="30480" numCol="1" spcCol="1270" anchor="t" anchorCtr="0">
          <a:noAutofit/>
        </a:bodyPr>
        <a:lstStyle/>
        <a:p>
          <a:pPr marL="171450" lvl="1" indent="-171450" algn="just" defTabSz="844550">
            <a:lnSpc>
              <a:spcPct val="90000"/>
            </a:lnSpc>
            <a:spcBef>
              <a:spcPct val="0"/>
            </a:spcBef>
            <a:spcAft>
              <a:spcPct val="20000"/>
            </a:spcAft>
            <a:buNone/>
          </a:pPr>
          <a:r>
            <a:rPr lang="en-US" sz="1900" kern="1200" dirty="0">
              <a:solidFill>
                <a:srgbClr val="95A5A6">
                  <a:hueOff val="0"/>
                  <a:satOff val="0"/>
                  <a:lumOff val="0"/>
                  <a:alphaOff val="0"/>
                </a:srgbClr>
              </a:solidFill>
              <a:latin typeface="Calibri"/>
              <a:ea typeface="+mn-ea"/>
              <a:cs typeface="+mn-cs"/>
            </a:rPr>
            <a:t>Features that are responsive to user input, such as a map web application that you can use to create personalized directions for a road trip, are a key component of Web 2.0.</a:t>
          </a:r>
        </a:p>
      </dsp:txBody>
      <dsp:txXfrm>
        <a:off x="0" y="2477364"/>
        <a:ext cx="6268256" cy="1142640"/>
      </dsp:txXfrm>
    </dsp:sp>
    <dsp:sp modelId="{7DE15947-2DD6-4DA2-ADE2-AD26D97BEAEC}">
      <dsp:nvSpPr>
        <dsp:cNvPr id="0" name=""/>
        <dsp:cNvSpPr/>
      </dsp:nvSpPr>
      <dsp:spPr>
        <a:xfrm>
          <a:off x="0" y="3620004"/>
          <a:ext cx="6268256" cy="575639"/>
        </a:xfrm>
        <a:prstGeom prst="roundRect">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ysClr val="window" lastClr="FFFFFF"/>
              </a:solidFill>
              <a:latin typeface="Calibri"/>
              <a:ea typeface="+mn-ea"/>
              <a:cs typeface="+mn-cs"/>
            </a:rPr>
            <a:t>Improved interoperability</a:t>
          </a:r>
        </a:p>
      </dsp:txBody>
      <dsp:txXfrm>
        <a:off x="28100" y="3648104"/>
        <a:ext cx="6212056" cy="519439"/>
      </dsp:txXfrm>
    </dsp:sp>
    <dsp:sp modelId="{62BD204B-BAE4-4EEC-B5AA-703B7D4846DD}">
      <dsp:nvSpPr>
        <dsp:cNvPr id="0" name=""/>
        <dsp:cNvSpPr/>
      </dsp:nvSpPr>
      <dsp:spPr>
        <a:xfrm>
          <a:off x="0" y="4195644"/>
          <a:ext cx="6268256"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017" tIns="30480" rIns="170688" bIns="30480" numCol="1" spcCol="1270" anchor="t" anchorCtr="0">
          <a:noAutofit/>
        </a:bodyPr>
        <a:lstStyle/>
        <a:p>
          <a:pPr marL="171450" lvl="1" indent="-171450" algn="l" defTabSz="844550">
            <a:lnSpc>
              <a:spcPct val="90000"/>
            </a:lnSpc>
            <a:spcBef>
              <a:spcPct val="0"/>
            </a:spcBef>
            <a:spcAft>
              <a:spcPct val="20000"/>
            </a:spcAft>
            <a:buNone/>
          </a:pPr>
          <a:r>
            <a:rPr lang="en-US" sz="1900" kern="1200" dirty="0">
              <a:solidFill>
                <a:srgbClr val="95A5A6">
                  <a:hueOff val="0"/>
                  <a:satOff val="0"/>
                  <a:lumOff val="0"/>
                  <a:alphaOff val="0"/>
                </a:srgbClr>
              </a:solidFill>
              <a:latin typeface="Calibri"/>
              <a:ea typeface="+mn-ea"/>
              <a:cs typeface="+mn-cs"/>
            </a:rPr>
            <a:t>Web 2.0 websites began to incorporate application programming interfaces (API) to enable the use of website content in an external application or website, such as placing a social media feed in a website sidebar.</a:t>
          </a:r>
        </a:p>
      </dsp:txBody>
      <dsp:txXfrm>
        <a:off x="0" y="4195644"/>
        <a:ext cx="6268256" cy="11426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EA8B3-4A4C-4D2A-BB89-909F542EAF96}">
      <dsp:nvSpPr>
        <dsp:cNvPr id="0" name=""/>
        <dsp:cNvSpPr/>
      </dsp:nvSpPr>
      <dsp:spPr>
        <a:xfrm>
          <a:off x="0" y="0"/>
          <a:ext cx="2317998" cy="5783661"/>
        </a:xfrm>
        <a:prstGeom prst="roundRect">
          <a:avLst>
            <a:gd name="adj" fmla="val 10000"/>
          </a:avLst>
        </a:prstGeom>
        <a:gradFill rotWithShape="0">
          <a:gsLst>
            <a:gs pos="0">
              <a:srgbClr val="16A085">
                <a:hueOff val="0"/>
                <a:satOff val="0"/>
                <a:lumOff val="0"/>
                <a:alphaOff val="0"/>
                <a:shade val="51000"/>
                <a:satMod val="130000"/>
              </a:srgbClr>
            </a:gs>
            <a:gs pos="80000">
              <a:srgbClr val="16A085">
                <a:hueOff val="0"/>
                <a:satOff val="0"/>
                <a:lumOff val="0"/>
                <a:alphaOff val="0"/>
                <a:shade val="93000"/>
                <a:satMod val="130000"/>
              </a:srgbClr>
            </a:gs>
            <a:gs pos="100000">
              <a:srgbClr val="16A085">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ysClr val="window" lastClr="FFFFFF"/>
            </a:solidFill>
            <a:latin typeface="Calibri"/>
            <a:ea typeface="+mn-ea"/>
            <a:cs typeface="+mn-cs"/>
          </a:endParaRPr>
        </a:p>
      </dsp:txBody>
      <dsp:txXfrm>
        <a:off x="67759" y="2381223"/>
        <a:ext cx="2182480" cy="2177946"/>
      </dsp:txXfrm>
    </dsp:sp>
    <dsp:sp modelId="{EB95469C-7057-4B5C-8C40-531788F76AD9}">
      <dsp:nvSpPr>
        <dsp:cNvPr id="0" name=""/>
        <dsp:cNvSpPr/>
      </dsp:nvSpPr>
      <dsp:spPr>
        <a:xfrm>
          <a:off x="196019" y="347019"/>
          <a:ext cx="1925959" cy="1925959"/>
        </a:xfrm>
        <a:prstGeom prst="ellipse">
          <a:avLst/>
        </a:prstGeom>
        <a:solidFill>
          <a:schemeClr val="bg1"/>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14A7ACF-3A90-4555-91E4-403BD1095C5C}">
      <dsp:nvSpPr>
        <dsp:cNvPr id="0" name=""/>
        <dsp:cNvSpPr/>
      </dsp:nvSpPr>
      <dsp:spPr>
        <a:xfrm>
          <a:off x="2387537" y="0"/>
          <a:ext cx="2317998" cy="5783661"/>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ysClr val="window" lastClr="FFFFFF"/>
            </a:solidFill>
            <a:latin typeface="Calibri"/>
            <a:ea typeface="+mn-ea"/>
            <a:cs typeface="+mn-cs"/>
          </a:endParaRPr>
        </a:p>
      </dsp:txBody>
      <dsp:txXfrm>
        <a:off x="2455296" y="2381223"/>
        <a:ext cx="2182480" cy="2177946"/>
      </dsp:txXfrm>
    </dsp:sp>
    <dsp:sp modelId="{C4833423-7EC3-4C51-A87B-D15B3679E084}">
      <dsp:nvSpPr>
        <dsp:cNvPr id="0" name=""/>
        <dsp:cNvSpPr/>
      </dsp:nvSpPr>
      <dsp:spPr>
        <a:xfrm>
          <a:off x="2583557" y="347019"/>
          <a:ext cx="1925959" cy="1925959"/>
        </a:xfrm>
        <a:prstGeom prst="ellipse">
          <a:avLst/>
        </a:prstGeom>
        <a:solidFill>
          <a:schemeClr val="bg1"/>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3F99AA2-DEBD-47CB-AB79-3036D11247D6}">
      <dsp:nvSpPr>
        <dsp:cNvPr id="0" name=""/>
        <dsp:cNvSpPr/>
      </dsp:nvSpPr>
      <dsp:spPr>
        <a:xfrm>
          <a:off x="4775075" y="0"/>
          <a:ext cx="2317998" cy="5783661"/>
        </a:xfrm>
        <a:prstGeom prst="roundRect">
          <a:avLst>
            <a:gd name="adj" fmla="val 10000"/>
          </a:avLst>
        </a:prstGeom>
        <a:gradFill rotWithShape="0">
          <a:gsLst>
            <a:gs pos="0">
              <a:srgbClr val="F39C12">
                <a:hueOff val="0"/>
                <a:satOff val="0"/>
                <a:lumOff val="0"/>
                <a:alphaOff val="0"/>
                <a:shade val="51000"/>
                <a:satMod val="130000"/>
              </a:srgbClr>
            </a:gs>
            <a:gs pos="80000">
              <a:srgbClr val="F39C12">
                <a:hueOff val="0"/>
                <a:satOff val="0"/>
                <a:lumOff val="0"/>
                <a:alphaOff val="0"/>
                <a:shade val="93000"/>
                <a:satMod val="130000"/>
              </a:srgbClr>
            </a:gs>
            <a:gs pos="100000">
              <a:srgbClr val="F39C12">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ysClr val="window" lastClr="FFFFFF"/>
            </a:solidFill>
            <a:latin typeface="Calibri"/>
            <a:ea typeface="+mn-ea"/>
            <a:cs typeface="+mn-cs"/>
          </a:endParaRPr>
        </a:p>
      </dsp:txBody>
      <dsp:txXfrm>
        <a:off x="4842834" y="2381223"/>
        <a:ext cx="2182480" cy="2177946"/>
      </dsp:txXfrm>
    </dsp:sp>
    <dsp:sp modelId="{79888659-AF49-4DC4-B3C0-C33B0AAAF85D}">
      <dsp:nvSpPr>
        <dsp:cNvPr id="0" name=""/>
        <dsp:cNvSpPr/>
      </dsp:nvSpPr>
      <dsp:spPr>
        <a:xfrm>
          <a:off x="4971095" y="347019"/>
          <a:ext cx="1925959" cy="1925959"/>
        </a:xfrm>
        <a:prstGeom prst="ellipse">
          <a:avLst/>
        </a:prstGeom>
        <a:solidFill>
          <a:schemeClr val="bg1"/>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0B002E9-1E2B-4E89-B9B4-ECC20230F333}">
      <dsp:nvSpPr>
        <dsp:cNvPr id="0" name=""/>
        <dsp:cNvSpPr/>
      </dsp:nvSpPr>
      <dsp:spPr>
        <a:xfrm>
          <a:off x="7162613" y="0"/>
          <a:ext cx="2317998" cy="5783661"/>
        </a:xfrm>
        <a:prstGeom prst="roundRect">
          <a:avLst>
            <a:gd name="adj" fmla="val 10000"/>
          </a:avLst>
        </a:prstGeom>
        <a:gradFill rotWithShape="0">
          <a:gsLst>
            <a:gs pos="0">
              <a:srgbClr val="C0392B">
                <a:hueOff val="0"/>
                <a:satOff val="0"/>
                <a:lumOff val="0"/>
                <a:alphaOff val="0"/>
                <a:shade val="51000"/>
                <a:satMod val="130000"/>
              </a:srgbClr>
            </a:gs>
            <a:gs pos="80000">
              <a:srgbClr val="C0392B">
                <a:hueOff val="0"/>
                <a:satOff val="0"/>
                <a:lumOff val="0"/>
                <a:alphaOff val="0"/>
                <a:shade val="93000"/>
                <a:satMod val="130000"/>
              </a:srgbClr>
            </a:gs>
            <a:gs pos="100000">
              <a:srgbClr val="C0392B">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ysClr val="window" lastClr="FFFFFF"/>
            </a:solidFill>
            <a:latin typeface="Calibri"/>
            <a:ea typeface="+mn-ea"/>
            <a:cs typeface="+mn-cs"/>
          </a:endParaRPr>
        </a:p>
      </dsp:txBody>
      <dsp:txXfrm>
        <a:off x="7230372" y="2381223"/>
        <a:ext cx="2182480" cy="2177946"/>
      </dsp:txXfrm>
    </dsp:sp>
    <dsp:sp modelId="{25F0EADA-4821-451A-85D3-43BCEB15FFD4}">
      <dsp:nvSpPr>
        <dsp:cNvPr id="0" name=""/>
        <dsp:cNvSpPr/>
      </dsp:nvSpPr>
      <dsp:spPr>
        <a:xfrm>
          <a:off x="7358633" y="347019"/>
          <a:ext cx="1925959" cy="1925959"/>
        </a:xfrm>
        <a:prstGeom prst="ellipse">
          <a:avLst/>
        </a:prstGeom>
        <a:solidFill>
          <a:schemeClr val="bg1"/>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642B738-A3A8-4F6A-86A2-5E350F949977}">
      <dsp:nvSpPr>
        <dsp:cNvPr id="0" name=""/>
        <dsp:cNvSpPr/>
      </dsp:nvSpPr>
      <dsp:spPr>
        <a:xfrm>
          <a:off x="9550151" y="0"/>
          <a:ext cx="2317998" cy="5783661"/>
        </a:xfrm>
        <a:prstGeom prst="roundRect">
          <a:avLst>
            <a:gd name="adj" fmla="val 10000"/>
          </a:avLst>
        </a:prstGeom>
        <a:gradFill rotWithShape="0">
          <a:gsLst>
            <a:gs pos="0">
              <a:srgbClr val="4B2C50">
                <a:hueOff val="0"/>
                <a:satOff val="0"/>
                <a:lumOff val="0"/>
                <a:alphaOff val="0"/>
                <a:shade val="51000"/>
                <a:satMod val="130000"/>
              </a:srgbClr>
            </a:gs>
            <a:gs pos="80000">
              <a:srgbClr val="4B2C50">
                <a:hueOff val="0"/>
                <a:satOff val="0"/>
                <a:lumOff val="0"/>
                <a:alphaOff val="0"/>
                <a:shade val="93000"/>
                <a:satMod val="130000"/>
              </a:srgbClr>
            </a:gs>
            <a:gs pos="100000">
              <a:srgbClr val="4B2C50">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ysClr val="window" lastClr="FFFFFF"/>
            </a:solidFill>
            <a:latin typeface="Calibri"/>
            <a:ea typeface="+mn-ea"/>
            <a:cs typeface="+mn-cs"/>
          </a:endParaRPr>
        </a:p>
      </dsp:txBody>
      <dsp:txXfrm>
        <a:off x="9617910" y="2381223"/>
        <a:ext cx="2182480" cy="2177946"/>
      </dsp:txXfrm>
    </dsp:sp>
    <dsp:sp modelId="{8528A45A-76F5-46E2-8CCD-E414DF6709AA}">
      <dsp:nvSpPr>
        <dsp:cNvPr id="0" name=""/>
        <dsp:cNvSpPr/>
      </dsp:nvSpPr>
      <dsp:spPr>
        <a:xfrm>
          <a:off x="9746171" y="347019"/>
          <a:ext cx="1925959" cy="1925959"/>
        </a:xfrm>
        <a:prstGeom prst="ellipse">
          <a:avLst/>
        </a:prstGeom>
        <a:solidFill>
          <a:schemeClr val="bg1"/>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FC5FB4D-BCD2-4ED8-AEDD-BCAE3BE930BC}">
      <dsp:nvSpPr>
        <dsp:cNvPr id="0" name=""/>
        <dsp:cNvSpPr/>
      </dsp:nvSpPr>
      <dsp:spPr>
        <a:xfrm>
          <a:off x="500166" y="5515086"/>
          <a:ext cx="10918698" cy="154276"/>
        </a:xfrm>
        <a:prstGeom prst="leftRightArrow">
          <a:avLst/>
        </a:prstGeom>
        <a:no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D6C164-9359-4C2A-A8E5-FD7A3F202BC8}" type="datetimeFigureOut">
              <a:rPr lang="en-US" smtClean="0"/>
              <a:t>4/13/2022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4E6C56-F4E7-4D39-A1BD-009D8675B647}" type="slidenum">
              <a:rPr lang="en-US" smtClean="0"/>
              <a:t>‹#›</a:t>
            </a:fld>
            <a:endParaRPr lang="en-US"/>
          </a:p>
        </p:txBody>
      </p:sp>
    </p:spTree>
    <p:extLst>
      <p:ext uri="{BB962C8B-B14F-4D97-AF65-F5344CB8AC3E}">
        <p14:creationId xmlns:p14="http://schemas.microsoft.com/office/powerpoint/2010/main" val="3784756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8453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fld id="{A5218154-7734-3F40-80EB-A48166DB1DD3}" type="slidenum">
              <a:rPr lang="en-GB" smtClean="0"/>
              <a:t>4</a:t>
            </a:fld>
            <a:endParaRPr lang="en-GB"/>
          </a:p>
        </p:txBody>
      </p:sp>
    </p:spTree>
    <p:extLst>
      <p:ext uri="{BB962C8B-B14F-4D97-AF65-F5344CB8AC3E}">
        <p14:creationId xmlns:p14="http://schemas.microsoft.com/office/powerpoint/2010/main" val="246237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fld id="{A5218154-7734-3F40-80EB-A48166DB1DD3}" type="slidenum">
              <a:rPr lang="en-GB" smtClean="0"/>
              <a:t>13</a:t>
            </a:fld>
            <a:endParaRPr lang="en-GB"/>
          </a:p>
        </p:txBody>
      </p:sp>
    </p:spTree>
    <p:extLst>
      <p:ext uri="{BB962C8B-B14F-4D97-AF65-F5344CB8AC3E}">
        <p14:creationId xmlns:p14="http://schemas.microsoft.com/office/powerpoint/2010/main" val="4260402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4536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206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3384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9022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890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4330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2314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fld id="{A5218154-7734-3F40-80EB-A48166DB1DD3}" type="slidenum">
              <a:rPr lang="en-GB" smtClean="0"/>
              <a:t>24</a:t>
            </a:fld>
            <a:endParaRPr lang="en-GB"/>
          </a:p>
        </p:txBody>
      </p:sp>
    </p:spTree>
    <p:extLst>
      <p:ext uri="{BB962C8B-B14F-4D97-AF65-F5344CB8AC3E}">
        <p14:creationId xmlns:p14="http://schemas.microsoft.com/office/powerpoint/2010/main" val="2549597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fld id="{A5218154-7734-3F40-80EB-A48166DB1DD3}" type="slidenum">
              <a:rPr lang="en-GB" smtClean="0"/>
              <a:t>25</a:t>
            </a:fld>
            <a:endParaRPr lang="en-GB"/>
          </a:p>
        </p:txBody>
      </p:sp>
    </p:spTree>
    <p:extLst>
      <p:ext uri="{BB962C8B-B14F-4D97-AF65-F5344CB8AC3E}">
        <p14:creationId xmlns:p14="http://schemas.microsoft.com/office/powerpoint/2010/main" val="897861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5878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218154-7734-3F40-80EB-A48166DB1D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4674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fld id="{A5218154-7734-3F40-80EB-A48166DB1DD3}" type="slidenum">
              <a:rPr lang="en-GB" smtClean="0"/>
              <a:t>29</a:t>
            </a:fld>
            <a:endParaRPr lang="en-GB"/>
          </a:p>
        </p:txBody>
      </p:sp>
    </p:spTree>
    <p:extLst>
      <p:ext uri="{BB962C8B-B14F-4D97-AF65-F5344CB8AC3E}">
        <p14:creationId xmlns:p14="http://schemas.microsoft.com/office/powerpoint/2010/main" val="1245187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Templates</a:t>
            </a:r>
            <a:endParaRPr lang="en-US" dirty="0"/>
          </a:p>
        </p:txBody>
      </p:sp>
      <p:sp>
        <p:nvSpPr>
          <p:cNvPr id="4" name="Slide Number Placeholder 3"/>
          <p:cNvSpPr>
            <a:spLocks noGrp="1"/>
          </p:cNvSpPr>
          <p:nvPr>
            <p:ph type="sldNum" sz="quarter" idx="10"/>
          </p:nvPr>
        </p:nvSpPr>
        <p:spPr/>
        <p:txBody>
          <a:bodyPr/>
          <a:lstStyle/>
          <a:p>
            <a:fld id="{2CA3AB2B-189A-4C92-A457-C6A3833631A7}" type="slidenum">
              <a:rPr lang="en-US" smtClean="0"/>
              <a:pPr/>
              <a:t>30</a:t>
            </a:fld>
            <a:endParaRPr lang="en-US"/>
          </a:p>
        </p:txBody>
      </p:sp>
    </p:spTree>
    <p:extLst>
      <p:ext uri="{BB962C8B-B14F-4D97-AF65-F5344CB8AC3E}">
        <p14:creationId xmlns:p14="http://schemas.microsoft.com/office/powerpoint/2010/main" val="4170821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11616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80026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88215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813840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598645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37156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6073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42299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947699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6565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23279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2">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F2450F5-C68B-4846-A9EA-C61591083260}"/>
              </a:ext>
            </a:extLst>
          </p:cNvPr>
          <p:cNvGrpSpPr/>
          <p:nvPr userDrawn="1"/>
        </p:nvGrpSpPr>
        <p:grpSpPr>
          <a:xfrm>
            <a:off x="1524" y="0"/>
            <a:ext cx="12188952" cy="6858000"/>
            <a:chOff x="-543877" y="-501644"/>
            <a:chExt cx="12188952" cy="6858000"/>
          </a:xfrm>
        </p:grpSpPr>
        <p:sp>
          <p:nvSpPr>
            <p:cNvPr id="11" name="Shape">
              <a:extLst>
                <a:ext uri="{FF2B5EF4-FFF2-40B4-BE49-F238E27FC236}">
                  <a16:creationId xmlns:a16="http://schemas.microsoft.com/office/drawing/2014/main" id="{1E046F2B-9DF9-F642-9937-EF811A8D9A75}"/>
                </a:ext>
              </a:extLst>
            </p:cNvPr>
            <p:cNvSpPr/>
            <p:nvPr/>
          </p:nvSpPr>
          <p:spPr>
            <a:xfrm>
              <a:off x="-543877" y="-501644"/>
              <a:ext cx="12188952" cy="6858000"/>
            </a:xfrm>
            <a:custGeom>
              <a:avLst/>
              <a:gdLst/>
              <a:ahLst/>
              <a:cxnLst>
                <a:cxn ang="0">
                  <a:pos x="wd2" y="hd2"/>
                </a:cxn>
                <a:cxn ang="5400000">
                  <a:pos x="wd2" y="hd2"/>
                </a:cxn>
                <a:cxn ang="10800000">
                  <a:pos x="wd2" y="hd2"/>
                </a:cxn>
                <a:cxn ang="16200000">
                  <a:pos x="wd2" y="hd2"/>
                </a:cxn>
              </a:cxnLst>
              <a:rect l="0" t="0" r="r" b="b"/>
              <a:pathLst>
                <a:path w="21600" h="21600" extrusionOk="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2010E73-3559-6347-8002-5C217E092BF3}"/>
                </a:ext>
              </a:extLst>
            </p:cNvPr>
            <p:cNvSpPr/>
            <p:nvPr userDrawn="1"/>
          </p:nvSpPr>
          <p:spPr>
            <a:xfrm>
              <a:off x="-543877" y="-501644"/>
              <a:ext cx="12188952" cy="6858000"/>
            </a:xfrm>
            <a:custGeom>
              <a:avLst/>
              <a:gdLst/>
              <a:ahLst/>
              <a:cxnLst>
                <a:cxn ang="0">
                  <a:pos x="wd2" y="hd2"/>
                </a:cxn>
                <a:cxn ang="5400000">
                  <a:pos x="wd2" y="hd2"/>
                </a:cxn>
                <a:cxn ang="10800000">
                  <a:pos x="wd2" y="hd2"/>
                </a:cxn>
                <a:cxn ang="16200000">
                  <a:pos x="wd2" y="hd2"/>
                </a:cxn>
              </a:cxnLst>
              <a:rect l="0" t="0" r="r" b="b"/>
              <a:pathLst>
                <a:path w="21600" h="21600" extrusionOk="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4" name="Date Placeholder 3"/>
          <p:cNvSpPr>
            <a:spLocks noGrp="1"/>
          </p:cNvSpPr>
          <p:nvPr userDrawn="1">
            <p:ph type="dt" sz="half" idx="10"/>
          </p:nvPr>
        </p:nvSpPr>
        <p:spPr/>
        <p:txBody>
          <a:bodyPr/>
          <a:lstStyle/>
          <a:p>
            <a:r>
              <a:rPr lang="en-US"/>
              <a:t>Date</a:t>
            </a:r>
            <a:endParaRPr lang="en-GB"/>
          </a:p>
        </p:txBody>
      </p:sp>
      <p:sp>
        <p:nvSpPr>
          <p:cNvPr id="5" name="Footer Placeholder 4"/>
          <p:cNvSpPr>
            <a:spLocks noGrp="1"/>
          </p:cNvSpPr>
          <p:nvPr userDrawn="1">
            <p:ph type="ftr" sz="quarter" idx="11"/>
          </p:nvPr>
        </p:nvSpPr>
        <p:spPr/>
        <p:txBody>
          <a:bodyPr/>
          <a:lstStyle/>
          <a:p>
            <a:r>
              <a:rPr lang="en-GB"/>
              <a:t>Your Footer Here</a:t>
            </a:r>
          </a:p>
        </p:txBody>
      </p:sp>
      <p:sp>
        <p:nvSpPr>
          <p:cNvPr id="6" name="Slide Number Placeholder 5"/>
          <p:cNvSpPr>
            <a:spLocks noGrp="1"/>
          </p:cNvSpPr>
          <p:nvPr userDrawn="1">
            <p:ph type="sldNum" sz="quarter" idx="12"/>
          </p:nvPr>
        </p:nvSpPr>
        <p:spPr/>
        <p:txBody>
          <a:bodyPr/>
          <a:lstStyle/>
          <a:p>
            <a:fld id="{CE7809C5-EAA0-BC41-804F-8C0058248A03}" type="slidenum">
              <a:rPr lang="en-GB" smtClean="0"/>
              <a:t>‹#›</a:t>
            </a:fld>
            <a:endParaRPr lang="en-GB"/>
          </a:p>
        </p:txBody>
      </p:sp>
      <p:sp>
        <p:nvSpPr>
          <p:cNvPr id="9" name="Title 1">
            <a:extLst>
              <a:ext uri="{FF2B5EF4-FFF2-40B4-BE49-F238E27FC236}">
                <a16:creationId xmlns:a16="http://schemas.microsoft.com/office/drawing/2014/main" id="{A76E271D-D6A4-ED49-886A-0069C8C5809C}"/>
              </a:ext>
            </a:extLst>
          </p:cNvPr>
          <p:cNvSpPr>
            <a:spLocks noGrp="1"/>
          </p:cNvSpPr>
          <p:nvPr userDrawn="1">
            <p:ph type="title"/>
          </p:nvPr>
        </p:nvSpPr>
        <p:spPr>
          <a:xfrm>
            <a:off x="838200" y="391692"/>
            <a:ext cx="10515600" cy="840230"/>
          </a:xfrm>
        </p:spPr>
        <p:txBody>
          <a:bodyPr lIns="0" rIns="0" anchor="b">
            <a:spAutoFit/>
          </a:bodyPr>
          <a:lstStyle>
            <a:lvl1pPr>
              <a:defRPr sz="5400">
                <a:solidFill>
                  <a:schemeClr val="tx1"/>
                </a:solidFill>
              </a:defRPr>
            </a:lvl1pPr>
          </a:lstStyle>
          <a:p>
            <a:r>
              <a:rPr lang="en-US" dirty="0"/>
              <a:t>Click to edit Master title style</a:t>
            </a:r>
          </a:p>
        </p:txBody>
      </p:sp>
      <p:sp>
        <p:nvSpPr>
          <p:cNvPr id="14" name="Text Placeholder 7">
            <a:extLst>
              <a:ext uri="{FF2B5EF4-FFF2-40B4-BE49-F238E27FC236}">
                <a16:creationId xmlns:a16="http://schemas.microsoft.com/office/drawing/2014/main" id="{B84DB4D7-0766-D948-8A03-0A828D3888F9}"/>
              </a:ext>
            </a:extLst>
          </p:cNvPr>
          <p:cNvSpPr>
            <a:spLocks noGrp="1"/>
          </p:cNvSpPr>
          <p:nvPr userDrawn="1">
            <p:ph type="body" sz="quarter" idx="13"/>
          </p:nvPr>
        </p:nvSpPr>
        <p:spPr>
          <a:xfrm>
            <a:off x="838205" y="1269500"/>
            <a:ext cx="10515599" cy="552450"/>
          </a:xfrm>
        </p:spPr>
        <p:txBody>
          <a:bodyPr lIns="45720" rIns="0">
            <a:normAutofit/>
          </a:bodyPr>
          <a:lstStyle>
            <a:lvl1pPr marL="0" indent="0">
              <a:buNone/>
              <a:defRPr sz="2400">
                <a:solidFill>
                  <a:schemeClr val="accent5"/>
                </a:solidFill>
              </a:defRPr>
            </a:lvl1pPr>
          </a:lstStyle>
          <a:p>
            <a:pPr lvl="0"/>
            <a:endParaRPr lang="en-US" dirty="0"/>
          </a:p>
        </p:txBody>
      </p:sp>
      <p:sp>
        <p:nvSpPr>
          <p:cNvPr id="15" name="Content Placeholder 2">
            <a:extLst>
              <a:ext uri="{FF2B5EF4-FFF2-40B4-BE49-F238E27FC236}">
                <a16:creationId xmlns:a16="http://schemas.microsoft.com/office/drawing/2014/main" id="{41E9DC25-523C-EE48-AEE5-C05353924DE8}"/>
              </a:ext>
            </a:extLst>
          </p:cNvPr>
          <p:cNvSpPr>
            <a:spLocks noGrp="1"/>
          </p:cNvSpPr>
          <p:nvPr userDrawn="1">
            <p:ph sz="half" idx="1"/>
          </p:nvPr>
        </p:nvSpPr>
        <p:spPr>
          <a:xfrm>
            <a:off x="838205"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a:t>Edit Master text styles</a:t>
            </a:r>
          </a:p>
          <a:p>
            <a:pPr lvl="1">
              <a:spcBef>
                <a:spcPts val="0"/>
              </a:spcBef>
            </a:pPr>
            <a:r>
              <a:rPr lang="en-US"/>
              <a:t>Second level</a:t>
            </a:r>
          </a:p>
          <a:p>
            <a:pPr lvl="2">
              <a:spcBef>
                <a:spcPts val="0"/>
              </a:spcBef>
            </a:pPr>
            <a:r>
              <a:rPr lang="en-US"/>
              <a:t>Third level</a:t>
            </a:r>
          </a:p>
          <a:p>
            <a:pPr lvl="3">
              <a:spcBef>
                <a:spcPts val="0"/>
              </a:spcBef>
            </a:pPr>
            <a:r>
              <a:rPr lang="en-US"/>
              <a:t>Fourth level</a:t>
            </a:r>
          </a:p>
          <a:p>
            <a:pPr lvl="4">
              <a:spcBef>
                <a:spcPts val="0"/>
              </a:spcBef>
            </a:pPr>
            <a:r>
              <a:rPr lang="en-US"/>
              <a:t>Fifth level</a:t>
            </a:r>
          </a:p>
        </p:txBody>
      </p:sp>
      <p:sp>
        <p:nvSpPr>
          <p:cNvPr id="16" name="Content Placeholder 3">
            <a:extLst>
              <a:ext uri="{FF2B5EF4-FFF2-40B4-BE49-F238E27FC236}">
                <a16:creationId xmlns:a16="http://schemas.microsoft.com/office/drawing/2014/main" id="{D6C65D7D-FA41-0440-B523-C4ACF162EFC8}"/>
              </a:ext>
            </a:extLst>
          </p:cNvPr>
          <p:cNvSpPr>
            <a:spLocks noGrp="1"/>
          </p:cNvSpPr>
          <p:nvPr userDrawn="1">
            <p:ph sz="half" idx="2"/>
          </p:nvPr>
        </p:nvSpPr>
        <p:spPr>
          <a:xfrm>
            <a:off x="4425866"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dirty="0"/>
              <a:t>Edit Master text styles</a:t>
            </a:r>
          </a:p>
          <a:p>
            <a:pPr lvl="1">
              <a:spcBef>
                <a:spcPts val="0"/>
              </a:spcBef>
            </a:pPr>
            <a:r>
              <a:rPr lang="en-US" dirty="0"/>
              <a:t>Second level</a:t>
            </a:r>
          </a:p>
          <a:p>
            <a:pPr lvl="2">
              <a:spcBef>
                <a:spcPts val="0"/>
              </a:spcBef>
            </a:pPr>
            <a:r>
              <a:rPr lang="en-US" dirty="0"/>
              <a:t>Third level</a:t>
            </a:r>
          </a:p>
          <a:p>
            <a:pPr lvl="3">
              <a:spcBef>
                <a:spcPts val="0"/>
              </a:spcBef>
            </a:pPr>
            <a:r>
              <a:rPr lang="en-US" dirty="0"/>
              <a:t>Fourth level</a:t>
            </a:r>
          </a:p>
          <a:p>
            <a:pPr lvl="4">
              <a:spcBef>
                <a:spcPts val="0"/>
              </a:spcBef>
            </a:pPr>
            <a:r>
              <a:rPr lang="en-US" dirty="0"/>
              <a:t>Fifth level</a:t>
            </a:r>
          </a:p>
        </p:txBody>
      </p:sp>
      <p:sp>
        <p:nvSpPr>
          <p:cNvPr id="17" name="Content Placeholder 3">
            <a:extLst>
              <a:ext uri="{FF2B5EF4-FFF2-40B4-BE49-F238E27FC236}">
                <a16:creationId xmlns:a16="http://schemas.microsoft.com/office/drawing/2014/main" id="{18EFDF0A-C655-C64E-BC11-ACA37B14C29A}"/>
              </a:ext>
            </a:extLst>
          </p:cNvPr>
          <p:cNvSpPr>
            <a:spLocks noGrp="1"/>
          </p:cNvSpPr>
          <p:nvPr userDrawn="1">
            <p:ph sz="half" idx="14"/>
          </p:nvPr>
        </p:nvSpPr>
        <p:spPr>
          <a:xfrm>
            <a:off x="7983258"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dirty="0"/>
              <a:t>Edit Master text styles</a:t>
            </a:r>
          </a:p>
          <a:p>
            <a:pPr lvl="1">
              <a:spcBef>
                <a:spcPts val="0"/>
              </a:spcBef>
            </a:pPr>
            <a:r>
              <a:rPr lang="en-US" dirty="0"/>
              <a:t>Second level</a:t>
            </a:r>
          </a:p>
          <a:p>
            <a:pPr lvl="2">
              <a:spcBef>
                <a:spcPts val="0"/>
              </a:spcBef>
            </a:pPr>
            <a:r>
              <a:rPr lang="en-US" dirty="0"/>
              <a:t>Third level</a:t>
            </a:r>
          </a:p>
          <a:p>
            <a:pPr lvl="3">
              <a:spcBef>
                <a:spcPts val="0"/>
              </a:spcBef>
            </a:pPr>
            <a:r>
              <a:rPr lang="en-US" dirty="0"/>
              <a:t>Fourth level</a:t>
            </a:r>
          </a:p>
          <a:p>
            <a:pPr lvl="4">
              <a:spcBef>
                <a:spcPts val="0"/>
              </a:spcBef>
            </a:pPr>
            <a:r>
              <a:rPr lang="en-US" dirty="0"/>
              <a:t>Fifth level</a:t>
            </a:r>
          </a:p>
        </p:txBody>
      </p:sp>
    </p:spTree>
    <p:extLst>
      <p:ext uri="{BB962C8B-B14F-4D97-AF65-F5344CB8AC3E}">
        <p14:creationId xmlns:p14="http://schemas.microsoft.com/office/powerpoint/2010/main" val="232302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4">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54261E7-E816-3C4C-899B-CBC55415FDC8}"/>
              </a:ext>
            </a:extLst>
          </p:cNvPr>
          <p:cNvGrpSpPr/>
          <p:nvPr userDrawn="1"/>
        </p:nvGrpSpPr>
        <p:grpSpPr>
          <a:xfrm>
            <a:off x="0" y="0"/>
            <a:ext cx="1876318" cy="2268539"/>
            <a:chOff x="-2867660" y="20792440"/>
            <a:chExt cx="2502105" cy="3025139"/>
          </a:xfrm>
        </p:grpSpPr>
        <p:sp>
          <p:nvSpPr>
            <p:cNvPr id="12" name="Circle">
              <a:extLst>
                <a:ext uri="{FF2B5EF4-FFF2-40B4-BE49-F238E27FC236}">
                  <a16:creationId xmlns:a16="http://schemas.microsoft.com/office/drawing/2014/main" id="{00C991B7-EA1F-7B49-9BD6-FB8A75631F3A}"/>
                </a:ext>
              </a:extLst>
            </p:cNvPr>
            <p:cNvSpPr/>
            <p:nvPr/>
          </p:nvSpPr>
          <p:spPr>
            <a:xfrm>
              <a:off x="-2575560" y="23180040"/>
              <a:ext cx="637539" cy="637539"/>
            </a:xfrm>
            <a:prstGeom prst="ellipse">
              <a:avLst/>
            </a:prstGeom>
            <a:solidFill>
              <a:srgbClr val="EDEDEE"/>
            </a:solidFill>
            <a:ln w="12700">
              <a:miter lim="400000"/>
            </a:ln>
          </p:spPr>
          <p:txBody>
            <a:bodyPr lIns="38100" tIns="38100" rIns="38100" bIns="38100" anchor="ctr"/>
            <a:lstStyle/>
            <a:p>
              <a:pPr>
                <a:defRPr sz="3000">
                  <a:solidFill>
                    <a:srgbClr val="FFFFFF"/>
                  </a:solidFill>
                </a:defRPr>
              </a:pPr>
              <a:endParaRPr/>
            </a:p>
          </p:txBody>
        </p:sp>
        <p:sp>
          <p:nvSpPr>
            <p:cNvPr id="13" name="Circle">
              <a:extLst>
                <a:ext uri="{FF2B5EF4-FFF2-40B4-BE49-F238E27FC236}">
                  <a16:creationId xmlns:a16="http://schemas.microsoft.com/office/drawing/2014/main" id="{6B50364E-93F2-454C-BACA-3DD3F0F340EF}"/>
                </a:ext>
              </a:extLst>
            </p:cNvPr>
            <p:cNvSpPr/>
            <p:nvPr/>
          </p:nvSpPr>
          <p:spPr>
            <a:xfrm>
              <a:off x="-1052196" y="22569536"/>
              <a:ext cx="637539" cy="637539"/>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A7EB978-04F2-9647-AF6C-91B58241BCD5}"/>
                </a:ext>
              </a:extLst>
            </p:cNvPr>
            <p:cNvSpPr/>
            <p:nvPr/>
          </p:nvSpPr>
          <p:spPr>
            <a:xfrm>
              <a:off x="-2867660" y="20792440"/>
              <a:ext cx="2502105" cy="2325490"/>
            </a:xfrm>
            <a:custGeom>
              <a:avLst/>
              <a:gdLst/>
              <a:ahLst/>
              <a:cxnLst>
                <a:cxn ang="0">
                  <a:pos x="wd2" y="hd2"/>
                </a:cxn>
                <a:cxn ang="5400000">
                  <a:pos x="wd2" y="hd2"/>
                </a:cxn>
                <a:cxn ang="10800000">
                  <a:pos x="wd2" y="hd2"/>
                </a:cxn>
                <a:cxn ang="16200000">
                  <a:pos x="wd2" y="hd2"/>
                </a:cxn>
              </a:cxnLst>
              <a:rect l="0" t="0" r="r" b="b"/>
              <a:pathLst>
                <a:path w="20391" h="20272" extrusionOk="0">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Circle">
              <a:extLst>
                <a:ext uri="{FF2B5EF4-FFF2-40B4-BE49-F238E27FC236}">
                  <a16:creationId xmlns:a16="http://schemas.microsoft.com/office/drawing/2014/main" id="{8DAAD2B6-5249-6D49-8E5E-EA3B99CC4226}"/>
                </a:ext>
              </a:extLst>
            </p:cNvPr>
            <p:cNvSpPr/>
            <p:nvPr/>
          </p:nvSpPr>
          <p:spPr>
            <a:xfrm>
              <a:off x="-2258060" y="21236940"/>
              <a:ext cx="1661146" cy="1661145"/>
            </a:xfrm>
            <a:prstGeom prst="ellipse">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3" name="Date Placeholder 2">
            <a:extLst>
              <a:ext uri="{FF2B5EF4-FFF2-40B4-BE49-F238E27FC236}">
                <a16:creationId xmlns:a16="http://schemas.microsoft.com/office/drawing/2014/main" id="{C8A64F66-EF02-684C-9F8E-246A4A19FA19}"/>
              </a:ext>
            </a:extLst>
          </p:cNvPr>
          <p:cNvSpPr>
            <a:spLocks noGrp="1"/>
          </p:cNvSpPr>
          <p:nvPr>
            <p:ph type="dt" sz="half" idx="10"/>
          </p:nvPr>
        </p:nvSpPr>
        <p:spPr/>
        <p:txBody>
          <a:bodyPr/>
          <a:lstStyle/>
          <a:p>
            <a:r>
              <a:rPr lang="en-US"/>
              <a:t>Date</a:t>
            </a:r>
            <a:endParaRPr lang="en-GB"/>
          </a:p>
        </p:txBody>
      </p:sp>
      <p:sp>
        <p:nvSpPr>
          <p:cNvPr id="4" name="Footer Placeholder 3">
            <a:extLst>
              <a:ext uri="{FF2B5EF4-FFF2-40B4-BE49-F238E27FC236}">
                <a16:creationId xmlns:a16="http://schemas.microsoft.com/office/drawing/2014/main" id="{EEEAD1A9-E707-274C-9431-31FA185B3A82}"/>
              </a:ext>
            </a:extLst>
          </p:cNvPr>
          <p:cNvSpPr>
            <a:spLocks noGrp="1"/>
          </p:cNvSpPr>
          <p:nvPr>
            <p:ph type="ftr" sz="quarter" idx="11"/>
          </p:nvPr>
        </p:nvSpPr>
        <p:spPr/>
        <p:txBody>
          <a:bodyPr/>
          <a:lstStyle/>
          <a:p>
            <a:r>
              <a:rPr lang="en-GB"/>
              <a:t>Your Footer Here</a:t>
            </a:r>
          </a:p>
        </p:txBody>
      </p:sp>
      <p:sp>
        <p:nvSpPr>
          <p:cNvPr id="5" name="Slide Number Placeholder 4">
            <a:extLst>
              <a:ext uri="{FF2B5EF4-FFF2-40B4-BE49-F238E27FC236}">
                <a16:creationId xmlns:a16="http://schemas.microsoft.com/office/drawing/2014/main" id="{1DE8DA42-D717-364E-9B99-620D7EFC2510}"/>
              </a:ext>
            </a:extLst>
          </p:cNvPr>
          <p:cNvSpPr>
            <a:spLocks noGrp="1"/>
          </p:cNvSpPr>
          <p:nvPr>
            <p:ph type="sldNum" sz="quarter" idx="12"/>
          </p:nvPr>
        </p:nvSpPr>
        <p:spPr/>
        <p:txBody>
          <a:bodyPr/>
          <a:lstStyle/>
          <a:p>
            <a:fld id="{CE7809C5-EAA0-BC41-804F-8C0058248A03}" type="slidenum">
              <a:rPr lang="en-GB" smtClean="0"/>
              <a:t>‹#›</a:t>
            </a:fld>
            <a:endParaRPr lang="en-GB"/>
          </a:p>
        </p:txBody>
      </p:sp>
      <p:sp>
        <p:nvSpPr>
          <p:cNvPr id="16" name="Title 1">
            <a:extLst>
              <a:ext uri="{FF2B5EF4-FFF2-40B4-BE49-F238E27FC236}">
                <a16:creationId xmlns:a16="http://schemas.microsoft.com/office/drawing/2014/main" id="{BDCD0298-3870-6F4C-BE06-104393F233F9}"/>
              </a:ext>
            </a:extLst>
          </p:cNvPr>
          <p:cNvSpPr>
            <a:spLocks noGrp="1"/>
          </p:cNvSpPr>
          <p:nvPr>
            <p:ph type="title"/>
          </p:nvPr>
        </p:nvSpPr>
        <p:spPr>
          <a:xfrm>
            <a:off x="2047590" y="391692"/>
            <a:ext cx="9306210" cy="840230"/>
          </a:xfrm>
        </p:spPr>
        <p:txBody>
          <a:bodyPr wrap="square" lIns="0" rIns="0" anchor="b">
            <a:spAutoFit/>
          </a:bodyPr>
          <a:lstStyle>
            <a:lvl1pPr>
              <a:defRPr sz="5400">
                <a:solidFill>
                  <a:schemeClr val="tx1"/>
                </a:solidFill>
              </a:defRPr>
            </a:lvl1pPr>
          </a:lstStyle>
          <a:p>
            <a:r>
              <a:rPr lang="en-US" dirty="0"/>
              <a:t>Click to edit Master title style</a:t>
            </a:r>
          </a:p>
        </p:txBody>
      </p:sp>
      <p:sp>
        <p:nvSpPr>
          <p:cNvPr id="17" name="Content Placeholder 2">
            <a:extLst>
              <a:ext uri="{FF2B5EF4-FFF2-40B4-BE49-F238E27FC236}">
                <a16:creationId xmlns:a16="http://schemas.microsoft.com/office/drawing/2014/main" id="{A13044C1-2F21-F94F-BD8D-780A3529DF8C}"/>
              </a:ext>
            </a:extLst>
          </p:cNvPr>
          <p:cNvSpPr>
            <a:spLocks noGrp="1"/>
          </p:cNvSpPr>
          <p:nvPr>
            <p:ph idx="1"/>
          </p:nvPr>
        </p:nvSpPr>
        <p:spPr>
          <a:xfrm>
            <a:off x="838200" y="2103270"/>
            <a:ext cx="10515600" cy="4186236"/>
          </a:xfrm>
        </p:spPr>
        <p:txBody>
          <a:bodyPr lIns="0" tIns="91440" rIns="0">
            <a:normAutofit/>
          </a:bodyPr>
          <a:lstStyle>
            <a:lvl1pPr>
              <a:spcAft>
                <a:spcPts val="1800"/>
              </a:spcAft>
              <a:defRPr sz="2400">
                <a:solidFill>
                  <a:schemeClr val="tx1"/>
                </a:solidFill>
              </a:defRPr>
            </a:lvl1pPr>
            <a:lvl2pPr>
              <a:spcAft>
                <a:spcPts val="1800"/>
              </a:spcAft>
              <a:defRPr sz="2000">
                <a:solidFill>
                  <a:schemeClr val="tx1"/>
                </a:solidFill>
              </a:defRPr>
            </a:lvl2pPr>
            <a:lvl3pPr>
              <a:spcAft>
                <a:spcPts val="1800"/>
              </a:spcAft>
              <a:defRPr sz="1800">
                <a:solidFill>
                  <a:schemeClr val="tx1"/>
                </a:solidFill>
              </a:defRPr>
            </a:lvl3pPr>
            <a:lvl4pPr>
              <a:spcAft>
                <a:spcPts val="1800"/>
              </a:spcAft>
              <a:defRPr sz="1600">
                <a:solidFill>
                  <a:schemeClr val="tx1"/>
                </a:solidFill>
              </a:defRPr>
            </a:lvl4pPr>
            <a:lvl5pPr>
              <a:spcAft>
                <a:spcPts val="1800"/>
              </a:spcAft>
              <a:defRPr sz="16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7">
            <a:extLst>
              <a:ext uri="{FF2B5EF4-FFF2-40B4-BE49-F238E27FC236}">
                <a16:creationId xmlns:a16="http://schemas.microsoft.com/office/drawing/2014/main" id="{44A67A78-717F-6045-B5AD-F631CD507DFD}"/>
              </a:ext>
            </a:extLst>
          </p:cNvPr>
          <p:cNvSpPr>
            <a:spLocks noGrp="1"/>
          </p:cNvSpPr>
          <p:nvPr>
            <p:ph type="body" sz="quarter" idx="13"/>
          </p:nvPr>
        </p:nvSpPr>
        <p:spPr>
          <a:xfrm>
            <a:off x="2047595" y="1269500"/>
            <a:ext cx="9306209" cy="552450"/>
          </a:xfrm>
        </p:spPr>
        <p:txBody>
          <a:bodyPr lIns="45720" rIns="0">
            <a:normAutofit/>
          </a:bodyPr>
          <a:lstStyle>
            <a:lvl1pPr marL="0" indent="0">
              <a:buNone/>
              <a:defRPr sz="2400">
                <a:solidFill>
                  <a:schemeClr val="accent5"/>
                </a:solidFill>
              </a:defRPr>
            </a:lvl1pPr>
          </a:lstStyle>
          <a:p>
            <a:pPr lvl="0"/>
            <a:endParaRPr lang="en-US" dirty="0"/>
          </a:p>
        </p:txBody>
      </p:sp>
      <p:sp>
        <p:nvSpPr>
          <p:cNvPr id="20" name="Text Placeholder 19">
            <a:extLst>
              <a:ext uri="{FF2B5EF4-FFF2-40B4-BE49-F238E27FC236}">
                <a16:creationId xmlns:a16="http://schemas.microsoft.com/office/drawing/2014/main" id="{6E3959D4-E500-4844-B839-0E6A758A7C9F}"/>
              </a:ext>
            </a:extLst>
          </p:cNvPr>
          <p:cNvSpPr>
            <a:spLocks noGrp="1"/>
          </p:cNvSpPr>
          <p:nvPr>
            <p:ph type="body" sz="quarter" idx="14"/>
          </p:nvPr>
        </p:nvSpPr>
        <p:spPr>
          <a:xfrm>
            <a:off x="649249" y="513032"/>
            <a:ext cx="887412" cy="887412"/>
          </a:xfrm>
        </p:spPr>
        <p:txBody>
          <a:bodyPr anchor="ctr"/>
          <a:lstStyle>
            <a:lvl1pPr marL="0" indent="0" algn="ctr">
              <a:buNone/>
              <a:defRPr b="1">
                <a:solidFill>
                  <a:schemeClr val="accent6"/>
                </a:solidFill>
              </a:defRPr>
            </a:lvl1pPr>
            <a:lvl2pPr marL="457189" indent="0" algn="ctr">
              <a:buNone/>
              <a:defRPr b="1">
                <a:solidFill>
                  <a:schemeClr val="accent6"/>
                </a:solidFill>
              </a:defRPr>
            </a:lvl2pPr>
            <a:lvl3pPr marL="914377" indent="0" algn="ctr">
              <a:buNone/>
              <a:defRPr b="1">
                <a:solidFill>
                  <a:schemeClr val="accent6"/>
                </a:solidFill>
              </a:defRPr>
            </a:lvl3pPr>
            <a:lvl4pPr marL="1371566" indent="0" algn="ctr">
              <a:buNone/>
              <a:defRPr b="1">
                <a:solidFill>
                  <a:schemeClr val="accent6"/>
                </a:solidFill>
              </a:defRPr>
            </a:lvl4pPr>
            <a:lvl5pPr marL="1828755" indent="0" algn="ctr">
              <a:buNone/>
              <a:defRPr b="1">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5078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07">
    <p:spTree>
      <p:nvGrpSpPr>
        <p:cNvPr id="1" name=""/>
        <p:cNvGrpSpPr/>
        <p:nvPr/>
      </p:nvGrpSpPr>
      <p:grpSpPr>
        <a:xfrm>
          <a:off x="0" y="0"/>
          <a:ext cx="0" cy="0"/>
          <a:chOff x="0" y="0"/>
          <a:chExt cx="0" cy="0"/>
        </a:xfrm>
      </p:grpSpPr>
      <p:sp>
        <p:nvSpPr>
          <p:cNvPr id="8" name="Circle">
            <a:extLst>
              <a:ext uri="{FF2B5EF4-FFF2-40B4-BE49-F238E27FC236}">
                <a16:creationId xmlns:a16="http://schemas.microsoft.com/office/drawing/2014/main" id="{7EB9FC07-A445-1C49-BCA6-EE70B6716351}"/>
              </a:ext>
            </a:extLst>
          </p:cNvPr>
          <p:cNvSpPr/>
          <p:nvPr/>
        </p:nvSpPr>
        <p:spPr>
          <a:xfrm>
            <a:off x="8544431" y="5724682"/>
            <a:ext cx="956176" cy="956176"/>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3C1D505-8E42-B444-B61D-B9C532B81226}"/>
              </a:ext>
            </a:extLst>
          </p:cNvPr>
          <p:cNvSpPr/>
          <p:nvPr/>
        </p:nvSpPr>
        <p:spPr>
          <a:xfrm>
            <a:off x="1693" y="952"/>
            <a:ext cx="12190307" cy="6857048"/>
          </a:xfrm>
          <a:custGeom>
            <a:avLst/>
            <a:gdLst/>
            <a:ahLst/>
            <a:cxnLst>
              <a:cxn ang="0">
                <a:pos x="wd2" y="hd2"/>
              </a:cxn>
              <a:cxn ang="5400000">
                <a:pos x="wd2" y="hd2"/>
              </a:cxn>
              <a:cxn ang="10800000">
                <a:pos x="wd2" y="hd2"/>
              </a:cxn>
              <a:cxn ang="16200000">
                <a:pos x="wd2" y="hd2"/>
              </a:cxn>
            </a:cxnLst>
            <a:rect l="0" t="0" r="r" b="b"/>
            <a:pathLst>
              <a:path w="21600" h="21600" extrusionOk="0">
                <a:moveTo>
                  <a:pt x="16004" y="7755"/>
                </a:moveTo>
                <a:lnTo>
                  <a:pt x="16004" y="7755"/>
                </a:lnTo>
                <a:cubicBezTo>
                  <a:pt x="16467" y="7437"/>
                  <a:pt x="16988" y="7545"/>
                  <a:pt x="17395" y="8046"/>
                </a:cubicBezTo>
                <a:cubicBezTo>
                  <a:pt x="17855" y="8613"/>
                  <a:pt x="18412" y="8943"/>
                  <a:pt x="19015" y="8943"/>
                </a:cubicBezTo>
                <a:cubicBezTo>
                  <a:pt x="20154" y="8943"/>
                  <a:pt x="21144" y="7728"/>
                  <a:pt x="21600" y="5997"/>
                </a:cubicBezTo>
                <a:lnTo>
                  <a:pt x="21600" y="1743"/>
                </a:lnTo>
                <a:cubicBezTo>
                  <a:pt x="21423" y="1068"/>
                  <a:pt x="21165" y="474"/>
                  <a:pt x="20849" y="0"/>
                </a:cubicBezTo>
                <a:lnTo>
                  <a:pt x="17184" y="0"/>
                </a:lnTo>
                <a:cubicBezTo>
                  <a:pt x="16786" y="597"/>
                  <a:pt x="16480" y="1383"/>
                  <a:pt x="16311" y="2280"/>
                </a:cubicBezTo>
                <a:cubicBezTo>
                  <a:pt x="16185" y="2961"/>
                  <a:pt x="15888" y="3501"/>
                  <a:pt x="15510" y="3759"/>
                </a:cubicBezTo>
                <a:lnTo>
                  <a:pt x="15510" y="3759"/>
                </a:lnTo>
                <a:cubicBezTo>
                  <a:pt x="14882" y="4191"/>
                  <a:pt x="14172" y="3747"/>
                  <a:pt x="13834" y="2715"/>
                </a:cubicBezTo>
                <a:cubicBezTo>
                  <a:pt x="13517" y="1743"/>
                  <a:pt x="13146" y="834"/>
                  <a:pt x="12727" y="0"/>
                </a:cubicBezTo>
                <a:lnTo>
                  <a:pt x="0" y="0"/>
                </a:lnTo>
                <a:lnTo>
                  <a:pt x="0" y="21600"/>
                </a:lnTo>
                <a:lnTo>
                  <a:pt x="12727" y="21600"/>
                </a:lnTo>
                <a:cubicBezTo>
                  <a:pt x="13090" y="20880"/>
                  <a:pt x="13417" y="20106"/>
                  <a:pt x="13703" y="19278"/>
                </a:cubicBezTo>
                <a:cubicBezTo>
                  <a:pt x="14084" y="18177"/>
                  <a:pt x="14853" y="17718"/>
                  <a:pt x="15532" y="18183"/>
                </a:cubicBezTo>
                <a:lnTo>
                  <a:pt x="15532" y="18183"/>
                </a:lnTo>
                <a:cubicBezTo>
                  <a:pt x="15918" y="18450"/>
                  <a:pt x="16225" y="18987"/>
                  <a:pt x="16384" y="19668"/>
                </a:cubicBezTo>
                <a:cubicBezTo>
                  <a:pt x="16561" y="20421"/>
                  <a:pt x="16836" y="21081"/>
                  <a:pt x="17182" y="21597"/>
                </a:cubicBezTo>
                <a:lnTo>
                  <a:pt x="20847" y="21597"/>
                </a:lnTo>
                <a:cubicBezTo>
                  <a:pt x="21165" y="21123"/>
                  <a:pt x="21423" y="20529"/>
                  <a:pt x="21598" y="19854"/>
                </a:cubicBezTo>
                <a:lnTo>
                  <a:pt x="21598" y="15591"/>
                </a:lnTo>
                <a:cubicBezTo>
                  <a:pt x="21156" y="13905"/>
                  <a:pt x="20208" y="12711"/>
                  <a:pt x="19097" y="12654"/>
                </a:cubicBezTo>
                <a:cubicBezTo>
                  <a:pt x="18395" y="12618"/>
                  <a:pt x="17747" y="13035"/>
                  <a:pt x="17241" y="13752"/>
                </a:cubicBezTo>
                <a:cubicBezTo>
                  <a:pt x="16865" y="14283"/>
                  <a:pt x="16355" y="14412"/>
                  <a:pt x="15906" y="14103"/>
                </a:cubicBezTo>
                <a:lnTo>
                  <a:pt x="15906" y="14103"/>
                </a:lnTo>
                <a:cubicBezTo>
                  <a:pt x="15355" y="13725"/>
                  <a:pt x="15002" y="12759"/>
                  <a:pt x="15034" y="11709"/>
                </a:cubicBezTo>
                <a:cubicBezTo>
                  <a:pt x="15044" y="11406"/>
                  <a:pt x="15047" y="11103"/>
                  <a:pt x="15047" y="10797"/>
                </a:cubicBezTo>
                <a:cubicBezTo>
                  <a:pt x="15047" y="10632"/>
                  <a:pt x="15046" y="10470"/>
                  <a:pt x="15044" y="10308"/>
                </a:cubicBezTo>
                <a:cubicBezTo>
                  <a:pt x="15027" y="9183"/>
                  <a:pt x="15414" y="8160"/>
                  <a:pt x="16004" y="775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 name="Circle">
            <a:extLst>
              <a:ext uri="{FF2B5EF4-FFF2-40B4-BE49-F238E27FC236}">
                <a16:creationId xmlns:a16="http://schemas.microsoft.com/office/drawing/2014/main" id="{5240CC9A-685C-FB45-909A-D402752B0F10}"/>
              </a:ext>
            </a:extLst>
          </p:cNvPr>
          <p:cNvSpPr/>
          <p:nvPr/>
        </p:nvSpPr>
        <p:spPr>
          <a:xfrm>
            <a:off x="8839665" y="2943769"/>
            <a:ext cx="956176" cy="956176"/>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E55D402F-8A0C-3941-810F-07A7D1A4D8A2}"/>
              </a:ext>
            </a:extLst>
          </p:cNvPr>
          <p:cNvSpPr/>
          <p:nvPr/>
        </p:nvSpPr>
        <p:spPr>
          <a:xfrm>
            <a:off x="1694" y="952"/>
            <a:ext cx="8160840" cy="685514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791" y="21600"/>
                </a:lnTo>
                <a:cubicBezTo>
                  <a:pt x="17819" y="21567"/>
                  <a:pt x="17849" y="21534"/>
                  <a:pt x="17877" y="21501"/>
                </a:cubicBezTo>
                <a:cubicBezTo>
                  <a:pt x="19044" y="20112"/>
                  <a:pt x="19962" y="18491"/>
                  <a:pt x="20602" y="16691"/>
                </a:cubicBezTo>
                <a:cubicBezTo>
                  <a:pt x="21265" y="14824"/>
                  <a:pt x="21600" y="12844"/>
                  <a:pt x="21600" y="10800"/>
                </a:cubicBezTo>
                <a:cubicBezTo>
                  <a:pt x="21600" y="8756"/>
                  <a:pt x="21265" y="6773"/>
                  <a:pt x="20602" y="4909"/>
                </a:cubicBezTo>
                <a:cubicBezTo>
                  <a:pt x="19962" y="3106"/>
                  <a:pt x="19044" y="1488"/>
                  <a:pt x="17877" y="99"/>
                </a:cubicBezTo>
                <a:cubicBezTo>
                  <a:pt x="17849" y="66"/>
                  <a:pt x="17821" y="33"/>
                  <a:pt x="17791" y="0"/>
                </a:cubicBezTo>
                <a:lnTo>
                  <a:pt x="0" y="0"/>
                </a:lnTo>
                <a:lnTo>
                  <a:pt x="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5" name="Title 1">
            <a:extLst>
              <a:ext uri="{FF2B5EF4-FFF2-40B4-BE49-F238E27FC236}">
                <a16:creationId xmlns:a16="http://schemas.microsoft.com/office/drawing/2014/main" id="{F8E3918C-C19C-44C0-B96F-F855B6637408}"/>
              </a:ext>
            </a:extLst>
          </p:cNvPr>
          <p:cNvSpPr>
            <a:spLocks noGrp="1"/>
          </p:cNvSpPr>
          <p:nvPr>
            <p:ph type="title"/>
          </p:nvPr>
        </p:nvSpPr>
        <p:spPr>
          <a:xfrm>
            <a:off x="838200" y="365129"/>
            <a:ext cx="6101080" cy="1325563"/>
          </a:xfrm>
        </p:spPr>
        <p:txBody>
          <a:bodyPr/>
          <a:lstStyle/>
          <a:p>
            <a:r>
              <a:rPr lang="en-US" dirty="0"/>
              <a:t>Click to edit Master title style</a:t>
            </a:r>
          </a:p>
        </p:txBody>
      </p:sp>
      <p:sp>
        <p:nvSpPr>
          <p:cNvPr id="16" name="Date Placeholder 2">
            <a:extLst>
              <a:ext uri="{FF2B5EF4-FFF2-40B4-BE49-F238E27FC236}">
                <a16:creationId xmlns:a16="http://schemas.microsoft.com/office/drawing/2014/main" id="{3C0F0112-38A9-4EF6-8AE6-5FADD4DFDACC}"/>
              </a:ext>
            </a:extLst>
          </p:cNvPr>
          <p:cNvSpPr>
            <a:spLocks noGrp="1"/>
          </p:cNvSpPr>
          <p:nvPr>
            <p:ph type="dt" sz="half" idx="10"/>
          </p:nvPr>
        </p:nvSpPr>
        <p:spPr>
          <a:xfrm>
            <a:off x="838200" y="6356356"/>
            <a:ext cx="1275080" cy="365125"/>
          </a:xfrm>
        </p:spPr>
        <p:txBody>
          <a:bodyPr/>
          <a:lstStyle/>
          <a:p>
            <a:r>
              <a:rPr lang="en-US"/>
              <a:t>Date</a:t>
            </a:r>
            <a:endParaRPr lang="en-GB" dirty="0"/>
          </a:p>
        </p:txBody>
      </p:sp>
      <p:sp>
        <p:nvSpPr>
          <p:cNvPr id="17" name="Footer Placeholder 3">
            <a:extLst>
              <a:ext uri="{FF2B5EF4-FFF2-40B4-BE49-F238E27FC236}">
                <a16:creationId xmlns:a16="http://schemas.microsoft.com/office/drawing/2014/main" id="{BFC0DA48-4541-4AAA-B594-B2AA81C0890D}"/>
              </a:ext>
            </a:extLst>
          </p:cNvPr>
          <p:cNvSpPr>
            <a:spLocks noGrp="1"/>
          </p:cNvSpPr>
          <p:nvPr>
            <p:ph type="ftr" sz="quarter" idx="11"/>
          </p:nvPr>
        </p:nvSpPr>
        <p:spPr>
          <a:xfrm>
            <a:off x="2331355" y="6356356"/>
            <a:ext cx="4114800" cy="365125"/>
          </a:xfrm>
        </p:spPr>
        <p:txBody>
          <a:bodyPr/>
          <a:lstStyle/>
          <a:p>
            <a:r>
              <a:rPr lang="en-GB"/>
              <a:t>Your Footer Here</a:t>
            </a:r>
          </a:p>
        </p:txBody>
      </p:sp>
      <p:sp>
        <p:nvSpPr>
          <p:cNvPr id="18" name="Content Placeholder 2">
            <a:extLst>
              <a:ext uri="{FF2B5EF4-FFF2-40B4-BE49-F238E27FC236}">
                <a16:creationId xmlns:a16="http://schemas.microsoft.com/office/drawing/2014/main" id="{2F7E4004-526B-469D-96FD-F4E564206AE9}"/>
              </a:ext>
            </a:extLst>
          </p:cNvPr>
          <p:cNvSpPr>
            <a:spLocks noGrp="1"/>
          </p:cNvSpPr>
          <p:nvPr>
            <p:ph idx="1"/>
          </p:nvPr>
        </p:nvSpPr>
        <p:spPr>
          <a:xfrm>
            <a:off x="838200" y="1852594"/>
            <a:ext cx="6101080" cy="4436912"/>
          </a:xfrm>
        </p:spPr>
        <p:txBody>
          <a:bodyPr lIns="0" tIns="91440" rIns="0">
            <a:normAutofit/>
          </a:bodyPr>
          <a:lstStyle>
            <a:lvl1pPr>
              <a:spcAft>
                <a:spcPts val="1800"/>
              </a:spcAft>
              <a:defRPr sz="2400">
                <a:solidFill>
                  <a:schemeClr val="tx1"/>
                </a:solidFill>
              </a:defRPr>
            </a:lvl1pPr>
            <a:lvl2pPr>
              <a:spcAft>
                <a:spcPts val="1800"/>
              </a:spcAft>
              <a:defRPr sz="2000">
                <a:solidFill>
                  <a:schemeClr val="tx1"/>
                </a:solidFill>
              </a:defRPr>
            </a:lvl2pPr>
            <a:lvl3pPr>
              <a:spcAft>
                <a:spcPts val="1800"/>
              </a:spcAft>
              <a:defRPr sz="1800">
                <a:solidFill>
                  <a:schemeClr val="tx1"/>
                </a:solidFill>
              </a:defRPr>
            </a:lvl3pPr>
            <a:lvl4pPr>
              <a:spcAft>
                <a:spcPts val="1800"/>
              </a:spcAft>
              <a:defRPr sz="1600">
                <a:solidFill>
                  <a:schemeClr val="tx1"/>
                </a:solidFill>
              </a:defRPr>
            </a:lvl4pPr>
            <a:lvl5pPr>
              <a:spcAft>
                <a:spcPts val="1800"/>
              </a:spcAft>
              <a:defRPr sz="16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reeform 19">
            <a:extLst>
              <a:ext uri="{FF2B5EF4-FFF2-40B4-BE49-F238E27FC236}">
                <a16:creationId xmlns:a16="http://schemas.microsoft.com/office/drawing/2014/main" id="{CC70B9C9-97B2-4C69-88A6-EC856B551360}"/>
              </a:ext>
            </a:extLst>
          </p:cNvPr>
          <p:cNvSpPr>
            <a:spLocks noGrp="1"/>
          </p:cNvSpPr>
          <p:nvPr>
            <p:ph type="pic" sz="quarter" idx="12"/>
          </p:nvPr>
        </p:nvSpPr>
        <p:spPr>
          <a:xfrm>
            <a:off x="9457753" y="0"/>
            <a:ext cx="2550440" cy="2506631"/>
          </a:xfrm>
          <a:custGeom>
            <a:avLst/>
            <a:gdLst>
              <a:gd name="connsiteX0" fmla="*/ 943781 w 2550440"/>
              <a:gd name="connsiteY0" fmla="*/ 0 h 2506631"/>
              <a:gd name="connsiteX1" fmla="*/ 1607604 w 2550440"/>
              <a:gd name="connsiteY1" fmla="*/ 0 h 2506631"/>
              <a:gd name="connsiteX2" fmla="*/ 2177084 w 2550440"/>
              <a:gd name="connsiteY2" fmla="*/ 329576 h 2506631"/>
              <a:gd name="connsiteX3" fmla="*/ 2550440 w 2550440"/>
              <a:gd name="connsiteY3" fmla="*/ 1231383 h 2506631"/>
              <a:gd name="connsiteX4" fmla="*/ 2177084 w 2550440"/>
              <a:gd name="connsiteY4" fmla="*/ 2133306 h 2506631"/>
              <a:gd name="connsiteX5" fmla="*/ 1275220 w 2550440"/>
              <a:gd name="connsiteY5" fmla="*/ 2506631 h 2506631"/>
              <a:gd name="connsiteX6" fmla="*/ 373356 w 2550440"/>
              <a:gd name="connsiteY6" fmla="*/ 2133306 h 2506631"/>
              <a:gd name="connsiteX7" fmla="*/ 0 w 2550440"/>
              <a:gd name="connsiteY7" fmla="*/ 1231383 h 2506631"/>
              <a:gd name="connsiteX8" fmla="*/ 373356 w 2550440"/>
              <a:gd name="connsiteY8" fmla="*/ 329576 h 2506631"/>
              <a:gd name="connsiteX9" fmla="*/ 943781 w 2550440"/>
              <a:gd name="connsiteY9" fmla="*/ 0 h 2506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50440" h="2506631">
                <a:moveTo>
                  <a:pt x="943781" y="0"/>
                </a:moveTo>
                <a:lnTo>
                  <a:pt x="1607604" y="0"/>
                </a:lnTo>
                <a:cubicBezTo>
                  <a:pt x="1820967" y="57096"/>
                  <a:pt x="2017091" y="169546"/>
                  <a:pt x="2177084" y="329576"/>
                </a:cubicBezTo>
                <a:cubicBezTo>
                  <a:pt x="2418077" y="570491"/>
                  <a:pt x="2550440" y="890434"/>
                  <a:pt x="2550440" y="1231383"/>
                </a:cubicBezTo>
                <a:cubicBezTo>
                  <a:pt x="2550440" y="1572331"/>
                  <a:pt x="2418077" y="1892390"/>
                  <a:pt x="2177084" y="2133306"/>
                </a:cubicBezTo>
                <a:cubicBezTo>
                  <a:pt x="1936209" y="2374221"/>
                  <a:pt x="1616223" y="2506631"/>
                  <a:pt x="1275220" y="2506631"/>
                </a:cubicBezTo>
                <a:cubicBezTo>
                  <a:pt x="934217" y="2506631"/>
                  <a:pt x="614231" y="2374221"/>
                  <a:pt x="373356" y="2133306"/>
                </a:cubicBezTo>
                <a:cubicBezTo>
                  <a:pt x="132363" y="1892390"/>
                  <a:pt x="0" y="1572331"/>
                  <a:pt x="0" y="1231383"/>
                </a:cubicBezTo>
                <a:cubicBezTo>
                  <a:pt x="0" y="890434"/>
                  <a:pt x="132363" y="570491"/>
                  <a:pt x="373356" y="329576"/>
                </a:cubicBezTo>
                <a:cubicBezTo>
                  <a:pt x="534294" y="169546"/>
                  <a:pt x="729473" y="57096"/>
                  <a:pt x="943781" y="0"/>
                </a:cubicBezTo>
                <a:close/>
              </a:path>
            </a:pathLst>
          </a:custGeom>
          <a:noFill/>
        </p:spPr>
        <p:txBody>
          <a:bodyPr wrap="square" anchor="ctr">
            <a:noAutofit/>
          </a:bodyPr>
          <a:lstStyle>
            <a:lvl1pPr marL="0" indent="0" algn="ctr">
              <a:buNone/>
              <a:defRPr>
                <a:solidFill>
                  <a:schemeClr val="accent1"/>
                </a:solidFill>
              </a:defRPr>
            </a:lvl1pPr>
          </a:lstStyle>
          <a:p>
            <a:endParaRPr lang="en-US"/>
          </a:p>
        </p:txBody>
      </p:sp>
      <p:sp>
        <p:nvSpPr>
          <p:cNvPr id="19" name="Freeform 20">
            <a:extLst>
              <a:ext uri="{FF2B5EF4-FFF2-40B4-BE49-F238E27FC236}">
                <a16:creationId xmlns:a16="http://schemas.microsoft.com/office/drawing/2014/main" id="{F4B2C33F-210C-4518-BB77-4181A5441CD6}"/>
              </a:ext>
            </a:extLst>
          </p:cNvPr>
          <p:cNvSpPr>
            <a:spLocks noGrp="1"/>
          </p:cNvSpPr>
          <p:nvPr>
            <p:ph type="pic" sz="quarter" idx="13"/>
          </p:nvPr>
        </p:nvSpPr>
        <p:spPr>
          <a:xfrm>
            <a:off x="9457754" y="4351369"/>
            <a:ext cx="2549489" cy="2506631"/>
          </a:xfrm>
          <a:custGeom>
            <a:avLst/>
            <a:gdLst>
              <a:gd name="connsiteX0" fmla="*/ 1275217 w 2549489"/>
              <a:gd name="connsiteY0" fmla="*/ 0 h 2506631"/>
              <a:gd name="connsiteX1" fmla="*/ 2176154 w 2549489"/>
              <a:gd name="connsiteY1" fmla="*/ 373326 h 2506631"/>
              <a:gd name="connsiteX2" fmla="*/ 2549489 w 2549489"/>
              <a:gd name="connsiteY2" fmla="*/ 1275249 h 2506631"/>
              <a:gd name="connsiteX3" fmla="*/ 2176154 w 2549489"/>
              <a:gd name="connsiteY3" fmla="*/ 2177056 h 2506631"/>
              <a:gd name="connsiteX4" fmla="*/ 1606650 w 2549489"/>
              <a:gd name="connsiteY4" fmla="*/ 2506631 h 2506631"/>
              <a:gd name="connsiteX5" fmla="*/ 942839 w 2549489"/>
              <a:gd name="connsiteY5" fmla="*/ 2506631 h 2506631"/>
              <a:gd name="connsiteX6" fmla="*/ 373335 w 2549489"/>
              <a:gd name="connsiteY6" fmla="*/ 2177056 h 2506631"/>
              <a:gd name="connsiteX7" fmla="*/ 0 w 2549489"/>
              <a:gd name="connsiteY7" fmla="*/ 1275249 h 2506631"/>
              <a:gd name="connsiteX8" fmla="*/ 373335 w 2549489"/>
              <a:gd name="connsiteY8" fmla="*/ 373326 h 2506631"/>
              <a:gd name="connsiteX9" fmla="*/ 1275217 w 2549489"/>
              <a:gd name="connsiteY9" fmla="*/ 0 h 2506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9489" h="2506631">
                <a:moveTo>
                  <a:pt x="1275217" y="0"/>
                </a:moveTo>
                <a:cubicBezTo>
                  <a:pt x="1616211" y="0"/>
                  <a:pt x="1936195" y="132411"/>
                  <a:pt x="2176154" y="373326"/>
                </a:cubicBezTo>
                <a:cubicBezTo>
                  <a:pt x="2417057" y="614241"/>
                  <a:pt x="2549489" y="934301"/>
                  <a:pt x="2549489" y="1275249"/>
                </a:cubicBezTo>
                <a:cubicBezTo>
                  <a:pt x="2549489" y="1616197"/>
                  <a:pt x="2417057" y="1936141"/>
                  <a:pt x="2176154" y="2177056"/>
                </a:cubicBezTo>
                <a:cubicBezTo>
                  <a:pt x="2016221" y="2337085"/>
                  <a:pt x="1819934" y="2449536"/>
                  <a:pt x="1606650" y="2506631"/>
                </a:cubicBezTo>
                <a:lnTo>
                  <a:pt x="942839" y="2506631"/>
                </a:lnTo>
                <a:cubicBezTo>
                  <a:pt x="729555" y="2449536"/>
                  <a:pt x="533268" y="2337085"/>
                  <a:pt x="373335" y="2177056"/>
                </a:cubicBezTo>
                <a:cubicBezTo>
                  <a:pt x="132432" y="1936141"/>
                  <a:pt x="0" y="1616197"/>
                  <a:pt x="0" y="1275249"/>
                </a:cubicBezTo>
                <a:cubicBezTo>
                  <a:pt x="0" y="934301"/>
                  <a:pt x="132432" y="614241"/>
                  <a:pt x="373335" y="373326"/>
                </a:cubicBezTo>
                <a:cubicBezTo>
                  <a:pt x="614238" y="132411"/>
                  <a:pt x="934222" y="0"/>
                  <a:pt x="1275217" y="0"/>
                </a:cubicBezTo>
                <a:close/>
              </a:path>
            </a:pathLst>
          </a:custGeom>
          <a:noFill/>
        </p:spPr>
        <p:txBody>
          <a:bodyPr wrap="square" anchor="ctr">
            <a:noAutofit/>
          </a:bodyP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11897299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6">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D4146D68-AC9F-DC42-94DA-9B34045FCF4B}"/>
              </a:ext>
            </a:extLst>
          </p:cNvPr>
          <p:cNvSpPr/>
          <p:nvPr/>
        </p:nvSpPr>
        <p:spPr>
          <a:xfrm>
            <a:off x="8153400" y="953"/>
            <a:ext cx="3844707" cy="6857047"/>
          </a:xfrm>
          <a:custGeom>
            <a:avLst/>
            <a:gdLst/>
            <a:ahLst/>
            <a:cxnLst>
              <a:cxn ang="0">
                <a:pos x="wd2" y="hd2"/>
              </a:cxn>
              <a:cxn ang="5400000">
                <a:pos x="wd2" y="hd2"/>
              </a:cxn>
              <a:cxn ang="10800000">
                <a:pos x="wd2" y="hd2"/>
              </a:cxn>
              <a:cxn ang="16200000">
                <a:pos x="wd2" y="hd2"/>
              </a:cxn>
            </a:cxnLst>
            <a:rect l="0" t="0" r="r" b="b"/>
            <a:pathLst>
              <a:path w="21600" h="21600" extrusionOk="0">
                <a:moveTo>
                  <a:pt x="13264" y="0"/>
                </a:moveTo>
                <a:lnTo>
                  <a:pt x="8336" y="0"/>
                </a:lnTo>
                <a:cubicBezTo>
                  <a:pt x="8336" y="24"/>
                  <a:pt x="8341" y="51"/>
                  <a:pt x="8341" y="78"/>
                </a:cubicBezTo>
                <a:lnTo>
                  <a:pt x="8341" y="162"/>
                </a:lnTo>
                <a:cubicBezTo>
                  <a:pt x="8341" y="816"/>
                  <a:pt x="7651" y="1413"/>
                  <a:pt x="6576" y="1668"/>
                </a:cubicBezTo>
                <a:cubicBezTo>
                  <a:pt x="2713" y="2589"/>
                  <a:pt x="0" y="4737"/>
                  <a:pt x="0" y="7242"/>
                </a:cubicBezTo>
                <a:cubicBezTo>
                  <a:pt x="0" y="9744"/>
                  <a:pt x="2707" y="11895"/>
                  <a:pt x="6576" y="12816"/>
                </a:cubicBezTo>
                <a:cubicBezTo>
                  <a:pt x="7651" y="13071"/>
                  <a:pt x="8341" y="13668"/>
                  <a:pt x="8341" y="14322"/>
                </a:cubicBezTo>
                <a:lnTo>
                  <a:pt x="8341" y="14601"/>
                </a:lnTo>
                <a:cubicBezTo>
                  <a:pt x="8341" y="15081"/>
                  <a:pt x="7967" y="15534"/>
                  <a:pt x="7319" y="15846"/>
                </a:cubicBezTo>
                <a:cubicBezTo>
                  <a:pt x="6191" y="16392"/>
                  <a:pt x="5479" y="17202"/>
                  <a:pt x="5479" y="18102"/>
                </a:cubicBezTo>
                <a:cubicBezTo>
                  <a:pt x="5479" y="19002"/>
                  <a:pt x="6191" y="19812"/>
                  <a:pt x="7319" y="20358"/>
                </a:cubicBezTo>
                <a:cubicBezTo>
                  <a:pt x="7962" y="20670"/>
                  <a:pt x="8336" y="21123"/>
                  <a:pt x="8341" y="21600"/>
                </a:cubicBezTo>
                <a:lnTo>
                  <a:pt x="13259" y="21600"/>
                </a:lnTo>
                <a:cubicBezTo>
                  <a:pt x="13259" y="21123"/>
                  <a:pt x="13633" y="20670"/>
                  <a:pt x="14281" y="20358"/>
                </a:cubicBezTo>
                <a:cubicBezTo>
                  <a:pt x="15409" y="19812"/>
                  <a:pt x="16121" y="19002"/>
                  <a:pt x="16121" y="18102"/>
                </a:cubicBezTo>
                <a:cubicBezTo>
                  <a:pt x="16121" y="17202"/>
                  <a:pt x="15409" y="16392"/>
                  <a:pt x="14281" y="15846"/>
                </a:cubicBezTo>
                <a:cubicBezTo>
                  <a:pt x="13633" y="15534"/>
                  <a:pt x="13259" y="15081"/>
                  <a:pt x="13259" y="14601"/>
                </a:cubicBezTo>
                <a:lnTo>
                  <a:pt x="13259" y="14322"/>
                </a:lnTo>
                <a:cubicBezTo>
                  <a:pt x="13259" y="13668"/>
                  <a:pt x="13949" y="13071"/>
                  <a:pt x="15024" y="12816"/>
                </a:cubicBezTo>
                <a:cubicBezTo>
                  <a:pt x="18887" y="11895"/>
                  <a:pt x="21600" y="9747"/>
                  <a:pt x="21600" y="7242"/>
                </a:cubicBezTo>
                <a:cubicBezTo>
                  <a:pt x="21600" y="4740"/>
                  <a:pt x="18893" y="2589"/>
                  <a:pt x="15024" y="1668"/>
                </a:cubicBezTo>
                <a:cubicBezTo>
                  <a:pt x="13949" y="1413"/>
                  <a:pt x="13259" y="816"/>
                  <a:pt x="13259" y="162"/>
                </a:cubicBezTo>
                <a:lnTo>
                  <a:pt x="13259" y="78"/>
                </a:lnTo>
                <a:cubicBezTo>
                  <a:pt x="13259" y="51"/>
                  <a:pt x="13264" y="24"/>
                  <a:pt x="13264" y="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3" name="Date Placeholder 2">
            <a:extLst>
              <a:ext uri="{FF2B5EF4-FFF2-40B4-BE49-F238E27FC236}">
                <a16:creationId xmlns:a16="http://schemas.microsoft.com/office/drawing/2014/main" id="{C83DD618-1F0A-C146-A7A7-A1C7C4F6C5FF}"/>
              </a:ext>
            </a:extLst>
          </p:cNvPr>
          <p:cNvSpPr>
            <a:spLocks noGrp="1"/>
          </p:cNvSpPr>
          <p:nvPr userDrawn="1">
            <p:ph type="dt" sz="half" idx="10"/>
          </p:nvPr>
        </p:nvSpPr>
        <p:spPr/>
        <p:txBody>
          <a:bodyPr/>
          <a:lstStyle/>
          <a:p>
            <a:r>
              <a:rPr lang="en-US"/>
              <a:t>Date</a:t>
            </a:r>
            <a:endParaRPr lang="en-GB"/>
          </a:p>
        </p:txBody>
      </p:sp>
      <p:sp>
        <p:nvSpPr>
          <p:cNvPr id="4" name="Footer Placeholder 3">
            <a:extLst>
              <a:ext uri="{FF2B5EF4-FFF2-40B4-BE49-F238E27FC236}">
                <a16:creationId xmlns:a16="http://schemas.microsoft.com/office/drawing/2014/main" id="{1A73E1F0-784C-674C-B57F-560F93F44C45}"/>
              </a:ext>
            </a:extLst>
          </p:cNvPr>
          <p:cNvSpPr>
            <a:spLocks noGrp="1"/>
          </p:cNvSpPr>
          <p:nvPr userDrawn="1">
            <p:ph type="ftr" sz="quarter" idx="11"/>
          </p:nvPr>
        </p:nvSpPr>
        <p:spPr/>
        <p:txBody>
          <a:bodyPr/>
          <a:lstStyle/>
          <a:p>
            <a:r>
              <a:rPr lang="en-GB"/>
              <a:t>Your Footer Here</a:t>
            </a:r>
          </a:p>
        </p:txBody>
      </p:sp>
      <p:sp>
        <p:nvSpPr>
          <p:cNvPr id="5" name="Slide Number Placeholder 4">
            <a:extLst>
              <a:ext uri="{FF2B5EF4-FFF2-40B4-BE49-F238E27FC236}">
                <a16:creationId xmlns:a16="http://schemas.microsoft.com/office/drawing/2014/main" id="{FBDCAB61-0ABE-424E-B67B-55FB02D2E5EF}"/>
              </a:ext>
            </a:extLst>
          </p:cNvPr>
          <p:cNvSpPr>
            <a:spLocks noGrp="1"/>
          </p:cNvSpPr>
          <p:nvPr userDrawn="1">
            <p:ph type="sldNum" sz="quarter" idx="12"/>
          </p:nvPr>
        </p:nvSpPr>
        <p:spPr/>
        <p:txBody>
          <a:bodyPr/>
          <a:lstStyle/>
          <a:p>
            <a:fld id="{CE7809C5-EAA0-BC41-804F-8C0058248A03}" type="slidenum">
              <a:rPr lang="en-GB" smtClean="0"/>
              <a:t>‹#›</a:t>
            </a:fld>
            <a:endParaRPr lang="en-GB"/>
          </a:p>
        </p:txBody>
      </p:sp>
      <p:sp>
        <p:nvSpPr>
          <p:cNvPr id="10" name="Title 1">
            <a:extLst>
              <a:ext uri="{FF2B5EF4-FFF2-40B4-BE49-F238E27FC236}">
                <a16:creationId xmlns:a16="http://schemas.microsoft.com/office/drawing/2014/main" id="{B4835B4C-3EA8-554B-B8F5-54B50FFCB9F9}"/>
              </a:ext>
            </a:extLst>
          </p:cNvPr>
          <p:cNvSpPr>
            <a:spLocks noGrp="1"/>
          </p:cNvSpPr>
          <p:nvPr userDrawn="1">
            <p:ph type="title"/>
          </p:nvPr>
        </p:nvSpPr>
        <p:spPr>
          <a:xfrm>
            <a:off x="838200" y="-356205"/>
            <a:ext cx="7178040" cy="1588127"/>
          </a:xfrm>
        </p:spPr>
        <p:txBody>
          <a:bodyPr wrap="square" lIns="0" rIns="0" anchor="b">
            <a:spAutoFit/>
          </a:bodyPr>
          <a:lstStyle>
            <a:lvl1pPr>
              <a:defRPr sz="5400">
                <a:solidFill>
                  <a:schemeClr val="tx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19634866-950D-3045-B4EA-7C31AA47C062}"/>
              </a:ext>
            </a:extLst>
          </p:cNvPr>
          <p:cNvSpPr>
            <a:spLocks noGrp="1"/>
          </p:cNvSpPr>
          <p:nvPr userDrawn="1">
            <p:ph idx="1"/>
          </p:nvPr>
        </p:nvSpPr>
        <p:spPr>
          <a:xfrm>
            <a:off x="838200" y="2103270"/>
            <a:ext cx="7178040" cy="4186236"/>
          </a:xfrm>
        </p:spPr>
        <p:txBody>
          <a:bodyPr lIns="0" tIns="91440" rIns="0">
            <a:normAutofit/>
          </a:bodyPr>
          <a:lstStyle>
            <a:lvl1pPr>
              <a:spcAft>
                <a:spcPts val="1800"/>
              </a:spcAft>
              <a:defRPr sz="2400">
                <a:solidFill>
                  <a:schemeClr val="tx1"/>
                </a:solidFill>
              </a:defRPr>
            </a:lvl1pPr>
            <a:lvl2pPr>
              <a:spcAft>
                <a:spcPts val="1800"/>
              </a:spcAft>
              <a:defRPr sz="2000">
                <a:solidFill>
                  <a:schemeClr val="tx1"/>
                </a:solidFill>
              </a:defRPr>
            </a:lvl2pPr>
            <a:lvl3pPr>
              <a:spcAft>
                <a:spcPts val="1800"/>
              </a:spcAft>
              <a:defRPr sz="1800">
                <a:solidFill>
                  <a:schemeClr val="tx1"/>
                </a:solidFill>
              </a:defRPr>
            </a:lvl3pPr>
            <a:lvl4pPr>
              <a:spcAft>
                <a:spcPts val="1800"/>
              </a:spcAft>
              <a:defRPr sz="1600">
                <a:solidFill>
                  <a:schemeClr val="tx1"/>
                </a:solidFill>
              </a:defRPr>
            </a:lvl4pPr>
            <a:lvl5pPr>
              <a:spcAft>
                <a:spcPts val="1800"/>
              </a:spcAft>
              <a:defRPr sz="16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7">
            <a:extLst>
              <a:ext uri="{FF2B5EF4-FFF2-40B4-BE49-F238E27FC236}">
                <a16:creationId xmlns:a16="http://schemas.microsoft.com/office/drawing/2014/main" id="{C7998B54-0BB3-B142-A257-34679B6A0F11}"/>
              </a:ext>
            </a:extLst>
          </p:cNvPr>
          <p:cNvSpPr>
            <a:spLocks noGrp="1"/>
          </p:cNvSpPr>
          <p:nvPr userDrawn="1">
            <p:ph type="body" sz="quarter" idx="13"/>
          </p:nvPr>
        </p:nvSpPr>
        <p:spPr>
          <a:xfrm>
            <a:off x="838205" y="1269500"/>
            <a:ext cx="7178039" cy="552450"/>
          </a:xfrm>
        </p:spPr>
        <p:txBody>
          <a:bodyPr lIns="45720" rIns="0">
            <a:normAutofit/>
          </a:bodyPr>
          <a:lstStyle>
            <a:lvl1pPr marL="0" indent="0">
              <a:buNone/>
              <a:defRPr sz="2400">
                <a:solidFill>
                  <a:schemeClr val="accent5"/>
                </a:solidFill>
              </a:defRPr>
            </a:lvl1pPr>
          </a:lstStyle>
          <a:p>
            <a:pPr lvl="0"/>
            <a:endParaRPr lang="en-US" dirty="0"/>
          </a:p>
        </p:txBody>
      </p:sp>
      <p:sp>
        <p:nvSpPr>
          <p:cNvPr id="13" name="Freeform 18">
            <a:extLst>
              <a:ext uri="{FF2B5EF4-FFF2-40B4-BE49-F238E27FC236}">
                <a16:creationId xmlns:a16="http://schemas.microsoft.com/office/drawing/2014/main" id="{D03E6829-E965-4E5F-A79C-4E5B29784B08}"/>
              </a:ext>
            </a:extLst>
          </p:cNvPr>
          <p:cNvSpPr>
            <a:spLocks noGrp="1"/>
          </p:cNvSpPr>
          <p:nvPr>
            <p:ph type="pic" sz="quarter" idx="14"/>
          </p:nvPr>
        </p:nvSpPr>
        <p:spPr>
          <a:xfrm>
            <a:off x="8391493" y="610470"/>
            <a:ext cx="3365662" cy="3365667"/>
          </a:xfrm>
          <a:custGeom>
            <a:avLst/>
            <a:gdLst>
              <a:gd name="connsiteX0" fmla="*/ 1682831 w 3365662"/>
              <a:gd name="connsiteY0" fmla="*/ 0 h 3365667"/>
              <a:gd name="connsiteX1" fmla="*/ 2872343 w 3365662"/>
              <a:gd name="connsiteY1" fmla="*/ 493320 h 3365667"/>
              <a:gd name="connsiteX2" fmla="*/ 3365662 w 3365662"/>
              <a:gd name="connsiteY2" fmla="*/ 1682834 h 3365667"/>
              <a:gd name="connsiteX3" fmla="*/ 2872343 w 3365662"/>
              <a:gd name="connsiteY3" fmla="*/ 2872348 h 3365667"/>
              <a:gd name="connsiteX4" fmla="*/ 1682831 w 3365662"/>
              <a:gd name="connsiteY4" fmla="*/ 3365667 h 3365667"/>
              <a:gd name="connsiteX5" fmla="*/ 493319 w 3365662"/>
              <a:gd name="connsiteY5" fmla="*/ 2872348 h 3365667"/>
              <a:gd name="connsiteX6" fmla="*/ 0 w 3365662"/>
              <a:gd name="connsiteY6" fmla="*/ 1682834 h 3365667"/>
              <a:gd name="connsiteX7" fmla="*/ 493319 w 3365662"/>
              <a:gd name="connsiteY7" fmla="*/ 493320 h 3365667"/>
              <a:gd name="connsiteX8" fmla="*/ 1682831 w 3365662"/>
              <a:gd name="connsiteY8" fmla="*/ 0 h 3365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5662" h="3365667">
                <a:moveTo>
                  <a:pt x="1682831" y="0"/>
                </a:moveTo>
                <a:cubicBezTo>
                  <a:pt x="2132365" y="0"/>
                  <a:pt x="2554319" y="175295"/>
                  <a:pt x="2872343" y="493320"/>
                </a:cubicBezTo>
                <a:cubicBezTo>
                  <a:pt x="3190367" y="810409"/>
                  <a:pt x="3365662" y="1233299"/>
                  <a:pt x="3365662" y="1682834"/>
                </a:cubicBezTo>
                <a:cubicBezTo>
                  <a:pt x="3365662" y="2132368"/>
                  <a:pt x="3190367" y="2554323"/>
                  <a:pt x="2872343" y="2872348"/>
                </a:cubicBezTo>
                <a:cubicBezTo>
                  <a:pt x="2555254" y="3190372"/>
                  <a:pt x="2132365" y="3365667"/>
                  <a:pt x="1682831" y="3365667"/>
                </a:cubicBezTo>
                <a:cubicBezTo>
                  <a:pt x="1233297" y="3365667"/>
                  <a:pt x="811343" y="3190372"/>
                  <a:pt x="493319" y="2872348"/>
                </a:cubicBezTo>
                <a:cubicBezTo>
                  <a:pt x="175295" y="2555258"/>
                  <a:pt x="0" y="2132368"/>
                  <a:pt x="0" y="1682834"/>
                </a:cubicBezTo>
                <a:cubicBezTo>
                  <a:pt x="0" y="1233299"/>
                  <a:pt x="175295" y="811344"/>
                  <a:pt x="493319" y="493320"/>
                </a:cubicBezTo>
                <a:cubicBezTo>
                  <a:pt x="810408" y="175295"/>
                  <a:pt x="1233297" y="0"/>
                  <a:pt x="1682831" y="0"/>
                </a:cubicBezTo>
                <a:close/>
              </a:path>
            </a:pathLst>
          </a:custGeom>
        </p:spPr>
        <p:txBody>
          <a:bodyPr wrap="square" anchor="ctr">
            <a:noAutofit/>
          </a:bodyPr>
          <a:lstStyle>
            <a:lvl1pPr marL="0" indent="0" algn="ctr">
              <a:buNone/>
              <a:defRPr>
                <a:solidFill>
                  <a:schemeClr val="accent1"/>
                </a:solidFill>
              </a:defRPr>
            </a:lvl1pPr>
          </a:lstStyle>
          <a:p>
            <a:endParaRPr lang="en-US"/>
          </a:p>
        </p:txBody>
      </p:sp>
      <p:sp>
        <p:nvSpPr>
          <p:cNvPr id="14" name="Freeform 19">
            <a:extLst>
              <a:ext uri="{FF2B5EF4-FFF2-40B4-BE49-F238E27FC236}">
                <a16:creationId xmlns:a16="http://schemas.microsoft.com/office/drawing/2014/main" id="{08A11EFB-01EA-48EC-A167-6894A37ED1BA}"/>
              </a:ext>
            </a:extLst>
          </p:cNvPr>
          <p:cNvSpPr>
            <a:spLocks noGrp="1"/>
          </p:cNvSpPr>
          <p:nvPr>
            <p:ph type="pic" sz="quarter" idx="15"/>
          </p:nvPr>
        </p:nvSpPr>
        <p:spPr>
          <a:xfrm>
            <a:off x="9362907" y="5038979"/>
            <a:ext cx="1417320" cy="1415220"/>
          </a:xfrm>
          <a:custGeom>
            <a:avLst/>
            <a:gdLst>
              <a:gd name="connsiteX0" fmla="*/ 707608 w 1415216"/>
              <a:gd name="connsiteY0" fmla="*/ 0 h 1415220"/>
              <a:gd name="connsiteX1" fmla="*/ 1415216 w 1415216"/>
              <a:gd name="connsiteY1" fmla="*/ 707610 h 1415220"/>
              <a:gd name="connsiteX2" fmla="*/ 707608 w 1415216"/>
              <a:gd name="connsiteY2" fmla="*/ 1415220 h 1415220"/>
              <a:gd name="connsiteX3" fmla="*/ 0 w 1415216"/>
              <a:gd name="connsiteY3" fmla="*/ 707610 h 1415220"/>
              <a:gd name="connsiteX4" fmla="*/ 707608 w 1415216"/>
              <a:gd name="connsiteY4" fmla="*/ 0 h 1415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5216" h="1415220">
                <a:moveTo>
                  <a:pt x="707608" y="0"/>
                </a:moveTo>
                <a:cubicBezTo>
                  <a:pt x="1098409" y="0"/>
                  <a:pt x="1415216" y="316808"/>
                  <a:pt x="1415216" y="707610"/>
                </a:cubicBezTo>
                <a:cubicBezTo>
                  <a:pt x="1415216" y="1098412"/>
                  <a:pt x="1098409" y="1415220"/>
                  <a:pt x="707608" y="1415220"/>
                </a:cubicBezTo>
                <a:cubicBezTo>
                  <a:pt x="316807" y="1415220"/>
                  <a:pt x="0" y="1098412"/>
                  <a:pt x="0" y="707610"/>
                </a:cubicBezTo>
                <a:cubicBezTo>
                  <a:pt x="0" y="316808"/>
                  <a:pt x="316807" y="0"/>
                  <a:pt x="707608" y="0"/>
                </a:cubicBezTo>
                <a:close/>
              </a:path>
            </a:pathLst>
          </a:custGeom>
        </p:spPr>
        <p:txBody>
          <a:bodyPr wrap="square" anchor="ctr">
            <a:noAutofit/>
          </a:bodyP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2247903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07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624E2-0D6E-4EE7-A9BC-6DC9F61DE3A7}"/>
              </a:ext>
            </a:extLst>
          </p:cNvPr>
          <p:cNvSpPr>
            <a:spLocks noGrp="1"/>
          </p:cNvSpPr>
          <p:nvPr>
            <p:ph type="ctrTitle"/>
          </p:nvPr>
        </p:nvSpPr>
        <p:spPr>
          <a:xfrm>
            <a:off x="407368" y="136524"/>
            <a:ext cx="4896544" cy="1575619"/>
          </a:xfrm>
        </p:spPr>
        <p:txBody>
          <a:bodyPr anchor="b">
            <a:normAutofit/>
          </a:bodyPr>
          <a:lstStyle>
            <a:lvl1pPr algn="ctr">
              <a:defRPr sz="4400">
                <a:solidFill>
                  <a:schemeClr val="accent3">
                    <a:lumMod val="50000"/>
                  </a:schemeClr>
                </a:solidFill>
              </a:defRPr>
            </a:lvl1pPr>
          </a:lstStyle>
          <a:p>
            <a:r>
              <a:rPr lang="en-US" dirty="0"/>
              <a:t>Click to edit Master title style</a:t>
            </a:r>
          </a:p>
        </p:txBody>
      </p:sp>
      <p:sp>
        <p:nvSpPr>
          <p:cNvPr id="7" name="Subtitle 2">
            <a:extLst>
              <a:ext uri="{FF2B5EF4-FFF2-40B4-BE49-F238E27FC236}">
                <a16:creationId xmlns:a16="http://schemas.microsoft.com/office/drawing/2014/main" id="{1A03B0D3-6BE0-4616-9DF7-8E7853D1EFBC}"/>
              </a:ext>
            </a:extLst>
          </p:cNvPr>
          <p:cNvSpPr>
            <a:spLocks noGrp="1"/>
          </p:cNvSpPr>
          <p:nvPr>
            <p:ph type="subTitle" idx="1"/>
          </p:nvPr>
        </p:nvSpPr>
        <p:spPr>
          <a:xfrm>
            <a:off x="407368" y="2060848"/>
            <a:ext cx="4896544" cy="1188720"/>
          </a:xfrm>
        </p:spPr>
        <p:txBody>
          <a:bodyPr/>
          <a:lstStyle>
            <a:lvl1pPr marL="0" indent="0" algn="ctr">
              <a:buNone/>
              <a:defRPr sz="24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Date Placeholder 3">
            <a:extLst>
              <a:ext uri="{FF2B5EF4-FFF2-40B4-BE49-F238E27FC236}">
                <a16:creationId xmlns:a16="http://schemas.microsoft.com/office/drawing/2014/main" id="{210FEDEB-9B07-4CFB-81C7-6736926FE8BC}"/>
              </a:ext>
            </a:extLst>
          </p:cNvPr>
          <p:cNvSpPr>
            <a:spLocks noGrp="1"/>
          </p:cNvSpPr>
          <p:nvPr>
            <p:ph type="dt" sz="half" idx="10"/>
          </p:nvPr>
        </p:nvSpPr>
        <p:spPr>
          <a:xfrm>
            <a:off x="407368" y="6356350"/>
            <a:ext cx="1455052" cy="365125"/>
          </a:xfrm>
        </p:spPr>
        <p:txBody>
          <a:bodyPr/>
          <a:lstStyle/>
          <a:p>
            <a:r>
              <a:rPr lang="en-US"/>
              <a:t>Your Date Here</a:t>
            </a:r>
          </a:p>
        </p:txBody>
      </p:sp>
      <p:sp>
        <p:nvSpPr>
          <p:cNvPr id="9" name="Footer Placeholder 4">
            <a:extLst>
              <a:ext uri="{FF2B5EF4-FFF2-40B4-BE49-F238E27FC236}">
                <a16:creationId xmlns:a16="http://schemas.microsoft.com/office/drawing/2014/main" id="{FD16A577-D524-4143-9267-5C6BAE2C98C4}"/>
              </a:ext>
            </a:extLst>
          </p:cNvPr>
          <p:cNvSpPr>
            <a:spLocks noGrp="1"/>
          </p:cNvSpPr>
          <p:nvPr>
            <p:ph type="ftr" sz="quarter" idx="11"/>
          </p:nvPr>
        </p:nvSpPr>
        <p:spPr>
          <a:xfrm>
            <a:off x="1862420" y="6356349"/>
            <a:ext cx="3384376" cy="365125"/>
          </a:xfrm>
        </p:spPr>
        <p:txBody>
          <a:bodyPr/>
          <a:lstStyle>
            <a:lvl1pPr algn="r">
              <a:defRPr/>
            </a:lvl1pPr>
          </a:lstStyle>
          <a:p>
            <a:r>
              <a:rPr lang="en-US"/>
              <a:t>Your Footer Here</a:t>
            </a:r>
          </a:p>
        </p:txBody>
      </p:sp>
    </p:spTree>
    <p:extLst>
      <p:ext uri="{BB962C8B-B14F-4D97-AF65-F5344CB8AC3E}">
        <p14:creationId xmlns:p14="http://schemas.microsoft.com/office/powerpoint/2010/main" val="796464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1">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E8D67A54-C093-984E-89B4-21B43E3D1CE6}"/>
              </a:ext>
            </a:extLst>
          </p:cNvPr>
          <p:cNvSpPr>
            <a:spLocks noGrp="1"/>
          </p:cNvSpPr>
          <p:nvPr>
            <p:ph type="pic" sz="quarter" idx="13"/>
          </p:nvPr>
        </p:nvSpPr>
        <p:spPr>
          <a:xfrm>
            <a:off x="1693" y="0"/>
            <a:ext cx="12188402" cy="5740400"/>
          </a:xfrm>
          <a:custGeom>
            <a:avLst/>
            <a:gdLst>
              <a:gd name="connsiteX0" fmla="*/ 0 w 12188402"/>
              <a:gd name="connsiteY0" fmla="*/ 0 h 5740400"/>
              <a:gd name="connsiteX1" fmla="*/ 12188402 w 12188402"/>
              <a:gd name="connsiteY1" fmla="*/ 0 h 5740400"/>
              <a:gd name="connsiteX2" fmla="*/ 12188402 w 12188402"/>
              <a:gd name="connsiteY2" fmla="*/ 5077042 h 5740400"/>
              <a:gd name="connsiteX3" fmla="*/ 10512200 w 12188402"/>
              <a:gd name="connsiteY3" fmla="*/ 5710867 h 5740400"/>
              <a:gd name="connsiteX4" fmla="*/ 10362197 w 12188402"/>
              <a:gd name="connsiteY4" fmla="*/ 5740400 h 5740400"/>
              <a:gd name="connsiteX5" fmla="*/ 8893657 w 12188402"/>
              <a:gd name="connsiteY5" fmla="*/ 5740400 h 5740400"/>
              <a:gd name="connsiteX6" fmla="*/ 8767667 w 12188402"/>
              <a:gd name="connsiteY6" fmla="*/ 5705440 h 5740400"/>
              <a:gd name="connsiteX7" fmla="*/ 5611395 w 12188402"/>
              <a:gd name="connsiteY7" fmla="*/ 3759757 h 5740400"/>
              <a:gd name="connsiteX8" fmla="*/ 4627722 w 12188402"/>
              <a:gd name="connsiteY8" fmla="*/ 3428429 h 5740400"/>
              <a:gd name="connsiteX9" fmla="*/ 4034583 w 12188402"/>
              <a:gd name="connsiteY9" fmla="*/ 3487387 h 5740400"/>
              <a:gd name="connsiteX10" fmla="*/ 1459426 w 12188402"/>
              <a:gd name="connsiteY10" fmla="*/ 4324703 h 5740400"/>
              <a:gd name="connsiteX11" fmla="*/ 0 w 12188402"/>
              <a:gd name="connsiteY11" fmla="*/ 3766677 h 574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88402" h="5740400">
                <a:moveTo>
                  <a:pt x="0" y="0"/>
                </a:moveTo>
                <a:lnTo>
                  <a:pt x="12188402" y="0"/>
                </a:lnTo>
                <a:lnTo>
                  <a:pt x="12188402" y="5077042"/>
                </a:lnTo>
                <a:cubicBezTo>
                  <a:pt x="12188402" y="5077042"/>
                  <a:pt x="11441512" y="5503288"/>
                  <a:pt x="10512200" y="5710867"/>
                </a:cubicBezTo>
                <a:lnTo>
                  <a:pt x="10362197" y="5740400"/>
                </a:lnTo>
                <a:lnTo>
                  <a:pt x="8893657" y="5740400"/>
                </a:lnTo>
                <a:lnTo>
                  <a:pt x="8767667" y="5705440"/>
                </a:lnTo>
                <a:cubicBezTo>
                  <a:pt x="7376864" y="5284244"/>
                  <a:pt x="5611395" y="3759757"/>
                  <a:pt x="5611395" y="3759757"/>
                </a:cubicBezTo>
                <a:lnTo>
                  <a:pt x="4627722" y="3428429"/>
                </a:lnTo>
                <a:lnTo>
                  <a:pt x="4034583" y="3487387"/>
                </a:lnTo>
                <a:cubicBezTo>
                  <a:pt x="4034583" y="3487387"/>
                  <a:pt x="2344901" y="4338820"/>
                  <a:pt x="1459426" y="4324703"/>
                </a:cubicBezTo>
                <a:cubicBezTo>
                  <a:pt x="572822" y="4310310"/>
                  <a:pt x="0" y="3766677"/>
                  <a:pt x="0" y="3766677"/>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8D64917-7E4E-6645-A934-D76B1C7D3A38}"/>
              </a:ext>
            </a:extLst>
          </p:cNvPr>
          <p:cNvSpPr>
            <a:spLocks noGrp="1"/>
          </p:cNvSpPr>
          <p:nvPr userDrawn="1">
            <p:ph type="ctrTitle"/>
          </p:nvPr>
        </p:nvSpPr>
        <p:spPr>
          <a:xfrm>
            <a:off x="478971" y="4678997"/>
            <a:ext cx="6003109" cy="1827165"/>
          </a:xfrm>
        </p:spPr>
        <p:txBody>
          <a:bodyPr anchor="ctr"/>
          <a:lstStyle>
            <a:lvl1pPr algn="ctr">
              <a:defRPr sz="4000" cap="all" baseline="0"/>
            </a:lvl1pPr>
          </a:lstStyle>
          <a:p>
            <a:r>
              <a:rPr lang="en-US"/>
              <a:t>Click to edit Master title style</a:t>
            </a:r>
            <a:endParaRPr lang="fr-FR" dirty="0"/>
          </a:p>
        </p:txBody>
      </p:sp>
    </p:spTree>
    <p:extLst>
      <p:ext uri="{BB962C8B-B14F-4D97-AF65-F5344CB8AC3E}">
        <p14:creationId xmlns:p14="http://schemas.microsoft.com/office/powerpoint/2010/main" val="1099266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E5A7D96-14F6-794F-8304-A3619769C16D}"/>
              </a:ext>
            </a:extLst>
          </p:cNvPr>
          <p:cNvSpPr>
            <a:spLocks noGrp="1"/>
          </p:cNvSpPr>
          <p:nvPr>
            <p:ph type="pic" sz="quarter" idx="13"/>
          </p:nvPr>
        </p:nvSpPr>
        <p:spPr>
          <a:xfrm>
            <a:off x="1" y="2102978"/>
            <a:ext cx="12192000" cy="4755022"/>
          </a:xfrm>
          <a:custGeom>
            <a:avLst/>
            <a:gdLst>
              <a:gd name="connsiteX0" fmla="*/ 1951544 w 12192000"/>
              <a:gd name="connsiteY0" fmla="*/ 0 h 4755022"/>
              <a:gd name="connsiteX1" fmla="*/ 3591156 w 12192000"/>
              <a:gd name="connsiteY1" fmla="*/ 0 h 4755022"/>
              <a:gd name="connsiteX2" fmla="*/ 3730343 w 12192000"/>
              <a:gd name="connsiteY2" fmla="*/ 45352 h 4755022"/>
              <a:gd name="connsiteX3" fmla="*/ 4646507 w 12192000"/>
              <a:gd name="connsiteY3" fmla="*/ 547643 h 4755022"/>
              <a:gd name="connsiteX4" fmla="*/ 6824698 w 12192000"/>
              <a:gd name="connsiteY4" fmla="*/ 2148863 h 4755022"/>
              <a:gd name="connsiteX5" fmla="*/ 8690751 w 12192000"/>
              <a:gd name="connsiteY5" fmla="*/ 2572799 h 4755022"/>
              <a:gd name="connsiteX6" fmla="*/ 9674578 w 12192000"/>
              <a:gd name="connsiteY6" fmla="*/ 2358444 h 4755022"/>
              <a:gd name="connsiteX7" fmla="*/ 10165080 w 12192000"/>
              <a:gd name="connsiteY7" fmla="*/ 2134541 h 4755022"/>
              <a:gd name="connsiteX8" fmla="*/ 10516729 w 12192000"/>
              <a:gd name="connsiteY8" fmla="*/ 1934508 h 4755022"/>
              <a:gd name="connsiteX9" fmla="*/ 10824351 w 12192000"/>
              <a:gd name="connsiteY9" fmla="*/ 1732565 h 4755022"/>
              <a:gd name="connsiteX10" fmla="*/ 11123507 w 12192000"/>
              <a:gd name="connsiteY10" fmla="*/ 1513674 h 4755022"/>
              <a:gd name="connsiteX11" fmla="*/ 11427178 w 12192000"/>
              <a:gd name="connsiteY11" fmla="*/ 1276403 h 4755022"/>
              <a:gd name="connsiteX12" fmla="*/ 11667067 w 12192000"/>
              <a:gd name="connsiteY12" fmla="*/ 1076370 h 4755022"/>
              <a:gd name="connsiteX13" fmla="*/ 11910907 w 12192000"/>
              <a:gd name="connsiteY13" fmla="*/ 863925 h 4755022"/>
              <a:gd name="connsiteX14" fmla="*/ 12192000 w 12192000"/>
              <a:gd name="connsiteY14" fmla="*/ 615435 h 4755022"/>
              <a:gd name="connsiteX15" fmla="*/ 12192000 w 12192000"/>
              <a:gd name="connsiteY15" fmla="*/ 4755022 h 4755022"/>
              <a:gd name="connsiteX16" fmla="*/ 0 w 12192000"/>
              <a:gd name="connsiteY16" fmla="*/ 4755022 h 4755022"/>
              <a:gd name="connsiteX17" fmla="*/ 0 w 12192000"/>
              <a:gd name="connsiteY17" fmla="*/ 1571679 h 4755022"/>
              <a:gd name="connsiteX18" fmla="*/ 1694 w 12192000"/>
              <a:gd name="connsiteY18" fmla="*/ 1571679 h 4755022"/>
              <a:gd name="connsiteX19" fmla="*/ 1728658 w 12192000"/>
              <a:gd name="connsiteY19" fmla="*/ 71679 h 475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4755022">
                <a:moveTo>
                  <a:pt x="1951544" y="0"/>
                </a:moveTo>
                <a:lnTo>
                  <a:pt x="3591156" y="0"/>
                </a:lnTo>
                <a:lnTo>
                  <a:pt x="3730343" y="45352"/>
                </a:lnTo>
                <a:cubicBezTo>
                  <a:pt x="4180699" y="208088"/>
                  <a:pt x="4492696" y="445240"/>
                  <a:pt x="4646507" y="547643"/>
                </a:cubicBezTo>
                <a:cubicBezTo>
                  <a:pt x="4953000" y="752450"/>
                  <a:pt x="6262511" y="1795582"/>
                  <a:pt x="6824698" y="2148863"/>
                </a:cubicBezTo>
                <a:cubicBezTo>
                  <a:pt x="7386885" y="2501427"/>
                  <a:pt x="8116147" y="2632714"/>
                  <a:pt x="8690751" y="2572799"/>
                </a:cubicBezTo>
                <a:cubicBezTo>
                  <a:pt x="9264791" y="2511930"/>
                  <a:pt x="9674578" y="2358444"/>
                  <a:pt x="9674578" y="2358444"/>
                </a:cubicBezTo>
                <a:lnTo>
                  <a:pt x="10165080" y="2134541"/>
                </a:lnTo>
                <a:lnTo>
                  <a:pt x="10516729" y="1934508"/>
                </a:lnTo>
                <a:lnTo>
                  <a:pt x="10824351" y="1732565"/>
                </a:lnTo>
                <a:lnTo>
                  <a:pt x="11123507" y="1513674"/>
                </a:lnTo>
                <a:lnTo>
                  <a:pt x="11427178" y="1276403"/>
                </a:lnTo>
                <a:lnTo>
                  <a:pt x="11667067" y="1076370"/>
                </a:lnTo>
                <a:lnTo>
                  <a:pt x="11910907" y="863925"/>
                </a:lnTo>
                <a:lnTo>
                  <a:pt x="12192000" y="615435"/>
                </a:lnTo>
                <a:lnTo>
                  <a:pt x="12192000" y="4755022"/>
                </a:lnTo>
                <a:lnTo>
                  <a:pt x="0" y="4755022"/>
                </a:lnTo>
                <a:lnTo>
                  <a:pt x="0" y="1571679"/>
                </a:lnTo>
                <a:lnTo>
                  <a:pt x="1694" y="1571679"/>
                </a:lnTo>
                <a:cubicBezTo>
                  <a:pt x="1694" y="1571679"/>
                  <a:pt x="500764" y="524370"/>
                  <a:pt x="1728658" y="71679"/>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5222240" y="463125"/>
            <a:ext cx="6583680" cy="959276"/>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6096000" y="1729725"/>
            <a:ext cx="5251450" cy="1775475"/>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0127052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3">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ABF6C1E-C0EA-CF45-B807-E0E6AA1CCE1C}"/>
              </a:ext>
            </a:extLst>
          </p:cNvPr>
          <p:cNvSpPr>
            <a:spLocks noGrp="1"/>
          </p:cNvSpPr>
          <p:nvPr>
            <p:ph type="pic" sz="quarter" idx="13"/>
          </p:nvPr>
        </p:nvSpPr>
        <p:spPr>
          <a:xfrm>
            <a:off x="1130" y="0"/>
            <a:ext cx="12190871" cy="5243513"/>
          </a:xfrm>
          <a:custGeom>
            <a:avLst/>
            <a:gdLst>
              <a:gd name="connsiteX0" fmla="*/ 0 w 12190871"/>
              <a:gd name="connsiteY0" fmla="*/ 0 h 5243513"/>
              <a:gd name="connsiteX1" fmla="*/ 12190871 w 12190871"/>
              <a:gd name="connsiteY1" fmla="*/ 0 h 5243513"/>
              <a:gd name="connsiteX2" fmla="*/ 12190871 w 12190871"/>
              <a:gd name="connsiteY2" fmla="*/ 4095766 h 5243513"/>
              <a:gd name="connsiteX3" fmla="*/ 10082107 w 12190871"/>
              <a:gd name="connsiteY3" fmla="*/ 2447944 h 5243513"/>
              <a:gd name="connsiteX4" fmla="*/ 7588391 w 12190871"/>
              <a:gd name="connsiteY4" fmla="*/ 2730754 h 5243513"/>
              <a:gd name="connsiteX5" fmla="*/ 5261187 w 12190871"/>
              <a:gd name="connsiteY5" fmla="*/ 3906175 h 5243513"/>
              <a:gd name="connsiteX6" fmla="*/ 2912534 w 12190871"/>
              <a:gd name="connsiteY6" fmla="*/ 3474799 h 5243513"/>
              <a:gd name="connsiteX7" fmla="*/ 1355231 w 12190871"/>
              <a:gd name="connsiteY7" fmla="*/ 3614626 h 5243513"/>
              <a:gd name="connsiteX8" fmla="*/ 638951 w 12190871"/>
              <a:gd name="connsiteY8" fmla="*/ 4275891 h 5243513"/>
              <a:gd name="connsiteX9" fmla="*/ 0 w 12190871"/>
              <a:gd name="connsiteY9" fmla="*/ 5243513 h 524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0871" h="5243513">
                <a:moveTo>
                  <a:pt x="0" y="0"/>
                </a:moveTo>
                <a:lnTo>
                  <a:pt x="12190871" y="0"/>
                </a:lnTo>
                <a:lnTo>
                  <a:pt x="12190871" y="4095766"/>
                </a:lnTo>
                <a:cubicBezTo>
                  <a:pt x="12190871" y="4095766"/>
                  <a:pt x="11506764" y="2941223"/>
                  <a:pt x="10082107" y="2447944"/>
                </a:cubicBezTo>
                <a:cubicBezTo>
                  <a:pt x="8656884" y="1954423"/>
                  <a:pt x="7736276" y="2641177"/>
                  <a:pt x="7588391" y="2730754"/>
                </a:cubicBezTo>
                <a:cubicBezTo>
                  <a:pt x="7440507" y="2820330"/>
                  <a:pt x="6276058" y="3672887"/>
                  <a:pt x="5261187" y="3906175"/>
                </a:cubicBezTo>
                <a:cubicBezTo>
                  <a:pt x="4246880" y="4139462"/>
                  <a:pt x="3164276" y="3580397"/>
                  <a:pt x="2912534" y="3474799"/>
                </a:cubicBezTo>
                <a:cubicBezTo>
                  <a:pt x="2661356" y="3368957"/>
                  <a:pt x="2105942" y="3248065"/>
                  <a:pt x="1355231" y="3614626"/>
                </a:cubicBezTo>
                <a:cubicBezTo>
                  <a:pt x="1355231" y="3614626"/>
                  <a:pt x="989471" y="3834805"/>
                  <a:pt x="638951" y="4275891"/>
                </a:cubicBezTo>
                <a:cubicBezTo>
                  <a:pt x="288431" y="4716734"/>
                  <a:pt x="0" y="5243513"/>
                  <a:pt x="0" y="5243513"/>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831850" y="4033520"/>
            <a:ext cx="10515600" cy="1209993"/>
          </a:xfrm>
        </p:spPr>
        <p:txBody>
          <a:bodyPr anchor="b"/>
          <a:lstStyle>
            <a:lvl1pPr algn="ct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831850" y="5365431"/>
            <a:ext cx="10515600" cy="867729"/>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1250268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4">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7B21357-A39A-EA49-8EC7-2E66F1752169}"/>
              </a:ext>
            </a:extLst>
          </p:cNvPr>
          <p:cNvSpPr>
            <a:spLocks noGrp="1"/>
          </p:cNvSpPr>
          <p:nvPr>
            <p:ph type="pic" sz="quarter" idx="13"/>
          </p:nvPr>
        </p:nvSpPr>
        <p:spPr>
          <a:xfrm>
            <a:off x="9522" y="753602"/>
            <a:ext cx="12182479" cy="6104398"/>
          </a:xfrm>
          <a:custGeom>
            <a:avLst/>
            <a:gdLst>
              <a:gd name="connsiteX0" fmla="*/ 2386511 w 12182479"/>
              <a:gd name="connsiteY0" fmla="*/ 92 h 6104398"/>
              <a:gd name="connsiteX1" fmla="*/ 3963254 w 12182479"/>
              <a:gd name="connsiteY1" fmla="*/ 447214 h 6104398"/>
              <a:gd name="connsiteX2" fmla="*/ 5568409 w 12182479"/>
              <a:gd name="connsiteY2" fmla="*/ 2089698 h 6104398"/>
              <a:gd name="connsiteX3" fmla="*/ 6932169 w 12182479"/>
              <a:gd name="connsiteY3" fmla="*/ 3112909 h 6104398"/>
              <a:gd name="connsiteX4" fmla="*/ 9114863 w 12182479"/>
              <a:gd name="connsiteY4" fmla="*/ 3250982 h 6104398"/>
              <a:gd name="connsiteX5" fmla="*/ 10463960 w 12182479"/>
              <a:gd name="connsiteY5" fmla="*/ 2696046 h 6104398"/>
              <a:gd name="connsiteX6" fmla="*/ 11018939 w 12182479"/>
              <a:gd name="connsiteY6" fmla="*/ 2363788 h 6104398"/>
              <a:gd name="connsiteX7" fmla="*/ 11526543 w 12182479"/>
              <a:gd name="connsiteY7" fmla="*/ 2015374 h 6104398"/>
              <a:gd name="connsiteX8" fmla="*/ 11941649 w 12182479"/>
              <a:gd name="connsiteY8" fmla="*/ 1715432 h 6104398"/>
              <a:gd name="connsiteX9" fmla="*/ 12182479 w 12182479"/>
              <a:gd name="connsiteY9" fmla="*/ 1533587 h 6104398"/>
              <a:gd name="connsiteX10" fmla="*/ 12182479 w 12182479"/>
              <a:gd name="connsiteY10" fmla="*/ 6104398 h 6104398"/>
              <a:gd name="connsiteX11" fmla="*/ 0 w 12182479"/>
              <a:gd name="connsiteY11" fmla="*/ 6104398 h 6104398"/>
              <a:gd name="connsiteX12" fmla="*/ 0 w 12182479"/>
              <a:gd name="connsiteY12" fmla="*/ 933702 h 6104398"/>
              <a:gd name="connsiteX13" fmla="*/ 1242500 w 12182479"/>
              <a:gd name="connsiteY13" fmla="*/ 214840 h 6104398"/>
              <a:gd name="connsiteX14" fmla="*/ 2386511 w 12182479"/>
              <a:gd name="connsiteY14" fmla="*/ 92 h 6104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82479" h="6104398">
                <a:moveTo>
                  <a:pt x="2386511" y="92"/>
                </a:moveTo>
                <a:cubicBezTo>
                  <a:pt x="2862037" y="-3580"/>
                  <a:pt x="3409684" y="103059"/>
                  <a:pt x="3963254" y="447214"/>
                </a:cubicBezTo>
                <a:cubicBezTo>
                  <a:pt x="5070393" y="1135524"/>
                  <a:pt x="5396387" y="1912554"/>
                  <a:pt x="5568409" y="2089698"/>
                </a:cubicBezTo>
                <a:cubicBezTo>
                  <a:pt x="5740993" y="2266550"/>
                  <a:pt x="6364218" y="2913144"/>
                  <a:pt x="6932169" y="3112909"/>
                </a:cubicBezTo>
                <a:cubicBezTo>
                  <a:pt x="7499557" y="3312969"/>
                  <a:pt x="8423959" y="3406388"/>
                  <a:pt x="9114863" y="3250982"/>
                </a:cubicBezTo>
                <a:cubicBezTo>
                  <a:pt x="9806332" y="3095870"/>
                  <a:pt x="10463960" y="2696046"/>
                  <a:pt x="10463960" y="2696046"/>
                </a:cubicBezTo>
                <a:lnTo>
                  <a:pt x="11018939" y="2363788"/>
                </a:lnTo>
                <a:lnTo>
                  <a:pt x="11526543" y="2015374"/>
                </a:lnTo>
                <a:lnTo>
                  <a:pt x="11941649" y="1715432"/>
                </a:lnTo>
                <a:lnTo>
                  <a:pt x="12182479" y="1533587"/>
                </a:lnTo>
                <a:lnTo>
                  <a:pt x="12182479" y="6104398"/>
                </a:lnTo>
                <a:lnTo>
                  <a:pt x="0" y="6104398"/>
                </a:lnTo>
                <a:lnTo>
                  <a:pt x="0" y="933702"/>
                </a:lnTo>
                <a:cubicBezTo>
                  <a:pt x="0" y="933702"/>
                  <a:pt x="711209" y="409024"/>
                  <a:pt x="1242500" y="214840"/>
                </a:cubicBezTo>
                <a:cubicBezTo>
                  <a:pt x="1507582" y="117748"/>
                  <a:pt x="1910986" y="3764"/>
                  <a:pt x="2386511" y="92"/>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4826000" y="458432"/>
            <a:ext cx="6521450" cy="1350047"/>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5683624" y="1936116"/>
            <a:ext cx="5663826" cy="1561463"/>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5676952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5">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D02DF924-9D63-9044-8900-035782CD7E0B}"/>
              </a:ext>
            </a:extLst>
          </p:cNvPr>
          <p:cNvSpPr>
            <a:spLocks noGrp="1"/>
          </p:cNvSpPr>
          <p:nvPr>
            <p:ph type="pic" sz="quarter" idx="13"/>
          </p:nvPr>
        </p:nvSpPr>
        <p:spPr>
          <a:xfrm>
            <a:off x="0" y="-4603"/>
            <a:ext cx="12189142" cy="4614732"/>
          </a:xfrm>
          <a:custGeom>
            <a:avLst/>
            <a:gdLst>
              <a:gd name="connsiteX0" fmla="*/ 0 w 12189142"/>
              <a:gd name="connsiteY0" fmla="*/ 0 h 4614732"/>
              <a:gd name="connsiteX1" fmla="*/ 12189142 w 12189142"/>
              <a:gd name="connsiteY1" fmla="*/ 0 h 4614732"/>
              <a:gd name="connsiteX2" fmla="*/ 12189142 w 12189142"/>
              <a:gd name="connsiteY2" fmla="*/ 349523 h 4614732"/>
              <a:gd name="connsiteX3" fmla="*/ 11316715 w 12189142"/>
              <a:gd name="connsiteY3" fmla="*/ 1075062 h 4614732"/>
              <a:gd name="connsiteX4" fmla="*/ 10074100 w 12189142"/>
              <a:gd name="connsiteY4" fmla="*/ 1752103 h 4614732"/>
              <a:gd name="connsiteX5" fmla="*/ 7979938 w 12189142"/>
              <a:gd name="connsiteY5" fmla="*/ 1996940 h 4614732"/>
              <a:gd name="connsiteX6" fmla="*/ 5376766 w 12189142"/>
              <a:gd name="connsiteY6" fmla="*/ 1557045 h 4614732"/>
              <a:gd name="connsiteX7" fmla="*/ 4267329 w 12189142"/>
              <a:gd name="connsiteY7" fmla="*/ 1892254 h 4614732"/>
              <a:gd name="connsiteX8" fmla="*/ 3310820 w 12189142"/>
              <a:gd name="connsiteY8" fmla="*/ 2528275 h 4614732"/>
              <a:gd name="connsiteX9" fmla="*/ 2354875 w 12189142"/>
              <a:gd name="connsiteY9" fmla="*/ 3316839 h 4614732"/>
              <a:gd name="connsiteX10" fmla="*/ 924908 w 12189142"/>
              <a:gd name="connsiteY10" fmla="*/ 4237649 h 4614732"/>
              <a:gd name="connsiteX11" fmla="*/ 0 w 12189142"/>
              <a:gd name="connsiteY11" fmla="*/ 4614732 h 4614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89142" h="4614732">
                <a:moveTo>
                  <a:pt x="0" y="0"/>
                </a:moveTo>
                <a:lnTo>
                  <a:pt x="12189142" y="0"/>
                </a:lnTo>
                <a:lnTo>
                  <a:pt x="12189142" y="349523"/>
                </a:lnTo>
                <a:lnTo>
                  <a:pt x="11316715" y="1075062"/>
                </a:lnTo>
                <a:lnTo>
                  <a:pt x="10074100" y="1752103"/>
                </a:lnTo>
                <a:cubicBezTo>
                  <a:pt x="10074100" y="1752103"/>
                  <a:pt x="8685892" y="2087312"/>
                  <a:pt x="7979938" y="1996940"/>
                </a:cubicBezTo>
                <a:cubicBezTo>
                  <a:pt x="7275677" y="1906355"/>
                  <a:pt x="5376766" y="1557045"/>
                  <a:pt x="5376766" y="1557045"/>
                </a:cubicBezTo>
                <a:lnTo>
                  <a:pt x="4267329" y="1892254"/>
                </a:lnTo>
                <a:lnTo>
                  <a:pt x="3310820" y="2528275"/>
                </a:lnTo>
                <a:lnTo>
                  <a:pt x="2354875" y="3316839"/>
                </a:lnTo>
                <a:lnTo>
                  <a:pt x="924908" y="4237649"/>
                </a:lnTo>
                <a:lnTo>
                  <a:pt x="0" y="4614732"/>
                </a:ln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2560320" y="2570480"/>
            <a:ext cx="8787130" cy="1991995"/>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2560320" y="4589463"/>
            <a:ext cx="8787130"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816826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6">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5C336B3-8019-9F44-8B71-E21988E8839A}"/>
              </a:ext>
            </a:extLst>
          </p:cNvPr>
          <p:cNvSpPr>
            <a:spLocks noGrp="1"/>
          </p:cNvSpPr>
          <p:nvPr>
            <p:ph type="pic" sz="quarter" idx="13"/>
          </p:nvPr>
        </p:nvSpPr>
        <p:spPr>
          <a:xfrm>
            <a:off x="6794849" y="3"/>
            <a:ext cx="5408861" cy="6857999"/>
          </a:xfrm>
          <a:custGeom>
            <a:avLst/>
            <a:gdLst>
              <a:gd name="connsiteX0" fmla="*/ 578658 w 5408861"/>
              <a:gd name="connsiteY0" fmla="*/ 0 h 6857999"/>
              <a:gd name="connsiteX1" fmla="*/ 5408861 w 5408861"/>
              <a:gd name="connsiteY1" fmla="*/ 0 h 6857999"/>
              <a:gd name="connsiteX2" fmla="*/ 5408861 w 5408861"/>
              <a:gd name="connsiteY2" fmla="*/ 6857999 h 6857999"/>
              <a:gd name="connsiteX3" fmla="*/ 2050265 w 5408861"/>
              <a:gd name="connsiteY3" fmla="*/ 6857999 h 6857999"/>
              <a:gd name="connsiteX4" fmla="*/ 160358 w 5408861"/>
              <a:gd name="connsiteY4" fmla="*/ 5198744 h 6857999"/>
              <a:gd name="connsiteX5" fmla="*/ 728259 w 5408861"/>
              <a:gd name="connsiteY5" fmla="*/ 2546985 h 6857999"/>
              <a:gd name="connsiteX6" fmla="*/ 1197751 w 5408861"/>
              <a:gd name="connsiteY6" fmla="*/ 1065848 h 6857999"/>
              <a:gd name="connsiteX7" fmla="*/ 578658 w 5408861"/>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8861" h="6857999">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D63F62F1-4BFD-4542-A74C-9B8530F299CD}"/>
              </a:ext>
            </a:extLst>
          </p:cNvPr>
          <p:cNvSpPr>
            <a:spLocks noGrp="1"/>
          </p:cNvSpPr>
          <p:nvPr userDrawn="1">
            <p:ph type="title"/>
          </p:nvPr>
        </p:nvSpPr>
        <p:spPr>
          <a:xfrm>
            <a:off x="838200" y="365125"/>
            <a:ext cx="5440680" cy="1325563"/>
          </a:xfrm>
        </p:spPr>
        <p:txBody>
          <a:bodyPr/>
          <a:lstStyle/>
          <a:p>
            <a:r>
              <a:rPr lang="en-US"/>
              <a:t>Click to edit Master title style</a:t>
            </a:r>
            <a:endParaRPr lang="fr-FR" dirty="0"/>
          </a:p>
        </p:txBody>
      </p:sp>
      <p:sp>
        <p:nvSpPr>
          <p:cNvPr id="3" name="Content Placeholder 2">
            <a:extLst>
              <a:ext uri="{FF2B5EF4-FFF2-40B4-BE49-F238E27FC236}">
                <a16:creationId xmlns:a16="http://schemas.microsoft.com/office/drawing/2014/main" id="{16A6E372-E512-4D40-B5A9-B9E0D2D3B620}"/>
              </a:ext>
            </a:extLst>
          </p:cNvPr>
          <p:cNvSpPr>
            <a:spLocks noGrp="1"/>
          </p:cNvSpPr>
          <p:nvPr userDrawn="1">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F9582DD1-5C8D-A943-81EB-5CCC425E6BB3}"/>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064D47AA-48B8-764C-ADC7-D01702E8A26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0E9C1DB6-9C86-6D47-B234-002046BDF34C}"/>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2813359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7">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FF4F757-56D8-C443-AD75-DBC8A6C06954}"/>
              </a:ext>
            </a:extLst>
          </p:cNvPr>
          <p:cNvSpPr>
            <a:spLocks noGrp="1"/>
          </p:cNvSpPr>
          <p:nvPr>
            <p:ph type="pic" sz="quarter" idx="13"/>
          </p:nvPr>
        </p:nvSpPr>
        <p:spPr>
          <a:xfrm>
            <a:off x="2" y="1"/>
            <a:ext cx="5040585" cy="5721349"/>
          </a:xfrm>
          <a:custGeom>
            <a:avLst/>
            <a:gdLst>
              <a:gd name="connsiteX0" fmla="*/ 0 w 5040585"/>
              <a:gd name="connsiteY0" fmla="*/ 0 h 5721349"/>
              <a:gd name="connsiteX1" fmla="*/ 4107617 w 5040585"/>
              <a:gd name="connsiteY1" fmla="*/ 0 h 5721349"/>
              <a:gd name="connsiteX2" fmla="*/ 4985532 w 5040585"/>
              <a:gd name="connsiteY2" fmla="*/ 845795 h 5721349"/>
              <a:gd name="connsiteX3" fmla="*/ 4985532 w 5040585"/>
              <a:gd name="connsiteY3" fmla="*/ 2294837 h 5721349"/>
              <a:gd name="connsiteX4" fmla="*/ 4953497 w 5040585"/>
              <a:gd name="connsiteY4" fmla="*/ 3782447 h 5721349"/>
              <a:gd name="connsiteX5" fmla="*/ 4899319 w 5040585"/>
              <a:gd name="connsiteY5" fmla="*/ 4493795 h 5721349"/>
              <a:gd name="connsiteX6" fmla="*/ 3584919 w 5040585"/>
              <a:gd name="connsiteY6" fmla="*/ 5700288 h 5721349"/>
              <a:gd name="connsiteX7" fmla="*/ 2830670 w 5040585"/>
              <a:gd name="connsiteY7" fmla="*/ 4595377 h 5721349"/>
              <a:gd name="connsiteX8" fmla="*/ 1634284 w 5040585"/>
              <a:gd name="connsiteY8" fmla="*/ 4110009 h 5721349"/>
              <a:gd name="connsiteX9" fmla="*/ 540364 w 5040585"/>
              <a:gd name="connsiteY9" fmla="*/ 3738446 h 5721349"/>
              <a:gd name="connsiteX10" fmla="*/ 0 w 5040585"/>
              <a:gd name="connsiteY10" fmla="*/ 3064581 h 5721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0585" h="5721349">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BCB8D6D4-77F8-674A-9BEF-D821ED45397F}"/>
              </a:ext>
            </a:extLst>
          </p:cNvPr>
          <p:cNvSpPr>
            <a:spLocks noGrp="1"/>
          </p:cNvSpPr>
          <p:nvPr userDrawn="1">
            <p:ph type="title"/>
          </p:nvPr>
        </p:nvSpPr>
        <p:spPr>
          <a:xfrm>
            <a:off x="5425440" y="365125"/>
            <a:ext cx="5928360" cy="1325563"/>
          </a:xfrm>
        </p:spPr>
        <p:txBody>
          <a:bodyPr/>
          <a:lstStyle/>
          <a:p>
            <a:r>
              <a:rPr lang="en-US"/>
              <a:t>Click to edit Master title style</a:t>
            </a:r>
            <a:endParaRPr lang="fr-FR" dirty="0"/>
          </a:p>
        </p:txBody>
      </p:sp>
      <p:sp>
        <p:nvSpPr>
          <p:cNvPr id="4" name="Content Placeholder 3">
            <a:extLst>
              <a:ext uri="{FF2B5EF4-FFF2-40B4-BE49-F238E27FC236}">
                <a16:creationId xmlns:a16="http://schemas.microsoft.com/office/drawing/2014/main" id="{99ACD0F2-0C1C-7846-A444-6E7225F0342E}"/>
              </a:ext>
            </a:extLst>
          </p:cNvPr>
          <p:cNvSpPr>
            <a:spLocks noGrp="1"/>
          </p:cNvSpPr>
          <p:nvPr userDrawn="1">
            <p:ph sz="half" idx="2"/>
          </p:nvPr>
        </p:nvSpPr>
        <p:spPr>
          <a:xfrm>
            <a:off x="5425440" y="1825625"/>
            <a:ext cx="59283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7A2D4ADB-D06A-A640-9129-C690EA7A183F}"/>
              </a:ext>
            </a:extLst>
          </p:cNvPr>
          <p:cNvSpPr>
            <a:spLocks noGrp="1"/>
          </p:cNvSpPr>
          <p:nvPr userDrawn="1">
            <p:ph type="dt" sz="half" idx="10"/>
          </p:nvPr>
        </p:nvSpPr>
        <p:spPr/>
        <p:txBody>
          <a:bodyPr/>
          <a:lstStyle/>
          <a:p>
            <a:r>
              <a:rPr lang="fr-FR"/>
              <a:t>Date</a:t>
            </a:r>
          </a:p>
        </p:txBody>
      </p:sp>
      <p:sp>
        <p:nvSpPr>
          <p:cNvPr id="6" name="Footer Placeholder 5">
            <a:extLst>
              <a:ext uri="{FF2B5EF4-FFF2-40B4-BE49-F238E27FC236}">
                <a16:creationId xmlns:a16="http://schemas.microsoft.com/office/drawing/2014/main" id="{42C80AB1-2693-5348-985A-43AF7441AC31}"/>
              </a:ext>
            </a:extLst>
          </p:cNvPr>
          <p:cNvSpPr>
            <a:spLocks noGrp="1"/>
          </p:cNvSpPr>
          <p:nvPr userDrawn="1">
            <p:ph type="ftr" sz="quarter" idx="11"/>
          </p:nvPr>
        </p:nvSpPr>
        <p:spPr/>
        <p:txBody>
          <a:bodyPr/>
          <a:lstStyle/>
          <a:p>
            <a:r>
              <a:rPr lang="fr-FR"/>
              <a:t>Your Footer Here</a:t>
            </a:r>
          </a:p>
        </p:txBody>
      </p:sp>
      <p:sp>
        <p:nvSpPr>
          <p:cNvPr id="7" name="Slide Number Placeholder 6">
            <a:extLst>
              <a:ext uri="{FF2B5EF4-FFF2-40B4-BE49-F238E27FC236}">
                <a16:creationId xmlns:a16="http://schemas.microsoft.com/office/drawing/2014/main" id="{912142BD-4C1E-D244-A26D-56E537B2B0D4}"/>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42883332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8">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524C21B-7A90-E54E-B881-F828CE1536E0}"/>
              </a:ext>
            </a:extLst>
          </p:cNvPr>
          <p:cNvSpPr>
            <a:spLocks noGrp="1"/>
          </p:cNvSpPr>
          <p:nvPr>
            <p:ph type="pic" sz="quarter" idx="13"/>
          </p:nvPr>
        </p:nvSpPr>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B1B1BD4-373C-4646-889A-3D2AD3B47FC1}"/>
              </a:ext>
            </a:extLst>
          </p:cNvPr>
          <p:cNvSpPr>
            <a:spLocks noGrp="1"/>
          </p:cNvSpPr>
          <p:nvPr userDrawn="1">
            <p:ph type="title"/>
          </p:nvPr>
        </p:nvSpPr>
        <p:spPr>
          <a:xfrm>
            <a:off x="6001410" y="365125"/>
            <a:ext cx="5353977" cy="1325563"/>
          </a:xfrm>
        </p:spPr>
        <p:txBody>
          <a:bodyPr/>
          <a:lstStyle/>
          <a:p>
            <a:r>
              <a:rPr lang="en-US"/>
              <a:t>Click to edit Master title style</a:t>
            </a:r>
            <a:endParaRPr lang="fr-FR" dirty="0"/>
          </a:p>
        </p:txBody>
      </p:sp>
      <p:sp>
        <p:nvSpPr>
          <p:cNvPr id="6" name="Content Placeholder 5">
            <a:extLst>
              <a:ext uri="{FF2B5EF4-FFF2-40B4-BE49-F238E27FC236}">
                <a16:creationId xmlns:a16="http://schemas.microsoft.com/office/drawing/2014/main" id="{2F4A0B3F-206D-3444-BE1B-997A7AD8756F}"/>
              </a:ext>
            </a:extLst>
          </p:cNvPr>
          <p:cNvSpPr>
            <a:spLocks noGrp="1"/>
          </p:cNvSpPr>
          <p:nvPr userDrawn="1">
            <p:ph sz="quarter" idx="4"/>
          </p:nvPr>
        </p:nvSpPr>
        <p:spPr>
          <a:xfrm>
            <a:off x="6001410" y="1767840"/>
            <a:ext cx="5353978" cy="44218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
        <p:nvSpPr>
          <p:cNvPr id="7" name="Date Placeholder 6">
            <a:extLst>
              <a:ext uri="{FF2B5EF4-FFF2-40B4-BE49-F238E27FC236}">
                <a16:creationId xmlns:a16="http://schemas.microsoft.com/office/drawing/2014/main" id="{A7896B56-EE2C-5C44-B2A0-CF6D4E7371AC}"/>
              </a:ext>
            </a:extLst>
          </p:cNvPr>
          <p:cNvSpPr>
            <a:spLocks noGrp="1"/>
          </p:cNvSpPr>
          <p:nvPr userDrawn="1">
            <p:ph type="dt" sz="half" idx="10"/>
          </p:nvPr>
        </p:nvSpPr>
        <p:spPr/>
        <p:txBody>
          <a:bodyPr/>
          <a:lstStyle/>
          <a:p>
            <a:r>
              <a:rPr lang="fr-FR"/>
              <a:t>Date</a:t>
            </a:r>
          </a:p>
        </p:txBody>
      </p:sp>
      <p:sp>
        <p:nvSpPr>
          <p:cNvPr id="8" name="Footer Placeholder 7">
            <a:extLst>
              <a:ext uri="{FF2B5EF4-FFF2-40B4-BE49-F238E27FC236}">
                <a16:creationId xmlns:a16="http://schemas.microsoft.com/office/drawing/2014/main" id="{D1629CD3-58FE-CC4C-AD15-E50455DE7F71}"/>
              </a:ext>
            </a:extLst>
          </p:cNvPr>
          <p:cNvSpPr>
            <a:spLocks noGrp="1"/>
          </p:cNvSpPr>
          <p:nvPr userDrawn="1">
            <p:ph type="ftr" sz="quarter" idx="11"/>
          </p:nvPr>
        </p:nvSpPr>
        <p:spPr/>
        <p:txBody>
          <a:bodyPr/>
          <a:lstStyle/>
          <a:p>
            <a:r>
              <a:rPr lang="fr-FR"/>
              <a:t>Your Footer Here</a:t>
            </a:r>
          </a:p>
        </p:txBody>
      </p:sp>
      <p:sp>
        <p:nvSpPr>
          <p:cNvPr id="9" name="Slide Number Placeholder 8">
            <a:extLst>
              <a:ext uri="{FF2B5EF4-FFF2-40B4-BE49-F238E27FC236}">
                <a16:creationId xmlns:a16="http://schemas.microsoft.com/office/drawing/2014/main" id="{3F975DF1-2F15-B14E-B470-F97EC474DD4A}"/>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7474855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9">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0B9F03F-639B-3141-A588-8D1B8E2B0E4D}"/>
              </a:ext>
            </a:extLst>
          </p:cNvPr>
          <p:cNvSpPr>
            <a:spLocks noGrp="1"/>
          </p:cNvSpPr>
          <p:nvPr>
            <p:ph type="pic" sz="quarter" idx="13"/>
          </p:nvPr>
        </p:nvSpPr>
        <p:spPr>
          <a:xfrm>
            <a:off x="3581399" y="-19982"/>
            <a:ext cx="8610601" cy="2717850"/>
          </a:xfrm>
          <a:custGeom>
            <a:avLst/>
            <a:gdLst>
              <a:gd name="connsiteX0" fmla="*/ 410183 w 8610601"/>
              <a:gd name="connsiteY0" fmla="*/ 0 h 2717850"/>
              <a:gd name="connsiteX1" fmla="*/ 8610601 w 8610601"/>
              <a:gd name="connsiteY1" fmla="*/ 0 h 2717850"/>
              <a:gd name="connsiteX2" fmla="*/ 8610601 w 8610601"/>
              <a:gd name="connsiteY2" fmla="*/ 1192466 h 2717850"/>
              <a:gd name="connsiteX3" fmla="*/ 6590688 w 8610601"/>
              <a:gd name="connsiteY3" fmla="*/ 372842 h 2717850"/>
              <a:gd name="connsiteX4" fmla="*/ 5770767 w 8610601"/>
              <a:gd name="connsiteY4" fmla="*/ 315153 h 2717850"/>
              <a:gd name="connsiteX5" fmla="*/ 4835735 w 8610601"/>
              <a:gd name="connsiteY5" fmla="*/ 553343 h 2717850"/>
              <a:gd name="connsiteX6" fmla="*/ 3316661 w 8610601"/>
              <a:gd name="connsiteY6" fmla="*/ 1691142 h 2717850"/>
              <a:gd name="connsiteX7" fmla="*/ 1046733 w 8610601"/>
              <a:gd name="connsiteY7" fmla="*/ 2717844 h 2717850"/>
              <a:gd name="connsiteX8" fmla="*/ 89990 w 8610601"/>
              <a:gd name="connsiteY8" fmla="*/ 1928047 h 2717850"/>
              <a:gd name="connsiteX9" fmla="*/ 0 w 8610601"/>
              <a:gd name="connsiteY9" fmla="*/ 1723385 h 2717850"/>
              <a:gd name="connsiteX10" fmla="*/ 0 w 8610601"/>
              <a:gd name="connsiteY10" fmla="*/ 843347 h 2717850"/>
              <a:gd name="connsiteX11" fmla="*/ 35766 w 8610601"/>
              <a:gd name="connsiteY11" fmla="*/ 726680 h 2717850"/>
              <a:gd name="connsiteX12" fmla="*/ 410183 w 8610601"/>
              <a:gd name="connsiteY12" fmla="*/ 0 h 2717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10601" h="2717850">
                <a:moveTo>
                  <a:pt x="410183" y="0"/>
                </a:moveTo>
                <a:lnTo>
                  <a:pt x="8610601" y="0"/>
                </a:lnTo>
                <a:lnTo>
                  <a:pt x="8610601" y="1192466"/>
                </a:lnTo>
                <a:lnTo>
                  <a:pt x="6590688" y="372842"/>
                </a:lnTo>
                <a:lnTo>
                  <a:pt x="5770767" y="315153"/>
                </a:lnTo>
                <a:lnTo>
                  <a:pt x="4835735" y="553343"/>
                </a:lnTo>
                <a:cubicBezTo>
                  <a:pt x="4835735" y="553343"/>
                  <a:pt x="4203629" y="902631"/>
                  <a:pt x="3316661" y="1691142"/>
                </a:cubicBezTo>
                <a:cubicBezTo>
                  <a:pt x="2429288" y="2479653"/>
                  <a:pt x="1691764" y="2714947"/>
                  <a:pt x="1046733" y="2717844"/>
                </a:cubicBezTo>
                <a:cubicBezTo>
                  <a:pt x="642831" y="2719655"/>
                  <a:pt x="290521" y="2319328"/>
                  <a:pt x="89990" y="1928047"/>
                </a:cubicBezTo>
                <a:lnTo>
                  <a:pt x="0" y="1723385"/>
                </a:lnTo>
                <a:lnTo>
                  <a:pt x="0" y="843347"/>
                </a:lnTo>
                <a:lnTo>
                  <a:pt x="35766" y="726680"/>
                </a:lnTo>
                <a:cubicBezTo>
                  <a:pt x="110387" y="510895"/>
                  <a:pt x="227216" y="273271"/>
                  <a:pt x="410183" y="0"/>
                </a:cubicBez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97CEA813-5260-3B4E-A1F9-1E507F30C9A1}"/>
              </a:ext>
            </a:extLst>
          </p:cNvPr>
          <p:cNvSpPr>
            <a:spLocks noGrp="1"/>
          </p:cNvSpPr>
          <p:nvPr>
            <p:ph type="title"/>
          </p:nvPr>
        </p:nvSpPr>
        <p:spPr>
          <a:xfrm>
            <a:off x="7244080" y="1341121"/>
            <a:ext cx="4109720" cy="1671022"/>
          </a:xfrm>
        </p:spPr>
        <p:txBody>
          <a:bodyPr/>
          <a:lstStyle>
            <a:lvl1pPr algn="r">
              <a:defRPr/>
            </a:lvl1p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C3F0CAF3-0A0D-0A40-8FDA-6D2FF150923A}"/>
              </a:ext>
            </a:extLst>
          </p:cNvPr>
          <p:cNvSpPr>
            <a:spLocks noGrp="1"/>
          </p:cNvSpPr>
          <p:nvPr>
            <p:ph idx="1"/>
          </p:nvPr>
        </p:nvSpPr>
        <p:spPr>
          <a:xfrm>
            <a:off x="838200" y="3217861"/>
            <a:ext cx="10515600" cy="29591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2935561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429B09C9-A85C-A642-A3AB-303FC454D4A4}"/>
              </a:ext>
            </a:extLst>
          </p:cNvPr>
          <p:cNvSpPr>
            <a:spLocks noGrp="1"/>
          </p:cNvSpPr>
          <p:nvPr>
            <p:ph type="pic" sz="quarter" idx="13"/>
          </p:nvPr>
        </p:nvSpPr>
        <p:spPr>
          <a:xfrm>
            <a:off x="6746239" y="0"/>
            <a:ext cx="4749069" cy="3429000"/>
          </a:xfrm>
          <a:custGeom>
            <a:avLst/>
            <a:gdLst>
              <a:gd name="connsiteX0" fmla="*/ 147645 w 4749069"/>
              <a:gd name="connsiteY0" fmla="*/ 998 h 3429000"/>
              <a:gd name="connsiteX1" fmla="*/ 4237153 w 4749069"/>
              <a:gd name="connsiteY1" fmla="*/ 998 h 3429000"/>
              <a:gd name="connsiteX2" fmla="*/ 4237153 w 4749069"/>
              <a:gd name="connsiteY2" fmla="*/ 406200 h 3429000"/>
              <a:gd name="connsiteX3" fmla="*/ 4746129 w 4749069"/>
              <a:gd name="connsiteY3" fmla="*/ 2670408 h 3429000"/>
              <a:gd name="connsiteX4" fmla="*/ 4385631 w 4749069"/>
              <a:gd name="connsiteY4" fmla="*/ 3416964 h 3429000"/>
              <a:gd name="connsiteX5" fmla="*/ 4365751 w 4749069"/>
              <a:gd name="connsiteY5" fmla="*/ 3429000 h 3429000"/>
              <a:gd name="connsiteX6" fmla="*/ 3548252 w 4749069"/>
              <a:gd name="connsiteY6" fmla="*/ 3429000 h 3429000"/>
              <a:gd name="connsiteX7" fmla="*/ 2403933 w 4749069"/>
              <a:gd name="connsiteY7" fmla="*/ 2999593 h 3429000"/>
              <a:gd name="connsiteX8" fmla="*/ 657091 w 4749069"/>
              <a:gd name="connsiteY8" fmla="*/ 2913097 h 3429000"/>
              <a:gd name="connsiteX9" fmla="*/ 124763 w 4749069"/>
              <a:gd name="connsiteY9" fmla="*/ 2708832 h 3429000"/>
              <a:gd name="connsiteX10" fmla="*/ 0 w 4749069"/>
              <a:gd name="connsiteY10" fmla="*/ 2450995 h 3429000"/>
              <a:gd name="connsiteX11" fmla="*/ 0 w 4749069"/>
              <a:gd name="connsiteY11" fmla="*/ 1933575 h 3429000"/>
              <a:gd name="connsiteX12" fmla="*/ 304322 w 4749069"/>
              <a:gd name="connsiteY12" fmla="*/ 1031635 h 3429000"/>
              <a:gd name="connsiteX13" fmla="*/ 351479 w 4749069"/>
              <a:gd name="connsiteY13" fmla="*/ 467080 h 3429000"/>
              <a:gd name="connsiteX14" fmla="*/ 147208 w 4749069"/>
              <a:gd name="connsiteY14" fmla="*/ 0 h 3429000"/>
              <a:gd name="connsiteX15" fmla="*/ 147645 w 4749069"/>
              <a:gd name="connsiteY15" fmla="*/ 998 h 3429000"/>
              <a:gd name="connsiteX16" fmla="*/ 147208 w 4749069"/>
              <a:gd name="connsiteY16" fmla="*/ 998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49069" h="3429000">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D5AF08BA-86DE-FD47-A932-058B85CE1441}"/>
              </a:ext>
            </a:extLst>
          </p:cNvPr>
          <p:cNvSpPr>
            <a:spLocks noGrp="1"/>
          </p:cNvSpPr>
          <p:nvPr>
            <p:ph type="title"/>
          </p:nvPr>
        </p:nvSpPr>
        <p:spPr>
          <a:xfrm>
            <a:off x="838200" y="365125"/>
            <a:ext cx="544068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9FB35468-9D66-534A-9D1B-3B5C5C1C56C5}"/>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4" name="Content Placeholder 2">
            <a:extLst>
              <a:ext uri="{FF2B5EF4-FFF2-40B4-BE49-F238E27FC236}">
                <a16:creationId xmlns:a16="http://schemas.microsoft.com/office/drawing/2014/main" id="{3A7722D8-D63C-A74B-824A-69AA874C3E7E}"/>
              </a:ext>
            </a:extLst>
          </p:cNvPr>
          <p:cNvSpPr>
            <a:spLocks noGrp="1"/>
          </p:cNvSpPr>
          <p:nvPr>
            <p:ph idx="14"/>
          </p:nvPr>
        </p:nvSpPr>
        <p:spPr>
          <a:xfrm>
            <a:off x="6510018" y="4013199"/>
            <a:ext cx="4838701" cy="2163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9618760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DC287C2-06F4-3445-AF12-AA40C2CAF3CD}"/>
              </a:ext>
            </a:extLst>
          </p:cNvPr>
          <p:cNvSpPr>
            <a:spLocks noGrp="1"/>
          </p:cNvSpPr>
          <p:nvPr>
            <p:ph type="pic" sz="quarter" idx="13"/>
          </p:nvPr>
        </p:nvSpPr>
        <p:spPr>
          <a:xfrm>
            <a:off x="1" y="0"/>
            <a:ext cx="6181601" cy="6858000"/>
          </a:xfrm>
          <a:custGeom>
            <a:avLst/>
            <a:gdLst>
              <a:gd name="connsiteX0" fmla="*/ 0 w 6181601"/>
              <a:gd name="connsiteY0" fmla="*/ 0 h 6858000"/>
              <a:gd name="connsiteX1" fmla="*/ 3905695 w 6181601"/>
              <a:gd name="connsiteY1" fmla="*/ 0 h 6858000"/>
              <a:gd name="connsiteX2" fmla="*/ 6073528 w 6181601"/>
              <a:gd name="connsiteY2" fmla="*/ 2935288 h 6858000"/>
              <a:gd name="connsiteX3" fmla="*/ 6181601 w 6181601"/>
              <a:gd name="connsiteY3" fmla="*/ 3391258 h 6858000"/>
              <a:gd name="connsiteX4" fmla="*/ 6181601 w 6181601"/>
              <a:gd name="connsiteY4" fmla="*/ 3978653 h 6858000"/>
              <a:gd name="connsiteX5" fmla="*/ 6045984 w 6181601"/>
              <a:gd name="connsiteY5" fmla="*/ 4390390 h 6858000"/>
              <a:gd name="connsiteX6" fmla="*/ 5884781 w 6181601"/>
              <a:gd name="connsiteY6" fmla="*/ 4712018 h 6858000"/>
              <a:gd name="connsiteX7" fmla="*/ 5405811 w 6181601"/>
              <a:gd name="connsiteY7" fmla="*/ 5281613 h 6858000"/>
              <a:gd name="connsiteX8" fmla="*/ 5150959 w 6181601"/>
              <a:gd name="connsiteY8" fmla="*/ 5545138 h 6858000"/>
              <a:gd name="connsiteX9" fmla="*/ 3801608 w 6181601"/>
              <a:gd name="connsiteY9" fmla="*/ 6858000 h 6858000"/>
              <a:gd name="connsiteX10" fmla="*/ 0 w 6181601"/>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81601" h="6858000">
                <a:moveTo>
                  <a:pt x="0" y="0"/>
                </a:moveTo>
                <a:lnTo>
                  <a:pt x="3905695" y="0"/>
                </a:lnTo>
                <a:lnTo>
                  <a:pt x="6073528" y="2935288"/>
                </a:lnTo>
                <a:lnTo>
                  <a:pt x="6181601" y="3391258"/>
                </a:lnTo>
                <a:lnTo>
                  <a:pt x="6181601" y="3978653"/>
                </a:lnTo>
                <a:lnTo>
                  <a:pt x="6045984" y="4390390"/>
                </a:lnTo>
                <a:lnTo>
                  <a:pt x="5884781" y="4712018"/>
                </a:lnTo>
                <a:lnTo>
                  <a:pt x="5405811" y="5281613"/>
                </a:lnTo>
                <a:lnTo>
                  <a:pt x="5150959" y="5545138"/>
                </a:lnTo>
                <a:lnTo>
                  <a:pt x="3801608" y="6858000"/>
                </a:lnTo>
                <a:lnTo>
                  <a:pt x="0" y="685800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EF8A458F-177A-434A-AACD-69398E59A758}"/>
              </a:ext>
            </a:extLst>
          </p:cNvPr>
          <p:cNvSpPr>
            <a:spLocks noGrp="1"/>
          </p:cNvSpPr>
          <p:nvPr>
            <p:ph type="title"/>
          </p:nvPr>
        </p:nvSpPr>
        <p:spPr>
          <a:xfrm>
            <a:off x="5648960" y="365125"/>
            <a:ext cx="5704839"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127BFCF9-6754-5948-B9F2-B0A6C6F3E500}"/>
              </a:ext>
            </a:extLst>
          </p:cNvPr>
          <p:cNvSpPr>
            <a:spLocks noGrp="1"/>
          </p:cNvSpPr>
          <p:nvPr>
            <p:ph idx="1"/>
          </p:nvPr>
        </p:nvSpPr>
        <p:spPr>
          <a:xfrm>
            <a:off x="6556548" y="1825625"/>
            <a:ext cx="4797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10977111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74ED8EB-86D0-B748-B3BE-2FB2FA505B50}"/>
              </a:ext>
            </a:extLst>
          </p:cNvPr>
          <p:cNvSpPr>
            <a:spLocks noGrp="1"/>
          </p:cNvSpPr>
          <p:nvPr>
            <p:ph type="pic" sz="quarter" idx="13"/>
          </p:nvPr>
        </p:nvSpPr>
        <p:spPr>
          <a:xfrm>
            <a:off x="1" y="2"/>
            <a:ext cx="8093315" cy="3992879"/>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7C8D23BF-72FC-F044-95CC-3D438D3D34EB}"/>
              </a:ext>
            </a:extLst>
          </p:cNvPr>
          <p:cNvSpPr>
            <a:spLocks noGrp="1"/>
          </p:cNvSpPr>
          <p:nvPr>
            <p:ph type="title"/>
          </p:nvPr>
        </p:nvSpPr>
        <p:spPr>
          <a:xfrm>
            <a:off x="7477760" y="365125"/>
            <a:ext cx="3876040" cy="2235835"/>
          </a:xfrm>
        </p:spPr>
        <p:txBody>
          <a:bodyPr/>
          <a:lstStyle>
            <a:lvl1pPr algn="ctr">
              <a:defRPr/>
            </a:lvl1p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671061B1-82A9-A247-A86D-F4E5809EF76A}"/>
              </a:ext>
            </a:extLst>
          </p:cNvPr>
          <p:cNvSpPr>
            <a:spLocks noGrp="1"/>
          </p:cNvSpPr>
          <p:nvPr>
            <p:ph idx="1"/>
          </p:nvPr>
        </p:nvSpPr>
        <p:spPr>
          <a:xfrm>
            <a:off x="2519680" y="2783840"/>
            <a:ext cx="8834120" cy="33931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39746480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429A9CF-45C9-BA40-81DC-3913F3EEA88E}"/>
              </a:ext>
            </a:extLst>
          </p:cNvPr>
          <p:cNvSpPr>
            <a:spLocks noGrp="1"/>
          </p:cNvSpPr>
          <p:nvPr>
            <p:ph type="pic" sz="quarter" idx="13"/>
          </p:nvPr>
        </p:nvSpPr>
        <p:spPr>
          <a:xfrm>
            <a:off x="5757520" y="1362219"/>
            <a:ext cx="6426160" cy="5495781"/>
          </a:xfrm>
          <a:custGeom>
            <a:avLst/>
            <a:gdLst>
              <a:gd name="connsiteX0" fmla="*/ 4820716 w 6426160"/>
              <a:gd name="connsiteY0" fmla="*/ 2333 h 5495781"/>
              <a:gd name="connsiteX1" fmla="*/ 6426160 w 6426160"/>
              <a:gd name="connsiteY1" fmla="*/ 776559 h 5495781"/>
              <a:gd name="connsiteX2" fmla="*/ 6426160 w 6426160"/>
              <a:gd name="connsiteY2" fmla="*/ 5495781 h 5495781"/>
              <a:gd name="connsiteX3" fmla="*/ 0 w 6426160"/>
              <a:gd name="connsiteY3" fmla="*/ 5495781 h 5495781"/>
              <a:gd name="connsiteX4" fmla="*/ 1516693 w 6426160"/>
              <a:gd name="connsiteY4" fmla="*/ 3540019 h 5495781"/>
              <a:gd name="connsiteX5" fmla="*/ 3526058 w 6426160"/>
              <a:gd name="connsiteY5" fmla="*/ 1830942 h 5495781"/>
              <a:gd name="connsiteX6" fmla="*/ 4411440 w 6426160"/>
              <a:gd name="connsiteY6" fmla="*/ 83211 h 5495781"/>
              <a:gd name="connsiteX7" fmla="*/ 4820716 w 6426160"/>
              <a:gd name="connsiteY7" fmla="*/ 2333 h 5495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6160" h="5495781">
                <a:moveTo>
                  <a:pt x="4820716" y="2333"/>
                </a:moveTo>
                <a:cubicBezTo>
                  <a:pt x="5744189" y="-49405"/>
                  <a:pt x="6426160" y="776559"/>
                  <a:pt x="6426160" y="776559"/>
                </a:cubicBezTo>
                <a:lnTo>
                  <a:pt x="6426160" y="5495781"/>
                </a:lnTo>
                <a:lnTo>
                  <a:pt x="0" y="5495781"/>
                </a:lnTo>
                <a:cubicBezTo>
                  <a:pt x="0" y="5495781"/>
                  <a:pt x="0" y="4110427"/>
                  <a:pt x="1516693" y="3540019"/>
                </a:cubicBezTo>
                <a:cubicBezTo>
                  <a:pt x="3033386" y="2969611"/>
                  <a:pt x="3487084" y="2331022"/>
                  <a:pt x="3526058" y="1830942"/>
                </a:cubicBezTo>
                <a:cubicBezTo>
                  <a:pt x="3565031" y="1331130"/>
                  <a:pt x="3287754" y="468672"/>
                  <a:pt x="4411440" y="83211"/>
                </a:cubicBezTo>
                <a:cubicBezTo>
                  <a:pt x="4551938" y="35028"/>
                  <a:pt x="4688791" y="9724"/>
                  <a:pt x="4820716" y="2333"/>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B0EE083E-AB0F-AC4C-8175-B14E77674616}"/>
              </a:ext>
            </a:extLst>
          </p:cNvPr>
          <p:cNvSpPr>
            <a:spLocks noGrp="1"/>
          </p:cNvSpPr>
          <p:nvPr>
            <p:ph type="title"/>
          </p:nvPr>
        </p:nvSpPr>
        <p:spPr>
          <a:xfrm>
            <a:off x="838200" y="365126"/>
            <a:ext cx="8671560" cy="997094"/>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C9C45E6F-A3B4-7A4B-A988-2A65F8326291}"/>
              </a:ext>
            </a:extLst>
          </p:cNvPr>
          <p:cNvSpPr>
            <a:spLocks noGrp="1"/>
          </p:cNvSpPr>
          <p:nvPr>
            <p:ph idx="1"/>
          </p:nvPr>
        </p:nvSpPr>
        <p:spPr>
          <a:xfrm>
            <a:off x="838200" y="1572295"/>
            <a:ext cx="7772400" cy="46046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203771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4">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2315F29D-854A-3F4E-8D3B-F846A9F31CE4}"/>
              </a:ext>
            </a:extLst>
          </p:cNvPr>
          <p:cNvSpPr>
            <a:spLocks noGrp="1"/>
          </p:cNvSpPr>
          <p:nvPr>
            <p:ph type="pic" sz="quarter" idx="13"/>
          </p:nvPr>
        </p:nvSpPr>
        <p:spPr>
          <a:xfrm>
            <a:off x="0" y="1"/>
            <a:ext cx="4175892" cy="6856082"/>
          </a:xfrm>
          <a:custGeom>
            <a:avLst/>
            <a:gdLst>
              <a:gd name="connsiteX0" fmla="*/ 0 w 4175892"/>
              <a:gd name="connsiteY0" fmla="*/ 0 h 6856082"/>
              <a:gd name="connsiteX1" fmla="*/ 3888606 w 4175892"/>
              <a:gd name="connsiteY1" fmla="*/ 0 h 6856082"/>
              <a:gd name="connsiteX2" fmla="*/ 4175892 w 4175892"/>
              <a:gd name="connsiteY2" fmla="*/ 1251553 h 6856082"/>
              <a:gd name="connsiteX3" fmla="*/ 3005676 w 4175892"/>
              <a:gd name="connsiteY3" fmla="*/ 2452319 h 6856082"/>
              <a:gd name="connsiteX4" fmla="*/ 3030615 w 4175892"/>
              <a:gd name="connsiteY4" fmla="*/ 3771797 h 6856082"/>
              <a:gd name="connsiteX5" fmla="*/ 1596312 w 4175892"/>
              <a:gd name="connsiteY5" fmla="*/ 5503911 h 6856082"/>
              <a:gd name="connsiteX6" fmla="*/ 1670937 w 4175892"/>
              <a:gd name="connsiteY6" fmla="*/ 6856082 h 6856082"/>
              <a:gd name="connsiteX7" fmla="*/ 0 w 4175892"/>
              <a:gd name="connsiteY7" fmla="*/ 6856082 h 685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75892" h="6856082">
                <a:moveTo>
                  <a:pt x="0" y="0"/>
                </a:moveTo>
                <a:lnTo>
                  <a:pt x="3888606" y="0"/>
                </a:lnTo>
                <a:cubicBezTo>
                  <a:pt x="3944091" y="823365"/>
                  <a:pt x="4175892" y="1251553"/>
                  <a:pt x="4175892" y="1251553"/>
                </a:cubicBezTo>
                <a:cubicBezTo>
                  <a:pt x="3645399" y="1313765"/>
                  <a:pt x="3164785" y="1734970"/>
                  <a:pt x="3005676" y="2452319"/>
                </a:cubicBezTo>
                <a:cubicBezTo>
                  <a:pt x="2846760" y="3169351"/>
                  <a:pt x="3030615" y="3771797"/>
                  <a:pt x="3030615" y="3771797"/>
                </a:cubicBezTo>
                <a:cubicBezTo>
                  <a:pt x="2186157" y="4105079"/>
                  <a:pt x="1798340" y="4830047"/>
                  <a:pt x="1596312" y="5503911"/>
                </a:cubicBezTo>
                <a:cubicBezTo>
                  <a:pt x="1394284" y="6178092"/>
                  <a:pt x="1670937" y="6856082"/>
                  <a:pt x="1670937" y="6856082"/>
                </a:cubicBezTo>
                <a:lnTo>
                  <a:pt x="0" y="6856082"/>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D3BBDEF5-B35F-1B46-BF0D-E9EB58A71B01}"/>
              </a:ext>
            </a:extLst>
          </p:cNvPr>
          <p:cNvSpPr>
            <a:spLocks noGrp="1"/>
          </p:cNvSpPr>
          <p:nvPr>
            <p:ph type="title"/>
          </p:nvPr>
        </p:nvSpPr>
        <p:spPr>
          <a:xfrm>
            <a:off x="6200378" y="365125"/>
            <a:ext cx="5130561"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BA0EF939-7175-5C4A-92F0-A2BA574C26FC}"/>
              </a:ext>
            </a:extLst>
          </p:cNvPr>
          <p:cNvSpPr>
            <a:spLocks noGrp="1"/>
          </p:cNvSpPr>
          <p:nvPr>
            <p:ph idx="1"/>
          </p:nvPr>
        </p:nvSpPr>
        <p:spPr>
          <a:xfrm>
            <a:off x="6200378" y="1825625"/>
            <a:ext cx="513056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0277557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5">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0B60D05-BA6E-564E-9785-EB7D871D05CA}"/>
              </a:ext>
            </a:extLst>
          </p:cNvPr>
          <p:cNvSpPr>
            <a:spLocks noGrp="1"/>
          </p:cNvSpPr>
          <p:nvPr>
            <p:ph type="pic" sz="quarter" idx="13"/>
          </p:nvPr>
        </p:nvSpPr>
        <p:spPr>
          <a:xfrm>
            <a:off x="5659561" y="3491507"/>
            <a:ext cx="6527508" cy="3366493"/>
          </a:xfrm>
          <a:custGeom>
            <a:avLst/>
            <a:gdLst>
              <a:gd name="connsiteX0" fmla="*/ 6527508 w 6527508"/>
              <a:gd name="connsiteY0" fmla="*/ 0 h 3366493"/>
              <a:gd name="connsiteX1" fmla="*/ 6527508 w 6527508"/>
              <a:gd name="connsiteY1" fmla="*/ 3366493 h 3366493"/>
              <a:gd name="connsiteX2" fmla="*/ 0 w 6527508"/>
              <a:gd name="connsiteY2" fmla="*/ 3366493 h 3366493"/>
              <a:gd name="connsiteX3" fmla="*/ 0 w 6527508"/>
              <a:gd name="connsiteY3" fmla="*/ 3314507 h 3366493"/>
              <a:gd name="connsiteX4" fmla="*/ 712657 w 6527508"/>
              <a:gd name="connsiteY4" fmla="*/ 2932590 h 3366493"/>
              <a:gd name="connsiteX5" fmla="*/ 2894759 w 6527508"/>
              <a:gd name="connsiteY5" fmla="*/ 755279 h 3366493"/>
              <a:gd name="connsiteX6" fmla="*/ 6527508 w 6527508"/>
              <a:gd name="connsiteY6" fmla="*/ 0 h 336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7508" h="3366493">
                <a:moveTo>
                  <a:pt x="6527508" y="0"/>
                </a:moveTo>
                <a:lnTo>
                  <a:pt x="6527508" y="3366493"/>
                </a:lnTo>
                <a:lnTo>
                  <a:pt x="0" y="3366493"/>
                </a:lnTo>
                <a:lnTo>
                  <a:pt x="0" y="3314507"/>
                </a:lnTo>
                <a:lnTo>
                  <a:pt x="712657" y="2932590"/>
                </a:lnTo>
                <a:cubicBezTo>
                  <a:pt x="712657" y="2932590"/>
                  <a:pt x="2302234" y="1964255"/>
                  <a:pt x="2894759" y="755279"/>
                </a:cubicBezTo>
                <a:cubicBezTo>
                  <a:pt x="2894759" y="755279"/>
                  <a:pt x="4306763" y="1378548"/>
                  <a:pt x="652750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5A6E60B0-859C-6745-90C0-D48AB8C0A952}"/>
              </a:ext>
            </a:extLst>
          </p:cNvPr>
          <p:cNvSpPr>
            <a:spLocks noGrp="1"/>
          </p:cNvSpPr>
          <p:nvPr>
            <p:ph type="title"/>
          </p:nvPr>
        </p:nvSpPr>
        <p:spPr>
          <a:xfrm>
            <a:off x="838200" y="365125"/>
            <a:ext cx="6527508"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9AE41F82-16E5-824E-BADD-B41EA3680666}"/>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6248276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6">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80EE40F-8AF4-FF42-8F52-F87F5079DC66}"/>
              </a:ext>
            </a:extLst>
          </p:cNvPr>
          <p:cNvSpPr>
            <a:spLocks noGrp="1"/>
          </p:cNvSpPr>
          <p:nvPr>
            <p:ph type="pic" sz="quarter" idx="13"/>
          </p:nvPr>
        </p:nvSpPr>
        <p:spPr>
          <a:xfrm>
            <a:off x="1" y="0"/>
            <a:ext cx="12192000" cy="4159238"/>
          </a:xfrm>
          <a:custGeom>
            <a:avLst/>
            <a:gdLst>
              <a:gd name="connsiteX0" fmla="*/ 0 w 12192000"/>
              <a:gd name="connsiteY0" fmla="*/ 0 h 4159238"/>
              <a:gd name="connsiteX1" fmla="*/ 12192000 w 12192000"/>
              <a:gd name="connsiteY1" fmla="*/ 0 h 4159238"/>
              <a:gd name="connsiteX2" fmla="*/ 12192000 w 12192000"/>
              <a:gd name="connsiteY2" fmla="*/ 1722233 h 4159238"/>
              <a:gd name="connsiteX3" fmla="*/ 11629813 w 12192000"/>
              <a:gd name="connsiteY3" fmla="*/ 1971209 h 4159238"/>
              <a:gd name="connsiteX4" fmla="*/ 10643164 w 12192000"/>
              <a:gd name="connsiteY4" fmla="*/ 2294513 h 4159238"/>
              <a:gd name="connsiteX5" fmla="*/ 9275516 w 12192000"/>
              <a:gd name="connsiteY5" fmla="*/ 2516917 h 4159238"/>
              <a:gd name="connsiteX6" fmla="*/ 7662898 w 12192000"/>
              <a:gd name="connsiteY6" fmla="*/ 2408507 h 4159238"/>
              <a:gd name="connsiteX7" fmla="*/ 6769382 w 12192000"/>
              <a:gd name="connsiteY7" fmla="*/ 2189954 h 4159238"/>
              <a:gd name="connsiteX8" fmla="*/ 4910102 w 12192000"/>
              <a:gd name="connsiteY8" fmla="*/ 1848743 h 4159238"/>
              <a:gd name="connsiteX9" fmla="*/ 3571805 w 12192000"/>
              <a:gd name="connsiteY9" fmla="*/ 1911324 h 4159238"/>
              <a:gd name="connsiteX10" fmla="*/ 2852703 w 12192000"/>
              <a:gd name="connsiteY10" fmla="*/ 2062482 h 4159238"/>
              <a:gd name="connsiteX11" fmla="*/ 1748085 w 12192000"/>
              <a:gd name="connsiteY11" fmla="*/ 2568137 h 4159238"/>
              <a:gd name="connsiteX12" fmla="*/ 1101231 w 12192000"/>
              <a:gd name="connsiteY12" fmla="*/ 2979632 h 4159238"/>
              <a:gd name="connsiteX13" fmla="*/ 595489 w 12192000"/>
              <a:gd name="connsiteY13" fmla="*/ 3443503 h 4159238"/>
              <a:gd name="connsiteX14" fmla="*/ 0 w 12192000"/>
              <a:gd name="connsiteY14" fmla="*/ 4159238 h 4159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92000" h="4159238">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18F7C176-4B61-C14E-A08C-F1C2AD920D59}"/>
              </a:ext>
            </a:extLst>
          </p:cNvPr>
          <p:cNvSpPr>
            <a:spLocks noGrp="1"/>
          </p:cNvSpPr>
          <p:nvPr>
            <p:ph idx="1"/>
          </p:nvPr>
        </p:nvSpPr>
        <p:spPr>
          <a:xfrm>
            <a:off x="838200" y="2824479"/>
            <a:ext cx="10515600" cy="3352483"/>
          </a:xfrm>
        </p:spPr>
        <p:txBody>
          <a:bodyPr/>
          <a:lstStyle>
            <a:lvl1pPr algn="r">
              <a:defRPr/>
            </a:lvl1pPr>
            <a:lvl2pPr algn="r">
              <a:defRPr/>
            </a:lvl2pPr>
            <a:lvl3pPr algn="r">
              <a:defRPr/>
            </a:lvl3pPr>
            <a:lvl4pPr algn="r">
              <a:defRPr/>
            </a:lvl4pPr>
            <a:lvl5pPr algn="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9197688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823C780-BB1B-D245-92E4-17FA836FE674}"/>
              </a:ext>
            </a:extLst>
          </p:cNvPr>
          <p:cNvSpPr>
            <a:spLocks noGrp="1"/>
          </p:cNvSpPr>
          <p:nvPr>
            <p:ph type="pic" sz="quarter" idx="13"/>
          </p:nvPr>
        </p:nvSpPr>
        <p:spPr>
          <a:xfrm>
            <a:off x="1" y="812780"/>
            <a:ext cx="8535551" cy="6045220"/>
          </a:xfrm>
          <a:custGeom>
            <a:avLst/>
            <a:gdLst>
              <a:gd name="connsiteX0" fmla="*/ 2319080 w 8535551"/>
              <a:gd name="connsiteY0" fmla="*/ 2240 h 6045220"/>
              <a:gd name="connsiteX1" fmla="*/ 3511431 w 8535551"/>
              <a:gd name="connsiteY1" fmla="*/ 441533 h 6045220"/>
              <a:gd name="connsiteX2" fmla="*/ 3248251 w 8535551"/>
              <a:gd name="connsiteY2" fmla="*/ 3137212 h 6045220"/>
              <a:gd name="connsiteX3" fmla="*/ 2686723 w 8535551"/>
              <a:gd name="connsiteY3" fmla="*/ 4575898 h 6045220"/>
              <a:gd name="connsiteX4" fmla="*/ 4546762 w 8535551"/>
              <a:gd name="connsiteY4" fmla="*/ 4860117 h 6045220"/>
              <a:gd name="connsiteX5" fmla="*/ 5998596 w 8535551"/>
              <a:gd name="connsiteY5" fmla="*/ 4334145 h 6045220"/>
              <a:gd name="connsiteX6" fmla="*/ 7944780 w 8535551"/>
              <a:gd name="connsiteY6" fmla="*/ 4247697 h 6045220"/>
              <a:gd name="connsiteX7" fmla="*/ 8315050 w 8535551"/>
              <a:gd name="connsiteY7" fmla="*/ 4445770 h 6045220"/>
              <a:gd name="connsiteX8" fmla="*/ 8535551 w 8535551"/>
              <a:gd name="connsiteY8" fmla="*/ 4787621 h 6045220"/>
              <a:gd name="connsiteX9" fmla="*/ 8535551 w 8535551"/>
              <a:gd name="connsiteY9" fmla="*/ 5195901 h 6045220"/>
              <a:gd name="connsiteX10" fmla="*/ 8331646 w 8535551"/>
              <a:gd name="connsiteY10" fmla="*/ 5751295 h 6045220"/>
              <a:gd name="connsiteX11" fmla="*/ 8207565 w 8535551"/>
              <a:gd name="connsiteY11" fmla="*/ 6045220 h 6045220"/>
              <a:gd name="connsiteX12" fmla="*/ 0 w 8535551"/>
              <a:gd name="connsiteY12" fmla="*/ 6045220 h 6045220"/>
              <a:gd name="connsiteX13" fmla="*/ 0 w 8535551"/>
              <a:gd name="connsiteY13" fmla="*/ 1073366 h 6045220"/>
              <a:gd name="connsiteX14" fmla="*/ 669014 w 8535551"/>
              <a:gd name="connsiteY14" fmla="*/ 517972 h 6045220"/>
              <a:gd name="connsiteX15" fmla="*/ 2319080 w 8535551"/>
              <a:gd name="connsiteY15" fmla="*/ 2240 h 604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535551" h="6045220">
                <a:moveTo>
                  <a:pt x="2319080" y="2240"/>
                </a:moveTo>
                <a:cubicBezTo>
                  <a:pt x="2754846" y="-17142"/>
                  <a:pt x="3190459" y="85957"/>
                  <a:pt x="3511431" y="441533"/>
                </a:cubicBezTo>
                <a:cubicBezTo>
                  <a:pt x="4367752" y="1389737"/>
                  <a:pt x="3350994" y="2971594"/>
                  <a:pt x="3248251" y="3137212"/>
                </a:cubicBezTo>
                <a:cubicBezTo>
                  <a:pt x="3146299" y="3302526"/>
                  <a:pt x="2494673" y="4266503"/>
                  <a:pt x="2686723" y="4575898"/>
                </a:cubicBezTo>
                <a:cubicBezTo>
                  <a:pt x="2878773" y="4885596"/>
                  <a:pt x="3940580" y="5011781"/>
                  <a:pt x="4546762" y="4860117"/>
                </a:cubicBezTo>
                <a:cubicBezTo>
                  <a:pt x="5153339" y="4708149"/>
                  <a:pt x="5998596" y="4334145"/>
                  <a:pt x="5998596" y="4334145"/>
                </a:cubicBezTo>
                <a:cubicBezTo>
                  <a:pt x="5998596" y="4334145"/>
                  <a:pt x="6847014" y="3651353"/>
                  <a:pt x="7944780" y="4247697"/>
                </a:cubicBezTo>
                <a:lnTo>
                  <a:pt x="8315050" y="4445770"/>
                </a:lnTo>
                <a:lnTo>
                  <a:pt x="8535551" y="4787621"/>
                </a:lnTo>
                <a:lnTo>
                  <a:pt x="8535551" y="5195901"/>
                </a:lnTo>
                <a:lnTo>
                  <a:pt x="8331646" y="5751295"/>
                </a:lnTo>
                <a:lnTo>
                  <a:pt x="8207565" y="6045220"/>
                </a:lnTo>
                <a:lnTo>
                  <a:pt x="0" y="6045220"/>
                </a:lnTo>
                <a:lnTo>
                  <a:pt x="0" y="1073366"/>
                </a:lnTo>
                <a:cubicBezTo>
                  <a:pt x="0" y="1073366"/>
                  <a:pt x="352487" y="695116"/>
                  <a:pt x="669014" y="517972"/>
                </a:cubicBezTo>
                <a:cubicBezTo>
                  <a:pt x="866102" y="407068"/>
                  <a:pt x="1592803" y="34542"/>
                  <a:pt x="2319080" y="224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86617937-4FB7-8945-B3D3-C9492E732F61}"/>
              </a:ext>
            </a:extLst>
          </p:cNvPr>
          <p:cNvSpPr>
            <a:spLocks noGrp="1"/>
          </p:cNvSpPr>
          <p:nvPr>
            <p:ph idx="1"/>
          </p:nvPr>
        </p:nvSpPr>
        <p:spPr>
          <a:xfrm>
            <a:off x="4175760" y="609601"/>
            <a:ext cx="717804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14191511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F4A437A-7405-4F48-A7AB-B2BCF48E030B}"/>
              </a:ext>
            </a:extLst>
          </p:cNvPr>
          <p:cNvSpPr>
            <a:spLocks noGrp="1"/>
          </p:cNvSpPr>
          <p:nvPr>
            <p:ph type="pic" sz="quarter" idx="13"/>
          </p:nvPr>
        </p:nvSpPr>
        <p:spPr>
          <a:xfrm>
            <a:off x="8443467" y="1"/>
            <a:ext cx="3746078" cy="5820865"/>
          </a:xfrm>
          <a:custGeom>
            <a:avLst/>
            <a:gdLst>
              <a:gd name="connsiteX0" fmla="*/ 283017 w 3746078"/>
              <a:gd name="connsiteY0" fmla="*/ 0 h 5820865"/>
              <a:gd name="connsiteX1" fmla="*/ 3746078 w 3746078"/>
              <a:gd name="connsiteY1" fmla="*/ 0 h 5820865"/>
              <a:gd name="connsiteX2" fmla="*/ 3746078 w 3746078"/>
              <a:gd name="connsiteY2" fmla="*/ 3758250 h 5820865"/>
              <a:gd name="connsiteX3" fmla="*/ 3276755 w 3746078"/>
              <a:gd name="connsiteY3" fmla="*/ 4256396 h 5820865"/>
              <a:gd name="connsiteX4" fmla="*/ 3020498 w 3746078"/>
              <a:gd name="connsiteY4" fmla="*/ 5312478 h 5820865"/>
              <a:gd name="connsiteX5" fmla="*/ 2386515 w 3746078"/>
              <a:gd name="connsiteY5" fmla="*/ 5817691 h 5820865"/>
              <a:gd name="connsiteX6" fmla="*/ 1337915 w 3746078"/>
              <a:gd name="connsiteY6" fmla="*/ 4935811 h 5820865"/>
              <a:gd name="connsiteX7" fmla="*/ 1534427 w 3746078"/>
              <a:gd name="connsiteY7" fmla="*/ 3186183 h 5820865"/>
              <a:gd name="connsiteX8" fmla="*/ 900444 w 3746078"/>
              <a:gd name="connsiteY8" fmla="*/ 2024384 h 5820865"/>
              <a:gd name="connsiteX9" fmla="*/ 41298 w 3746078"/>
              <a:gd name="connsiteY9" fmla="*/ 1182882 h 5820865"/>
              <a:gd name="connsiteX10" fmla="*/ 0 w 3746078"/>
              <a:gd name="connsiteY10" fmla="*/ 1125891 h 5820865"/>
              <a:gd name="connsiteX11" fmla="*/ 0 w 3746078"/>
              <a:gd name="connsiteY11" fmla="*/ 434916 h 5820865"/>
              <a:gd name="connsiteX12" fmla="*/ 25457 w 3746078"/>
              <a:gd name="connsiteY12" fmla="*/ 370730 h 5820865"/>
              <a:gd name="connsiteX13" fmla="*/ 283017 w 3746078"/>
              <a:gd name="connsiteY13" fmla="*/ 0 h 5820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46078" h="5820865">
                <a:moveTo>
                  <a:pt x="283017" y="0"/>
                </a:moveTo>
                <a:lnTo>
                  <a:pt x="3746078" y="0"/>
                </a:lnTo>
                <a:lnTo>
                  <a:pt x="3746078" y="3758250"/>
                </a:lnTo>
                <a:lnTo>
                  <a:pt x="3276755" y="4256396"/>
                </a:lnTo>
                <a:lnTo>
                  <a:pt x="3020498" y="5312478"/>
                </a:lnTo>
                <a:cubicBezTo>
                  <a:pt x="3020498" y="5312478"/>
                  <a:pt x="3013300" y="5765240"/>
                  <a:pt x="2386515" y="5817691"/>
                </a:cubicBezTo>
                <a:cubicBezTo>
                  <a:pt x="1760811" y="5870142"/>
                  <a:pt x="1308043" y="5259756"/>
                  <a:pt x="1337915" y="4935811"/>
                </a:cubicBezTo>
                <a:cubicBezTo>
                  <a:pt x="1367788" y="4611594"/>
                  <a:pt x="1625124" y="3547359"/>
                  <a:pt x="1534427" y="3186183"/>
                </a:cubicBezTo>
                <a:cubicBezTo>
                  <a:pt x="1443909" y="2823919"/>
                  <a:pt x="1308043" y="2348600"/>
                  <a:pt x="900444" y="2024384"/>
                </a:cubicBezTo>
                <a:cubicBezTo>
                  <a:pt x="594880" y="1781221"/>
                  <a:pt x="230200" y="1431510"/>
                  <a:pt x="41298" y="1182882"/>
                </a:cubicBezTo>
                <a:lnTo>
                  <a:pt x="0" y="1125891"/>
                </a:lnTo>
                <a:lnTo>
                  <a:pt x="0" y="434916"/>
                </a:lnTo>
                <a:lnTo>
                  <a:pt x="25457" y="370730"/>
                </a:lnTo>
                <a:cubicBezTo>
                  <a:pt x="88345" y="233022"/>
                  <a:pt x="174977" y="100384"/>
                  <a:pt x="283017"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FDD63B2F-7545-AA4A-A95C-8118AA84C30A}"/>
              </a:ext>
            </a:extLst>
          </p:cNvPr>
          <p:cNvSpPr>
            <a:spLocks noGrp="1"/>
          </p:cNvSpPr>
          <p:nvPr>
            <p:ph type="title"/>
          </p:nvPr>
        </p:nvSpPr>
        <p:spPr>
          <a:xfrm>
            <a:off x="838200" y="365125"/>
            <a:ext cx="692404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1FB36930-521E-2948-B995-70F263F149F9}"/>
              </a:ext>
            </a:extLst>
          </p:cNvPr>
          <p:cNvSpPr>
            <a:spLocks noGrp="1"/>
          </p:cNvSpPr>
          <p:nvPr>
            <p:ph idx="1"/>
          </p:nvPr>
        </p:nvSpPr>
        <p:spPr>
          <a:xfrm>
            <a:off x="838200" y="1825625"/>
            <a:ext cx="842772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7268645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1D4A592-A5C4-584D-9D67-C72988510E42}"/>
              </a:ext>
            </a:extLst>
          </p:cNvPr>
          <p:cNvSpPr>
            <a:spLocks noGrp="1"/>
          </p:cNvSpPr>
          <p:nvPr>
            <p:ph type="pic" sz="quarter" idx="13"/>
          </p:nvPr>
        </p:nvSpPr>
        <p:spPr>
          <a:xfrm>
            <a:off x="1607468" y="949"/>
            <a:ext cx="10027686" cy="2538705"/>
          </a:xfrm>
          <a:custGeom>
            <a:avLst/>
            <a:gdLst>
              <a:gd name="connsiteX0" fmla="*/ 0 w 10027686"/>
              <a:gd name="connsiteY0" fmla="*/ 0 h 2538705"/>
              <a:gd name="connsiteX1" fmla="*/ 10027686 w 10027686"/>
              <a:gd name="connsiteY1" fmla="*/ 0 h 2538705"/>
              <a:gd name="connsiteX2" fmla="*/ 9834514 w 10027686"/>
              <a:gd name="connsiteY2" fmla="*/ 353054 h 2538705"/>
              <a:gd name="connsiteX3" fmla="*/ 8771366 w 10027686"/>
              <a:gd name="connsiteY3" fmla="*/ 1057263 h 2538705"/>
              <a:gd name="connsiteX4" fmla="*/ 7599236 w 10027686"/>
              <a:gd name="connsiteY4" fmla="*/ 1424676 h 2538705"/>
              <a:gd name="connsiteX5" fmla="*/ 6493058 w 10027686"/>
              <a:gd name="connsiteY5" fmla="*/ 2291586 h 2538705"/>
              <a:gd name="connsiteX6" fmla="*/ 5598760 w 10027686"/>
              <a:gd name="connsiteY6" fmla="*/ 2534629 h 2538705"/>
              <a:gd name="connsiteX7" fmla="*/ 4750767 w 10027686"/>
              <a:gd name="connsiteY7" fmla="*/ 2076312 h 2538705"/>
              <a:gd name="connsiteX8" fmla="*/ 4044028 w 10027686"/>
              <a:gd name="connsiteY8" fmla="*/ 1620843 h 2538705"/>
              <a:gd name="connsiteX9" fmla="*/ 3223631 w 10027686"/>
              <a:gd name="connsiteY9" fmla="*/ 1661073 h 2538705"/>
              <a:gd name="connsiteX10" fmla="*/ 2535134 w 10027686"/>
              <a:gd name="connsiteY10" fmla="*/ 1960605 h 2538705"/>
              <a:gd name="connsiteX11" fmla="*/ 1930361 w 10027686"/>
              <a:gd name="connsiteY11" fmla="*/ 2126036 h 2538705"/>
              <a:gd name="connsiteX12" fmla="*/ 1228767 w 10027686"/>
              <a:gd name="connsiteY12" fmla="*/ 2126036 h 2538705"/>
              <a:gd name="connsiteX13" fmla="*/ 520625 w 10027686"/>
              <a:gd name="connsiteY13" fmla="*/ 1662972 h 2538705"/>
              <a:gd name="connsiteX14" fmla="*/ 261503 w 10027686"/>
              <a:gd name="connsiteY14" fmla="*/ 582687 h 2538705"/>
              <a:gd name="connsiteX15" fmla="*/ 10821 w 10027686"/>
              <a:gd name="connsiteY15" fmla="*/ 84056 h 2538705"/>
              <a:gd name="connsiteX16" fmla="*/ 0 w 10027686"/>
              <a:gd name="connsiteY16" fmla="*/ 72606 h 253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27686" h="2538705">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B4912165-7ED5-BE41-9651-8582D51E01C8}"/>
              </a:ext>
            </a:extLst>
          </p:cNvPr>
          <p:cNvSpPr>
            <a:spLocks noGrp="1"/>
          </p:cNvSpPr>
          <p:nvPr>
            <p:ph idx="1"/>
          </p:nvPr>
        </p:nvSpPr>
        <p:spPr>
          <a:xfrm>
            <a:off x="838200" y="2875280"/>
            <a:ext cx="5013960" cy="3301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4" name="Content Placeholder 2">
            <a:extLst>
              <a:ext uri="{FF2B5EF4-FFF2-40B4-BE49-F238E27FC236}">
                <a16:creationId xmlns:a16="http://schemas.microsoft.com/office/drawing/2014/main" id="{BA28308C-8634-2D4D-B51C-212902AADC74}"/>
              </a:ext>
            </a:extLst>
          </p:cNvPr>
          <p:cNvSpPr>
            <a:spLocks noGrp="1"/>
          </p:cNvSpPr>
          <p:nvPr>
            <p:ph idx="14"/>
          </p:nvPr>
        </p:nvSpPr>
        <p:spPr>
          <a:xfrm>
            <a:off x="6314440" y="2875280"/>
            <a:ext cx="5013960" cy="3301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2965135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0">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60AF7DA-8838-4847-BAE0-806A0BC38DB2}"/>
              </a:ext>
            </a:extLst>
          </p:cNvPr>
          <p:cNvSpPr>
            <a:spLocks noGrp="1"/>
          </p:cNvSpPr>
          <p:nvPr>
            <p:ph type="pic" sz="quarter" idx="13"/>
          </p:nvPr>
        </p:nvSpPr>
        <p:spPr>
          <a:xfrm>
            <a:off x="6392646" y="-2540"/>
            <a:ext cx="5799349" cy="6859590"/>
          </a:xfrm>
          <a:custGeom>
            <a:avLst/>
            <a:gdLst>
              <a:gd name="connsiteX0" fmla="*/ 1121208 w 5799349"/>
              <a:gd name="connsiteY0" fmla="*/ 0 h 6859590"/>
              <a:gd name="connsiteX1" fmla="*/ 5799349 w 5799349"/>
              <a:gd name="connsiteY1" fmla="*/ 0 h 6859590"/>
              <a:gd name="connsiteX2" fmla="*/ 5799349 w 5799349"/>
              <a:gd name="connsiteY2" fmla="*/ 6859590 h 6859590"/>
              <a:gd name="connsiteX3" fmla="*/ 0 w 5799349"/>
              <a:gd name="connsiteY3" fmla="*/ 6859590 h 6859590"/>
              <a:gd name="connsiteX4" fmla="*/ 304466 w 5799349"/>
              <a:gd name="connsiteY4" fmla="*/ 6606802 h 6859590"/>
              <a:gd name="connsiteX5" fmla="*/ 1031533 w 5799349"/>
              <a:gd name="connsiteY5" fmla="*/ 6047555 h 6859590"/>
              <a:gd name="connsiteX6" fmla="*/ 1452522 w 5799349"/>
              <a:gd name="connsiteY6" fmla="*/ 5730616 h 6859590"/>
              <a:gd name="connsiteX7" fmla="*/ 1973390 w 5799349"/>
              <a:gd name="connsiteY7" fmla="*/ 5309831 h 6859590"/>
              <a:gd name="connsiteX8" fmla="*/ 2280809 w 5799349"/>
              <a:gd name="connsiteY8" fmla="*/ 5027191 h 6859590"/>
              <a:gd name="connsiteX9" fmla="*/ 2537484 w 5799349"/>
              <a:gd name="connsiteY9" fmla="*/ 4728671 h 6859590"/>
              <a:gd name="connsiteX10" fmla="*/ 2710122 w 5799349"/>
              <a:gd name="connsiteY10" fmla="*/ 4451747 h 6859590"/>
              <a:gd name="connsiteX11" fmla="*/ 2846782 w 5799349"/>
              <a:gd name="connsiteY11" fmla="*/ 4022387 h 6859590"/>
              <a:gd name="connsiteX12" fmla="*/ 2710122 w 5799349"/>
              <a:gd name="connsiteY12" fmla="*/ 3580643 h 6859590"/>
              <a:gd name="connsiteX13" fmla="*/ 2222547 w 5799349"/>
              <a:gd name="connsiteY13" fmla="*/ 2974712 h 6859590"/>
              <a:gd name="connsiteX14" fmla="*/ 1663286 w 5799349"/>
              <a:gd name="connsiteY14" fmla="*/ 2399269 h 6859590"/>
              <a:gd name="connsiteX15" fmla="*/ 1480982 w 5799349"/>
              <a:gd name="connsiteY15" fmla="*/ 1690127 h 6859590"/>
              <a:gd name="connsiteX16" fmla="*/ 1545956 w 5799349"/>
              <a:gd name="connsiteY16" fmla="*/ 1065142 h 6859590"/>
              <a:gd name="connsiteX17" fmla="*/ 1545956 w 5799349"/>
              <a:gd name="connsiteY17" fmla="*/ 300742 h 6859590"/>
              <a:gd name="connsiteX18" fmla="*/ 1121208 w 5799349"/>
              <a:gd name="connsiteY18" fmla="*/ 0 h 685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799349" h="6859590">
                <a:moveTo>
                  <a:pt x="1121208" y="0"/>
                </a:moveTo>
                <a:lnTo>
                  <a:pt x="5799349" y="0"/>
                </a:lnTo>
                <a:lnTo>
                  <a:pt x="5799349" y="6859590"/>
                </a:lnTo>
                <a:lnTo>
                  <a:pt x="0" y="6859590"/>
                </a:lnTo>
                <a:lnTo>
                  <a:pt x="304466" y="6606802"/>
                </a:lnTo>
                <a:lnTo>
                  <a:pt x="1031533" y="6047555"/>
                </a:lnTo>
                <a:lnTo>
                  <a:pt x="1452522" y="5730616"/>
                </a:lnTo>
                <a:lnTo>
                  <a:pt x="1973390" y="5309831"/>
                </a:lnTo>
                <a:lnTo>
                  <a:pt x="2280809" y="5027191"/>
                </a:lnTo>
                <a:lnTo>
                  <a:pt x="2537484" y="4728671"/>
                </a:lnTo>
                <a:lnTo>
                  <a:pt x="2710122" y="4451747"/>
                </a:lnTo>
                <a:lnTo>
                  <a:pt x="2846782" y="4022387"/>
                </a:lnTo>
                <a:lnTo>
                  <a:pt x="2710122" y="3580643"/>
                </a:lnTo>
                <a:lnTo>
                  <a:pt x="2222547" y="2974712"/>
                </a:lnTo>
                <a:lnTo>
                  <a:pt x="1663286" y="2399269"/>
                </a:lnTo>
                <a:lnTo>
                  <a:pt x="1480982" y="1690127"/>
                </a:lnTo>
                <a:lnTo>
                  <a:pt x="1545956" y="1065142"/>
                </a:lnTo>
                <a:cubicBezTo>
                  <a:pt x="1545956" y="1065142"/>
                  <a:pt x="1620328" y="491604"/>
                  <a:pt x="1545956" y="300742"/>
                </a:cubicBezTo>
                <a:cubicBezTo>
                  <a:pt x="1470511" y="109881"/>
                  <a:pt x="1121208" y="0"/>
                  <a:pt x="1121208" y="0"/>
                </a:cubicBezTo>
                <a:close/>
              </a:path>
            </a:pathLst>
          </a:custGeom>
          <a:solidFill>
            <a:schemeClr val="tx1">
              <a:lumMod val="65000"/>
              <a:lumOff val="35000"/>
            </a:schemeClr>
          </a:solidFill>
        </p:spPr>
        <p:txBody>
          <a:bodyPr wrap="square" anchor="ctr">
            <a:noAutofit/>
          </a:bodyPr>
          <a:lstStyle>
            <a:lvl1pPr algn="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3270EE8A-D617-944C-A5AD-0BDBF4CD1565}"/>
              </a:ext>
            </a:extLst>
          </p:cNvPr>
          <p:cNvSpPr>
            <a:spLocks noGrp="1"/>
          </p:cNvSpPr>
          <p:nvPr>
            <p:ph type="title"/>
          </p:nvPr>
        </p:nvSpPr>
        <p:spPr>
          <a:xfrm>
            <a:off x="838200" y="365125"/>
            <a:ext cx="646684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3603CAAE-FFFD-6F4F-B7D1-25586977F8F2}"/>
              </a:ext>
            </a:extLst>
          </p:cNvPr>
          <p:cNvSpPr>
            <a:spLocks noGrp="1"/>
          </p:cNvSpPr>
          <p:nvPr>
            <p:ph idx="1"/>
          </p:nvPr>
        </p:nvSpPr>
        <p:spPr>
          <a:xfrm>
            <a:off x="838200" y="1825625"/>
            <a:ext cx="646684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2432578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1">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A7756C6E-2ED8-3449-B718-80D03E7B24FF}"/>
              </a:ext>
            </a:extLst>
          </p:cNvPr>
          <p:cNvSpPr>
            <a:spLocks noGrp="1"/>
          </p:cNvSpPr>
          <p:nvPr>
            <p:ph type="pic" sz="quarter" idx="13"/>
          </p:nvPr>
        </p:nvSpPr>
        <p:spPr>
          <a:xfrm>
            <a:off x="8414324" y="0"/>
            <a:ext cx="3777677" cy="4009396"/>
          </a:xfrm>
          <a:custGeom>
            <a:avLst/>
            <a:gdLst>
              <a:gd name="connsiteX0" fmla="*/ 14816 w 3777677"/>
              <a:gd name="connsiteY0" fmla="*/ 0 h 4009396"/>
              <a:gd name="connsiteX1" fmla="*/ 2817309 w 3777677"/>
              <a:gd name="connsiteY1" fmla="*/ 0 h 4009396"/>
              <a:gd name="connsiteX2" fmla="*/ 3777677 w 3777677"/>
              <a:gd name="connsiteY2" fmla="*/ 9264 h 4009396"/>
              <a:gd name="connsiteX3" fmla="*/ 3777677 w 3777677"/>
              <a:gd name="connsiteY3" fmla="*/ 4009396 h 4009396"/>
              <a:gd name="connsiteX4" fmla="*/ 3541551 w 3777677"/>
              <a:gd name="connsiteY4" fmla="*/ 3752263 h 4009396"/>
              <a:gd name="connsiteX5" fmla="*/ 3317786 w 3777677"/>
              <a:gd name="connsiteY5" fmla="*/ 3552313 h 4009396"/>
              <a:gd name="connsiteX6" fmla="*/ 2959655 w 3777677"/>
              <a:gd name="connsiteY6" fmla="*/ 3282847 h 4009396"/>
              <a:gd name="connsiteX7" fmla="*/ 2461783 w 3777677"/>
              <a:gd name="connsiteY7" fmla="*/ 2975259 h 4009396"/>
              <a:gd name="connsiteX8" fmla="*/ 1964627 w 3777677"/>
              <a:gd name="connsiteY8" fmla="*/ 2701122 h 4009396"/>
              <a:gd name="connsiteX9" fmla="*/ 1587685 w 3777677"/>
              <a:gd name="connsiteY9" fmla="*/ 2486782 h 4009396"/>
              <a:gd name="connsiteX10" fmla="*/ 1173478 w 3777677"/>
              <a:gd name="connsiteY10" fmla="*/ 2235442 h 4009396"/>
              <a:gd name="connsiteX11" fmla="*/ 661094 w 3777677"/>
              <a:gd name="connsiteY11" fmla="*/ 1882259 h 4009396"/>
              <a:gd name="connsiteX12" fmla="*/ 224135 w 3777677"/>
              <a:gd name="connsiteY12" fmla="*/ 1445170 h 4009396"/>
              <a:gd name="connsiteX13" fmla="*/ 0 w 3777677"/>
              <a:gd name="connsiteY13" fmla="*/ 870705 h 4009396"/>
              <a:gd name="connsiteX14" fmla="*/ 0 w 3777677"/>
              <a:gd name="connsiteY14" fmla="*/ 87978 h 4009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7677" h="4009396">
                <a:moveTo>
                  <a:pt x="14816" y="0"/>
                </a:moveTo>
                <a:lnTo>
                  <a:pt x="2817309" y="0"/>
                </a:lnTo>
                <a:lnTo>
                  <a:pt x="3777677" y="9264"/>
                </a:lnTo>
                <a:lnTo>
                  <a:pt x="3777677" y="4009396"/>
                </a:lnTo>
                <a:lnTo>
                  <a:pt x="3541551" y="3752263"/>
                </a:lnTo>
                <a:lnTo>
                  <a:pt x="3317786" y="3552313"/>
                </a:lnTo>
                <a:lnTo>
                  <a:pt x="2959655" y="3282847"/>
                </a:lnTo>
                <a:lnTo>
                  <a:pt x="2461783" y="2975259"/>
                </a:lnTo>
                <a:lnTo>
                  <a:pt x="1964627" y="2701122"/>
                </a:lnTo>
                <a:lnTo>
                  <a:pt x="1587685" y="2486782"/>
                </a:lnTo>
                <a:lnTo>
                  <a:pt x="1173478" y="2235442"/>
                </a:lnTo>
                <a:lnTo>
                  <a:pt x="661094" y="1882259"/>
                </a:lnTo>
                <a:lnTo>
                  <a:pt x="224135" y="1445170"/>
                </a:lnTo>
                <a:lnTo>
                  <a:pt x="0" y="870705"/>
                </a:lnTo>
                <a:lnTo>
                  <a:pt x="0" y="8797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17" name="Picture Placeholder 16">
            <a:extLst>
              <a:ext uri="{FF2B5EF4-FFF2-40B4-BE49-F238E27FC236}">
                <a16:creationId xmlns:a16="http://schemas.microsoft.com/office/drawing/2014/main" id="{718CCC21-E004-3741-B117-A9C7D47B898F}"/>
              </a:ext>
            </a:extLst>
          </p:cNvPr>
          <p:cNvSpPr>
            <a:spLocks noGrp="1"/>
          </p:cNvSpPr>
          <p:nvPr>
            <p:ph type="pic" sz="quarter" idx="14"/>
          </p:nvPr>
        </p:nvSpPr>
        <p:spPr>
          <a:xfrm>
            <a:off x="6970" y="5069840"/>
            <a:ext cx="4031630" cy="1788160"/>
          </a:xfrm>
          <a:custGeom>
            <a:avLst/>
            <a:gdLst>
              <a:gd name="connsiteX0" fmla="*/ 0 w 4031630"/>
              <a:gd name="connsiteY0" fmla="*/ 0 h 1788160"/>
              <a:gd name="connsiteX1" fmla="*/ 256955 w 4031630"/>
              <a:gd name="connsiteY1" fmla="*/ 0 h 1788160"/>
              <a:gd name="connsiteX2" fmla="*/ 777022 w 4031630"/>
              <a:gd name="connsiteY2" fmla="*/ 188649 h 1788160"/>
              <a:gd name="connsiteX3" fmla="*/ 1758799 w 4031630"/>
              <a:gd name="connsiteY3" fmla="*/ 188649 h 1788160"/>
              <a:gd name="connsiteX4" fmla="*/ 2568111 w 4031630"/>
              <a:gd name="connsiteY4" fmla="*/ 188649 h 1788160"/>
              <a:gd name="connsiteX5" fmla="*/ 3130859 w 4031630"/>
              <a:gd name="connsiteY5" fmla="*/ 484877 h 1788160"/>
              <a:gd name="connsiteX6" fmla="*/ 3507892 w 4031630"/>
              <a:gd name="connsiteY6" fmla="*/ 1020632 h 1788160"/>
              <a:gd name="connsiteX7" fmla="*/ 4031630 w 4031630"/>
              <a:gd name="connsiteY7" fmla="*/ 1788160 h 1788160"/>
              <a:gd name="connsiteX8" fmla="*/ 0 w 4031630"/>
              <a:gd name="connsiteY8" fmla="*/ 1788160 h 178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1630" h="1788160">
                <a:moveTo>
                  <a:pt x="0" y="0"/>
                </a:moveTo>
                <a:lnTo>
                  <a:pt x="256955" y="0"/>
                </a:lnTo>
                <a:lnTo>
                  <a:pt x="777022" y="188649"/>
                </a:lnTo>
                <a:lnTo>
                  <a:pt x="1758799" y="188649"/>
                </a:lnTo>
                <a:lnTo>
                  <a:pt x="2568111" y="188649"/>
                </a:lnTo>
                <a:lnTo>
                  <a:pt x="3130859" y="484877"/>
                </a:lnTo>
                <a:lnTo>
                  <a:pt x="3507892" y="1020632"/>
                </a:lnTo>
                <a:lnTo>
                  <a:pt x="4031630" y="1788160"/>
                </a:lnTo>
                <a:lnTo>
                  <a:pt x="0" y="178816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8" name="Title 1">
            <a:extLst>
              <a:ext uri="{FF2B5EF4-FFF2-40B4-BE49-F238E27FC236}">
                <a16:creationId xmlns:a16="http://schemas.microsoft.com/office/drawing/2014/main" id="{F4A7B6AF-C2A9-744D-A9D2-1AC2EBE2B6ED}"/>
              </a:ext>
            </a:extLst>
          </p:cNvPr>
          <p:cNvSpPr>
            <a:spLocks noGrp="1"/>
          </p:cNvSpPr>
          <p:nvPr>
            <p:ph type="title"/>
          </p:nvPr>
        </p:nvSpPr>
        <p:spPr>
          <a:xfrm>
            <a:off x="838200" y="365125"/>
            <a:ext cx="7076440" cy="1325563"/>
          </a:xfrm>
        </p:spPr>
        <p:txBody>
          <a:bodyPr/>
          <a:lstStyle/>
          <a:p>
            <a:r>
              <a:rPr lang="en-US"/>
              <a:t>Click to edit Master title style</a:t>
            </a:r>
            <a:endParaRPr lang="fr-FR" dirty="0"/>
          </a:p>
        </p:txBody>
      </p:sp>
      <p:sp>
        <p:nvSpPr>
          <p:cNvPr id="19" name="Content Placeholder 2">
            <a:extLst>
              <a:ext uri="{FF2B5EF4-FFF2-40B4-BE49-F238E27FC236}">
                <a16:creationId xmlns:a16="http://schemas.microsoft.com/office/drawing/2014/main" id="{8CC4FE00-411C-C64C-A76F-E0E1E3157757}"/>
              </a:ext>
            </a:extLst>
          </p:cNvPr>
          <p:cNvSpPr>
            <a:spLocks noGrp="1"/>
          </p:cNvSpPr>
          <p:nvPr>
            <p:ph idx="1"/>
          </p:nvPr>
        </p:nvSpPr>
        <p:spPr>
          <a:xfrm>
            <a:off x="838200" y="1825625"/>
            <a:ext cx="7076440" cy="31076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38887024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27FACF3-4380-554C-B64C-68ACA5E92FAD}"/>
              </a:ext>
            </a:extLst>
          </p:cNvPr>
          <p:cNvSpPr>
            <a:spLocks noGrp="1"/>
          </p:cNvSpPr>
          <p:nvPr>
            <p:ph type="pic" sz="quarter" idx="13"/>
          </p:nvPr>
        </p:nvSpPr>
        <p:spPr>
          <a:xfrm>
            <a:off x="6496750" y="1979276"/>
            <a:ext cx="5694217" cy="4878724"/>
          </a:xfrm>
          <a:custGeom>
            <a:avLst/>
            <a:gdLst>
              <a:gd name="connsiteX0" fmla="*/ 3588411 w 5694217"/>
              <a:gd name="connsiteY0" fmla="*/ 0 h 4878724"/>
              <a:gd name="connsiteX1" fmla="*/ 4340786 w 5694217"/>
              <a:gd name="connsiteY1" fmla="*/ 0 h 4878724"/>
              <a:gd name="connsiteX2" fmla="*/ 5694217 w 5694217"/>
              <a:gd name="connsiteY2" fmla="*/ 328411 h 4878724"/>
              <a:gd name="connsiteX3" fmla="*/ 5694217 w 5694217"/>
              <a:gd name="connsiteY3" fmla="*/ 4878724 h 4878724"/>
              <a:gd name="connsiteX4" fmla="*/ 13181 w 5694217"/>
              <a:gd name="connsiteY4" fmla="*/ 4878724 h 4878724"/>
              <a:gd name="connsiteX5" fmla="*/ 0 w 5694217"/>
              <a:gd name="connsiteY5" fmla="*/ 4553250 h 4878724"/>
              <a:gd name="connsiteX6" fmla="*/ 0 w 5694217"/>
              <a:gd name="connsiteY6" fmla="*/ 4423151 h 4878724"/>
              <a:gd name="connsiteX7" fmla="*/ 0 w 5694217"/>
              <a:gd name="connsiteY7" fmla="*/ 4252395 h 4878724"/>
              <a:gd name="connsiteX8" fmla="*/ 6064 w 5694217"/>
              <a:gd name="connsiteY8" fmla="*/ 4120263 h 4878724"/>
              <a:gd name="connsiteX9" fmla="*/ 11072 w 5694217"/>
              <a:gd name="connsiteY9" fmla="*/ 4002135 h 4878724"/>
              <a:gd name="connsiteX10" fmla="*/ 20299 w 5694217"/>
              <a:gd name="connsiteY10" fmla="*/ 3900495 h 4878724"/>
              <a:gd name="connsiteX11" fmla="*/ 30580 w 5694217"/>
              <a:gd name="connsiteY11" fmla="*/ 3780559 h 4878724"/>
              <a:gd name="connsiteX12" fmla="*/ 47716 w 5694217"/>
              <a:gd name="connsiteY12" fmla="*/ 3636231 h 4878724"/>
              <a:gd name="connsiteX13" fmla="*/ 61951 w 5694217"/>
              <a:gd name="connsiteY13" fmla="*/ 3523297 h 4878724"/>
              <a:gd name="connsiteX14" fmla="*/ 87522 w 5694217"/>
              <a:gd name="connsiteY14" fmla="*/ 3379872 h 4878724"/>
              <a:gd name="connsiteX15" fmla="*/ 115994 w 5694217"/>
              <a:gd name="connsiteY15" fmla="*/ 3252935 h 4878724"/>
              <a:gd name="connsiteX16" fmla="*/ 142356 w 5694217"/>
              <a:gd name="connsiteY16" fmla="*/ 3130741 h 4878724"/>
              <a:gd name="connsiteX17" fmla="*/ 190071 w 5694217"/>
              <a:gd name="connsiteY17" fmla="*/ 2954790 h 4878724"/>
              <a:gd name="connsiteX18" fmla="*/ 257294 w 5694217"/>
              <a:gd name="connsiteY18" fmla="*/ 2734344 h 4878724"/>
              <a:gd name="connsiteX19" fmla="*/ 350880 w 5694217"/>
              <a:gd name="connsiteY19" fmla="*/ 2483180 h 4878724"/>
              <a:gd name="connsiteX20" fmla="*/ 443411 w 5694217"/>
              <a:gd name="connsiteY20" fmla="*/ 2278771 h 4878724"/>
              <a:gd name="connsiteX21" fmla="*/ 533833 w 5694217"/>
              <a:gd name="connsiteY21" fmla="*/ 2085429 h 4878724"/>
              <a:gd name="connsiteX22" fmla="*/ 666962 w 5694217"/>
              <a:gd name="connsiteY22" fmla="*/ 1853689 h 4878724"/>
              <a:gd name="connsiteX23" fmla="*/ 791127 w 5694217"/>
              <a:gd name="connsiteY23" fmla="*/ 1652442 h 4878724"/>
              <a:gd name="connsiteX24" fmla="*/ 986207 w 5694217"/>
              <a:gd name="connsiteY24" fmla="*/ 1389985 h 4878724"/>
              <a:gd name="connsiteX25" fmla="*/ 1149125 w 5694217"/>
              <a:gd name="connsiteY25" fmla="*/ 1198901 h 4878724"/>
              <a:gd name="connsiteX26" fmla="*/ 1275136 w 5694217"/>
              <a:gd name="connsiteY26" fmla="*/ 1076707 h 4878724"/>
              <a:gd name="connsiteX27" fmla="*/ 1583309 w 5694217"/>
              <a:gd name="connsiteY27" fmla="*/ 803183 h 4878724"/>
              <a:gd name="connsiteX28" fmla="*/ 1878037 w 5694217"/>
              <a:gd name="connsiteY28" fmla="*/ 587706 h 4878724"/>
              <a:gd name="connsiteX29" fmla="*/ 2358091 w 5694217"/>
              <a:gd name="connsiteY29" fmla="*/ 328411 h 4878724"/>
              <a:gd name="connsiteX30" fmla="*/ 3013981 w 5694217"/>
              <a:gd name="connsiteY30" fmla="*/ 116999 h 487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694217" h="4878724">
                <a:moveTo>
                  <a:pt x="3588411" y="0"/>
                </a:moveTo>
                <a:lnTo>
                  <a:pt x="4340786" y="0"/>
                </a:lnTo>
                <a:lnTo>
                  <a:pt x="5694217" y="328411"/>
                </a:lnTo>
                <a:lnTo>
                  <a:pt x="5694217" y="4878724"/>
                </a:lnTo>
                <a:lnTo>
                  <a:pt x="13181" y="4878724"/>
                </a:lnTo>
                <a:lnTo>
                  <a:pt x="0" y="4553250"/>
                </a:lnTo>
                <a:lnTo>
                  <a:pt x="0" y="4423151"/>
                </a:lnTo>
                <a:lnTo>
                  <a:pt x="0" y="4252395"/>
                </a:lnTo>
                <a:lnTo>
                  <a:pt x="6064" y="4120263"/>
                </a:lnTo>
                <a:lnTo>
                  <a:pt x="11072" y="4002135"/>
                </a:lnTo>
                <a:lnTo>
                  <a:pt x="20299" y="3900495"/>
                </a:lnTo>
                <a:lnTo>
                  <a:pt x="30580" y="3780559"/>
                </a:lnTo>
                <a:lnTo>
                  <a:pt x="47716" y="3636231"/>
                </a:lnTo>
                <a:lnTo>
                  <a:pt x="61951" y="3523297"/>
                </a:lnTo>
                <a:lnTo>
                  <a:pt x="87522" y="3379872"/>
                </a:lnTo>
                <a:lnTo>
                  <a:pt x="115994" y="3252935"/>
                </a:lnTo>
                <a:lnTo>
                  <a:pt x="142356" y="3130741"/>
                </a:lnTo>
                <a:lnTo>
                  <a:pt x="190071" y="2954790"/>
                </a:lnTo>
                <a:lnTo>
                  <a:pt x="257294" y="2734344"/>
                </a:lnTo>
                <a:lnTo>
                  <a:pt x="350880" y="2483180"/>
                </a:lnTo>
                <a:lnTo>
                  <a:pt x="443411" y="2278771"/>
                </a:lnTo>
                <a:lnTo>
                  <a:pt x="533833" y="2085429"/>
                </a:lnTo>
                <a:lnTo>
                  <a:pt x="666962" y="1853689"/>
                </a:lnTo>
                <a:lnTo>
                  <a:pt x="791127" y="1652442"/>
                </a:lnTo>
                <a:lnTo>
                  <a:pt x="986207" y="1389985"/>
                </a:lnTo>
                <a:lnTo>
                  <a:pt x="1149125" y="1198901"/>
                </a:lnTo>
                <a:lnTo>
                  <a:pt x="1275136" y="1076707"/>
                </a:lnTo>
                <a:lnTo>
                  <a:pt x="1583309" y="803183"/>
                </a:lnTo>
                <a:lnTo>
                  <a:pt x="1878037" y="587706"/>
                </a:lnTo>
                <a:lnTo>
                  <a:pt x="2358091" y="328411"/>
                </a:lnTo>
                <a:lnTo>
                  <a:pt x="3013981" y="116999"/>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08A43D03-87FE-6C49-BBDF-F95A3D6E07E1}"/>
              </a:ext>
            </a:extLst>
          </p:cNvPr>
          <p:cNvSpPr>
            <a:spLocks noGrp="1"/>
          </p:cNvSpPr>
          <p:nvPr>
            <p:ph type="title"/>
          </p:nvPr>
        </p:nvSpPr>
        <p:spPr>
          <a:xfrm>
            <a:off x="838200" y="365125"/>
            <a:ext cx="1051560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5482D067-D3EF-E949-942C-1BF42414C010}"/>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9235041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790B061-AD1A-5E43-B123-C712518411A5}"/>
              </a:ext>
            </a:extLst>
          </p:cNvPr>
          <p:cNvSpPr>
            <a:spLocks noGrp="1"/>
          </p:cNvSpPr>
          <p:nvPr>
            <p:ph type="pic" sz="quarter" idx="13"/>
          </p:nvPr>
        </p:nvSpPr>
        <p:spPr>
          <a:xfrm>
            <a:off x="7991986" y="1"/>
            <a:ext cx="4200014" cy="6856117"/>
          </a:xfrm>
          <a:custGeom>
            <a:avLst/>
            <a:gdLst>
              <a:gd name="connsiteX0" fmla="*/ 1064198 w 4200014"/>
              <a:gd name="connsiteY0" fmla="*/ 0 h 6856117"/>
              <a:gd name="connsiteX1" fmla="*/ 4200014 w 4200014"/>
              <a:gd name="connsiteY1" fmla="*/ 0 h 6856117"/>
              <a:gd name="connsiteX2" fmla="*/ 4200014 w 4200014"/>
              <a:gd name="connsiteY2" fmla="*/ 6856117 h 6856117"/>
              <a:gd name="connsiteX3" fmla="*/ 297890 w 4200014"/>
              <a:gd name="connsiteY3" fmla="*/ 6856117 h 6856117"/>
              <a:gd name="connsiteX4" fmla="*/ 781475 w 4200014"/>
              <a:gd name="connsiteY4" fmla="*/ 6091787 h 6856117"/>
              <a:gd name="connsiteX5" fmla="*/ 781475 w 4200014"/>
              <a:gd name="connsiteY5" fmla="*/ 5371577 h 6856117"/>
              <a:gd name="connsiteX6" fmla="*/ 539196 w 4200014"/>
              <a:gd name="connsiteY6" fmla="*/ 4441240 h 6856117"/>
              <a:gd name="connsiteX7" fmla="*/ 0 w 4200014"/>
              <a:gd name="connsiteY7" fmla="*/ 2424400 h 6856117"/>
              <a:gd name="connsiteX8" fmla="*/ 41417 w 4200014"/>
              <a:gd name="connsiteY8" fmla="*/ 1463908 h 6856117"/>
              <a:gd name="connsiteX9" fmla="*/ 338335 w 4200014"/>
              <a:gd name="connsiteY9" fmla="*/ 752268 h 6856117"/>
              <a:gd name="connsiteX10" fmla="*/ 1064198 w 4200014"/>
              <a:gd name="connsiteY10" fmla="*/ 0 h 6856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0014" h="6856117">
                <a:moveTo>
                  <a:pt x="1064198" y="0"/>
                </a:moveTo>
                <a:lnTo>
                  <a:pt x="4200014" y="0"/>
                </a:lnTo>
                <a:lnTo>
                  <a:pt x="4200014" y="6856117"/>
                </a:lnTo>
                <a:lnTo>
                  <a:pt x="297890" y="6856117"/>
                </a:lnTo>
                <a:lnTo>
                  <a:pt x="781475" y="6091787"/>
                </a:lnTo>
                <a:lnTo>
                  <a:pt x="781475" y="5371577"/>
                </a:lnTo>
                <a:lnTo>
                  <a:pt x="539196" y="4441240"/>
                </a:lnTo>
                <a:lnTo>
                  <a:pt x="0" y="2424400"/>
                </a:lnTo>
                <a:lnTo>
                  <a:pt x="41417" y="1463908"/>
                </a:lnTo>
                <a:cubicBezTo>
                  <a:pt x="41417" y="1463908"/>
                  <a:pt x="103639" y="1083965"/>
                  <a:pt x="338335" y="752268"/>
                </a:cubicBezTo>
                <a:cubicBezTo>
                  <a:pt x="573030" y="420255"/>
                  <a:pt x="1064198" y="0"/>
                  <a:pt x="106419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9A35B3F2-596D-384B-A832-3B010DBCC162}"/>
              </a:ext>
            </a:extLst>
          </p:cNvPr>
          <p:cNvSpPr>
            <a:spLocks noGrp="1"/>
          </p:cNvSpPr>
          <p:nvPr>
            <p:ph type="title"/>
          </p:nvPr>
        </p:nvSpPr>
        <p:spPr>
          <a:xfrm>
            <a:off x="838200" y="365125"/>
            <a:ext cx="669036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0739D37A-A31C-F54D-A781-AAA6C4355124}"/>
              </a:ext>
            </a:extLst>
          </p:cNvPr>
          <p:cNvSpPr>
            <a:spLocks noGrp="1"/>
          </p:cNvSpPr>
          <p:nvPr>
            <p:ph idx="1"/>
          </p:nvPr>
        </p:nvSpPr>
        <p:spPr>
          <a:xfrm>
            <a:off x="838200" y="1825625"/>
            <a:ext cx="66903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3784590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4">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7" name="Title 1">
            <a:extLst>
              <a:ext uri="{FF2B5EF4-FFF2-40B4-BE49-F238E27FC236}">
                <a16:creationId xmlns:a16="http://schemas.microsoft.com/office/drawing/2014/main" id="{E73B7A6A-9C72-2D48-A145-22B58DDC2CDC}"/>
              </a:ext>
            </a:extLst>
          </p:cNvPr>
          <p:cNvSpPr>
            <a:spLocks noGrp="1"/>
          </p:cNvSpPr>
          <p:nvPr>
            <p:ph type="title"/>
          </p:nvPr>
        </p:nvSpPr>
        <p:spPr>
          <a:xfrm>
            <a:off x="838200" y="365125"/>
            <a:ext cx="10515600" cy="1325563"/>
          </a:xfrm>
        </p:spPr>
        <p:txBody>
          <a:bodyPr/>
          <a:lstStyle/>
          <a:p>
            <a:r>
              <a:rPr lang="en-US"/>
              <a:t>Click to edit Master title style</a:t>
            </a:r>
            <a:endParaRPr lang="fr-FR" dirty="0"/>
          </a:p>
        </p:txBody>
      </p:sp>
    </p:spTree>
    <p:extLst>
      <p:ext uri="{BB962C8B-B14F-4D97-AF65-F5344CB8AC3E}">
        <p14:creationId xmlns:p14="http://schemas.microsoft.com/office/powerpoint/2010/main" val="40111378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0356785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18278310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084116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7075373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6448073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05467390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223602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3116746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9255025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69325823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858785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2">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F2450F5-C68B-4846-A9EA-C61591083260}"/>
              </a:ext>
            </a:extLst>
          </p:cNvPr>
          <p:cNvGrpSpPr/>
          <p:nvPr userDrawn="1"/>
        </p:nvGrpSpPr>
        <p:grpSpPr>
          <a:xfrm>
            <a:off x="1524" y="0"/>
            <a:ext cx="12188952" cy="6858000"/>
            <a:chOff x="-543877" y="-501644"/>
            <a:chExt cx="12188952" cy="6858000"/>
          </a:xfrm>
        </p:grpSpPr>
        <p:sp>
          <p:nvSpPr>
            <p:cNvPr id="11" name="Shape">
              <a:extLst>
                <a:ext uri="{FF2B5EF4-FFF2-40B4-BE49-F238E27FC236}">
                  <a16:creationId xmlns:a16="http://schemas.microsoft.com/office/drawing/2014/main" id="{1E046F2B-9DF9-F642-9937-EF811A8D9A75}"/>
                </a:ext>
              </a:extLst>
            </p:cNvPr>
            <p:cNvSpPr/>
            <p:nvPr/>
          </p:nvSpPr>
          <p:spPr>
            <a:xfrm>
              <a:off x="-543877" y="-501644"/>
              <a:ext cx="12188952" cy="6858000"/>
            </a:xfrm>
            <a:custGeom>
              <a:avLst/>
              <a:gdLst/>
              <a:ahLst/>
              <a:cxnLst>
                <a:cxn ang="0">
                  <a:pos x="wd2" y="hd2"/>
                </a:cxn>
                <a:cxn ang="5400000">
                  <a:pos x="wd2" y="hd2"/>
                </a:cxn>
                <a:cxn ang="10800000">
                  <a:pos x="wd2" y="hd2"/>
                </a:cxn>
                <a:cxn ang="16200000">
                  <a:pos x="wd2" y="hd2"/>
                </a:cxn>
              </a:cxnLst>
              <a:rect l="0" t="0" r="r" b="b"/>
              <a:pathLst>
                <a:path w="21600" h="21600" extrusionOk="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2010E73-3559-6347-8002-5C217E092BF3}"/>
                </a:ext>
              </a:extLst>
            </p:cNvPr>
            <p:cNvSpPr/>
            <p:nvPr userDrawn="1"/>
          </p:nvSpPr>
          <p:spPr>
            <a:xfrm>
              <a:off x="-543877" y="-501644"/>
              <a:ext cx="12188952" cy="6858000"/>
            </a:xfrm>
            <a:custGeom>
              <a:avLst/>
              <a:gdLst/>
              <a:ahLst/>
              <a:cxnLst>
                <a:cxn ang="0">
                  <a:pos x="wd2" y="hd2"/>
                </a:cxn>
                <a:cxn ang="5400000">
                  <a:pos x="wd2" y="hd2"/>
                </a:cxn>
                <a:cxn ang="10800000">
                  <a:pos x="wd2" y="hd2"/>
                </a:cxn>
                <a:cxn ang="16200000">
                  <a:pos x="wd2" y="hd2"/>
                </a:cxn>
              </a:cxnLst>
              <a:rect l="0" t="0" r="r" b="b"/>
              <a:pathLst>
                <a:path w="21600" h="21600" extrusionOk="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4" name="Date Placeholder 3"/>
          <p:cNvSpPr>
            <a:spLocks noGrp="1"/>
          </p:cNvSpPr>
          <p:nvPr userDrawn="1">
            <p:ph type="dt" sz="half" idx="10"/>
          </p:nvPr>
        </p:nvSpPr>
        <p:spPr/>
        <p:txBody>
          <a:bodyPr/>
          <a:lstStyle/>
          <a:p>
            <a:r>
              <a:rPr lang="en-US"/>
              <a:t>Date</a:t>
            </a:r>
            <a:endParaRPr lang="en-GB"/>
          </a:p>
        </p:txBody>
      </p:sp>
      <p:sp>
        <p:nvSpPr>
          <p:cNvPr id="5" name="Footer Placeholder 4"/>
          <p:cNvSpPr>
            <a:spLocks noGrp="1"/>
          </p:cNvSpPr>
          <p:nvPr userDrawn="1">
            <p:ph type="ftr" sz="quarter" idx="11"/>
          </p:nvPr>
        </p:nvSpPr>
        <p:spPr/>
        <p:txBody>
          <a:bodyPr/>
          <a:lstStyle/>
          <a:p>
            <a:r>
              <a:rPr lang="en-GB"/>
              <a:t>Your Footer Here</a:t>
            </a:r>
          </a:p>
        </p:txBody>
      </p:sp>
      <p:sp>
        <p:nvSpPr>
          <p:cNvPr id="6" name="Slide Number Placeholder 5"/>
          <p:cNvSpPr>
            <a:spLocks noGrp="1"/>
          </p:cNvSpPr>
          <p:nvPr userDrawn="1">
            <p:ph type="sldNum" sz="quarter" idx="12"/>
          </p:nvPr>
        </p:nvSpPr>
        <p:spPr/>
        <p:txBody>
          <a:bodyPr/>
          <a:lstStyle/>
          <a:p>
            <a:fld id="{CE7809C5-EAA0-BC41-804F-8C0058248A03}" type="slidenum">
              <a:rPr lang="en-GB" smtClean="0"/>
              <a:t>‹#›</a:t>
            </a:fld>
            <a:endParaRPr lang="en-GB"/>
          </a:p>
        </p:txBody>
      </p:sp>
      <p:sp>
        <p:nvSpPr>
          <p:cNvPr id="9" name="Title 1">
            <a:extLst>
              <a:ext uri="{FF2B5EF4-FFF2-40B4-BE49-F238E27FC236}">
                <a16:creationId xmlns:a16="http://schemas.microsoft.com/office/drawing/2014/main" id="{A76E271D-D6A4-ED49-886A-0069C8C5809C}"/>
              </a:ext>
            </a:extLst>
          </p:cNvPr>
          <p:cNvSpPr>
            <a:spLocks noGrp="1"/>
          </p:cNvSpPr>
          <p:nvPr userDrawn="1">
            <p:ph type="title"/>
          </p:nvPr>
        </p:nvSpPr>
        <p:spPr>
          <a:xfrm>
            <a:off x="838200" y="391692"/>
            <a:ext cx="10515600" cy="840230"/>
          </a:xfrm>
        </p:spPr>
        <p:txBody>
          <a:bodyPr lIns="0" rIns="0" anchor="b">
            <a:spAutoFit/>
          </a:bodyPr>
          <a:lstStyle>
            <a:lvl1pPr>
              <a:defRPr sz="5400">
                <a:solidFill>
                  <a:schemeClr val="tx1"/>
                </a:solidFill>
              </a:defRPr>
            </a:lvl1pPr>
          </a:lstStyle>
          <a:p>
            <a:r>
              <a:rPr lang="en-US" dirty="0"/>
              <a:t>Click to edit Master title style</a:t>
            </a:r>
          </a:p>
        </p:txBody>
      </p:sp>
      <p:sp>
        <p:nvSpPr>
          <p:cNvPr id="14" name="Text Placeholder 7">
            <a:extLst>
              <a:ext uri="{FF2B5EF4-FFF2-40B4-BE49-F238E27FC236}">
                <a16:creationId xmlns:a16="http://schemas.microsoft.com/office/drawing/2014/main" id="{B84DB4D7-0766-D948-8A03-0A828D3888F9}"/>
              </a:ext>
            </a:extLst>
          </p:cNvPr>
          <p:cNvSpPr>
            <a:spLocks noGrp="1"/>
          </p:cNvSpPr>
          <p:nvPr userDrawn="1">
            <p:ph type="body" sz="quarter" idx="13"/>
          </p:nvPr>
        </p:nvSpPr>
        <p:spPr>
          <a:xfrm>
            <a:off x="838205" y="1269500"/>
            <a:ext cx="10515599" cy="552450"/>
          </a:xfrm>
        </p:spPr>
        <p:txBody>
          <a:bodyPr lIns="45720" rIns="0">
            <a:normAutofit/>
          </a:bodyPr>
          <a:lstStyle>
            <a:lvl1pPr marL="0" indent="0">
              <a:buNone/>
              <a:defRPr sz="2400">
                <a:solidFill>
                  <a:schemeClr val="accent5"/>
                </a:solidFill>
              </a:defRPr>
            </a:lvl1pPr>
          </a:lstStyle>
          <a:p>
            <a:pPr lvl="0"/>
            <a:endParaRPr lang="en-US" dirty="0"/>
          </a:p>
        </p:txBody>
      </p:sp>
      <p:sp>
        <p:nvSpPr>
          <p:cNvPr id="15" name="Content Placeholder 2">
            <a:extLst>
              <a:ext uri="{FF2B5EF4-FFF2-40B4-BE49-F238E27FC236}">
                <a16:creationId xmlns:a16="http://schemas.microsoft.com/office/drawing/2014/main" id="{41E9DC25-523C-EE48-AEE5-C05353924DE8}"/>
              </a:ext>
            </a:extLst>
          </p:cNvPr>
          <p:cNvSpPr>
            <a:spLocks noGrp="1"/>
          </p:cNvSpPr>
          <p:nvPr userDrawn="1">
            <p:ph sz="half" idx="1"/>
          </p:nvPr>
        </p:nvSpPr>
        <p:spPr>
          <a:xfrm>
            <a:off x="838205"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a:t>Edit Master text styles</a:t>
            </a:r>
          </a:p>
          <a:p>
            <a:pPr lvl="1">
              <a:spcBef>
                <a:spcPts val="0"/>
              </a:spcBef>
            </a:pPr>
            <a:r>
              <a:rPr lang="en-US"/>
              <a:t>Second level</a:t>
            </a:r>
          </a:p>
          <a:p>
            <a:pPr lvl="2">
              <a:spcBef>
                <a:spcPts val="0"/>
              </a:spcBef>
            </a:pPr>
            <a:r>
              <a:rPr lang="en-US"/>
              <a:t>Third level</a:t>
            </a:r>
          </a:p>
          <a:p>
            <a:pPr lvl="3">
              <a:spcBef>
                <a:spcPts val="0"/>
              </a:spcBef>
            </a:pPr>
            <a:r>
              <a:rPr lang="en-US"/>
              <a:t>Fourth level</a:t>
            </a:r>
          </a:p>
          <a:p>
            <a:pPr lvl="4">
              <a:spcBef>
                <a:spcPts val="0"/>
              </a:spcBef>
            </a:pPr>
            <a:r>
              <a:rPr lang="en-US"/>
              <a:t>Fifth level</a:t>
            </a:r>
          </a:p>
        </p:txBody>
      </p:sp>
      <p:sp>
        <p:nvSpPr>
          <p:cNvPr id="16" name="Content Placeholder 3">
            <a:extLst>
              <a:ext uri="{FF2B5EF4-FFF2-40B4-BE49-F238E27FC236}">
                <a16:creationId xmlns:a16="http://schemas.microsoft.com/office/drawing/2014/main" id="{D6C65D7D-FA41-0440-B523-C4ACF162EFC8}"/>
              </a:ext>
            </a:extLst>
          </p:cNvPr>
          <p:cNvSpPr>
            <a:spLocks noGrp="1"/>
          </p:cNvSpPr>
          <p:nvPr userDrawn="1">
            <p:ph sz="half" idx="2"/>
          </p:nvPr>
        </p:nvSpPr>
        <p:spPr>
          <a:xfrm>
            <a:off x="4425866"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dirty="0"/>
              <a:t>Edit Master text styles</a:t>
            </a:r>
          </a:p>
          <a:p>
            <a:pPr lvl="1">
              <a:spcBef>
                <a:spcPts val="0"/>
              </a:spcBef>
            </a:pPr>
            <a:r>
              <a:rPr lang="en-US" dirty="0"/>
              <a:t>Second level</a:t>
            </a:r>
          </a:p>
          <a:p>
            <a:pPr lvl="2">
              <a:spcBef>
                <a:spcPts val="0"/>
              </a:spcBef>
            </a:pPr>
            <a:r>
              <a:rPr lang="en-US" dirty="0"/>
              <a:t>Third level</a:t>
            </a:r>
          </a:p>
          <a:p>
            <a:pPr lvl="3">
              <a:spcBef>
                <a:spcPts val="0"/>
              </a:spcBef>
            </a:pPr>
            <a:r>
              <a:rPr lang="en-US" dirty="0"/>
              <a:t>Fourth level</a:t>
            </a:r>
          </a:p>
          <a:p>
            <a:pPr lvl="4">
              <a:spcBef>
                <a:spcPts val="0"/>
              </a:spcBef>
            </a:pPr>
            <a:r>
              <a:rPr lang="en-US" dirty="0"/>
              <a:t>Fifth level</a:t>
            </a:r>
          </a:p>
        </p:txBody>
      </p:sp>
      <p:sp>
        <p:nvSpPr>
          <p:cNvPr id="17" name="Content Placeholder 3">
            <a:extLst>
              <a:ext uri="{FF2B5EF4-FFF2-40B4-BE49-F238E27FC236}">
                <a16:creationId xmlns:a16="http://schemas.microsoft.com/office/drawing/2014/main" id="{18EFDF0A-C655-C64E-BC11-ACA37B14C29A}"/>
              </a:ext>
            </a:extLst>
          </p:cNvPr>
          <p:cNvSpPr>
            <a:spLocks noGrp="1"/>
          </p:cNvSpPr>
          <p:nvPr userDrawn="1">
            <p:ph sz="half" idx="14"/>
          </p:nvPr>
        </p:nvSpPr>
        <p:spPr>
          <a:xfrm>
            <a:off x="7983258" y="2103275"/>
            <a:ext cx="3385159" cy="4186237"/>
          </a:xfrm>
        </p:spPr>
        <p:txBody>
          <a:bodyPr vert="horz" lIns="0" tIns="91440" rIns="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spcBef>
                <a:spcPts val="0"/>
              </a:spcBef>
              <a:spcAft>
                <a:spcPts val="2400"/>
              </a:spcAft>
            </a:pPr>
            <a:r>
              <a:rPr lang="en-US" dirty="0"/>
              <a:t>Edit Master text styles</a:t>
            </a:r>
          </a:p>
          <a:p>
            <a:pPr lvl="1">
              <a:spcBef>
                <a:spcPts val="0"/>
              </a:spcBef>
            </a:pPr>
            <a:r>
              <a:rPr lang="en-US" dirty="0"/>
              <a:t>Second level</a:t>
            </a:r>
          </a:p>
          <a:p>
            <a:pPr lvl="2">
              <a:spcBef>
                <a:spcPts val="0"/>
              </a:spcBef>
            </a:pPr>
            <a:r>
              <a:rPr lang="en-US" dirty="0"/>
              <a:t>Third level</a:t>
            </a:r>
          </a:p>
          <a:p>
            <a:pPr lvl="3">
              <a:spcBef>
                <a:spcPts val="0"/>
              </a:spcBef>
            </a:pPr>
            <a:r>
              <a:rPr lang="en-US" dirty="0"/>
              <a:t>Fourth level</a:t>
            </a:r>
          </a:p>
          <a:p>
            <a:pPr lvl="4">
              <a:spcBef>
                <a:spcPts val="0"/>
              </a:spcBef>
            </a:pPr>
            <a:r>
              <a:rPr lang="en-US" dirty="0"/>
              <a:t>Fifth level</a:t>
            </a:r>
          </a:p>
        </p:txBody>
      </p:sp>
    </p:spTree>
    <p:extLst>
      <p:ext uri="{BB962C8B-B14F-4D97-AF65-F5344CB8AC3E}">
        <p14:creationId xmlns:p14="http://schemas.microsoft.com/office/powerpoint/2010/main" val="34405699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4">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54261E7-E816-3C4C-899B-CBC55415FDC8}"/>
              </a:ext>
            </a:extLst>
          </p:cNvPr>
          <p:cNvGrpSpPr/>
          <p:nvPr userDrawn="1"/>
        </p:nvGrpSpPr>
        <p:grpSpPr>
          <a:xfrm>
            <a:off x="0" y="0"/>
            <a:ext cx="1876318" cy="2268539"/>
            <a:chOff x="-2867660" y="20792440"/>
            <a:chExt cx="2502105" cy="3025139"/>
          </a:xfrm>
        </p:grpSpPr>
        <p:sp>
          <p:nvSpPr>
            <p:cNvPr id="12" name="Circle">
              <a:extLst>
                <a:ext uri="{FF2B5EF4-FFF2-40B4-BE49-F238E27FC236}">
                  <a16:creationId xmlns:a16="http://schemas.microsoft.com/office/drawing/2014/main" id="{00C991B7-EA1F-7B49-9BD6-FB8A75631F3A}"/>
                </a:ext>
              </a:extLst>
            </p:cNvPr>
            <p:cNvSpPr/>
            <p:nvPr/>
          </p:nvSpPr>
          <p:spPr>
            <a:xfrm>
              <a:off x="-2575560" y="23180040"/>
              <a:ext cx="637539" cy="637539"/>
            </a:xfrm>
            <a:prstGeom prst="ellipse">
              <a:avLst/>
            </a:prstGeom>
            <a:solidFill>
              <a:srgbClr val="EDEDEE"/>
            </a:solidFill>
            <a:ln w="12700">
              <a:miter lim="400000"/>
            </a:ln>
          </p:spPr>
          <p:txBody>
            <a:bodyPr lIns="38100" tIns="38100" rIns="38100" bIns="38100" anchor="ctr"/>
            <a:lstStyle/>
            <a:p>
              <a:pPr>
                <a:defRPr sz="3000">
                  <a:solidFill>
                    <a:srgbClr val="FFFFFF"/>
                  </a:solidFill>
                </a:defRPr>
              </a:pPr>
              <a:endParaRPr/>
            </a:p>
          </p:txBody>
        </p:sp>
        <p:sp>
          <p:nvSpPr>
            <p:cNvPr id="13" name="Circle">
              <a:extLst>
                <a:ext uri="{FF2B5EF4-FFF2-40B4-BE49-F238E27FC236}">
                  <a16:creationId xmlns:a16="http://schemas.microsoft.com/office/drawing/2014/main" id="{6B50364E-93F2-454C-BACA-3DD3F0F340EF}"/>
                </a:ext>
              </a:extLst>
            </p:cNvPr>
            <p:cNvSpPr/>
            <p:nvPr/>
          </p:nvSpPr>
          <p:spPr>
            <a:xfrm>
              <a:off x="-1052196" y="22569536"/>
              <a:ext cx="637539" cy="637539"/>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A7EB978-04F2-9647-AF6C-91B58241BCD5}"/>
                </a:ext>
              </a:extLst>
            </p:cNvPr>
            <p:cNvSpPr/>
            <p:nvPr/>
          </p:nvSpPr>
          <p:spPr>
            <a:xfrm>
              <a:off x="-2867660" y="20792440"/>
              <a:ext cx="2502105" cy="2325490"/>
            </a:xfrm>
            <a:custGeom>
              <a:avLst/>
              <a:gdLst/>
              <a:ahLst/>
              <a:cxnLst>
                <a:cxn ang="0">
                  <a:pos x="wd2" y="hd2"/>
                </a:cxn>
                <a:cxn ang="5400000">
                  <a:pos x="wd2" y="hd2"/>
                </a:cxn>
                <a:cxn ang="10800000">
                  <a:pos x="wd2" y="hd2"/>
                </a:cxn>
                <a:cxn ang="16200000">
                  <a:pos x="wd2" y="hd2"/>
                </a:cxn>
              </a:cxnLst>
              <a:rect l="0" t="0" r="r" b="b"/>
              <a:pathLst>
                <a:path w="20391" h="20272" extrusionOk="0">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Circle">
              <a:extLst>
                <a:ext uri="{FF2B5EF4-FFF2-40B4-BE49-F238E27FC236}">
                  <a16:creationId xmlns:a16="http://schemas.microsoft.com/office/drawing/2014/main" id="{8DAAD2B6-5249-6D49-8E5E-EA3B99CC4226}"/>
                </a:ext>
              </a:extLst>
            </p:cNvPr>
            <p:cNvSpPr/>
            <p:nvPr/>
          </p:nvSpPr>
          <p:spPr>
            <a:xfrm>
              <a:off x="-2258060" y="21236940"/>
              <a:ext cx="1661146" cy="1661145"/>
            </a:xfrm>
            <a:prstGeom prst="ellipse">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3" name="Date Placeholder 2">
            <a:extLst>
              <a:ext uri="{FF2B5EF4-FFF2-40B4-BE49-F238E27FC236}">
                <a16:creationId xmlns:a16="http://schemas.microsoft.com/office/drawing/2014/main" id="{C8A64F66-EF02-684C-9F8E-246A4A19FA19}"/>
              </a:ext>
            </a:extLst>
          </p:cNvPr>
          <p:cNvSpPr>
            <a:spLocks noGrp="1"/>
          </p:cNvSpPr>
          <p:nvPr>
            <p:ph type="dt" sz="half" idx="10"/>
          </p:nvPr>
        </p:nvSpPr>
        <p:spPr/>
        <p:txBody>
          <a:bodyPr/>
          <a:lstStyle/>
          <a:p>
            <a:r>
              <a:rPr lang="en-US"/>
              <a:t>Date</a:t>
            </a:r>
            <a:endParaRPr lang="en-GB"/>
          </a:p>
        </p:txBody>
      </p:sp>
      <p:sp>
        <p:nvSpPr>
          <p:cNvPr id="4" name="Footer Placeholder 3">
            <a:extLst>
              <a:ext uri="{FF2B5EF4-FFF2-40B4-BE49-F238E27FC236}">
                <a16:creationId xmlns:a16="http://schemas.microsoft.com/office/drawing/2014/main" id="{EEEAD1A9-E707-274C-9431-31FA185B3A82}"/>
              </a:ext>
            </a:extLst>
          </p:cNvPr>
          <p:cNvSpPr>
            <a:spLocks noGrp="1"/>
          </p:cNvSpPr>
          <p:nvPr>
            <p:ph type="ftr" sz="quarter" idx="11"/>
          </p:nvPr>
        </p:nvSpPr>
        <p:spPr/>
        <p:txBody>
          <a:bodyPr/>
          <a:lstStyle/>
          <a:p>
            <a:r>
              <a:rPr lang="en-GB"/>
              <a:t>Your Footer Here</a:t>
            </a:r>
          </a:p>
        </p:txBody>
      </p:sp>
      <p:sp>
        <p:nvSpPr>
          <p:cNvPr id="5" name="Slide Number Placeholder 4">
            <a:extLst>
              <a:ext uri="{FF2B5EF4-FFF2-40B4-BE49-F238E27FC236}">
                <a16:creationId xmlns:a16="http://schemas.microsoft.com/office/drawing/2014/main" id="{1DE8DA42-D717-364E-9B99-620D7EFC2510}"/>
              </a:ext>
            </a:extLst>
          </p:cNvPr>
          <p:cNvSpPr>
            <a:spLocks noGrp="1"/>
          </p:cNvSpPr>
          <p:nvPr>
            <p:ph type="sldNum" sz="quarter" idx="12"/>
          </p:nvPr>
        </p:nvSpPr>
        <p:spPr/>
        <p:txBody>
          <a:bodyPr/>
          <a:lstStyle/>
          <a:p>
            <a:fld id="{CE7809C5-EAA0-BC41-804F-8C0058248A03}" type="slidenum">
              <a:rPr lang="en-GB" smtClean="0"/>
              <a:t>‹#›</a:t>
            </a:fld>
            <a:endParaRPr lang="en-GB"/>
          </a:p>
        </p:txBody>
      </p:sp>
      <p:sp>
        <p:nvSpPr>
          <p:cNvPr id="16" name="Title 1">
            <a:extLst>
              <a:ext uri="{FF2B5EF4-FFF2-40B4-BE49-F238E27FC236}">
                <a16:creationId xmlns:a16="http://schemas.microsoft.com/office/drawing/2014/main" id="{BDCD0298-3870-6F4C-BE06-104393F233F9}"/>
              </a:ext>
            </a:extLst>
          </p:cNvPr>
          <p:cNvSpPr>
            <a:spLocks noGrp="1"/>
          </p:cNvSpPr>
          <p:nvPr>
            <p:ph type="title"/>
          </p:nvPr>
        </p:nvSpPr>
        <p:spPr>
          <a:xfrm>
            <a:off x="2047590" y="391692"/>
            <a:ext cx="9306210" cy="840230"/>
          </a:xfrm>
        </p:spPr>
        <p:txBody>
          <a:bodyPr wrap="square" lIns="0" rIns="0" anchor="b">
            <a:spAutoFit/>
          </a:bodyPr>
          <a:lstStyle>
            <a:lvl1pPr>
              <a:defRPr sz="5400">
                <a:solidFill>
                  <a:schemeClr val="tx1"/>
                </a:solidFill>
              </a:defRPr>
            </a:lvl1pPr>
          </a:lstStyle>
          <a:p>
            <a:r>
              <a:rPr lang="en-US" dirty="0"/>
              <a:t>Click to edit Master title style</a:t>
            </a:r>
          </a:p>
        </p:txBody>
      </p:sp>
      <p:sp>
        <p:nvSpPr>
          <p:cNvPr id="17" name="Content Placeholder 2">
            <a:extLst>
              <a:ext uri="{FF2B5EF4-FFF2-40B4-BE49-F238E27FC236}">
                <a16:creationId xmlns:a16="http://schemas.microsoft.com/office/drawing/2014/main" id="{A13044C1-2F21-F94F-BD8D-780A3529DF8C}"/>
              </a:ext>
            </a:extLst>
          </p:cNvPr>
          <p:cNvSpPr>
            <a:spLocks noGrp="1"/>
          </p:cNvSpPr>
          <p:nvPr>
            <p:ph idx="1"/>
          </p:nvPr>
        </p:nvSpPr>
        <p:spPr>
          <a:xfrm>
            <a:off x="838200" y="2103270"/>
            <a:ext cx="10515600" cy="4186236"/>
          </a:xfrm>
        </p:spPr>
        <p:txBody>
          <a:bodyPr lIns="0" tIns="91440" rIns="0">
            <a:normAutofit/>
          </a:bodyPr>
          <a:lstStyle>
            <a:lvl1pPr>
              <a:spcAft>
                <a:spcPts val="1800"/>
              </a:spcAft>
              <a:defRPr sz="2400">
                <a:solidFill>
                  <a:schemeClr val="tx1"/>
                </a:solidFill>
              </a:defRPr>
            </a:lvl1pPr>
            <a:lvl2pPr>
              <a:spcAft>
                <a:spcPts val="1800"/>
              </a:spcAft>
              <a:defRPr sz="2000">
                <a:solidFill>
                  <a:schemeClr val="tx1"/>
                </a:solidFill>
              </a:defRPr>
            </a:lvl2pPr>
            <a:lvl3pPr>
              <a:spcAft>
                <a:spcPts val="1800"/>
              </a:spcAft>
              <a:defRPr sz="1800">
                <a:solidFill>
                  <a:schemeClr val="tx1"/>
                </a:solidFill>
              </a:defRPr>
            </a:lvl3pPr>
            <a:lvl4pPr>
              <a:spcAft>
                <a:spcPts val="1800"/>
              </a:spcAft>
              <a:defRPr sz="1600">
                <a:solidFill>
                  <a:schemeClr val="tx1"/>
                </a:solidFill>
              </a:defRPr>
            </a:lvl4pPr>
            <a:lvl5pPr>
              <a:spcAft>
                <a:spcPts val="1800"/>
              </a:spcAft>
              <a:defRPr sz="16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7">
            <a:extLst>
              <a:ext uri="{FF2B5EF4-FFF2-40B4-BE49-F238E27FC236}">
                <a16:creationId xmlns:a16="http://schemas.microsoft.com/office/drawing/2014/main" id="{44A67A78-717F-6045-B5AD-F631CD507DFD}"/>
              </a:ext>
            </a:extLst>
          </p:cNvPr>
          <p:cNvSpPr>
            <a:spLocks noGrp="1"/>
          </p:cNvSpPr>
          <p:nvPr>
            <p:ph type="body" sz="quarter" idx="13"/>
          </p:nvPr>
        </p:nvSpPr>
        <p:spPr>
          <a:xfrm>
            <a:off x="2047595" y="1269500"/>
            <a:ext cx="9306209" cy="552450"/>
          </a:xfrm>
        </p:spPr>
        <p:txBody>
          <a:bodyPr lIns="45720" rIns="0">
            <a:normAutofit/>
          </a:bodyPr>
          <a:lstStyle>
            <a:lvl1pPr marL="0" indent="0">
              <a:buNone/>
              <a:defRPr sz="2400">
                <a:solidFill>
                  <a:schemeClr val="accent5"/>
                </a:solidFill>
              </a:defRPr>
            </a:lvl1pPr>
          </a:lstStyle>
          <a:p>
            <a:pPr lvl="0"/>
            <a:endParaRPr lang="en-US" dirty="0"/>
          </a:p>
        </p:txBody>
      </p:sp>
      <p:sp>
        <p:nvSpPr>
          <p:cNvPr id="20" name="Text Placeholder 19">
            <a:extLst>
              <a:ext uri="{FF2B5EF4-FFF2-40B4-BE49-F238E27FC236}">
                <a16:creationId xmlns:a16="http://schemas.microsoft.com/office/drawing/2014/main" id="{6E3959D4-E500-4844-B839-0E6A758A7C9F}"/>
              </a:ext>
            </a:extLst>
          </p:cNvPr>
          <p:cNvSpPr>
            <a:spLocks noGrp="1"/>
          </p:cNvSpPr>
          <p:nvPr>
            <p:ph type="body" sz="quarter" idx="14"/>
          </p:nvPr>
        </p:nvSpPr>
        <p:spPr>
          <a:xfrm>
            <a:off x="649249" y="513032"/>
            <a:ext cx="887412" cy="887412"/>
          </a:xfrm>
        </p:spPr>
        <p:txBody>
          <a:bodyPr anchor="ctr"/>
          <a:lstStyle>
            <a:lvl1pPr marL="0" indent="0" algn="ctr">
              <a:buNone/>
              <a:defRPr b="1">
                <a:solidFill>
                  <a:schemeClr val="accent6"/>
                </a:solidFill>
              </a:defRPr>
            </a:lvl1pPr>
            <a:lvl2pPr marL="457189" indent="0" algn="ctr">
              <a:buNone/>
              <a:defRPr b="1">
                <a:solidFill>
                  <a:schemeClr val="accent6"/>
                </a:solidFill>
              </a:defRPr>
            </a:lvl2pPr>
            <a:lvl3pPr marL="914377" indent="0" algn="ctr">
              <a:buNone/>
              <a:defRPr b="1">
                <a:solidFill>
                  <a:schemeClr val="accent6"/>
                </a:solidFill>
              </a:defRPr>
            </a:lvl3pPr>
            <a:lvl4pPr marL="1371566" indent="0" algn="ctr">
              <a:buNone/>
              <a:defRPr b="1">
                <a:solidFill>
                  <a:schemeClr val="accent6"/>
                </a:solidFill>
              </a:defRPr>
            </a:lvl4pPr>
            <a:lvl5pPr marL="1828755" indent="0" algn="ctr">
              <a:buNone/>
              <a:defRPr b="1">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560415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07">
    <p:spTree>
      <p:nvGrpSpPr>
        <p:cNvPr id="1" name=""/>
        <p:cNvGrpSpPr/>
        <p:nvPr/>
      </p:nvGrpSpPr>
      <p:grpSpPr>
        <a:xfrm>
          <a:off x="0" y="0"/>
          <a:ext cx="0" cy="0"/>
          <a:chOff x="0" y="0"/>
          <a:chExt cx="0" cy="0"/>
        </a:xfrm>
      </p:grpSpPr>
      <p:sp>
        <p:nvSpPr>
          <p:cNvPr id="8" name="Circle">
            <a:extLst>
              <a:ext uri="{FF2B5EF4-FFF2-40B4-BE49-F238E27FC236}">
                <a16:creationId xmlns:a16="http://schemas.microsoft.com/office/drawing/2014/main" id="{7EB9FC07-A445-1C49-BCA6-EE70B6716351}"/>
              </a:ext>
            </a:extLst>
          </p:cNvPr>
          <p:cNvSpPr/>
          <p:nvPr/>
        </p:nvSpPr>
        <p:spPr>
          <a:xfrm>
            <a:off x="8544431" y="5724682"/>
            <a:ext cx="956176" cy="956176"/>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3C1D505-8E42-B444-B61D-B9C532B81226}"/>
              </a:ext>
            </a:extLst>
          </p:cNvPr>
          <p:cNvSpPr/>
          <p:nvPr/>
        </p:nvSpPr>
        <p:spPr>
          <a:xfrm>
            <a:off x="1693" y="952"/>
            <a:ext cx="12190307" cy="6857048"/>
          </a:xfrm>
          <a:custGeom>
            <a:avLst/>
            <a:gdLst/>
            <a:ahLst/>
            <a:cxnLst>
              <a:cxn ang="0">
                <a:pos x="wd2" y="hd2"/>
              </a:cxn>
              <a:cxn ang="5400000">
                <a:pos x="wd2" y="hd2"/>
              </a:cxn>
              <a:cxn ang="10800000">
                <a:pos x="wd2" y="hd2"/>
              </a:cxn>
              <a:cxn ang="16200000">
                <a:pos x="wd2" y="hd2"/>
              </a:cxn>
            </a:cxnLst>
            <a:rect l="0" t="0" r="r" b="b"/>
            <a:pathLst>
              <a:path w="21600" h="21600" extrusionOk="0">
                <a:moveTo>
                  <a:pt x="16004" y="7755"/>
                </a:moveTo>
                <a:lnTo>
                  <a:pt x="16004" y="7755"/>
                </a:lnTo>
                <a:cubicBezTo>
                  <a:pt x="16467" y="7437"/>
                  <a:pt x="16988" y="7545"/>
                  <a:pt x="17395" y="8046"/>
                </a:cubicBezTo>
                <a:cubicBezTo>
                  <a:pt x="17855" y="8613"/>
                  <a:pt x="18412" y="8943"/>
                  <a:pt x="19015" y="8943"/>
                </a:cubicBezTo>
                <a:cubicBezTo>
                  <a:pt x="20154" y="8943"/>
                  <a:pt x="21144" y="7728"/>
                  <a:pt x="21600" y="5997"/>
                </a:cubicBezTo>
                <a:lnTo>
                  <a:pt x="21600" y="1743"/>
                </a:lnTo>
                <a:cubicBezTo>
                  <a:pt x="21423" y="1068"/>
                  <a:pt x="21165" y="474"/>
                  <a:pt x="20849" y="0"/>
                </a:cubicBezTo>
                <a:lnTo>
                  <a:pt x="17184" y="0"/>
                </a:lnTo>
                <a:cubicBezTo>
                  <a:pt x="16786" y="597"/>
                  <a:pt x="16480" y="1383"/>
                  <a:pt x="16311" y="2280"/>
                </a:cubicBezTo>
                <a:cubicBezTo>
                  <a:pt x="16185" y="2961"/>
                  <a:pt x="15888" y="3501"/>
                  <a:pt x="15510" y="3759"/>
                </a:cubicBezTo>
                <a:lnTo>
                  <a:pt x="15510" y="3759"/>
                </a:lnTo>
                <a:cubicBezTo>
                  <a:pt x="14882" y="4191"/>
                  <a:pt x="14172" y="3747"/>
                  <a:pt x="13834" y="2715"/>
                </a:cubicBezTo>
                <a:cubicBezTo>
                  <a:pt x="13517" y="1743"/>
                  <a:pt x="13146" y="834"/>
                  <a:pt x="12727" y="0"/>
                </a:cubicBezTo>
                <a:lnTo>
                  <a:pt x="0" y="0"/>
                </a:lnTo>
                <a:lnTo>
                  <a:pt x="0" y="21600"/>
                </a:lnTo>
                <a:lnTo>
                  <a:pt x="12727" y="21600"/>
                </a:lnTo>
                <a:cubicBezTo>
                  <a:pt x="13090" y="20880"/>
                  <a:pt x="13417" y="20106"/>
                  <a:pt x="13703" y="19278"/>
                </a:cubicBezTo>
                <a:cubicBezTo>
                  <a:pt x="14084" y="18177"/>
                  <a:pt x="14853" y="17718"/>
                  <a:pt x="15532" y="18183"/>
                </a:cubicBezTo>
                <a:lnTo>
                  <a:pt x="15532" y="18183"/>
                </a:lnTo>
                <a:cubicBezTo>
                  <a:pt x="15918" y="18450"/>
                  <a:pt x="16225" y="18987"/>
                  <a:pt x="16384" y="19668"/>
                </a:cubicBezTo>
                <a:cubicBezTo>
                  <a:pt x="16561" y="20421"/>
                  <a:pt x="16836" y="21081"/>
                  <a:pt x="17182" y="21597"/>
                </a:cubicBezTo>
                <a:lnTo>
                  <a:pt x="20847" y="21597"/>
                </a:lnTo>
                <a:cubicBezTo>
                  <a:pt x="21165" y="21123"/>
                  <a:pt x="21423" y="20529"/>
                  <a:pt x="21598" y="19854"/>
                </a:cubicBezTo>
                <a:lnTo>
                  <a:pt x="21598" y="15591"/>
                </a:lnTo>
                <a:cubicBezTo>
                  <a:pt x="21156" y="13905"/>
                  <a:pt x="20208" y="12711"/>
                  <a:pt x="19097" y="12654"/>
                </a:cubicBezTo>
                <a:cubicBezTo>
                  <a:pt x="18395" y="12618"/>
                  <a:pt x="17747" y="13035"/>
                  <a:pt x="17241" y="13752"/>
                </a:cubicBezTo>
                <a:cubicBezTo>
                  <a:pt x="16865" y="14283"/>
                  <a:pt x="16355" y="14412"/>
                  <a:pt x="15906" y="14103"/>
                </a:cubicBezTo>
                <a:lnTo>
                  <a:pt x="15906" y="14103"/>
                </a:lnTo>
                <a:cubicBezTo>
                  <a:pt x="15355" y="13725"/>
                  <a:pt x="15002" y="12759"/>
                  <a:pt x="15034" y="11709"/>
                </a:cubicBezTo>
                <a:cubicBezTo>
                  <a:pt x="15044" y="11406"/>
                  <a:pt x="15047" y="11103"/>
                  <a:pt x="15047" y="10797"/>
                </a:cubicBezTo>
                <a:cubicBezTo>
                  <a:pt x="15047" y="10632"/>
                  <a:pt x="15046" y="10470"/>
                  <a:pt x="15044" y="10308"/>
                </a:cubicBezTo>
                <a:cubicBezTo>
                  <a:pt x="15027" y="9183"/>
                  <a:pt x="15414" y="8160"/>
                  <a:pt x="16004" y="775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 name="Circle">
            <a:extLst>
              <a:ext uri="{FF2B5EF4-FFF2-40B4-BE49-F238E27FC236}">
                <a16:creationId xmlns:a16="http://schemas.microsoft.com/office/drawing/2014/main" id="{5240CC9A-685C-FB45-909A-D402752B0F10}"/>
              </a:ext>
            </a:extLst>
          </p:cNvPr>
          <p:cNvSpPr/>
          <p:nvPr/>
        </p:nvSpPr>
        <p:spPr>
          <a:xfrm>
            <a:off x="8839665" y="2943769"/>
            <a:ext cx="956176" cy="956176"/>
          </a:xfrm>
          <a:prstGeom prst="ellipse">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E55D402F-8A0C-3941-810F-07A7D1A4D8A2}"/>
              </a:ext>
            </a:extLst>
          </p:cNvPr>
          <p:cNvSpPr/>
          <p:nvPr/>
        </p:nvSpPr>
        <p:spPr>
          <a:xfrm>
            <a:off x="1694" y="952"/>
            <a:ext cx="8160840" cy="685514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791" y="21600"/>
                </a:lnTo>
                <a:cubicBezTo>
                  <a:pt x="17819" y="21567"/>
                  <a:pt x="17849" y="21534"/>
                  <a:pt x="17877" y="21501"/>
                </a:cubicBezTo>
                <a:cubicBezTo>
                  <a:pt x="19044" y="20112"/>
                  <a:pt x="19962" y="18491"/>
                  <a:pt x="20602" y="16691"/>
                </a:cubicBezTo>
                <a:cubicBezTo>
                  <a:pt x="21265" y="14824"/>
                  <a:pt x="21600" y="12844"/>
                  <a:pt x="21600" y="10800"/>
                </a:cubicBezTo>
                <a:cubicBezTo>
                  <a:pt x="21600" y="8756"/>
                  <a:pt x="21265" y="6773"/>
                  <a:pt x="20602" y="4909"/>
                </a:cubicBezTo>
                <a:cubicBezTo>
                  <a:pt x="19962" y="3106"/>
                  <a:pt x="19044" y="1488"/>
                  <a:pt x="17877" y="99"/>
                </a:cubicBezTo>
                <a:cubicBezTo>
                  <a:pt x="17849" y="66"/>
                  <a:pt x="17821" y="33"/>
                  <a:pt x="17791" y="0"/>
                </a:cubicBezTo>
                <a:lnTo>
                  <a:pt x="0" y="0"/>
                </a:lnTo>
                <a:lnTo>
                  <a:pt x="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5" name="Title 1">
            <a:extLst>
              <a:ext uri="{FF2B5EF4-FFF2-40B4-BE49-F238E27FC236}">
                <a16:creationId xmlns:a16="http://schemas.microsoft.com/office/drawing/2014/main" id="{F8E3918C-C19C-44C0-B96F-F855B6637408}"/>
              </a:ext>
            </a:extLst>
          </p:cNvPr>
          <p:cNvSpPr>
            <a:spLocks noGrp="1"/>
          </p:cNvSpPr>
          <p:nvPr>
            <p:ph type="title"/>
          </p:nvPr>
        </p:nvSpPr>
        <p:spPr>
          <a:xfrm>
            <a:off x="838200" y="365129"/>
            <a:ext cx="6101080" cy="1325563"/>
          </a:xfrm>
        </p:spPr>
        <p:txBody>
          <a:bodyPr/>
          <a:lstStyle/>
          <a:p>
            <a:r>
              <a:rPr lang="en-US" dirty="0"/>
              <a:t>Click to edit Master title style</a:t>
            </a:r>
          </a:p>
        </p:txBody>
      </p:sp>
      <p:sp>
        <p:nvSpPr>
          <p:cNvPr id="16" name="Date Placeholder 2">
            <a:extLst>
              <a:ext uri="{FF2B5EF4-FFF2-40B4-BE49-F238E27FC236}">
                <a16:creationId xmlns:a16="http://schemas.microsoft.com/office/drawing/2014/main" id="{3C0F0112-38A9-4EF6-8AE6-5FADD4DFDACC}"/>
              </a:ext>
            </a:extLst>
          </p:cNvPr>
          <p:cNvSpPr>
            <a:spLocks noGrp="1"/>
          </p:cNvSpPr>
          <p:nvPr>
            <p:ph type="dt" sz="half" idx="10"/>
          </p:nvPr>
        </p:nvSpPr>
        <p:spPr>
          <a:xfrm>
            <a:off x="838200" y="6356356"/>
            <a:ext cx="1275080" cy="365125"/>
          </a:xfrm>
        </p:spPr>
        <p:txBody>
          <a:bodyPr/>
          <a:lstStyle/>
          <a:p>
            <a:r>
              <a:rPr lang="en-US"/>
              <a:t>Date</a:t>
            </a:r>
            <a:endParaRPr lang="en-GB" dirty="0"/>
          </a:p>
        </p:txBody>
      </p:sp>
      <p:sp>
        <p:nvSpPr>
          <p:cNvPr id="17" name="Footer Placeholder 3">
            <a:extLst>
              <a:ext uri="{FF2B5EF4-FFF2-40B4-BE49-F238E27FC236}">
                <a16:creationId xmlns:a16="http://schemas.microsoft.com/office/drawing/2014/main" id="{BFC0DA48-4541-4AAA-B594-B2AA81C0890D}"/>
              </a:ext>
            </a:extLst>
          </p:cNvPr>
          <p:cNvSpPr>
            <a:spLocks noGrp="1"/>
          </p:cNvSpPr>
          <p:nvPr>
            <p:ph type="ftr" sz="quarter" idx="11"/>
          </p:nvPr>
        </p:nvSpPr>
        <p:spPr>
          <a:xfrm>
            <a:off x="2331355" y="6356356"/>
            <a:ext cx="4114800" cy="365125"/>
          </a:xfrm>
        </p:spPr>
        <p:txBody>
          <a:bodyPr/>
          <a:lstStyle/>
          <a:p>
            <a:r>
              <a:rPr lang="en-GB"/>
              <a:t>Your Footer Here</a:t>
            </a:r>
          </a:p>
        </p:txBody>
      </p:sp>
      <p:sp>
        <p:nvSpPr>
          <p:cNvPr id="18" name="Content Placeholder 2">
            <a:extLst>
              <a:ext uri="{FF2B5EF4-FFF2-40B4-BE49-F238E27FC236}">
                <a16:creationId xmlns:a16="http://schemas.microsoft.com/office/drawing/2014/main" id="{2F7E4004-526B-469D-96FD-F4E564206AE9}"/>
              </a:ext>
            </a:extLst>
          </p:cNvPr>
          <p:cNvSpPr>
            <a:spLocks noGrp="1"/>
          </p:cNvSpPr>
          <p:nvPr>
            <p:ph idx="1"/>
          </p:nvPr>
        </p:nvSpPr>
        <p:spPr>
          <a:xfrm>
            <a:off x="838200" y="1852594"/>
            <a:ext cx="6101080" cy="4436912"/>
          </a:xfrm>
        </p:spPr>
        <p:txBody>
          <a:bodyPr lIns="0" tIns="91440" rIns="0">
            <a:normAutofit/>
          </a:bodyPr>
          <a:lstStyle>
            <a:lvl1pPr>
              <a:spcAft>
                <a:spcPts val="1800"/>
              </a:spcAft>
              <a:defRPr sz="2400">
                <a:solidFill>
                  <a:schemeClr val="tx1"/>
                </a:solidFill>
              </a:defRPr>
            </a:lvl1pPr>
            <a:lvl2pPr>
              <a:spcAft>
                <a:spcPts val="1800"/>
              </a:spcAft>
              <a:defRPr sz="2000">
                <a:solidFill>
                  <a:schemeClr val="tx1"/>
                </a:solidFill>
              </a:defRPr>
            </a:lvl2pPr>
            <a:lvl3pPr>
              <a:spcAft>
                <a:spcPts val="1800"/>
              </a:spcAft>
              <a:defRPr sz="1800">
                <a:solidFill>
                  <a:schemeClr val="tx1"/>
                </a:solidFill>
              </a:defRPr>
            </a:lvl3pPr>
            <a:lvl4pPr>
              <a:spcAft>
                <a:spcPts val="1800"/>
              </a:spcAft>
              <a:defRPr sz="1600">
                <a:solidFill>
                  <a:schemeClr val="tx1"/>
                </a:solidFill>
              </a:defRPr>
            </a:lvl4pPr>
            <a:lvl5pPr>
              <a:spcAft>
                <a:spcPts val="1800"/>
              </a:spcAft>
              <a:defRPr sz="16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reeform 19">
            <a:extLst>
              <a:ext uri="{FF2B5EF4-FFF2-40B4-BE49-F238E27FC236}">
                <a16:creationId xmlns:a16="http://schemas.microsoft.com/office/drawing/2014/main" id="{CC70B9C9-97B2-4C69-88A6-EC856B551360}"/>
              </a:ext>
            </a:extLst>
          </p:cNvPr>
          <p:cNvSpPr>
            <a:spLocks noGrp="1"/>
          </p:cNvSpPr>
          <p:nvPr>
            <p:ph type="pic" sz="quarter" idx="12"/>
          </p:nvPr>
        </p:nvSpPr>
        <p:spPr>
          <a:xfrm>
            <a:off x="9457753" y="0"/>
            <a:ext cx="2550440" cy="2506631"/>
          </a:xfrm>
          <a:custGeom>
            <a:avLst/>
            <a:gdLst>
              <a:gd name="connsiteX0" fmla="*/ 943781 w 2550440"/>
              <a:gd name="connsiteY0" fmla="*/ 0 h 2506631"/>
              <a:gd name="connsiteX1" fmla="*/ 1607604 w 2550440"/>
              <a:gd name="connsiteY1" fmla="*/ 0 h 2506631"/>
              <a:gd name="connsiteX2" fmla="*/ 2177084 w 2550440"/>
              <a:gd name="connsiteY2" fmla="*/ 329576 h 2506631"/>
              <a:gd name="connsiteX3" fmla="*/ 2550440 w 2550440"/>
              <a:gd name="connsiteY3" fmla="*/ 1231383 h 2506631"/>
              <a:gd name="connsiteX4" fmla="*/ 2177084 w 2550440"/>
              <a:gd name="connsiteY4" fmla="*/ 2133306 h 2506631"/>
              <a:gd name="connsiteX5" fmla="*/ 1275220 w 2550440"/>
              <a:gd name="connsiteY5" fmla="*/ 2506631 h 2506631"/>
              <a:gd name="connsiteX6" fmla="*/ 373356 w 2550440"/>
              <a:gd name="connsiteY6" fmla="*/ 2133306 h 2506631"/>
              <a:gd name="connsiteX7" fmla="*/ 0 w 2550440"/>
              <a:gd name="connsiteY7" fmla="*/ 1231383 h 2506631"/>
              <a:gd name="connsiteX8" fmla="*/ 373356 w 2550440"/>
              <a:gd name="connsiteY8" fmla="*/ 329576 h 2506631"/>
              <a:gd name="connsiteX9" fmla="*/ 943781 w 2550440"/>
              <a:gd name="connsiteY9" fmla="*/ 0 h 2506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50440" h="2506631">
                <a:moveTo>
                  <a:pt x="943781" y="0"/>
                </a:moveTo>
                <a:lnTo>
                  <a:pt x="1607604" y="0"/>
                </a:lnTo>
                <a:cubicBezTo>
                  <a:pt x="1820967" y="57096"/>
                  <a:pt x="2017091" y="169546"/>
                  <a:pt x="2177084" y="329576"/>
                </a:cubicBezTo>
                <a:cubicBezTo>
                  <a:pt x="2418077" y="570491"/>
                  <a:pt x="2550440" y="890434"/>
                  <a:pt x="2550440" y="1231383"/>
                </a:cubicBezTo>
                <a:cubicBezTo>
                  <a:pt x="2550440" y="1572331"/>
                  <a:pt x="2418077" y="1892390"/>
                  <a:pt x="2177084" y="2133306"/>
                </a:cubicBezTo>
                <a:cubicBezTo>
                  <a:pt x="1936209" y="2374221"/>
                  <a:pt x="1616223" y="2506631"/>
                  <a:pt x="1275220" y="2506631"/>
                </a:cubicBezTo>
                <a:cubicBezTo>
                  <a:pt x="934217" y="2506631"/>
                  <a:pt x="614231" y="2374221"/>
                  <a:pt x="373356" y="2133306"/>
                </a:cubicBezTo>
                <a:cubicBezTo>
                  <a:pt x="132363" y="1892390"/>
                  <a:pt x="0" y="1572331"/>
                  <a:pt x="0" y="1231383"/>
                </a:cubicBezTo>
                <a:cubicBezTo>
                  <a:pt x="0" y="890434"/>
                  <a:pt x="132363" y="570491"/>
                  <a:pt x="373356" y="329576"/>
                </a:cubicBezTo>
                <a:cubicBezTo>
                  <a:pt x="534294" y="169546"/>
                  <a:pt x="729473" y="57096"/>
                  <a:pt x="943781" y="0"/>
                </a:cubicBezTo>
                <a:close/>
              </a:path>
            </a:pathLst>
          </a:custGeom>
          <a:noFill/>
        </p:spPr>
        <p:txBody>
          <a:bodyPr wrap="square" anchor="ctr">
            <a:noAutofit/>
          </a:bodyPr>
          <a:lstStyle>
            <a:lvl1pPr marL="0" indent="0" algn="ctr">
              <a:buNone/>
              <a:defRPr>
                <a:solidFill>
                  <a:schemeClr val="accent1"/>
                </a:solidFill>
              </a:defRPr>
            </a:lvl1pPr>
          </a:lstStyle>
          <a:p>
            <a:endParaRPr lang="en-US"/>
          </a:p>
        </p:txBody>
      </p:sp>
      <p:sp>
        <p:nvSpPr>
          <p:cNvPr id="19" name="Freeform 20">
            <a:extLst>
              <a:ext uri="{FF2B5EF4-FFF2-40B4-BE49-F238E27FC236}">
                <a16:creationId xmlns:a16="http://schemas.microsoft.com/office/drawing/2014/main" id="{F4B2C33F-210C-4518-BB77-4181A5441CD6}"/>
              </a:ext>
            </a:extLst>
          </p:cNvPr>
          <p:cNvSpPr>
            <a:spLocks noGrp="1"/>
          </p:cNvSpPr>
          <p:nvPr>
            <p:ph type="pic" sz="quarter" idx="13"/>
          </p:nvPr>
        </p:nvSpPr>
        <p:spPr>
          <a:xfrm>
            <a:off x="9457754" y="4351369"/>
            <a:ext cx="2549489" cy="2506631"/>
          </a:xfrm>
          <a:custGeom>
            <a:avLst/>
            <a:gdLst>
              <a:gd name="connsiteX0" fmla="*/ 1275217 w 2549489"/>
              <a:gd name="connsiteY0" fmla="*/ 0 h 2506631"/>
              <a:gd name="connsiteX1" fmla="*/ 2176154 w 2549489"/>
              <a:gd name="connsiteY1" fmla="*/ 373326 h 2506631"/>
              <a:gd name="connsiteX2" fmla="*/ 2549489 w 2549489"/>
              <a:gd name="connsiteY2" fmla="*/ 1275249 h 2506631"/>
              <a:gd name="connsiteX3" fmla="*/ 2176154 w 2549489"/>
              <a:gd name="connsiteY3" fmla="*/ 2177056 h 2506631"/>
              <a:gd name="connsiteX4" fmla="*/ 1606650 w 2549489"/>
              <a:gd name="connsiteY4" fmla="*/ 2506631 h 2506631"/>
              <a:gd name="connsiteX5" fmla="*/ 942839 w 2549489"/>
              <a:gd name="connsiteY5" fmla="*/ 2506631 h 2506631"/>
              <a:gd name="connsiteX6" fmla="*/ 373335 w 2549489"/>
              <a:gd name="connsiteY6" fmla="*/ 2177056 h 2506631"/>
              <a:gd name="connsiteX7" fmla="*/ 0 w 2549489"/>
              <a:gd name="connsiteY7" fmla="*/ 1275249 h 2506631"/>
              <a:gd name="connsiteX8" fmla="*/ 373335 w 2549489"/>
              <a:gd name="connsiteY8" fmla="*/ 373326 h 2506631"/>
              <a:gd name="connsiteX9" fmla="*/ 1275217 w 2549489"/>
              <a:gd name="connsiteY9" fmla="*/ 0 h 2506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9489" h="2506631">
                <a:moveTo>
                  <a:pt x="1275217" y="0"/>
                </a:moveTo>
                <a:cubicBezTo>
                  <a:pt x="1616211" y="0"/>
                  <a:pt x="1936195" y="132411"/>
                  <a:pt x="2176154" y="373326"/>
                </a:cubicBezTo>
                <a:cubicBezTo>
                  <a:pt x="2417057" y="614241"/>
                  <a:pt x="2549489" y="934301"/>
                  <a:pt x="2549489" y="1275249"/>
                </a:cubicBezTo>
                <a:cubicBezTo>
                  <a:pt x="2549489" y="1616197"/>
                  <a:pt x="2417057" y="1936141"/>
                  <a:pt x="2176154" y="2177056"/>
                </a:cubicBezTo>
                <a:cubicBezTo>
                  <a:pt x="2016221" y="2337085"/>
                  <a:pt x="1819934" y="2449536"/>
                  <a:pt x="1606650" y="2506631"/>
                </a:cubicBezTo>
                <a:lnTo>
                  <a:pt x="942839" y="2506631"/>
                </a:lnTo>
                <a:cubicBezTo>
                  <a:pt x="729555" y="2449536"/>
                  <a:pt x="533268" y="2337085"/>
                  <a:pt x="373335" y="2177056"/>
                </a:cubicBezTo>
                <a:cubicBezTo>
                  <a:pt x="132432" y="1936141"/>
                  <a:pt x="0" y="1616197"/>
                  <a:pt x="0" y="1275249"/>
                </a:cubicBezTo>
                <a:cubicBezTo>
                  <a:pt x="0" y="934301"/>
                  <a:pt x="132432" y="614241"/>
                  <a:pt x="373335" y="373326"/>
                </a:cubicBezTo>
                <a:cubicBezTo>
                  <a:pt x="614238" y="132411"/>
                  <a:pt x="934222" y="0"/>
                  <a:pt x="1275217" y="0"/>
                </a:cubicBezTo>
                <a:close/>
              </a:path>
            </a:pathLst>
          </a:custGeom>
          <a:noFill/>
        </p:spPr>
        <p:txBody>
          <a:bodyPr wrap="square" anchor="ctr">
            <a:noAutofit/>
          </a:bodyP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29547785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01">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E8D67A54-C093-984E-89B4-21B43E3D1CE6}"/>
              </a:ext>
            </a:extLst>
          </p:cNvPr>
          <p:cNvSpPr>
            <a:spLocks noGrp="1"/>
          </p:cNvSpPr>
          <p:nvPr>
            <p:ph type="pic" sz="quarter" idx="13"/>
          </p:nvPr>
        </p:nvSpPr>
        <p:spPr>
          <a:xfrm>
            <a:off x="1693" y="0"/>
            <a:ext cx="12188402" cy="5740400"/>
          </a:xfrm>
          <a:custGeom>
            <a:avLst/>
            <a:gdLst>
              <a:gd name="connsiteX0" fmla="*/ 0 w 12188402"/>
              <a:gd name="connsiteY0" fmla="*/ 0 h 5740400"/>
              <a:gd name="connsiteX1" fmla="*/ 12188402 w 12188402"/>
              <a:gd name="connsiteY1" fmla="*/ 0 h 5740400"/>
              <a:gd name="connsiteX2" fmla="*/ 12188402 w 12188402"/>
              <a:gd name="connsiteY2" fmla="*/ 5077042 h 5740400"/>
              <a:gd name="connsiteX3" fmla="*/ 10512200 w 12188402"/>
              <a:gd name="connsiteY3" fmla="*/ 5710867 h 5740400"/>
              <a:gd name="connsiteX4" fmla="*/ 10362197 w 12188402"/>
              <a:gd name="connsiteY4" fmla="*/ 5740400 h 5740400"/>
              <a:gd name="connsiteX5" fmla="*/ 8893657 w 12188402"/>
              <a:gd name="connsiteY5" fmla="*/ 5740400 h 5740400"/>
              <a:gd name="connsiteX6" fmla="*/ 8767667 w 12188402"/>
              <a:gd name="connsiteY6" fmla="*/ 5705440 h 5740400"/>
              <a:gd name="connsiteX7" fmla="*/ 5611395 w 12188402"/>
              <a:gd name="connsiteY7" fmla="*/ 3759757 h 5740400"/>
              <a:gd name="connsiteX8" fmla="*/ 4627722 w 12188402"/>
              <a:gd name="connsiteY8" fmla="*/ 3428429 h 5740400"/>
              <a:gd name="connsiteX9" fmla="*/ 4034583 w 12188402"/>
              <a:gd name="connsiteY9" fmla="*/ 3487387 h 5740400"/>
              <a:gd name="connsiteX10" fmla="*/ 1459426 w 12188402"/>
              <a:gd name="connsiteY10" fmla="*/ 4324703 h 5740400"/>
              <a:gd name="connsiteX11" fmla="*/ 0 w 12188402"/>
              <a:gd name="connsiteY11" fmla="*/ 3766677 h 574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88402" h="5740400">
                <a:moveTo>
                  <a:pt x="0" y="0"/>
                </a:moveTo>
                <a:lnTo>
                  <a:pt x="12188402" y="0"/>
                </a:lnTo>
                <a:lnTo>
                  <a:pt x="12188402" y="5077042"/>
                </a:lnTo>
                <a:cubicBezTo>
                  <a:pt x="12188402" y="5077042"/>
                  <a:pt x="11441512" y="5503288"/>
                  <a:pt x="10512200" y="5710867"/>
                </a:cubicBezTo>
                <a:lnTo>
                  <a:pt x="10362197" y="5740400"/>
                </a:lnTo>
                <a:lnTo>
                  <a:pt x="8893657" y="5740400"/>
                </a:lnTo>
                <a:lnTo>
                  <a:pt x="8767667" y="5705440"/>
                </a:lnTo>
                <a:cubicBezTo>
                  <a:pt x="7376864" y="5284244"/>
                  <a:pt x="5611395" y="3759757"/>
                  <a:pt x="5611395" y="3759757"/>
                </a:cubicBezTo>
                <a:lnTo>
                  <a:pt x="4627722" y="3428429"/>
                </a:lnTo>
                <a:lnTo>
                  <a:pt x="4034583" y="3487387"/>
                </a:lnTo>
                <a:cubicBezTo>
                  <a:pt x="4034583" y="3487387"/>
                  <a:pt x="2344901" y="4338820"/>
                  <a:pt x="1459426" y="4324703"/>
                </a:cubicBezTo>
                <a:cubicBezTo>
                  <a:pt x="572822" y="4310310"/>
                  <a:pt x="0" y="3766677"/>
                  <a:pt x="0" y="3766677"/>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8D64917-7E4E-6645-A934-D76B1C7D3A38}"/>
              </a:ext>
            </a:extLst>
          </p:cNvPr>
          <p:cNvSpPr>
            <a:spLocks noGrp="1"/>
          </p:cNvSpPr>
          <p:nvPr userDrawn="1">
            <p:ph type="ctrTitle"/>
          </p:nvPr>
        </p:nvSpPr>
        <p:spPr>
          <a:xfrm>
            <a:off x="478971" y="4678997"/>
            <a:ext cx="6003109" cy="1827165"/>
          </a:xfrm>
        </p:spPr>
        <p:txBody>
          <a:bodyPr anchor="ctr"/>
          <a:lstStyle>
            <a:lvl1pPr algn="ctr">
              <a:defRPr sz="4000" cap="all" baseline="0"/>
            </a:lvl1pPr>
          </a:lstStyle>
          <a:p>
            <a:r>
              <a:rPr lang="en-US"/>
              <a:t>Click to edit Master title style</a:t>
            </a:r>
            <a:endParaRPr lang="fr-FR" dirty="0"/>
          </a:p>
        </p:txBody>
      </p:sp>
    </p:spTree>
    <p:extLst>
      <p:ext uri="{BB962C8B-B14F-4D97-AF65-F5344CB8AC3E}">
        <p14:creationId xmlns:p14="http://schemas.microsoft.com/office/powerpoint/2010/main" val="1907664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08">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524C21B-7A90-E54E-B881-F828CE1536E0}"/>
              </a:ext>
            </a:extLst>
          </p:cNvPr>
          <p:cNvSpPr>
            <a:spLocks noGrp="1"/>
          </p:cNvSpPr>
          <p:nvPr>
            <p:ph type="pic" sz="quarter" idx="13"/>
          </p:nvPr>
        </p:nvSpPr>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B1B1BD4-373C-4646-889A-3D2AD3B47FC1}"/>
              </a:ext>
            </a:extLst>
          </p:cNvPr>
          <p:cNvSpPr>
            <a:spLocks noGrp="1"/>
          </p:cNvSpPr>
          <p:nvPr userDrawn="1">
            <p:ph type="title"/>
          </p:nvPr>
        </p:nvSpPr>
        <p:spPr>
          <a:xfrm>
            <a:off x="6001410" y="365125"/>
            <a:ext cx="5353977" cy="1325563"/>
          </a:xfrm>
        </p:spPr>
        <p:txBody>
          <a:bodyPr/>
          <a:lstStyle/>
          <a:p>
            <a:r>
              <a:rPr lang="en-US"/>
              <a:t>Click to edit Master title style</a:t>
            </a:r>
            <a:endParaRPr lang="fr-FR" dirty="0"/>
          </a:p>
        </p:txBody>
      </p:sp>
      <p:sp>
        <p:nvSpPr>
          <p:cNvPr id="6" name="Content Placeholder 5">
            <a:extLst>
              <a:ext uri="{FF2B5EF4-FFF2-40B4-BE49-F238E27FC236}">
                <a16:creationId xmlns:a16="http://schemas.microsoft.com/office/drawing/2014/main" id="{2F4A0B3F-206D-3444-BE1B-997A7AD8756F}"/>
              </a:ext>
            </a:extLst>
          </p:cNvPr>
          <p:cNvSpPr>
            <a:spLocks noGrp="1"/>
          </p:cNvSpPr>
          <p:nvPr userDrawn="1">
            <p:ph sz="quarter" idx="4"/>
          </p:nvPr>
        </p:nvSpPr>
        <p:spPr>
          <a:xfrm>
            <a:off x="6001410" y="1767840"/>
            <a:ext cx="5353978" cy="44218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
        <p:nvSpPr>
          <p:cNvPr id="7" name="Date Placeholder 6">
            <a:extLst>
              <a:ext uri="{FF2B5EF4-FFF2-40B4-BE49-F238E27FC236}">
                <a16:creationId xmlns:a16="http://schemas.microsoft.com/office/drawing/2014/main" id="{A7896B56-EE2C-5C44-B2A0-CF6D4E7371AC}"/>
              </a:ext>
            </a:extLst>
          </p:cNvPr>
          <p:cNvSpPr>
            <a:spLocks noGrp="1"/>
          </p:cNvSpPr>
          <p:nvPr userDrawn="1">
            <p:ph type="dt" sz="half" idx="10"/>
          </p:nvPr>
        </p:nvSpPr>
        <p:spPr/>
        <p:txBody>
          <a:bodyPr/>
          <a:lstStyle/>
          <a:p>
            <a:r>
              <a:rPr lang="fr-FR"/>
              <a:t>Date</a:t>
            </a:r>
          </a:p>
        </p:txBody>
      </p:sp>
      <p:sp>
        <p:nvSpPr>
          <p:cNvPr id="8" name="Footer Placeholder 7">
            <a:extLst>
              <a:ext uri="{FF2B5EF4-FFF2-40B4-BE49-F238E27FC236}">
                <a16:creationId xmlns:a16="http://schemas.microsoft.com/office/drawing/2014/main" id="{D1629CD3-58FE-CC4C-AD15-E50455DE7F71}"/>
              </a:ext>
            </a:extLst>
          </p:cNvPr>
          <p:cNvSpPr>
            <a:spLocks noGrp="1"/>
          </p:cNvSpPr>
          <p:nvPr userDrawn="1">
            <p:ph type="ftr" sz="quarter" idx="11"/>
          </p:nvPr>
        </p:nvSpPr>
        <p:spPr/>
        <p:txBody>
          <a:bodyPr/>
          <a:lstStyle/>
          <a:p>
            <a:r>
              <a:rPr lang="fr-FR"/>
              <a:t>Your Footer Here</a:t>
            </a:r>
          </a:p>
        </p:txBody>
      </p:sp>
      <p:sp>
        <p:nvSpPr>
          <p:cNvPr id="9" name="Slide Number Placeholder 8">
            <a:extLst>
              <a:ext uri="{FF2B5EF4-FFF2-40B4-BE49-F238E27FC236}">
                <a16:creationId xmlns:a16="http://schemas.microsoft.com/office/drawing/2014/main" id="{3F975DF1-2F15-B14E-B470-F97EC474DD4A}"/>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6295989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659201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7750076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877132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7861038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001448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66643319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8200116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8181274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985759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03061697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254266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26" Type="http://schemas.openxmlformats.org/officeDocument/2006/relationships/image" Target="../media/image2.png"/><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5"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slideLayout" Target="../slideLayouts/slideLayout40.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slideLayout" Target="../slideLayouts/slideLayout39.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theme" Target="../theme/theme3.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4.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1920138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7" r:id="rId12"/>
    <p:sldLayoutId id="2147483698" r:id="rId13"/>
    <p:sldLayoutId id="2147483699" r:id="rId14"/>
    <p:sldLayoutId id="2147483718" r:id="rId15"/>
    <p:sldLayoutId id="214748371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8" name="Picture 7" descr="Background pattern&#10;&#10;Description automatically generated">
            <a:extLst>
              <a:ext uri="{FF2B5EF4-FFF2-40B4-BE49-F238E27FC236}">
                <a16:creationId xmlns:a16="http://schemas.microsoft.com/office/drawing/2014/main" id="{7A94BA24-51B3-CF4D-9539-778708BEBEF6}"/>
              </a:ext>
            </a:extLst>
          </p:cNvPr>
          <p:cNvPicPr>
            <a:picLocks noChangeAspect="1"/>
          </p:cNvPicPr>
          <p:nvPr userDrawn="1"/>
        </p:nvPicPr>
        <p:blipFill>
          <a:blip r:embed="rId26">
            <a:alphaModFix amt="10000"/>
          </a:blip>
          <a:stretch>
            <a:fillRect/>
          </a:stretch>
        </p:blipFill>
        <p:spPr>
          <a:xfrm>
            <a:off x="7815" y="857"/>
            <a:ext cx="12192000" cy="6857143"/>
          </a:xfrm>
          <a:prstGeom prst="rect">
            <a:avLst/>
          </a:prstGeom>
        </p:spPr>
      </p:pic>
      <p:sp>
        <p:nvSpPr>
          <p:cNvPr id="2" name="Title Placeholder 1">
            <a:extLst>
              <a:ext uri="{FF2B5EF4-FFF2-40B4-BE49-F238E27FC236}">
                <a16:creationId xmlns:a16="http://schemas.microsoft.com/office/drawing/2014/main" id="{011B125E-09FD-C94D-A96F-238E498F9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72FF0E6-16FA-E244-B924-9B9208C888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B6962B8C-7F0C-974B-9D63-70DB3A0631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solidFill>
              </a:defRPr>
            </a:lvl1pPr>
          </a:lstStyle>
          <a:p>
            <a:r>
              <a:rPr lang="fr-FR"/>
              <a:t>Date</a:t>
            </a:r>
          </a:p>
        </p:txBody>
      </p:sp>
      <p:sp>
        <p:nvSpPr>
          <p:cNvPr id="5" name="Footer Placeholder 4">
            <a:extLst>
              <a:ext uri="{FF2B5EF4-FFF2-40B4-BE49-F238E27FC236}">
                <a16:creationId xmlns:a16="http://schemas.microsoft.com/office/drawing/2014/main" id="{F900D9F5-7404-584E-97B3-6C22709CC8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solidFill>
              </a:defRPr>
            </a:lvl1pPr>
          </a:lstStyle>
          <a:p>
            <a:r>
              <a:rPr lang="fr-FR">
                <a:solidFill>
                  <a:schemeClr val="bg2"/>
                </a:solidFill>
              </a:rPr>
              <a:t>Your Footer Here</a:t>
            </a:r>
          </a:p>
        </p:txBody>
      </p:sp>
      <p:sp>
        <p:nvSpPr>
          <p:cNvPr id="6" name="Slide Number Placeholder 5">
            <a:extLst>
              <a:ext uri="{FF2B5EF4-FFF2-40B4-BE49-F238E27FC236}">
                <a16:creationId xmlns:a16="http://schemas.microsoft.com/office/drawing/2014/main" id="{4A6A2D40-4618-124F-BD22-11E2D3E721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solidFill>
              </a:defRPr>
            </a:lvl1pPr>
          </a:lstStyle>
          <a:p>
            <a:fld id="{29E298FE-CD24-8C46-983A-691BFAE2F12E}" type="slidenum">
              <a:rPr lang="fr-FR" smtClean="0"/>
              <a:pPr/>
              <a:t>‹#›</a:t>
            </a:fld>
            <a:endParaRPr lang="fr-FR"/>
          </a:p>
        </p:txBody>
      </p:sp>
      <p:sp>
        <p:nvSpPr>
          <p:cNvPr id="9" name="Rectangle 8">
            <a:extLst>
              <a:ext uri="{FF2B5EF4-FFF2-40B4-BE49-F238E27FC236}">
                <a16:creationId xmlns:a16="http://schemas.microsoft.com/office/drawing/2014/main" id="{3A8D0A48-1A09-466C-8EDC-B31E689400EE}"/>
              </a:ext>
            </a:extLst>
          </p:cNvPr>
          <p:cNvSpPr/>
          <p:nvPr userDrawn="1"/>
        </p:nvSpPr>
        <p:spPr>
          <a:xfrm rot="5400000">
            <a:off x="11604686" y="5799926"/>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prstClr val="black"/>
                </a:solidFill>
              </a:rPr>
              <a:t>© Copyright Showeet.com</a:t>
            </a:r>
          </a:p>
        </p:txBody>
      </p:sp>
    </p:spTree>
    <p:extLst>
      <p:ext uri="{BB962C8B-B14F-4D97-AF65-F5344CB8AC3E}">
        <p14:creationId xmlns:p14="http://schemas.microsoft.com/office/powerpoint/2010/main" val="11976410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226277667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289802407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55.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56.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7.jpg"/><Relationship Id="rId7" Type="http://schemas.openxmlformats.org/officeDocument/2006/relationships/diagramQuickStyle" Target="../diagrams/quickStyle3.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9.png"/><Relationship Id="rId4" Type="http://schemas.openxmlformats.org/officeDocument/2006/relationships/image" Target="../media/image18.jpg"/><Relationship Id="rId9" Type="http://schemas.microsoft.com/office/2007/relationships/diagramDrawing" Target="../diagrams/drawing3.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Layout" Target="../diagrams/layout4.xml"/><Relationship Id="rId7" Type="http://schemas.openxmlformats.org/officeDocument/2006/relationships/image" Target="../media/image25.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openxmlformats.org/officeDocument/2006/relationships/image" Target="../media/image29.png"/><Relationship Id="rId5" Type="http://schemas.openxmlformats.org/officeDocument/2006/relationships/diagramColors" Target="../diagrams/colors4.xml"/><Relationship Id="rId10" Type="http://schemas.openxmlformats.org/officeDocument/2006/relationships/image" Target="../media/image28.png"/><Relationship Id="rId4" Type="http://schemas.openxmlformats.org/officeDocument/2006/relationships/diagramQuickStyle" Target="../diagrams/quickStyle4.xml"/><Relationship Id="rId9"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normAutofit/>
          </a:bodyPr>
          <a:lstStyle/>
          <a:p>
            <a:r>
              <a:rPr lang="en-US" sz="3200" b="1" dirty="0">
                <a:effectLst/>
                <a:ea typeface="Calibri" panose="020F0502020204030204" pitchFamily="34" charset="0"/>
              </a:rPr>
              <a:t>Week 6</a:t>
            </a:r>
          </a:p>
          <a:p>
            <a:r>
              <a:rPr lang="en-US" sz="3200" b="1" dirty="0">
                <a:effectLst/>
                <a:ea typeface="Calibri" panose="020F0502020204030204" pitchFamily="34" charset="0"/>
              </a:rPr>
              <a:t>Advanced Web-based </a:t>
            </a:r>
            <a:r>
              <a:rPr lang="en-US" sz="3200" b="1" dirty="0">
                <a:ea typeface="Calibri" panose="020F0502020204030204" pitchFamily="34" charset="0"/>
              </a:rPr>
              <a:t>I</a:t>
            </a:r>
            <a:r>
              <a:rPr lang="en-US" sz="3200" b="1" dirty="0">
                <a:effectLst/>
                <a:ea typeface="Calibri" panose="020F0502020204030204" pitchFamily="34" charset="0"/>
              </a:rPr>
              <a:t>nformation </a:t>
            </a:r>
            <a:r>
              <a:rPr lang="en-US" sz="3200" b="1" dirty="0">
                <a:ea typeface="Calibri" panose="020F0502020204030204" pitchFamily="34" charset="0"/>
              </a:rPr>
              <a:t>T</a:t>
            </a:r>
            <a:r>
              <a:rPr lang="en-US" sz="3200" b="1" dirty="0">
                <a:effectLst/>
                <a:ea typeface="Calibri" panose="020F0502020204030204" pitchFamily="34" charset="0"/>
              </a:rPr>
              <a:t>echnology</a:t>
            </a:r>
            <a:endParaRPr lang="id-ID" sz="3200" b="1"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n-cs"/>
              </a:rPr>
              <a:t>Riovan Styx Roring, S.T.,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mn-cs"/>
              </a:rPr>
              <a:t>M.Kom</a:t>
            </a:r>
            <a:endParaRPr kumimoji="0" lang="id-ID"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559CC32-6588-443C-A91D-1A1A50A77367}"/>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4472" r="4472"/>
          <a:stretch/>
        </p:blipFill>
        <p:spPr>
          <a:xfrm>
            <a:off x="1693" y="0"/>
            <a:ext cx="12188402" cy="5740400"/>
          </a:xfrm>
        </p:spPr>
      </p:pic>
      <p:sp>
        <p:nvSpPr>
          <p:cNvPr id="3" name="Title 2">
            <a:extLst>
              <a:ext uri="{FF2B5EF4-FFF2-40B4-BE49-F238E27FC236}">
                <a16:creationId xmlns:a16="http://schemas.microsoft.com/office/drawing/2014/main" id="{9A0E464C-93BA-4569-B174-15DBBA62EDA0}"/>
              </a:ext>
            </a:extLst>
          </p:cNvPr>
          <p:cNvSpPr>
            <a:spLocks noGrp="1"/>
          </p:cNvSpPr>
          <p:nvPr>
            <p:ph type="ctrTitle"/>
          </p:nvPr>
        </p:nvSpPr>
        <p:spPr/>
        <p:txBody>
          <a:bodyPr>
            <a:normAutofit/>
          </a:bodyPr>
          <a:lstStyle/>
          <a:p>
            <a:r>
              <a:rPr lang="en-US" sz="5400" b="1" dirty="0"/>
              <a:t>Information Technology </a:t>
            </a:r>
          </a:p>
        </p:txBody>
      </p:sp>
      <p:sp>
        <p:nvSpPr>
          <p:cNvPr id="7" name="Shape">
            <a:extLst>
              <a:ext uri="{FF2B5EF4-FFF2-40B4-BE49-F238E27FC236}">
                <a16:creationId xmlns:a16="http://schemas.microsoft.com/office/drawing/2014/main" id="{32BFD3BE-0FB6-824F-A0AE-5FF25E72222F}"/>
              </a:ext>
            </a:extLst>
          </p:cNvPr>
          <p:cNvSpPr/>
          <p:nvPr/>
        </p:nvSpPr>
        <p:spPr>
          <a:xfrm>
            <a:off x="0" y="2885623"/>
            <a:ext cx="12192000" cy="3056342"/>
          </a:xfrm>
          <a:custGeom>
            <a:avLst/>
            <a:gdLst/>
            <a:ahLst/>
            <a:cxnLst>
              <a:cxn ang="0">
                <a:pos x="wd2" y="hd2"/>
              </a:cxn>
              <a:cxn ang="5400000">
                <a:pos x="wd2" y="hd2"/>
              </a:cxn>
              <a:cxn ang="10800000">
                <a:pos x="wd2" y="hd2"/>
              </a:cxn>
              <a:cxn ang="16200000">
                <a:pos x="wd2" y="hd2"/>
              </a:cxn>
            </a:cxnLst>
            <a:rect l="0" t="0" r="r" b="b"/>
            <a:pathLst>
              <a:path w="21600" h="21192" extrusionOk="0">
                <a:moveTo>
                  <a:pt x="21598" y="15221"/>
                </a:moveTo>
                <a:cubicBezTo>
                  <a:pt x="21484" y="15439"/>
                  <a:pt x="21371" y="15650"/>
                  <a:pt x="21254" y="15855"/>
                </a:cubicBezTo>
                <a:cubicBezTo>
                  <a:pt x="21257" y="15848"/>
                  <a:pt x="21263" y="15842"/>
                  <a:pt x="21266" y="15835"/>
                </a:cubicBezTo>
                <a:cubicBezTo>
                  <a:pt x="20917" y="16423"/>
                  <a:pt x="20567" y="17004"/>
                  <a:pt x="20208" y="17493"/>
                </a:cubicBezTo>
                <a:cubicBezTo>
                  <a:pt x="19872" y="17948"/>
                  <a:pt x="19523" y="18305"/>
                  <a:pt x="19174" y="18595"/>
                </a:cubicBezTo>
                <a:cubicBezTo>
                  <a:pt x="18426" y="19223"/>
                  <a:pt x="17657" y="19494"/>
                  <a:pt x="16894" y="19210"/>
                </a:cubicBezTo>
                <a:cubicBezTo>
                  <a:pt x="16241" y="18919"/>
                  <a:pt x="15598" y="18232"/>
                  <a:pt x="14994" y="17209"/>
                </a:cubicBezTo>
                <a:cubicBezTo>
                  <a:pt x="14394" y="16192"/>
                  <a:pt x="13852" y="14732"/>
                  <a:pt x="13354" y="13075"/>
                </a:cubicBezTo>
                <a:cubicBezTo>
                  <a:pt x="12975" y="11814"/>
                  <a:pt x="12634" y="10361"/>
                  <a:pt x="12290" y="8954"/>
                </a:cubicBezTo>
                <a:cubicBezTo>
                  <a:pt x="11976" y="7673"/>
                  <a:pt x="11662" y="6386"/>
                  <a:pt x="11323" y="5210"/>
                </a:cubicBezTo>
                <a:cubicBezTo>
                  <a:pt x="11203" y="4794"/>
                  <a:pt x="11085" y="4398"/>
                  <a:pt x="10959" y="4015"/>
                </a:cubicBezTo>
                <a:cubicBezTo>
                  <a:pt x="10680" y="3183"/>
                  <a:pt x="10375" y="2490"/>
                  <a:pt x="10051" y="1961"/>
                </a:cubicBezTo>
                <a:cubicBezTo>
                  <a:pt x="9776" y="1512"/>
                  <a:pt x="9477" y="1321"/>
                  <a:pt x="9184" y="1202"/>
                </a:cubicBezTo>
                <a:cubicBezTo>
                  <a:pt x="8861" y="1070"/>
                  <a:pt x="8541" y="1189"/>
                  <a:pt x="8224" y="1433"/>
                </a:cubicBezTo>
                <a:cubicBezTo>
                  <a:pt x="7805" y="1750"/>
                  <a:pt x="7400" y="2357"/>
                  <a:pt x="7010" y="3018"/>
                </a:cubicBezTo>
                <a:cubicBezTo>
                  <a:pt x="6730" y="3487"/>
                  <a:pt x="6450" y="3969"/>
                  <a:pt x="6172" y="4457"/>
                </a:cubicBezTo>
                <a:cubicBezTo>
                  <a:pt x="6201" y="4405"/>
                  <a:pt x="6229" y="4358"/>
                  <a:pt x="6258" y="4305"/>
                </a:cubicBezTo>
                <a:cubicBezTo>
                  <a:pt x="5829" y="5038"/>
                  <a:pt x="5401" y="5798"/>
                  <a:pt x="4955" y="6359"/>
                </a:cubicBezTo>
                <a:cubicBezTo>
                  <a:pt x="4832" y="6518"/>
                  <a:pt x="4709" y="6670"/>
                  <a:pt x="4586" y="6828"/>
                </a:cubicBezTo>
                <a:cubicBezTo>
                  <a:pt x="4466" y="6980"/>
                  <a:pt x="4343" y="7086"/>
                  <a:pt x="4221" y="7211"/>
                </a:cubicBezTo>
                <a:cubicBezTo>
                  <a:pt x="3676" y="7779"/>
                  <a:pt x="3116" y="7937"/>
                  <a:pt x="2556" y="7739"/>
                </a:cubicBezTo>
                <a:cubicBezTo>
                  <a:pt x="2236" y="7574"/>
                  <a:pt x="1929" y="7257"/>
                  <a:pt x="1632" y="6749"/>
                </a:cubicBezTo>
                <a:cubicBezTo>
                  <a:pt x="1318" y="6214"/>
                  <a:pt x="1029" y="5388"/>
                  <a:pt x="778" y="4490"/>
                </a:cubicBezTo>
                <a:cubicBezTo>
                  <a:pt x="542" y="3645"/>
                  <a:pt x="370" y="2595"/>
                  <a:pt x="211" y="1519"/>
                </a:cubicBezTo>
                <a:cubicBezTo>
                  <a:pt x="142" y="1050"/>
                  <a:pt x="88" y="541"/>
                  <a:pt x="12" y="86"/>
                </a:cubicBezTo>
                <a:cubicBezTo>
                  <a:pt x="7" y="59"/>
                  <a:pt x="3" y="33"/>
                  <a:pt x="0" y="0"/>
                </a:cubicBezTo>
                <a:lnTo>
                  <a:pt x="0" y="10308"/>
                </a:lnTo>
                <a:cubicBezTo>
                  <a:pt x="267" y="10790"/>
                  <a:pt x="548" y="11160"/>
                  <a:pt x="833" y="11431"/>
                </a:cubicBezTo>
                <a:cubicBezTo>
                  <a:pt x="1485" y="12045"/>
                  <a:pt x="2171" y="11952"/>
                  <a:pt x="2826" y="11483"/>
                </a:cubicBezTo>
                <a:cubicBezTo>
                  <a:pt x="3030" y="11338"/>
                  <a:pt x="3231" y="11127"/>
                  <a:pt x="3430" y="10889"/>
                </a:cubicBezTo>
                <a:cubicBezTo>
                  <a:pt x="3550" y="10744"/>
                  <a:pt x="3671" y="10618"/>
                  <a:pt x="3790" y="10447"/>
                </a:cubicBezTo>
                <a:cubicBezTo>
                  <a:pt x="4242" y="9806"/>
                  <a:pt x="4687" y="9113"/>
                  <a:pt x="5129" y="8373"/>
                </a:cubicBezTo>
                <a:cubicBezTo>
                  <a:pt x="5570" y="7640"/>
                  <a:pt x="6010" y="6914"/>
                  <a:pt x="6462" y="6313"/>
                </a:cubicBezTo>
                <a:cubicBezTo>
                  <a:pt x="6973" y="5633"/>
                  <a:pt x="7510" y="5322"/>
                  <a:pt x="8048" y="5487"/>
                </a:cubicBezTo>
                <a:cubicBezTo>
                  <a:pt x="8330" y="5620"/>
                  <a:pt x="8603" y="5844"/>
                  <a:pt x="8873" y="6201"/>
                </a:cubicBezTo>
                <a:cubicBezTo>
                  <a:pt x="9209" y="6643"/>
                  <a:pt x="9528" y="7323"/>
                  <a:pt x="9830" y="8050"/>
                </a:cubicBezTo>
                <a:cubicBezTo>
                  <a:pt x="10068" y="8618"/>
                  <a:pt x="10294" y="9285"/>
                  <a:pt x="10511" y="9971"/>
                </a:cubicBezTo>
                <a:cubicBezTo>
                  <a:pt x="10888" y="11160"/>
                  <a:pt x="11250" y="12395"/>
                  <a:pt x="11613" y="13649"/>
                </a:cubicBezTo>
                <a:cubicBezTo>
                  <a:pt x="12141" y="15472"/>
                  <a:pt x="12688" y="17209"/>
                  <a:pt x="13309" y="18549"/>
                </a:cubicBezTo>
                <a:cubicBezTo>
                  <a:pt x="14556" y="21243"/>
                  <a:pt x="16039" y="21600"/>
                  <a:pt x="17424" y="20847"/>
                </a:cubicBezTo>
                <a:cubicBezTo>
                  <a:pt x="18269" y="20392"/>
                  <a:pt x="19105" y="19527"/>
                  <a:pt x="19906" y="18397"/>
                </a:cubicBezTo>
                <a:cubicBezTo>
                  <a:pt x="20486" y="17578"/>
                  <a:pt x="21045" y="16555"/>
                  <a:pt x="21600" y="15505"/>
                </a:cubicBezTo>
                <a:lnTo>
                  <a:pt x="21600" y="15221"/>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4" name="Group 43">
            <a:extLst>
              <a:ext uri="{FF2B5EF4-FFF2-40B4-BE49-F238E27FC236}">
                <a16:creationId xmlns:a16="http://schemas.microsoft.com/office/drawing/2014/main" id="{2C18287B-167C-F148-89A0-3A97C024ACAE}"/>
              </a:ext>
            </a:extLst>
          </p:cNvPr>
          <p:cNvGrpSpPr/>
          <p:nvPr/>
        </p:nvGrpSpPr>
        <p:grpSpPr>
          <a:xfrm>
            <a:off x="8291254" y="4067907"/>
            <a:ext cx="1005524" cy="1004570"/>
            <a:chOff x="10271368" y="3892061"/>
            <a:chExt cx="1005524" cy="1004570"/>
          </a:xfrm>
        </p:grpSpPr>
        <p:sp>
          <p:nvSpPr>
            <p:cNvPr id="14" name="Shape">
              <a:extLst>
                <a:ext uri="{FF2B5EF4-FFF2-40B4-BE49-F238E27FC236}">
                  <a16:creationId xmlns:a16="http://schemas.microsoft.com/office/drawing/2014/main" id="{935F8077-B704-8147-BD1F-4C9EC42ED803}"/>
                </a:ext>
              </a:extLst>
            </p:cNvPr>
            <p:cNvSpPr/>
            <p:nvPr/>
          </p:nvSpPr>
          <p:spPr>
            <a:xfrm>
              <a:off x="10398369" y="4019061"/>
              <a:ext cx="878523" cy="877570"/>
            </a:xfrm>
            <a:custGeom>
              <a:avLst/>
              <a:gdLst/>
              <a:ahLst/>
              <a:cxnLst>
                <a:cxn ang="0">
                  <a:pos x="wd2" y="hd2"/>
                </a:cxn>
                <a:cxn ang="5400000">
                  <a:pos x="wd2" y="hd2"/>
                </a:cxn>
                <a:cxn ang="10800000">
                  <a:pos x="wd2" y="hd2"/>
                </a:cxn>
                <a:cxn ang="16200000">
                  <a:pos x="wd2" y="hd2"/>
                </a:cxn>
              </a:cxnLst>
              <a:rect l="0" t="0" r="r" b="b"/>
              <a:pathLst>
                <a:path w="21194" h="21600" extrusionOk="0">
                  <a:moveTo>
                    <a:pt x="18934" y="13348"/>
                  </a:moveTo>
                  <a:cubicBezTo>
                    <a:pt x="18260" y="12660"/>
                    <a:pt x="17893" y="11753"/>
                    <a:pt x="17893" y="10816"/>
                  </a:cubicBezTo>
                  <a:cubicBezTo>
                    <a:pt x="17893" y="9878"/>
                    <a:pt x="18260" y="8940"/>
                    <a:pt x="18934" y="8284"/>
                  </a:cubicBezTo>
                  <a:lnTo>
                    <a:pt x="19976" y="7221"/>
                  </a:lnTo>
                  <a:cubicBezTo>
                    <a:pt x="21600" y="5564"/>
                    <a:pt x="21600" y="2907"/>
                    <a:pt x="19976" y="1250"/>
                  </a:cubicBezTo>
                  <a:cubicBezTo>
                    <a:pt x="19210" y="469"/>
                    <a:pt x="18169" y="0"/>
                    <a:pt x="17066" y="0"/>
                  </a:cubicBezTo>
                  <a:cubicBezTo>
                    <a:pt x="15963" y="0"/>
                    <a:pt x="14921" y="438"/>
                    <a:pt x="14155" y="1250"/>
                  </a:cubicBezTo>
                  <a:lnTo>
                    <a:pt x="13113" y="2313"/>
                  </a:lnTo>
                  <a:cubicBezTo>
                    <a:pt x="11734" y="3720"/>
                    <a:pt x="9498" y="3720"/>
                    <a:pt x="8119" y="2313"/>
                  </a:cubicBezTo>
                  <a:lnTo>
                    <a:pt x="7077" y="1250"/>
                  </a:lnTo>
                  <a:cubicBezTo>
                    <a:pt x="6311" y="469"/>
                    <a:pt x="5270" y="0"/>
                    <a:pt x="4167" y="0"/>
                  </a:cubicBezTo>
                  <a:cubicBezTo>
                    <a:pt x="3064" y="0"/>
                    <a:pt x="2022" y="438"/>
                    <a:pt x="1256" y="1250"/>
                  </a:cubicBezTo>
                  <a:cubicBezTo>
                    <a:pt x="490" y="2063"/>
                    <a:pt x="31" y="3095"/>
                    <a:pt x="31" y="4220"/>
                  </a:cubicBezTo>
                  <a:cubicBezTo>
                    <a:pt x="31" y="5345"/>
                    <a:pt x="460" y="6408"/>
                    <a:pt x="1256" y="7190"/>
                  </a:cubicBezTo>
                  <a:lnTo>
                    <a:pt x="2298" y="8252"/>
                  </a:lnTo>
                  <a:cubicBezTo>
                    <a:pt x="2972" y="8940"/>
                    <a:pt x="3340" y="9847"/>
                    <a:pt x="3340" y="10784"/>
                  </a:cubicBezTo>
                  <a:cubicBezTo>
                    <a:pt x="3340" y="11722"/>
                    <a:pt x="2972" y="12660"/>
                    <a:pt x="2298" y="13316"/>
                  </a:cubicBezTo>
                  <a:lnTo>
                    <a:pt x="1226" y="14410"/>
                  </a:lnTo>
                  <a:cubicBezTo>
                    <a:pt x="460" y="15192"/>
                    <a:pt x="0" y="16255"/>
                    <a:pt x="0" y="17380"/>
                  </a:cubicBezTo>
                  <a:cubicBezTo>
                    <a:pt x="0" y="18505"/>
                    <a:pt x="429" y="19568"/>
                    <a:pt x="1226" y="20350"/>
                  </a:cubicBezTo>
                  <a:cubicBezTo>
                    <a:pt x="2022" y="21131"/>
                    <a:pt x="3033" y="21600"/>
                    <a:pt x="4136" y="21600"/>
                  </a:cubicBezTo>
                  <a:cubicBezTo>
                    <a:pt x="5239" y="21600"/>
                    <a:pt x="6281" y="21162"/>
                    <a:pt x="7047" y="20350"/>
                  </a:cubicBezTo>
                  <a:lnTo>
                    <a:pt x="8089" y="19287"/>
                  </a:lnTo>
                  <a:cubicBezTo>
                    <a:pt x="8763" y="18599"/>
                    <a:pt x="9651" y="18224"/>
                    <a:pt x="10570" y="18224"/>
                  </a:cubicBezTo>
                  <a:cubicBezTo>
                    <a:pt x="11520" y="18224"/>
                    <a:pt x="12409" y="18599"/>
                    <a:pt x="13052" y="19287"/>
                  </a:cubicBezTo>
                  <a:lnTo>
                    <a:pt x="14094" y="20350"/>
                  </a:lnTo>
                  <a:cubicBezTo>
                    <a:pt x="14860" y="21131"/>
                    <a:pt x="15901" y="21600"/>
                    <a:pt x="17004" y="21600"/>
                  </a:cubicBezTo>
                  <a:cubicBezTo>
                    <a:pt x="18107" y="21600"/>
                    <a:pt x="19149" y="21162"/>
                    <a:pt x="19915" y="20350"/>
                  </a:cubicBezTo>
                  <a:cubicBezTo>
                    <a:pt x="21539" y="18693"/>
                    <a:pt x="21539" y="16036"/>
                    <a:pt x="19915" y="14379"/>
                  </a:cubicBezTo>
                  <a:lnTo>
                    <a:pt x="18934" y="13348"/>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Shape">
              <a:extLst>
                <a:ext uri="{FF2B5EF4-FFF2-40B4-BE49-F238E27FC236}">
                  <a16:creationId xmlns:a16="http://schemas.microsoft.com/office/drawing/2014/main" id="{09D3210D-FC8D-6544-AB05-55C97F8221D5}"/>
                </a:ext>
              </a:extLst>
            </p:cNvPr>
            <p:cNvSpPr/>
            <p:nvPr/>
          </p:nvSpPr>
          <p:spPr>
            <a:xfrm>
              <a:off x="10271368" y="3892061"/>
              <a:ext cx="877254" cy="876300"/>
            </a:xfrm>
            <a:custGeom>
              <a:avLst/>
              <a:gdLst/>
              <a:ahLst/>
              <a:cxnLst>
                <a:cxn ang="0">
                  <a:pos x="wd2" y="hd2"/>
                </a:cxn>
                <a:cxn ang="5400000">
                  <a:pos x="wd2" y="hd2"/>
                </a:cxn>
                <a:cxn ang="10800000">
                  <a:pos x="wd2" y="hd2"/>
                </a:cxn>
                <a:cxn ang="16200000">
                  <a:pos x="wd2" y="hd2"/>
                </a:cxn>
              </a:cxnLst>
              <a:rect l="0" t="0" r="r" b="b"/>
              <a:pathLst>
                <a:path w="21193" h="21600" extrusionOk="0">
                  <a:moveTo>
                    <a:pt x="17028" y="21600"/>
                  </a:moveTo>
                  <a:cubicBezTo>
                    <a:pt x="15924" y="21600"/>
                    <a:pt x="14881" y="21162"/>
                    <a:pt x="14114" y="20348"/>
                  </a:cubicBezTo>
                  <a:lnTo>
                    <a:pt x="13070" y="19283"/>
                  </a:lnTo>
                  <a:cubicBezTo>
                    <a:pt x="12395" y="18595"/>
                    <a:pt x="11506" y="18219"/>
                    <a:pt x="10585" y="18219"/>
                  </a:cubicBezTo>
                  <a:cubicBezTo>
                    <a:pt x="9634" y="18219"/>
                    <a:pt x="8744" y="18595"/>
                    <a:pt x="8100" y="19283"/>
                  </a:cubicBezTo>
                  <a:lnTo>
                    <a:pt x="7057" y="20348"/>
                  </a:lnTo>
                  <a:cubicBezTo>
                    <a:pt x="6290" y="21130"/>
                    <a:pt x="5247" y="21600"/>
                    <a:pt x="4142" y="21600"/>
                  </a:cubicBezTo>
                  <a:cubicBezTo>
                    <a:pt x="3037" y="21600"/>
                    <a:pt x="1994" y="21162"/>
                    <a:pt x="1227" y="20348"/>
                  </a:cubicBezTo>
                  <a:cubicBezTo>
                    <a:pt x="460" y="19565"/>
                    <a:pt x="0" y="18501"/>
                    <a:pt x="0" y="17374"/>
                  </a:cubicBezTo>
                  <a:cubicBezTo>
                    <a:pt x="0" y="16247"/>
                    <a:pt x="430" y="15183"/>
                    <a:pt x="1227" y="14400"/>
                  </a:cubicBezTo>
                  <a:lnTo>
                    <a:pt x="2270" y="13336"/>
                  </a:lnTo>
                  <a:cubicBezTo>
                    <a:pt x="2945" y="12647"/>
                    <a:pt x="3314" y="11739"/>
                    <a:pt x="3314" y="10800"/>
                  </a:cubicBezTo>
                  <a:cubicBezTo>
                    <a:pt x="3314" y="9861"/>
                    <a:pt x="2945" y="8922"/>
                    <a:pt x="2270" y="8264"/>
                  </a:cubicBezTo>
                  <a:lnTo>
                    <a:pt x="1227" y="7200"/>
                  </a:lnTo>
                  <a:cubicBezTo>
                    <a:pt x="460" y="6417"/>
                    <a:pt x="0" y="5353"/>
                    <a:pt x="0" y="4226"/>
                  </a:cubicBezTo>
                  <a:cubicBezTo>
                    <a:pt x="0" y="3099"/>
                    <a:pt x="430" y="2035"/>
                    <a:pt x="1227" y="1252"/>
                  </a:cubicBezTo>
                  <a:cubicBezTo>
                    <a:pt x="2025" y="470"/>
                    <a:pt x="3037" y="0"/>
                    <a:pt x="4142" y="0"/>
                  </a:cubicBezTo>
                  <a:cubicBezTo>
                    <a:pt x="5247" y="0"/>
                    <a:pt x="6290" y="438"/>
                    <a:pt x="7057" y="1252"/>
                  </a:cubicBezTo>
                  <a:lnTo>
                    <a:pt x="8100" y="2317"/>
                  </a:lnTo>
                  <a:cubicBezTo>
                    <a:pt x="9481" y="3725"/>
                    <a:pt x="11720" y="3725"/>
                    <a:pt x="13101" y="2317"/>
                  </a:cubicBezTo>
                  <a:lnTo>
                    <a:pt x="14144" y="1252"/>
                  </a:lnTo>
                  <a:cubicBezTo>
                    <a:pt x="14911" y="470"/>
                    <a:pt x="15955" y="0"/>
                    <a:pt x="17059" y="0"/>
                  </a:cubicBezTo>
                  <a:cubicBezTo>
                    <a:pt x="18164" y="0"/>
                    <a:pt x="19207" y="438"/>
                    <a:pt x="19974" y="1252"/>
                  </a:cubicBezTo>
                  <a:lnTo>
                    <a:pt x="19974" y="1252"/>
                  </a:lnTo>
                  <a:cubicBezTo>
                    <a:pt x="21600" y="2911"/>
                    <a:pt x="21600" y="5572"/>
                    <a:pt x="19974" y="7231"/>
                  </a:cubicBezTo>
                  <a:lnTo>
                    <a:pt x="18931" y="8296"/>
                  </a:lnTo>
                  <a:cubicBezTo>
                    <a:pt x="18256" y="8984"/>
                    <a:pt x="17888" y="9892"/>
                    <a:pt x="17888" y="10831"/>
                  </a:cubicBezTo>
                  <a:cubicBezTo>
                    <a:pt x="17888" y="11770"/>
                    <a:pt x="18256" y="12710"/>
                    <a:pt x="18931" y="13367"/>
                  </a:cubicBezTo>
                  <a:lnTo>
                    <a:pt x="19974" y="14431"/>
                  </a:lnTo>
                  <a:cubicBezTo>
                    <a:pt x="21600" y="16090"/>
                    <a:pt x="21600" y="18751"/>
                    <a:pt x="19974" y="20410"/>
                  </a:cubicBezTo>
                  <a:cubicBezTo>
                    <a:pt x="19176" y="21162"/>
                    <a:pt x="18133" y="21600"/>
                    <a:pt x="17028" y="21600"/>
                  </a:cubicBezTo>
                  <a:close/>
                  <a:moveTo>
                    <a:pt x="10555" y="17593"/>
                  </a:moveTo>
                  <a:cubicBezTo>
                    <a:pt x="11659" y="17593"/>
                    <a:pt x="12702" y="18031"/>
                    <a:pt x="13469" y="18845"/>
                  </a:cubicBezTo>
                  <a:lnTo>
                    <a:pt x="14513" y="19910"/>
                  </a:lnTo>
                  <a:cubicBezTo>
                    <a:pt x="15188" y="20598"/>
                    <a:pt x="16077" y="20974"/>
                    <a:pt x="16998" y="20974"/>
                  </a:cubicBezTo>
                  <a:cubicBezTo>
                    <a:pt x="17949" y="20974"/>
                    <a:pt x="18839" y="20598"/>
                    <a:pt x="19483" y="19910"/>
                  </a:cubicBezTo>
                  <a:cubicBezTo>
                    <a:pt x="20864" y="18501"/>
                    <a:pt x="20864" y="16216"/>
                    <a:pt x="19483" y="14807"/>
                  </a:cubicBezTo>
                  <a:lnTo>
                    <a:pt x="18440" y="13743"/>
                  </a:lnTo>
                  <a:cubicBezTo>
                    <a:pt x="17673" y="12960"/>
                    <a:pt x="17213" y="11896"/>
                    <a:pt x="17213" y="10769"/>
                  </a:cubicBezTo>
                  <a:cubicBezTo>
                    <a:pt x="17213" y="9642"/>
                    <a:pt x="17642" y="8577"/>
                    <a:pt x="18440" y="7795"/>
                  </a:cubicBezTo>
                  <a:lnTo>
                    <a:pt x="19483" y="6730"/>
                  </a:lnTo>
                  <a:cubicBezTo>
                    <a:pt x="20864" y="5322"/>
                    <a:pt x="20864" y="3037"/>
                    <a:pt x="19483" y="1628"/>
                  </a:cubicBezTo>
                  <a:lnTo>
                    <a:pt x="19483" y="1628"/>
                  </a:lnTo>
                  <a:cubicBezTo>
                    <a:pt x="18808" y="939"/>
                    <a:pt x="17918" y="563"/>
                    <a:pt x="16998" y="563"/>
                  </a:cubicBezTo>
                  <a:cubicBezTo>
                    <a:pt x="16047" y="563"/>
                    <a:pt x="15157" y="939"/>
                    <a:pt x="14513" y="1628"/>
                  </a:cubicBezTo>
                  <a:lnTo>
                    <a:pt x="13469" y="2692"/>
                  </a:lnTo>
                  <a:cubicBezTo>
                    <a:pt x="11843" y="4351"/>
                    <a:pt x="9235" y="4351"/>
                    <a:pt x="7609" y="2692"/>
                  </a:cubicBezTo>
                  <a:lnTo>
                    <a:pt x="6566" y="1628"/>
                  </a:lnTo>
                  <a:cubicBezTo>
                    <a:pt x="5891" y="939"/>
                    <a:pt x="5001" y="563"/>
                    <a:pt x="4081" y="563"/>
                  </a:cubicBezTo>
                  <a:cubicBezTo>
                    <a:pt x="3130" y="563"/>
                    <a:pt x="2240" y="939"/>
                    <a:pt x="1595" y="1628"/>
                  </a:cubicBezTo>
                  <a:cubicBezTo>
                    <a:pt x="920" y="2317"/>
                    <a:pt x="552" y="3224"/>
                    <a:pt x="552" y="4163"/>
                  </a:cubicBezTo>
                  <a:cubicBezTo>
                    <a:pt x="552" y="5103"/>
                    <a:pt x="920" y="6042"/>
                    <a:pt x="1595" y="6699"/>
                  </a:cubicBezTo>
                  <a:lnTo>
                    <a:pt x="2639" y="7763"/>
                  </a:lnTo>
                  <a:cubicBezTo>
                    <a:pt x="3406" y="8546"/>
                    <a:pt x="3866" y="9610"/>
                    <a:pt x="3866" y="10737"/>
                  </a:cubicBezTo>
                  <a:cubicBezTo>
                    <a:pt x="3866" y="11864"/>
                    <a:pt x="3436" y="12929"/>
                    <a:pt x="2639" y="13711"/>
                  </a:cubicBezTo>
                  <a:lnTo>
                    <a:pt x="1595" y="14776"/>
                  </a:lnTo>
                  <a:cubicBezTo>
                    <a:pt x="920" y="15464"/>
                    <a:pt x="552" y="16372"/>
                    <a:pt x="552" y="17311"/>
                  </a:cubicBezTo>
                  <a:cubicBezTo>
                    <a:pt x="552" y="18250"/>
                    <a:pt x="920" y="19190"/>
                    <a:pt x="1595" y="19847"/>
                  </a:cubicBezTo>
                  <a:cubicBezTo>
                    <a:pt x="2270" y="20536"/>
                    <a:pt x="3160" y="20911"/>
                    <a:pt x="4081" y="20911"/>
                  </a:cubicBezTo>
                  <a:cubicBezTo>
                    <a:pt x="5032" y="20911"/>
                    <a:pt x="5922" y="20536"/>
                    <a:pt x="6566" y="19847"/>
                  </a:cubicBezTo>
                  <a:lnTo>
                    <a:pt x="7609" y="18783"/>
                  </a:lnTo>
                  <a:cubicBezTo>
                    <a:pt x="8407" y="18031"/>
                    <a:pt x="9450" y="17593"/>
                    <a:pt x="10555" y="17593"/>
                  </a:cubicBez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43" name="Group 42">
            <a:extLst>
              <a:ext uri="{FF2B5EF4-FFF2-40B4-BE49-F238E27FC236}">
                <a16:creationId xmlns:a16="http://schemas.microsoft.com/office/drawing/2014/main" id="{693D6543-1300-EB45-8C45-A074A53CC5BB}"/>
              </a:ext>
            </a:extLst>
          </p:cNvPr>
          <p:cNvGrpSpPr/>
          <p:nvPr/>
        </p:nvGrpSpPr>
        <p:grpSpPr>
          <a:xfrm>
            <a:off x="9374796" y="2841080"/>
            <a:ext cx="1159857" cy="875030"/>
            <a:chOff x="9593384" y="2815466"/>
            <a:chExt cx="1159857" cy="875030"/>
          </a:xfrm>
        </p:grpSpPr>
        <p:sp>
          <p:nvSpPr>
            <p:cNvPr id="16" name="Shape">
              <a:extLst>
                <a:ext uri="{FF2B5EF4-FFF2-40B4-BE49-F238E27FC236}">
                  <a16:creationId xmlns:a16="http://schemas.microsoft.com/office/drawing/2014/main" id="{444CD7E3-8DC9-CB4B-8A91-A7426054BD3E}"/>
                </a:ext>
              </a:extLst>
            </p:cNvPr>
            <p:cNvSpPr/>
            <p:nvPr/>
          </p:nvSpPr>
          <p:spPr>
            <a:xfrm>
              <a:off x="9593384" y="3069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Shape">
              <a:extLst>
                <a:ext uri="{FF2B5EF4-FFF2-40B4-BE49-F238E27FC236}">
                  <a16:creationId xmlns:a16="http://schemas.microsoft.com/office/drawing/2014/main" id="{FADC8E3A-FCF4-BE4F-BD16-C53A7C38B87F}"/>
                </a:ext>
              </a:extLst>
            </p:cNvPr>
            <p:cNvSpPr/>
            <p:nvPr/>
          </p:nvSpPr>
          <p:spPr>
            <a:xfrm>
              <a:off x="9593384" y="2815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51" name="Group 50">
            <a:extLst>
              <a:ext uri="{FF2B5EF4-FFF2-40B4-BE49-F238E27FC236}">
                <a16:creationId xmlns:a16="http://schemas.microsoft.com/office/drawing/2014/main" id="{9A835068-AF69-B34E-8149-18B353F34975}"/>
              </a:ext>
            </a:extLst>
          </p:cNvPr>
          <p:cNvGrpSpPr/>
          <p:nvPr/>
        </p:nvGrpSpPr>
        <p:grpSpPr>
          <a:xfrm>
            <a:off x="10477542" y="1844886"/>
            <a:ext cx="1025103" cy="879983"/>
            <a:chOff x="7226299" y="1828799"/>
            <a:chExt cx="1025103" cy="879983"/>
          </a:xfrm>
        </p:grpSpPr>
        <p:sp>
          <p:nvSpPr>
            <p:cNvPr id="52" name="Shape">
              <a:extLst>
                <a:ext uri="{FF2B5EF4-FFF2-40B4-BE49-F238E27FC236}">
                  <a16:creationId xmlns:a16="http://schemas.microsoft.com/office/drawing/2014/main" id="{5F19FDBD-D60E-B74A-80E8-257F4AF942A5}"/>
                </a:ext>
              </a:extLst>
            </p:cNvPr>
            <p:cNvSpPr/>
            <p:nvPr/>
          </p:nvSpPr>
          <p:spPr>
            <a:xfrm>
              <a:off x="7226299" y="1828799"/>
              <a:ext cx="821746" cy="778530"/>
            </a:xfrm>
            <a:custGeom>
              <a:avLst/>
              <a:gdLst/>
              <a:ahLst/>
              <a:cxnLst>
                <a:cxn ang="0">
                  <a:pos x="wd2" y="hd2"/>
                </a:cxn>
                <a:cxn ang="5400000">
                  <a:pos x="wd2" y="hd2"/>
                </a:cxn>
                <a:cxn ang="10800000">
                  <a:pos x="wd2" y="hd2"/>
                </a:cxn>
                <a:cxn ang="16200000">
                  <a:pos x="wd2" y="hd2"/>
                </a:cxn>
              </a:cxnLst>
              <a:rect l="0" t="0" r="r" b="b"/>
              <a:pathLst>
                <a:path w="21048" h="21186" extrusionOk="0">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3" name="Shape">
              <a:extLst>
                <a:ext uri="{FF2B5EF4-FFF2-40B4-BE49-F238E27FC236}">
                  <a16:creationId xmlns:a16="http://schemas.microsoft.com/office/drawing/2014/main" id="{B741A197-C4F6-064B-871C-4765B364E321}"/>
                </a:ext>
              </a:extLst>
            </p:cNvPr>
            <p:cNvSpPr/>
            <p:nvPr/>
          </p:nvSpPr>
          <p:spPr>
            <a:xfrm>
              <a:off x="7429500" y="1930400"/>
              <a:ext cx="821902" cy="778382"/>
            </a:xfrm>
            <a:custGeom>
              <a:avLst/>
              <a:gdLst/>
              <a:ahLst/>
              <a:cxnLst>
                <a:cxn ang="0">
                  <a:pos x="wd2" y="hd2"/>
                </a:cxn>
                <a:cxn ang="5400000">
                  <a:pos x="wd2" y="hd2"/>
                </a:cxn>
                <a:cxn ang="10800000">
                  <a:pos x="wd2" y="hd2"/>
                </a:cxn>
                <a:cxn ang="16200000">
                  <a:pos x="wd2" y="hd2"/>
                </a:cxn>
              </a:cxnLst>
              <a:rect l="0" t="0" r="r" b="b"/>
              <a:pathLst>
                <a:path w="21052" h="21182" extrusionOk="0">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56" name="Group 55">
            <a:extLst>
              <a:ext uri="{FF2B5EF4-FFF2-40B4-BE49-F238E27FC236}">
                <a16:creationId xmlns:a16="http://schemas.microsoft.com/office/drawing/2014/main" id="{F0DCCC74-EC9A-264B-9A05-49245B31B7C0}"/>
              </a:ext>
            </a:extLst>
          </p:cNvPr>
          <p:cNvGrpSpPr/>
          <p:nvPr/>
        </p:nvGrpSpPr>
        <p:grpSpPr>
          <a:xfrm>
            <a:off x="9726125" y="4035521"/>
            <a:ext cx="381000" cy="318772"/>
            <a:chOff x="8382000" y="3047999"/>
            <a:chExt cx="381000" cy="318772"/>
          </a:xfrm>
        </p:grpSpPr>
        <p:sp>
          <p:nvSpPr>
            <p:cNvPr id="54" name="Shape">
              <a:extLst>
                <a:ext uri="{FF2B5EF4-FFF2-40B4-BE49-F238E27FC236}">
                  <a16:creationId xmlns:a16="http://schemas.microsoft.com/office/drawing/2014/main" id="{ED7137C4-D9F3-1647-9F99-A9B26DFBAF36}"/>
                </a:ext>
              </a:extLst>
            </p:cNvPr>
            <p:cNvSpPr/>
            <p:nvPr/>
          </p:nvSpPr>
          <p:spPr>
            <a:xfrm>
              <a:off x="8458200" y="3098799"/>
              <a:ext cx="304800" cy="267972"/>
            </a:xfrm>
            <a:custGeom>
              <a:avLst/>
              <a:gdLst/>
              <a:ahLst/>
              <a:cxnLst>
                <a:cxn ang="0">
                  <a:pos x="wd2" y="hd2"/>
                </a:cxn>
                <a:cxn ang="5400000">
                  <a:pos x="wd2" y="hd2"/>
                </a:cxn>
                <a:cxn ang="10800000">
                  <a:pos x="wd2" y="hd2"/>
                </a:cxn>
                <a:cxn ang="16200000">
                  <a:pos x="wd2" y="hd2"/>
                </a:cxn>
              </a:cxnLst>
              <a:rect l="0" t="0" r="r" b="b"/>
              <a:pathLst>
                <a:path w="21600" h="21600" extrusionOk="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5" name="Shape">
              <a:extLst>
                <a:ext uri="{FF2B5EF4-FFF2-40B4-BE49-F238E27FC236}">
                  <a16:creationId xmlns:a16="http://schemas.microsoft.com/office/drawing/2014/main" id="{6A7DB673-97AB-574C-B684-60B8399DAB8E}"/>
                </a:ext>
              </a:extLst>
            </p:cNvPr>
            <p:cNvSpPr/>
            <p:nvPr/>
          </p:nvSpPr>
          <p:spPr>
            <a:xfrm>
              <a:off x="8382000" y="3047999"/>
              <a:ext cx="304800" cy="267972"/>
            </a:xfrm>
            <a:custGeom>
              <a:avLst/>
              <a:gdLst/>
              <a:ahLst/>
              <a:cxnLst>
                <a:cxn ang="0">
                  <a:pos x="wd2" y="hd2"/>
                </a:cxn>
                <a:cxn ang="5400000">
                  <a:pos x="wd2" y="hd2"/>
                </a:cxn>
                <a:cxn ang="10800000">
                  <a:pos x="wd2" y="hd2"/>
                </a:cxn>
                <a:cxn ang="16200000">
                  <a:pos x="wd2" y="hd2"/>
                </a:cxn>
              </a:cxnLst>
              <a:rect l="0" t="0" r="r" b="b"/>
              <a:pathLst>
                <a:path w="21600" h="21600" extrusionOk="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60" name="Group 59">
            <a:extLst>
              <a:ext uri="{FF2B5EF4-FFF2-40B4-BE49-F238E27FC236}">
                <a16:creationId xmlns:a16="http://schemas.microsoft.com/office/drawing/2014/main" id="{DACC0F5E-F1A7-4843-89F5-E5A219B80BC4}"/>
              </a:ext>
            </a:extLst>
          </p:cNvPr>
          <p:cNvGrpSpPr/>
          <p:nvPr/>
        </p:nvGrpSpPr>
        <p:grpSpPr>
          <a:xfrm>
            <a:off x="9916625" y="475516"/>
            <a:ext cx="381000" cy="1112520"/>
            <a:chOff x="9550400" y="4102100"/>
            <a:chExt cx="381000" cy="1112520"/>
          </a:xfrm>
        </p:grpSpPr>
        <p:sp>
          <p:nvSpPr>
            <p:cNvPr id="61" name="Shape">
              <a:extLst>
                <a:ext uri="{FF2B5EF4-FFF2-40B4-BE49-F238E27FC236}">
                  <a16:creationId xmlns:a16="http://schemas.microsoft.com/office/drawing/2014/main" id="{8B3E1652-9266-714E-8610-282820FE4F1D}"/>
                </a:ext>
              </a:extLst>
            </p:cNvPr>
            <p:cNvSpPr/>
            <p:nvPr/>
          </p:nvSpPr>
          <p:spPr>
            <a:xfrm>
              <a:off x="9626600" y="4165600"/>
              <a:ext cx="304800" cy="104902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60" y="0"/>
                    <a:pt x="0" y="1412"/>
                    <a:pt x="0" y="3138"/>
                  </a:cubicBezTo>
                  <a:lnTo>
                    <a:pt x="0" y="18462"/>
                  </a:lnTo>
                  <a:cubicBezTo>
                    <a:pt x="0" y="20188"/>
                    <a:pt x="4860" y="21600"/>
                    <a:pt x="10800" y="21600"/>
                  </a:cubicBezTo>
                  <a:cubicBezTo>
                    <a:pt x="16740" y="21600"/>
                    <a:pt x="21600" y="20188"/>
                    <a:pt x="21600" y="18462"/>
                  </a:cubicBezTo>
                  <a:lnTo>
                    <a:pt x="21600" y="3138"/>
                  </a:lnTo>
                  <a:cubicBezTo>
                    <a:pt x="21600" y="1412"/>
                    <a:pt x="16830" y="0"/>
                    <a:pt x="10800"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2" name="Shape">
              <a:extLst>
                <a:ext uri="{FF2B5EF4-FFF2-40B4-BE49-F238E27FC236}">
                  <a16:creationId xmlns:a16="http://schemas.microsoft.com/office/drawing/2014/main" id="{6B97D235-870E-6446-9522-04B7AE36A817}"/>
                </a:ext>
              </a:extLst>
            </p:cNvPr>
            <p:cNvSpPr/>
            <p:nvPr/>
          </p:nvSpPr>
          <p:spPr>
            <a:xfrm>
              <a:off x="9550400" y="4102100"/>
              <a:ext cx="304800" cy="104902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60" y="21600"/>
                    <a:pt x="0" y="20188"/>
                    <a:pt x="0" y="18462"/>
                  </a:cubicBezTo>
                  <a:lnTo>
                    <a:pt x="0" y="3138"/>
                  </a:lnTo>
                  <a:cubicBezTo>
                    <a:pt x="0" y="1412"/>
                    <a:pt x="4860" y="0"/>
                    <a:pt x="10800" y="0"/>
                  </a:cubicBezTo>
                  <a:cubicBezTo>
                    <a:pt x="16740" y="0"/>
                    <a:pt x="21600" y="1412"/>
                    <a:pt x="21600" y="3138"/>
                  </a:cubicBezTo>
                  <a:lnTo>
                    <a:pt x="21600" y="18462"/>
                  </a:lnTo>
                  <a:cubicBezTo>
                    <a:pt x="21600" y="20188"/>
                    <a:pt x="16830" y="21600"/>
                    <a:pt x="10800" y="21600"/>
                  </a:cubicBezTo>
                  <a:close/>
                  <a:moveTo>
                    <a:pt x="10800" y="497"/>
                  </a:moveTo>
                  <a:cubicBezTo>
                    <a:pt x="5850" y="497"/>
                    <a:pt x="1800" y="1674"/>
                    <a:pt x="1800" y="3112"/>
                  </a:cubicBezTo>
                  <a:lnTo>
                    <a:pt x="1800" y="18436"/>
                  </a:lnTo>
                  <a:cubicBezTo>
                    <a:pt x="1800" y="19874"/>
                    <a:pt x="5850" y="21051"/>
                    <a:pt x="10800" y="21051"/>
                  </a:cubicBezTo>
                  <a:cubicBezTo>
                    <a:pt x="15750" y="21051"/>
                    <a:pt x="19800" y="19874"/>
                    <a:pt x="19800" y="18436"/>
                  </a:cubicBezTo>
                  <a:lnTo>
                    <a:pt x="19800" y="3112"/>
                  </a:lnTo>
                  <a:cubicBezTo>
                    <a:pt x="19800" y="1674"/>
                    <a:pt x="15840" y="497"/>
                    <a:pt x="10800" y="497"/>
                  </a:cubicBez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63" name="Group 62">
            <a:extLst>
              <a:ext uri="{FF2B5EF4-FFF2-40B4-BE49-F238E27FC236}">
                <a16:creationId xmlns:a16="http://schemas.microsoft.com/office/drawing/2014/main" id="{5600FA2B-370F-5546-80D2-516D1EE26BEA}"/>
              </a:ext>
            </a:extLst>
          </p:cNvPr>
          <p:cNvGrpSpPr/>
          <p:nvPr/>
        </p:nvGrpSpPr>
        <p:grpSpPr>
          <a:xfrm>
            <a:off x="11091694" y="3390179"/>
            <a:ext cx="381000" cy="1526540"/>
            <a:chOff x="8775700" y="4000500"/>
            <a:chExt cx="381000" cy="1526540"/>
          </a:xfrm>
        </p:grpSpPr>
        <p:sp>
          <p:nvSpPr>
            <p:cNvPr id="64" name="Shape">
              <a:extLst>
                <a:ext uri="{FF2B5EF4-FFF2-40B4-BE49-F238E27FC236}">
                  <a16:creationId xmlns:a16="http://schemas.microsoft.com/office/drawing/2014/main" id="{F93F3B07-FDB5-954C-B8C6-0C8BB806F204}"/>
                </a:ext>
              </a:extLst>
            </p:cNvPr>
            <p:cNvSpPr/>
            <p:nvPr/>
          </p:nvSpPr>
          <p:spPr>
            <a:xfrm>
              <a:off x="8851900" y="4064000"/>
              <a:ext cx="304800" cy="146304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60" y="0"/>
                    <a:pt x="0" y="1012"/>
                    <a:pt x="0" y="2250"/>
                  </a:cubicBezTo>
                  <a:lnTo>
                    <a:pt x="0" y="19350"/>
                  </a:lnTo>
                  <a:cubicBezTo>
                    <a:pt x="0" y="20587"/>
                    <a:pt x="4860" y="21600"/>
                    <a:pt x="10800" y="21600"/>
                  </a:cubicBezTo>
                  <a:cubicBezTo>
                    <a:pt x="16740" y="21600"/>
                    <a:pt x="21600" y="20587"/>
                    <a:pt x="21600" y="19350"/>
                  </a:cubicBezTo>
                  <a:lnTo>
                    <a:pt x="21600" y="2250"/>
                  </a:lnTo>
                  <a:cubicBezTo>
                    <a:pt x="21600" y="994"/>
                    <a:pt x="16830" y="0"/>
                    <a:pt x="10800"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5" name="Shape">
              <a:extLst>
                <a:ext uri="{FF2B5EF4-FFF2-40B4-BE49-F238E27FC236}">
                  <a16:creationId xmlns:a16="http://schemas.microsoft.com/office/drawing/2014/main" id="{FADA4801-A798-2140-9E50-4EA5C42A0532}"/>
                </a:ext>
              </a:extLst>
            </p:cNvPr>
            <p:cNvSpPr/>
            <p:nvPr/>
          </p:nvSpPr>
          <p:spPr>
            <a:xfrm>
              <a:off x="8775700" y="4000500"/>
              <a:ext cx="304800" cy="14630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60" y="21600"/>
                    <a:pt x="0" y="20588"/>
                    <a:pt x="0" y="19350"/>
                  </a:cubicBezTo>
                  <a:lnTo>
                    <a:pt x="0" y="2250"/>
                  </a:lnTo>
                  <a:cubicBezTo>
                    <a:pt x="0" y="1012"/>
                    <a:pt x="4860" y="0"/>
                    <a:pt x="10800" y="0"/>
                  </a:cubicBezTo>
                  <a:cubicBezTo>
                    <a:pt x="16740" y="0"/>
                    <a:pt x="21600" y="1012"/>
                    <a:pt x="21600" y="2250"/>
                  </a:cubicBezTo>
                  <a:lnTo>
                    <a:pt x="21600" y="19350"/>
                  </a:lnTo>
                  <a:cubicBezTo>
                    <a:pt x="21600" y="20588"/>
                    <a:pt x="16830" y="21600"/>
                    <a:pt x="10800" y="21600"/>
                  </a:cubicBezTo>
                  <a:close/>
                  <a:moveTo>
                    <a:pt x="10800" y="375"/>
                  </a:moveTo>
                  <a:cubicBezTo>
                    <a:pt x="5850" y="375"/>
                    <a:pt x="1800" y="1219"/>
                    <a:pt x="1800" y="2250"/>
                  </a:cubicBezTo>
                  <a:lnTo>
                    <a:pt x="1800" y="19350"/>
                  </a:lnTo>
                  <a:cubicBezTo>
                    <a:pt x="1800" y="20381"/>
                    <a:pt x="5850" y="21225"/>
                    <a:pt x="10800" y="21225"/>
                  </a:cubicBezTo>
                  <a:cubicBezTo>
                    <a:pt x="15750" y="21225"/>
                    <a:pt x="19800" y="20381"/>
                    <a:pt x="19800" y="19350"/>
                  </a:cubicBezTo>
                  <a:lnTo>
                    <a:pt x="19800" y="2250"/>
                  </a:lnTo>
                  <a:cubicBezTo>
                    <a:pt x="19800" y="1219"/>
                    <a:pt x="15840" y="375"/>
                    <a:pt x="10800" y="375"/>
                  </a:cubicBezTo>
                  <a:close/>
                </a:path>
              </a:pathLst>
            </a:custGeom>
            <a:solidFill>
              <a:schemeClr val="bg2">
                <a:lumMod val="20000"/>
                <a:lumOff val="8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3" name="Kotak Teks 14">
            <a:extLst>
              <a:ext uri="{FF2B5EF4-FFF2-40B4-BE49-F238E27FC236}">
                <a16:creationId xmlns:a16="http://schemas.microsoft.com/office/drawing/2014/main" id="{74457D9D-AFC2-4570-A973-DC3D8334F402}"/>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1862150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7">
            <a:extLst>
              <a:ext uri="{FF2B5EF4-FFF2-40B4-BE49-F238E27FC236}">
                <a16:creationId xmlns:a16="http://schemas.microsoft.com/office/drawing/2014/main" id="{D430D91C-ADA9-4BB9-BA92-C52D8ECAC01F}"/>
              </a:ext>
            </a:extLst>
          </p:cNvPr>
          <p:cNvPicPr>
            <a:picLocks noChangeAspect="1"/>
          </p:cNvPicPr>
          <p:nvPr/>
        </p:nvPicPr>
        <p:blipFill>
          <a:blip r:embed="rId2"/>
          <a:srcRect l="62" r="62"/>
          <a:stretch>
            <a:fillRect/>
          </a:stretch>
        </p:blipFill>
        <p:spPr>
          <a:xfrm>
            <a:off x="8443467" y="1"/>
            <a:ext cx="3746078" cy="5820865"/>
          </a:xfrm>
          <a:custGeom>
            <a:avLst/>
            <a:gdLst>
              <a:gd name="connsiteX0" fmla="*/ 283017 w 3746078"/>
              <a:gd name="connsiteY0" fmla="*/ 0 h 5820865"/>
              <a:gd name="connsiteX1" fmla="*/ 3746078 w 3746078"/>
              <a:gd name="connsiteY1" fmla="*/ 0 h 5820865"/>
              <a:gd name="connsiteX2" fmla="*/ 3746078 w 3746078"/>
              <a:gd name="connsiteY2" fmla="*/ 3758250 h 5820865"/>
              <a:gd name="connsiteX3" fmla="*/ 3276755 w 3746078"/>
              <a:gd name="connsiteY3" fmla="*/ 4256396 h 5820865"/>
              <a:gd name="connsiteX4" fmla="*/ 3020498 w 3746078"/>
              <a:gd name="connsiteY4" fmla="*/ 5312478 h 5820865"/>
              <a:gd name="connsiteX5" fmla="*/ 2386515 w 3746078"/>
              <a:gd name="connsiteY5" fmla="*/ 5817691 h 5820865"/>
              <a:gd name="connsiteX6" fmla="*/ 1337915 w 3746078"/>
              <a:gd name="connsiteY6" fmla="*/ 4935811 h 5820865"/>
              <a:gd name="connsiteX7" fmla="*/ 1534427 w 3746078"/>
              <a:gd name="connsiteY7" fmla="*/ 3186183 h 5820865"/>
              <a:gd name="connsiteX8" fmla="*/ 900444 w 3746078"/>
              <a:gd name="connsiteY8" fmla="*/ 2024384 h 5820865"/>
              <a:gd name="connsiteX9" fmla="*/ 41298 w 3746078"/>
              <a:gd name="connsiteY9" fmla="*/ 1182882 h 5820865"/>
              <a:gd name="connsiteX10" fmla="*/ 0 w 3746078"/>
              <a:gd name="connsiteY10" fmla="*/ 1125891 h 5820865"/>
              <a:gd name="connsiteX11" fmla="*/ 0 w 3746078"/>
              <a:gd name="connsiteY11" fmla="*/ 434916 h 5820865"/>
              <a:gd name="connsiteX12" fmla="*/ 25457 w 3746078"/>
              <a:gd name="connsiteY12" fmla="*/ 370730 h 5820865"/>
              <a:gd name="connsiteX13" fmla="*/ 283017 w 3746078"/>
              <a:gd name="connsiteY13" fmla="*/ 0 h 5820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46078" h="5820865">
                <a:moveTo>
                  <a:pt x="283017" y="0"/>
                </a:moveTo>
                <a:lnTo>
                  <a:pt x="3746078" y="0"/>
                </a:lnTo>
                <a:lnTo>
                  <a:pt x="3746078" y="3758250"/>
                </a:lnTo>
                <a:lnTo>
                  <a:pt x="3276755" y="4256396"/>
                </a:lnTo>
                <a:lnTo>
                  <a:pt x="3020498" y="5312478"/>
                </a:lnTo>
                <a:cubicBezTo>
                  <a:pt x="3020498" y="5312478"/>
                  <a:pt x="3013300" y="5765240"/>
                  <a:pt x="2386515" y="5817691"/>
                </a:cubicBezTo>
                <a:cubicBezTo>
                  <a:pt x="1760811" y="5870142"/>
                  <a:pt x="1308043" y="5259756"/>
                  <a:pt x="1337915" y="4935811"/>
                </a:cubicBezTo>
                <a:cubicBezTo>
                  <a:pt x="1367788" y="4611594"/>
                  <a:pt x="1625124" y="3547359"/>
                  <a:pt x="1534427" y="3186183"/>
                </a:cubicBezTo>
                <a:cubicBezTo>
                  <a:pt x="1443909" y="2823919"/>
                  <a:pt x="1308043" y="2348600"/>
                  <a:pt x="900444" y="2024384"/>
                </a:cubicBezTo>
                <a:cubicBezTo>
                  <a:pt x="594880" y="1781221"/>
                  <a:pt x="230200" y="1431510"/>
                  <a:pt x="41298" y="1182882"/>
                </a:cubicBezTo>
                <a:lnTo>
                  <a:pt x="0" y="1125891"/>
                </a:lnTo>
                <a:lnTo>
                  <a:pt x="0" y="434916"/>
                </a:lnTo>
                <a:lnTo>
                  <a:pt x="25457" y="370730"/>
                </a:lnTo>
                <a:cubicBezTo>
                  <a:pt x="88345" y="233022"/>
                  <a:pt x="174977" y="100384"/>
                  <a:pt x="283017" y="0"/>
                </a:cubicBezTo>
                <a:close/>
              </a:path>
            </a:pathLst>
          </a:custGeom>
        </p:spPr>
      </p:pic>
      <p:sp>
        <p:nvSpPr>
          <p:cNvPr id="3" name="Shape">
            <a:extLst>
              <a:ext uri="{FF2B5EF4-FFF2-40B4-BE49-F238E27FC236}">
                <a16:creationId xmlns:a16="http://schemas.microsoft.com/office/drawing/2014/main" id="{45C87327-1198-4E73-98A1-A9F9E3F92CBD}"/>
              </a:ext>
            </a:extLst>
          </p:cNvPr>
          <p:cNvSpPr/>
          <p:nvPr/>
        </p:nvSpPr>
        <p:spPr>
          <a:xfrm>
            <a:off x="8153400" y="1"/>
            <a:ext cx="4038600" cy="6109030"/>
          </a:xfrm>
          <a:custGeom>
            <a:avLst/>
            <a:gdLst/>
            <a:ahLst/>
            <a:cxnLst>
              <a:cxn ang="0">
                <a:pos x="wd2" y="hd2"/>
              </a:cxn>
              <a:cxn ang="5400000">
                <a:pos x="wd2" y="hd2"/>
              </a:cxn>
              <a:cxn ang="10800000">
                <a:pos x="wd2" y="hd2"/>
              </a:cxn>
              <a:cxn ang="16200000">
                <a:pos x="wd2" y="hd2"/>
              </a:cxn>
            </a:cxnLst>
            <a:rect l="0" t="0" r="r" b="b"/>
            <a:pathLst>
              <a:path w="21535" h="21578" extrusionOk="0">
                <a:moveTo>
                  <a:pt x="21508" y="12930"/>
                </a:moveTo>
                <a:cubicBezTo>
                  <a:pt x="21475" y="12948"/>
                  <a:pt x="21442" y="12967"/>
                  <a:pt x="21409" y="12985"/>
                </a:cubicBezTo>
                <a:cubicBezTo>
                  <a:pt x="21283" y="13054"/>
                  <a:pt x="21145" y="13123"/>
                  <a:pt x="21019" y="13199"/>
                </a:cubicBezTo>
                <a:cubicBezTo>
                  <a:pt x="20750" y="13366"/>
                  <a:pt x="20481" y="13534"/>
                  <a:pt x="20212" y="13701"/>
                </a:cubicBezTo>
                <a:cubicBezTo>
                  <a:pt x="19976" y="13850"/>
                  <a:pt x="19757" y="14013"/>
                  <a:pt x="19537" y="14173"/>
                </a:cubicBezTo>
                <a:cubicBezTo>
                  <a:pt x="19603" y="14126"/>
                  <a:pt x="19669" y="14083"/>
                  <a:pt x="19729" y="14035"/>
                </a:cubicBezTo>
                <a:cubicBezTo>
                  <a:pt x="19702" y="14053"/>
                  <a:pt x="19680" y="14072"/>
                  <a:pt x="19653" y="14090"/>
                </a:cubicBezTo>
                <a:cubicBezTo>
                  <a:pt x="19614" y="14119"/>
                  <a:pt x="19570" y="14148"/>
                  <a:pt x="19532" y="14173"/>
                </a:cubicBezTo>
                <a:cubicBezTo>
                  <a:pt x="19515" y="14188"/>
                  <a:pt x="19494" y="14199"/>
                  <a:pt x="19477" y="14213"/>
                </a:cubicBezTo>
                <a:cubicBezTo>
                  <a:pt x="19532" y="14173"/>
                  <a:pt x="19592" y="14133"/>
                  <a:pt x="19647" y="14090"/>
                </a:cubicBezTo>
                <a:cubicBezTo>
                  <a:pt x="19323" y="14322"/>
                  <a:pt x="19027" y="14555"/>
                  <a:pt x="18725" y="14802"/>
                </a:cubicBezTo>
                <a:cubicBezTo>
                  <a:pt x="18473" y="15010"/>
                  <a:pt x="18259" y="15235"/>
                  <a:pt x="18039" y="15460"/>
                </a:cubicBezTo>
                <a:cubicBezTo>
                  <a:pt x="17661" y="15849"/>
                  <a:pt x="17375" y="16278"/>
                  <a:pt x="17139" y="16711"/>
                </a:cubicBezTo>
                <a:cubicBezTo>
                  <a:pt x="16975" y="17012"/>
                  <a:pt x="16859" y="17336"/>
                  <a:pt x="16783" y="17652"/>
                </a:cubicBezTo>
                <a:cubicBezTo>
                  <a:pt x="16706" y="17976"/>
                  <a:pt x="16634" y="18299"/>
                  <a:pt x="16563" y="18623"/>
                </a:cubicBezTo>
                <a:cubicBezTo>
                  <a:pt x="16470" y="19059"/>
                  <a:pt x="16360" y="19492"/>
                  <a:pt x="16146" y="19910"/>
                </a:cubicBezTo>
                <a:cubicBezTo>
                  <a:pt x="15570" y="20030"/>
                  <a:pt x="14983" y="20073"/>
                  <a:pt x="14373" y="20044"/>
                </a:cubicBezTo>
                <a:cubicBezTo>
                  <a:pt x="13874" y="20001"/>
                  <a:pt x="13408" y="19913"/>
                  <a:pt x="12952" y="19764"/>
                </a:cubicBezTo>
                <a:cubicBezTo>
                  <a:pt x="12409" y="19590"/>
                  <a:pt x="11953" y="19314"/>
                  <a:pt x="11569" y="19012"/>
                </a:cubicBezTo>
                <a:cubicBezTo>
                  <a:pt x="10735" y="18354"/>
                  <a:pt x="10367" y="17489"/>
                  <a:pt x="10208" y="16653"/>
                </a:cubicBezTo>
                <a:cubicBezTo>
                  <a:pt x="10192" y="16489"/>
                  <a:pt x="10175" y="16325"/>
                  <a:pt x="10159" y="16162"/>
                </a:cubicBezTo>
                <a:cubicBezTo>
                  <a:pt x="10142" y="15995"/>
                  <a:pt x="10159" y="15820"/>
                  <a:pt x="10153" y="15653"/>
                </a:cubicBezTo>
                <a:cubicBezTo>
                  <a:pt x="10153" y="15315"/>
                  <a:pt x="10214" y="14973"/>
                  <a:pt x="10258" y="14639"/>
                </a:cubicBezTo>
                <a:cubicBezTo>
                  <a:pt x="10301" y="14304"/>
                  <a:pt x="10373" y="13970"/>
                  <a:pt x="10439" y="13635"/>
                </a:cubicBezTo>
                <a:cubicBezTo>
                  <a:pt x="10499" y="13305"/>
                  <a:pt x="10554" y="12977"/>
                  <a:pt x="10609" y="12647"/>
                </a:cubicBezTo>
                <a:cubicBezTo>
                  <a:pt x="10664" y="12301"/>
                  <a:pt x="10669" y="11956"/>
                  <a:pt x="10675" y="11607"/>
                </a:cubicBezTo>
                <a:cubicBezTo>
                  <a:pt x="10686" y="10731"/>
                  <a:pt x="10334" y="9869"/>
                  <a:pt x="9758" y="9092"/>
                </a:cubicBezTo>
                <a:cubicBezTo>
                  <a:pt x="9522" y="8772"/>
                  <a:pt x="9242" y="8455"/>
                  <a:pt x="8913" y="8175"/>
                </a:cubicBezTo>
                <a:cubicBezTo>
                  <a:pt x="8748" y="8034"/>
                  <a:pt x="8595" y="7888"/>
                  <a:pt x="8419" y="7754"/>
                </a:cubicBezTo>
                <a:cubicBezTo>
                  <a:pt x="8068" y="7485"/>
                  <a:pt x="7722" y="7212"/>
                  <a:pt x="7327" y="6969"/>
                </a:cubicBezTo>
                <a:cubicBezTo>
                  <a:pt x="6915" y="6714"/>
                  <a:pt x="6504" y="6463"/>
                  <a:pt x="6081" y="6220"/>
                </a:cubicBezTo>
                <a:cubicBezTo>
                  <a:pt x="5648" y="5969"/>
                  <a:pt x="5203" y="5729"/>
                  <a:pt x="4770" y="5482"/>
                </a:cubicBezTo>
                <a:cubicBezTo>
                  <a:pt x="3409" y="4718"/>
                  <a:pt x="2108" y="3762"/>
                  <a:pt x="1823" y="2552"/>
                </a:cubicBezTo>
                <a:cubicBezTo>
                  <a:pt x="1795" y="2319"/>
                  <a:pt x="1806" y="2090"/>
                  <a:pt x="1861" y="1858"/>
                </a:cubicBezTo>
                <a:cubicBezTo>
                  <a:pt x="1922" y="1607"/>
                  <a:pt x="2042" y="1367"/>
                  <a:pt x="2191" y="1134"/>
                </a:cubicBezTo>
                <a:cubicBezTo>
                  <a:pt x="2311" y="967"/>
                  <a:pt x="2448" y="807"/>
                  <a:pt x="2597" y="651"/>
                </a:cubicBezTo>
                <a:cubicBezTo>
                  <a:pt x="2646" y="603"/>
                  <a:pt x="2701" y="556"/>
                  <a:pt x="2756" y="509"/>
                </a:cubicBezTo>
                <a:cubicBezTo>
                  <a:pt x="2860" y="425"/>
                  <a:pt x="2970" y="342"/>
                  <a:pt x="3080" y="262"/>
                </a:cubicBezTo>
                <a:cubicBezTo>
                  <a:pt x="3211" y="174"/>
                  <a:pt x="3343" y="87"/>
                  <a:pt x="3475" y="0"/>
                </a:cubicBezTo>
                <a:lnTo>
                  <a:pt x="2805" y="0"/>
                </a:lnTo>
                <a:cubicBezTo>
                  <a:pt x="2695" y="73"/>
                  <a:pt x="2586" y="145"/>
                  <a:pt x="2476" y="218"/>
                </a:cubicBezTo>
                <a:cubicBezTo>
                  <a:pt x="1746" y="712"/>
                  <a:pt x="1093" y="1258"/>
                  <a:pt x="621" y="1876"/>
                </a:cubicBezTo>
                <a:cubicBezTo>
                  <a:pt x="325" y="2261"/>
                  <a:pt x="116" y="2675"/>
                  <a:pt x="28" y="3104"/>
                </a:cubicBezTo>
                <a:cubicBezTo>
                  <a:pt x="-65" y="3559"/>
                  <a:pt x="78" y="4013"/>
                  <a:pt x="341" y="4431"/>
                </a:cubicBezTo>
                <a:cubicBezTo>
                  <a:pt x="753" y="5082"/>
                  <a:pt x="1483" y="5598"/>
                  <a:pt x="2223" y="6089"/>
                </a:cubicBezTo>
                <a:cubicBezTo>
                  <a:pt x="2920" y="6554"/>
                  <a:pt x="3689" y="6965"/>
                  <a:pt x="4408" y="7412"/>
                </a:cubicBezTo>
                <a:cubicBezTo>
                  <a:pt x="4797" y="7656"/>
                  <a:pt x="5181" y="7903"/>
                  <a:pt x="5560" y="8154"/>
                </a:cubicBezTo>
                <a:cubicBezTo>
                  <a:pt x="5944" y="8412"/>
                  <a:pt x="6284" y="8695"/>
                  <a:pt x="6625" y="8979"/>
                </a:cubicBezTo>
                <a:cubicBezTo>
                  <a:pt x="6756" y="9088"/>
                  <a:pt x="6872" y="9211"/>
                  <a:pt x="6992" y="9328"/>
                </a:cubicBezTo>
                <a:cubicBezTo>
                  <a:pt x="7212" y="9535"/>
                  <a:pt x="7398" y="9757"/>
                  <a:pt x="7579" y="9978"/>
                </a:cubicBezTo>
                <a:cubicBezTo>
                  <a:pt x="8123" y="10658"/>
                  <a:pt x="8441" y="11403"/>
                  <a:pt x="8573" y="12167"/>
                </a:cubicBezTo>
                <a:cubicBezTo>
                  <a:pt x="8677" y="12996"/>
                  <a:pt x="8562" y="13821"/>
                  <a:pt x="8397" y="14642"/>
                </a:cubicBezTo>
                <a:cubicBezTo>
                  <a:pt x="8271" y="15297"/>
                  <a:pt x="8117" y="15947"/>
                  <a:pt x="8057" y="16605"/>
                </a:cubicBezTo>
                <a:cubicBezTo>
                  <a:pt x="7947" y="17754"/>
                  <a:pt x="8079" y="18954"/>
                  <a:pt x="8924" y="19982"/>
                </a:cubicBezTo>
                <a:cubicBezTo>
                  <a:pt x="9248" y="20375"/>
                  <a:pt x="9698" y="20720"/>
                  <a:pt x="10236" y="20989"/>
                </a:cubicBezTo>
                <a:cubicBezTo>
                  <a:pt x="10784" y="21262"/>
                  <a:pt x="11448" y="21415"/>
                  <a:pt x="12107" y="21509"/>
                </a:cubicBezTo>
                <a:cubicBezTo>
                  <a:pt x="12661" y="21585"/>
                  <a:pt x="13243" y="21600"/>
                  <a:pt x="13803" y="21545"/>
                </a:cubicBezTo>
                <a:cubicBezTo>
                  <a:pt x="14703" y="21458"/>
                  <a:pt x="15498" y="21091"/>
                  <a:pt x="16179" y="20713"/>
                </a:cubicBezTo>
                <a:cubicBezTo>
                  <a:pt x="16997" y="20259"/>
                  <a:pt x="17726" y="19721"/>
                  <a:pt x="18281" y="19114"/>
                </a:cubicBezTo>
                <a:cubicBezTo>
                  <a:pt x="18478" y="18899"/>
                  <a:pt x="18621" y="18656"/>
                  <a:pt x="18742" y="18416"/>
                </a:cubicBezTo>
                <a:cubicBezTo>
                  <a:pt x="18840" y="18223"/>
                  <a:pt x="18895" y="18019"/>
                  <a:pt x="18950" y="17819"/>
                </a:cubicBezTo>
                <a:cubicBezTo>
                  <a:pt x="19027" y="17529"/>
                  <a:pt x="19071" y="17231"/>
                  <a:pt x="19137" y="16936"/>
                </a:cubicBezTo>
                <a:cubicBezTo>
                  <a:pt x="19290" y="16224"/>
                  <a:pt x="19494" y="15518"/>
                  <a:pt x="19911" y="14853"/>
                </a:cubicBezTo>
                <a:cubicBezTo>
                  <a:pt x="20042" y="14671"/>
                  <a:pt x="20185" y="14493"/>
                  <a:pt x="20350" y="14322"/>
                </a:cubicBezTo>
                <a:cubicBezTo>
                  <a:pt x="20415" y="14261"/>
                  <a:pt x="20481" y="14202"/>
                  <a:pt x="20547" y="14144"/>
                </a:cubicBezTo>
                <a:cubicBezTo>
                  <a:pt x="20586" y="14119"/>
                  <a:pt x="20624" y="14093"/>
                  <a:pt x="20662" y="14064"/>
                </a:cubicBezTo>
                <a:cubicBezTo>
                  <a:pt x="20723" y="14028"/>
                  <a:pt x="20783" y="13988"/>
                  <a:pt x="20849" y="13952"/>
                </a:cubicBezTo>
                <a:cubicBezTo>
                  <a:pt x="20816" y="13973"/>
                  <a:pt x="20778" y="13995"/>
                  <a:pt x="20745" y="14017"/>
                </a:cubicBezTo>
                <a:cubicBezTo>
                  <a:pt x="20882" y="13937"/>
                  <a:pt x="21025" y="13861"/>
                  <a:pt x="21167" y="13781"/>
                </a:cubicBezTo>
                <a:cubicBezTo>
                  <a:pt x="21233" y="13748"/>
                  <a:pt x="21294" y="13712"/>
                  <a:pt x="21359" y="13679"/>
                </a:cubicBezTo>
                <a:cubicBezTo>
                  <a:pt x="21420" y="13650"/>
                  <a:pt x="21475" y="13617"/>
                  <a:pt x="21535" y="13588"/>
                </a:cubicBezTo>
                <a:lnTo>
                  <a:pt x="21535" y="12930"/>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grpSp>
        <p:nvGrpSpPr>
          <p:cNvPr id="4" name="Group 3">
            <a:extLst>
              <a:ext uri="{FF2B5EF4-FFF2-40B4-BE49-F238E27FC236}">
                <a16:creationId xmlns:a16="http://schemas.microsoft.com/office/drawing/2014/main" id="{D1F7762E-E257-4D2A-AA7B-49D2F1884F6E}"/>
              </a:ext>
            </a:extLst>
          </p:cNvPr>
          <p:cNvGrpSpPr/>
          <p:nvPr/>
        </p:nvGrpSpPr>
        <p:grpSpPr>
          <a:xfrm>
            <a:off x="9102725" y="387167"/>
            <a:ext cx="379730" cy="345441"/>
            <a:chOff x="8382000" y="5308599"/>
            <a:chExt cx="379730" cy="345441"/>
          </a:xfrm>
        </p:grpSpPr>
        <p:sp>
          <p:nvSpPr>
            <p:cNvPr id="5" name="Shape">
              <a:extLst>
                <a:ext uri="{FF2B5EF4-FFF2-40B4-BE49-F238E27FC236}">
                  <a16:creationId xmlns:a16="http://schemas.microsoft.com/office/drawing/2014/main" id="{FE512E85-F082-4C73-8BA3-89BB20DE3F38}"/>
                </a:ext>
              </a:extLst>
            </p:cNvPr>
            <p:cNvSpPr/>
            <p:nvPr/>
          </p:nvSpPr>
          <p:spPr>
            <a:xfrm>
              <a:off x="8458200" y="53593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0"/>
                  </a:moveTo>
                  <a:lnTo>
                    <a:pt x="10484" y="0"/>
                  </a:lnTo>
                  <a:cubicBezTo>
                    <a:pt x="4700" y="0"/>
                    <a:pt x="0" y="4841"/>
                    <a:pt x="0" y="10800"/>
                  </a:cubicBezTo>
                  <a:cubicBezTo>
                    <a:pt x="0" y="16759"/>
                    <a:pt x="4700" y="21600"/>
                    <a:pt x="10484" y="21600"/>
                  </a:cubicBezTo>
                  <a:lnTo>
                    <a:pt x="11116" y="21600"/>
                  </a:lnTo>
                  <a:cubicBezTo>
                    <a:pt x="16900" y="21600"/>
                    <a:pt x="21600" y="16759"/>
                    <a:pt x="21600" y="10800"/>
                  </a:cubicBezTo>
                  <a:cubicBezTo>
                    <a:pt x="21600" y="4841"/>
                    <a:pt x="16900" y="0"/>
                    <a:pt x="11116"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442A0CDD-CBE1-4222-9CA8-866B2E356B7D}"/>
                </a:ext>
              </a:extLst>
            </p:cNvPr>
            <p:cNvSpPr/>
            <p:nvPr/>
          </p:nvSpPr>
          <p:spPr>
            <a:xfrm>
              <a:off x="8382000" y="53085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21600"/>
                  </a:moveTo>
                  <a:lnTo>
                    <a:pt x="10484" y="21600"/>
                  </a:lnTo>
                  <a:cubicBezTo>
                    <a:pt x="4700" y="21600"/>
                    <a:pt x="0" y="16759"/>
                    <a:pt x="0" y="10800"/>
                  </a:cubicBezTo>
                  <a:cubicBezTo>
                    <a:pt x="0" y="4841"/>
                    <a:pt x="4700" y="0"/>
                    <a:pt x="10484" y="0"/>
                  </a:cubicBezTo>
                  <a:lnTo>
                    <a:pt x="11116" y="0"/>
                  </a:lnTo>
                  <a:cubicBezTo>
                    <a:pt x="16900" y="0"/>
                    <a:pt x="21600" y="4841"/>
                    <a:pt x="21600" y="10800"/>
                  </a:cubicBezTo>
                  <a:cubicBezTo>
                    <a:pt x="21600" y="16759"/>
                    <a:pt x="16900" y="21600"/>
                    <a:pt x="11116" y="21600"/>
                  </a:cubicBezTo>
                  <a:close/>
                  <a:moveTo>
                    <a:pt x="10484" y="1862"/>
                  </a:moveTo>
                  <a:cubicBezTo>
                    <a:pt x="5694" y="1862"/>
                    <a:pt x="1808" y="5866"/>
                    <a:pt x="1808" y="10800"/>
                  </a:cubicBezTo>
                  <a:cubicBezTo>
                    <a:pt x="1808" y="15735"/>
                    <a:pt x="5694" y="19738"/>
                    <a:pt x="10484" y="19738"/>
                  </a:cubicBezTo>
                  <a:lnTo>
                    <a:pt x="11116" y="19738"/>
                  </a:lnTo>
                  <a:cubicBezTo>
                    <a:pt x="15906" y="19738"/>
                    <a:pt x="19792" y="15735"/>
                    <a:pt x="19792" y="10800"/>
                  </a:cubicBezTo>
                  <a:cubicBezTo>
                    <a:pt x="19792" y="5866"/>
                    <a:pt x="15906" y="1862"/>
                    <a:pt x="11116" y="1862"/>
                  </a:cubicBezTo>
                  <a:lnTo>
                    <a:pt x="10484" y="1862"/>
                  </a:lnTo>
                  <a:close/>
                </a:path>
              </a:pathLst>
            </a:custGeom>
            <a:solidFill>
              <a:schemeClr val="bg2">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grpSp>
        <p:nvGrpSpPr>
          <p:cNvPr id="7" name="Group 6">
            <a:extLst>
              <a:ext uri="{FF2B5EF4-FFF2-40B4-BE49-F238E27FC236}">
                <a16:creationId xmlns:a16="http://schemas.microsoft.com/office/drawing/2014/main" id="{5A316A1C-A729-4682-AEB4-88D1E20B5CE9}"/>
              </a:ext>
            </a:extLst>
          </p:cNvPr>
          <p:cNvGrpSpPr/>
          <p:nvPr/>
        </p:nvGrpSpPr>
        <p:grpSpPr>
          <a:xfrm>
            <a:off x="9791700" y="365125"/>
            <a:ext cx="381000" cy="1112520"/>
            <a:chOff x="9550400" y="4102100"/>
            <a:chExt cx="381000" cy="1112520"/>
          </a:xfrm>
        </p:grpSpPr>
        <p:sp>
          <p:nvSpPr>
            <p:cNvPr id="8" name="Shape">
              <a:extLst>
                <a:ext uri="{FF2B5EF4-FFF2-40B4-BE49-F238E27FC236}">
                  <a16:creationId xmlns:a16="http://schemas.microsoft.com/office/drawing/2014/main" id="{F6D039AF-D433-4174-8984-3AEB3916EE6E}"/>
                </a:ext>
              </a:extLst>
            </p:cNvPr>
            <p:cNvSpPr/>
            <p:nvPr/>
          </p:nvSpPr>
          <p:spPr>
            <a:xfrm>
              <a:off x="9626600" y="4165600"/>
              <a:ext cx="304800" cy="104902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60" y="0"/>
                    <a:pt x="0" y="1412"/>
                    <a:pt x="0" y="3138"/>
                  </a:cubicBezTo>
                  <a:lnTo>
                    <a:pt x="0" y="18462"/>
                  </a:lnTo>
                  <a:cubicBezTo>
                    <a:pt x="0" y="20188"/>
                    <a:pt x="4860" y="21600"/>
                    <a:pt x="10800" y="21600"/>
                  </a:cubicBezTo>
                  <a:cubicBezTo>
                    <a:pt x="16740" y="21600"/>
                    <a:pt x="21600" y="20188"/>
                    <a:pt x="21600" y="18462"/>
                  </a:cubicBezTo>
                  <a:lnTo>
                    <a:pt x="21600" y="3138"/>
                  </a:lnTo>
                  <a:cubicBezTo>
                    <a:pt x="21600" y="1412"/>
                    <a:pt x="16830" y="0"/>
                    <a:pt x="10800"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228470CF-B63E-4B8D-9C4D-CD019353CC2B}"/>
                </a:ext>
              </a:extLst>
            </p:cNvPr>
            <p:cNvSpPr/>
            <p:nvPr/>
          </p:nvSpPr>
          <p:spPr>
            <a:xfrm>
              <a:off x="9550400" y="4102100"/>
              <a:ext cx="304800" cy="104902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60" y="21600"/>
                    <a:pt x="0" y="20188"/>
                    <a:pt x="0" y="18462"/>
                  </a:cubicBezTo>
                  <a:lnTo>
                    <a:pt x="0" y="3138"/>
                  </a:lnTo>
                  <a:cubicBezTo>
                    <a:pt x="0" y="1412"/>
                    <a:pt x="4860" y="0"/>
                    <a:pt x="10800" y="0"/>
                  </a:cubicBezTo>
                  <a:cubicBezTo>
                    <a:pt x="16740" y="0"/>
                    <a:pt x="21600" y="1412"/>
                    <a:pt x="21600" y="3138"/>
                  </a:cubicBezTo>
                  <a:lnTo>
                    <a:pt x="21600" y="18462"/>
                  </a:lnTo>
                  <a:cubicBezTo>
                    <a:pt x="21600" y="20188"/>
                    <a:pt x="16830" y="21600"/>
                    <a:pt x="10800" y="21600"/>
                  </a:cubicBezTo>
                  <a:close/>
                  <a:moveTo>
                    <a:pt x="10800" y="497"/>
                  </a:moveTo>
                  <a:cubicBezTo>
                    <a:pt x="5850" y="497"/>
                    <a:pt x="1800" y="1674"/>
                    <a:pt x="1800" y="3112"/>
                  </a:cubicBezTo>
                  <a:lnTo>
                    <a:pt x="1800" y="18436"/>
                  </a:lnTo>
                  <a:cubicBezTo>
                    <a:pt x="1800" y="19874"/>
                    <a:pt x="5850" y="21051"/>
                    <a:pt x="10800" y="21051"/>
                  </a:cubicBezTo>
                  <a:cubicBezTo>
                    <a:pt x="15750" y="21051"/>
                    <a:pt x="19800" y="19874"/>
                    <a:pt x="19800" y="18436"/>
                  </a:cubicBezTo>
                  <a:lnTo>
                    <a:pt x="19800" y="3112"/>
                  </a:lnTo>
                  <a:cubicBezTo>
                    <a:pt x="19800" y="1674"/>
                    <a:pt x="15840" y="497"/>
                    <a:pt x="10800" y="497"/>
                  </a:cubicBezTo>
                  <a:close/>
                </a:path>
              </a:pathLst>
            </a:custGeom>
            <a:solidFill>
              <a:schemeClr val="bg2">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79A13D65-822F-40E1-B579-2682AC782D59}"/>
              </a:ext>
            </a:extLst>
          </p:cNvPr>
          <p:cNvSpPr txBox="1">
            <a:spLocks/>
          </p:cNvSpPr>
          <p:nvPr/>
        </p:nvSpPr>
        <p:spPr>
          <a:xfrm>
            <a:off x="679416" y="577531"/>
            <a:ext cx="7534223" cy="83661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t>What is </a:t>
            </a:r>
            <a:r>
              <a:rPr lang="en-US" sz="4000" b="1" dirty="0">
                <a:solidFill>
                  <a:schemeClr val="accent6">
                    <a:lumMod val="75000"/>
                  </a:schemeClr>
                </a:solidFill>
              </a:rPr>
              <a:t>Information Technology (IT)</a:t>
            </a:r>
          </a:p>
        </p:txBody>
      </p:sp>
      <p:sp>
        <p:nvSpPr>
          <p:cNvPr id="11" name="Content Placeholder 2">
            <a:extLst>
              <a:ext uri="{FF2B5EF4-FFF2-40B4-BE49-F238E27FC236}">
                <a16:creationId xmlns:a16="http://schemas.microsoft.com/office/drawing/2014/main" id="{97F7876A-D0B2-4C98-866B-C5F17B53F8DA}"/>
              </a:ext>
            </a:extLst>
          </p:cNvPr>
          <p:cNvSpPr txBox="1">
            <a:spLocks/>
          </p:cNvSpPr>
          <p:nvPr/>
        </p:nvSpPr>
        <p:spPr>
          <a:xfrm>
            <a:off x="452044" y="1469528"/>
            <a:ext cx="798896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Information technology (IT) refers to everything that businesses use computers for. Information technology is building communications networks for a company, safeguarding data and information, creating and administering databases, helping employees troubleshoot problems with their computers or mobile devices, or doing a range of other work to ensure the efficiency and security of business information systems. Demand for professionals in this field is high and growing, and people entering the field have a range of career paths to choose from. </a:t>
            </a:r>
          </a:p>
        </p:txBody>
      </p:sp>
      <p:sp>
        <p:nvSpPr>
          <p:cNvPr id="12" name="Kotak Teks 14">
            <a:extLst>
              <a:ext uri="{FF2B5EF4-FFF2-40B4-BE49-F238E27FC236}">
                <a16:creationId xmlns:a16="http://schemas.microsoft.com/office/drawing/2014/main" id="{9830F6F3-6A36-4344-A95C-727C654DDBA5}"/>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3626758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CB2A7FE8-CB58-4BB3-94E5-328B59E32D37}"/>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4343" b="4343"/>
          <a:stretch/>
        </p:blipFill>
        <p:spPr>
          <a:xfrm>
            <a:off x="1" y="1"/>
            <a:ext cx="5586191" cy="6858000"/>
          </a:xfrm>
        </p:spPr>
      </p:pic>
      <p:sp>
        <p:nvSpPr>
          <p:cNvPr id="3" name="Title 2">
            <a:extLst>
              <a:ext uri="{FF2B5EF4-FFF2-40B4-BE49-F238E27FC236}">
                <a16:creationId xmlns:a16="http://schemas.microsoft.com/office/drawing/2014/main" id="{4BA96E5E-0F09-8F44-BCFA-B04E27E0E018}"/>
              </a:ext>
            </a:extLst>
          </p:cNvPr>
          <p:cNvSpPr>
            <a:spLocks noGrp="1"/>
          </p:cNvSpPr>
          <p:nvPr>
            <p:ph type="title"/>
          </p:nvPr>
        </p:nvSpPr>
        <p:spPr/>
        <p:txBody>
          <a:bodyPr/>
          <a:lstStyle/>
          <a:p>
            <a:pPr algn="ctr"/>
            <a:r>
              <a:rPr lang="en-US" dirty="0"/>
              <a:t>Advanced Technology</a:t>
            </a:r>
            <a:endParaRPr lang="fr-FR" dirty="0"/>
          </a:p>
        </p:txBody>
      </p:sp>
      <p:sp>
        <p:nvSpPr>
          <p:cNvPr id="4" name="Content Placeholder 3">
            <a:extLst>
              <a:ext uri="{FF2B5EF4-FFF2-40B4-BE49-F238E27FC236}">
                <a16:creationId xmlns:a16="http://schemas.microsoft.com/office/drawing/2014/main" id="{ECF4E4C7-3C9C-8F49-85D8-615221F872B2}"/>
              </a:ext>
            </a:extLst>
          </p:cNvPr>
          <p:cNvSpPr>
            <a:spLocks noGrp="1"/>
          </p:cNvSpPr>
          <p:nvPr>
            <p:ph sz="quarter" idx="4"/>
          </p:nvPr>
        </p:nvSpPr>
        <p:spPr>
          <a:xfrm>
            <a:off x="6010440" y="1412283"/>
            <a:ext cx="5353978" cy="4421823"/>
          </a:xfrm>
        </p:spPr>
        <p:txBody>
          <a:bodyPr>
            <a:noAutofit/>
          </a:bodyPr>
          <a:lstStyle/>
          <a:p>
            <a:pPr marL="0" indent="0" algn="just">
              <a:buNone/>
            </a:pPr>
            <a:r>
              <a:rPr lang="en-US" noProof="1"/>
              <a:t>A technology that is still immature but promises to deliver significant value, or that has some technical maturity but still has relatively few users. Among current examples: artificial intelligence, agents, speech and handwriting recognition, virtual reality and 3D visualization, smart cards, real-time collaboration, enhanced user authentication, data mining, and knowledge management.</a:t>
            </a:r>
          </a:p>
          <a:p>
            <a:pPr marL="0" indent="0">
              <a:buNone/>
            </a:pPr>
            <a:endParaRPr lang="en-US" noProof="1"/>
          </a:p>
        </p:txBody>
      </p:sp>
      <p:sp>
        <p:nvSpPr>
          <p:cNvPr id="5" name="Shape">
            <a:extLst>
              <a:ext uri="{FF2B5EF4-FFF2-40B4-BE49-F238E27FC236}">
                <a16:creationId xmlns:a16="http://schemas.microsoft.com/office/drawing/2014/main" id="{6A07B016-5C83-194D-B804-C3A1592215C7}"/>
              </a:ext>
            </a:extLst>
          </p:cNvPr>
          <p:cNvSpPr/>
          <p:nvPr/>
        </p:nvSpPr>
        <p:spPr>
          <a:xfrm>
            <a:off x="3916942" y="2"/>
            <a:ext cx="1748927" cy="6857996"/>
          </a:xfrm>
          <a:custGeom>
            <a:avLst/>
            <a:gdLst/>
            <a:ahLst/>
            <a:cxnLst>
              <a:cxn ang="0">
                <a:pos x="wd2" y="hd2"/>
              </a:cxn>
              <a:cxn ang="5400000">
                <a:pos x="wd2" y="hd2"/>
              </a:cxn>
              <a:cxn ang="10800000">
                <a:pos x="wd2" y="hd2"/>
              </a:cxn>
              <a:cxn ang="16200000">
                <a:pos x="wd2" y="hd2"/>
              </a:cxn>
            </a:cxnLst>
            <a:rect l="0" t="0" r="r" b="b"/>
            <a:pathLst>
              <a:path w="21532" h="21600" extrusionOk="0">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grpSp>
        <p:nvGrpSpPr>
          <p:cNvPr id="10" name="Group 9">
            <a:extLst>
              <a:ext uri="{FF2B5EF4-FFF2-40B4-BE49-F238E27FC236}">
                <a16:creationId xmlns:a16="http://schemas.microsoft.com/office/drawing/2014/main" id="{C01321C5-7F24-B84E-9DB6-5A66DC5FF663}"/>
              </a:ext>
            </a:extLst>
          </p:cNvPr>
          <p:cNvGrpSpPr/>
          <p:nvPr/>
        </p:nvGrpSpPr>
        <p:grpSpPr>
          <a:xfrm>
            <a:off x="4410405" y="1412283"/>
            <a:ext cx="381000" cy="1526540"/>
            <a:chOff x="8775700" y="4000500"/>
            <a:chExt cx="381000" cy="1526540"/>
          </a:xfrm>
        </p:grpSpPr>
        <p:sp>
          <p:nvSpPr>
            <p:cNvPr id="8" name="Shape">
              <a:extLst>
                <a:ext uri="{FF2B5EF4-FFF2-40B4-BE49-F238E27FC236}">
                  <a16:creationId xmlns:a16="http://schemas.microsoft.com/office/drawing/2014/main" id="{20FF642A-076E-C543-BEEE-8E8E8B58F337}"/>
                </a:ext>
              </a:extLst>
            </p:cNvPr>
            <p:cNvSpPr/>
            <p:nvPr/>
          </p:nvSpPr>
          <p:spPr>
            <a:xfrm>
              <a:off x="8851900" y="4064000"/>
              <a:ext cx="304800" cy="146304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60" y="0"/>
                    <a:pt x="0" y="1012"/>
                    <a:pt x="0" y="2250"/>
                  </a:cubicBezTo>
                  <a:lnTo>
                    <a:pt x="0" y="19350"/>
                  </a:lnTo>
                  <a:cubicBezTo>
                    <a:pt x="0" y="20587"/>
                    <a:pt x="4860" y="21600"/>
                    <a:pt x="10800" y="21600"/>
                  </a:cubicBezTo>
                  <a:cubicBezTo>
                    <a:pt x="16740" y="21600"/>
                    <a:pt x="21600" y="20587"/>
                    <a:pt x="21600" y="19350"/>
                  </a:cubicBezTo>
                  <a:lnTo>
                    <a:pt x="21600" y="2250"/>
                  </a:lnTo>
                  <a:cubicBezTo>
                    <a:pt x="21600" y="994"/>
                    <a:pt x="16830" y="0"/>
                    <a:pt x="10800" y="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59803EAC-3BB6-4540-B245-524E2CC7105F}"/>
                </a:ext>
              </a:extLst>
            </p:cNvPr>
            <p:cNvSpPr/>
            <p:nvPr/>
          </p:nvSpPr>
          <p:spPr>
            <a:xfrm>
              <a:off x="8775700" y="4000500"/>
              <a:ext cx="304800" cy="14630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60" y="21600"/>
                    <a:pt x="0" y="20588"/>
                    <a:pt x="0" y="19350"/>
                  </a:cubicBezTo>
                  <a:lnTo>
                    <a:pt x="0" y="2250"/>
                  </a:lnTo>
                  <a:cubicBezTo>
                    <a:pt x="0" y="1012"/>
                    <a:pt x="4860" y="0"/>
                    <a:pt x="10800" y="0"/>
                  </a:cubicBezTo>
                  <a:cubicBezTo>
                    <a:pt x="16740" y="0"/>
                    <a:pt x="21600" y="1012"/>
                    <a:pt x="21600" y="2250"/>
                  </a:cubicBezTo>
                  <a:lnTo>
                    <a:pt x="21600" y="19350"/>
                  </a:lnTo>
                  <a:cubicBezTo>
                    <a:pt x="21600" y="20588"/>
                    <a:pt x="16830" y="21600"/>
                    <a:pt x="10800" y="21600"/>
                  </a:cubicBezTo>
                  <a:close/>
                  <a:moveTo>
                    <a:pt x="10800" y="375"/>
                  </a:moveTo>
                  <a:cubicBezTo>
                    <a:pt x="5850" y="375"/>
                    <a:pt x="1800" y="1219"/>
                    <a:pt x="1800" y="2250"/>
                  </a:cubicBezTo>
                  <a:lnTo>
                    <a:pt x="1800" y="19350"/>
                  </a:lnTo>
                  <a:cubicBezTo>
                    <a:pt x="1800" y="20381"/>
                    <a:pt x="5850" y="21225"/>
                    <a:pt x="10800" y="21225"/>
                  </a:cubicBezTo>
                  <a:cubicBezTo>
                    <a:pt x="15750" y="21225"/>
                    <a:pt x="19800" y="20381"/>
                    <a:pt x="19800" y="19350"/>
                  </a:cubicBezTo>
                  <a:lnTo>
                    <a:pt x="19800" y="2250"/>
                  </a:lnTo>
                  <a:cubicBezTo>
                    <a:pt x="19800" y="1219"/>
                    <a:pt x="15840" y="375"/>
                    <a:pt x="10800" y="375"/>
                  </a:cubicBezTo>
                  <a:close/>
                </a:path>
              </a:pathLst>
            </a:custGeom>
            <a:solidFill>
              <a:schemeClr val="bg2">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grpSp>
        <p:nvGrpSpPr>
          <p:cNvPr id="13" name="Group 12">
            <a:extLst>
              <a:ext uri="{FF2B5EF4-FFF2-40B4-BE49-F238E27FC236}">
                <a16:creationId xmlns:a16="http://schemas.microsoft.com/office/drawing/2014/main" id="{15C79323-6A47-D943-A951-7DCE37B6BFD1}"/>
              </a:ext>
            </a:extLst>
          </p:cNvPr>
          <p:cNvGrpSpPr/>
          <p:nvPr/>
        </p:nvGrpSpPr>
        <p:grpSpPr>
          <a:xfrm rot="16200000">
            <a:off x="3010290" y="834541"/>
            <a:ext cx="1363057" cy="748030"/>
            <a:chOff x="6756399" y="3949700"/>
            <a:chExt cx="1363057" cy="748030"/>
          </a:xfrm>
        </p:grpSpPr>
        <p:sp>
          <p:nvSpPr>
            <p:cNvPr id="11" name="Shape">
              <a:extLst>
                <a:ext uri="{FF2B5EF4-FFF2-40B4-BE49-F238E27FC236}">
                  <a16:creationId xmlns:a16="http://schemas.microsoft.com/office/drawing/2014/main" id="{BB51FEB8-D1F9-FD45-8F25-646B2C2FDCF2}"/>
                </a:ext>
              </a:extLst>
            </p:cNvPr>
            <p:cNvSpPr/>
            <p:nvPr/>
          </p:nvSpPr>
          <p:spPr>
            <a:xfrm>
              <a:off x="6959599" y="4076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72"/>
                    <a:pt x="19148" y="21600"/>
                    <a:pt x="18077" y="21600"/>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21D03DD-3B63-9647-9A9D-702279E72DE3}"/>
                </a:ext>
              </a:extLst>
            </p:cNvPr>
            <p:cNvSpPr/>
            <p:nvPr/>
          </p:nvSpPr>
          <p:spPr>
            <a:xfrm>
              <a:off x="6756399" y="3949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28"/>
                    <a:pt x="19148" y="21600"/>
                    <a:pt x="18077" y="21600"/>
                  </a:cubicBezTo>
                  <a:close/>
                  <a:moveTo>
                    <a:pt x="10606" y="839"/>
                  </a:moveTo>
                  <a:cubicBezTo>
                    <a:pt x="6183" y="839"/>
                    <a:pt x="2273" y="5919"/>
                    <a:pt x="644" y="13737"/>
                  </a:cubicBezTo>
                  <a:cubicBezTo>
                    <a:pt x="318" y="15328"/>
                    <a:pt x="411" y="17094"/>
                    <a:pt x="923" y="18508"/>
                  </a:cubicBezTo>
                  <a:cubicBezTo>
                    <a:pt x="1435" y="19921"/>
                    <a:pt x="2226" y="20717"/>
                    <a:pt x="3134" y="20717"/>
                  </a:cubicBezTo>
                  <a:lnTo>
                    <a:pt x="18077" y="20717"/>
                  </a:lnTo>
                  <a:cubicBezTo>
                    <a:pt x="18985" y="20717"/>
                    <a:pt x="19776" y="19921"/>
                    <a:pt x="20288" y="18508"/>
                  </a:cubicBezTo>
                  <a:cubicBezTo>
                    <a:pt x="20801" y="17094"/>
                    <a:pt x="20894" y="15328"/>
                    <a:pt x="20568" y="13737"/>
                  </a:cubicBezTo>
                  <a:cubicBezTo>
                    <a:pt x="18938" y="5919"/>
                    <a:pt x="15028" y="839"/>
                    <a:pt x="10606" y="839"/>
                  </a:cubicBezTo>
                  <a:close/>
                </a:path>
              </a:pathLst>
            </a:custGeom>
            <a:solidFill>
              <a:schemeClr val="bg2">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sp>
        <p:nvSpPr>
          <p:cNvPr id="14" name="Kotak Teks 14">
            <a:extLst>
              <a:ext uri="{FF2B5EF4-FFF2-40B4-BE49-F238E27FC236}">
                <a16:creationId xmlns:a16="http://schemas.microsoft.com/office/drawing/2014/main" id="{E0191FC1-1218-4DDF-8ECB-F43F2F6AAB8F}"/>
              </a:ext>
            </a:extLst>
          </p:cNvPr>
          <p:cNvSpPr txBox="1"/>
          <p:nvPr/>
        </p:nvSpPr>
        <p:spPr>
          <a:xfrm>
            <a:off x="6001410" y="6080499"/>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2202006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301267" y="302708"/>
            <a:ext cx="5838296" cy="1325563"/>
          </a:xfrm>
        </p:spPr>
        <p:txBody>
          <a:bodyPr/>
          <a:lstStyle/>
          <a:p>
            <a:pPr algn="ctr"/>
            <a:r>
              <a:rPr lang="en-US" dirty="0"/>
              <a:t>Advanced </a:t>
            </a:r>
            <a:r>
              <a:rPr lang="en-US" b="1" dirty="0">
                <a:solidFill>
                  <a:schemeClr val="accent3">
                    <a:lumMod val="60000"/>
                    <a:lumOff val="40000"/>
                  </a:schemeClr>
                </a:solidFill>
              </a:rPr>
              <a:t>Web-based</a:t>
            </a:r>
            <a:r>
              <a:rPr lang="en-US" dirty="0"/>
              <a:t> Information</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291266" y="1628270"/>
            <a:ext cx="5976523" cy="4927021"/>
          </a:xfrm>
        </p:spPr>
        <p:txBody>
          <a:bodyPr>
            <a:normAutofit fontScale="85000" lnSpcReduction="20000"/>
          </a:bodyPr>
          <a:lstStyle/>
          <a:p>
            <a:pPr marL="0" indent="0" algn="just">
              <a:buNone/>
            </a:pPr>
            <a:r>
              <a:rPr lang="en-US" dirty="0"/>
              <a:t>The World Wide Web and its underlying technologies are increasingly gaining importance for the development of interactive Web applications. In order to be proficient at web-based technology development one must possess the following knowledge and skills:</a:t>
            </a:r>
          </a:p>
          <a:p>
            <a:pPr algn="just"/>
            <a:r>
              <a:rPr lang="en-US" dirty="0"/>
              <a:t>An understanding of development concepts and technology</a:t>
            </a:r>
          </a:p>
          <a:p>
            <a:pPr algn="just"/>
            <a:r>
              <a:rPr lang="en-US" dirty="0"/>
              <a:t>The ability to express business logic in terms of data</a:t>
            </a:r>
          </a:p>
          <a:p>
            <a:pPr algn="just"/>
            <a:r>
              <a:rPr lang="en-US" dirty="0"/>
              <a:t>The skill to build a dynamic user interface and content using data driven objects</a:t>
            </a:r>
          </a:p>
          <a:p>
            <a:pPr algn="just"/>
            <a:r>
              <a:rPr lang="en-US" dirty="0"/>
              <a:t>The skill to extract, modify and insert data through a web interface</a:t>
            </a:r>
          </a:p>
          <a:p>
            <a:pPr algn="just"/>
            <a:r>
              <a:rPr lang="en-US" dirty="0"/>
              <a:t>An understanding of the architecture of a distributed web application.</a:t>
            </a:r>
          </a:p>
          <a:p>
            <a:pPr marL="0" indent="0" algn="just">
              <a:buNone/>
            </a:pPr>
            <a:endParaRPr lang="en-US" dirty="0"/>
          </a:p>
        </p:txBody>
      </p:sp>
      <p:pic>
        <p:nvPicPr>
          <p:cNvPr id="8" name="Picture Placeholder 11">
            <a:extLst>
              <a:ext uri="{FF2B5EF4-FFF2-40B4-BE49-F238E27FC236}">
                <a16:creationId xmlns:a16="http://schemas.microsoft.com/office/drawing/2014/main" id="{92F83BDB-A06D-4F6A-B8DD-733FFEA47A5A}"/>
              </a:ext>
            </a:extLst>
          </p:cNvPr>
          <p:cNvPicPr>
            <a:picLocks noChangeAspect="1"/>
          </p:cNvPicPr>
          <p:nvPr/>
        </p:nvPicPr>
        <p:blipFill>
          <a:blip r:embed="rId2">
            <a:extLst>
              <a:ext uri="{28A0092B-C50C-407E-A947-70E740481C1C}">
                <a14:useLocalDpi xmlns:a14="http://schemas.microsoft.com/office/drawing/2010/main" val="0"/>
              </a:ext>
            </a:extLst>
          </a:blip>
          <a:srcRect t="1004" b="1004"/>
          <a:stretch/>
        </p:blipFill>
        <p:spPr>
          <a:xfrm>
            <a:off x="6794849" y="3"/>
            <a:ext cx="5408861" cy="6857999"/>
          </a:xfrm>
          <a:custGeom>
            <a:avLst/>
            <a:gdLst>
              <a:gd name="connsiteX0" fmla="*/ 578658 w 5408861"/>
              <a:gd name="connsiteY0" fmla="*/ 0 h 6857999"/>
              <a:gd name="connsiteX1" fmla="*/ 5408861 w 5408861"/>
              <a:gd name="connsiteY1" fmla="*/ 0 h 6857999"/>
              <a:gd name="connsiteX2" fmla="*/ 5408861 w 5408861"/>
              <a:gd name="connsiteY2" fmla="*/ 6857999 h 6857999"/>
              <a:gd name="connsiteX3" fmla="*/ 2050265 w 5408861"/>
              <a:gd name="connsiteY3" fmla="*/ 6857999 h 6857999"/>
              <a:gd name="connsiteX4" fmla="*/ 160358 w 5408861"/>
              <a:gd name="connsiteY4" fmla="*/ 5198744 h 6857999"/>
              <a:gd name="connsiteX5" fmla="*/ 728259 w 5408861"/>
              <a:gd name="connsiteY5" fmla="*/ 2546985 h 6857999"/>
              <a:gd name="connsiteX6" fmla="*/ 1197751 w 5408861"/>
              <a:gd name="connsiteY6" fmla="*/ 1065848 h 6857999"/>
              <a:gd name="connsiteX7" fmla="*/ 578658 w 5408861"/>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8861" h="6857999">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solidFill>
            <a:sysClr val="windowText" lastClr="000000">
              <a:lumMod val="65000"/>
              <a:lumOff val="35000"/>
            </a:sysClr>
          </a:solidFill>
        </p:spPr>
      </p:pic>
      <p:sp>
        <p:nvSpPr>
          <p:cNvPr id="9" name="Shape">
            <a:extLst>
              <a:ext uri="{FF2B5EF4-FFF2-40B4-BE49-F238E27FC236}">
                <a16:creationId xmlns:a16="http://schemas.microsoft.com/office/drawing/2014/main" id="{68E16A79-2719-4CC8-9351-E43021647017}"/>
              </a:ext>
            </a:extLst>
          </p:cNvPr>
          <p:cNvSpPr/>
          <p:nvPr/>
        </p:nvSpPr>
        <p:spPr>
          <a:xfrm>
            <a:off x="6471146" y="1"/>
            <a:ext cx="2429123" cy="6844664"/>
          </a:xfrm>
          <a:custGeom>
            <a:avLst/>
            <a:gdLst/>
            <a:ahLst/>
            <a:cxnLst>
              <a:cxn ang="0">
                <a:pos x="wd2" y="hd2"/>
              </a:cxn>
              <a:cxn ang="5400000">
                <a:pos x="wd2" y="hd2"/>
              </a:cxn>
              <a:cxn ang="10800000">
                <a:pos x="wd2" y="hd2"/>
              </a:cxn>
              <a:cxn ang="16200000">
                <a:pos x="wd2" y="hd2"/>
              </a:cxn>
            </a:cxnLst>
            <a:rect l="0" t="0" r="r" b="b"/>
            <a:pathLst>
              <a:path w="21409" h="21600" extrusionOk="0">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10" name="Group 9">
            <a:extLst>
              <a:ext uri="{FF2B5EF4-FFF2-40B4-BE49-F238E27FC236}">
                <a16:creationId xmlns:a16="http://schemas.microsoft.com/office/drawing/2014/main" id="{6382987A-7DD3-4368-9E4A-2136A72C9244}"/>
              </a:ext>
            </a:extLst>
          </p:cNvPr>
          <p:cNvGrpSpPr/>
          <p:nvPr/>
        </p:nvGrpSpPr>
        <p:grpSpPr>
          <a:xfrm rot="2262875">
            <a:off x="9386277" y="365125"/>
            <a:ext cx="1159857" cy="875030"/>
            <a:chOff x="9593384" y="2815466"/>
            <a:chExt cx="1159857" cy="875030"/>
          </a:xfrm>
        </p:grpSpPr>
        <p:sp>
          <p:nvSpPr>
            <p:cNvPr id="11" name="Shape">
              <a:extLst>
                <a:ext uri="{FF2B5EF4-FFF2-40B4-BE49-F238E27FC236}">
                  <a16:creationId xmlns:a16="http://schemas.microsoft.com/office/drawing/2014/main" id="{DB66183E-6EFA-4467-A5C9-43EEB0777838}"/>
                </a:ext>
              </a:extLst>
            </p:cNvPr>
            <p:cNvSpPr/>
            <p:nvPr/>
          </p:nvSpPr>
          <p:spPr>
            <a:xfrm>
              <a:off x="9593384" y="3069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2" name="Shape">
              <a:extLst>
                <a:ext uri="{FF2B5EF4-FFF2-40B4-BE49-F238E27FC236}">
                  <a16:creationId xmlns:a16="http://schemas.microsoft.com/office/drawing/2014/main" id="{49ACE883-38C3-4C54-A155-BCE485B26674}"/>
                </a:ext>
              </a:extLst>
            </p:cNvPr>
            <p:cNvSpPr/>
            <p:nvPr/>
          </p:nvSpPr>
          <p:spPr>
            <a:xfrm>
              <a:off x="9593384" y="2815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3" name="Group 12">
            <a:extLst>
              <a:ext uri="{FF2B5EF4-FFF2-40B4-BE49-F238E27FC236}">
                <a16:creationId xmlns:a16="http://schemas.microsoft.com/office/drawing/2014/main" id="{D111CD10-B9BE-4FAA-BE3E-93A6CE812CF9}"/>
              </a:ext>
            </a:extLst>
          </p:cNvPr>
          <p:cNvGrpSpPr/>
          <p:nvPr/>
        </p:nvGrpSpPr>
        <p:grpSpPr>
          <a:xfrm>
            <a:off x="8557484" y="1391385"/>
            <a:ext cx="1025103" cy="879983"/>
            <a:chOff x="7226299" y="1828799"/>
            <a:chExt cx="1025103" cy="879983"/>
          </a:xfrm>
        </p:grpSpPr>
        <p:sp>
          <p:nvSpPr>
            <p:cNvPr id="14" name="Shape">
              <a:extLst>
                <a:ext uri="{FF2B5EF4-FFF2-40B4-BE49-F238E27FC236}">
                  <a16:creationId xmlns:a16="http://schemas.microsoft.com/office/drawing/2014/main" id="{834C205B-93C5-40BC-94DF-68469CDA6406}"/>
                </a:ext>
              </a:extLst>
            </p:cNvPr>
            <p:cNvSpPr/>
            <p:nvPr/>
          </p:nvSpPr>
          <p:spPr>
            <a:xfrm>
              <a:off x="7226299" y="1828799"/>
              <a:ext cx="821746" cy="778530"/>
            </a:xfrm>
            <a:custGeom>
              <a:avLst/>
              <a:gdLst/>
              <a:ahLst/>
              <a:cxnLst>
                <a:cxn ang="0">
                  <a:pos x="wd2" y="hd2"/>
                </a:cxn>
                <a:cxn ang="5400000">
                  <a:pos x="wd2" y="hd2"/>
                </a:cxn>
                <a:cxn ang="10800000">
                  <a:pos x="wd2" y="hd2"/>
                </a:cxn>
                <a:cxn ang="16200000">
                  <a:pos x="wd2" y="hd2"/>
                </a:cxn>
              </a:cxnLst>
              <a:rect l="0" t="0" r="r" b="b"/>
              <a:pathLst>
                <a:path w="21048" h="21186" extrusionOk="0">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5" name="Shape">
              <a:extLst>
                <a:ext uri="{FF2B5EF4-FFF2-40B4-BE49-F238E27FC236}">
                  <a16:creationId xmlns:a16="http://schemas.microsoft.com/office/drawing/2014/main" id="{AA003D06-ADF1-4014-9DD3-1A928BE28B51}"/>
                </a:ext>
              </a:extLst>
            </p:cNvPr>
            <p:cNvSpPr/>
            <p:nvPr/>
          </p:nvSpPr>
          <p:spPr>
            <a:xfrm>
              <a:off x="7429500" y="1930400"/>
              <a:ext cx="821902" cy="778382"/>
            </a:xfrm>
            <a:custGeom>
              <a:avLst/>
              <a:gdLst/>
              <a:ahLst/>
              <a:cxnLst>
                <a:cxn ang="0">
                  <a:pos x="wd2" y="hd2"/>
                </a:cxn>
                <a:cxn ang="5400000">
                  <a:pos x="wd2" y="hd2"/>
                </a:cxn>
                <a:cxn ang="10800000">
                  <a:pos x="wd2" y="hd2"/>
                </a:cxn>
                <a:cxn ang="16200000">
                  <a:pos x="wd2" y="hd2"/>
                </a:cxn>
              </a:cxnLst>
              <a:rect l="0" t="0" r="r" b="b"/>
              <a:pathLst>
                <a:path w="21052" h="21182" extrusionOk="0">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
        <p:nvSpPr>
          <p:cNvPr id="16" name="Kotak Teks 14">
            <a:extLst>
              <a:ext uri="{FF2B5EF4-FFF2-40B4-BE49-F238E27FC236}">
                <a16:creationId xmlns:a16="http://schemas.microsoft.com/office/drawing/2014/main" id="{16DF2DF2-833D-4F46-98FF-2E33BA15F76E}"/>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1180841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301266" y="1809582"/>
            <a:ext cx="6131618" cy="4623301"/>
          </a:xfrm>
        </p:spPr>
        <p:txBody>
          <a:bodyPr>
            <a:normAutofit fontScale="85000" lnSpcReduction="20000"/>
          </a:bodyPr>
          <a:lstStyle/>
          <a:p>
            <a:pPr marL="0" indent="0" algn="just">
              <a:buNone/>
            </a:pPr>
            <a:r>
              <a:rPr lang="en-US" dirty="0"/>
              <a:t>The user types in a website address to initiate the interaction. The server detects the request and sends a web page to the client. The web page sent by the server is written in programming code. The main language used is HTML. The HTML file is executed by the client and the corresponding web page becomes visible to the user.</a:t>
            </a:r>
          </a:p>
          <a:p>
            <a:pPr marL="0" indent="0" algn="just">
              <a:buNone/>
            </a:pPr>
            <a:r>
              <a:rPr lang="en-US" dirty="0"/>
              <a:t>The web page stored on the server can be a mixture of HTML and code from another language. This language could be one with reduced functionality, called a scripting language. An example is JavaScript. HTML and JavaScript are processed by the client. That is, they are used for simple web pages that are stored on the server and simply downloaded when the client requests it.</a:t>
            </a:r>
          </a:p>
        </p:txBody>
      </p:sp>
      <p:sp>
        <p:nvSpPr>
          <p:cNvPr id="7" name="Title 1">
            <a:extLst>
              <a:ext uri="{FF2B5EF4-FFF2-40B4-BE49-F238E27FC236}">
                <a16:creationId xmlns:a16="http://schemas.microsoft.com/office/drawing/2014/main" id="{6425F493-4342-462E-BA54-0B70B559A9FB}"/>
              </a:ext>
            </a:extLst>
          </p:cNvPr>
          <p:cNvSpPr>
            <a:spLocks noGrp="1"/>
          </p:cNvSpPr>
          <p:nvPr>
            <p:ph type="title"/>
          </p:nvPr>
        </p:nvSpPr>
        <p:spPr>
          <a:xfrm>
            <a:off x="301267" y="302708"/>
            <a:ext cx="5794733" cy="1325563"/>
          </a:xfrm>
        </p:spPr>
        <p:txBody>
          <a:bodyPr/>
          <a:lstStyle/>
          <a:p>
            <a:pPr algn="ctr"/>
            <a:r>
              <a:rPr lang="en-US" dirty="0"/>
              <a:t>Advanced </a:t>
            </a:r>
            <a:r>
              <a:rPr lang="en-US" b="1" dirty="0">
                <a:solidFill>
                  <a:schemeClr val="accent3">
                    <a:lumMod val="60000"/>
                    <a:lumOff val="40000"/>
                  </a:schemeClr>
                </a:solidFill>
              </a:rPr>
              <a:t>Web-based</a:t>
            </a:r>
            <a:r>
              <a:rPr lang="en-US" dirty="0"/>
              <a:t> Information [cont..]</a:t>
            </a:r>
          </a:p>
        </p:txBody>
      </p:sp>
      <p:pic>
        <p:nvPicPr>
          <p:cNvPr id="8" name="Picture Placeholder 11">
            <a:extLst>
              <a:ext uri="{FF2B5EF4-FFF2-40B4-BE49-F238E27FC236}">
                <a16:creationId xmlns:a16="http://schemas.microsoft.com/office/drawing/2014/main" id="{A3E23278-7EBB-4FAB-8CAB-6A8BE6A1107A}"/>
              </a:ext>
            </a:extLst>
          </p:cNvPr>
          <p:cNvPicPr>
            <a:picLocks noChangeAspect="1"/>
          </p:cNvPicPr>
          <p:nvPr/>
        </p:nvPicPr>
        <p:blipFill>
          <a:blip r:embed="rId2">
            <a:extLst>
              <a:ext uri="{28A0092B-C50C-407E-A947-70E740481C1C}">
                <a14:useLocalDpi xmlns:a14="http://schemas.microsoft.com/office/drawing/2010/main" val="0"/>
              </a:ext>
            </a:extLst>
          </a:blip>
          <a:srcRect t="1004" b="1004"/>
          <a:stretch/>
        </p:blipFill>
        <p:spPr>
          <a:xfrm>
            <a:off x="6794849" y="3"/>
            <a:ext cx="5408861" cy="6857999"/>
          </a:xfrm>
          <a:custGeom>
            <a:avLst/>
            <a:gdLst>
              <a:gd name="connsiteX0" fmla="*/ 578658 w 5408861"/>
              <a:gd name="connsiteY0" fmla="*/ 0 h 6857999"/>
              <a:gd name="connsiteX1" fmla="*/ 5408861 w 5408861"/>
              <a:gd name="connsiteY1" fmla="*/ 0 h 6857999"/>
              <a:gd name="connsiteX2" fmla="*/ 5408861 w 5408861"/>
              <a:gd name="connsiteY2" fmla="*/ 6857999 h 6857999"/>
              <a:gd name="connsiteX3" fmla="*/ 2050265 w 5408861"/>
              <a:gd name="connsiteY3" fmla="*/ 6857999 h 6857999"/>
              <a:gd name="connsiteX4" fmla="*/ 160358 w 5408861"/>
              <a:gd name="connsiteY4" fmla="*/ 5198744 h 6857999"/>
              <a:gd name="connsiteX5" fmla="*/ 728259 w 5408861"/>
              <a:gd name="connsiteY5" fmla="*/ 2546985 h 6857999"/>
              <a:gd name="connsiteX6" fmla="*/ 1197751 w 5408861"/>
              <a:gd name="connsiteY6" fmla="*/ 1065848 h 6857999"/>
              <a:gd name="connsiteX7" fmla="*/ 578658 w 5408861"/>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8861" h="6857999">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solidFill>
            <a:sysClr val="windowText" lastClr="000000">
              <a:lumMod val="65000"/>
              <a:lumOff val="35000"/>
            </a:sysClr>
          </a:solidFill>
        </p:spPr>
      </p:pic>
      <p:sp>
        <p:nvSpPr>
          <p:cNvPr id="9" name="Shape">
            <a:extLst>
              <a:ext uri="{FF2B5EF4-FFF2-40B4-BE49-F238E27FC236}">
                <a16:creationId xmlns:a16="http://schemas.microsoft.com/office/drawing/2014/main" id="{C52AA891-1344-47B7-8B4C-663A706B1ED9}"/>
              </a:ext>
            </a:extLst>
          </p:cNvPr>
          <p:cNvSpPr/>
          <p:nvPr/>
        </p:nvSpPr>
        <p:spPr>
          <a:xfrm>
            <a:off x="6471146" y="1"/>
            <a:ext cx="2429123" cy="6844664"/>
          </a:xfrm>
          <a:custGeom>
            <a:avLst/>
            <a:gdLst/>
            <a:ahLst/>
            <a:cxnLst>
              <a:cxn ang="0">
                <a:pos x="wd2" y="hd2"/>
              </a:cxn>
              <a:cxn ang="5400000">
                <a:pos x="wd2" y="hd2"/>
              </a:cxn>
              <a:cxn ang="10800000">
                <a:pos x="wd2" y="hd2"/>
              </a:cxn>
              <a:cxn ang="16200000">
                <a:pos x="wd2" y="hd2"/>
              </a:cxn>
            </a:cxnLst>
            <a:rect l="0" t="0" r="r" b="b"/>
            <a:pathLst>
              <a:path w="21409" h="21600" extrusionOk="0">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10" name="Group 9">
            <a:extLst>
              <a:ext uri="{FF2B5EF4-FFF2-40B4-BE49-F238E27FC236}">
                <a16:creationId xmlns:a16="http://schemas.microsoft.com/office/drawing/2014/main" id="{F13B5537-2F12-4A21-B34E-7FDB2C011520}"/>
              </a:ext>
            </a:extLst>
          </p:cNvPr>
          <p:cNvGrpSpPr/>
          <p:nvPr/>
        </p:nvGrpSpPr>
        <p:grpSpPr>
          <a:xfrm rot="2262875">
            <a:off x="9386277" y="365125"/>
            <a:ext cx="1159857" cy="875030"/>
            <a:chOff x="9593384" y="2815466"/>
            <a:chExt cx="1159857" cy="875030"/>
          </a:xfrm>
        </p:grpSpPr>
        <p:sp>
          <p:nvSpPr>
            <p:cNvPr id="11" name="Shape">
              <a:extLst>
                <a:ext uri="{FF2B5EF4-FFF2-40B4-BE49-F238E27FC236}">
                  <a16:creationId xmlns:a16="http://schemas.microsoft.com/office/drawing/2014/main" id="{FBFDE4C8-390E-40FE-9D45-6A4153D3BC20}"/>
                </a:ext>
              </a:extLst>
            </p:cNvPr>
            <p:cNvSpPr/>
            <p:nvPr/>
          </p:nvSpPr>
          <p:spPr>
            <a:xfrm>
              <a:off x="9593384" y="3069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2" name="Shape">
              <a:extLst>
                <a:ext uri="{FF2B5EF4-FFF2-40B4-BE49-F238E27FC236}">
                  <a16:creationId xmlns:a16="http://schemas.microsoft.com/office/drawing/2014/main" id="{86A51453-4B50-4582-809D-4621DBC7CFC1}"/>
                </a:ext>
              </a:extLst>
            </p:cNvPr>
            <p:cNvSpPr/>
            <p:nvPr/>
          </p:nvSpPr>
          <p:spPr>
            <a:xfrm>
              <a:off x="9593384" y="2815466"/>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3" name="Group 12">
            <a:extLst>
              <a:ext uri="{FF2B5EF4-FFF2-40B4-BE49-F238E27FC236}">
                <a16:creationId xmlns:a16="http://schemas.microsoft.com/office/drawing/2014/main" id="{F1870781-4B25-401F-ACFF-9259A659D6AB}"/>
              </a:ext>
            </a:extLst>
          </p:cNvPr>
          <p:cNvGrpSpPr/>
          <p:nvPr/>
        </p:nvGrpSpPr>
        <p:grpSpPr>
          <a:xfrm>
            <a:off x="8557484" y="1391385"/>
            <a:ext cx="1025103" cy="879983"/>
            <a:chOff x="7226299" y="1828799"/>
            <a:chExt cx="1025103" cy="879983"/>
          </a:xfrm>
        </p:grpSpPr>
        <p:sp>
          <p:nvSpPr>
            <p:cNvPr id="14" name="Shape">
              <a:extLst>
                <a:ext uri="{FF2B5EF4-FFF2-40B4-BE49-F238E27FC236}">
                  <a16:creationId xmlns:a16="http://schemas.microsoft.com/office/drawing/2014/main" id="{83A9A03D-0D88-4F13-AC4A-278859BE01BF}"/>
                </a:ext>
              </a:extLst>
            </p:cNvPr>
            <p:cNvSpPr/>
            <p:nvPr/>
          </p:nvSpPr>
          <p:spPr>
            <a:xfrm>
              <a:off x="7226299" y="1828799"/>
              <a:ext cx="821746" cy="778530"/>
            </a:xfrm>
            <a:custGeom>
              <a:avLst/>
              <a:gdLst/>
              <a:ahLst/>
              <a:cxnLst>
                <a:cxn ang="0">
                  <a:pos x="wd2" y="hd2"/>
                </a:cxn>
                <a:cxn ang="5400000">
                  <a:pos x="wd2" y="hd2"/>
                </a:cxn>
                <a:cxn ang="10800000">
                  <a:pos x="wd2" y="hd2"/>
                </a:cxn>
                <a:cxn ang="16200000">
                  <a:pos x="wd2" y="hd2"/>
                </a:cxn>
              </a:cxnLst>
              <a:rect l="0" t="0" r="r" b="b"/>
              <a:pathLst>
                <a:path w="21048" h="21186" extrusionOk="0">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5" name="Shape">
              <a:extLst>
                <a:ext uri="{FF2B5EF4-FFF2-40B4-BE49-F238E27FC236}">
                  <a16:creationId xmlns:a16="http://schemas.microsoft.com/office/drawing/2014/main" id="{C63EBBD0-AB46-495B-9C32-7FD54B7A35AD}"/>
                </a:ext>
              </a:extLst>
            </p:cNvPr>
            <p:cNvSpPr/>
            <p:nvPr/>
          </p:nvSpPr>
          <p:spPr>
            <a:xfrm>
              <a:off x="7429500" y="1930400"/>
              <a:ext cx="821902" cy="778382"/>
            </a:xfrm>
            <a:custGeom>
              <a:avLst/>
              <a:gdLst/>
              <a:ahLst/>
              <a:cxnLst>
                <a:cxn ang="0">
                  <a:pos x="wd2" y="hd2"/>
                </a:cxn>
                <a:cxn ang="5400000">
                  <a:pos x="wd2" y="hd2"/>
                </a:cxn>
                <a:cxn ang="10800000">
                  <a:pos x="wd2" y="hd2"/>
                </a:cxn>
                <a:cxn ang="16200000">
                  <a:pos x="wd2" y="hd2"/>
                </a:cxn>
              </a:cxnLst>
              <a:rect l="0" t="0" r="r" b="b"/>
              <a:pathLst>
                <a:path w="21052" h="21182" extrusionOk="0">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
        <p:nvSpPr>
          <p:cNvPr id="16" name="Kotak Teks 14">
            <a:extLst>
              <a:ext uri="{FF2B5EF4-FFF2-40B4-BE49-F238E27FC236}">
                <a16:creationId xmlns:a16="http://schemas.microsoft.com/office/drawing/2014/main" id="{B6ADFBAE-20D7-4ECC-A59F-A95425AF4507}"/>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3354647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7383905" y="719711"/>
            <a:ext cx="4808095" cy="1325563"/>
          </a:xfrm>
        </p:spPr>
        <p:txBody>
          <a:bodyPr>
            <a:normAutofit fontScale="90000"/>
          </a:bodyPr>
          <a:lstStyle/>
          <a:p>
            <a:r>
              <a:rPr lang="en-US" dirty="0"/>
              <a:t>Active Server Pages on Microsoft's .NET Framework (ASP.NET)</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2751295" y="2494615"/>
            <a:ext cx="9265220" cy="3218722"/>
          </a:xfrm>
        </p:spPr>
        <p:txBody>
          <a:bodyPr>
            <a:normAutofit/>
          </a:bodyPr>
          <a:lstStyle/>
          <a:p>
            <a:pPr marL="0" indent="0" algn="just">
              <a:buNone/>
            </a:pPr>
            <a:r>
              <a:rPr lang="en-US" dirty="0"/>
              <a:t>Sometimes when people type a website address, the browser converts the address to something else. Sometimes the address changes to one ending with .</a:t>
            </a:r>
            <a:r>
              <a:rPr lang="en-US" dirty="0" err="1"/>
              <a:t>aspx</a:t>
            </a:r>
            <a:r>
              <a:rPr lang="en-US" dirty="0"/>
              <a:t>. When this happens users usually know that the website is an ASP one. </a:t>
            </a:r>
          </a:p>
          <a:p>
            <a:pPr marL="0" indent="0" algn="just">
              <a:buNone/>
            </a:pPr>
            <a:r>
              <a:rPr lang="en-US" dirty="0"/>
              <a:t>ASP.NET is a web development technology. It is server-side software produced by Microsoft. It can be used with </a:t>
            </a:r>
            <a:r>
              <a:rPr lang="en-US" dirty="0" err="1"/>
              <a:t>VisualStudio</a:t>
            </a:r>
            <a:r>
              <a:rPr lang="en-US" dirty="0"/>
              <a:t>, an integrated development environment. </a:t>
            </a:r>
          </a:p>
        </p:txBody>
      </p:sp>
      <p:pic>
        <p:nvPicPr>
          <p:cNvPr id="12" name="Picture Placeholder 17">
            <a:extLst>
              <a:ext uri="{FF2B5EF4-FFF2-40B4-BE49-F238E27FC236}">
                <a16:creationId xmlns:a16="http://schemas.microsoft.com/office/drawing/2014/main" id="{66D89AD4-8EAA-42E0-A143-1726341435F6}"/>
              </a:ext>
            </a:extLst>
          </p:cNvPr>
          <p:cNvPicPr>
            <a:picLocks noChangeAspect="1"/>
          </p:cNvPicPr>
          <p:nvPr/>
        </p:nvPicPr>
        <p:blipFill>
          <a:blip r:embed="rId2"/>
          <a:srcRect l="40" r="40"/>
          <a:stretch>
            <a:fillRect/>
          </a:stretch>
        </p:blipFill>
        <p:spPr>
          <a:xfrm>
            <a:off x="1" y="2"/>
            <a:ext cx="8093315" cy="3992879"/>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a:solidFill>
            <a:sysClr val="windowText" lastClr="000000">
              <a:lumMod val="65000"/>
              <a:lumOff val="35000"/>
            </a:sysClr>
          </a:solidFill>
        </p:spPr>
      </p:pic>
      <p:sp>
        <p:nvSpPr>
          <p:cNvPr id="13" name="Shape">
            <a:extLst>
              <a:ext uri="{FF2B5EF4-FFF2-40B4-BE49-F238E27FC236}">
                <a16:creationId xmlns:a16="http://schemas.microsoft.com/office/drawing/2014/main" id="{3DB744C6-469A-4A42-91DD-7C3D57B5B6F6}"/>
              </a:ext>
            </a:extLst>
          </p:cNvPr>
          <p:cNvSpPr/>
          <p:nvPr/>
        </p:nvSpPr>
        <p:spPr>
          <a:xfrm>
            <a:off x="1" y="1"/>
            <a:ext cx="8153399" cy="4490648"/>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cubicBezTo>
                  <a:pt x="354" y="21421"/>
                  <a:pt x="697" y="21216"/>
                  <a:pt x="1040" y="20977"/>
                </a:cubicBezTo>
                <a:cubicBezTo>
                  <a:pt x="1743" y="20484"/>
                  <a:pt x="2427" y="19831"/>
                  <a:pt x="3047" y="19058"/>
                </a:cubicBezTo>
                <a:cubicBezTo>
                  <a:pt x="3747" y="18186"/>
                  <a:pt x="4395" y="17194"/>
                  <a:pt x="4988" y="16093"/>
                </a:cubicBezTo>
                <a:cubicBezTo>
                  <a:pt x="5515" y="15111"/>
                  <a:pt x="6017" y="14089"/>
                  <a:pt x="6527" y="13083"/>
                </a:cubicBezTo>
                <a:cubicBezTo>
                  <a:pt x="6569" y="12998"/>
                  <a:pt x="6613" y="12918"/>
                  <a:pt x="6654" y="12833"/>
                </a:cubicBezTo>
                <a:cubicBezTo>
                  <a:pt x="6805" y="12549"/>
                  <a:pt x="6958" y="12265"/>
                  <a:pt x="7115" y="11986"/>
                </a:cubicBezTo>
                <a:cubicBezTo>
                  <a:pt x="7238" y="11787"/>
                  <a:pt x="7362" y="11592"/>
                  <a:pt x="7488" y="11398"/>
                </a:cubicBezTo>
                <a:cubicBezTo>
                  <a:pt x="7568" y="11293"/>
                  <a:pt x="7647" y="11184"/>
                  <a:pt x="7727" y="11079"/>
                </a:cubicBezTo>
                <a:cubicBezTo>
                  <a:pt x="7966" y="10805"/>
                  <a:pt x="8210" y="10546"/>
                  <a:pt x="8465" y="10327"/>
                </a:cubicBezTo>
                <a:cubicBezTo>
                  <a:pt x="8959" y="9968"/>
                  <a:pt x="9489" y="9753"/>
                  <a:pt x="10022" y="9684"/>
                </a:cubicBezTo>
                <a:cubicBezTo>
                  <a:pt x="10379" y="9639"/>
                  <a:pt x="10733" y="9614"/>
                  <a:pt x="11092" y="9604"/>
                </a:cubicBezTo>
                <a:cubicBezTo>
                  <a:pt x="11419" y="9594"/>
                  <a:pt x="11743" y="9594"/>
                  <a:pt x="12070" y="9589"/>
                </a:cubicBezTo>
                <a:cubicBezTo>
                  <a:pt x="12418" y="9579"/>
                  <a:pt x="12767" y="9524"/>
                  <a:pt x="13113" y="9474"/>
                </a:cubicBezTo>
                <a:cubicBezTo>
                  <a:pt x="13453" y="9424"/>
                  <a:pt x="13788" y="9305"/>
                  <a:pt x="14120" y="9180"/>
                </a:cubicBezTo>
                <a:cubicBezTo>
                  <a:pt x="14482" y="9046"/>
                  <a:pt x="14842" y="8871"/>
                  <a:pt x="15193" y="8662"/>
                </a:cubicBezTo>
                <a:cubicBezTo>
                  <a:pt x="16168" y="8084"/>
                  <a:pt x="17098" y="7232"/>
                  <a:pt x="17952" y="6215"/>
                </a:cubicBezTo>
                <a:cubicBezTo>
                  <a:pt x="18402" y="5682"/>
                  <a:pt x="18825" y="5093"/>
                  <a:pt x="19242" y="4475"/>
                </a:cubicBezTo>
                <a:cubicBezTo>
                  <a:pt x="19412" y="4221"/>
                  <a:pt x="19574" y="3957"/>
                  <a:pt x="19733" y="3688"/>
                </a:cubicBezTo>
                <a:cubicBezTo>
                  <a:pt x="19879" y="3444"/>
                  <a:pt x="20030" y="3200"/>
                  <a:pt x="20167" y="2935"/>
                </a:cubicBezTo>
                <a:cubicBezTo>
                  <a:pt x="20324" y="2641"/>
                  <a:pt x="20480" y="2342"/>
                  <a:pt x="20634" y="2048"/>
                </a:cubicBezTo>
                <a:cubicBezTo>
                  <a:pt x="20763" y="1804"/>
                  <a:pt x="20892" y="1565"/>
                  <a:pt x="21010" y="1311"/>
                </a:cubicBezTo>
                <a:cubicBezTo>
                  <a:pt x="21164" y="977"/>
                  <a:pt x="21317" y="638"/>
                  <a:pt x="21468" y="299"/>
                </a:cubicBezTo>
                <a:cubicBezTo>
                  <a:pt x="21512" y="199"/>
                  <a:pt x="21556" y="100"/>
                  <a:pt x="21600" y="0"/>
                </a:cubicBezTo>
                <a:lnTo>
                  <a:pt x="21312" y="0"/>
                </a:lnTo>
                <a:cubicBezTo>
                  <a:pt x="21207" y="224"/>
                  <a:pt x="21100" y="449"/>
                  <a:pt x="20991" y="668"/>
                </a:cubicBezTo>
                <a:cubicBezTo>
                  <a:pt x="20859" y="932"/>
                  <a:pt x="20727" y="1191"/>
                  <a:pt x="20598" y="1455"/>
                </a:cubicBezTo>
                <a:cubicBezTo>
                  <a:pt x="20414" y="1774"/>
                  <a:pt x="20230" y="2098"/>
                  <a:pt x="20046" y="2417"/>
                </a:cubicBezTo>
                <a:cubicBezTo>
                  <a:pt x="19937" y="2592"/>
                  <a:pt x="19827" y="2766"/>
                  <a:pt x="19714" y="2935"/>
                </a:cubicBezTo>
                <a:cubicBezTo>
                  <a:pt x="19528" y="3205"/>
                  <a:pt x="19335" y="3459"/>
                  <a:pt x="19141" y="3703"/>
                </a:cubicBezTo>
                <a:cubicBezTo>
                  <a:pt x="18789" y="4112"/>
                  <a:pt x="18424" y="4475"/>
                  <a:pt x="18043" y="4789"/>
                </a:cubicBezTo>
                <a:cubicBezTo>
                  <a:pt x="17691" y="5064"/>
                  <a:pt x="17334" y="5298"/>
                  <a:pt x="16967" y="5492"/>
                </a:cubicBezTo>
                <a:cubicBezTo>
                  <a:pt x="16714" y="5622"/>
                  <a:pt x="16461" y="5711"/>
                  <a:pt x="16203" y="5796"/>
                </a:cubicBezTo>
                <a:cubicBezTo>
                  <a:pt x="16080" y="5836"/>
                  <a:pt x="15954" y="5881"/>
                  <a:pt x="15830" y="5906"/>
                </a:cubicBezTo>
                <a:cubicBezTo>
                  <a:pt x="15660" y="5941"/>
                  <a:pt x="15490" y="6001"/>
                  <a:pt x="15317" y="6011"/>
                </a:cubicBezTo>
                <a:cubicBezTo>
                  <a:pt x="14974" y="6040"/>
                  <a:pt x="14633" y="6050"/>
                  <a:pt x="14290" y="6050"/>
                </a:cubicBezTo>
                <a:cubicBezTo>
                  <a:pt x="13972" y="6045"/>
                  <a:pt x="13653" y="6025"/>
                  <a:pt x="13335" y="6016"/>
                </a:cubicBezTo>
                <a:cubicBezTo>
                  <a:pt x="13028" y="6006"/>
                  <a:pt x="12715" y="6001"/>
                  <a:pt x="12407" y="6030"/>
                </a:cubicBezTo>
                <a:cubicBezTo>
                  <a:pt x="12234" y="6045"/>
                  <a:pt x="12061" y="6065"/>
                  <a:pt x="11891" y="6095"/>
                </a:cubicBezTo>
                <a:cubicBezTo>
                  <a:pt x="11702" y="6130"/>
                  <a:pt x="11521" y="6180"/>
                  <a:pt x="11334" y="6235"/>
                </a:cubicBezTo>
                <a:cubicBezTo>
                  <a:pt x="10974" y="6344"/>
                  <a:pt x="10620" y="6569"/>
                  <a:pt x="10285" y="6828"/>
                </a:cubicBezTo>
                <a:cubicBezTo>
                  <a:pt x="9937" y="7097"/>
                  <a:pt x="9607" y="7406"/>
                  <a:pt x="9286" y="7760"/>
                </a:cubicBezTo>
                <a:cubicBezTo>
                  <a:pt x="8938" y="8144"/>
                  <a:pt x="8600" y="8567"/>
                  <a:pt x="8276" y="9016"/>
                </a:cubicBezTo>
                <a:cubicBezTo>
                  <a:pt x="7068" y="10685"/>
                  <a:pt x="6047" y="12729"/>
                  <a:pt x="5023" y="14752"/>
                </a:cubicBezTo>
                <a:cubicBezTo>
                  <a:pt x="4809" y="15161"/>
                  <a:pt x="4592" y="15565"/>
                  <a:pt x="4370" y="15958"/>
                </a:cubicBezTo>
                <a:cubicBezTo>
                  <a:pt x="4318" y="16043"/>
                  <a:pt x="4266" y="16128"/>
                  <a:pt x="4213" y="16212"/>
                </a:cubicBezTo>
                <a:cubicBezTo>
                  <a:pt x="4071" y="16417"/>
                  <a:pt x="3925" y="16616"/>
                  <a:pt x="3780" y="16811"/>
                </a:cubicBezTo>
                <a:cubicBezTo>
                  <a:pt x="3654" y="16955"/>
                  <a:pt x="3527" y="17100"/>
                  <a:pt x="3398" y="17229"/>
                </a:cubicBezTo>
                <a:cubicBezTo>
                  <a:pt x="3231" y="17399"/>
                  <a:pt x="3061" y="17553"/>
                  <a:pt x="2888" y="17703"/>
                </a:cubicBezTo>
                <a:cubicBezTo>
                  <a:pt x="2723" y="17822"/>
                  <a:pt x="2556" y="17937"/>
                  <a:pt x="2385" y="18037"/>
                </a:cubicBezTo>
                <a:cubicBezTo>
                  <a:pt x="2190" y="18151"/>
                  <a:pt x="1987" y="18266"/>
                  <a:pt x="1784" y="18321"/>
                </a:cubicBezTo>
                <a:cubicBezTo>
                  <a:pt x="1674" y="18351"/>
                  <a:pt x="1562" y="18380"/>
                  <a:pt x="1452" y="18405"/>
                </a:cubicBezTo>
                <a:cubicBezTo>
                  <a:pt x="1211" y="18470"/>
                  <a:pt x="966" y="18435"/>
                  <a:pt x="722" y="18435"/>
                </a:cubicBezTo>
                <a:cubicBezTo>
                  <a:pt x="576" y="18435"/>
                  <a:pt x="431" y="18425"/>
                  <a:pt x="288" y="18415"/>
                </a:cubicBezTo>
                <a:cubicBezTo>
                  <a:pt x="214" y="18430"/>
                  <a:pt x="137" y="18440"/>
                  <a:pt x="60" y="18445"/>
                </a:cubicBezTo>
                <a:cubicBezTo>
                  <a:pt x="41" y="18455"/>
                  <a:pt x="19" y="18465"/>
                  <a:pt x="0" y="18470"/>
                </a:cubicBezTo>
                <a:lnTo>
                  <a:pt x="0" y="21600"/>
                </a:ln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14" name="Group 13">
            <a:extLst>
              <a:ext uri="{FF2B5EF4-FFF2-40B4-BE49-F238E27FC236}">
                <a16:creationId xmlns:a16="http://schemas.microsoft.com/office/drawing/2014/main" id="{B78FB3CA-4372-4CBC-9BD3-16AD2416B6B3}"/>
              </a:ext>
            </a:extLst>
          </p:cNvPr>
          <p:cNvGrpSpPr/>
          <p:nvPr/>
        </p:nvGrpSpPr>
        <p:grpSpPr>
          <a:xfrm rot="16200000">
            <a:off x="-224791" y="2039494"/>
            <a:ext cx="1993266" cy="975995"/>
            <a:chOff x="5143500" y="6261100"/>
            <a:chExt cx="1993266" cy="975995"/>
          </a:xfrm>
        </p:grpSpPr>
        <p:sp>
          <p:nvSpPr>
            <p:cNvPr id="15" name="Shape">
              <a:extLst>
                <a:ext uri="{FF2B5EF4-FFF2-40B4-BE49-F238E27FC236}">
                  <a16:creationId xmlns:a16="http://schemas.microsoft.com/office/drawing/2014/main" id="{3FF397BA-F891-4751-8D83-3C8DEE5BAB49}"/>
                </a:ext>
              </a:extLst>
            </p:cNvPr>
            <p:cNvSpPr/>
            <p:nvPr/>
          </p:nvSpPr>
          <p:spPr>
            <a:xfrm>
              <a:off x="5257799" y="6502399"/>
              <a:ext cx="1878967" cy="734696"/>
            </a:xfrm>
            <a:custGeom>
              <a:avLst/>
              <a:gdLst/>
              <a:ahLst/>
              <a:cxnLst>
                <a:cxn ang="0">
                  <a:pos x="wd2" y="hd2"/>
                </a:cxn>
                <a:cxn ang="5400000">
                  <a:pos x="wd2" y="hd2"/>
                </a:cxn>
                <a:cxn ang="10800000">
                  <a:pos x="wd2" y="hd2"/>
                </a:cxn>
                <a:cxn ang="16200000">
                  <a:pos x="wd2" y="hd2"/>
                </a:cxn>
              </a:cxnLst>
              <a:rect l="0" t="0" r="r" b="b"/>
              <a:pathLst>
                <a:path w="21192" h="20586" extrusionOk="0">
                  <a:moveTo>
                    <a:pt x="612" y="19065"/>
                  </a:moveTo>
                  <a:lnTo>
                    <a:pt x="612" y="19065"/>
                  </a:lnTo>
                  <a:cubicBezTo>
                    <a:pt x="-204" y="17036"/>
                    <a:pt x="-204" y="13798"/>
                    <a:pt x="612" y="11770"/>
                  </a:cubicBezTo>
                  <a:lnTo>
                    <a:pt x="3477" y="4653"/>
                  </a:lnTo>
                  <a:cubicBezTo>
                    <a:pt x="4465" y="2197"/>
                    <a:pt x="5769" y="632"/>
                    <a:pt x="7158" y="454"/>
                  </a:cubicBezTo>
                  <a:cubicBezTo>
                    <a:pt x="8763" y="240"/>
                    <a:pt x="10281" y="1664"/>
                    <a:pt x="11412" y="4475"/>
                  </a:cubicBezTo>
                  <a:lnTo>
                    <a:pt x="12945" y="8282"/>
                  </a:lnTo>
                  <a:cubicBezTo>
                    <a:pt x="13489" y="9635"/>
                    <a:pt x="14377" y="9635"/>
                    <a:pt x="14922" y="8282"/>
                  </a:cubicBezTo>
                  <a:lnTo>
                    <a:pt x="17643" y="1521"/>
                  </a:lnTo>
                  <a:cubicBezTo>
                    <a:pt x="18460" y="-507"/>
                    <a:pt x="19763" y="-507"/>
                    <a:pt x="20580" y="1521"/>
                  </a:cubicBezTo>
                  <a:lnTo>
                    <a:pt x="20580" y="1521"/>
                  </a:lnTo>
                  <a:cubicBezTo>
                    <a:pt x="21396" y="3550"/>
                    <a:pt x="21396" y="6788"/>
                    <a:pt x="20580" y="8816"/>
                  </a:cubicBezTo>
                  <a:lnTo>
                    <a:pt x="17915" y="15399"/>
                  </a:lnTo>
                  <a:cubicBezTo>
                    <a:pt x="16927" y="17855"/>
                    <a:pt x="15624" y="19421"/>
                    <a:pt x="14234" y="19598"/>
                  </a:cubicBezTo>
                  <a:cubicBezTo>
                    <a:pt x="12630" y="19812"/>
                    <a:pt x="11112" y="18389"/>
                    <a:pt x="9980" y="15577"/>
                  </a:cubicBezTo>
                  <a:lnTo>
                    <a:pt x="8462" y="11770"/>
                  </a:lnTo>
                  <a:cubicBezTo>
                    <a:pt x="8190" y="11094"/>
                    <a:pt x="7817" y="10702"/>
                    <a:pt x="7416" y="10738"/>
                  </a:cubicBezTo>
                  <a:cubicBezTo>
                    <a:pt x="7044" y="10773"/>
                    <a:pt x="6700" y="11200"/>
                    <a:pt x="6442" y="11841"/>
                  </a:cubicBezTo>
                  <a:lnTo>
                    <a:pt x="3534" y="19065"/>
                  </a:lnTo>
                  <a:cubicBezTo>
                    <a:pt x="2732" y="21093"/>
                    <a:pt x="1415" y="21093"/>
                    <a:pt x="612" y="19065"/>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6" name="Shape">
              <a:extLst>
                <a:ext uri="{FF2B5EF4-FFF2-40B4-BE49-F238E27FC236}">
                  <a16:creationId xmlns:a16="http://schemas.microsoft.com/office/drawing/2014/main" id="{2A6C7A55-19EA-4891-9E62-F6E30DFB4F90}"/>
                </a:ext>
              </a:extLst>
            </p:cNvPr>
            <p:cNvSpPr/>
            <p:nvPr/>
          </p:nvSpPr>
          <p:spPr>
            <a:xfrm>
              <a:off x="5143500" y="6261100"/>
              <a:ext cx="1902461" cy="758191"/>
            </a:xfrm>
            <a:custGeom>
              <a:avLst/>
              <a:gdLst/>
              <a:ahLst/>
              <a:cxnLst>
                <a:cxn ang="0">
                  <a:pos x="wd2" y="hd2"/>
                </a:cxn>
                <a:cxn ang="5400000">
                  <a:pos x="wd2" y="hd2"/>
                </a:cxn>
                <a:cxn ang="10800000">
                  <a:pos x="wd2" y="hd2"/>
                </a:cxn>
                <a:cxn ang="16200000">
                  <a:pos x="wd2" y="hd2"/>
                </a:cxn>
              </a:cxnLst>
              <a:rect l="0" t="0" r="r" b="b"/>
              <a:pathLst>
                <a:path w="21176" h="21600" extrusionOk="0">
                  <a:moveTo>
                    <a:pt x="2191" y="21600"/>
                  </a:moveTo>
                  <a:cubicBezTo>
                    <a:pt x="1626" y="21600"/>
                    <a:pt x="1074" y="21057"/>
                    <a:pt x="636" y="19972"/>
                  </a:cubicBezTo>
                  <a:cubicBezTo>
                    <a:pt x="-212" y="17801"/>
                    <a:pt x="-212" y="14219"/>
                    <a:pt x="636" y="12048"/>
                  </a:cubicBezTo>
                  <a:lnTo>
                    <a:pt x="3463" y="4812"/>
                  </a:lnTo>
                  <a:cubicBezTo>
                    <a:pt x="4495" y="2171"/>
                    <a:pt x="5810" y="615"/>
                    <a:pt x="7181" y="434"/>
                  </a:cubicBezTo>
                  <a:cubicBezTo>
                    <a:pt x="8807" y="181"/>
                    <a:pt x="10334" y="1700"/>
                    <a:pt x="11479" y="4631"/>
                  </a:cubicBezTo>
                  <a:lnTo>
                    <a:pt x="12991" y="8503"/>
                  </a:lnTo>
                  <a:cubicBezTo>
                    <a:pt x="13231" y="9118"/>
                    <a:pt x="13542" y="9443"/>
                    <a:pt x="13868" y="9443"/>
                  </a:cubicBezTo>
                  <a:cubicBezTo>
                    <a:pt x="14193" y="9443"/>
                    <a:pt x="14518" y="9118"/>
                    <a:pt x="14744" y="8503"/>
                  </a:cubicBezTo>
                  <a:lnTo>
                    <a:pt x="17430" y="1628"/>
                  </a:lnTo>
                  <a:cubicBezTo>
                    <a:pt x="17840" y="579"/>
                    <a:pt x="18391" y="0"/>
                    <a:pt x="18985" y="0"/>
                  </a:cubicBezTo>
                  <a:cubicBezTo>
                    <a:pt x="19564" y="0"/>
                    <a:pt x="20116" y="579"/>
                    <a:pt x="20540" y="1628"/>
                  </a:cubicBezTo>
                  <a:cubicBezTo>
                    <a:pt x="21388" y="3799"/>
                    <a:pt x="21388" y="7381"/>
                    <a:pt x="20540" y="9552"/>
                  </a:cubicBezTo>
                  <a:lnTo>
                    <a:pt x="17939" y="16209"/>
                  </a:lnTo>
                  <a:cubicBezTo>
                    <a:pt x="16907" y="18850"/>
                    <a:pt x="15592" y="20406"/>
                    <a:pt x="14221" y="20587"/>
                  </a:cubicBezTo>
                  <a:cubicBezTo>
                    <a:pt x="12595" y="20840"/>
                    <a:pt x="11069" y="19321"/>
                    <a:pt x="9924" y="16390"/>
                  </a:cubicBezTo>
                  <a:lnTo>
                    <a:pt x="8411" y="12519"/>
                  </a:lnTo>
                  <a:cubicBezTo>
                    <a:pt x="8171" y="11904"/>
                    <a:pt x="7831" y="11542"/>
                    <a:pt x="7492" y="11578"/>
                  </a:cubicBezTo>
                  <a:cubicBezTo>
                    <a:pt x="7181" y="11614"/>
                    <a:pt x="6870" y="11976"/>
                    <a:pt x="6630" y="12591"/>
                  </a:cubicBezTo>
                  <a:lnTo>
                    <a:pt x="3760" y="19936"/>
                  </a:lnTo>
                  <a:cubicBezTo>
                    <a:pt x="3322" y="21057"/>
                    <a:pt x="2757" y="21600"/>
                    <a:pt x="2191" y="21600"/>
                  </a:cubicBezTo>
                  <a:close/>
                  <a:moveTo>
                    <a:pt x="7535" y="1085"/>
                  </a:moveTo>
                  <a:cubicBezTo>
                    <a:pt x="7436" y="1085"/>
                    <a:pt x="7323" y="1085"/>
                    <a:pt x="7224" y="1122"/>
                  </a:cubicBezTo>
                  <a:cubicBezTo>
                    <a:pt x="5923" y="1303"/>
                    <a:pt x="4665" y="2786"/>
                    <a:pt x="3690" y="5282"/>
                  </a:cubicBezTo>
                  <a:lnTo>
                    <a:pt x="862" y="12519"/>
                  </a:lnTo>
                  <a:cubicBezTo>
                    <a:pt x="113" y="14436"/>
                    <a:pt x="113" y="17512"/>
                    <a:pt x="862" y="19429"/>
                  </a:cubicBezTo>
                  <a:cubicBezTo>
                    <a:pt x="1612" y="21347"/>
                    <a:pt x="2813" y="21347"/>
                    <a:pt x="3562" y="19429"/>
                  </a:cubicBezTo>
                  <a:lnTo>
                    <a:pt x="6432" y="12084"/>
                  </a:lnTo>
                  <a:cubicBezTo>
                    <a:pt x="6729" y="11325"/>
                    <a:pt x="7096" y="10890"/>
                    <a:pt x="7492" y="10854"/>
                  </a:cubicBezTo>
                  <a:cubicBezTo>
                    <a:pt x="7916" y="10818"/>
                    <a:pt x="8326" y="11216"/>
                    <a:pt x="8623" y="11976"/>
                  </a:cubicBezTo>
                  <a:lnTo>
                    <a:pt x="10136" y="15847"/>
                  </a:lnTo>
                  <a:cubicBezTo>
                    <a:pt x="11224" y="18633"/>
                    <a:pt x="12680" y="20044"/>
                    <a:pt x="14221" y="19827"/>
                  </a:cubicBezTo>
                  <a:cubicBezTo>
                    <a:pt x="15522" y="19646"/>
                    <a:pt x="16780" y="18163"/>
                    <a:pt x="17755" y="15666"/>
                  </a:cubicBezTo>
                  <a:lnTo>
                    <a:pt x="20356" y="9009"/>
                  </a:lnTo>
                  <a:cubicBezTo>
                    <a:pt x="21105" y="7091"/>
                    <a:pt x="21105" y="4016"/>
                    <a:pt x="20356" y="2098"/>
                  </a:cubicBezTo>
                  <a:cubicBezTo>
                    <a:pt x="20003" y="1194"/>
                    <a:pt x="19522" y="651"/>
                    <a:pt x="19013" y="651"/>
                  </a:cubicBezTo>
                  <a:cubicBezTo>
                    <a:pt x="18504" y="651"/>
                    <a:pt x="18024" y="1158"/>
                    <a:pt x="17670" y="2098"/>
                  </a:cubicBezTo>
                  <a:lnTo>
                    <a:pt x="14984" y="8973"/>
                  </a:lnTo>
                  <a:cubicBezTo>
                    <a:pt x="14702" y="9696"/>
                    <a:pt x="14320" y="10131"/>
                    <a:pt x="13910" y="10131"/>
                  </a:cubicBezTo>
                  <a:cubicBezTo>
                    <a:pt x="13500" y="10131"/>
                    <a:pt x="13118" y="9733"/>
                    <a:pt x="12836" y="8973"/>
                  </a:cubicBezTo>
                  <a:lnTo>
                    <a:pt x="11323" y="5101"/>
                  </a:lnTo>
                  <a:cubicBezTo>
                    <a:pt x="10291" y="2496"/>
                    <a:pt x="8948" y="1085"/>
                    <a:pt x="7535" y="1085"/>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dirty="0">
                <a:ln>
                  <a:noFill/>
                </a:ln>
                <a:solidFill>
                  <a:srgbClr val="FFFFFF"/>
                </a:solidFill>
                <a:effectLst/>
                <a:uLnTx/>
                <a:uFillTx/>
              </a:endParaRPr>
            </a:p>
          </p:txBody>
        </p:sp>
      </p:grpSp>
      <p:grpSp>
        <p:nvGrpSpPr>
          <p:cNvPr id="17" name="Group 16">
            <a:extLst>
              <a:ext uri="{FF2B5EF4-FFF2-40B4-BE49-F238E27FC236}">
                <a16:creationId xmlns:a16="http://schemas.microsoft.com/office/drawing/2014/main" id="{E0EF63D5-FADC-477F-BBF4-5AD0331DAA46}"/>
              </a:ext>
            </a:extLst>
          </p:cNvPr>
          <p:cNvGrpSpPr/>
          <p:nvPr/>
        </p:nvGrpSpPr>
        <p:grpSpPr>
          <a:xfrm>
            <a:off x="1367157" y="2470342"/>
            <a:ext cx="379730" cy="345441"/>
            <a:chOff x="8382000" y="5308599"/>
            <a:chExt cx="379730" cy="345441"/>
          </a:xfrm>
        </p:grpSpPr>
        <p:sp>
          <p:nvSpPr>
            <p:cNvPr id="18" name="Shape">
              <a:extLst>
                <a:ext uri="{FF2B5EF4-FFF2-40B4-BE49-F238E27FC236}">
                  <a16:creationId xmlns:a16="http://schemas.microsoft.com/office/drawing/2014/main" id="{FD3E6C19-9799-430A-B983-6959F8A65F06}"/>
                </a:ext>
              </a:extLst>
            </p:cNvPr>
            <p:cNvSpPr/>
            <p:nvPr/>
          </p:nvSpPr>
          <p:spPr>
            <a:xfrm>
              <a:off x="8458200" y="53593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0"/>
                  </a:moveTo>
                  <a:lnTo>
                    <a:pt x="10484" y="0"/>
                  </a:lnTo>
                  <a:cubicBezTo>
                    <a:pt x="4700" y="0"/>
                    <a:pt x="0" y="4841"/>
                    <a:pt x="0" y="10800"/>
                  </a:cubicBezTo>
                  <a:cubicBezTo>
                    <a:pt x="0" y="16759"/>
                    <a:pt x="4700" y="21600"/>
                    <a:pt x="10484" y="21600"/>
                  </a:cubicBezTo>
                  <a:lnTo>
                    <a:pt x="11116" y="21600"/>
                  </a:lnTo>
                  <a:cubicBezTo>
                    <a:pt x="16900" y="21600"/>
                    <a:pt x="21600" y="16759"/>
                    <a:pt x="21600" y="10800"/>
                  </a:cubicBezTo>
                  <a:cubicBezTo>
                    <a:pt x="21600" y="4841"/>
                    <a:pt x="16900" y="0"/>
                    <a:pt x="11116" y="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9" name="Shape">
              <a:extLst>
                <a:ext uri="{FF2B5EF4-FFF2-40B4-BE49-F238E27FC236}">
                  <a16:creationId xmlns:a16="http://schemas.microsoft.com/office/drawing/2014/main" id="{BC4701F8-023A-49D4-915D-8FE792036E30}"/>
                </a:ext>
              </a:extLst>
            </p:cNvPr>
            <p:cNvSpPr/>
            <p:nvPr/>
          </p:nvSpPr>
          <p:spPr>
            <a:xfrm>
              <a:off x="8382000" y="53085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21600"/>
                  </a:moveTo>
                  <a:lnTo>
                    <a:pt x="10484" y="21600"/>
                  </a:lnTo>
                  <a:cubicBezTo>
                    <a:pt x="4700" y="21600"/>
                    <a:pt x="0" y="16759"/>
                    <a:pt x="0" y="10800"/>
                  </a:cubicBezTo>
                  <a:cubicBezTo>
                    <a:pt x="0" y="4841"/>
                    <a:pt x="4700" y="0"/>
                    <a:pt x="10484" y="0"/>
                  </a:cubicBezTo>
                  <a:lnTo>
                    <a:pt x="11116" y="0"/>
                  </a:lnTo>
                  <a:cubicBezTo>
                    <a:pt x="16900" y="0"/>
                    <a:pt x="21600" y="4841"/>
                    <a:pt x="21600" y="10800"/>
                  </a:cubicBezTo>
                  <a:cubicBezTo>
                    <a:pt x="21600" y="16759"/>
                    <a:pt x="16900" y="21600"/>
                    <a:pt x="11116" y="21600"/>
                  </a:cubicBezTo>
                  <a:close/>
                  <a:moveTo>
                    <a:pt x="10484" y="1862"/>
                  </a:moveTo>
                  <a:cubicBezTo>
                    <a:pt x="5694" y="1862"/>
                    <a:pt x="1808" y="5866"/>
                    <a:pt x="1808" y="10800"/>
                  </a:cubicBezTo>
                  <a:cubicBezTo>
                    <a:pt x="1808" y="15735"/>
                    <a:pt x="5694" y="19738"/>
                    <a:pt x="10484" y="19738"/>
                  </a:cubicBezTo>
                  <a:lnTo>
                    <a:pt x="11116" y="19738"/>
                  </a:lnTo>
                  <a:cubicBezTo>
                    <a:pt x="15906" y="19738"/>
                    <a:pt x="19792" y="15735"/>
                    <a:pt x="19792" y="10800"/>
                  </a:cubicBezTo>
                  <a:cubicBezTo>
                    <a:pt x="19792" y="5866"/>
                    <a:pt x="15906" y="1862"/>
                    <a:pt x="11116" y="1862"/>
                  </a:cubicBezTo>
                  <a:lnTo>
                    <a:pt x="10484" y="1862"/>
                  </a:ln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
        <p:nvSpPr>
          <p:cNvPr id="20" name="Kotak Teks 14">
            <a:extLst>
              <a:ext uri="{FF2B5EF4-FFF2-40B4-BE49-F238E27FC236}">
                <a16:creationId xmlns:a16="http://schemas.microsoft.com/office/drawing/2014/main" id="{54DA1390-001C-4B56-B716-238F0C79E966}"/>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898949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838201" y="365125"/>
            <a:ext cx="7327556" cy="1325563"/>
          </a:xfrm>
        </p:spPr>
        <p:txBody>
          <a:bodyPr/>
          <a:lstStyle/>
          <a:p>
            <a:r>
              <a:rPr lang="en-US" dirty="0"/>
              <a:t>Developing a </a:t>
            </a:r>
            <a:r>
              <a:rPr lang="en-US" b="1" dirty="0">
                <a:solidFill>
                  <a:schemeClr val="accent3">
                    <a:lumMod val="60000"/>
                    <a:lumOff val="40000"/>
                  </a:schemeClr>
                </a:solidFill>
              </a:rPr>
              <a:t>web-based</a:t>
            </a:r>
            <a:r>
              <a:rPr lang="en-US" dirty="0"/>
              <a:t> application</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838200" y="1825625"/>
            <a:ext cx="7696200" cy="4351338"/>
          </a:xfrm>
        </p:spPr>
        <p:txBody>
          <a:bodyPr>
            <a:normAutofit fontScale="92500" lnSpcReduction="10000"/>
          </a:bodyPr>
          <a:lstStyle/>
          <a:p>
            <a:pPr marL="0" indent="0" algn="just">
              <a:buNone/>
            </a:pPr>
            <a:r>
              <a:rPr lang="en-US" dirty="0"/>
              <a:t>To develop a web application it is not necessary to have a client computer and a server computer connected over the internet. Instead the web server can be installed on the same PC as the web browser. The complete development of the web application can then take place and, when finished, the files can be uploaded to an external web host.</a:t>
            </a:r>
          </a:p>
          <a:p>
            <a:pPr marL="0" indent="0" algn="just">
              <a:buNone/>
            </a:pPr>
            <a:r>
              <a:rPr lang="en-US" dirty="0"/>
              <a:t>When writing programming code for a web application, one needs to conform to best practice. This includes making use of object oriented programming (OOP). The problem needs to be expressed in terms of objects. Each object is a member of a predefined class that has methods associated with it. </a:t>
            </a:r>
          </a:p>
        </p:txBody>
      </p:sp>
      <p:pic>
        <p:nvPicPr>
          <p:cNvPr id="28" name="Picture Placeholder 34">
            <a:extLst>
              <a:ext uri="{FF2B5EF4-FFF2-40B4-BE49-F238E27FC236}">
                <a16:creationId xmlns:a16="http://schemas.microsoft.com/office/drawing/2014/main" id="{AB2F8017-8282-4993-A97A-AFB17FBCD9A0}"/>
              </a:ext>
            </a:extLst>
          </p:cNvPr>
          <p:cNvPicPr>
            <a:picLocks noChangeAspect="1"/>
          </p:cNvPicPr>
          <p:nvPr/>
        </p:nvPicPr>
        <p:blipFill>
          <a:blip r:embed="rId2"/>
          <a:srcRect t="124" b="124"/>
          <a:stretch>
            <a:fillRect/>
          </a:stretch>
        </p:blipFill>
        <p:spPr>
          <a:xfrm>
            <a:off x="8414324" y="0"/>
            <a:ext cx="3777677" cy="4009396"/>
          </a:xfrm>
          <a:custGeom>
            <a:avLst/>
            <a:gdLst>
              <a:gd name="connsiteX0" fmla="*/ 14816 w 3777677"/>
              <a:gd name="connsiteY0" fmla="*/ 0 h 4009396"/>
              <a:gd name="connsiteX1" fmla="*/ 2817309 w 3777677"/>
              <a:gd name="connsiteY1" fmla="*/ 0 h 4009396"/>
              <a:gd name="connsiteX2" fmla="*/ 3777677 w 3777677"/>
              <a:gd name="connsiteY2" fmla="*/ 9264 h 4009396"/>
              <a:gd name="connsiteX3" fmla="*/ 3777677 w 3777677"/>
              <a:gd name="connsiteY3" fmla="*/ 4009396 h 4009396"/>
              <a:gd name="connsiteX4" fmla="*/ 3541551 w 3777677"/>
              <a:gd name="connsiteY4" fmla="*/ 3752263 h 4009396"/>
              <a:gd name="connsiteX5" fmla="*/ 3317786 w 3777677"/>
              <a:gd name="connsiteY5" fmla="*/ 3552313 h 4009396"/>
              <a:gd name="connsiteX6" fmla="*/ 2959655 w 3777677"/>
              <a:gd name="connsiteY6" fmla="*/ 3282847 h 4009396"/>
              <a:gd name="connsiteX7" fmla="*/ 2461783 w 3777677"/>
              <a:gd name="connsiteY7" fmla="*/ 2975259 h 4009396"/>
              <a:gd name="connsiteX8" fmla="*/ 1964627 w 3777677"/>
              <a:gd name="connsiteY8" fmla="*/ 2701122 h 4009396"/>
              <a:gd name="connsiteX9" fmla="*/ 1587685 w 3777677"/>
              <a:gd name="connsiteY9" fmla="*/ 2486782 h 4009396"/>
              <a:gd name="connsiteX10" fmla="*/ 1173478 w 3777677"/>
              <a:gd name="connsiteY10" fmla="*/ 2235442 h 4009396"/>
              <a:gd name="connsiteX11" fmla="*/ 661094 w 3777677"/>
              <a:gd name="connsiteY11" fmla="*/ 1882259 h 4009396"/>
              <a:gd name="connsiteX12" fmla="*/ 224135 w 3777677"/>
              <a:gd name="connsiteY12" fmla="*/ 1445170 h 4009396"/>
              <a:gd name="connsiteX13" fmla="*/ 0 w 3777677"/>
              <a:gd name="connsiteY13" fmla="*/ 870705 h 4009396"/>
              <a:gd name="connsiteX14" fmla="*/ 0 w 3777677"/>
              <a:gd name="connsiteY14" fmla="*/ 87978 h 4009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7677" h="4009396">
                <a:moveTo>
                  <a:pt x="14816" y="0"/>
                </a:moveTo>
                <a:lnTo>
                  <a:pt x="2817309" y="0"/>
                </a:lnTo>
                <a:lnTo>
                  <a:pt x="3777677" y="9264"/>
                </a:lnTo>
                <a:lnTo>
                  <a:pt x="3777677" y="4009396"/>
                </a:lnTo>
                <a:lnTo>
                  <a:pt x="3541551" y="3752263"/>
                </a:lnTo>
                <a:lnTo>
                  <a:pt x="3317786" y="3552313"/>
                </a:lnTo>
                <a:lnTo>
                  <a:pt x="2959655" y="3282847"/>
                </a:lnTo>
                <a:lnTo>
                  <a:pt x="2461783" y="2975259"/>
                </a:lnTo>
                <a:lnTo>
                  <a:pt x="1964627" y="2701122"/>
                </a:lnTo>
                <a:lnTo>
                  <a:pt x="1587685" y="2486782"/>
                </a:lnTo>
                <a:lnTo>
                  <a:pt x="1173478" y="2235442"/>
                </a:lnTo>
                <a:lnTo>
                  <a:pt x="661094" y="1882259"/>
                </a:lnTo>
                <a:lnTo>
                  <a:pt x="224135" y="1445170"/>
                </a:lnTo>
                <a:lnTo>
                  <a:pt x="0" y="870705"/>
                </a:lnTo>
                <a:lnTo>
                  <a:pt x="0" y="87978"/>
                </a:lnTo>
                <a:close/>
              </a:path>
            </a:pathLst>
          </a:custGeom>
          <a:solidFill>
            <a:sysClr val="windowText" lastClr="000000">
              <a:lumMod val="65000"/>
              <a:lumOff val="35000"/>
            </a:sysClr>
          </a:solidFill>
        </p:spPr>
      </p:pic>
      <p:sp>
        <p:nvSpPr>
          <p:cNvPr id="29" name="Shape">
            <a:extLst>
              <a:ext uri="{FF2B5EF4-FFF2-40B4-BE49-F238E27FC236}">
                <a16:creationId xmlns:a16="http://schemas.microsoft.com/office/drawing/2014/main" id="{32155AF1-3C25-4632-977A-0D9570BB9215}"/>
              </a:ext>
            </a:extLst>
          </p:cNvPr>
          <p:cNvSpPr/>
          <p:nvPr/>
        </p:nvSpPr>
        <p:spPr>
          <a:xfrm>
            <a:off x="8169897" y="-1"/>
            <a:ext cx="4017963" cy="4097326"/>
          </a:xfrm>
          <a:custGeom>
            <a:avLst/>
            <a:gdLst/>
            <a:ahLst/>
            <a:cxnLst>
              <a:cxn ang="0">
                <a:pos x="wd2" y="hd2"/>
              </a:cxn>
              <a:cxn ang="5400000">
                <a:pos x="wd2" y="hd2"/>
              </a:cxn>
              <a:cxn ang="10800000">
                <a:pos x="wd2" y="hd2"/>
              </a:cxn>
              <a:cxn ang="16200000">
                <a:pos x="wd2" y="hd2"/>
              </a:cxn>
            </a:cxnLst>
            <a:rect l="0" t="0" r="r" b="b"/>
            <a:pathLst>
              <a:path w="21583" h="21600" extrusionOk="0">
                <a:moveTo>
                  <a:pt x="21583" y="20988"/>
                </a:moveTo>
                <a:cubicBezTo>
                  <a:pt x="21424" y="20807"/>
                  <a:pt x="21261" y="20626"/>
                  <a:pt x="21097" y="20445"/>
                </a:cubicBezTo>
                <a:cubicBezTo>
                  <a:pt x="20335" y="19617"/>
                  <a:pt x="19476" y="18884"/>
                  <a:pt x="18575" y="18202"/>
                </a:cubicBezTo>
                <a:cubicBezTo>
                  <a:pt x="17972" y="17740"/>
                  <a:pt x="17343" y="17298"/>
                  <a:pt x="16688" y="16902"/>
                </a:cubicBezTo>
                <a:cubicBezTo>
                  <a:pt x="16218" y="16615"/>
                  <a:pt x="15747" y="16329"/>
                  <a:pt x="15276" y="16043"/>
                </a:cubicBezTo>
                <a:cubicBezTo>
                  <a:pt x="14581" y="15621"/>
                  <a:pt x="13854" y="15245"/>
                  <a:pt x="13143" y="14853"/>
                </a:cubicBezTo>
                <a:cubicBezTo>
                  <a:pt x="12433" y="14462"/>
                  <a:pt x="11716" y="14085"/>
                  <a:pt x="11000" y="13704"/>
                </a:cubicBezTo>
                <a:cubicBezTo>
                  <a:pt x="10821" y="13609"/>
                  <a:pt x="10642" y="13523"/>
                  <a:pt x="10468" y="13418"/>
                </a:cubicBezTo>
                <a:cubicBezTo>
                  <a:pt x="10197" y="13257"/>
                  <a:pt x="9931" y="13097"/>
                  <a:pt x="9660" y="12941"/>
                </a:cubicBezTo>
                <a:cubicBezTo>
                  <a:pt x="9292" y="12720"/>
                  <a:pt x="8924" y="12504"/>
                  <a:pt x="8550" y="12283"/>
                </a:cubicBezTo>
                <a:cubicBezTo>
                  <a:pt x="8172" y="12062"/>
                  <a:pt x="7814" y="11817"/>
                  <a:pt x="7456" y="11561"/>
                </a:cubicBezTo>
                <a:cubicBezTo>
                  <a:pt x="6044" y="10562"/>
                  <a:pt x="4740" y="9382"/>
                  <a:pt x="3717" y="7991"/>
                </a:cubicBezTo>
                <a:cubicBezTo>
                  <a:pt x="3451" y="7630"/>
                  <a:pt x="3221" y="7233"/>
                  <a:pt x="3011" y="6837"/>
                </a:cubicBezTo>
                <a:cubicBezTo>
                  <a:pt x="2791" y="6430"/>
                  <a:pt x="2612" y="6009"/>
                  <a:pt x="2453" y="5577"/>
                </a:cubicBezTo>
                <a:cubicBezTo>
                  <a:pt x="2147" y="4749"/>
                  <a:pt x="1942" y="3890"/>
                  <a:pt x="1835" y="3017"/>
                </a:cubicBezTo>
                <a:cubicBezTo>
                  <a:pt x="1778" y="2399"/>
                  <a:pt x="1783" y="1782"/>
                  <a:pt x="1855" y="1165"/>
                </a:cubicBezTo>
                <a:cubicBezTo>
                  <a:pt x="1891" y="878"/>
                  <a:pt x="1922" y="592"/>
                  <a:pt x="1973" y="311"/>
                </a:cubicBezTo>
                <a:cubicBezTo>
                  <a:pt x="1993" y="206"/>
                  <a:pt x="2008" y="105"/>
                  <a:pt x="2029" y="0"/>
                </a:cubicBezTo>
                <a:lnTo>
                  <a:pt x="980" y="0"/>
                </a:lnTo>
                <a:cubicBezTo>
                  <a:pt x="847" y="231"/>
                  <a:pt x="730" y="462"/>
                  <a:pt x="622" y="708"/>
                </a:cubicBezTo>
                <a:cubicBezTo>
                  <a:pt x="494" y="989"/>
                  <a:pt x="387" y="1280"/>
                  <a:pt x="285" y="1566"/>
                </a:cubicBezTo>
                <a:cubicBezTo>
                  <a:pt x="198" y="1812"/>
                  <a:pt x="152" y="2078"/>
                  <a:pt x="101" y="2334"/>
                </a:cubicBezTo>
                <a:cubicBezTo>
                  <a:pt x="39" y="2635"/>
                  <a:pt x="19" y="2942"/>
                  <a:pt x="3" y="3248"/>
                </a:cubicBezTo>
                <a:cubicBezTo>
                  <a:pt x="-17" y="3745"/>
                  <a:pt x="60" y="4242"/>
                  <a:pt x="167" y="4724"/>
                </a:cubicBezTo>
                <a:cubicBezTo>
                  <a:pt x="285" y="5246"/>
                  <a:pt x="494" y="5748"/>
                  <a:pt x="725" y="6230"/>
                </a:cubicBezTo>
                <a:cubicBezTo>
                  <a:pt x="1190" y="7208"/>
                  <a:pt x="1891" y="8077"/>
                  <a:pt x="2663" y="8835"/>
                </a:cubicBezTo>
                <a:cubicBezTo>
                  <a:pt x="3456" y="9613"/>
                  <a:pt x="4341" y="10296"/>
                  <a:pt x="5267" y="10918"/>
                </a:cubicBezTo>
                <a:cubicBezTo>
                  <a:pt x="6100" y="11480"/>
                  <a:pt x="6965" y="12002"/>
                  <a:pt x="7855" y="12474"/>
                </a:cubicBezTo>
                <a:cubicBezTo>
                  <a:pt x="8632" y="12881"/>
                  <a:pt x="9410" y="13292"/>
                  <a:pt x="10187" y="13699"/>
                </a:cubicBezTo>
                <a:cubicBezTo>
                  <a:pt x="11670" y="14477"/>
                  <a:pt x="13138" y="15285"/>
                  <a:pt x="14606" y="16093"/>
                </a:cubicBezTo>
                <a:cubicBezTo>
                  <a:pt x="14857" y="16234"/>
                  <a:pt x="15102" y="16384"/>
                  <a:pt x="15348" y="16535"/>
                </a:cubicBezTo>
                <a:cubicBezTo>
                  <a:pt x="15778" y="16796"/>
                  <a:pt x="16207" y="17057"/>
                  <a:pt x="16637" y="17318"/>
                </a:cubicBezTo>
                <a:cubicBezTo>
                  <a:pt x="16969" y="17519"/>
                  <a:pt x="17287" y="17750"/>
                  <a:pt x="17609" y="17976"/>
                </a:cubicBezTo>
                <a:cubicBezTo>
                  <a:pt x="18100" y="18322"/>
                  <a:pt x="18575" y="18689"/>
                  <a:pt x="19041" y="19070"/>
                </a:cubicBezTo>
                <a:cubicBezTo>
                  <a:pt x="19465" y="19411"/>
                  <a:pt x="19870" y="19773"/>
                  <a:pt x="20258" y="20154"/>
                </a:cubicBezTo>
                <a:cubicBezTo>
                  <a:pt x="20667" y="20556"/>
                  <a:pt x="21046" y="20983"/>
                  <a:pt x="21419" y="21409"/>
                </a:cubicBezTo>
                <a:cubicBezTo>
                  <a:pt x="21476" y="21475"/>
                  <a:pt x="21527" y="21535"/>
                  <a:pt x="21583" y="21600"/>
                </a:cubicBezTo>
                <a:lnTo>
                  <a:pt x="21583" y="20988"/>
                </a:ln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30" name="Group 29">
            <a:extLst>
              <a:ext uri="{FF2B5EF4-FFF2-40B4-BE49-F238E27FC236}">
                <a16:creationId xmlns:a16="http://schemas.microsoft.com/office/drawing/2014/main" id="{162D1C91-EB8C-46B3-8403-374E4761A8B2}"/>
              </a:ext>
            </a:extLst>
          </p:cNvPr>
          <p:cNvGrpSpPr/>
          <p:nvPr/>
        </p:nvGrpSpPr>
        <p:grpSpPr>
          <a:xfrm>
            <a:off x="10525038" y="1674647"/>
            <a:ext cx="1363057" cy="748030"/>
            <a:chOff x="6756399" y="3949700"/>
            <a:chExt cx="1363057" cy="748030"/>
          </a:xfrm>
        </p:grpSpPr>
        <p:sp>
          <p:nvSpPr>
            <p:cNvPr id="31" name="Shape">
              <a:extLst>
                <a:ext uri="{FF2B5EF4-FFF2-40B4-BE49-F238E27FC236}">
                  <a16:creationId xmlns:a16="http://schemas.microsoft.com/office/drawing/2014/main" id="{BC488D93-562B-4F69-AFD6-C77BD496201E}"/>
                </a:ext>
              </a:extLst>
            </p:cNvPr>
            <p:cNvSpPr/>
            <p:nvPr/>
          </p:nvSpPr>
          <p:spPr>
            <a:xfrm>
              <a:off x="6959599" y="4076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72"/>
                    <a:pt x="19148" y="21600"/>
                    <a:pt x="18077" y="2160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2" name="Shape">
              <a:extLst>
                <a:ext uri="{FF2B5EF4-FFF2-40B4-BE49-F238E27FC236}">
                  <a16:creationId xmlns:a16="http://schemas.microsoft.com/office/drawing/2014/main" id="{E2194790-415E-4FCB-851F-EB55119C9773}"/>
                </a:ext>
              </a:extLst>
            </p:cNvPr>
            <p:cNvSpPr/>
            <p:nvPr/>
          </p:nvSpPr>
          <p:spPr>
            <a:xfrm>
              <a:off x="6756399" y="3949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28"/>
                    <a:pt x="19148" y="21600"/>
                    <a:pt x="18077" y="21600"/>
                  </a:cubicBezTo>
                  <a:close/>
                  <a:moveTo>
                    <a:pt x="10606" y="839"/>
                  </a:moveTo>
                  <a:cubicBezTo>
                    <a:pt x="6183" y="839"/>
                    <a:pt x="2273" y="5919"/>
                    <a:pt x="644" y="13737"/>
                  </a:cubicBezTo>
                  <a:cubicBezTo>
                    <a:pt x="318" y="15328"/>
                    <a:pt x="411" y="17094"/>
                    <a:pt x="923" y="18508"/>
                  </a:cubicBezTo>
                  <a:cubicBezTo>
                    <a:pt x="1435" y="19921"/>
                    <a:pt x="2226" y="20717"/>
                    <a:pt x="3134" y="20717"/>
                  </a:cubicBezTo>
                  <a:lnTo>
                    <a:pt x="18077" y="20717"/>
                  </a:lnTo>
                  <a:cubicBezTo>
                    <a:pt x="18985" y="20717"/>
                    <a:pt x="19776" y="19921"/>
                    <a:pt x="20288" y="18508"/>
                  </a:cubicBezTo>
                  <a:cubicBezTo>
                    <a:pt x="20801" y="17094"/>
                    <a:pt x="20894" y="15328"/>
                    <a:pt x="20568" y="13737"/>
                  </a:cubicBezTo>
                  <a:cubicBezTo>
                    <a:pt x="18938" y="5919"/>
                    <a:pt x="15028" y="839"/>
                    <a:pt x="10606" y="839"/>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3" name="Group 32">
            <a:extLst>
              <a:ext uri="{FF2B5EF4-FFF2-40B4-BE49-F238E27FC236}">
                <a16:creationId xmlns:a16="http://schemas.microsoft.com/office/drawing/2014/main" id="{13E9CF91-7964-4808-A0CB-DD73F202070E}"/>
              </a:ext>
            </a:extLst>
          </p:cNvPr>
          <p:cNvGrpSpPr/>
          <p:nvPr/>
        </p:nvGrpSpPr>
        <p:grpSpPr>
          <a:xfrm>
            <a:off x="11508365" y="2665964"/>
            <a:ext cx="379730" cy="345441"/>
            <a:chOff x="8382000" y="5308599"/>
            <a:chExt cx="379730" cy="345441"/>
          </a:xfrm>
        </p:grpSpPr>
        <p:sp>
          <p:nvSpPr>
            <p:cNvPr id="34" name="Shape">
              <a:extLst>
                <a:ext uri="{FF2B5EF4-FFF2-40B4-BE49-F238E27FC236}">
                  <a16:creationId xmlns:a16="http://schemas.microsoft.com/office/drawing/2014/main" id="{52EB881A-862E-479A-88B8-2A2992E2BB1F}"/>
                </a:ext>
              </a:extLst>
            </p:cNvPr>
            <p:cNvSpPr/>
            <p:nvPr/>
          </p:nvSpPr>
          <p:spPr>
            <a:xfrm>
              <a:off x="8458200" y="53593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0"/>
                  </a:moveTo>
                  <a:lnTo>
                    <a:pt x="10484" y="0"/>
                  </a:lnTo>
                  <a:cubicBezTo>
                    <a:pt x="4700" y="0"/>
                    <a:pt x="0" y="4841"/>
                    <a:pt x="0" y="10800"/>
                  </a:cubicBezTo>
                  <a:cubicBezTo>
                    <a:pt x="0" y="16759"/>
                    <a:pt x="4700" y="21600"/>
                    <a:pt x="10484" y="21600"/>
                  </a:cubicBezTo>
                  <a:lnTo>
                    <a:pt x="11116" y="21600"/>
                  </a:lnTo>
                  <a:cubicBezTo>
                    <a:pt x="16900" y="21600"/>
                    <a:pt x="21600" y="16759"/>
                    <a:pt x="21600" y="10800"/>
                  </a:cubicBezTo>
                  <a:cubicBezTo>
                    <a:pt x="21600" y="4841"/>
                    <a:pt x="16900" y="0"/>
                    <a:pt x="11116" y="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5" name="Shape">
              <a:extLst>
                <a:ext uri="{FF2B5EF4-FFF2-40B4-BE49-F238E27FC236}">
                  <a16:creationId xmlns:a16="http://schemas.microsoft.com/office/drawing/2014/main" id="{74BEB7C7-7EF5-4487-B871-422B9869E36B}"/>
                </a:ext>
              </a:extLst>
            </p:cNvPr>
            <p:cNvSpPr/>
            <p:nvPr/>
          </p:nvSpPr>
          <p:spPr>
            <a:xfrm>
              <a:off x="8382000" y="53085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21600"/>
                  </a:moveTo>
                  <a:lnTo>
                    <a:pt x="10484" y="21600"/>
                  </a:lnTo>
                  <a:cubicBezTo>
                    <a:pt x="4700" y="21600"/>
                    <a:pt x="0" y="16759"/>
                    <a:pt x="0" y="10800"/>
                  </a:cubicBezTo>
                  <a:cubicBezTo>
                    <a:pt x="0" y="4841"/>
                    <a:pt x="4700" y="0"/>
                    <a:pt x="10484" y="0"/>
                  </a:cubicBezTo>
                  <a:lnTo>
                    <a:pt x="11116" y="0"/>
                  </a:lnTo>
                  <a:cubicBezTo>
                    <a:pt x="16900" y="0"/>
                    <a:pt x="21600" y="4841"/>
                    <a:pt x="21600" y="10800"/>
                  </a:cubicBezTo>
                  <a:cubicBezTo>
                    <a:pt x="21600" y="16759"/>
                    <a:pt x="16900" y="21600"/>
                    <a:pt x="11116" y="21600"/>
                  </a:cubicBezTo>
                  <a:close/>
                  <a:moveTo>
                    <a:pt x="10484" y="1862"/>
                  </a:moveTo>
                  <a:cubicBezTo>
                    <a:pt x="5694" y="1862"/>
                    <a:pt x="1808" y="5866"/>
                    <a:pt x="1808" y="10800"/>
                  </a:cubicBezTo>
                  <a:cubicBezTo>
                    <a:pt x="1808" y="15735"/>
                    <a:pt x="5694" y="19738"/>
                    <a:pt x="10484" y="19738"/>
                  </a:cubicBezTo>
                  <a:lnTo>
                    <a:pt x="11116" y="19738"/>
                  </a:lnTo>
                  <a:cubicBezTo>
                    <a:pt x="15906" y="19738"/>
                    <a:pt x="19792" y="15735"/>
                    <a:pt x="19792" y="10800"/>
                  </a:cubicBezTo>
                  <a:cubicBezTo>
                    <a:pt x="19792" y="5866"/>
                    <a:pt x="15906" y="1862"/>
                    <a:pt x="11116" y="1862"/>
                  </a:cubicBezTo>
                  <a:lnTo>
                    <a:pt x="10484" y="1862"/>
                  </a:ln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3184297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838200" y="365125"/>
            <a:ext cx="5853545" cy="1325563"/>
          </a:xfrm>
        </p:spPr>
        <p:txBody>
          <a:bodyPr/>
          <a:lstStyle/>
          <a:p>
            <a:r>
              <a:rPr lang="en-US" dirty="0"/>
              <a:t>Developing a </a:t>
            </a:r>
            <a:r>
              <a:rPr lang="en-US" b="1" dirty="0">
                <a:solidFill>
                  <a:schemeClr val="accent3">
                    <a:lumMod val="60000"/>
                    <a:lumOff val="40000"/>
                  </a:schemeClr>
                </a:solidFill>
              </a:rPr>
              <a:t>web-based</a:t>
            </a:r>
            <a:r>
              <a:rPr lang="en-US" dirty="0"/>
              <a:t> application [cont..]</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838200" y="1825625"/>
            <a:ext cx="7516091" cy="4351338"/>
          </a:xfrm>
        </p:spPr>
        <p:txBody>
          <a:bodyPr>
            <a:normAutofit fontScale="92500" lnSpcReduction="10000"/>
          </a:bodyPr>
          <a:lstStyle/>
          <a:p>
            <a:pPr marL="0" indent="0" algn="just">
              <a:buNone/>
            </a:pPr>
            <a:r>
              <a:rPr lang="en-US" dirty="0"/>
              <a:t>It is possible for several users to be interacting with the same web page at the same time. The programming code has to be able to cope. The variables used in the code that are not dependent on individual use are isolated from the variables that are specific to individual use. We refer to the specific use as a session.</a:t>
            </a:r>
          </a:p>
          <a:p>
            <a:pPr marL="0" indent="0" algn="just">
              <a:buNone/>
            </a:pPr>
            <a:r>
              <a:rPr lang="en-US" dirty="0"/>
              <a:t>The values of the session variables for a user are lost when the user ceases using the website. To overcome this, the values can be stored on the user's PC. This is referred to as a cookie. When the user revisits the website, the browser searches for the cookie and sets the variables to the values contained therein.</a:t>
            </a:r>
          </a:p>
        </p:txBody>
      </p:sp>
      <p:pic>
        <p:nvPicPr>
          <p:cNvPr id="12" name="Picture Placeholder 34">
            <a:extLst>
              <a:ext uri="{FF2B5EF4-FFF2-40B4-BE49-F238E27FC236}">
                <a16:creationId xmlns:a16="http://schemas.microsoft.com/office/drawing/2014/main" id="{0DE07FBB-A68C-4F66-B6F3-1A256C255EE8}"/>
              </a:ext>
            </a:extLst>
          </p:cNvPr>
          <p:cNvPicPr>
            <a:picLocks noChangeAspect="1"/>
          </p:cNvPicPr>
          <p:nvPr/>
        </p:nvPicPr>
        <p:blipFill>
          <a:blip r:embed="rId2"/>
          <a:srcRect t="124" b="124"/>
          <a:stretch>
            <a:fillRect/>
          </a:stretch>
        </p:blipFill>
        <p:spPr>
          <a:xfrm>
            <a:off x="8414324" y="0"/>
            <a:ext cx="3777677" cy="4009396"/>
          </a:xfrm>
          <a:custGeom>
            <a:avLst/>
            <a:gdLst>
              <a:gd name="connsiteX0" fmla="*/ 14816 w 3777677"/>
              <a:gd name="connsiteY0" fmla="*/ 0 h 4009396"/>
              <a:gd name="connsiteX1" fmla="*/ 2817309 w 3777677"/>
              <a:gd name="connsiteY1" fmla="*/ 0 h 4009396"/>
              <a:gd name="connsiteX2" fmla="*/ 3777677 w 3777677"/>
              <a:gd name="connsiteY2" fmla="*/ 9264 h 4009396"/>
              <a:gd name="connsiteX3" fmla="*/ 3777677 w 3777677"/>
              <a:gd name="connsiteY3" fmla="*/ 4009396 h 4009396"/>
              <a:gd name="connsiteX4" fmla="*/ 3541551 w 3777677"/>
              <a:gd name="connsiteY4" fmla="*/ 3752263 h 4009396"/>
              <a:gd name="connsiteX5" fmla="*/ 3317786 w 3777677"/>
              <a:gd name="connsiteY5" fmla="*/ 3552313 h 4009396"/>
              <a:gd name="connsiteX6" fmla="*/ 2959655 w 3777677"/>
              <a:gd name="connsiteY6" fmla="*/ 3282847 h 4009396"/>
              <a:gd name="connsiteX7" fmla="*/ 2461783 w 3777677"/>
              <a:gd name="connsiteY7" fmla="*/ 2975259 h 4009396"/>
              <a:gd name="connsiteX8" fmla="*/ 1964627 w 3777677"/>
              <a:gd name="connsiteY8" fmla="*/ 2701122 h 4009396"/>
              <a:gd name="connsiteX9" fmla="*/ 1587685 w 3777677"/>
              <a:gd name="connsiteY9" fmla="*/ 2486782 h 4009396"/>
              <a:gd name="connsiteX10" fmla="*/ 1173478 w 3777677"/>
              <a:gd name="connsiteY10" fmla="*/ 2235442 h 4009396"/>
              <a:gd name="connsiteX11" fmla="*/ 661094 w 3777677"/>
              <a:gd name="connsiteY11" fmla="*/ 1882259 h 4009396"/>
              <a:gd name="connsiteX12" fmla="*/ 224135 w 3777677"/>
              <a:gd name="connsiteY12" fmla="*/ 1445170 h 4009396"/>
              <a:gd name="connsiteX13" fmla="*/ 0 w 3777677"/>
              <a:gd name="connsiteY13" fmla="*/ 870705 h 4009396"/>
              <a:gd name="connsiteX14" fmla="*/ 0 w 3777677"/>
              <a:gd name="connsiteY14" fmla="*/ 87978 h 4009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7677" h="4009396">
                <a:moveTo>
                  <a:pt x="14816" y="0"/>
                </a:moveTo>
                <a:lnTo>
                  <a:pt x="2817309" y="0"/>
                </a:lnTo>
                <a:lnTo>
                  <a:pt x="3777677" y="9264"/>
                </a:lnTo>
                <a:lnTo>
                  <a:pt x="3777677" y="4009396"/>
                </a:lnTo>
                <a:lnTo>
                  <a:pt x="3541551" y="3752263"/>
                </a:lnTo>
                <a:lnTo>
                  <a:pt x="3317786" y="3552313"/>
                </a:lnTo>
                <a:lnTo>
                  <a:pt x="2959655" y="3282847"/>
                </a:lnTo>
                <a:lnTo>
                  <a:pt x="2461783" y="2975259"/>
                </a:lnTo>
                <a:lnTo>
                  <a:pt x="1964627" y="2701122"/>
                </a:lnTo>
                <a:lnTo>
                  <a:pt x="1587685" y="2486782"/>
                </a:lnTo>
                <a:lnTo>
                  <a:pt x="1173478" y="2235442"/>
                </a:lnTo>
                <a:lnTo>
                  <a:pt x="661094" y="1882259"/>
                </a:lnTo>
                <a:lnTo>
                  <a:pt x="224135" y="1445170"/>
                </a:lnTo>
                <a:lnTo>
                  <a:pt x="0" y="870705"/>
                </a:lnTo>
                <a:lnTo>
                  <a:pt x="0" y="87978"/>
                </a:lnTo>
                <a:close/>
              </a:path>
            </a:pathLst>
          </a:custGeom>
          <a:solidFill>
            <a:sysClr val="windowText" lastClr="000000">
              <a:lumMod val="65000"/>
              <a:lumOff val="35000"/>
            </a:sysClr>
          </a:solidFill>
        </p:spPr>
      </p:pic>
      <p:sp>
        <p:nvSpPr>
          <p:cNvPr id="13" name="Shape">
            <a:extLst>
              <a:ext uri="{FF2B5EF4-FFF2-40B4-BE49-F238E27FC236}">
                <a16:creationId xmlns:a16="http://schemas.microsoft.com/office/drawing/2014/main" id="{F6EFC50A-6F27-442E-8321-D0BB4F780D5E}"/>
              </a:ext>
            </a:extLst>
          </p:cNvPr>
          <p:cNvSpPr/>
          <p:nvPr/>
        </p:nvSpPr>
        <p:spPr>
          <a:xfrm>
            <a:off x="8169897" y="-1"/>
            <a:ext cx="4017963" cy="4097326"/>
          </a:xfrm>
          <a:custGeom>
            <a:avLst/>
            <a:gdLst/>
            <a:ahLst/>
            <a:cxnLst>
              <a:cxn ang="0">
                <a:pos x="wd2" y="hd2"/>
              </a:cxn>
              <a:cxn ang="5400000">
                <a:pos x="wd2" y="hd2"/>
              </a:cxn>
              <a:cxn ang="10800000">
                <a:pos x="wd2" y="hd2"/>
              </a:cxn>
              <a:cxn ang="16200000">
                <a:pos x="wd2" y="hd2"/>
              </a:cxn>
            </a:cxnLst>
            <a:rect l="0" t="0" r="r" b="b"/>
            <a:pathLst>
              <a:path w="21583" h="21600" extrusionOk="0">
                <a:moveTo>
                  <a:pt x="21583" y="20988"/>
                </a:moveTo>
                <a:cubicBezTo>
                  <a:pt x="21424" y="20807"/>
                  <a:pt x="21261" y="20626"/>
                  <a:pt x="21097" y="20445"/>
                </a:cubicBezTo>
                <a:cubicBezTo>
                  <a:pt x="20335" y="19617"/>
                  <a:pt x="19476" y="18884"/>
                  <a:pt x="18575" y="18202"/>
                </a:cubicBezTo>
                <a:cubicBezTo>
                  <a:pt x="17972" y="17740"/>
                  <a:pt x="17343" y="17298"/>
                  <a:pt x="16688" y="16902"/>
                </a:cubicBezTo>
                <a:cubicBezTo>
                  <a:pt x="16218" y="16615"/>
                  <a:pt x="15747" y="16329"/>
                  <a:pt x="15276" y="16043"/>
                </a:cubicBezTo>
                <a:cubicBezTo>
                  <a:pt x="14581" y="15621"/>
                  <a:pt x="13854" y="15245"/>
                  <a:pt x="13143" y="14853"/>
                </a:cubicBezTo>
                <a:cubicBezTo>
                  <a:pt x="12433" y="14462"/>
                  <a:pt x="11716" y="14085"/>
                  <a:pt x="11000" y="13704"/>
                </a:cubicBezTo>
                <a:cubicBezTo>
                  <a:pt x="10821" y="13609"/>
                  <a:pt x="10642" y="13523"/>
                  <a:pt x="10468" y="13418"/>
                </a:cubicBezTo>
                <a:cubicBezTo>
                  <a:pt x="10197" y="13257"/>
                  <a:pt x="9931" y="13097"/>
                  <a:pt x="9660" y="12941"/>
                </a:cubicBezTo>
                <a:cubicBezTo>
                  <a:pt x="9292" y="12720"/>
                  <a:pt x="8924" y="12504"/>
                  <a:pt x="8550" y="12283"/>
                </a:cubicBezTo>
                <a:cubicBezTo>
                  <a:pt x="8172" y="12062"/>
                  <a:pt x="7814" y="11817"/>
                  <a:pt x="7456" y="11561"/>
                </a:cubicBezTo>
                <a:cubicBezTo>
                  <a:pt x="6044" y="10562"/>
                  <a:pt x="4740" y="9382"/>
                  <a:pt x="3717" y="7991"/>
                </a:cubicBezTo>
                <a:cubicBezTo>
                  <a:pt x="3451" y="7630"/>
                  <a:pt x="3221" y="7233"/>
                  <a:pt x="3011" y="6837"/>
                </a:cubicBezTo>
                <a:cubicBezTo>
                  <a:pt x="2791" y="6430"/>
                  <a:pt x="2612" y="6009"/>
                  <a:pt x="2453" y="5577"/>
                </a:cubicBezTo>
                <a:cubicBezTo>
                  <a:pt x="2147" y="4749"/>
                  <a:pt x="1942" y="3890"/>
                  <a:pt x="1835" y="3017"/>
                </a:cubicBezTo>
                <a:cubicBezTo>
                  <a:pt x="1778" y="2399"/>
                  <a:pt x="1783" y="1782"/>
                  <a:pt x="1855" y="1165"/>
                </a:cubicBezTo>
                <a:cubicBezTo>
                  <a:pt x="1891" y="878"/>
                  <a:pt x="1922" y="592"/>
                  <a:pt x="1973" y="311"/>
                </a:cubicBezTo>
                <a:cubicBezTo>
                  <a:pt x="1993" y="206"/>
                  <a:pt x="2008" y="105"/>
                  <a:pt x="2029" y="0"/>
                </a:cubicBezTo>
                <a:lnTo>
                  <a:pt x="980" y="0"/>
                </a:lnTo>
                <a:cubicBezTo>
                  <a:pt x="847" y="231"/>
                  <a:pt x="730" y="462"/>
                  <a:pt x="622" y="708"/>
                </a:cubicBezTo>
                <a:cubicBezTo>
                  <a:pt x="494" y="989"/>
                  <a:pt x="387" y="1280"/>
                  <a:pt x="285" y="1566"/>
                </a:cubicBezTo>
                <a:cubicBezTo>
                  <a:pt x="198" y="1812"/>
                  <a:pt x="152" y="2078"/>
                  <a:pt x="101" y="2334"/>
                </a:cubicBezTo>
                <a:cubicBezTo>
                  <a:pt x="39" y="2635"/>
                  <a:pt x="19" y="2942"/>
                  <a:pt x="3" y="3248"/>
                </a:cubicBezTo>
                <a:cubicBezTo>
                  <a:pt x="-17" y="3745"/>
                  <a:pt x="60" y="4242"/>
                  <a:pt x="167" y="4724"/>
                </a:cubicBezTo>
                <a:cubicBezTo>
                  <a:pt x="285" y="5246"/>
                  <a:pt x="494" y="5748"/>
                  <a:pt x="725" y="6230"/>
                </a:cubicBezTo>
                <a:cubicBezTo>
                  <a:pt x="1190" y="7208"/>
                  <a:pt x="1891" y="8077"/>
                  <a:pt x="2663" y="8835"/>
                </a:cubicBezTo>
                <a:cubicBezTo>
                  <a:pt x="3456" y="9613"/>
                  <a:pt x="4341" y="10296"/>
                  <a:pt x="5267" y="10918"/>
                </a:cubicBezTo>
                <a:cubicBezTo>
                  <a:pt x="6100" y="11480"/>
                  <a:pt x="6965" y="12002"/>
                  <a:pt x="7855" y="12474"/>
                </a:cubicBezTo>
                <a:cubicBezTo>
                  <a:pt x="8632" y="12881"/>
                  <a:pt x="9410" y="13292"/>
                  <a:pt x="10187" y="13699"/>
                </a:cubicBezTo>
                <a:cubicBezTo>
                  <a:pt x="11670" y="14477"/>
                  <a:pt x="13138" y="15285"/>
                  <a:pt x="14606" y="16093"/>
                </a:cubicBezTo>
                <a:cubicBezTo>
                  <a:pt x="14857" y="16234"/>
                  <a:pt x="15102" y="16384"/>
                  <a:pt x="15348" y="16535"/>
                </a:cubicBezTo>
                <a:cubicBezTo>
                  <a:pt x="15778" y="16796"/>
                  <a:pt x="16207" y="17057"/>
                  <a:pt x="16637" y="17318"/>
                </a:cubicBezTo>
                <a:cubicBezTo>
                  <a:pt x="16969" y="17519"/>
                  <a:pt x="17287" y="17750"/>
                  <a:pt x="17609" y="17976"/>
                </a:cubicBezTo>
                <a:cubicBezTo>
                  <a:pt x="18100" y="18322"/>
                  <a:pt x="18575" y="18689"/>
                  <a:pt x="19041" y="19070"/>
                </a:cubicBezTo>
                <a:cubicBezTo>
                  <a:pt x="19465" y="19411"/>
                  <a:pt x="19870" y="19773"/>
                  <a:pt x="20258" y="20154"/>
                </a:cubicBezTo>
                <a:cubicBezTo>
                  <a:pt x="20667" y="20556"/>
                  <a:pt x="21046" y="20983"/>
                  <a:pt x="21419" y="21409"/>
                </a:cubicBezTo>
                <a:cubicBezTo>
                  <a:pt x="21476" y="21475"/>
                  <a:pt x="21527" y="21535"/>
                  <a:pt x="21583" y="21600"/>
                </a:cubicBezTo>
                <a:lnTo>
                  <a:pt x="21583" y="20988"/>
                </a:ln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14" name="Group 13">
            <a:extLst>
              <a:ext uri="{FF2B5EF4-FFF2-40B4-BE49-F238E27FC236}">
                <a16:creationId xmlns:a16="http://schemas.microsoft.com/office/drawing/2014/main" id="{B7A204E3-D332-46BD-B3A5-E075663132B6}"/>
              </a:ext>
            </a:extLst>
          </p:cNvPr>
          <p:cNvGrpSpPr/>
          <p:nvPr/>
        </p:nvGrpSpPr>
        <p:grpSpPr>
          <a:xfrm>
            <a:off x="10525038" y="1674647"/>
            <a:ext cx="1363057" cy="748030"/>
            <a:chOff x="6756399" y="3949700"/>
            <a:chExt cx="1363057" cy="748030"/>
          </a:xfrm>
        </p:grpSpPr>
        <p:sp>
          <p:nvSpPr>
            <p:cNvPr id="15" name="Shape">
              <a:extLst>
                <a:ext uri="{FF2B5EF4-FFF2-40B4-BE49-F238E27FC236}">
                  <a16:creationId xmlns:a16="http://schemas.microsoft.com/office/drawing/2014/main" id="{6AA7C366-1139-4428-9FBB-9578CE64BC35}"/>
                </a:ext>
              </a:extLst>
            </p:cNvPr>
            <p:cNvSpPr/>
            <p:nvPr/>
          </p:nvSpPr>
          <p:spPr>
            <a:xfrm>
              <a:off x="6959599" y="4076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72"/>
                    <a:pt x="19148" y="21600"/>
                    <a:pt x="18077" y="2160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6" name="Shape">
              <a:extLst>
                <a:ext uri="{FF2B5EF4-FFF2-40B4-BE49-F238E27FC236}">
                  <a16:creationId xmlns:a16="http://schemas.microsoft.com/office/drawing/2014/main" id="{7A2759AB-0E18-4695-BB9B-BB66A03E1C33}"/>
                </a:ext>
              </a:extLst>
            </p:cNvPr>
            <p:cNvSpPr/>
            <p:nvPr/>
          </p:nvSpPr>
          <p:spPr>
            <a:xfrm>
              <a:off x="6756399" y="3949700"/>
              <a:ext cx="1159857" cy="621030"/>
            </a:xfrm>
            <a:custGeom>
              <a:avLst/>
              <a:gdLst/>
              <a:ahLst/>
              <a:cxnLst>
                <a:cxn ang="0">
                  <a:pos x="wd2" y="hd2"/>
                </a:cxn>
                <a:cxn ang="5400000">
                  <a:pos x="wd2" y="hd2"/>
                </a:cxn>
                <a:cxn ang="10800000">
                  <a:pos x="wd2" y="hd2"/>
                </a:cxn>
                <a:cxn ang="16200000">
                  <a:pos x="wd2" y="hd2"/>
                </a:cxn>
              </a:cxnLst>
              <a:rect l="0" t="0" r="r" b="b"/>
              <a:pathLst>
                <a:path w="21257" h="21600" extrusionOk="0">
                  <a:moveTo>
                    <a:pt x="18077" y="21600"/>
                  </a:moveTo>
                  <a:lnTo>
                    <a:pt x="3134" y="21600"/>
                  </a:lnTo>
                  <a:cubicBezTo>
                    <a:pt x="2087" y="21600"/>
                    <a:pt x="1132" y="20672"/>
                    <a:pt x="551" y="18994"/>
                  </a:cubicBezTo>
                  <a:cubicBezTo>
                    <a:pt x="-31" y="17360"/>
                    <a:pt x="-171" y="15283"/>
                    <a:pt x="225" y="13428"/>
                  </a:cubicBezTo>
                  <a:cubicBezTo>
                    <a:pt x="1924" y="5256"/>
                    <a:pt x="5997" y="0"/>
                    <a:pt x="10629" y="0"/>
                  </a:cubicBezTo>
                  <a:cubicBezTo>
                    <a:pt x="15261" y="0"/>
                    <a:pt x="19334" y="5301"/>
                    <a:pt x="21033" y="13428"/>
                  </a:cubicBezTo>
                  <a:cubicBezTo>
                    <a:pt x="21429" y="15283"/>
                    <a:pt x="21289" y="17360"/>
                    <a:pt x="20707" y="18994"/>
                  </a:cubicBezTo>
                  <a:cubicBezTo>
                    <a:pt x="20079" y="20628"/>
                    <a:pt x="19148" y="21600"/>
                    <a:pt x="18077" y="21600"/>
                  </a:cubicBezTo>
                  <a:close/>
                  <a:moveTo>
                    <a:pt x="10606" y="839"/>
                  </a:moveTo>
                  <a:cubicBezTo>
                    <a:pt x="6183" y="839"/>
                    <a:pt x="2273" y="5919"/>
                    <a:pt x="644" y="13737"/>
                  </a:cubicBezTo>
                  <a:cubicBezTo>
                    <a:pt x="318" y="15328"/>
                    <a:pt x="411" y="17094"/>
                    <a:pt x="923" y="18508"/>
                  </a:cubicBezTo>
                  <a:cubicBezTo>
                    <a:pt x="1435" y="19921"/>
                    <a:pt x="2226" y="20717"/>
                    <a:pt x="3134" y="20717"/>
                  </a:cubicBezTo>
                  <a:lnTo>
                    <a:pt x="18077" y="20717"/>
                  </a:lnTo>
                  <a:cubicBezTo>
                    <a:pt x="18985" y="20717"/>
                    <a:pt x="19776" y="19921"/>
                    <a:pt x="20288" y="18508"/>
                  </a:cubicBezTo>
                  <a:cubicBezTo>
                    <a:pt x="20801" y="17094"/>
                    <a:pt x="20894" y="15328"/>
                    <a:pt x="20568" y="13737"/>
                  </a:cubicBezTo>
                  <a:cubicBezTo>
                    <a:pt x="18938" y="5919"/>
                    <a:pt x="15028" y="839"/>
                    <a:pt x="10606" y="839"/>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7" name="Group 16">
            <a:extLst>
              <a:ext uri="{FF2B5EF4-FFF2-40B4-BE49-F238E27FC236}">
                <a16:creationId xmlns:a16="http://schemas.microsoft.com/office/drawing/2014/main" id="{16E64A2C-E33B-43C0-8C68-31CC429630A6}"/>
              </a:ext>
            </a:extLst>
          </p:cNvPr>
          <p:cNvGrpSpPr/>
          <p:nvPr/>
        </p:nvGrpSpPr>
        <p:grpSpPr>
          <a:xfrm>
            <a:off x="11508365" y="2665964"/>
            <a:ext cx="379730" cy="345441"/>
            <a:chOff x="8382000" y="5308599"/>
            <a:chExt cx="379730" cy="345441"/>
          </a:xfrm>
        </p:grpSpPr>
        <p:sp>
          <p:nvSpPr>
            <p:cNvPr id="18" name="Shape">
              <a:extLst>
                <a:ext uri="{FF2B5EF4-FFF2-40B4-BE49-F238E27FC236}">
                  <a16:creationId xmlns:a16="http://schemas.microsoft.com/office/drawing/2014/main" id="{8B31683B-BBC9-4CEC-93D9-6CAC4FB55EA5}"/>
                </a:ext>
              </a:extLst>
            </p:cNvPr>
            <p:cNvSpPr/>
            <p:nvPr/>
          </p:nvSpPr>
          <p:spPr>
            <a:xfrm>
              <a:off x="8458200" y="53593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0"/>
                  </a:moveTo>
                  <a:lnTo>
                    <a:pt x="10484" y="0"/>
                  </a:lnTo>
                  <a:cubicBezTo>
                    <a:pt x="4700" y="0"/>
                    <a:pt x="0" y="4841"/>
                    <a:pt x="0" y="10800"/>
                  </a:cubicBezTo>
                  <a:cubicBezTo>
                    <a:pt x="0" y="16759"/>
                    <a:pt x="4700" y="21600"/>
                    <a:pt x="10484" y="21600"/>
                  </a:cubicBezTo>
                  <a:lnTo>
                    <a:pt x="11116" y="21600"/>
                  </a:lnTo>
                  <a:cubicBezTo>
                    <a:pt x="16900" y="21600"/>
                    <a:pt x="21600" y="16759"/>
                    <a:pt x="21600" y="10800"/>
                  </a:cubicBezTo>
                  <a:cubicBezTo>
                    <a:pt x="21600" y="4841"/>
                    <a:pt x="16900" y="0"/>
                    <a:pt x="11116" y="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9" name="Shape">
              <a:extLst>
                <a:ext uri="{FF2B5EF4-FFF2-40B4-BE49-F238E27FC236}">
                  <a16:creationId xmlns:a16="http://schemas.microsoft.com/office/drawing/2014/main" id="{BE4F20FB-4A9E-409F-8343-5484AF139A82}"/>
                </a:ext>
              </a:extLst>
            </p:cNvPr>
            <p:cNvSpPr/>
            <p:nvPr/>
          </p:nvSpPr>
          <p:spPr>
            <a:xfrm>
              <a:off x="8382000" y="5308599"/>
              <a:ext cx="303530" cy="294641"/>
            </a:xfrm>
            <a:custGeom>
              <a:avLst/>
              <a:gdLst/>
              <a:ahLst/>
              <a:cxnLst>
                <a:cxn ang="0">
                  <a:pos x="wd2" y="hd2"/>
                </a:cxn>
                <a:cxn ang="5400000">
                  <a:pos x="wd2" y="hd2"/>
                </a:cxn>
                <a:cxn ang="10800000">
                  <a:pos x="wd2" y="hd2"/>
                </a:cxn>
                <a:cxn ang="16200000">
                  <a:pos x="wd2" y="hd2"/>
                </a:cxn>
              </a:cxnLst>
              <a:rect l="0" t="0" r="r" b="b"/>
              <a:pathLst>
                <a:path w="21600" h="21600" extrusionOk="0">
                  <a:moveTo>
                    <a:pt x="11116" y="21600"/>
                  </a:moveTo>
                  <a:lnTo>
                    <a:pt x="10484" y="21600"/>
                  </a:lnTo>
                  <a:cubicBezTo>
                    <a:pt x="4700" y="21600"/>
                    <a:pt x="0" y="16759"/>
                    <a:pt x="0" y="10800"/>
                  </a:cubicBezTo>
                  <a:cubicBezTo>
                    <a:pt x="0" y="4841"/>
                    <a:pt x="4700" y="0"/>
                    <a:pt x="10484" y="0"/>
                  </a:cubicBezTo>
                  <a:lnTo>
                    <a:pt x="11116" y="0"/>
                  </a:lnTo>
                  <a:cubicBezTo>
                    <a:pt x="16900" y="0"/>
                    <a:pt x="21600" y="4841"/>
                    <a:pt x="21600" y="10800"/>
                  </a:cubicBezTo>
                  <a:cubicBezTo>
                    <a:pt x="21600" y="16759"/>
                    <a:pt x="16900" y="21600"/>
                    <a:pt x="11116" y="21600"/>
                  </a:cubicBezTo>
                  <a:close/>
                  <a:moveTo>
                    <a:pt x="10484" y="1862"/>
                  </a:moveTo>
                  <a:cubicBezTo>
                    <a:pt x="5694" y="1862"/>
                    <a:pt x="1808" y="5866"/>
                    <a:pt x="1808" y="10800"/>
                  </a:cubicBezTo>
                  <a:cubicBezTo>
                    <a:pt x="1808" y="15735"/>
                    <a:pt x="5694" y="19738"/>
                    <a:pt x="10484" y="19738"/>
                  </a:cubicBezTo>
                  <a:lnTo>
                    <a:pt x="11116" y="19738"/>
                  </a:lnTo>
                  <a:cubicBezTo>
                    <a:pt x="15906" y="19738"/>
                    <a:pt x="19792" y="15735"/>
                    <a:pt x="19792" y="10800"/>
                  </a:cubicBezTo>
                  <a:cubicBezTo>
                    <a:pt x="19792" y="5866"/>
                    <a:pt x="15906" y="1862"/>
                    <a:pt x="11116" y="1862"/>
                  </a:cubicBezTo>
                  <a:lnTo>
                    <a:pt x="10484" y="1862"/>
                  </a:ln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
        <p:nvSpPr>
          <p:cNvPr id="20" name="Kotak Teks 14">
            <a:extLst>
              <a:ext uri="{FF2B5EF4-FFF2-40B4-BE49-F238E27FC236}">
                <a16:creationId xmlns:a16="http://schemas.microsoft.com/office/drawing/2014/main" id="{77F12723-C418-4E3A-9DCA-43253D4DD985}"/>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http://slideshare.com</a:t>
            </a:r>
          </a:p>
        </p:txBody>
      </p:sp>
    </p:spTree>
    <p:extLst>
      <p:ext uri="{BB962C8B-B14F-4D97-AF65-F5344CB8AC3E}">
        <p14:creationId xmlns:p14="http://schemas.microsoft.com/office/powerpoint/2010/main" val="97394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516614" y="342446"/>
            <a:ext cx="7711244" cy="1325563"/>
          </a:xfrm>
        </p:spPr>
        <p:txBody>
          <a:bodyPr/>
          <a:lstStyle/>
          <a:p>
            <a:r>
              <a:rPr lang="en-US" dirty="0"/>
              <a:t>Security in </a:t>
            </a:r>
            <a:r>
              <a:rPr lang="en-US" b="1" dirty="0">
                <a:solidFill>
                  <a:schemeClr val="accent3">
                    <a:lumMod val="60000"/>
                    <a:lumOff val="40000"/>
                  </a:schemeClr>
                </a:solidFill>
              </a:rPr>
              <a:t>Web-based</a:t>
            </a:r>
            <a:r>
              <a:rPr lang="en-US" dirty="0"/>
              <a:t> Application</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516614" y="1763259"/>
            <a:ext cx="7366622" cy="4351338"/>
          </a:xfrm>
        </p:spPr>
        <p:txBody>
          <a:bodyPr>
            <a:normAutofit fontScale="85000" lnSpcReduction="10000"/>
          </a:bodyPr>
          <a:lstStyle/>
          <a:p>
            <a:pPr marL="0" indent="0" algn="just">
              <a:buNone/>
            </a:pPr>
            <a:r>
              <a:rPr lang="en-US" dirty="0"/>
              <a:t>Security of any database connected to a website needs to be borne in mind. In order to restrict access to a website, a login control is provided. It requests the user to enter a username and password before allowing the user to proceed. Other steps must be taken too.</a:t>
            </a:r>
          </a:p>
          <a:p>
            <a:pPr marL="0" indent="0" algn="just">
              <a:buNone/>
            </a:pPr>
            <a:endParaRPr lang="en-US" dirty="0"/>
          </a:p>
          <a:p>
            <a:pPr marL="0" indent="0" algn="just">
              <a:buNone/>
            </a:pPr>
            <a:r>
              <a:rPr lang="en-US" dirty="0"/>
              <a:t>The software engineer needs to have an awareness of the activities that hackers can get up to. For example, when completing the entry on a form, a hacker could enter some text and some programming code into a field. If the web application simply concatenates strings, and makes no allowance for this malicious type of input, then the hacker can change the logic used in the web application.</a:t>
            </a:r>
          </a:p>
        </p:txBody>
      </p:sp>
      <p:pic>
        <p:nvPicPr>
          <p:cNvPr id="12" name="Picture Placeholder 17">
            <a:extLst>
              <a:ext uri="{FF2B5EF4-FFF2-40B4-BE49-F238E27FC236}">
                <a16:creationId xmlns:a16="http://schemas.microsoft.com/office/drawing/2014/main" id="{7A8BD83F-A370-4C87-B572-85D96787DFD8}"/>
              </a:ext>
            </a:extLst>
          </p:cNvPr>
          <p:cNvPicPr>
            <a:picLocks noChangeAspect="1"/>
          </p:cNvPicPr>
          <p:nvPr/>
        </p:nvPicPr>
        <p:blipFill>
          <a:blip r:embed="rId2">
            <a:extLst>
              <a:ext uri="{28A0092B-C50C-407E-A947-70E740481C1C}">
                <a14:useLocalDpi xmlns:a14="http://schemas.microsoft.com/office/drawing/2010/main" val="0"/>
              </a:ext>
            </a:extLst>
          </a:blip>
          <a:srcRect l="14394" r="14394"/>
          <a:stretch/>
        </p:blipFill>
        <p:spPr>
          <a:xfrm>
            <a:off x="6392646" y="-2540"/>
            <a:ext cx="5799349" cy="6859590"/>
          </a:xfrm>
          <a:custGeom>
            <a:avLst/>
            <a:gdLst>
              <a:gd name="connsiteX0" fmla="*/ 1121208 w 5799349"/>
              <a:gd name="connsiteY0" fmla="*/ 0 h 6859590"/>
              <a:gd name="connsiteX1" fmla="*/ 5799349 w 5799349"/>
              <a:gd name="connsiteY1" fmla="*/ 0 h 6859590"/>
              <a:gd name="connsiteX2" fmla="*/ 5799349 w 5799349"/>
              <a:gd name="connsiteY2" fmla="*/ 6859590 h 6859590"/>
              <a:gd name="connsiteX3" fmla="*/ 0 w 5799349"/>
              <a:gd name="connsiteY3" fmla="*/ 6859590 h 6859590"/>
              <a:gd name="connsiteX4" fmla="*/ 304466 w 5799349"/>
              <a:gd name="connsiteY4" fmla="*/ 6606802 h 6859590"/>
              <a:gd name="connsiteX5" fmla="*/ 1031533 w 5799349"/>
              <a:gd name="connsiteY5" fmla="*/ 6047555 h 6859590"/>
              <a:gd name="connsiteX6" fmla="*/ 1452522 w 5799349"/>
              <a:gd name="connsiteY6" fmla="*/ 5730616 h 6859590"/>
              <a:gd name="connsiteX7" fmla="*/ 1973390 w 5799349"/>
              <a:gd name="connsiteY7" fmla="*/ 5309831 h 6859590"/>
              <a:gd name="connsiteX8" fmla="*/ 2280809 w 5799349"/>
              <a:gd name="connsiteY8" fmla="*/ 5027191 h 6859590"/>
              <a:gd name="connsiteX9" fmla="*/ 2537484 w 5799349"/>
              <a:gd name="connsiteY9" fmla="*/ 4728671 h 6859590"/>
              <a:gd name="connsiteX10" fmla="*/ 2710122 w 5799349"/>
              <a:gd name="connsiteY10" fmla="*/ 4451747 h 6859590"/>
              <a:gd name="connsiteX11" fmla="*/ 2846782 w 5799349"/>
              <a:gd name="connsiteY11" fmla="*/ 4022387 h 6859590"/>
              <a:gd name="connsiteX12" fmla="*/ 2710122 w 5799349"/>
              <a:gd name="connsiteY12" fmla="*/ 3580643 h 6859590"/>
              <a:gd name="connsiteX13" fmla="*/ 2222547 w 5799349"/>
              <a:gd name="connsiteY13" fmla="*/ 2974712 h 6859590"/>
              <a:gd name="connsiteX14" fmla="*/ 1663286 w 5799349"/>
              <a:gd name="connsiteY14" fmla="*/ 2399269 h 6859590"/>
              <a:gd name="connsiteX15" fmla="*/ 1480982 w 5799349"/>
              <a:gd name="connsiteY15" fmla="*/ 1690127 h 6859590"/>
              <a:gd name="connsiteX16" fmla="*/ 1545956 w 5799349"/>
              <a:gd name="connsiteY16" fmla="*/ 1065142 h 6859590"/>
              <a:gd name="connsiteX17" fmla="*/ 1545956 w 5799349"/>
              <a:gd name="connsiteY17" fmla="*/ 300742 h 6859590"/>
              <a:gd name="connsiteX18" fmla="*/ 1121208 w 5799349"/>
              <a:gd name="connsiteY18" fmla="*/ 0 h 685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799349" h="6859590">
                <a:moveTo>
                  <a:pt x="1121208" y="0"/>
                </a:moveTo>
                <a:lnTo>
                  <a:pt x="5799349" y="0"/>
                </a:lnTo>
                <a:lnTo>
                  <a:pt x="5799349" y="6859590"/>
                </a:lnTo>
                <a:lnTo>
                  <a:pt x="0" y="6859590"/>
                </a:lnTo>
                <a:lnTo>
                  <a:pt x="304466" y="6606802"/>
                </a:lnTo>
                <a:lnTo>
                  <a:pt x="1031533" y="6047555"/>
                </a:lnTo>
                <a:lnTo>
                  <a:pt x="1452522" y="5730616"/>
                </a:lnTo>
                <a:lnTo>
                  <a:pt x="1973390" y="5309831"/>
                </a:lnTo>
                <a:lnTo>
                  <a:pt x="2280809" y="5027191"/>
                </a:lnTo>
                <a:lnTo>
                  <a:pt x="2537484" y="4728671"/>
                </a:lnTo>
                <a:lnTo>
                  <a:pt x="2710122" y="4451747"/>
                </a:lnTo>
                <a:lnTo>
                  <a:pt x="2846782" y="4022387"/>
                </a:lnTo>
                <a:lnTo>
                  <a:pt x="2710122" y="3580643"/>
                </a:lnTo>
                <a:lnTo>
                  <a:pt x="2222547" y="2974712"/>
                </a:lnTo>
                <a:lnTo>
                  <a:pt x="1663286" y="2399269"/>
                </a:lnTo>
                <a:lnTo>
                  <a:pt x="1480982" y="1690127"/>
                </a:lnTo>
                <a:lnTo>
                  <a:pt x="1545956" y="1065142"/>
                </a:lnTo>
                <a:cubicBezTo>
                  <a:pt x="1545956" y="1065142"/>
                  <a:pt x="1620328" y="491604"/>
                  <a:pt x="1545956" y="300742"/>
                </a:cubicBezTo>
                <a:cubicBezTo>
                  <a:pt x="1470511" y="109881"/>
                  <a:pt x="1121208" y="0"/>
                  <a:pt x="1121208" y="0"/>
                </a:cubicBezTo>
                <a:close/>
              </a:path>
            </a:pathLst>
          </a:custGeom>
          <a:solidFill>
            <a:sysClr val="windowText" lastClr="000000">
              <a:lumMod val="65000"/>
              <a:lumOff val="35000"/>
            </a:sysClr>
          </a:solidFill>
        </p:spPr>
      </p:pic>
      <p:sp>
        <p:nvSpPr>
          <p:cNvPr id="13" name="Shape">
            <a:extLst>
              <a:ext uri="{FF2B5EF4-FFF2-40B4-BE49-F238E27FC236}">
                <a16:creationId xmlns:a16="http://schemas.microsoft.com/office/drawing/2014/main" id="{13098ACA-6755-4A53-A888-9C89FBD0472A}"/>
              </a:ext>
            </a:extLst>
          </p:cNvPr>
          <p:cNvSpPr/>
          <p:nvPr/>
        </p:nvSpPr>
        <p:spPr>
          <a:xfrm>
            <a:off x="6349030" y="-2541"/>
            <a:ext cx="2960552" cy="6860539"/>
          </a:xfrm>
          <a:custGeom>
            <a:avLst/>
            <a:gdLst/>
            <a:ahLst/>
            <a:cxnLst>
              <a:cxn ang="0">
                <a:pos x="wd2" y="hd2"/>
              </a:cxn>
              <a:cxn ang="5400000">
                <a:pos x="wd2" y="hd2"/>
              </a:cxn>
              <a:cxn ang="10800000">
                <a:pos x="wd2" y="hd2"/>
              </a:cxn>
              <a:cxn ang="16200000">
                <a:pos x="wd2" y="hd2"/>
              </a:cxn>
            </a:cxnLst>
            <a:rect l="0" t="0" r="r" b="b"/>
            <a:pathLst>
              <a:path w="21539" h="21600" extrusionOk="0">
                <a:moveTo>
                  <a:pt x="2208" y="20924"/>
                </a:moveTo>
                <a:cubicBezTo>
                  <a:pt x="2527" y="20810"/>
                  <a:pt x="2847" y="20699"/>
                  <a:pt x="3159" y="20584"/>
                </a:cubicBezTo>
                <a:cubicBezTo>
                  <a:pt x="4138" y="20248"/>
                  <a:pt x="5124" y="19914"/>
                  <a:pt x="6131" y="19590"/>
                </a:cubicBezTo>
                <a:cubicBezTo>
                  <a:pt x="7151" y="19262"/>
                  <a:pt x="8179" y="18932"/>
                  <a:pt x="9200" y="18604"/>
                </a:cubicBezTo>
                <a:cubicBezTo>
                  <a:pt x="11234" y="17946"/>
                  <a:pt x="13289" y="17291"/>
                  <a:pt x="15171" y="16555"/>
                </a:cubicBezTo>
                <a:cubicBezTo>
                  <a:pt x="16219" y="16144"/>
                  <a:pt x="17247" y="15720"/>
                  <a:pt x="18177" y="15257"/>
                </a:cubicBezTo>
                <a:cubicBezTo>
                  <a:pt x="18434" y="15128"/>
                  <a:pt x="18684" y="14999"/>
                  <a:pt x="18927" y="14867"/>
                </a:cubicBezTo>
                <a:cubicBezTo>
                  <a:pt x="19135" y="14756"/>
                  <a:pt x="19330" y="14641"/>
                  <a:pt x="19524" y="14527"/>
                </a:cubicBezTo>
                <a:cubicBezTo>
                  <a:pt x="19600" y="14482"/>
                  <a:pt x="19670" y="14434"/>
                  <a:pt x="19746" y="14389"/>
                </a:cubicBezTo>
                <a:cubicBezTo>
                  <a:pt x="19857" y="14317"/>
                  <a:pt x="19982" y="14245"/>
                  <a:pt x="20086" y="14173"/>
                </a:cubicBezTo>
                <a:cubicBezTo>
                  <a:pt x="20267" y="14043"/>
                  <a:pt x="20447" y="13914"/>
                  <a:pt x="20614" y="13779"/>
                </a:cubicBezTo>
                <a:cubicBezTo>
                  <a:pt x="20940" y="13509"/>
                  <a:pt x="21218" y="13229"/>
                  <a:pt x="21392" y="12935"/>
                </a:cubicBezTo>
                <a:cubicBezTo>
                  <a:pt x="21600" y="12580"/>
                  <a:pt x="21579" y="12214"/>
                  <a:pt x="21385" y="11859"/>
                </a:cubicBezTo>
                <a:cubicBezTo>
                  <a:pt x="21295" y="11694"/>
                  <a:pt x="21156" y="11538"/>
                  <a:pt x="20996" y="11381"/>
                </a:cubicBezTo>
                <a:cubicBezTo>
                  <a:pt x="20906" y="11294"/>
                  <a:pt x="20795" y="11210"/>
                  <a:pt x="20690" y="11126"/>
                </a:cubicBezTo>
                <a:cubicBezTo>
                  <a:pt x="20635" y="11078"/>
                  <a:pt x="20565" y="11033"/>
                  <a:pt x="20503" y="10988"/>
                </a:cubicBezTo>
                <a:cubicBezTo>
                  <a:pt x="20427" y="10934"/>
                  <a:pt x="20350" y="10877"/>
                  <a:pt x="20267" y="10823"/>
                </a:cubicBezTo>
                <a:cubicBezTo>
                  <a:pt x="20156" y="10753"/>
                  <a:pt x="20045" y="10687"/>
                  <a:pt x="19934" y="10618"/>
                </a:cubicBezTo>
                <a:cubicBezTo>
                  <a:pt x="19843" y="10564"/>
                  <a:pt x="19746" y="10513"/>
                  <a:pt x="19649" y="10462"/>
                </a:cubicBezTo>
                <a:cubicBezTo>
                  <a:pt x="19448" y="10351"/>
                  <a:pt x="19232" y="10249"/>
                  <a:pt x="19017" y="10140"/>
                </a:cubicBezTo>
                <a:cubicBezTo>
                  <a:pt x="18837" y="10050"/>
                  <a:pt x="18642" y="9963"/>
                  <a:pt x="18441" y="9879"/>
                </a:cubicBezTo>
                <a:cubicBezTo>
                  <a:pt x="18212" y="9780"/>
                  <a:pt x="17983" y="9678"/>
                  <a:pt x="17747" y="9582"/>
                </a:cubicBezTo>
                <a:cubicBezTo>
                  <a:pt x="17261" y="9377"/>
                  <a:pt x="16775" y="9173"/>
                  <a:pt x="16295" y="8966"/>
                </a:cubicBezTo>
                <a:cubicBezTo>
                  <a:pt x="16066" y="8870"/>
                  <a:pt x="15844" y="8767"/>
                  <a:pt x="15622" y="8668"/>
                </a:cubicBezTo>
                <a:cubicBezTo>
                  <a:pt x="15428" y="8581"/>
                  <a:pt x="15226" y="8491"/>
                  <a:pt x="15046" y="8398"/>
                </a:cubicBezTo>
                <a:cubicBezTo>
                  <a:pt x="14636" y="8188"/>
                  <a:pt x="14226" y="7977"/>
                  <a:pt x="13865" y="7752"/>
                </a:cubicBezTo>
                <a:cubicBezTo>
                  <a:pt x="13775" y="7695"/>
                  <a:pt x="13685" y="7641"/>
                  <a:pt x="13595" y="7584"/>
                </a:cubicBezTo>
                <a:cubicBezTo>
                  <a:pt x="13491" y="7517"/>
                  <a:pt x="13400" y="7448"/>
                  <a:pt x="13303" y="7382"/>
                </a:cubicBezTo>
                <a:cubicBezTo>
                  <a:pt x="13136" y="7265"/>
                  <a:pt x="12991" y="7145"/>
                  <a:pt x="12838" y="7025"/>
                </a:cubicBezTo>
                <a:cubicBezTo>
                  <a:pt x="12775" y="6977"/>
                  <a:pt x="12727" y="6923"/>
                  <a:pt x="12671" y="6871"/>
                </a:cubicBezTo>
                <a:cubicBezTo>
                  <a:pt x="12574" y="6781"/>
                  <a:pt x="12484" y="6691"/>
                  <a:pt x="12393" y="6601"/>
                </a:cubicBezTo>
                <a:cubicBezTo>
                  <a:pt x="12053" y="6235"/>
                  <a:pt x="11838" y="5847"/>
                  <a:pt x="11734" y="5456"/>
                </a:cubicBezTo>
                <a:cubicBezTo>
                  <a:pt x="11685" y="5252"/>
                  <a:pt x="11685" y="5048"/>
                  <a:pt x="11678" y="4843"/>
                </a:cubicBezTo>
                <a:cubicBezTo>
                  <a:pt x="11678" y="4789"/>
                  <a:pt x="11692" y="4732"/>
                  <a:pt x="11699" y="4678"/>
                </a:cubicBezTo>
                <a:cubicBezTo>
                  <a:pt x="11706" y="4615"/>
                  <a:pt x="11706" y="4552"/>
                  <a:pt x="11727" y="4489"/>
                </a:cubicBezTo>
                <a:cubicBezTo>
                  <a:pt x="11762" y="4357"/>
                  <a:pt x="11789" y="4221"/>
                  <a:pt x="11845" y="4089"/>
                </a:cubicBezTo>
                <a:cubicBezTo>
                  <a:pt x="11901" y="3942"/>
                  <a:pt x="11956" y="3795"/>
                  <a:pt x="12026" y="3648"/>
                </a:cubicBezTo>
                <a:cubicBezTo>
                  <a:pt x="12282" y="3089"/>
                  <a:pt x="12650" y="2536"/>
                  <a:pt x="12748" y="1968"/>
                </a:cubicBezTo>
                <a:cubicBezTo>
                  <a:pt x="12782" y="1782"/>
                  <a:pt x="12768" y="1595"/>
                  <a:pt x="12720" y="1409"/>
                </a:cubicBezTo>
                <a:cubicBezTo>
                  <a:pt x="12671" y="1208"/>
                  <a:pt x="12539" y="1016"/>
                  <a:pt x="12324" y="832"/>
                </a:cubicBezTo>
                <a:cubicBezTo>
                  <a:pt x="11956" y="511"/>
                  <a:pt x="11283" y="267"/>
                  <a:pt x="10588" y="78"/>
                </a:cubicBezTo>
                <a:cubicBezTo>
                  <a:pt x="10484" y="51"/>
                  <a:pt x="10387" y="24"/>
                  <a:pt x="10283" y="0"/>
                </a:cubicBezTo>
                <a:lnTo>
                  <a:pt x="6179" y="0"/>
                </a:lnTo>
                <a:cubicBezTo>
                  <a:pt x="6707" y="90"/>
                  <a:pt x="7235" y="183"/>
                  <a:pt x="7735" y="294"/>
                </a:cubicBezTo>
                <a:cubicBezTo>
                  <a:pt x="7880" y="328"/>
                  <a:pt x="8026" y="358"/>
                  <a:pt x="8172" y="391"/>
                </a:cubicBezTo>
                <a:cubicBezTo>
                  <a:pt x="8332" y="427"/>
                  <a:pt x="8485" y="472"/>
                  <a:pt x="8644" y="511"/>
                </a:cubicBezTo>
                <a:cubicBezTo>
                  <a:pt x="9269" y="670"/>
                  <a:pt x="9818" y="871"/>
                  <a:pt x="10262" y="1112"/>
                </a:cubicBezTo>
                <a:cubicBezTo>
                  <a:pt x="10831" y="1418"/>
                  <a:pt x="11123" y="1797"/>
                  <a:pt x="11234" y="2181"/>
                </a:cubicBezTo>
                <a:cubicBezTo>
                  <a:pt x="11366" y="2785"/>
                  <a:pt x="11088" y="3383"/>
                  <a:pt x="10845" y="3978"/>
                </a:cubicBezTo>
                <a:cubicBezTo>
                  <a:pt x="10734" y="4255"/>
                  <a:pt x="10616" y="4528"/>
                  <a:pt x="10533" y="4804"/>
                </a:cubicBezTo>
                <a:cubicBezTo>
                  <a:pt x="10491" y="4949"/>
                  <a:pt x="10463" y="5093"/>
                  <a:pt x="10435" y="5237"/>
                </a:cubicBezTo>
                <a:cubicBezTo>
                  <a:pt x="10415" y="5372"/>
                  <a:pt x="10415" y="5504"/>
                  <a:pt x="10415" y="5640"/>
                </a:cubicBezTo>
                <a:cubicBezTo>
                  <a:pt x="10408" y="5799"/>
                  <a:pt x="10449" y="5958"/>
                  <a:pt x="10491" y="6117"/>
                </a:cubicBezTo>
                <a:cubicBezTo>
                  <a:pt x="10547" y="6319"/>
                  <a:pt x="10644" y="6517"/>
                  <a:pt x="10776" y="6712"/>
                </a:cubicBezTo>
                <a:cubicBezTo>
                  <a:pt x="10949" y="6968"/>
                  <a:pt x="11206" y="7205"/>
                  <a:pt x="11491" y="7439"/>
                </a:cubicBezTo>
                <a:cubicBezTo>
                  <a:pt x="11637" y="7563"/>
                  <a:pt x="11803" y="7683"/>
                  <a:pt x="11963" y="7803"/>
                </a:cubicBezTo>
                <a:cubicBezTo>
                  <a:pt x="12025" y="7848"/>
                  <a:pt x="12095" y="7893"/>
                  <a:pt x="12157" y="7938"/>
                </a:cubicBezTo>
                <a:cubicBezTo>
                  <a:pt x="12241" y="7992"/>
                  <a:pt x="12317" y="8052"/>
                  <a:pt x="12407" y="8103"/>
                </a:cubicBezTo>
                <a:cubicBezTo>
                  <a:pt x="12588" y="8212"/>
                  <a:pt x="12754" y="8320"/>
                  <a:pt x="12942" y="8425"/>
                </a:cubicBezTo>
                <a:cubicBezTo>
                  <a:pt x="13150" y="8539"/>
                  <a:pt x="13359" y="8653"/>
                  <a:pt x="13581" y="8764"/>
                </a:cubicBezTo>
                <a:cubicBezTo>
                  <a:pt x="14011" y="8984"/>
                  <a:pt x="14469" y="9194"/>
                  <a:pt x="14935" y="9401"/>
                </a:cubicBezTo>
                <a:cubicBezTo>
                  <a:pt x="15337" y="9585"/>
                  <a:pt x="15754" y="9762"/>
                  <a:pt x="16150" y="9945"/>
                </a:cubicBezTo>
                <a:cubicBezTo>
                  <a:pt x="16615" y="10162"/>
                  <a:pt x="17080" y="10378"/>
                  <a:pt x="17524" y="10600"/>
                </a:cubicBezTo>
                <a:cubicBezTo>
                  <a:pt x="18392" y="11039"/>
                  <a:pt x="19191" y="11517"/>
                  <a:pt x="19684" y="12054"/>
                </a:cubicBezTo>
                <a:cubicBezTo>
                  <a:pt x="19878" y="12268"/>
                  <a:pt x="20003" y="12487"/>
                  <a:pt x="20072" y="12715"/>
                </a:cubicBezTo>
                <a:cubicBezTo>
                  <a:pt x="20121" y="12938"/>
                  <a:pt x="20100" y="13157"/>
                  <a:pt x="20017" y="13376"/>
                </a:cubicBezTo>
                <a:cubicBezTo>
                  <a:pt x="19934" y="13611"/>
                  <a:pt x="19760" y="13839"/>
                  <a:pt x="19552" y="14058"/>
                </a:cubicBezTo>
                <a:cubicBezTo>
                  <a:pt x="19489" y="14116"/>
                  <a:pt x="19434" y="14170"/>
                  <a:pt x="19371" y="14227"/>
                </a:cubicBezTo>
                <a:cubicBezTo>
                  <a:pt x="19309" y="14287"/>
                  <a:pt x="19232" y="14341"/>
                  <a:pt x="19163" y="14398"/>
                </a:cubicBezTo>
                <a:cubicBezTo>
                  <a:pt x="19010" y="14518"/>
                  <a:pt x="18837" y="14635"/>
                  <a:pt x="18670" y="14753"/>
                </a:cubicBezTo>
                <a:cubicBezTo>
                  <a:pt x="18552" y="14825"/>
                  <a:pt x="18427" y="14900"/>
                  <a:pt x="18309" y="14972"/>
                </a:cubicBezTo>
                <a:cubicBezTo>
                  <a:pt x="18177" y="15053"/>
                  <a:pt x="18031" y="15128"/>
                  <a:pt x="17892" y="15203"/>
                </a:cubicBezTo>
                <a:cubicBezTo>
                  <a:pt x="17747" y="15278"/>
                  <a:pt x="17594" y="15356"/>
                  <a:pt x="17441" y="15432"/>
                </a:cubicBezTo>
                <a:cubicBezTo>
                  <a:pt x="17274" y="15516"/>
                  <a:pt x="17094" y="15597"/>
                  <a:pt x="16920" y="15681"/>
                </a:cubicBezTo>
                <a:cubicBezTo>
                  <a:pt x="16643" y="15807"/>
                  <a:pt x="16358" y="15930"/>
                  <a:pt x="16073" y="16054"/>
                </a:cubicBezTo>
                <a:cubicBezTo>
                  <a:pt x="15775" y="16180"/>
                  <a:pt x="15476" y="16300"/>
                  <a:pt x="15171" y="16423"/>
                </a:cubicBezTo>
                <a:cubicBezTo>
                  <a:pt x="15178" y="16420"/>
                  <a:pt x="15185" y="16417"/>
                  <a:pt x="15198" y="16414"/>
                </a:cubicBezTo>
                <a:cubicBezTo>
                  <a:pt x="14421" y="16712"/>
                  <a:pt x="13636" y="17003"/>
                  <a:pt x="12838" y="17291"/>
                </a:cubicBezTo>
                <a:cubicBezTo>
                  <a:pt x="11845" y="17634"/>
                  <a:pt x="10845" y="17970"/>
                  <a:pt x="9838" y="18304"/>
                </a:cubicBezTo>
                <a:cubicBezTo>
                  <a:pt x="8804" y="18643"/>
                  <a:pt x="7755" y="18977"/>
                  <a:pt x="6707" y="19311"/>
                </a:cubicBezTo>
                <a:cubicBezTo>
                  <a:pt x="5679" y="19638"/>
                  <a:pt x="4666" y="19972"/>
                  <a:pt x="3652" y="20311"/>
                </a:cubicBezTo>
                <a:cubicBezTo>
                  <a:pt x="2618" y="20660"/>
                  <a:pt x="1604" y="21020"/>
                  <a:pt x="597" y="21384"/>
                </a:cubicBezTo>
                <a:cubicBezTo>
                  <a:pt x="396" y="21456"/>
                  <a:pt x="201" y="21528"/>
                  <a:pt x="0" y="21600"/>
                </a:cubicBezTo>
                <a:lnTo>
                  <a:pt x="368" y="21600"/>
                </a:lnTo>
                <a:cubicBezTo>
                  <a:pt x="979" y="21369"/>
                  <a:pt x="1583" y="21143"/>
                  <a:pt x="2208" y="20924"/>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nvGrpSpPr>
          <p:cNvPr id="14" name="Group 13">
            <a:extLst>
              <a:ext uri="{FF2B5EF4-FFF2-40B4-BE49-F238E27FC236}">
                <a16:creationId xmlns:a16="http://schemas.microsoft.com/office/drawing/2014/main" id="{43D93BCE-03A2-4131-B155-DADE4DB49AA6}"/>
              </a:ext>
            </a:extLst>
          </p:cNvPr>
          <p:cNvGrpSpPr/>
          <p:nvPr/>
        </p:nvGrpSpPr>
        <p:grpSpPr>
          <a:xfrm>
            <a:off x="9463724" y="1699759"/>
            <a:ext cx="381000" cy="1526540"/>
            <a:chOff x="8775700" y="4000500"/>
            <a:chExt cx="381000" cy="1526540"/>
          </a:xfrm>
        </p:grpSpPr>
        <p:sp>
          <p:nvSpPr>
            <p:cNvPr id="15" name="Shape">
              <a:extLst>
                <a:ext uri="{FF2B5EF4-FFF2-40B4-BE49-F238E27FC236}">
                  <a16:creationId xmlns:a16="http://schemas.microsoft.com/office/drawing/2014/main" id="{CFB9D7D0-73AE-4A91-A7E1-0CC3E6A80CD5}"/>
                </a:ext>
              </a:extLst>
            </p:cNvPr>
            <p:cNvSpPr/>
            <p:nvPr/>
          </p:nvSpPr>
          <p:spPr>
            <a:xfrm>
              <a:off x="8851900" y="4064000"/>
              <a:ext cx="304800" cy="146304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60" y="0"/>
                    <a:pt x="0" y="1012"/>
                    <a:pt x="0" y="2250"/>
                  </a:cubicBezTo>
                  <a:lnTo>
                    <a:pt x="0" y="19350"/>
                  </a:lnTo>
                  <a:cubicBezTo>
                    <a:pt x="0" y="20587"/>
                    <a:pt x="4860" y="21600"/>
                    <a:pt x="10800" y="21600"/>
                  </a:cubicBezTo>
                  <a:cubicBezTo>
                    <a:pt x="16740" y="21600"/>
                    <a:pt x="21600" y="20587"/>
                    <a:pt x="21600" y="19350"/>
                  </a:cubicBezTo>
                  <a:lnTo>
                    <a:pt x="21600" y="2250"/>
                  </a:lnTo>
                  <a:cubicBezTo>
                    <a:pt x="21600" y="994"/>
                    <a:pt x="16830" y="0"/>
                    <a:pt x="10800" y="0"/>
                  </a:cubicBez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6" name="Shape">
              <a:extLst>
                <a:ext uri="{FF2B5EF4-FFF2-40B4-BE49-F238E27FC236}">
                  <a16:creationId xmlns:a16="http://schemas.microsoft.com/office/drawing/2014/main" id="{3E2DE5C2-D616-4112-9A67-CBB704EDD14F}"/>
                </a:ext>
              </a:extLst>
            </p:cNvPr>
            <p:cNvSpPr/>
            <p:nvPr/>
          </p:nvSpPr>
          <p:spPr>
            <a:xfrm>
              <a:off x="8775700" y="4000500"/>
              <a:ext cx="304800" cy="14630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60" y="21600"/>
                    <a:pt x="0" y="20588"/>
                    <a:pt x="0" y="19350"/>
                  </a:cubicBezTo>
                  <a:lnTo>
                    <a:pt x="0" y="2250"/>
                  </a:lnTo>
                  <a:cubicBezTo>
                    <a:pt x="0" y="1012"/>
                    <a:pt x="4860" y="0"/>
                    <a:pt x="10800" y="0"/>
                  </a:cubicBezTo>
                  <a:cubicBezTo>
                    <a:pt x="16740" y="0"/>
                    <a:pt x="21600" y="1012"/>
                    <a:pt x="21600" y="2250"/>
                  </a:cubicBezTo>
                  <a:lnTo>
                    <a:pt x="21600" y="19350"/>
                  </a:lnTo>
                  <a:cubicBezTo>
                    <a:pt x="21600" y="20588"/>
                    <a:pt x="16830" y="21600"/>
                    <a:pt x="10800" y="21600"/>
                  </a:cubicBezTo>
                  <a:close/>
                  <a:moveTo>
                    <a:pt x="10800" y="375"/>
                  </a:moveTo>
                  <a:cubicBezTo>
                    <a:pt x="5850" y="375"/>
                    <a:pt x="1800" y="1219"/>
                    <a:pt x="1800" y="2250"/>
                  </a:cubicBezTo>
                  <a:lnTo>
                    <a:pt x="1800" y="19350"/>
                  </a:lnTo>
                  <a:cubicBezTo>
                    <a:pt x="1800" y="20381"/>
                    <a:pt x="5850" y="21225"/>
                    <a:pt x="10800" y="21225"/>
                  </a:cubicBezTo>
                  <a:cubicBezTo>
                    <a:pt x="15750" y="21225"/>
                    <a:pt x="19800" y="20381"/>
                    <a:pt x="19800" y="19350"/>
                  </a:cubicBezTo>
                  <a:lnTo>
                    <a:pt x="19800" y="2250"/>
                  </a:lnTo>
                  <a:cubicBezTo>
                    <a:pt x="19800" y="1219"/>
                    <a:pt x="15840" y="375"/>
                    <a:pt x="10800" y="375"/>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7" name="Group 16">
            <a:extLst>
              <a:ext uri="{FF2B5EF4-FFF2-40B4-BE49-F238E27FC236}">
                <a16:creationId xmlns:a16="http://schemas.microsoft.com/office/drawing/2014/main" id="{52F3ABF4-E5B3-41FC-866F-E37F2A970EAA}"/>
              </a:ext>
            </a:extLst>
          </p:cNvPr>
          <p:cNvGrpSpPr/>
          <p:nvPr/>
        </p:nvGrpSpPr>
        <p:grpSpPr>
          <a:xfrm>
            <a:off x="8458200" y="525621"/>
            <a:ext cx="1005524" cy="1004570"/>
            <a:chOff x="5359399" y="2438400"/>
            <a:chExt cx="1005524" cy="1004570"/>
          </a:xfrm>
        </p:grpSpPr>
        <p:sp>
          <p:nvSpPr>
            <p:cNvPr id="18" name="Shape">
              <a:extLst>
                <a:ext uri="{FF2B5EF4-FFF2-40B4-BE49-F238E27FC236}">
                  <a16:creationId xmlns:a16="http://schemas.microsoft.com/office/drawing/2014/main" id="{31F94524-0907-4D61-88BF-92E736321FC1}"/>
                </a:ext>
              </a:extLst>
            </p:cNvPr>
            <p:cNvSpPr/>
            <p:nvPr/>
          </p:nvSpPr>
          <p:spPr>
            <a:xfrm>
              <a:off x="5486400" y="2565400"/>
              <a:ext cx="878523" cy="877570"/>
            </a:xfrm>
            <a:custGeom>
              <a:avLst/>
              <a:gdLst/>
              <a:ahLst/>
              <a:cxnLst>
                <a:cxn ang="0">
                  <a:pos x="wd2" y="hd2"/>
                </a:cxn>
                <a:cxn ang="5400000">
                  <a:pos x="wd2" y="hd2"/>
                </a:cxn>
                <a:cxn ang="10800000">
                  <a:pos x="wd2" y="hd2"/>
                </a:cxn>
                <a:cxn ang="16200000">
                  <a:pos x="wd2" y="hd2"/>
                </a:cxn>
              </a:cxnLst>
              <a:rect l="0" t="0" r="r" b="b"/>
              <a:pathLst>
                <a:path w="21194" h="21600" extrusionOk="0">
                  <a:moveTo>
                    <a:pt x="18934" y="13348"/>
                  </a:moveTo>
                  <a:cubicBezTo>
                    <a:pt x="18260" y="12660"/>
                    <a:pt x="17893" y="11753"/>
                    <a:pt x="17893" y="10816"/>
                  </a:cubicBezTo>
                  <a:cubicBezTo>
                    <a:pt x="17893" y="9878"/>
                    <a:pt x="18260" y="8940"/>
                    <a:pt x="18934" y="8284"/>
                  </a:cubicBezTo>
                  <a:lnTo>
                    <a:pt x="19976" y="7221"/>
                  </a:lnTo>
                  <a:cubicBezTo>
                    <a:pt x="21600" y="5564"/>
                    <a:pt x="21600" y="2907"/>
                    <a:pt x="19976" y="1250"/>
                  </a:cubicBezTo>
                  <a:cubicBezTo>
                    <a:pt x="19210" y="469"/>
                    <a:pt x="18169" y="0"/>
                    <a:pt x="17066" y="0"/>
                  </a:cubicBezTo>
                  <a:cubicBezTo>
                    <a:pt x="15963" y="0"/>
                    <a:pt x="14921" y="438"/>
                    <a:pt x="14155" y="1250"/>
                  </a:cubicBezTo>
                  <a:lnTo>
                    <a:pt x="13113" y="2313"/>
                  </a:lnTo>
                  <a:cubicBezTo>
                    <a:pt x="11734" y="3720"/>
                    <a:pt x="9498" y="3720"/>
                    <a:pt x="8119" y="2313"/>
                  </a:cubicBezTo>
                  <a:lnTo>
                    <a:pt x="7077" y="1250"/>
                  </a:lnTo>
                  <a:cubicBezTo>
                    <a:pt x="6311" y="469"/>
                    <a:pt x="5270" y="0"/>
                    <a:pt x="4167" y="0"/>
                  </a:cubicBezTo>
                  <a:cubicBezTo>
                    <a:pt x="3064" y="0"/>
                    <a:pt x="2022" y="438"/>
                    <a:pt x="1256" y="1250"/>
                  </a:cubicBezTo>
                  <a:cubicBezTo>
                    <a:pt x="490" y="2063"/>
                    <a:pt x="31" y="3095"/>
                    <a:pt x="31" y="4220"/>
                  </a:cubicBezTo>
                  <a:cubicBezTo>
                    <a:pt x="31" y="5345"/>
                    <a:pt x="460" y="6408"/>
                    <a:pt x="1256" y="7190"/>
                  </a:cubicBezTo>
                  <a:lnTo>
                    <a:pt x="2298" y="8252"/>
                  </a:lnTo>
                  <a:cubicBezTo>
                    <a:pt x="2972" y="8940"/>
                    <a:pt x="3340" y="9847"/>
                    <a:pt x="3340" y="10784"/>
                  </a:cubicBezTo>
                  <a:cubicBezTo>
                    <a:pt x="3340" y="11722"/>
                    <a:pt x="2972" y="12660"/>
                    <a:pt x="2298" y="13316"/>
                  </a:cubicBezTo>
                  <a:lnTo>
                    <a:pt x="1226" y="14410"/>
                  </a:lnTo>
                  <a:cubicBezTo>
                    <a:pt x="460" y="15192"/>
                    <a:pt x="0" y="16255"/>
                    <a:pt x="0" y="17380"/>
                  </a:cubicBezTo>
                  <a:cubicBezTo>
                    <a:pt x="0" y="18505"/>
                    <a:pt x="429" y="19568"/>
                    <a:pt x="1226" y="20350"/>
                  </a:cubicBezTo>
                  <a:cubicBezTo>
                    <a:pt x="2022" y="21131"/>
                    <a:pt x="3033" y="21600"/>
                    <a:pt x="4136" y="21600"/>
                  </a:cubicBezTo>
                  <a:cubicBezTo>
                    <a:pt x="5239" y="21600"/>
                    <a:pt x="6281" y="21162"/>
                    <a:pt x="7047" y="20350"/>
                  </a:cubicBezTo>
                  <a:lnTo>
                    <a:pt x="8089" y="19287"/>
                  </a:lnTo>
                  <a:cubicBezTo>
                    <a:pt x="8763" y="18599"/>
                    <a:pt x="9651" y="18224"/>
                    <a:pt x="10570" y="18224"/>
                  </a:cubicBezTo>
                  <a:cubicBezTo>
                    <a:pt x="11520" y="18224"/>
                    <a:pt x="12409" y="18599"/>
                    <a:pt x="13052" y="19287"/>
                  </a:cubicBezTo>
                  <a:lnTo>
                    <a:pt x="14094" y="20350"/>
                  </a:lnTo>
                  <a:cubicBezTo>
                    <a:pt x="14860" y="21131"/>
                    <a:pt x="15901" y="21600"/>
                    <a:pt x="17004" y="21600"/>
                  </a:cubicBezTo>
                  <a:cubicBezTo>
                    <a:pt x="18107" y="21600"/>
                    <a:pt x="19149" y="21162"/>
                    <a:pt x="19915" y="20350"/>
                  </a:cubicBezTo>
                  <a:cubicBezTo>
                    <a:pt x="21539" y="18693"/>
                    <a:pt x="21539" y="16036"/>
                    <a:pt x="19915" y="14379"/>
                  </a:cubicBezTo>
                  <a:lnTo>
                    <a:pt x="18934" y="13348"/>
                  </a:lnTo>
                  <a:close/>
                </a:path>
              </a:pathLst>
            </a:custGeom>
            <a:gradFill>
              <a:gsLst>
                <a:gs pos="0">
                  <a:srgbClr val="4EA6DC">
                    <a:lumMod val="60000"/>
                    <a:lumOff val="40000"/>
                  </a:srgbClr>
                </a:gs>
                <a:gs pos="92000">
                  <a:srgbClr val="8971E1"/>
                </a:gs>
              </a:gsLst>
              <a:lin ang="5400000" scaled="1"/>
            </a:gra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9" name="Shape">
              <a:extLst>
                <a:ext uri="{FF2B5EF4-FFF2-40B4-BE49-F238E27FC236}">
                  <a16:creationId xmlns:a16="http://schemas.microsoft.com/office/drawing/2014/main" id="{D33E6C4F-9198-4CA8-A587-F011A97DAA77}"/>
                </a:ext>
              </a:extLst>
            </p:cNvPr>
            <p:cNvSpPr/>
            <p:nvPr/>
          </p:nvSpPr>
          <p:spPr>
            <a:xfrm>
              <a:off x="5359399" y="2438400"/>
              <a:ext cx="877254" cy="876300"/>
            </a:xfrm>
            <a:custGeom>
              <a:avLst/>
              <a:gdLst/>
              <a:ahLst/>
              <a:cxnLst>
                <a:cxn ang="0">
                  <a:pos x="wd2" y="hd2"/>
                </a:cxn>
                <a:cxn ang="5400000">
                  <a:pos x="wd2" y="hd2"/>
                </a:cxn>
                <a:cxn ang="10800000">
                  <a:pos x="wd2" y="hd2"/>
                </a:cxn>
                <a:cxn ang="16200000">
                  <a:pos x="wd2" y="hd2"/>
                </a:cxn>
              </a:cxnLst>
              <a:rect l="0" t="0" r="r" b="b"/>
              <a:pathLst>
                <a:path w="21193" h="21600" extrusionOk="0">
                  <a:moveTo>
                    <a:pt x="17028" y="21600"/>
                  </a:moveTo>
                  <a:cubicBezTo>
                    <a:pt x="15924" y="21600"/>
                    <a:pt x="14881" y="21162"/>
                    <a:pt x="14114" y="20348"/>
                  </a:cubicBezTo>
                  <a:lnTo>
                    <a:pt x="13070" y="19283"/>
                  </a:lnTo>
                  <a:cubicBezTo>
                    <a:pt x="12395" y="18595"/>
                    <a:pt x="11506" y="18219"/>
                    <a:pt x="10585" y="18219"/>
                  </a:cubicBezTo>
                  <a:cubicBezTo>
                    <a:pt x="9634" y="18219"/>
                    <a:pt x="8744" y="18595"/>
                    <a:pt x="8100" y="19283"/>
                  </a:cubicBezTo>
                  <a:lnTo>
                    <a:pt x="7057" y="20348"/>
                  </a:lnTo>
                  <a:cubicBezTo>
                    <a:pt x="6290" y="21130"/>
                    <a:pt x="5247" y="21600"/>
                    <a:pt x="4142" y="21600"/>
                  </a:cubicBezTo>
                  <a:cubicBezTo>
                    <a:pt x="3037" y="21600"/>
                    <a:pt x="1994" y="21162"/>
                    <a:pt x="1227" y="20348"/>
                  </a:cubicBezTo>
                  <a:cubicBezTo>
                    <a:pt x="460" y="19565"/>
                    <a:pt x="0" y="18501"/>
                    <a:pt x="0" y="17374"/>
                  </a:cubicBezTo>
                  <a:cubicBezTo>
                    <a:pt x="0" y="16247"/>
                    <a:pt x="430" y="15183"/>
                    <a:pt x="1227" y="14400"/>
                  </a:cubicBezTo>
                  <a:lnTo>
                    <a:pt x="2270" y="13336"/>
                  </a:lnTo>
                  <a:cubicBezTo>
                    <a:pt x="2945" y="12647"/>
                    <a:pt x="3314" y="11739"/>
                    <a:pt x="3314" y="10800"/>
                  </a:cubicBezTo>
                  <a:cubicBezTo>
                    <a:pt x="3314" y="9861"/>
                    <a:pt x="2945" y="8922"/>
                    <a:pt x="2270" y="8264"/>
                  </a:cubicBezTo>
                  <a:lnTo>
                    <a:pt x="1227" y="7200"/>
                  </a:lnTo>
                  <a:cubicBezTo>
                    <a:pt x="460" y="6417"/>
                    <a:pt x="0" y="5353"/>
                    <a:pt x="0" y="4226"/>
                  </a:cubicBezTo>
                  <a:cubicBezTo>
                    <a:pt x="0" y="3099"/>
                    <a:pt x="430" y="2035"/>
                    <a:pt x="1227" y="1252"/>
                  </a:cubicBezTo>
                  <a:cubicBezTo>
                    <a:pt x="2025" y="470"/>
                    <a:pt x="3037" y="0"/>
                    <a:pt x="4142" y="0"/>
                  </a:cubicBezTo>
                  <a:cubicBezTo>
                    <a:pt x="5247" y="0"/>
                    <a:pt x="6290" y="438"/>
                    <a:pt x="7057" y="1252"/>
                  </a:cubicBezTo>
                  <a:lnTo>
                    <a:pt x="8100" y="2317"/>
                  </a:lnTo>
                  <a:cubicBezTo>
                    <a:pt x="9481" y="3725"/>
                    <a:pt x="11720" y="3725"/>
                    <a:pt x="13101" y="2317"/>
                  </a:cubicBezTo>
                  <a:lnTo>
                    <a:pt x="14144" y="1252"/>
                  </a:lnTo>
                  <a:cubicBezTo>
                    <a:pt x="14911" y="470"/>
                    <a:pt x="15955" y="0"/>
                    <a:pt x="17059" y="0"/>
                  </a:cubicBezTo>
                  <a:cubicBezTo>
                    <a:pt x="18164" y="0"/>
                    <a:pt x="19207" y="438"/>
                    <a:pt x="19974" y="1252"/>
                  </a:cubicBezTo>
                  <a:lnTo>
                    <a:pt x="19974" y="1252"/>
                  </a:lnTo>
                  <a:cubicBezTo>
                    <a:pt x="21600" y="2911"/>
                    <a:pt x="21600" y="5572"/>
                    <a:pt x="19974" y="7231"/>
                  </a:cubicBezTo>
                  <a:lnTo>
                    <a:pt x="18931" y="8296"/>
                  </a:lnTo>
                  <a:cubicBezTo>
                    <a:pt x="18256" y="8984"/>
                    <a:pt x="17888" y="9892"/>
                    <a:pt x="17888" y="10831"/>
                  </a:cubicBezTo>
                  <a:cubicBezTo>
                    <a:pt x="17888" y="11770"/>
                    <a:pt x="18256" y="12710"/>
                    <a:pt x="18931" y="13367"/>
                  </a:cubicBezTo>
                  <a:lnTo>
                    <a:pt x="19974" y="14431"/>
                  </a:lnTo>
                  <a:cubicBezTo>
                    <a:pt x="21600" y="16090"/>
                    <a:pt x="21600" y="18751"/>
                    <a:pt x="19974" y="20410"/>
                  </a:cubicBezTo>
                  <a:cubicBezTo>
                    <a:pt x="19176" y="21162"/>
                    <a:pt x="18133" y="21600"/>
                    <a:pt x="17028" y="21600"/>
                  </a:cubicBezTo>
                  <a:close/>
                  <a:moveTo>
                    <a:pt x="10555" y="17593"/>
                  </a:moveTo>
                  <a:cubicBezTo>
                    <a:pt x="11659" y="17593"/>
                    <a:pt x="12702" y="18031"/>
                    <a:pt x="13469" y="18845"/>
                  </a:cubicBezTo>
                  <a:lnTo>
                    <a:pt x="14513" y="19910"/>
                  </a:lnTo>
                  <a:cubicBezTo>
                    <a:pt x="15188" y="20598"/>
                    <a:pt x="16077" y="20974"/>
                    <a:pt x="16998" y="20974"/>
                  </a:cubicBezTo>
                  <a:cubicBezTo>
                    <a:pt x="17949" y="20974"/>
                    <a:pt x="18839" y="20598"/>
                    <a:pt x="19483" y="19910"/>
                  </a:cubicBezTo>
                  <a:cubicBezTo>
                    <a:pt x="20864" y="18501"/>
                    <a:pt x="20864" y="16216"/>
                    <a:pt x="19483" y="14807"/>
                  </a:cubicBezTo>
                  <a:lnTo>
                    <a:pt x="18440" y="13743"/>
                  </a:lnTo>
                  <a:cubicBezTo>
                    <a:pt x="17673" y="12960"/>
                    <a:pt x="17213" y="11896"/>
                    <a:pt x="17213" y="10769"/>
                  </a:cubicBezTo>
                  <a:cubicBezTo>
                    <a:pt x="17213" y="9642"/>
                    <a:pt x="17642" y="8577"/>
                    <a:pt x="18440" y="7795"/>
                  </a:cubicBezTo>
                  <a:lnTo>
                    <a:pt x="19483" y="6730"/>
                  </a:lnTo>
                  <a:cubicBezTo>
                    <a:pt x="20864" y="5322"/>
                    <a:pt x="20864" y="3037"/>
                    <a:pt x="19483" y="1628"/>
                  </a:cubicBezTo>
                  <a:lnTo>
                    <a:pt x="19483" y="1628"/>
                  </a:lnTo>
                  <a:cubicBezTo>
                    <a:pt x="18808" y="939"/>
                    <a:pt x="17918" y="563"/>
                    <a:pt x="16998" y="563"/>
                  </a:cubicBezTo>
                  <a:cubicBezTo>
                    <a:pt x="16047" y="563"/>
                    <a:pt x="15157" y="939"/>
                    <a:pt x="14513" y="1628"/>
                  </a:cubicBezTo>
                  <a:lnTo>
                    <a:pt x="13469" y="2692"/>
                  </a:lnTo>
                  <a:cubicBezTo>
                    <a:pt x="11843" y="4351"/>
                    <a:pt x="9235" y="4351"/>
                    <a:pt x="7609" y="2692"/>
                  </a:cubicBezTo>
                  <a:lnTo>
                    <a:pt x="6566" y="1628"/>
                  </a:lnTo>
                  <a:cubicBezTo>
                    <a:pt x="5891" y="939"/>
                    <a:pt x="5001" y="563"/>
                    <a:pt x="4081" y="563"/>
                  </a:cubicBezTo>
                  <a:cubicBezTo>
                    <a:pt x="3130" y="563"/>
                    <a:pt x="2240" y="939"/>
                    <a:pt x="1595" y="1628"/>
                  </a:cubicBezTo>
                  <a:cubicBezTo>
                    <a:pt x="920" y="2317"/>
                    <a:pt x="552" y="3224"/>
                    <a:pt x="552" y="4163"/>
                  </a:cubicBezTo>
                  <a:cubicBezTo>
                    <a:pt x="552" y="5103"/>
                    <a:pt x="920" y="6042"/>
                    <a:pt x="1595" y="6699"/>
                  </a:cubicBezTo>
                  <a:lnTo>
                    <a:pt x="2639" y="7763"/>
                  </a:lnTo>
                  <a:cubicBezTo>
                    <a:pt x="3406" y="8546"/>
                    <a:pt x="3866" y="9610"/>
                    <a:pt x="3866" y="10737"/>
                  </a:cubicBezTo>
                  <a:cubicBezTo>
                    <a:pt x="3866" y="11864"/>
                    <a:pt x="3436" y="12929"/>
                    <a:pt x="2639" y="13711"/>
                  </a:cubicBezTo>
                  <a:lnTo>
                    <a:pt x="1595" y="14776"/>
                  </a:lnTo>
                  <a:cubicBezTo>
                    <a:pt x="920" y="15464"/>
                    <a:pt x="552" y="16372"/>
                    <a:pt x="552" y="17311"/>
                  </a:cubicBezTo>
                  <a:cubicBezTo>
                    <a:pt x="552" y="18250"/>
                    <a:pt x="920" y="19190"/>
                    <a:pt x="1595" y="19847"/>
                  </a:cubicBezTo>
                  <a:cubicBezTo>
                    <a:pt x="2270" y="20536"/>
                    <a:pt x="3160" y="20911"/>
                    <a:pt x="4081" y="20911"/>
                  </a:cubicBezTo>
                  <a:cubicBezTo>
                    <a:pt x="5032" y="20911"/>
                    <a:pt x="5922" y="20536"/>
                    <a:pt x="6566" y="19847"/>
                  </a:cubicBezTo>
                  <a:lnTo>
                    <a:pt x="7609" y="18783"/>
                  </a:lnTo>
                  <a:cubicBezTo>
                    <a:pt x="8407" y="18031"/>
                    <a:pt x="9450" y="17593"/>
                    <a:pt x="10555" y="17593"/>
                  </a:cubicBezTo>
                  <a:close/>
                </a:path>
              </a:pathLst>
            </a:custGeom>
            <a:solidFill>
              <a:srgbClr val="D8D9DC">
                <a:lumMod val="20000"/>
                <a:lumOff val="80000"/>
              </a:srgbClr>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
        <p:nvSpPr>
          <p:cNvPr id="20" name="Kotak Teks 14">
            <a:extLst>
              <a:ext uri="{FF2B5EF4-FFF2-40B4-BE49-F238E27FC236}">
                <a16:creationId xmlns:a16="http://schemas.microsoft.com/office/drawing/2014/main" id="{44D5A11F-D6F3-4EAF-B290-CE2CA398F497}"/>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http://secu-rl.com</a:t>
            </a:r>
          </a:p>
        </p:txBody>
      </p:sp>
    </p:spTree>
    <p:extLst>
      <p:ext uri="{BB962C8B-B14F-4D97-AF65-F5344CB8AC3E}">
        <p14:creationId xmlns:p14="http://schemas.microsoft.com/office/powerpoint/2010/main" val="2916359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5774620" y="408338"/>
            <a:ext cx="6249190" cy="722415"/>
          </a:xfrm>
        </p:spPr>
        <p:txBody>
          <a:bodyPr>
            <a:normAutofit fontScale="90000"/>
          </a:bodyPr>
          <a:lstStyle/>
          <a:p>
            <a:pPr algn="just"/>
            <a:r>
              <a:rPr lang="en-US" b="1" dirty="0"/>
              <a:t>The benefits of </a:t>
            </a:r>
            <a:r>
              <a:rPr lang="en-US" b="1" dirty="0">
                <a:solidFill>
                  <a:schemeClr val="accent3">
                    <a:lumMod val="60000"/>
                    <a:lumOff val="40000"/>
                  </a:schemeClr>
                </a:solidFill>
              </a:rPr>
              <a:t>web-based</a:t>
            </a:r>
            <a:r>
              <a:rPr lang="en-US" b="1" dirty="0"/>
              <a:t> technology</a:t>
            </a:r>
          </a:p>
        </p:txBody>
      </p:sp>
      <p:sp>
        <p:nvSpPr>
          <p:cNvPr id="8" name="Slide Number Placeholder 8">
            <a:extLst>
              <a:ext uri="{FF2B5EF4-FFF2-40B4-BE49-F238E27FC236}">
                <a16:creationId xmlns:a16="http://schemas.microsoft.com/office/drawing/2014/main" id="{C1031E6A-1C2E-4393-AFB8-8BB76E64A23D}"/>
              </a:ext>
            </a:extLst>
          </p:cNvPr>
          <p:cNvSpPr>
            <a:spLocks noGrp="1"/>
          </p:cNvSpPr>
          <p:nvPr>
            <p:ph type="sldNum" sz="quarter" idx="12"/>
          </p:nvPr>
        </p:nvSpPr>
        <p:spPr>
          <a:xfrm>
            <a:off x="328169" y="6237312"/>
            <a:ext cx="439241" cy="390437"/>
          </a:xfrm>
        </p:spPr>
        <p:txBody>
          <a:bodyPr/>
          <a:lstStyle/>
          <a:p>
            <a:fld id="{F68327C5-B821-4FE9-A59A-A60D9EB59A9A}" type="slidenum">
              <a:rPr lang="en-US" noProof="1" smtClean="0"/>
              <a:pPr/>
              <a:t>11</a:t>
            </a:fld>
            <a:endParaRPr lang="en-US" noProof="1"/>
          </a:p>
        </p:txBody>
      </p:sp>
      <p:grpSp>
        <p:nvGrpSpPr>
          <p:cNvPr id="9" name="Group 8">
            <a:extLst>
              <a:ext uri="{FF2B5EF4-FFF2-40B4-BE49-F238E27FC236}">
                <a16:creationId xmlns:a16="http://schemas.microsoft.com/office/drawing/2014/main" id="{723163D4-6A6B-4955-9BDB-EE2F6F67D11E}"/>
              </a:ext>
            </a:extLst>
          </p:cNvPr>
          <p:cNvGrpSpPr>
            <a:grpSpLocks noChangeAspect="1"/>
          </p:cNvGrpSpPr>
          <p:nvPr/>
        </p:nvGrpSpPr>
        <p:grpSpPr>
          <a:xfrm>
            <a:off x="1313688" y="2075688"/>
            <a:ext cx="9564624" cy="4782312"/>
            <a:chOff x="4818312" y="332256"/>
            <a:chExt cx="6471920" cy="3235960"/>
          </a:xfrm>
        </p:grpSpPr>
        <p:sp>
          <p:nvSpPr>
            <p:cNvPr id="10" name="Freeform: Shape 9">
              <a:extLst>
                <a:ext uri="{FF2B5EF4-FFF2-40B4-BE49-F238E27FC236}">
                  <a16:creationId xmlns:a16="http://schemas.microsoft.com/office/drawing/2014/main" id="{A3E3A440-5D2B-4686-8A4C-C6B3FD6334DB}"/>
                </a:ext>
              </a:extLst>
            </p:cNvPr>
            <p:cNvSpPr/>
            <p:nvPr/>
          </p:nvSpPr>
          <p:spPr>
            <a:xfrm>
              <a:off x="4818312" y="332256"/>
              <a:ext cx="6471920" cy="3235960"/>
            </a:xfrm>
            <a:custGeom>
              <a:avLst/>
              <a:gdLst>
                <a:gd name="connsiteX0" fmla="*/ 3235960 w 6471920"/>
                <a:gd name="connsiteY0" fmla="*/ 0 h 3235960"/>
                <a:gd name="connsiteX1" fmla="*/ 6471920 w 6471920"/>
                <a:gd name="connsiteY1" fmla="*/ 3235960 h 3235960"/>
                <a:gd name="connsiteX2" fmla="*/ 0 w 6471920"/>
                <a:gd name="connsiteY2" fmla="*/ 3235960 h 3235960"/>
                <a:gd name="connsiteX3" fmla="*/ 3235960 w 6471920"/>
                <a:gd name="connsiteY3" fmla="*/ 0 h 3235960"/>
              </a:gdLst>
              <a:ahLst/>
              <a:cxnLst>
                <a:cxn ang="0">
                  <a:pos x="connsiteX0" y="connsiteY0"/>
                </a:cxn>
                <a:cxn ang="0">
                  <a:pos x="connsiteX1" y="connsiteY1"/>
                </a:cxn>
                <a:cxn ang="0">
                  <a:pos x="connsiteX2" y="connsiteY2"/>
                </a:cxn>
                <a:cxn ang="0">
                  <a:pos x="connsiteX3" y="connsiteY3"/>
                </a:cxn>
              </a:cxnLst>
              <a:rect l="l" t="t" r="r" b="b"/>
              <a:pathLst>
                <a:path w="6471920" h="3235960">
                  <a:moveTo>
                    <a:pt x="3235960" y="0"/>
                  </a:moveTo>
                  <a:cubicBezTo>
                    <a:pt x="5023131" y="0"/>
                    <a:pt x="6471920" y="1448789"/>
                    <a:pt x="6471920" y="3235960"/>
                  </a:cubicBezTo>
                  <a:lnTo>
                    <a:pt x="0" y="3235960"/>
                  </a:lnTo>
                  <a:cubicBezTo>
                    <a:pt x="0" y="1448789"/>
                    <a:pt x="1448790" y="0"/>
                    <a:pt x="323596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Shape 10">
              <a:extLst>
                <a:ext uri="{FF2B5EF4-FFF2-40B4-BE49-F238E27FC236}">
                  <a16:creationId xmlns:a16="http://schemas.microsoft.com/office/drawing/2014/main" id="{7AF20B0C-9B02-4AAC-8811-B3DF6619B5BF}"/>
                </a:ext>
              </a:extLst>
            </p:cNvPr>
            <p:cNvSpPr/>
            <p:nvPr/>
          </p:nvSpPr>
          <p:spPr>
            <a:xfrm>
              <a:off x="5316152" y="830096"/>
              <a:ext cx="5476240" cy="2738120"/>
            </a:xfrm>
            <a:custGeom>
              <a:avLst/>
              <a:gdLst>
                <a:gd name="connsiteX0" fmla="*/ 2738120 w 5476240"/>
                <a:gd name="connsiteY0" fmla="*/ 0 h 2738120"/>
                <a:gd name="connsiteX1" fmla="*/ 5476240 w 5476240"/>
                <a:gd name="connsiteY1" fmla="*/ 2738120 h 2738120"/>
                <a:gd name="connsiteX2" fmla="*/ 0 w 5476240"/>
                <a:gd name="connsiteY2" fmla="*/ 2738120 h 2738120"/>
                <a:gd name="connsiteX3" fmla="*/ 2738120 w 5476240"/>
                <a:gd name="connsiteY3" fmla="*/ 0 h 2738120"/>
              </a:gdLst>
              <a:ahLst/>
              <a:cxnLst>
                <a:cxn ang="0">
                  <a:pos x="connsiteX0" y="connsiteY0"/>
                </a:cxn>
                <a:cxn ang="0">
                  <a:pos x="connsiteX1" y="connsiteY1"/>
                </a:cxn>
                <a:cxn ang="0">
                  <a:pos x="connsiteX2" y="connsiteY2"/>
                </a:cxn>
                <a:cxn ang="0">
                  <a:pos x="connsiteX3" y="connsiteY3"/>
                </a:cxn>
              </a:cxnLst>
              <a:rect l="l" t="t" r="r" b="b"/>
              <a:pathLst>
                <a:path w="5476240" h="2738120">
                  <a:moveTo>
                    <a:pt x="2738120" y="0"/>
                  </a:moveTo>
                  <a:cubicBezTo>
                    <a:pt x="4250342" y="0"/>
                    <a:pt x="5476240" y="1225898"/>
                    <a:pt x="5476240" y="2738120"/>
                  </a:cubicBezTo>
                  <a:lnTo>
                    <a:pt x="0" y="2738120"/>
                  </a:lnTo>
                  <a:cubicBezTo>
                    <a:pt x="0" y="1225898"/>
                    <a:pt x="1225899" y="0"/>
                    <a:pt x="273812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Freeform: Shape 11">
              <a:extLst>
                <a:ext uri="{FF2B5EF4-FFF2-40B4-BE49-F238E27FC236}">
                  <a16:creationId xmlns:a16="http://schemas.microsoft.com/office/drawing/2014/main" id="{EAAE6BFF-C6EC-48E3-A62A-8FF0ACAF4D84}"/>
                </a:ext>
              </a:extLst>
            </p:cNvPr>
            <p:cNvSpPr/>
            <p:nvPr/>
          </p:nvSpPr>
          <p:spPr>
            <a:xfrm>
              <a:off x="5813992" y="1327936"/>
              <a:ext cx="4480560" cy="2240280"/>
            </a:xfrm>
            <a:custGeom>
              <a:avLst/>
              <a:gdLst>
                <a:gd name="connsiteX0" fmla="*/ 2240280 w 4480560"/>
                <a:gd name="connsiteY0" fmla="*/ 0 h 2240280"/>
                <a:gd name="connsiteX1" fmla="*/ 4480560 w 4480560"/>
                <a:gd name="connsiteY1" fmla="*/ 2240280 h 2240280"/>
                <a:gd name="connsiteX2" fmla="*/ 0 w 4480560"/>
                <a:gd name="connsiteY2" fmla="*/ 2240280 h 2240280"/>
                <a:gd name="connsiteX3" fmla="*/ 2240280 w 4480560"/>
                <a:gd name="connsiteY3" fmla="*/ 0 h 2240280"/>
              </a:gdLst>
              <a:ahLst/>
              <a:cxnLst>
                <a:cxn ang="0">
                  <a:pos x="connsiteX0" y="connsiteY0"/>
                </a:cxn>
                <a:cxn ang="0">
                  <a:pos x="connsiteX1" y="connsiteY1"/>
                </a:cxn>
                <a:cxn ang="0">
                  <a:pos x="connsiteX2" y="connsiteY2"/>
                </a:cxn>
                <a:cxn ang="0">
                  <a:pos x="connsiteX3" y="connsiteY3"/>
                </a:cxn>
              </a:cxnLst>
              <a:rect l="l" t="t" r="r" b="b"/>
              <a:pathLst>
                <a:path w="4480560" h="2240280">
                  <a:moveTo>
                    <a:pt x="2240280" y="0"/>
                  </a:moveTo>
                  <a:cubicBezTo>
                    <a:pt x="3477552" y="0"/>
                    <a:pt x="4480560" y="1003008"/>
                    <a:pt x="4480560" y="2240280"/>
                  </a:cubicBezTo>
                  <a:lnTo>
                    <a:pt x="0" y="2240280"/>
                  </a:lnTo>
                  <a:cubicBezTo>
                    <a:pt x="0" y="1003008"/>
                    <a:pt x="1003008" y="0"/>
                    <a:pt x="224028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Freeform: Shape 12">
              <a:extLst>
                <a:ext uri="{FF2B5EF4-FFF2-40B4-BE49-F238E27FC236}">
                  <a16:creationId xmlns:a16="http://schemas.microsoft.com/office/drawing/2014/main" id="{35DF3D27-708F-40E5-8429-668860A94E8F}"/>
                </a:ext>
              </a:extLst>
            </p:cNvPr>
            <p:cNvSpPr/>
            <p:nvPr/>
          </p:nvSpPr>
          <p:spPr>
            <a:xfrm>
              <a:off x="6311832" y="1825776"/>
              <a:ext cx="3484880" cy="1742440"/>
            </a:xfrm>
            <a:custGeom>
              <a:avLst/>
              <a:gdLst>
                <a:gd name="connsiteX0" fmla="*/ 1742440 w 3484880"/>
                <a:gd name="connsiteY0" fmla="*/ 0 h 1742440"/>
                <a:gd name="connsiteX1" fmla="*/ 3484880 w 3484880"/>
                <a:gd name="connsiteY1" fmla="*/ 1742440 h 1742440"/>
                <a:gd name="connsiteX2" fmla="*/ 0 w 3484880"/>
                <a:gd name="connsiteY2" fmla="*/ 1742440 h 1742440"/>
                <a:gd name="connsiteX3" fmla="*/ 1742440 w 3484880"/>
                <a:gd name="connsiteY3" fmla="*/ 0 h 1742440"/>
              </a:gdLst>
              <a:ahLst/>
              <a:cxnLst>
                <a:cxn ang="0">
                  <a:pos x="connsiteX0" y="connsiteY0"/>
                </a:cxn>
                <a:cxn ang="0">
                  <a:pos x="connsiteX1" y="connsiteY1"/>
                </a:cxn>
                <a:cxn ang="0">
                  <a:pos x="connsiteX2" y="connsiteY2"/>
                </a:cxn>
                <a:cxn ang="0">
                  <a:pos x="connsiteX3" y="connsiteY3"/>
                </a:cxn>
              </a:cxnLst>
              <a:rect l="l" t="t" r="r" b="b"/>
              <a:pathLst>
                <a:path w="3484880" h="1742440">
                  <a:moveTo>
                    <a:pt x="1742440" y="0"/>
                  </a:moveTo>
                  <a:cubicBezTo>
                    <a:pt x="2704763" y="0"/>
                    <a:pt x="3484880" y="780117"/>
                    <a:pt x="3484880" y="1742440"/>
                  </a:cubicBezTo>
                  <a:lnTo>
                    <a:pt x="0" y="1742440"/>
                  </a:lnTo>
                  <a:cubicBezTo>
                    <a:pt x="0" y="780117"/>
                    <a:pt x="780117" y="0"/>
                    <a:pt x="174244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Freeform: Shape 13">
              <a:extLst>
                <a:ext uri="{FF2B5EF4-FFF2-40B4-BE49-F238E27FC236}">
                  <a16:creationId xmlns:a16="http://schemas.microsoft.com/office/drawing/2014/main" id="{7A2FF0E4-809A-4B8E-A8BB-9406D1006ACC}"/>
                </a:ext>
              </a:extLst>
            </p:cNvPr>
            <p:cNvSpPr/>
            <p:nvPr/>
          </p:nvSpPr>
          <p:spPr>
            <a:xfrm>
              <a:off x="6810563" y="2324506"/>
              <a:ext cx="2487419" cy="1243710"/>
            </a:xfrm>
            <a:custGeom>
              <a:avLst/>
              <a:gdLst>
                <a:gd name="connsiteX0" fmla="*/ 1243709 w 2487419"/>
                <a:gd name="connsiteY0" fmla="*/ 0 h 1243710"/>
                <a:gd name="connsiteX1" fmla="*/ 2487419 w 2487419"/>
                <a:gd name="connsiteY1" fmla="*/ 1243710 h 1243710"/>
                <a:gd name="connsiteX2" fmla="*/ 0 w 2487419"/>
                <a:gd name="connsiteY2" fmla="*/ 1243710 h 1243710"/>
                <a:gd name="connsiteX3" fmla="*/ 1243709 w 2487419"/>
                <a:gd name="connsiteY3" fmla="*/ 0 h 1243710"/>
              </a:gdLst>
              <a:ahLst/>
              <a:cxnLst>
                <a:cxn ang="0">
                  <a:pos x="connsiteX0" y="connsiteY0"/>
                </a:cxn>
                <a:cxn ang="0">
                  <a:pos x="connsiteX1" y="connsiteY1"/>
                </a:cxn>
                <a:cxn ang="0">
                  <a:pos x="connsiteX2" y="connsiteY2"/>
                </a:cxn>
                <a:cxn ang="0">
                  <a:pos x="connsiteX3" y="connsiteY3"/>
                </a:cxn>
              </a:cxnLst>
              <a:rect l="l" t="t" r="r" b="b"/>
              <a:pathLst>
                <a:path w="2487419" h="1243710">
                  <a:moveTo>
                    <a:pt x="1243709" y="0"/>
                  </a:moveTo>
                  <a:cubicBezTo>
                    <a:pt x="1930591" y="0"/>
                    <a:pt x="2487419" y="556828"/>
                    <a:pt x="2487419" y="1243710"/>
                  </a:cubicBezTo>
                  <a:lnTo>
                    <a:pt x="0" y="1243710"/>
                  </a:lnTo>
                  <a:cubicBezTo>
                    <a:pt x="0" y="556828"/>
                    <a:pt x="556827" y="0"/>
                    <a:pt x="1243709"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nvGrpSpPr>
          <p:cNvPr id="15" name="Group 14">
            <a:extLst>
              <a:ext uri="{FF2B5EF4-FFF2-40B4-BE49-F238E27FC236}">
                <a16:creationId xmlns:a16="http://schemas.microsoft.com/office/drawing/2014/main" id="{32676F2B-69D1-4357-9E44-478EFB52C031}"/>
              </a:ext>
            </a:extLst>
          </p:cNvPr>
          <p:cNvGrpSpPr/>
          <p:nvPr/>
        </p:nvGrpSpPr>
        <p:grpSpPr>
          <a:xfrm>
            <a:off x="19586" y="1386257"/>
            <a:ext cx="2334442" cy="2937968"/>
            <a:chOff x="165038" y="2985383"/>
            <a:chExt cx="2673092" cy="2937968"/>
          </a:xfrm>
        </p:grpSpPr>
        <p:sp>
          <p:nvSpPr>
            <p:cNvPr id="16" name="TextBox 15">
              <a:extLst>
                <a:ext uri="{FF2B5EF4-FFF2-40B4-BE49-F238E27FC236}">
                  <a16:creationId xmlns:a16="http://schemas.microsoft.com/office/drawing/2014/main" id="{3FCC1E04-D0A0-4909-91AE-D5524F182C31}"/>
                </a:ext>
              </a:extLst>
            </p:cNvPr>
            <p:cNvSpPr txBox="1"/>
            <p:nvPr/>
          </p:nvSpPr>
          <p:spPr>
            <a:xfrm>
              <a:off x="315515" y="2985383"/>
              <a:ext cx="2411058" cy="707886"/>
            </a:xfrm>
            <a:prstGeom prst="rect">
              <a:avLst/>
            </a:prstGeom>
            <a:noFill/>
          </p:spPr>
          <p:txBody>
            <a:bodyPr wrap="square" rtlCol="0" anchor="b">
              <a:spAutoFit/>
            </a:bodyPr>
            <a:lstStyle/>
            <a:p>
              <a:pPr algn="ctr"/>
              <a:r>
                <a:rPr lang="en-US" sz="2000" b="1" cap="all" noProof="1">
                  <a:solidFill>
                    <a:schemeClr val="tx2"/>
                  </a:solidFill>
                </a:rPr>
                <a:t>Cross platform compatibility</a:t>
              </a:r>
            </a:p>
          </p:txBody>
        </p:sp>
        <p:sp>
          <p:nvSpPr>
            <p:cNvPr id="17" name="Rectangle 16">
              <a:extLst>
                <a:ext uri="{FF2B5EF4-FFF2-40B4-BE49-F238E27FC236}">
                  <a16:creationId xmlns:a16="http://schemas.microsoft.com/office/drawing/2014/main" id="{0CDFAF49-154D-466D-961E-54C837A4C5D9}"/>
                </a:ext>
              </a:extLst>
            </p:cNvPr>
            <p:cNvSpPr/>
            <p:nvPr/>
          </p:nvSpPr>
          <p:spPr>
            <a:xfrm>
              <a:off x="165038" y="3676582"/>
              <a:ext cx="2673092" cy="2246769"/>
            </a:xfrm>
            <a:prstGeom prst="rect">
              <a:avLst/>
            </a:prstGeom>
          </p:spPr>
          <p:txBody>
            <a:bodyPr wrap="square">
              <a:spAutoFit/>
            </a:bodyPr>
            <a:lstStyle/>
            <a:p>
              <a:pPr algn="just"/>
              <a:r>
                <a:rPr lang="en-US" sz="1400" noProof="1"/>
                <a:t>Most web based technology are far more compatible across platforms than traditional installed software. Typically the minimum requirement would be a web browser of which there are many. (Internet Explorer, Firefox, Chrome, Safari to name but a few).</a:t>
              </a:r>
            </a:p>
          </p:txBody>
        </p:sp>
      </p:grpSp>
      <p:grpSp>
        <p:nvGrpSpPr>
          <p:cNvPr id="18" name="Group 17">
            <a:extLst>
              <a:ext uri="{FF2B5EF4-FFF2-40B4-BE49-F238E27FC236}">
                <a16:creationId xmlns:a16="http://schemas.microsoft.com/office/drawing/2014/main" id="{1217D97A-2EFC-49B9-8548-A5169157EF9F}"/>
              </a:ext>
            </a:extLst>
          </p:cNvPr>
          <p:cNvGrpSpPr/>
          <p:nvPr/>
        </p:nvGrpSpPr>
        <p:grpSpPr>
          <a:xfrm>
            <a:off x="2531963" y="853425"/>
            <a:ext cx="2496992" cy="2410806"/>
            <a:chOff x="165036" y="3297101"/>
            <a:chExt cx="2728817" cy="2410806"/>
          </a:xfrm>
        </p:grpSpPr>
        <p:sp>
          <p:nvSpPr>
            <p:cNvPr id="19" name="TextBox 18">
              <a:extLst>
                <a:ext uri="{FF2B5EF4-FFF2-40B4-BE49-F238E27FC236}">
                  <a16:creationId xmlns:a16="http://schemas.microsoft.com/office/drawing/2014/main" id="{B44C3EFC-22E0-4C31-9A71-9B4BA45297D0}"/>
                </a:ext>
              </a:extLst>
            </p:cNvPr>
            <p:cNvSpPr txBox="1"/>
            <p:nvPr/>
          </p:nvSpPr>
          <p:spPr>
            <a:xfrm>
              <a:off x="165036" y="3297101"/>
              <a:ext cx="2690293" cy="400110"/>
            </a:xfrm>
            <a:prstGeom prst="rect">
              <a:avLst/>
            </a:prstGeom>
            <a:noFill/>
          </p:spPr>
          <p:txBody>
            <a:bodyPr wrap="square" rtlCol="0" anchor="b">
              <a:spAutoFit/>
            </a:bodyPr>
            <a:lstStyle/>
            <a:p>
              <a:r>
                <a:rPr lang="en-US" sz="2000" b="1" cap="all" noProof="1">
                  <a:solidFill>
                    <a:schemeClr val="accent1"/>
                  </a:solidFill>
                </a:rPr>
                <a:t>More manageable</a:t>
              </a:r>
            </a:p>
          </p:txBody>
        </p:sp>
        <p:sp>
          <p:nvSpPr>
            <p:cNvPr id="20" name="Rectangle 19">
              <a:extLst>
                <a:ext uri="{FF2B5EF4-FFF2-40B4-BE49-F238E27FC236}">
                  <a16:creationId xmlns:a16="http://schemas.microsoft.com/office/drawing/2014/main" id="{6FF044F7-19B1-4FB8-A879-521BA8E35AEA}"/>
                </a:ext>
              </a:extLst>
            </p:cNvPr>
            <p:cNvSpPr/>
            <p:nvPr/>
          </p:nvSpPr>
          <p:spPr>
            <a:xfrm>
              <a:off x="165038" y="3676582"/>
              <a:ext cx="2728815" cy="2031325"/>
            </a:xfrm>
            <a:prstGeom prst="rect">
              <a:avLst/>
            </a:prstGeom>
          </p:spPr>
          <p:txBody>
            <a:bodyPr wrap="square">
              <a:spAutoFit/>
            </a:bodyPr>
            <a:lstStyle/>
            <a:p>
              <a:pPr algn="just"/>
              <a:r>
                <a:rPr lang="en-US" sz="1400" noProof="1"/>
                <a:t>Web application development systems need only be installed on the server placing minimal requirements on the end user workstation. Maintaining and updating the system is much simpler, ny client updates can be deployed via the web server with ease.</a:t>
              </a:r>
            </a:p>
          </p:txBody>
        </p:sp>
      </p:grpSp>
      <p:grpSp>
        <p:nvGrpSpPr>
          <p:cNvPr id="21" name="Group 20">
            <a:extLst>
              <a:ext uri="{FF2B5EF4-FFF2-40B4-BE49-F238E27FC236}">
                <a16:creationId xmlns:a16="http://schemas.microsoft.com/office/drawing/2014/main" id="{92CC2E25-8C22-4281-B708-8D9F5174C1A4}"/>
              </a:ext>
            </a:extLst>
          </p:cNvPr>
          <p:cNvGrpSpPr/>
          <p:nvPr/>
        </p:nvGrpSpPr>
        <p:grpSpPr>
          <a:xfrm>
            <a:off x="5093586" y="1227491"/>
            <a:ext cx="4039180" cy="1979919"/>
            <a:chOff x="165038" y="3297101"/>
            <a:chExt cx="2551176" cy="1979919"/>
          </a:xfrm>
        </p:grpSpPr>
        <p:sp>
          <p:nvSpPr>
            <p:cNvPr id="22" name="TextBox 21">
              <a:extLst>
                <a:ext uri="{FF2B5EF4-FFF2-40B4-BE49-F238E27FC236}">
                  <a16:creationId xmlns:a16="http://schemas.microsoft.com/office/drawing/2014/main" id="{CC33607C-5378-4813-AD17-8E9ECAED6CA1}"/>
                </a:ext>
              </a:extLst>
            </p:cNvPr>
            <p:cNvSpPr txBox="1"/>
            <p:nvPr/>
          </p:nvSpPr>
          <p:spPr>
            <a:xfrm>
              <a:off x="609579" y="3297101"/>
              <a:ext cx="1524333" cy="400110"/>
            </a:xfrm>
            <a:prstGeom prst="rect">
              <a:avLst/>
            </a:prstGeom>
            <a:noFill/>
          </p:spPr>
          <p:txBody>
            <a:bodyPr wrap="none" rtlCol="0" anchor="b">
              <a:spAutoFit/>
            </a:bodyPr>
            <a:lstStyle/>
            <a:p>
              <a:pPr algn="ctr"/>
              <a:r>
                <a:rPr lang="en-US" sz="2000" b="1" cap="all" noProof="1">
                  <a:solidFill>
                    <a:schemeClr val="accent3"/>
                  </a:solidFill>
                </a:rPr>
                <a:t> Highly deployable</a:t>
              </a:r>
            </a:p>
          </p:txBody>
        </p:sp>
        <p:sp>
          <p:nvSpPr>
            <p:cNvPr id="23" name="Rectangle 22">
              <a:extLst>
                <a:ext uri="{FF2B5EF4-FFF2-40B4-BE49-F238E27FC236}">
                  <a16:creationId xmlns:a16="http://schemas.microsoft.com/office/drawing/2014/main" id="{B3AE8608-F070-4128-AAE1-A327B5DEE327}"/>
                </a:ext>
              </a:extLst>
            </p:cNvPr>
            <p:cNvSpPr/>
            <p:nvPr/>
          </p:nvSpPr>
          <p:spPr>
            <a:xfrm>
              <a:off x="165038" y="3676582"/>
              <a:ext cx="2551176" cy="1600438"/>
            </a:xfrm>
            <a:prstGeom prst="rect">
              <a:avLst/>
            </a:prstGeom>
          </p:spPr>
          <p:txBody>
            <a:bodyPr wrap="square">
              <a:spAutoFit/>
            </a:bodyPr>
            <a:lstStyle/>
            <a:p>
              <a:pPr algn="just"/>
              <a:r>
                <a:rPr lang="en-US" sz="1400" noProof="1"/>
                <a:t>Due to the manageability and cross platform support deploying web applications for any platform in any type of work environment is easier. It is ideal where bandwidth is limited and the system and data is remote to the user. At their most deployable you simply need to send the user a website address to log in to and provide them with internet access. </a:t>
              </a:r>
            </a:p>
          </p:txBody>
        </p:sp>
      </p:grpSp>
      <p:grpSp>
        <p:nvGrpSpPr>
          <p:cNvPr id="24" name="Group 23">
            <a:extLst>
              <a:ext uri="{FF2B5EF4-FFF2-40B4-BE49-F238E27FC236}">
                <a16:creationId xmlns:a16="http://schemas.microsoft.com/office/drawing/2014/main" id="{F2B2F905-F239-46F8-9D0B-86253C879185}"/>
              </a:ext>
            </a:extLst>
          </p:cNvPr>
          <p:cNvGrpSpPr/>
          <p:nvPr/>
        </p:nvGrpSpPr>
        <p:grpSpPr>
          <a:xfrm>
            <a:off x="8231147" y="2873859"/>
            <a:ext cx="3918195" cy="1549032"/>
            <a:chOff x="165038" y="3297101"/>
            <a:chExt cx="2551176" cy="1549032"/>
          </a:xfrm>
        </p:grpSpPr>
        <p:sp>
          <p:nvSpPr>
            <p:cNvPr id="25" name="TextBox 24">
              <a:extLst>
                <a:ext uri="{FF2B5EF4-FFF2-40B4-BE49-F238E27FC236}">
                  <a16:creationId xmlns:a16="http://schemas.microsoft.com/office/drawing/2014/main" id="{79B6BA6E-45E5-4CF6-89E5-C72FF01D7261}"/>
                </a:ext>
              </a:extLst>
            </p:cNvPr>
            <p:cNvSpPr txBox="1"/>
            <p:nvPr/>
          </p:nvSpPr>
          <p:spPr>
            <a:xfrm>
              <a:off x="535555" y="3297101"/>
              <a:ext cx="1833775" cy="400110"/>
            </a:xfrm>
            <a:prstGeom prst="rect">
              <a:avLst/>
            </a:prstGeom>
            <a:noFill/>
          </p:spPr>
          <p:txBody>
            <a:bodyPr wrap="square" rtlCol="0" anchor="b">
              <a:spAutoFit/>
            </a:bodyPr>
            <a:lstStyle/>
            <a:p>
              <a:pPr algn="ctr"/>
              <a:r>
                <a:rPr lang="en-US" sz="2000" b="1" cap="all" noProof="1">
                  <a:solidFill>
                    <a:schemeClr val="accent4"/>
                  </a:solidFill>
                </a:rPr>
                <a:t>Secure live data</a:t>
              </a:r>
            </a:p>
          </p:txBody>
        </p:sp>
        <p:sp>
          <p:nvSpPr>
            <p:cNvPr id="26" name="Rectangle 25">
              <a:extLst>
                <a:ext uri="{FF2B5EF4-FFF2-40B4-BE49-F238E27FC236}">
                  <a16:creationId xmlns:a16="http://schemas.microsoft.com/office/drawing/2014/main" id="{50F2A286-F343-4A01-8C71-FF5CE422E52B}"/>
                </a:ext>
              </a:extLst>
            </p:cNvPr>
            <p:cNvSpPr/>
            <p:nvPr/>
          </p:nvSpPr>
          <p:spPr>
            <a:xfrm>
              <a:off x="165038" y="3676582"/>
              <a:ext cx="2551176" cy="1169551"/>
            </a:xfrm>
            <a:prstGeom prst="rect">
              <a:avLst/>
            </a:prstGeom>
          </p:spPr>
          <p:txBody>
            <a:bodyPr wrap="square">
              <a:spAutoFit/>
            </a:bodyPr>
            <a:lstStyle/>
            <a:p>
              <a:pPr algn="just"/>
              <a:r>
                <a:rPr lang="en-US" sz="1400" noProof="1"/>
                <a:t>Larger and complex systems carry more data and have separate systems and data sources. In web based systems these systems and processes can often be consolidated by reducing the need to have separate systems.</a:t>
              </a:r>
            </a:p>
          </p:txBody>
        </p:sp>
      </p:grpSp>
      <p:grpSp>
        <p:nvGrpSpPr>
          <p:cNvPr id="27" name="Group 26">
            <a:extLst>
              <a:ext uri="{FF2B5EF4-FFF2-40B4-BE49-F238E27FC236}">
                <a16:creationId xmlns:a16="http://schemas.microsoft.com/office/drawing/2014/main" id="{D9AC1233-6B8D-4179-B7C3-55118F7DAC10}"/>
              </a:ext>
            </a:extLst>
          </p:cNvPr>
          <p:cNvGrpSpPr/>
          <p:nvPr/>
        </p:nvGrpSpPr>
        <p:grpSpPr>
          <a:xfrm>
            <a:off x="8311705" y="4349439"/>
            <a:ext cx="3586327" cy="1549032"/>
            <a:chOff x="165036" y="3297101"/>
            <a:chExt cx="3150304" cy="1549032"/>
          </a:xfrm>
        </p:grpSpPr>
        <p:sp>
          <p:nvSpPr>
            <p:cNvPr id="28" name="TextBox 27">
              <a:extLst>
                <a:ext uri="{FF2B5EF4-FFF2-40B4-BE49-F238E27FC236}">
                  <a16:creationId xmlns:a16="http://schemas.microsoft.com/office/drawing/2014/main" id="{A02E26A1-AFC7-4253-BB78-52A51945C103}"/>
                </a:ext>
              </a:extLst>
            </p:cNvPr>
            <p:cNvSpPr txBox="1"/>
            <p:nvPr/>
          </p:nvSpPr>
          <p:spPr>
            <a:xfrm>
              <a:off x="165036" y="3297101"/>
              <a:ext cx="3048306" cy="400110"/>
            </a:xfrm>
            <a:prstGeom prst="rect">
              <a:avLst/>
            </a:prstGeom>
            <a:noFill/>
          </p:spPr>
          <p:txBody>
            <a:bodyPr wrap="square" rtlCol="0" anchor="b">
              <a:spAutoFit/>
            </a:bodyPr>
            <a:lstStyle/>
            <a:p>
              <a:pPr algn="ctr"/>
              <a:r>
                <a:rPr lang="en-US" sz="2000" b="1" cap="all" noProof="1">
                  <a:solidFill>
                    <a:schemeClr val="accent5"/>
                  </a:solidFill>
                </a:rPr>
                <a:t>Reduced costs</a:t>
              </a:r>
            </a:p>
          </p:txBody>
        </p:sp>
        <p:sp>
          <p:nvSpPr>
            <p:cNvPr id="29" name="Rectangle 28">
              <a:extLst>
                <a:ext uri="{FF2B5EF4-FFF2-40B4-BE49-F238E27FC236}">
                  <a16:creationId xmlns:a16="http://schemas.microsoft.com/office/drawing/2014/main" id="{B60BE57A-E60E-4D14-84A6-9AAF3D610283}"/>
                </a:ext>
              </a:extLst>
            </p:cNvPr>
            <p:cNvSpPr/>
            <p:nvPr/>
          </p:nvSpPr>
          <p:spPr>
            <a:xfrm>
              <a:off x="165037" y="3676582"/>
              <a:ext cx="3150303" cy="1169551"/>
            </a:xfrm>
            <a:prstGeom prst="rect">
              <a:avLst/>
            </a:prstGeom>
          </p:spPr>
          <p:txBody>
            <a:bodyPr wrap="square">
              <a:spAutoFit/>
            </a:bodyPr>
            <a:lstStyle/>
            <a:p>
              <a:pPr algn="just"/>
              <a:r>
                <a:rPr lang="en-US" sz="1400" noProof="1"/>
                <a:t>One can dramatically lower costs with the help of Web based applications due to reduced support and maintenance, lower requirements on the end user system and simplified architecture. </a:t>
              </a:r>
            </a:p>
          </p:txBody>
        </p:sp>
      </p:grpSp>
      <p:grpSp>
        <p:nvGrpSpPr>
          <p:cNvPr id="30" name="Group 29">
            <a:extLst>
              <a:ext uri="{FF2B5EF4-FFF2-40B4-BE49-F238E27FC236}">
                <a16:creationId xmlns:a16="http://schemas.microsoft.com/office/drawing/2014/main" id="{D5F4F9D8-083B-4D6A-84CA-CFCC0B6509D1}"/>
              </a:ext>
            </a:extLst>
          </p:cNvPr>
          <p:cNvGrpSpPr/>
          <p:nvPr/>
        </p:nvGrpSpPr>
        <p:grpSpPr>
          <a:xfrm>
            <a:off x="4993705" y="5729537"/>
            <a:ext cx="2940330" cy="1107419"/>
            <a:chOff x="4993705" y="5757245"/>
            <a:chExt cx="2940330" cy="1107419"/>
          </a:xfrm>
        </p:grpSpPr>
        <p:sp>
          <p:nvSpPr>
            <p:cNvPr id="31" name="Freeform: Shape 30">
              <a:extLst>
                <a:ext uri="{FF2B5EF4-FFF2-40B4-BE49-F238E27FC236}">
                  <a16:creationId xmlns:a16="http://schemas.microsoft.com/office/drawing/2014/main" id="{BEB0784D-2944-4AAB-8E53-449E91971A24}"/>
                </a:ext>
              </a:extLst>
            </p:cNvPr>
            <p:cNvSpPr/>
            <p:nvPr/>
          </p:nvSpPr>
          <p:spPr>
            <a:xfrm>
              <a:off x="4993705" y="5757245"/>
              <a:ext cx="2201509" cy="1100754"/>
            </a:xfrm>
            <a:custGeom>
              <a:avLst/>
              <a:gdLst>
                <a:gd name="connsiteX0" fmla="*/ 746760 w 1493520"/>
                <a:gd name="connsiteY0" fmla="*/ 0 h 746760"/>
                <a:gd name="connsiteX1" fmla="*/ 1493520 w 1493520"/>
                <a:gd name="connsiteY1" fmla="*/ 746760 h 746760"/>
                <a:gd name="connsiteX2" fmla="*/ 0 w 1493520"/>
                <a:gd name="connsiteY2" fmla="*/ 746760 h 746760"/>
                <a:gd name="connsiteX3" fmla="*/ 746760 w 1493520"/>
                <a:gd name="connsiteY3" fmla="*/ 0 h 746760"/>
              </a:gdLst>
              <a:ahLst/>
              <a:cxnLst>
                <a:cxn ang="0">
                  <a:pos x="connsiteX0" y="connsiteY0"/>
                </a:cxn>
                <a:cxn ang="0">
                  <a:pos x="connsiteX1" y="connsiteY1"/>
                </a:cxn>
                <a:cxn ang="0">
                  <a:pos x="connsiteX2" y="connsiteY2"/>
                </a:cxn>
                <a:cxn ang="0">
                  <a:pos x="connsiteX3" y="connsiteY3"/>
                </a:cxn>
              </a:cxnLst>
              <a:rect l="l" t="t" r="r" b="b"/>
              <a:pathLst>
                <a:path w="1493520" h="746760">
                  <a:moveTo>
                    <a:pt x="746760" y="0"/>
                  </a:moveTo>
                  <a:cubicBezTo>
                    <a:pt x="1159184" y="0"/>
                    <a:pt x="1493520" y="334336"/>
                    <a:pt x="1493520" y="746760"/>
                  </a:cubicBezTo>
                  <a:lnTo>
                    <a:pt x="0" y="746760"/>
                  </a:lnTo>
                  <a:cubicBezTo>
                    <a:pt x="0" y="334336"/>
                    <a:pt x="334336" y="0"/>
                    <a:pt x="746760" y="0"/>
                  </a:cubicBezTo>
                  <a:close/>
                </a:path>
              </a:pathLst>
            </a:custGeom>
            <a:solidFill>
              <a:schemeClr val="accent5"/>
            </a:solidFill>
            <a:ln>
              <a:noFill/>
            </a:ln>
            <a:effectLst>
              <a:outerShdw blurRad="203200" dist="1143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32" name="Straight Arrow Connector 31">
              <a:extLst>
                <a:ext uri="{FF2B5EF4-FFF2-40B4-BE49-F238E27FC236}">
                  <a16:creationId xmlns:a16="http://schemas.microsoft.com/office/drawing/2014/main" id="{F4FCB159-C6E8-4A14-AC79-662298278E75}"/>
                </a:ext>
              </a:extLst>
            </p:cNvPr>
            <p:cNvCxnSpPr>
              <a:cxnSpLocks/>
              <a:endCxn id="14" idx="1"/>
            </p:cNvCxnSpPr>
            <p:nvPr/>
          </p:nvCxnSpPr>
          <p:spPr>
            <a:xfrm flipV="1">
              <a:off x="6101486" y="6858000"/>
              <a:ext cx="1832549" cy="6664"/>
            </a:xfrm>
            <a:prstGeom prst="straightConnector1">
              <a:avLst/>
            </a:prstGeom>
            <a:ln w="762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B8BDBDEA-B030-4EEB-AD3C-D1202FC800C5}"/>
              </a:ext>
            </a:extLst>
          </p:cNvPr>
          <p:cNvGrpSpPr/>
          <p:nvPr/>
        </p:nvGrpSpPr>
        <p:grpSpPr>
          <a:xfrm>
            <a:off x="4261182" y="5024721"/>
            <a:ext cx="3871989" cy="1833279"/>
            <a:chOff x="4261182" y="5024721"/>
            <a:chExt cx="3871989" cy="1833279"/>
          </a:xfrm>
        </p:grpSpPr>
        <p:sp>
          <p:nvSpPr>
            <p:cNvPr id="34" name="Freeform: Shape 33">
              <a:extLst>
                <a:ext uri="{FF2B5EF4-FFF2-40B4-BE49-F238E27FC236}">
                  <a16:creationId xmlns:a16="http://schemas.microsoft.com/office/drawing/2014/main" id="{31D0E183-2459-43B0-B1D0-899A2CEEFB96}"/>
                </a:ext>
              </a:extLst>
            </p:cNvPr>
            <p:cNvSpPr/>
            <p:nvPr/>
          </p:nvSpPr>
          <p:spPr>
            <a:xfrm>
              <a:off x="4261182" y="5024721"/>
              <a:ext cx="3316172" cy="1833279"/>
            </a:xfrm>
            <a:custGeom>
              <a:avLst/>
              <a:gdLst>
                <a:gd name="connsiteX0" fmla="*/ 1243709 w 2249716"/>
                <a:gd name="connsiteY0" fmla="*/ 0 h 1243710"/>
                <a:gd name="connsiteX1" fmla="*/ 2203416 w 2249716"/>
                <a:gd name="connsiteY1" fmla="*/ 452595 h 1243710"/>
                <a:gd name="connsiteX2" fmla="*/ 2249716 w 2249716"/>
                <a:gd name="connsiteY2" fmla="*/ 514511 h 1243710"/>
                <a:gd name="connsiteX3" fmla="*/ 1245804 w 2249716"/>
                <a:gd name="connsiteY3" fmla="*/ 1243710 h 1243710"/>
                <a:gd name="connsiteX4" fmla="*/ 0 w 2249716"/>
                <a:gd name="connsiteY4" fmla="*/ 1243710 h 1243710"/>
                <a:gd name="connsiteX5" fmla="*/ 1243709 w 2249716"/>
                <a:gd name="connsiteY5" fmla="*/ 0 h 1243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9716" h="1243710">
                  <a:moveTo>
                    <a:pt x="1243709" y="0"/>
                  </a:moveTo>
                  <a:cubicBezTo>
                    <a:pt x="1630080" y="0"/>
                    <a:pt x="1975302" y="176184"/>
                    <a:pt x="2203416" y="452595"/>
                  </a:cubicBezTo>
                  <a:lnTo>
                    <a:pt x="2249716" y="514511"/>
                  </a:lnTo>
                  <a:lnTo>
                    <a:pt x="1245804" y="1243710"/>
                  </a:lnTo>
                  <a:lnTo>
                    <a:pt x="0" y="1243710"/>
                  </a:lnTo>
                  <a:cubicBezTo>
                    <a:pt x="0" y="556828"/>
                    <a:pt x="556827" y="0"/>
                    <a:pt x="1243709" y="0"/>
                  </a:cubicBezTo>
                  <a:close/>
                </a:path>
              </a:pathLst>
            </a:custGeom>
            <a:solidFill>
              <a:schemeClr val="accent4"/>
            </a:solidFill>
            <a:ln>
              <a:noFill/>
            </a:ln>
            <a:effectLst>
              <a:outerShdw blurRad="203200" dist="114300" dir="4800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35" name="Straight Arrow Connector 34">
              <a:extLst>
                <a:ext uri="{FF2B5EF4-FFF2-40B4-BE49-F238E27FC236}">
                  <a16:creationId xmlns:a16="http://schemas.microsoft.com/office/drawing/2014/main" id="{9193B3E3-DB31-4903-9C1E-AB99515B1C79}"/>
                </a:ext>
              </a:extLst>
            </p:cNvPr>
            <p:cNvCxnSpPr>
              <a:cxnSpLocks/>
              <a:stCxn id="34" idx="3"/>
            </p:cNvCxnSpPr>
            <p:nvPr/>
          </p:nvCxnSpPr>
          <p:spPr>
            <a:xfrm flipV="1">
              <a:off x="6097547" y="5320310"/>
              <a:ext cx="2035624" cy="1537690"/>
            </a:xfrm>
            <a:prstGeom prst="straightConnector1">
              <a:avLst/>
            </a:prstGeom>
            <a:ln w="762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DACE5596-9B32-44A9-98E3-2EADE9B3273B}"/>
              </a:ext>
            </a:extLst>
          </p:cNvPr>
          <p:cNvGrpSpPr/>
          <p:nvPr/>
        </p:nvGrpSpPr>
        <p:grpSpPr>
          <a:xfrm>
            <a:off x="3526034" y="3689506"/>
            <a:ext cx="3552525" cy="3196023"/>
            <a:chOff x="3526034" y="3689506"/>
            <a:chExt cx="3552525" cy="3196023"/>
          </a:xfrm>
        </p:grpSpPr>
        <p:sp>
          <p:nvSpPr>
            <p:cNvPr id="37" name="Freeform: Shape 36">
              <a:extLst>
                <a:ext uri="{FF2B5EF4-FFF2-40B4-BE49-F238E27FC236}">
                  <a16:creationId xmlns:a16="http://schemas.microsoft.com/office/drawing/2014/main" id="{1ABC50D8-8DF8-4E5A-8442-4739C33C8603}"/>
                </a:ext>
              </a:extLst>
            </p:cNvPr>
            <p:cNvSpPr/>
            <p:nvPr/>
          </p:nvSpPr>
          <p:spPr>
            <a:xfrm>
              <a:off x="3526034" y="4289573"/>
              <a:ext cx="3364623" cy="2568427"/>
            </a:xfrm>
            <a:custGeom>
              <a:avLst/>
              <a:gdLst>
                <a:gd name="connsiteX0" fmla="*/ 1742440 w 2282585"/>
                <a:gd name="connsiteY0" fmla="*/ 0 h 1742440"/>
                <a:gd name="connsiteX1" fmla="*/ 2260589 w 2282585"/>
                <a:gd name="connsiteY1" fmla="*/ 78337 h 1742440"/>
                <a:gd name="connsiteX2" fmla="*/ 2282585 w 2282585"/>
                <a:gd name="connsiteY2" fmla="*/ 86388 h 1742440"/>
                <a:gd name="connsiteX3" fmla="*/ 1744533 w 2282585"/>
                <a:gd name="connsiteY3" fmla="*/ 1742440 h 1742440"/>
                <a:gd name="connsiteX4" fmla="*/ 0 w 2282585"/>
                <a:gd name="connsiteY4" fmla="*/ 1742440 h 1742440"/>
                <a:gd name="connsiteX5" fmla="*/ 1742440 w 2282585"/>
                <a:gd name="connsiteY5" fmla="*/ 0 h 1742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82585" h="1742440">
                  <a:moveTo>
                    <a:pt x="1742440" y="0"/>
                  </a:moveTo>
                  <a:cubicBezTo>
                    <a:pt x="1922876" y="0"/>
                    <a:pt x="2096906" y="27426"/>
                    <a:pt x="2260589" y="78337"/>
                  </a:cubicBezTo>
                  <a:lnTo>
                    <a:pt x="2282585" y="86388"/>
                  </a:lnTo>
                  <a:lnTo>
                    <a:pt x="1744533" y="1742440"/>
                  </a:lnTo>
                  <a:lnTo>
                    <a:pt x="0" y="1742440"/>
                  </a:lnTo>
                  <a:cubicBezTo>
                    <a:pt x="0" y="780117"/>
                    <a:pt x="780117" y="0"/>
                    <a:pt x="1742440" y="0"/>
                  </a:cubicBezTo>
                  <a:close/>
                </a:path>
              </a:pathLst>
            </a:custGeom>
            <a:solidFill>
              <a:schemeClr val="accent3"/>
            </a:solidFill>
            <a:ln>
              <a:noFill/>
            </a:ln>
            <a:effectLst>
              <a:outerShdw blurRad="203200" dist="114300" dir="2400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38" name="Straight Arrow Connector 37">
              <a:extLst>
                <a:ext uri="{FF2B5EF4-FFF2-40B4-BE49-F238E27FC236}">
                  <a16:creationId xmlns:a16="http://schemas.microsoft.com/office/drawing/2014/main" id="{02291EE8-06A5-4FC3-8041-A3A8EDB17BCE}"/>
                </a:ext>
              </a:extLst>
            </p:cNvPr>
            <p:cNvCxnSpPr>
              <a:cxnSpLocks/>
            </p:cNvCxnSpPr>
            <p:nvPr/>
          </p:nvCxnSpPr>
          <p:spPr>
            <a:xfrm flipV="1">
              <a:off x="6094458" y="3689506"/>
              <a:ext cx="984101" cy="3196023"/>
            </a:xfrm>
            <a:prstGeom prst="straightConnector1">
              <a:avLst/>
            </a:prstGeom>
            <a:ln w="7620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6172AE39-7C5E-41FD-91BF-EC48F1ACC05D}"/>
              </a:ext>
            </a:extLst>
          </p:cNvPr>
          <p:cNvGrpSpPr/>
          <p:nvPr/>
        </p:nvGrpSpPr>
        <p:grpSpPr>
          <a:xfrm>
            <a:off x="2792196" y="3068960"/>
            <a:ext cx="3305347" cy="3816566"/>
            <a:chOff x="2792196" y="3068960"/>
            <a:chExt cx="3305347" cy="3816566"/>
          </a:xfrm>
        </p:grpSpPr>
        <p:sp>
          <p:nvSpPr>
            <p:cNvPr id="40" name="Freeform: Shape 39">
              <a:extLst>
                <a:ext uri="{FF2B5EF4-FFF2-40B4-BE49-F238E27FC236}">
                  <a16:creationId xmlns:a16="http://schemas.microsoft.com/office/drawing/2014/main" id="{2F1B6076-33E4-42F4-B2C5-030A99BCD14A}"/>
                </a:ext>
              </a:extLst>
            </p:cNvPr>
            <p:cNvSpPr/>
            <p:nvPr/>
          </p:nvSpPr>
          <p:spPr>
            <a:xfrm>
              <a:off x="2792196" y="3717032"/>
              <a:ext cx="3305347" cy="3140969"/>
            </a:xfrm>
            <a:custGeom>
              <a:avLst/>
              <a:gdLst>
                <a:gd name="connsiteX0" fmla="*/ 1550308 w 2242372"/>
                <a:gd name="connsiteY0" fmla="*/ 0 h 2130857"/>
                <a:gd name="connsiteX1" fmla="*/ 2242372 w 2242372"/>
                <a:gd name="connsiteY1" fmla="*/ 2130857 h 2130857"/>
                <a:gd name="connsiteX2" fmla="*/ 0 w 2242372"/>
                <a:gd name="connsiteY2" fmla="*/ 2130857 h 2130857"/>
                <a:gd name="connsiteX3" fmla="*/ 1368263 w 2242372"/>
                <a:gd name="connsiteY3" fmla="*/ 66630 h 2130857"/>
              </a:gdLst>
              <a:ahLst/>
              <a:cxnLst>
                <a:cxn ang="0">
                  <a:pos x="connsiteX0" y="connsiteY0"/>
                </a:cxn>
                <a:cxn ang="0">
                  <a:pos x="connsiteX1" y="connsiteY1"/>
                </a:cxn>
                <a:cxn ang="0">
                  <a:pos x="connsiteX2" y="connsiteY2"/>
                </a:cxn>
                <a:cxn ang="0">
                  <a:pos x="connsiteX3" y="connsiteY3"/>
                </a:cxn>
              </a:cxnLst>
              <a:rect l="l" t="t" r="r" b="b"/>
              <a:pathLst>
                <a:path w="2242372" h="2130857">
                  <a:moveTo>
                    <a:pt x="1550308" y="0"/>
                  </a:moveTo>
                  <a:lnTo>
                    <a:pt x="2242372" y="2130857"/>
                  </a:lnTo>
                  <a:lnTo>
                    <a:pt x="0" y="2130857"/>
                  </a:lnTo>
                  <a:cubicBezTo>
                    <a:pt x="0" y="1202903"/>
                    <a:pt x="564192" y="406723"/>
                    <a:pt x="1368263" y="66630"/>
                  </a:cubicBezTo>
                  <a:close/>
                </a:path>
              </a:pathLst>
            </a:custGeom>
            <a:solidFill>
              <a:schemeClr val="accent1"/>
            </a:solidFill>
            <a:ln>
              <a:noFill/>
            </a:ln>
            <a:effectLst>
              <a:outerShdw blurRad="203200" dist="1143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41" name="Straight Arrow Connector 40">
              <a:extLst>
                <a:ext uri="{FF2B5EF4-FFF2-40B4-BE49-F238E27FC236}">
                  <a16:creationId xmlns:a16="http://schemas.microsoft.com/office/drawing/2014/main" id="{0DE7C2B1-CB96-4E7A-AAA5-50AC1D7D647A}"/>
                </a:ext>
              </a:extLst>
            </p:cNvPr>
            <p:cNvCxnSpPr>
              <a:cxnSpLocks/>
            </p:cNvCxnSpPr>
            <p:nvPr/>
          </p:nvCxnSpPr>
          <p:spPr>
            <a:xfrm flipH="1" flipV="1">
              <a:off x="4869390" y="3068960"/>
              <a:ext cx="1225069" cy="3816566"/>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2" name="Group 41">
            <a:extLst>
              <a:ext uri="{FF2B5EF4-FFF2-40B4-BE49-F238E27FC236}">
                <a16:creationId xmlns:a16="http://schemas.microsoft.com/office/drawing/2014/main" id="{FADDF694-8DCE-4397-B803-3AA5D3727A79}"/>
              </a:ext>
            </a:extLst>
          </p:cNvPr>
          <p:cNvGrpSpPr/>
          <p:nvPr/>
        </p:nvGrpSpPr>
        <p:grpSpPr>
          <a:xfrm>
            <a:off x="2058361" y="4077072"/>
            <a:ext cx="4039182" cy="2780928"/>
            <a:chOff x="2058361" y="4077072"/>
            <a:chExt cx="4039182" cy="2780928"/>
          </a:xfrm>
        </p:grpSpPr>
        <p:sp>
          <p:nvSpPr>
            <p:cNvPr id="43" name="Freeform: Shape 42">
              <a:extLst>
                <a:ext uri="{FF2B5EF4-FFF2-40B4-BE49-F238E27FC236}">
                  <a16:creationId xmlns:a16="http://schemas.microsoft.com/office/drawing/2014/main" id="{4897F7CB-26C8-4B5D-A494-1CD806D2F3E2}"/>
                </a:ext>
              </a:extLst>
            </p:cNvPr>
            <p:cNvSpPr/>
            <p:nvPr/>
          </p:nvSpPr>
          <p:spPr>
            <a:xfrm>
              <a:off x="2058361" y="4486620"/>
              <a:ext cx="4039182" cy="2371380"/>
            </a:xfrm>
            <a:custGeom>
              <a:avLst/>
              <a:gdLst>
                <a:gd name="connsiteX0" fmla="*/ 525846 w 2740211"/>
                <a:gd name="connsiteY0" fmla="*/ 0 h 1608762"/>
                <a:gd name="connsiteX1" fmla="*/ 2740211 w 2740211"/>
                <a:gd name="connsiteY1" fmla="*/ 1608762 h 1608762"/>
                <a:gd name="connsiteX2" fmla="*/ 0 w 2740211"/>
                <a:gd name="connsiteY2" fmla="*/ 1608762 h 1608762"/>
                <a:gd name="connsiteX3" fmla="*/ 467628 w 2740211"/>
                <a:gd name="connsiteY3" fmla="*/ 77853 h 1608762"/>
              </a:gdLst>
              <a:ahLst/>
              <a:cxnLst>
                <a:cxn ang="0">
                  <a:pos x="connsiteX0" y="connsiteY0"/>
                </a:cxn>
                <a:cxn ang="0">
                  <a:pos x="connsiteX1" y="connsiteY1"/>
                </a:cxn>
                <a:cxn ang="0">
                  <a:pos x="connsiteX2" y="connsiteY2"/>
                </a:cxn>
                <a:cxn ang="0">
                  <a:pos x="connsiteX3" y="connsiteY3"/>
                </a:cxn>
              </a:cxnLst>
              <a:rect l="l" t="t" r="r" b="b"/>
              <a:pathLst>
                <a:path w="2740211" h="1608762">
                  <a:moveTo>
                    <a:pt x="525846" y="0"/>
                  </a:moveTo>
                  <a:lnTo>
                    <a:pt x="2740211" y="1608762"/>
                  </a:lnTo>
                  <a:lnTo>
                    <a:pt x="0" y="1608762"/>
                  </a:lnTo>
                  <a:cubicBezTo>
                    <a:pt x="0" y="1041679"/>
                    <a:pt x="172392" y="514860"/>
                    <a:pt x="467628" y="77853"/>
                  </a:cubicBezTo>
                  <a:close/>
                </a:path>
              </a:pathLst>
            </a:custGeom>
            <a:solidFill>
              <a:schemeClr val="tx2"/>
            </a:solidFill>
            <a:ln>
              <a:noFill/>
            </a:ln>
            <a:effectLst>
              <a:outerShdw blurRad="203200" dist="114300" dir="180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44" name="Straight Arrow Connector 43">
              <a:extLst>
                <a:ext uri="{FF2B5EF4-FFF2-40B4-BE49-F238E27FC236}">
                  <a16:creationId xmlns:a16="http://schemas.microsoft.com/office/drawing/2014/main" id="{79553622-CDBD-4AE6-9359-15E75C748130}"/>
                </a:ext>
              </a:extLst>
            </p:cNvPr>
            <p:cNvCxnSpPr>
              <a:cxnSpLocks/>
            </p:cNvCxnSpPr>
            <p:nvPr/>
          </p:nvCxnSpPr>
          <p:spPr>
            <a:xfrm flipH="1" flipV="1">
              <a:off x="2279576" y="4077072"/>
              <a:ext cx="3814883" cy="2780928"/>
            </a:xfrm>
            <a:prstGeom prst="straightConnector1">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45" name="Freeform: Shape 44">
            <a:extLst>
              <a:ext uri="{FF2B5EF4-FFF2-40B4-BE49-F238E27FC236}">
                <a16:creationId xmlns:a16="http://schemas.microsoft.com/office/drawing/2014/main" id="{6F968565-FC88-41EF-92AA-13EF16B1D971}"/>
              </a:ext>
            </a:extLst>
          </p:cNvPr>
          <p:cNvSpPr/>
          <p:nvPr/>
        </p:nvSpPr>
        <p:spPr>
          <a:xfrm>
            <a:off x="5726886" y="6490427"/>
            <a:ext cx="735145" cy="367573"/>
          </a:xfrm>
          <a:custGeom>
            <a:avLst/>
            <a:gdLst>
              <a:gd name="connsiteX0" fmla="*/ 249364 w 498728"/>
              <a:gd name="connsiteY0" fmla="*/ 0 h 249364"/>
              <a:gd name="connsiteX1" fmla="*/ 498728 w 498728"/>
              <a:gd name="connsiteY1" fmla="*/ 249364 h 249364"/>
              <a:gd name="connsiteX2" fmla="*/ 0 w 498728"/>
              <a:gd name="connsiteY2" fmla="*/ 249364 h 249364"/>
              <a:gd name="connsiteX3" fmla="*/ 249364 w 498728"/>
              <a:gd name="connsiteY3" fmla="*/ 0 h 249364"/>
            </a:gdLst>
            <a:ahLst/>
            <a:cxnLst>
              <a:cxn ang="0">
                <a:pos x="connsiteX0" y="connsiteY0"/>
              </a:cxn>
              <a:cxn ang="0">
                <a:pos x="connsiteX1" y="connsiteY1"/>
              </a:cxn>
              <a:cxn ang="0">
                <a:pos x="connsiteX2" y="connsiteY2"/>
              </a:cxn>
              <a:cxn ang="0">
                <a:pos x="connsiteX3" y="connsiteY3"/>
              </a:cxn>
            </a:cxnLst>
            <a:rect l="l" t="t" r="r" b="b"/>
            <a:pathLst>
              <a:path w="498728" h="249364">
                <a:moveTo>
                  <a:pt x="249364" y="0"/>
                </a:moveTo>
                <a:cubicBezTo>
                  <a:pt x="387084" y="0"/>
                  <a:pt x="498728" y="111644"/>
                  <a:pt x="498728" y="249364"/>
                </a:cubicBezTo>
                <a:lnTo>
                  <a:pt x="0" y="249364"/>
                </a:lnTo>
                <a:cubicBezTo>
                  <a:pt x="0" y="111644"/>
                  <a:pt x="111644" y="0"/>
                  <a:pt x="249364" y="0"/>
                </a:cubicBezTo>
                <a:close/>
              </a:path>
            </a:pathLst>
          </a:custGeom>
          <a:solidFill>
            <a:schemeClr val="tx1"/>
          </a:solidFill>
          <a:ln>
            <a:noFill/>
          </a:ln>
          <a:effectLst>
            <a:outerShdw blurRad="2032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6" name="TextBox 45">
            <a:extLst>
              <a:ext uri="{FF2B5EF4-FFF2-40B4-BE49-F238E27FC236}">
                <a16:creationId xmlns:a16="http://schemas.microsoft.com/office/drawing/2014/main" id="{545604E7-2433-43C2-BAF7-9D5323BC5AB9}"/>
              </a:ext>
            </a:extLst>
          </p:cNvPr>
          <p:cNvSpPr txBox="1"/>
          <p:nvPr/>
        </p:nvSpPr>
        <p:spPr>
          <a:xfrm>
            <a:off x="6613985" y="6406849"/>
            <a:ext cx="495650" cy="461665"/>
          </a:xfrm>
          <a:prstGeom prst="rect">
            <a:avLst/>
          </a:prstGeom>
          <a:noFill/>
        </p:spPr>
        <p:txBody>
          <a:bodyPr wrap="none" rtlCol="0" anchor="ctr">
            <a:spAutoFit/>
          </a:bodyPr>
          <a:lstStyle/>
          <a:p>
            <a:pPr algn="ctr"/>
            <a:r>
              <a:rPr lang="en-US" sz="2400" b="1" dirty="0">
                <a:solidFill>
                  <a:schemeClr val="bg1"/>
                </a:solidFill>
                <a:effectLst>
                  <a:outerShdw blurRad="38100" dist="38100" dir="2700000" algn="tl">
                    <a:srgbClr val="000000">
                      <a:alpha val="43137"/>
                    </a:srgbClr>
                  </a:outerShdw>
                </a:effectLst>
              </a:rPr>
              <a:t>05</a:t>
            </a:r>
          </a:p>
        </p:txBody>
      </p:sp>
      <p:sp>
        <p:nvSpPr>
          <p:cNvPr id="47" name="TextBox 46">
            <a:extLst>
              <a:ext uri="{FF2B5EF4-FFF2-40B4-BE49-F238E27FC236}">
                <a16:creationId xmlns:a16="http://schemas.microsoft.com/office/drawing/2014/main" id="{CD041C86-5AB0-46F1-AFD6-BB8EDC8C4B9A}"/>
              </a:ext>
            </a:extLst>
          </p:cNvPr>
          <p:cNvSpPr txBox="1"/>
          <p:nvPr/>
        </p:nvSpPr>
        <p:spPr>
          <a:xfrm>
            <a:off x="6652925" y="5352138"/>
            <a:ext cx="550151" cy="523220"/>
          </a:xfrm>
          <a:prstGeom prst="rect">
            <a:avLst/>
          </a:prstGeom>
          <a:noFill/>
        </p:spPr>
        <p:txBody>
          <a:bodyPr wrap="none" rtlCol="0" anchor="ctr">
            <a:spAutoFit/>
          </a:bodyPr>
          <a:lstStyle/>
          <a:p>
            <a:pPr algn="ctr"/>
            <a:r>
              <a:rPr lang="en-US" sz="2800" b="1" dirty="0">
                <a:solidFill>
                  <a:schemeClr val="bg1"/>
                </a:solidFill>
                <a:effectLst>
                  <a:outerShdw blurRad="38100" dist="38100" dir="2700000" algn="tl">
                    <a:srgbClr val="000000">
                      <a:alpha val="43137"/>
                    </a:srgbClr>
                  </a:outerShdw>
                </a:effectLst>
              </a:rPr>
              <a:t>04</a:t>
            </a:r>
          </a:p>
        </p:txBody>
      </p:sp>
      <p:sp>
        <p:nvSpPr>
          <p:cNvPr id="48" name="TextBox 47">
            <a:extLst>
              <a:ext uri="{FF2B5EF4-FFF2-40B4-BE49-F238E27FC236}">
                <a16:creationId xmlns:a16="http://schemas.microsoft.com/office/drawing/2014/main" id="{E2E5CA47-D95D-4637-B820-9CEC840965B6}"/>
              </a:ext>
            </a:extLst>
          </p:cNvPr>
          <p:cNvSpPr txBox="1"/>
          <p:nvPr/>
        </p:nvSpPr>
        <p:spPr>
          <a:xfrm>
            <a:off x="5774620" y="4382114"/>
            <a:ext cx="550151" cy="523220"/>
          </a:xfrm>
          <a:prstGeom prst="rect">
            <a:avLst/>
          </a:prstGeom>
          <a:noFill/>
        </p:spPr>
        <p:txBody>
          <a:bodyPr wrap="none" rtlCol="0" anchor="ctr">
            <a:spAutoFit/>
          </a:bodyPr>
          <a:lstStyle/>
          <a:p>
            <a:pPr algn="ctr"/>
            <a:r>
              <a:rPr lang="en-US" sz="2800" b="1" dirty="0">
                <a:solidFill>
                  <a:schemeClr val="bg1"/>
                </a:solidFill>
                <a:effectLst>
                  <a:outerShdw blurRad="38100" dist="38100" dir="2700000" algn="tl">
                    <a:srgbClr val="000000">
                      <a:alpha val="43137"/>
                    </a:srgbClr>
                  </a:outerShdw>
                </a:effectLst>
              </a:rPr>
              <a:t>03</a:t>
            </a:r>
          </a:p>
        </p:txBody>
      </p:sp>
      <p:sp>
        <p:nvSpPr>
          <p:cNvPr id="49" name="TextBox 48">
            <a:extLst>
              <a:ext uri="{FF2B5EF4-FFF2-40B4-BE49-F238E27FC236}">
                <a16:creationId xmlns:a16="http://schemas.microsoft.com/office/drawing/2014/main" id="{3EB9571A-D79B-4C51-95C4-343017D314AB}"/>
              </a:ext>
            </a:extLst>
          </p:cNvPr>
          <p:cNvSpPr txBox="1"/>
          <p:nvPr/>
        </p:nvSpPr>
        <p:spPr>
          <a:xfrm>
            <a:off x="4095519" y="4257641"/>
            <a:ext cx="550151" cy="523220"/>
          </a:xfrm>
          <a:prstGeom prst="rect">
            <a:avLst/>
          </a:prstGeom>
          <a:noFill/>
        </p:spPr>
        <p:txBody>
          <a:bodyPr wrap="none" rtlCol="0" anchor="ctr">
            <a:spAutoFit/>
          </a:bodyPr>
          <a:lstStyle/>
          <a:p>
            <a:pPr algn="ctr"/>
            <a:r>
              <a:rPr lang="en-US" sz="2800" b="1" dirty="0">
                <a:solidFill>
                  <a:schemeClr val="bg1"/>
                </a:solidFill>
                <a:effectLst>
                  <a:outerShdw blurRad="38100" dist="38100" dir="2700000" algn="tl">
                    <a:srgbClr val="000000">
                      <a:alpha val="43137"/>
                    </a:srgbClr>
                  </a:outerShdw>
                </a:effectLst>
              </a:rPr>
              <a:t>02</a:t>
            </a:r>
          </a:p>
        </p:txBody>
      </p:sp>
      <p:sp>
        <p:nvSpPr>
          <p:cNvPr id="50" name="TextBox 49">
            <a:extLst>
              <a:ext uri="{FF2B5EF4-FFF2-40B4-BE49-F238E27FC236}">
                <a16:creationId xmlns:a16="http://schemas.microsoft.com/office/drawing/2014/main" id="{13C16D9A-9E0C-44DC-B842-CE623F7C8D09}"/>
              </a:ext>
            </a:extLst>
          </p:cNvPr>
          <p:cNvSpPr txBox="1"/>
          <p:nvPr/>
        </p:nvSpPr>
        <p:spPr>
          <a:xfrm>
            <a:off x="2427669" y="5495635"/>
            <a:ext cx="550151" cy="523220"/>
          </a:xfrm>
          <a:prstGeom prst="rect">
            <a:avLst/>
          </a:prstGeom>
          <a:noFill/>
        </p:spPr>
        <p:txBody>
          <a:bodyPr wrap="none" rtlCol="0" anchor="ctr">
            <a:spAutoFit/>
          </a:bodyPr>
          <a:lstStyle/>
          <a:p>
            <a:pPr algn="ctr"/>
            <a:r>
              <a:rPr lang="en-US" sz="2800" b="1" dirty="0">
                <a:solidFill>
                  <a:schemeClr val="bg1"/>
                </a:solidFill>
                <a:effectLst>
                  <a:outerShdw blurRad="38100" dist="38100" dir="2700000" algn="tl">
                    <a:srgbClr val="000000">
                      <a:alpha val="43137"/>
                    </a:srgbClr>
                  </a:outerShdw>
                </a:effectLst>
              </a:rPr>
              <a:t>01</a:t>
            </a:r>
          </a:p>
        </p:txBody>
      </p:sp>
    </p:spTree>
    <p:extLst>
      <p:ext uri="{BB962C8B-B14F-4D97-AF65-F5344CB8AC3E}">
        <p14:creationId xmlns:p14="http://schemas.microsoft.com/office/powerpoint/2010/main" val="3082546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B993F-C0C8-417B-9134-C27040A4FB6E}"/>
              </a:ext>
            </a:extLst>
          </p:cNvPr>
          <p:cNvSpPr txBox="1">
            <a:spLocks/>
          </p:cNvSpPr>
          <p:nvPr/>
        </p:nvSpPr>
        <p:spPr>
          <a:xfrm>
            <a:off x="168192" y="193185"/>
            <a:ext cx="6249190" cy="722415"/>
          </a:xfrm>
          <a:prstGeom prst="rect">
            <a:avLst/>
          </a:prstGeom>
        </p:spPr>
        <p:txBody>
          <a:bodyP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b="1" dirty="0"/>
              <a:t>Problems related to </a:t>
            </a:r>
            <a:r>
              <a:rPr lang="en-US" b="1" dirty="0">
                <a:solidFill>
                  <a:schemeClr val="accent3">
                    <a:lumMod val="60000"/>
                    <a:lumOff val="40000"/>
                  </a:schemeClr>
                </a:solidFill>
              </a:rPr>
              <a:t>web-based</a:t>
            </a:r>
            <a:r>
              <a:rPr lang="en-US" b="1" dirty="0"/>
              <a:t> technology</a:t>
            </a:r>
          </a:p>
        </p:txBody>
      </p:sp>
      <p:graphicFrame>
        <p:nvGraphicFramePr>
          <p:cNvPr id="4" name="Diagram 3">
            <a:extLst>
              <a:ext uri="{FF2B5EF4-FFF2-40B4-BE49-F238E27FC236}">
                <a16:creationId xmlns:a16="http://schemas.microsoft.com/office/drawing/2014/main" id="{5DC15053-F8A4-4317-A068-2B3C0FF6854B}"/>
              </a:ext>
            </a:extLst>
          </p:cNvPr>
          <p:cNvGraphicFramePr/>
          <p:nvPr>
            <p:extLst>
              <p:ext uri="{D42A27DB-BD31-4B8C-83A1-F6EECF244321}">
                <p14:modId xmlns:p14="http://schemas.microsoft.com/office/powerpoint/2010/main" val="1084709377"/>
              </p:ext>
            </p:extLst>
          </p:nvPr>
        </p:nvGraphicFramePr>
        <p:xfrm>
          <a:off x="5952838" y="422542"/>
          <a:ext cx="592050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2">
            <a:extLst>
              <a:ext uri="{FF2B5EF4-FFF2-40B4-BE49-F238E27FC236}">
                <a16:creationId xmlns:a16="http://schemas.microsoft.com/office/drawing/2014/main" id="{39FD2A3C-975F-4339-BE52-AB529DDDEB42}"/>
              </a:ext>
            </a:extLst>
          </p:cNvPr>
          <p:cNvSpPr txBox="1">
            <a:spLocks/>
          </p:cNvSpPr>
          <p:nvPr/>
        </p:nvSpPr>
        <p:spPr>
          <a:xfrm>
            <a:off x="318654" y="727341"/>
            <a:ext cx="5455966" cy="5318909"/>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One of the cornerstones of a successful business in today’s digital environment is ensuring that web application performance is user-friendly and runs smoothly. A well-oiled website and its applications represent the face of a company, and in an ideal scenario, they serve as a mark of reliability, innovation, and progress.</a:t>
            </a:r>
          </a:p>
          <a:p>
            <a:pPr marL="0" indent="0" algn="just">
              <a:buFont typeface="Arial" panose="020B0604020202020204" pitchFamily="34" charset="0"/>
              <a:buNone/>
            </a:pPr>
            <a:r>
              <a:rPr lang="en-US" dirty="0"/>
              <a:t>there are a number of roadblocks that companies face when developing their web applications, changing the interface of their design, or increasing the scale of their operations. Some of the most common issues include the presence of slow servers, poorly written code, and duplicate title tags.</a:t>
            </a:r>
          </a:p>
          <a:p>
            <a:pPr marL="0" indent="0" algn="just">
              <a:buFont typeface="Arial" panose="020B0604020202020204" pitchFamily="34" charset="0"/>
              <a:buNone/>
            </a:pPr>
            <a:r>
              <a:rPr lang="en-US" dirty="0"/>
              <a:t>Here are seven of the most common web application performance roadblocks</a:t>
            </a:r>
          </a:p>
        </p:txBody>
      </p:sp>
    </p:spTree>
    <p:extLst>
      <p:ext uri="{BB962C8B-B14F-4D97-AF65-F5344CB8AC3E}">
        <p14:creationId xmlns:p14="http://schemas.microsoft.com/office/powerpoint/2010/main" val="1035646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683C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67112" y="136525"/>
            <a:ext cx="1602632" cy="1523394"/>
          </a:xfrm>
        </p:spPr>
        <p:txBody>
          <a:bodyPr>
            <a:normAutofit/>
          </a:bodyPr>
          <a:lstStyle/>
          <a:p>
            <a:r>
              <a:rPr lang="en-US" sz="8000" dirty="0">
                <a:solidFill>
                  <a:schemeClr val="bg1"/>
                </a:solidFill>
              </a:rPr>
              <a:t>a</a:t>
            </a:r>
          </a:p>
        </p:txBody>
      </p:sp>
      <p:grpSp>
        <p:nvGrpSpPr>
          <p:cNvPr id="12" name="Group 11">
            <a:extLst>
              <a:ext uri="{FF2B5EF4-FFF2-40B4-BE49-F238E27FC236}">
                <a16:creationId xmlns:a16="http://schemas.microsoft.com/office/drawing/2014/main" id="{F10CD05C-51B2-4704-A264-C31D69489D96}"/>
              </a:ext>
            </a:extLst>
          </p:cNvPr>
          <p:cNvGrpSpPr/>
          <p:nvPr/>
        </p:nvGrpSpPr>
        <p:grpSpPr>
          <a:xfrm>
            <a:off x="1869744" y="568494"/>
            <a:ext cx="5920508" cy="647595"/>
            <a:chOff x="0" y="209471"/>
            <a:chExt cx="5920508" cy="647595"/>
          </a:xfrm>
        </p:grpSpPr>
        <p:sp>
          <p:nvSpPr>
            <p:cNvPr id="13" name="Rectangle: Rounded Corners 12">
              <a:extLst>
                <a:ext uri="{FF2B5EF4-FFF2-40B4-BE49-F238E27FC236}">
                  <a16:creationId xmlns:a16="http://schemas.microsoft.com/office/drawing/2014/main" id="{9D3DE77E-2E20-4DC8-A286-25B4E76E3E8E}"/>
                </a:ext>
              </a:extLst>
            </p:cNvPr>
            <p:cNvSpPr/>
            <p:nvPr/>
          </p:nvSpPr>
          <p:spPr>
            <a:xfrm>
              <a:off x="0" y="209471"/>
              <a:ext cx="5920508" cy="647595"/>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4" name="Rectangle: Rounded Corners 4">
              <a:extLst>
                <a:ext uri="{FF2B5EF4-FFF2-40B4-BE49-F238E27FC236}">
                  <a16:creationId xmlns:a16="http://schemas.microsoft.com/office/drawing/2014/main" id="{981A668D-FC75-4269-BDA7-6A473144B84F}"/>
                </a:ext>
              </a:extLst>
            </p:cNvPr>
            <p:cNvSpPr txBox="1"/>
            <p:nvPr/>
          </p:nvSpPr>
          <p:spPr>
            <a:xfrm>
              <a:off x="31613" y="241084"/>
              <a:ext cx="5857282" cy="61598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DNS issues and network connectivity</a:t>
              </a:r>
            </a:p>
          </p:txBody>
        </p:sp>
      </p:gr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790047"/>
            <a:ext cx="5966691" cy="465961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An essential element of successful web traffic management is DNS queries, which is why an issue with these systems can result in a plethora of issues. Without the proper protection, faulty DNS queries can prevent visitors from reaching their website, while also causing errors, 404s, and incorrect pathways. In a similar vein, network connectivity and an efficient firewall are key parts of their site’s access and productivity.</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368566" y="1247702"/>
            <a:ext cx="5455966" cy="46596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Solution </a:t>
            </a:r>
          </a:p>
          <a:p>
            <a:pPr marL="0" indent="0" algn="just">
              <a:buFont typeface="Arial" panose="020B0604020202020204" pitchFamily="34" charset="0"/>
              <a:buNone/>
            </a:pPr>
            <a:r>
              <a:rPr lang="en-US" dirty="0"/>
              <a:t>The best way to tackle these issues is by implementing DNS monitoring safeguards to identify what’s causing them. </a:t>
            </a:r>
          </a:p>
        </p:txBody>
      </p:sp>
      <p:pic>
        <p:nvPicPr>
          <p:cNvPr id="21" name="Picture 20">
            <a:extLst>
              <a:ext uri="{FF2B5EF4-FFF2-40B4-BE49-F238E27FC236}">
                <a16:creationId xmlns:a16="http://schemas.microsoft.com/office/drawing/2014/main" id="{56DB569B-2B16-446A-95C2-CEABFDF4E3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9088" y="3250100"/>
            <a:ext cx="5178666" cy="2824253"/>
          </a:xfrm>
          <a:prstGeom prst="rect">
            <a:avLst/>
          </a:prstGeom>
        </p:spPr>
      </p:pic>
      <p:sp>
        <p:nvSpPr>
          <p:cNvPr id="22" name="Kotak Teks 14">
            <a:extLst>
              <a:ext uri="{FF2B5EF4-FFF2-40B4-BE49-F238E27FC236}">
                <a16:creationId xmlns:a16="http://schemas.microsoft.com/office/drawing/2014/main" id="{86937133-407E-4837-9286-30D2A4C01164}"/>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http://dnsleaktest.com</a:t>
            </a:r>
          </a:p>
        </p:txBody>
      </p:sp>
    </p:spTree>
    <p:extLst>
      <p:ext uri="{BB962C8B-B14F-4D97-AF65-F5344CB8AC3E}">
        <p14:creationId xmlns:p14="http://schemas.microsoft.com/office/powerpoint/2010/main" val="2131561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18AB55BD-34BD-46CF-9E7B-F5E83B8ED072}"/>
              </a:ext>
            </a:extLst>
          </p:cNvPr>
          <p:cNvGrpSpPr/>
          <p:nvPr/>
        </p:nvGrpSpPr>
        <p:grpSpPr>
          <a:xfrm>
            <a:off x="1869744" y="574472"/>
            <a:ext cx="5920508" cy="647595"/>
            <a:chOff x="0" y="934826"/>
            <a:chExt cx="5920508" cy="647595"/>
          </a:xfrm>
        </p:grpSpPr>
        <p:sp>
          <p:nvSpPr>
            <p:cNvPr id="27" name="Rectangle: Rounded Corners 26">
              <a:extLst>
                <a:ext uri="{FF2B5EF4-FFF2-40B4-BE49-F238E27FC236}">
                  <a16:creationId xmlns:a16="http://schemas.microsoft.com/office/drawing/2014/main" id="{C6B62DD6-D7B7-4575-BD7F-8D4F5388380F}"/>
                </a:ext>
              </a:extLst>
            </p:cNvPr>
            <p:cNvSpPr/>
            <p:nvPr/>
          </p:nvSpPr>
          <p:spPr>
            <a:xfrm>
              <a:off x="0" y="934826"/>
              <a:ext cx="5920508" cy="647595"/>
            </a:xfrm>
            <a:prstGeom prst="roundRect">
              <a:avLst/>
            </a:prstGeom>
          </p:spPr>
          <p:style>
            <a:lnRef idx="2">
              <a:schemeClr val="lt1">
                <a:hueOff val="0"/>
                <a:satOff val="0"/>
                <a:lumOff val="0"/>
                <a:alphaOff val="0"/>
              </a:schemeClr>
            </a:lnRef>
            <a:fillRef idx="1">
              <a:schemeClr val="accent2">
                <a:hueOff val="-220562"/>
                <a:satOff val="249"/>
                <a:lumOff val="588"/>
                <a:alphaOff val="0"/>
              </a:schemeClr>
            </a:fillRef>
            <a:effectRef idx="0">
              <a:schemeClr val="accent2">
                <a:hueOff val="-220562"/>
                <a:satOff val="249"/>
                <a:lumOff val="588"/>
                <a:alphaOff val="0"/>
              </a:schemeClr>
            </a:effectRef>
            <a:fontRef idx="minor">
              <a:schemeClr val="lt1"/>
            </a:fontRef>
          </p:style>
        </p:sp>
        <p:sp>
          <p:nvSpPr>
            <p:cNvPr id="28" name="Rectangle: Rounded Corners 4">
              <a:extLst>
                <a:ext uri="{FF2B5EF4-FFF2-40B4-BE49-F238E27FC236}">
                  <a16:creationId xmlns:a16="http://schemas.microsoft.com/office/drawing/2014/main" id="{BECA3F8B-D868-4175-A6AC-C82812F0275F}"/>
                </a:ext>
              </a:extLst>
            </p:cNvPr>
            <p:cNvSpPr txBox="1"/>
            <p:nvPr/>
          </p:nvSpPr>
          <p:spPr>
            <a:xfrm>
              <a:off x="31613" y="966439"/>
              <a:ext cx="5857282" cy="5843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Slow servers and loading time</a:t>
              </a:r>
            </a:p>
          </p:txBody>
        </p:sp>
      </p:grpSp>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68F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67112" y="136525"/>
            <a:ext cx="1602632" cy="1523394"/>
          </a:xfrm>
        </p:spPr>
        <p:txBody>
          <a:bodyPr>
            <a:normAutofit/>
          </a:bodyPr>
          <a:lstStyle/>
          <a:p>
            <a:r>
              <a:rPr lang="en-US" sz="8000" dirty="0">
                <a:solidFill>
                  <a:schemeClr val="bg1"/>
                </a:solidFill>
              </a:rPr>
              <a:t>b</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790047"/>
            <a:ext cx="5966691" cy="465961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people’s servers are particularly slow, they could be hosted using a shared account, which means that their site is sharing the server with hundreds, possibly thousands of other websites. They can address this common roadblock by checking with their hosting company to determine whether or not the site is hosted on a dedicated server. If it isn’t, they can request this service, but it may come at an additional price.</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3753438"/>
            <a:ext cx="5455966" cy="238616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Solution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users hoping to see just how slow their site is, go to Google and use its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PageSpeed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Insights tool. All they have to do is enter their domain name and click Analyze.</a:t>
            </a:r>
          </a:p>
        </p:txBody>
      </p:sp>
      <p:sp>
        <p:nvSpPr>
          <p:cNvPr id="22" name="Kotak Teks 14">
            <a:extLst>
              <a:ext uri="{FF2B5EF4-FFF2-40B4-BE49-F238E27FC236}">
                <a16:creationId xmlns:a16="http://schemas.microsoft.com/office/drawing/2014/main" id="{86937133-407E-4837-9286-30D2A4C01164}"/>
              </a:ext>
            </a:extLst>
          </p:cNvPr>
          <p:cNvSpPr txBox="1"/>
          <p:nvPr/>
        </p:nvSpPr>
        <p:spPr>
          <a:xfrm>
            <a:off x="0" y="6492875"/>
            <a:ext cx="412209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sz="1600" i="1" dirty="0" err="1">
                <a:solidFill>
                  <a:prstClr val="black"/>
                </a:solidFill>
                <a:latin typeface="Arial" panose="020B0604020202020204" pitchFamily="34" charset="0"/>
              </a:rPr>
              <a:t>pagespeed</a:t>
            </a:r>
            <a:r>
              <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a:t>
            </a:r>
          </a:p>
        </p:txBody>
      </p:sp>
      <p:pic>
        <p:nvPicPr>
          <p:cNvPr id="3" name="Picture 2">
            <a:extLst>
              <a:ext uri="{FF2B5EF4-FFF2-40B4-BE49-F238E27FC236}">
                <a16:creationId xmlns:a16="http://schemas.microsoft.com/office/drawing/2014/main" id="{15488B57-FF66-48F7-B549-B823886BE6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1865" y="136525"/>
            <a:ext cx="4193108" cy="3647317"/>
          </a:xfrm>
          <a:prstGeom prst="rect">
            <a:avLst/>
          </a:prstGeom>
          <a:ln w="28575">
            <a:solidFill>
              <a:schemeClr val="tx1"/>
            </a:solidFill>
          </a:ln>
        </p:spPr>
      </p:pic>
    </p:spTree>
    <p:extLst>
      <p:ext uri="{BB962C8B-B14F-4D97-AF65-F5344CB8AC3E}">
        <p14:creationId xmlns:p14="http://schemas.microsoft.com/office/powerpoint/2010/main" val="42685944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3D3171E-62CA-4D45-97F5-41B781653145}"/>
              </a:ext>
            </a:extLst>
          </p:cNvPr>
          <p:cNvGrpSpPr/>
          <p:nvPr/>
        </p:nvGrpSpPr>
        <p:grpSpPr>
          <a:xfrm>
            <a:off x="1869744" y="592389"/>
            <a:ext cx="5920508" cy="647595"/>
            <a:chOff x="0" y="1660181"/>
            <a:chExt cx="5920508" cy="647595"/>
          </a:xfrm>
        </p:grpSpPr>
        <p:sp>
          <p:nvSpPr>
            <p:cNvPr id="13" name="Rectangle: Rounded Corners 12">
              <a:extLst>
                <a:ext uri="{FF2B5EF4-FFF2-40B4-BE49-F238E27FC236}">
                  <a16:creationId xmlns:a16="http://schemas.microsoft.com/office/drawing/2014/main" id="{52CD2756-99C4-45E8-89CC-AF73304076FB}"/>
                </a:ext>
              </a:extLst>
            </p:cNvPr>
            <p:cNvSpPr/>
            <p:nvPr/>
          </p:nvSpPr>
          <p:spPr>
            <a:xfrm>
              <a:off x="0" y="1660181"/>
              <a:ext cx="5920508" cy="647595"/>
            </a:xfrm>
            <a:prstGeom prst="roundRect">
              <a:avLst/>
            </a:prstGeom>
          </p:spPr>
          <p:style>
            <a:lnRef idx="2">
              <a:schemeClr val="lt1">
                <a:hueOff val="0"/>
                <a:satOff val="0"/>
                <a:lumOff val="0"/>
                <a:alphaOff val="0"/>
              </a:schemeClr>
            </a:lnRef>
            <a:fillRef idx="1">
              <a:schemeClr val="accent2">
                <a:hueOff val="-441124"/>
                <a:satOff val="497"/>
                <a:lumOff val="1177"/>
                <a:alphaOff val="0"/>
              </a:schemeClr>
            </a:fillRef>
            <a:effectRef idx="0">
              <a:schemeClr val="accent2">
                <a:hueOff val="-441124"/>
                <a:satOff val="497"/>
                <a:lumOff val="1177"/>
                <a:alphaOff val="0"/>
              </a:schemeClr>
            </a:effectRef>
            <a:fontRef idx="minor">
              <a:schemeClr val="lt1"/>
            </a:fontRef>
          </p:style>
        </p:sp>
        <p:sp>
          <p:nvSpPr>
            <p:cNvPr id="14" name="Rectangle: Rounded Corners 4">
              <a:extLst>
                <a:ext uri="{FF2B5EF4-FFF2-40B4-BE49-F238E27FC236}">
                  <a16:creationId xmlns:a16="http://schemas.microsoft.com/office/drawing/2014/main" id="{28CD3C28-D01D-4300-89CA-69D17AA9E78D}"/>
                </a:ext>
              </a:extLst>
            </p:cNvPr>
            <p:cNvSpPr txBox="1"/>
            <p:nvPr/>
          </p:nvSpPr>
          <p:spPr>
            <a:xfrm>
              <a:off x="31613" y="1691794"/>
              <a:ext cx="5857282" cy="5843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Poorly written code	</a:t>
              </a:r>
            </a:p>
          </p:txBody>
        </p:sp>
      </p:grpSp>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69B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67112" y="136525"/>
            <a:ext cx="1602632" cy="1523394"/>
          </a:xfrm>
        </p:spPr>
        <p:txBody>
          <a:bodyPr>
            <a:normAutofit/>
          </a:bodyPr>
          <a:lstStyle/>
          <a:p>
            <a:r>
              <a:rPr lang="en-US" sz="8000" dirty="0">
                <a:solidFill>
                  <a:schemeClr val="bg1"/>
                </a:solidFill>
              </a:rPr>
              <a:t>c</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790047"/>
            <a:ext cx="5966691" cy="46596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Another web application performance problem that many face is with poorly written code, which could refer to inefficient code, memory leaks, or synchronization issues. Their application could also deadlock due to ineffectual algorithms, as well as the performance degradation of a web application. Old versions of software or integrated legacy systems can also take a toll on your website’s performance.</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1790047"/>
            <a:ext cx="5455966" cy="238616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Users can tackle this issue by ensuring that their developers are using the optimal coding practices, as well as some automated tools such as profilers and code reviews.</a:t>
            </a:r>
          </a:p>
        </p:txBody>
      </p:sp>
    </p:spTree>
    <p:extLst>
      <p:ext uri="{BB962C8B-B14F-4D97-AF65-F5344CB8AC3E}">
        <p14:creationId xmlns:p14="http://schemas.microsoft.com/office/powerpoint/2010/main" val="3346460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7A7C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67112" y="136525"/>
            <a:ext cx="1602632" cy="1523394"/>
          </a:xfrm>
        </p:spPr>
        <p:txBody>
          <a:bodyPr>
            <a:normAutofit/>
          </a:bodyPr>
          <a:lstStyle/>
          <a:p>
            <a:r>
              <a:rPr lang="en-US" sz="8000" dirty="0">
                <a:solidFill>
                  <a:schemeClr val="bg1"/>
                </a:solidFill>
              </a:rPr>
              <a:t>d</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288023"/>
            <a:ext cx="5966691" cy="46596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Slow response times can also be caused by poor load distribution. When new site visitors are assigned incorrectly, it can drown out users servers even if the system is under capacity. Such an issue can cause a slow response time, especially if their site is receiving too many requests.</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1288023"/>
            <a:ext cx="5455966" cy="495194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Tools such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NeoLoad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AppPerfect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help users find infrastructural weaknesses that they may be experiencing, while also testing problem areas. They should also work on a cluster of servers instead of simply having a single server that takes all the load. Service-oriented architecture (SOA) can help with scalability issues when more servers are added. This design tool causes application components to provide services to the site’s other components through the communication protocol. </a:t>
            </a:r>
          </a:p>
        </p:txBody>
      </p:sp>
      <p:grpSp>
        <p:nvGrpSpPr>
          <p:cNvPr id="10" name="Group 9">
            <a:extLst>
              <a:ext uri="{FF2B5EF4-FFF2-40B4-BE49-F238E27FC236}">
                <a16:creationId xmlns:a16="http://schemas.microsoft.com/office/drawing/2014/main" id="{94A87968-7E81-461A-9D92-7A5B45B8BA86}"/>
              </a:ext>
            </a:extLst>
          </p:cNvPr>
          <p:cNvGrpSpPr/>
          <p:nvPr/>
        </p:nvGrpSpPr>
        <p:grpSpPr>
          <a:xfrm>
            <a:off x="1869744" y="574571"/>
            <a:ext cx="5920508" cy="647595"/>
            <a:chOff x="0" y="2385536"/>
            <a:chExt cx="5920508" cy="647595"/>
          </a:xfrm>
        </p:grpSpPr>
        <p:sp>
          <p:nvSpPr>
            <p:cNvPr id="12" name="Rectangle: Rounded Corners 11">
              <a:extLst>
                <a:ext uri="{FF2B5EF4-FFF2-40B4-BE49-F238E27FC236}">
                  <a16:creationId xmlns:a16="http://schemas.microsoft.com/office/drawing/2014/main" id="{6A7CCD57-AC94-45D2-9B51-97BB8CE02A3C}"/>
                </a:ext>
              </a:extLst>
            </p:cNvPr>
            <p:cNvSpPr/>
            <p:nvPr/>
          </p:nvSpPr>
          <p:spPr>
            <a:xfrm>
              <a:off x="0" y="2385536"/>
              <a:ext cx="5920508" cy="647595"/>
            </a:xfrm>
            <a:prstGeom prst="roundRect">
              <a:avLst/>
            </a:prstGeom>
          </p:spPr>
          <p:style>
            <a:lnRef idx="2">
              <a:schemeClr val="lt1">
                <a:hueOff val="0"/>
                <a:satOff val="0"/>
                <a:lumOff val="0"/>
                <a:alphaOff val="0"/>
              </a:schemeClr>
            </a:lnRef>
            <a:fillRef idx="1">
              <a:schemeClr val="accent2">
                <a:hueOff val="-661686"/>
                <a:satOff val="746"/>
                <a:lumOff val="1765"/>
                <a:alphaOff val="0"/>
              </a:schemeClr>
            </a:fillRef>
            <a:effectRef idx="0">
              <a:schemeClr val="accent2">
                <a:hueOff val="-661686"/>
                <a:satOff val="746"/>
                <a:lumOff val="1765"/>
                <a:alphaOff val="0"/>
              </a:schemeClr>
            </a:effectRef>
            <a:fontRef idx="minor">
              <a:schemeClr val="lt1"/>
            </a:fontRef>
          </p:style>
        </p:sp>
        <p:sp>
          <p:nvSpPr>
            <p:cNvPr id="13" name="Rectangle: Rounded Corners 4">
              <a:extLst>
                <a:ext uri="{FF2B5EF4-FFF2-40B4-BE49-F238E27FC236}">
                  <a16:creationId xmlns:a16="http://schemas.microsoft.com/office/drawing/2014/main" id="{4FA43152-5FAB-498E-9588-E522BAE8F98B}"/>
                </a:ext>
              </a:extLst>
            </p:cNvPr>
            <p:cNvSpPr txBox="1"/>
            <p:nvPr/>
          </p:nvSpPr>
          <p:spPr>
            <a:xfrm>
              <a:off x="31613" y="2417149"/>
              <a:ext cx="5857282" cy="5843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Lack of balancing</a:t>
              </a:r>
            </a:p>
          </p:txBody>
        </p:sp>
      </p:grpSp>
    </p:spTree>
    <p:extLst>
      <p:ext uri="{BB962C8B-B14F-4D97-AF65-F5344CB8AC3E}">
        <p14:creationId xmlns:p14="http://schemas.microsoft.com/office/powerpoint/2010/main" val="1676822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79A9F93-24F2-4F90-B24A-79D3C747898F}"/>
              </a:ext>
            </a:extLst>
          </p:cNvPr>
          <p:cNvGrpSpPr/>
          <p:nvPr/>
        </p:nvGrpSpPr>
        <p:grpSpPr>
          <a:xfrm>
            <a:off x="1869744" y="574424"/>
            <a:ext cx="5920508" cy="647595"/>
            <a:chOff x="0" y="3110891"/>
            <a:chExt cx="5920508" cy="647595"/>
          </a:xfrm>
        </p:grpSpPr>
        <p:sp>
          <p:nvSpPr>
            <p:cNvPr id="14" name="Rectangle: Rounded Corners 13">
              <a:extLst>
                <a:ext uri="{FF2B5EF4-FFF2-40B4-BE49-F238E27FC236}">
                  <a16:creationId xmlns:a16="http://schemas.microsoft.com/office/drawing/2014/main" id="{8DD10F58-CAC3-4BAF-9F1C-269E054D44D6}"/>
                </a:ext>
              </a:extLst>
            </p:cNvPr>
            <p:cNvSpPr/>
            <p:nvPr/>
          </p:nvSpPr>
          <p:spPr>
            <a:xfrm>
              <a:off x="0" y="3110891"/>
              <a:ext cx="5920508" cy="647595"/>
            </a:xfrm>
            <a:prstGeom prst="roundRect">
              <a:avLst/>
            </a:prstGeom>
          </p:spPr>
          <p:style>
            <a:lnRef idx="2">
              <a:schemeClr val="lt1">
                <a:hueOff val="0"/>
                <a:satOff val="0"/>
                <a:lumOff val="0"/>
                <a:alphaOff val="0"/>
              </a:schemeClr>
            </a:lnRef>
            <a:fillRef idx="1">
              <a:schemeClr val="accent2">
                <a:hueOff val="-882249"/>
                <a:satOff val="995"/>
                <a:lumOff val="2353"/>
                <a:alphaOff val="0"/>
              </a:schemeClr>
            </a:fillRef>
            <a:effectRef idx="0">
              <a:schemeClr val="accent2">
                <a:hueOff val="-882249"/>
                <a:satOff val="995"/>
                <a:lumOff val="2353"/>
                <a:alphaOff val="0"/>
              </a:schemeClr>
            </a:effectRef>
            <a:fontRef idx="minor">
              <a:schemeClr val="lt1"/>
            </a:fontRef>
          </p:style>
        </p:sp>
        <p:sp>
          <p:nvSpPr>
            <p:cNvPr id="15" name="Rectangle: Rounded Corners 4">
              <a:extLst>
                <a:ext uri="{FF2B5EF4-FFF2-40B4-BE49-F238E27FC236}">
                  <a16:creationId xmlns:a16="http://schemas.microsoft.com/office/drawing/2014/main" id="{1CBD599E-E213-47E9-91EC-AE3B15947A8A}"/>
                </a:ext>
              </a:extLst>
            </p:cNvPr>
            <p:cNvSpPr txBox="1"/>
            <p:nvPr/>
          </p:nvSpPr>
          <p:spPr>
            <a:xfrm>
              <a:off x="31613" y="3142504"/>
              <a:ext cx="5857282" cy="584369"/>
            </a:xfrm>
            <a:prstGeom prst="rect">
              <a:avLst/>
            </a:prstGeom>
            <a:solidFill>
              <a:srgbClr val="27B4D1"/>
            </a:solidFill>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Traffic spikes</a:t>
              </a:r>
            </a:p>
          </p:txBody>
        </p:sp>
      </p:grpSp>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7B4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67112" y="136525"/>
            <a:ext cx="1602632" cy="1523394"/>
          </a:xfrm>
        </p:spPr>
        <p:txBody>
          <a:bodyPr>
            <a:normAutofit/>
          </a:bodyPr>
          <a:lstStyle/>
          <a:p>
            <a:r>
              <a:rPr lang="en-US" sz="8000" dirty="0">
                <a:solidFill>
                  <a:schemeClr val="bg1"/>
                </a:solidFill>
              </a:rPr>
              <a:t>e</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512139"/>
            <a:ext cx="5966691" cy="46596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Spikes happen, especially during a marketing promotion with videos, and a company may not be prepared for the extra traffic. This issue can also cause users’ servers to slow down, hindering the performance of their site and harming their brand.</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1512139"/>
            <a:ext cx="5455966" cy="49519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solution is by setting up an early warning system using simulated user monitoring systems such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NeoSense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Doing so will help developer see when traffic is impacting transactions before users are affected negatively by the experience.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8003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42F52E-6F4C-440A-BE4C-762CA3B84100}"/>
              </a:ext>
            </a:extLst>
          </p:cNvPr>
          <p:cNvGrpSpPr/>
          <p:nvPr/>
        </p:nvGrpSpPr>
        <p:grpSpPr>
          <a:xfrm>
            <a:off x="1865427" y="578789"/>
            <a:ext cx="5920508" cy="647595"/>
            <a:chOff x="0" y="3836246"/>
            <a:chExt cx="5920508" cy="647595"/>
          </a:xfrm>
        </p:grpSpPr>
        <p:sp>
          <p:nvSpPr>
            <p:cNvPr id="12" name="Rectangle: Rounded Corners 11">
              <a:extLst>
                <a:ext uri="{FF2B5EF4-FFF2-40B4-BE49-F238E27FC236}">
                  <a16:creationId xmlns:a16="http://schemas.microsoft.com/office/drawing/2014/main" id="{4E012E7F-F177-4D2B-84CE-5F37607BD639}"/>
                </a:ext>
              </a:extLst>
            </p:cNvPr>
            <p:cNvSpPr/>
            <p:nvPr/>
          </p:nvSpPr>
          <p:spPr>
            <a:xfrm>
              <a:off x="0" y="3836246"/>
              <a:ext cx="5920508" cy="647595"/>
            </a:xfrm>
            <a:prstGeom prst="roundRect">
              <a:avLst/>
            </a:prstGeom>
          </p:spPr>
          <p:style>
            <a:lnRef idx="2">
              <a:schemeClr val="lt1">
                <a:hueOff val="0"/>
                <a:satOff val="0"/>
                <a:lumOff val="0"/>
                <a:alphaOff val="0"/>
              </a:schemeClr>
            </a:lnRef>
            <a:fillRef idx="1">
              <a:schemeClr val="accent2">
                <a:hueOff val="-1102811"/>
                <a:satOff val="1243"/>
                <a:lumOff val="2942"/>
                <a:alphaOff val="0"/>
              </a:schemeClr>
            </a:fillRef>
            <a:effectRef idx="0">
              <a:schemeClr val="accent2">
                <a:hueOff val="-1102811"/>
                <a:satOff val="1243"/>
                <a:lumOff val="2942"/>
                <a:alphaOff val="0"/>
              </a:schemeClr>
            </a:effectRef>
            <a:fontRef idx="minor">
              <a:schemeClr val="lt1"/>
            </a:fontRef>
          </p:style>
        </p:sp>
        <p:sp>
          <p:nvSpPr>
            <p:cNvPr id="13" name="Rectangle: Rounded Corners 4">
              <a:extLst>
                <a:ext uri="{FF2B5EF4-FFF2-40B4-BE49-F238E27FC236}">
                  <a16:creationId xmlns:a16="http://schemas.microsoft.com/office/drawing/2014/main" id="{FB38E073-3868-4709-8DB2-1A120D4AF7B6}"/>
                </a:ext>
              </a:extLst>
            </p:cNvPr>
            <p:cNvSpPr txBox="1"/>
            <p:nvPr/>
          </p:nvSpPr>
          <p:spPr>
            <a:xfrm>
              <a:off x="31613" y="3867859"/>
              <a:ext cx="5857282" cy="5843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Specific HTML title tag</a:t>
              </a:r>
            </a:p>
          </p:txBody>
        </p:sp>
      </p:grpSp>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7C1D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78602" y="233057"/>
            <a:ext cx="1602632" cy="1523394"/>
          </a:xfrm>
        </p:spPr>
        <p:txBody>
          <a:bodyPr>
            <a:normAutofit/>
          </a:bodyPr>
          <a:lstStyle/>
          <a:p>
            <a:r>
              <a:rPr lang="en-US" sz="8000" dirty="0">
                <a:solidFill>
                  <a:schemeClr val="bg1"/>
                </a:solidFill>
              </a:rPr>
              <a:t>f</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252163"/>
            <a:ext cx="5966691" cy="465961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Even the name of customer website can affect its performance as HTML title tags are essential to its success. These tags sum up the entire content of their website or web page to major search engines such as Google. However, a lack of specificity in their domain name can lower its visibility. This is due to the fact that sometimes site owners use the same title throughout their website, which causes search engines to look for duplicate title tags and pares them, causing sites to lose traffic.</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1252163"/>
            <a:ext cx="5455966" cy="49519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Site owner can tackle this issue by doing a name search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site:yourdomain.com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Go to Google Search Console (which used to be known as Google Webmaster Tools) to analyze your website. The tool will offer you information on HTML errors such as missing title tags, duplicate meta descriptions, missing descriptions and more.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3988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CD740C7-139D-42B7-98A7-0D2404D96DB2}"/>
              </a:ext>
            </a:extLst>
          </p:cNvPr>
          <p:cNvGrpSpPr/>
          <p:nvPr/>
        </p:nvGrpSpPr>
        <p:grpSpPr>
          <a:xfrm>
            <a:off x="1877550" y="562982"/>
            <a:ext cx="5920508" cy="647595"/>
            <a:chOff x="0" y="4561601"/>
            <a:chExt cx="5920508" cy="647595"/>
          </a:xfrm>
        </p:grpSpPr>
        <p:sp>
          <p:nvSpPr>
            <p:cNvPr id="17" name="Rectangle: Rounded Corners 16">
              <a:extLst>
                <a:ext uri="{FF2B5EF4-FFF2-40B4-BE49-F238E27FC236}">
                  <a16:creationId xmlns:a16="http://schemas.microsoft.com/office/drawing/2014/main" id="{E918DA02-D903-4188-9952-9459E9B913E3}"/>
                </a:ext>
              </a:extLst>
            </p:cNvPr>
            <p:cNvSpPr/>
            <p:nvPr/>
          </p:nvSpPr>
          <p:spPr>
            <a:xfrm>
              <a:off x="0" y="4561601"/>
              <a:ext cx="5920508" cy="647595"/>
            </a:xfrm>
            <a:prstGeom prst="roundRect">
              <a:avLst/>
            </a:prstGeom>
          </p:spPr>
          <p:style>
            <a:lnRef idx="2">
              <a:schemeClr val="lt1">
                <a:hueOff val="0"/>
                <a:satOff val="0"/>
                <a:lumOff val="0"/>
                <a:alphaOff val="0"/>
              </a:schemeClr>
            </a:lnRef>
            <a:fillRef idx="1">
              <a:schemeClr val="accent2">
                <a:hueOff val="-1323373"/>
                <a:satOff val="1492"/>
                <a:lumOff val="3530"/>
                <a:alphaOff val="0"/>
              </a:schemeClr>
            </a:fillRef>
            <a:effectRef idx="0">
              <a:schemeClr val="accent2">
                <a:hueOff val="-1323373"/>
                <a:satOff val="1492"/>
                <a:lumOff val="3530"/>
                <a:alphaOff val="0"/>
              </a:schemeClr>
            </a:effectRef>
            <a:fontRef idx="minor">
              <a:schemeClr val="lt1"/>
            </a:fontRef>
          </p:style>
        </p:sp>
        <p:sp>
          <p:nvSpPr>
            <p:cNvPr id="18" name="Rectangle: Rounded Corners 4">
              <a:extLst>
                <a:ext uri="{FF2B5EF4-FFF2-40B4-BE49-F238E27FC236}">
                  <a16:creationId xmlns:a16="http://schemas.microsoft.com/office/drawing/2014/main" id="{3C546BED-9C21-4B80-A51A-F38A599367A8}"/>
                </a:ext>
              </a:extLst>
            </p:cNvPr>
            <p:cNvSpPr txBox="1"/>
            <p:nvPr/>
          </p:nvSpPr>
          <p:spPr>
            <a:xfrm>
              <a:off x="31613" y="4593214"/>
              <a:ext cx="5857282" cy="5843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Failing to optimize bandwidth usage</a:t>
              </a:r>
            </a:p>
          </p:txBody>
        </p:sp>
      </p:grpSp>
      <p:sp>
        <p:nvSpPr>
          <p:cNvPr id="16" name="Oval 15">
            <a:extLst>
              <a:ext uri="{FF2B5EF4-FFF2-40B4-BE49-F238E27FC236}">
                <a16:creationId xmlns:a16="http://schemas.microsoft.com/office/drawing/2014/main" id="{AC06551D-EA43-46D9-BBBA-804D7F3FA11B}"/>
              </a:ext>
            </a:extLst>
          </p:cNvPr>
          <p:cNvSpPr/>
          <p:nvPr/>
        </p:nvSpPr>
        <p:spPr>
          <a:xfrm>
            <a:off x="426983" y="293949"/>
            <a:ext cx="1282890" cy="1282890"/>
          </a:xfrm>
          <a:prstGeom prst="ellipse">
            <a:avLst/>
          </a:prstGeom>
          <a:solidFill>
            <a:srgbClr val="27CE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 Placeholder 10">
            <a:extLst>
              <a:ext uri="{FF2B5EF4-FFF2-40B4-BE49-F238E27FC236}">
                <a16:creationId xmlns:a16="http://schemas.microsoft.com/office/drawing/2014/main" id="{7498C828-F898-C848-A734-7FFBFE6A7618}"/>
              </a:ext>
            </a:extLst>
          </p:cNvPr>
          <p:cNvSpPr>
            <a:spLocks noGrp="1"/>
          </p:cNvSpPr>
          <p:nvPr>
            <p:ph type="body" sz="quarter" idx="14"/>
          </p:nvPr>
        </p:nvSpPr>
        <p:spPr>
          <a:xfrm>
            <a:off x="290725" y="125082"/>
            <a:ext cx="1602632" cy="1523394"/>
          </a:xfrm>
        </p:spPr>
        <p:txBody>
          <a:bodyPr>
            <a:normAutofit/>
          </a:bodyPr>
          <a:lstStyle/>
          <a:p>
            <a:r>
              <a:rPr lang="en-US" sz="8000" dirty="0">
                <a:solidFill>
                  <a:schemeClr val="bg1"/>
                </a:solidFill>
              </a:rPr>
              <a:t>g</a:t>
            </a:r>
          </a:p>
        </p:txBody>
      </p:sp>
      <p:sp>
        <p:nvSpPr>
          <p:cNvPr id="19" name="Content Placeholder 2">
            <a:extLst>
              <a:ext uri="{FF2B5EF4-FFF2-40B4-BE49-F238E27FC236}">
                <a16:creationId xmlns:a16="http://schemas.microsoft.com/office/drawing/2014/main" id="{ED402BA4-1191-4BAF-98EE-243CA25591B0}"/>
              </a:ext>
            </a:extLst>
          </p:cNvPr>
          <p:cNvSpPr txBox="1">
            <a:spLocks/>
          </p:cNvSpPr>
          <p:nvPr/>
        </p:nvSpPr>
        <p:spPr>
          <a:xfrm>
            <a:off x="318653" y="1270093"/>
            <a:ext cx="5966691" cy="46596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When developing and testing a site, businesses often rely on a local network environment. This may not seem like an issue at first because adding visual, audio, video or other high-volume data may not affect users’ local network. However, consumers accessing the website at home through their smartphones may face a series of issues they weren’t anticipating. </a:t>
            </a:r>
          </a:p>
        </p:txBody>
      </p:sp>
      <p:sp>
        <p:nvSpPr>
          <p:cNvPr id="20" name="Content Placeholder 2">
            <a:extLst>
              <a:ext uri="{FF2B5EF4-FFF2-40B4-BE49-F238E27FC236}">
                <a16:creationId xmlns:a16="http://schemas.microsoft.com/office/drawing/2014/main" id="{10B7B977-02EF-4838-B007-9D08C8A50A1A}"/>
              </a:ext>
            </a:extLst>
          </p:cNvPr>
          <p:cNvSpPr txBox="1">
            <a:spLocks/>
          </p:cNvSpPr>
          <p:nvPr/>
        </p:nvSpPr>
        <p:spPr>
          <a:xfrm>
            <a:off x="6417381" y="1270094"/>
            <a:ext cx="5455966" cy="438663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Make sure users optimize their bandwidth usage for a performance boost. Some of the elements they can include are the minification of JavaScript, the minification of all CSS, server side HTTP compression and optimization of image size and resolution.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3183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FADA1DF-A61E-407C-945C-10B37D65CF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7545" y="159327"/>
            <a:ext cx="9256910" cy="6539345"/>
          </a:xfrm>
          <a:prstGeom prst="rect">
            <a:avLst/>
          </a:prstGeom>
        </p:spPr>
      </p:pic>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3958935" y="290945"/>
            <a:ext cx="4274127" cy="743239"/>
          </a:xfrm>
        </p:spPr>
        <p:txBody>
          <a:bodyPr/>
          <a:lstStyle/>
          <a:p>
            <a:pPr algn="ctr"/>
            <a:r>
              <a:rPr lang="en-US" b="1" dirty="0"/>
              <a:t>Evolution of </a:t>
            </a:r>
            <a:r>
              <a:rPr lang="en-US" b="1" dirty="0">
                <a:solidFill>
                  <a:schemeClr val="accent3">
                    <a:lumMod val="60000"/>
                    <a:lumOff val="40000"/>
                  </a:schemeClr>
                </a:solidFill>
              </a:rPr>
              <a:t>Web</a:t>
            </a:r>
          </a:p>
        </p:txBody>
      </p:sp>
      <p:sp>
        <p:nvSpPr>
          <p:cNvPr id="8" name="Rectangle 7">
            <a:extLst>
              <a:ext uri="{FF2B5EF4-FFF2-40B4-BE49-F238E27FC236}">
                <a16:creationId xmlns:a16="http://schemas.microsoft.com/office/drawing/2014/main" id="{DCDEE88E-68F5-473D-8F45-F2002E44F051}"/>
              </a:ext>
            </a:extLst>
          </p:cNvPr>
          <p:cNvSpPr/>
          <p:nvPr/>
        </p:nvSpPr>
        <p:spPr>
          <a:xfrm>
            <a:off x="5306290" y="159327"/>
            <a:ext cx="1579418" cy="2632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Kotak Teks 14">
            <a:extLst>
              <a:ext uri="{FF2B5EF4-FFF2-40B4-BE49-F238E27FC236}">
                <a16:creationId xmlns:a16="http://schemas.microsoft.com/office/drawing/2014/main" id="{9DD7A01C-B4BF-49F7-A45A-07BD8A07ECA1}"/>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http://trendtech.com</a:t>
            </a:r>
          </a:p>
        </p:txBody>
      </p:sp>
    </p:spTree>
    <p:extLst>
      <p:ext uri="{BB962C8B-B14F-4D97-AF65-F5344CB8AC3E}">
        <p14:creationId xmlns:p14="http://schemas.microsoft.com/office/powerpoint/2010/main" val="1513079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306690" y="537664"/>
            <a:ext cx="4544706" cy="812184"/>
          </a:xfrm>
        </p:spPr>
        <p:txBody>
          <a:bodyPr/>
          <a:lstStyle/>
          <a:p>
            <a:pPr algn="ctr"/>
            <a:r>
              <a:rPr lang="en-US" b="1" dirty="0"/>
              <a:t>Evolution of </a:t>
            </a:r>
            <a:r>
              <a:rPr lang="en-US" b="1" dirty="0">
                <a:solidFill>
                  <a:schemeClr val="accent3">
                    <a:lumMod val="60000"/>
                    <a:lumOff val="40000"/>
                  </a:schemeClr>
                </a:solidFill>
              </a:rPr>
              <a:t>Web</a:t>
            </a:r>
          </a:p>
        </p:txBody>
      </p:sp>
      <p:sp>
        <p:nvSpPr>
          <p:cNvPr id="3" name="Content Placeholder 2">
            <a:extLst>
              <a:ext uri="{FF2B5EF4-FFF2-40B4-BE49-F238E27FC236}">
                <a16:creationId xmlns:a16="http://schemas.microsoft.com/office/drawing/2014/main" id="{7E8716C3-B21D-457B-9CC5-60159D918334}"/>
              </a:ext>
            </a:extLst>
          </p:cNvPr>
          <p:cNvSpPr>
            <a:spLocks noGrp="1"/>
          </p:cNvSpPr>
          <p:nvPr>
            <p:ph idx="1"/>
          </p:nvPr>
        </p:nvSpPr>
        <p:spPr>
          <a:xfrm>
            <a:off x="316755" y="1562906"/>
            <a:ext cx="6597393" cy="4351338"/>
          </a:xfrm>
        </p:spPr>
        <p:txBody>
          <a:bodyPr>
            <a:normAutofit/>
          </a:bodyPr>
          <a:lstStyle/>
          <a:p>
            <a:pPr marL="0" indent="0" algn="just">
              <a:buNone/>
            </a:pPr>
            <a:r>
              <a:rPr lang="en-US" sz="3200" dirty="0"/>
              <a:t>World Wide Web is the primary tool used by billions of people to share, read, and write information to interact with other people via internet. World Wide Web made much progress since its advent.</a:t>
            </a:r>
          </a:p>
        </p:txBody>
      </p:sp>
      <p:sp>
        <p:nvSpPr>
          <p:cNvPr id="6" name="Rectangle 5">
            <a:extLst>
              <a:ext uri="{FF2B5EF4-FFF2-40B4-BE49-F238E27FC236}">
                <a16:creationId xmlns:a16="http://schemas.microsoft.com/office/drawing/2014/main" id="{CF65A529-504B-4FA1-86FD-F3A6A576EA45}"/>
              </a:ext>
            </a:extLst>
          </p:cNvPr>
          <p:cNvSpPr/>
          <p:nvPr/>
        </p:nvSpPr>
        <p:spPr>
          <a:xfrm>
            <a:off x="5079810" y="0"/>
            <a:ext cx="7112190" cy="5914244"/>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Tree>
    <p:extLst>
      <p:ext uri="{BB962C8B-B14F-4D97-AF65-F5344CB8AC3E}">
        <p14:creationId xmlns:p14="http://schemas.microsoft.com/office/powerpoint/2010/main" val="324455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alpha val="62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6E969D-8FAD-4700-A64B-22F0F2B57443}"/>
              </a:ext>
            </a:extLst>
          </p:cNvPr>
          <p:cNvSpPr/>
          <p:nvPr/>
        </p:nvSpPr>
        <p:spPr>
          <a:xfrm>
            <a:off x="2539905" y="391692"/>
            <a:ext cx="7112190" cy="5914244"/>
          </a:xfrm>
          <a:prstGeom prst="rect">
            <a:avLst/>
          </a:prstGeom>
          <a:blipFill dpi="0" rotWithShape="1">
            <a:blip r:embed="rId3">
              <a:alphaModFix amt="34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11" name="Title 10">
            <a:extLst>
              <a:ext uri="{FF2B5EF4-FFF2-40B4-BE49-F238E27FC236}">
                <a16:creationId xmlns:a16="http://schemas.microsoft.com/office/drawing/2014/main" id="{DA9968AD-2494-CF42-8140-BA6957FCB403}"/>
              </a:ext>
            </a:extLst>
          </p:cNvPr>
          <p:cNvSpPr>
            <a:spLocks noGrp="1"/>
          </p:cNvSpPr>
          <p:nvPr>
            <p:ph type="title"/>
          </p:nvPr>
        </p:nvSpPr>
        <p:spPr/>
        <p:txBody>
          <a:bodyPr/>
          <a:lstStyle/>
          <a:p>
            <a:r>
              <a:rPr lang="en-US" b="1" dirty="0"/>
              <a:t> Web 1.0</a:t>
            </a:r>
          </a:p>
        </p:txBody>
      </p:sp>
      <p:sp>
        <p:nvSpPr>
          <p:cNvPr id="6" name="Content Placeholder 2">
            <a:extLst>
              <a:ext uri="{FF2B5EF4-FFF2-40B4-BE49-F238E27FC236}">
                <a16:creationId xmlns:a16="http://schemas.microsoft.com/office/drawing/2014/main" id="{6AC9EE49-AF8B-4AD1-B318-E5270C1A1A9B}"/>
              </a:ext>
            </a:extLst>
          </p:cNvPr>
          <p:cNvSpPr>
            <a:spLocks noGrp="1"/>
          </p:cNvSpPr>
          <p:nvPr>
            <p:ph idx="1"/>
          </p:nvPr>
        </p:nvSpPr>
        <p:spPr>
          <a:xfrm>
            <a:off x="838200" y="1825625"/>
            <a:ext cx="10515600" cy="4351338"/>
          </a:xfrm>
        </p:spPr>
        <p:txBody>
          <a:bodyPr>
            <a:normAutofit fontScale="92500" lnSpcReduction="10000"/>
          </a:bodyPr>
          <a:lstStyle/>
          <a:p>
            <a:pPr marL="0" indent="0" algn="just">
              <a:buNone/>
            </a:pPr>
            <a:r>
              <a:rPr lang="en-US" dirty="0"/>
              <a:t>The term Web 1.0 didn’t appear until the term Web 2.0 was coined in 1999 by Darci </a:t>
            </a:r>
            <a:r>
              <a:rPr lang="en-US" dirty="0" err="1"/>
              <a:t>DiNucci</a:t>
            </a:r>
            <a:r>
              <a:rPr lang="en-US" dirty="0"/>
              <a:t>. During that time, the web was undergoing a major transformation. Most websites in the 1990s had originally been built with static HTML pages, and a few simple styles embedded in the HTML markup. In the late 1990s and early 2000s, interactive website features redefined what could be accomplished in a web browser and marked a major point of evolution in the world of web development.</a:t>
            </a:r>
          </a:p>
          <a:p>
            <a:pPr marL="0" indent="0" algn="just">
              <a:buNone/>
            </a:pPr>
            <a:r>
              <a:rPr lang="en-US" dirty="0"/>
              <a:t>The first version of web </a:t>
            </a:r>
            <a:r>
              <a:rPr lang="en-US" dirty="0" err="1"/>
              <a:t>Web</a:t>
            </a:r>
            <a:r>
              <a:rPr lang="en-US" dirty="0"/>
              <a:t> 1.0 also referred as Syntactic web or read only web is the era(1990–2000) where the role of a user is limited to reading information provided by the content producers. There is no option given for user or consumer to communicate back the information to the content producers. Example of Web 1.0 are static web sites and personal sites.</a:t>
            </a:r>
          </a:p>
        </p:txBody>
      </p:sp>
      <p:sp>
        <p:nvSpPr>
          <p:cNvPr id="5" name="Kotak Teks 14">
            <a:extLst>
              <a:ext uri="{FF2B5EF4-FFF2-40B4-BE49-F238E27FC236}">
                <a16:creationId xmlns:a16="http://schemas.microsoft.com/office/drawing/2014/main" id="{FAAED0A6-9F02-496C-AFAA-E3D6A6355982}"/>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919626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3624673" y="137687"/>
            <a:ext cx="6428510" cy="681037"/>
          </a:xfrm>
        </p:spPr>
        <p:txBody>
          <a:bodyPr>
            <a:normAutofit fontScale="90000"/>
          </a:bodyPr>
          <a:lstStyle/>
          <a:p>
            <a:pPr algn="ctr"/>
            <a:r>
              <a:rPr lang="en-US" b="1" dirty="0"/>
              <a:t> Web 1.0 Characteristics</a:t>
            </a:r>
          </a:p>
        </p:txBody>
      </p:sp>
      <p:graphicFrame>
        <p:nvGraphicFramePr>
          <p:cNvPr id="5" name="Diagram 4">
            <a:extLst>
              <a:ext uri="{FF2B5EF4-FFF2-40B4-BE49-F238E27FC236}">
                <a16:creationId xmlns:a16="http://schemas.microsoft.com/office/drawing/2014/main" id="{6B5F71BF-1183-4CE0-9DDE-ED3772D6DB9C}"/>
              </a:ext>
            </a:extLst>
          </p:cNvPr>
          <p:cNvGraphicFramePr/>
          <p:nvPr>
            <p:extLst>
              <p:ext uri="{D42A27DB-BD31-4B8C-83A1-F6EECF244321}">
                <p14:modId xmlns:p14="http://schemas.microsoft.com/office/powerpoint/2010/main" val="3912588231"/>
              </p:ext>
            </p:extLst>
          </p:nvPr>
        </p:nvGraphicFramePr>
        <p:xfrm>
          <a:off x="0" y="0"/>
          <a:ext cx="431338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a:extLst>
              <a:ext uri="{FF2B5EF4-FFF2-40B4-BE49-F238E27FC236}">
                <a16:creationId xmlns:a16="http://schemas.microsoft.com/office/drawing/2014/main" id="{B3015771-BC72-4E7E-ACD3-11110314F8BC}"/>
              </a:ext>
            </a:extLst>
          </p:cNvPr>
          <p:cNvSpPr/>
          <p:nvPr/>
        </p:nvSpPr>
        <p:spPr>
          <a:xfrm>
            <a:off x="4466379" y="969815"/>
            <a:ext cx="2372549" cy="2313710"/>
          </a:xfrm>
          <a:prstGeom prst="rect">
            <a:avLst/>
          </a:prstGeom>
          <a:solidFill>
            <a:srgbClr val="00957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7059CCEC-CD95-4703-A513-D769F6972733}"/>
              </a:ext>
            </a:extLst>
          </p:cNvPr>
          <p:cNvSpPr txBox="1"/>
          <p:nvPr/>
        </p:nvSpPr>
        <p:spPr>
          <a:xfrm>
            <a:off x="4466379" y="969815"/>
            <a:ext cx="2372549" cy="2313710"/>
          </a:xfrm>
          <a:prstGeom prst="rect">
            <a:avLst/>
          </a:prstGeom>
          <a:solidFill>
            <a:srgbClr val="009A7C"/>
          </a:solid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sp>
        <p:nvSpPr>
          <p:cNvPr id="13" name="Rectangle 12">
            <a:extLst>
              <a:ext uri="{FF2B5EF4-FFF2-40B4-BE49-F238E27FC236}">
                <a16:creationId xmlns:a16="http://schemas.microsoft.com/office/drawing/2014/main" id="{F5F965CD-4E39-4842-8350-D44FB52A4337}"/>
              </a:ext>
            </a:extLst>
          </p:cNvPr>
          <p:cNvSpPr/>
          <p:nvPr/>
        </p:nvSpPr>
        <p:spPr>
          <a:xfrm>
            <a:off x="6991924" y="969815"/>
            <a:ext cx="2372549" cy="2313709"/>
          </a:xfrm>
          <a:prstGeom prst="rect">
            <a:avLst/>
          </a:prstGeom>
          <a:solidFill>
            <a:srgbClr val="9BC34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4D6246D0-2666-4783-9D36-C942AAE2305A}"/>
              </a:ext>
            </a:extLst>
          </p:cNvPr>
          <p:cNvSpPr txBox="1"/>
          <p:nvPr/>
        </p:nvSpPr>
        <p:spPr>
          <a:xfrm>
            <a:off x="6991924" y="969815"/>
            <a:ext cx="2372549" cy="2313709"/>
          </a:xfrm>
          <a:prstGeom prst="rect">
            <a:avLst/>
          </a:prstGeom>
          <a:solidFill>
            <a:srgbClr val="9BC348"/>
          </a:solid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sp>
        <p:nvSpPr>
          <p:cNvPr id="16" name="Rectangle 15">
            <a:extLst>
              <a:ext uri="{FF2B5EF4-FFF2-40B4-BE49-F238E27FC236}">
                <a16:creationId xmlns:a16="http://schemas.microsoft.com/office/drawing/2014/main" id="{9F3CB577-6C6C-4B82-85A9-BDBE90B1C8B1}"/>
              </a:ext>
            </a:extLst>
          </p:cNvPr>
          <p:cNvSpPr/>
          <p:nvPr/>
        </p:nvSpPr>
        <p:spPr>
          <a:xfrm>
            <a:off x="9481121" y="969815"/>
            <a:ext cx="2372549" cy="2313708"/>
          </a:xfrm>
          <a:prstGeom prst="rect">
            <a:avLst/>
          </a:prstGeom>
          <a:solidFill>
            <a:srgbClr val="DC83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8" name="Group 17">
            <a:extLst>
              <a:ext uri="{FF2B5EF4-FFF2-40B4-BE49-F238E27FC236}">
                <a16:creationId xmlns:a16="http://schemas.microsoft.com/office/drawing/2014/main" id="{9930DE9A-73D3-4C64-8BF5-43630C82FC89}"/>
              </a:ext>
            </a:extLst>
          </p:cNvPr>
          <p:cNvGrpSpPr/>
          <p:nvPr/>
        </p:nvGrpSpPr>
        <p:grpSpPr>
          <a:xfrm>
            <a:off x="4466379" y="3574473"/>
            <a:ext cx="2372549" cy="2313710"/>
            <a:chOff x="1450121" y="796"/>
            <a:chExt cx="2708537" cy="1625122"/>
          </a:xfrm>
          <a:solidFill>
            <a:srgbClr val="BF2111"/>
          </a:solidFill>
        </p:grpSpPr>
        <p:sp>
          <p:nvSpPr>
            <p:cNvPr id="19" name="Rectangle 18">
              <a:extLst>
                <a:ext uri="{FF2B5EF4-FFF2-40B4-BE49-F238E27FC236}">
                  <a16:creationId xmlns:a16="http://schemas.microsoft.com/office/drawing/2014/main" id="{3CE5C6A5-1795-46D2-B92A-8220C8855FBA}"/>
                </a:ext>
              </a:extLst>
            </p:cNvPr>
            <p:cNvSpPr/>
            <p:nvPr/>
          </p:nvSpPr>
          <p:spPr>
            <a:xfrm>
              <a:off x="1450121" y="796"/>
              <a:ext cx="2708537" cy="1625122"/>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3BFEECBA-2AF0-4C02-B3E6-D58D6423DC77}"/>
                </a:ext>
              </a:extLst>
            </p:cNvPr>
            <p:cNvSpPr txBox="1"/>
            <p:nvPr/>
          </p:nvSpPr>
          <p:spPr>
            <a:xfrm>
              <a:off x="1450121" y="796"/>
              <a:ext cx="2708537" cy="16251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grpSp>
      <p:grpSp>
        <p:nvGrpSpPr>
          <p:cNvPr id="21" name="Group 20">
            <a:extLst>
              <a:ext uri="{FF2B5EF4-FFF2-40B4-BE49-F238E27FC236}">
                <a16:creationId xmlns:a16="http://schemas.microsoft.com/office/drawing/2014/main" id="{490781A5-B86F-4ECC-866E-587491086F8B}"/>
              </a:ext>
            </a:extLst>
          </p:cNvPr>
          <p:cNvGrpSpPr/>
          <p:nvPr/>
        </p:nvGrpSpPr>
        <p:grpSpPr>
          <a:xfrm>
            <a:off x="6991924" y="3574472"/>
            <a:ext cx="2372549" cy="2313709"/>
            <a:chOff x="1450121" y="796"/>
            <a:chExt cx="2708537" cy="1625122"/>
          </a:xfrm>
          <a:solidFill>
            <a:srgbClr val="47224D"/>
          </a:solidFill>
        </p:grpSpPr>
        <p:sp>
          <p:nvSpPr>
            <p:cNvPr id="22" name="Rectangle 21">
              <a:extLst>
                <a:ext uri="{FF2B5EF4-FFF2-40B4-BE49-F238E27FC236}">
                  <a16:creationId xmlns:a16="http://schemas.microsoft.com/office/drawing/2014/main" id="{0B85BA9E-62DA-4E9C-893A-2867F078C55F}"/>
                </a:ext>
              </a:extLst>
            </p:cNvPr>
            <p:cNvSpPr/>
            <p:nvPr/>
          </p:nvSpPr>
          <p:spPr>
            <a:xfrm>
              <a:off x="1450121" y="796"/>
              <a:ext cx="2708537" cy="1625122"/>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TextBox 22">
              <a:extLst>
                <a:ext uri="{FF2B5EF4-FFF2-40B4-BE49-F238E27FC236}">
                  <a16:creationId xmlns:a16="http://schemas.microsoft.com/office/drawing/2014/main" id="{C03E74E1-41D7-4A19-BF42-7D23194E6970}"/>
                </a:ext>
              </a:extLst>
            </p:cNvPr>
            <p:cNvSpPr txBox="1"/>
            <p:nvPr/>
          </p:nvSpPr>
          <p:spPr>
            <a:xfrm>
              <a:off x="1450121" y="796"/>
              <a:ext cx="2708537" cy="16251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grpSp>
      <p:grpSp>
        <p:nvGrpSpPr>
          <p:cNvPr id="27" name="Group 26">
            <a:extLst>
              <a:ext uri="{FF2B5EF4-FFF2-40B4-BE49-F238E27FC236}">
                <a16:creationId xmlns:a16="http://schemas.microsoft.com/office/drawing/2014/main" id="{8A8EEDDD-9E23-4F22-8565-555CC137225C}"/>
              </a:ext>
            </a:extLst>
          </p:cNvPr>
          <p:cNvGrpSpPr/>
          <p:nvPr/>
        </p:nvGrpSpPr>
        <p:grpSpPr>
          <a:xfrm>
            <a:off x="9517469" y="3574472"/>
            <a:ext cx="2372549" cy="2313709"/>
            <a:chOff x="1450121" y="796"/>
            <a:chExt cx="2708537" cy="1625122"/>
          </a:xfrm>
          <a:solidFill>
            <a:srgbClr val="197EC7"/>
          </a:solidFill>
        </p:grpSpPr>
        <p:sp>
          <p:nvSpPr>
            <p:cNvPr id="28" name="Rectangle 27">
              <a:extLst>
                <a:ext uri="{FF2B5EF4-FFF2-40B4-BE49-F238E27FC236}">
                  <a16:creationId xmlns:a16="http://schemas.microsoft.com/office/drawing/2014/main" id="{9AE194D0-FE22-42F6-8058-69472B967627}"/>
                </a:ext>
              </a:extLst>
            </p:cNvPr>
            <p:cNvSpPr/>
            <p:nvPr/>
          </p:nvSpPr>
          <p:spPr>
            <a:xfrm>
              <a:off x="1450121" y="796"/>
              <a:ext cx="2708537" cy="1625122"/>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TextBox 28">
              <a:extLst>
                <a:ext uri="{FF2B5EF4-FFF2-40B4-BE49-F238E27FC236}">
                  <a16:creationId xmlns:a16="http://schemas.microsoft.com/office/drawing/2014/main" id="{F59CFE84-077E-4813-8EB9-3DFDA95D8240}"/>
                </a:ext>
              </a:extLst>
            </p:cNvPr>
            <p:cNvSpPr txBox="1"/>
            <p:nvPr/>
          </p:nvSpPr>
          <p:spPr>
            <a:xfrm>
              <a:off x="1450121" y="796"/>
              <a:ext cx="2708537" cy="16251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grpSp>
      <p:sp>
        <p:nvSpPr>
          <p:cNvPr id="31" name="Rectangle 30">
            <a:extLst>
              <a:ext uri="{FF2B5EF4-FFF2-40B4-BE49-F238E27FC236}">
                <a16:creationId xmlns:a16="http://schemas.microsoft.com/office/drawing/2014/main" id="{07A3BF69-343D-45C8-B35D-356C536FAE5E}"/>
              </a:ext>
            </a:extLst>
          </p:cNvPr>
          <p:cNvSpPr/>
          <p:nvPr/>
        </p:nvSpPr>
        <p:spPr>
          <a:xfrm>
            <a:off x="4485432" y="969815"/>
            <a:ext cx="2334442" cy="1169551"/>
          </a:xfrm>
          <a:prstGeom prst="rect">
            <a:avLst/>
          </a:prstGeom>
        </p:spPr>
        <p:txBody>
          <a:bodyPr wrap="square">
            <a:spAutoFit/>
          </a:bodyPr>
          <a:lstStyle/>
          <a:p>
            <a:pPr algn="just"/>
            <a:r>
              <a:rPr lang="en-US" sz="1400" noProof="1">
                <a:solidFill>
                  <a:srgbClr val="FFFFFF"/>
                </a:solidFill>
              </a:rPr>
              <a:t>Pages didn’t offer interactive features that changed based on website visitor behavior. At that point websites were largely informational.</a:t>
            </a:r>
          </a:p>
        </p:txBody>
      </p:sp>
      <p:sp>
        <p:nvSpPr>
          <p:cNvPr id="32" name="Rectangle 31">
            <a:extLst>
              <a:ext uri="{FF2B5EF4-FFF2-40B4-BE49-F238E27FC236}">
                <a16:creationId xmlns:a16="http://schemas.microsoft.com/office/drawing/2014/main" id="{5CEC8C6C-97C9-4549-9B78-7AD9CF42AFDD}"/>
              </a:ext>
            </a:extLst>
          </p:cNvPr>
          <p:cNvSpPr/>
          <p:nvPr/>
        </p:nvSpPr>
        <p:spPr>
          <a:xfrm>
            <a:off x="7030031" y="996804"/>
            <a:ext cx="2334442" cy="2031325"/>
          </a:xfrm>
          <a:prstGeom prst="rect">
            <a:avLst/>
          </a:prstGeom>
        </p:spPr>
        <p:txBody>
          <a:bodyPr wrap="square">
            <a:spAutoFit/>
          </a:bodyPr>
          <a:lstStyle/>
          <a:p>
            <a:pPr algn="just"/>
            <a:r>
              <a:rPr lang="en-US" sz="1400" noProof="1">
                <a:solidFill>
                  <a:srgbClr val="FFFFFF"/>
                </a:solidFill>
              </a:rPr>
              <a:t>Virtually every modern website makes use of a database to store the majority of website content. During Web 1.0 this was not the case and most website content was stored directly in the website files, not in a separate database.</a:t>
            </a:r>
          </a:p>
        </p:txBody>
      </p:sp>
      <p:sp>
        <p:nvSpPr>
          <p:cNvPr id="33" name="Rectangle 32">
            <a:extLst>
              <a:ext uri="{FF2B5EF4-FFF2-40B4-BE49-F238E27FC236}">
                <a16:creationId xmlns:a16="http://schemas.microsoft.com/office/drawing/2014/main" id="{A81480C3-E410-414C-9900-7291556B4E27}"/>
              </a:ext>
            </a:extLst>
          </p:cNvPr>
          <p:cNvSpPr/>
          <p:nvPr/>
        </p:nvSpPr>
        <p:spPr>
          <a:xfrm>
            <a:off x="9500174" y="996804"/>
            <a:ext cx="2334442" cy="1815882"/>
          </a:xfrm>
          <a:prstGeom prst="rect">
            <a:avLst/>
          </a:prstGeom>
        </p:spPr>
        <p:txBody>
          <a:bodyPr wrap="square">
            <a:spAutoFit/>
          </a:bodyPr>
          <a:lstStyle/>
          <a:p>
            <a:pPr algn="just"/>
            <a:r>
              <a:rPr lang="en-US" sz="1400" noProof="1">
                <a:solidFill>
                  <a:srgbClr val="FFFFFF"/>
                </a:solidFill>
              </a:rPr>
              <a:t>Good web design practice today dictates the separation of webpage markup and styling. Virtually every modern website makes use of external style sheets to determine the look and layout of webpages. </a:t>
            </a:r>
          </a:p>
        </p:txBody>
      </p:sp>
      <p:sp>
        <p:nvSpPr>
          <p:cNvPr id="34" name="Rectangle 33">
            <a:extLst>
              <a:ext uri="{FF2B5EF4-FFF2-40B4-BE49-F238E27FC236}">
                <a16:creationId xmlns:a16="http://schemas.microsoft.com/office/drawing/2014/main" id="{A18A9A33-AE73-4F15-A76F-7EB22804D1A4}"/>
              </a:ext>
            </a:extLst>
          </p:cNvPr>
          <p:cNvSpPr/>
          <p:nvPr/>
        </p:nvSpPr>
        <p:spPr>
          <a:xfrm>
            <a:off x="4465775" y="3603569"/>
            <a:ext cx="2334442" cy="2031325"/>
          </a:xfrm>
          <a:prstGeom prst="rect">
            <a:avLst/>
          </a:prstGeom>
        </p:spPr>
        <p:txBody>
          <a:bodyPr wrap="square">
            <a:spAutoFit/>
          </a:bodyPr>
          <a:lstStyle/>
          <a:p>
            <a:pPr algn="just"/>
            <a:r>
              <a:rPr lang="en-US" sz="1400" noProof="1">
                <a:solidFill>
                  <a:srgbClr val="FFFFFF"/>
                </a:solidFill>
              </a:rPr>
              <a:t>During Web 1.0 browsers attempted to stand out by offering support for proprietary tags, creating significant incompatibility problems between websites that used these tags and site visitors using unsuported browsers.</a:t>
            </a:r>
          </a:p>
        </p:txBody>
      </p:sp>
      <p:sp>
        <p:nvSpPr>
          <p:cNvPr id="35" name="Rectangle 34">
            <a:extLst>
              <a:ext uri="{FF2B5EF4-FFF2-40B4-BE49-F238E27FC236}">
                <a16:creationId xmlns:a16="http://schemas.microsoft.com/office/drawing/2014/main" id="{26417847-E48E-403E-A2A4-9DE345DB67D4}"/>
              </a:ext>
            </a:extLst>
          </p:cNvPr>
          <p:cNvSpPr/>
          <p:nvPr/>
        </p:nvSpPr>
        <p:spPr>
          <a:xfrm>
            <a:off x="6991924" y="3572302"/>
            <a:ext cx="2334442" cy="1169551"/>
          </a:xfrm>
          <a:prstGeom prst="rect">
            <a:avLst/>
          </a:prstGeom>
        </p:spPr>
        <p:txBody>
          <a:bodyPr wrap="square">
            <a:spAutoFit/>
          </a:bodyPr>
          <a:lstStyle/>
          <a:p>
            <a:pPr algn="just"/>
            <a:r>
              <a:rPr lang="en-US" sz="1400" noProof="1">
                <a:solidFill>
                  <a:srgbClr val="FFFFFF"/>
                </a:solidFill>
              </a:rPr>
              <a:t>Website visitor comments were usually added to a Guestbook page rather than attached directly to content pages.</a:t>
            </a:r>
          </a:p>
        </p:txBody>
      </p:sp>
      <p:sp>
        <p:nvSpPr>
          <p:cNvPr id="36" name="Rectangle 35">
            <a:extLst>
              <a:ext uri="{FF2B5EF4-FFF2-40B4-BE49-F238E27FC236}">
                <a16:creationId xmlns:a16="http://schemas.microsoft.com/office/drawing/2014/main" id="{712F99C6-8B4B-4327-AF35-997D1B5D8D0C}"/>
              </a:ext>
            </a:extLst>
          </p:cNvPr>
          <p:cNvSpPr/>
          <p:nvPr/>
        </p:nvSpPr>
        <p:spPr>
          <a:xfrm>
            <a:off x="9536522" y="3572301"/>
            <a:ext cx="2334442" cy="1384995"/>
          </a:xfrm>
          <a:prstGeom prst="rect">
            <a:avLst/>
          </a:prstGeom>
        </p:spPr>
        <p:txBody>
          <a:bodyPr wrap="square">
            <a:spAutoFit/>
          </a:bodyPr>
          <a:lstStyle/>
          <a:p>
            <a:pPr algn="just"/>
            <a:r>
              <a:rPr lang="en-US" sz="1400" noProof="1">
                <a:solidFill>
                  <a:srgbClr val="FFFFFF"/>
                </a:solidFill>
              </a:rPr>
              <a:t>Web hosting servers during the Web 1.0 phase rarely offered support for server-side scripting, which is required to use the web server to submit a form.</a:t>
            </a:r>
          </a:p>
        </p:txBody>
      </p:sp>
      <p:sp>
        <p:nvSpPr>
          <p:cNvPr id="39" name="Rectangle 38">
            <a:extLst>
              <a:ext uri="{FF2B5EF4-FFF2-40B4-BE49-F238E27FC236}">
                <a16:creationId xmlns:a16="http://schemas.microsoft.com/office/drawing/2014/main" id="{C3D3A1EA-9153-4DC9-B34C-6E0DB7A91EEC}"/>
              </a:ext>
            </a:extLst>
          </p:cNvPr>
          <p:cNvSpPr/>
          <p:nvPr/>
        </p:nvSpPr>
        <p:spPr>
          <a:xfrm>
            <a:off x="170949" y="882134"/>
            <a:ext cx="456000" cy="769441"/>
          </a:xfrm>
          <a:prstGeom prst="rect">
            <a:avLst/>
          </a:prstGeom>
        </p:spPr>
        <p:txBody>
          <a:bodyPr wrap="square">
            <a:spAutoFit/>
          </a:bodyPr>
          <a:lstStyle/>
          <a:p>
            <a:pPr algn="just"/>
            <a:r>
              <a:rPr lang="en-US" sz="4400" b="1" noProof="1"/>
              <a:t>A</a:t>
            </a:r>
          </a:p>
        </p:txBody>
      </p:sp>
      <p:sp>
        <p:nvSpPr>
          <p:cNvPr id="40" name="Rectangle 39">
            <a:extLst>
              <a:ext uri="{FF2B5EF4-FFF2-40B4-BE49-F238E27FC236}">
                <a16:creationId xmlns:a16="http://schemas.microsoft.com/office/drawing/2014/main" id="{138923DC-0CF3-44F6-AD52-1B3727164A11}"/>
              </a:ext>
            </a:extLst>
          </p:cNvPr>
          <p:cNvSpPr/>
          <p:nvPr/>
        </p:nvSpPr>
        <p:spPr>
          <a:xfrm>
            <a:off x="654659" y="1750413"/>
            <a:ext cx="456000" cy="769441"/>
          </a:xfrm>
          <a:prstGeom prst="rect">
            <a:avLst/>
          </a:prstGeom>
        </p:spPr>
        <p:txBody>
          <a:bodyPr wrap="square">
            <a:spAutoFit/>
          </a:bodyPr>
          <a:lstStyle/>
          <a:p>
            <a:pPr algn="just"/>
            <a:r>
              <a:rPr lang="en-US" sz="4400" b="1" noProof="1"/>
              <a:t>B</a:t>
            </a:r>
          </a:p>
        </p:txBody>
      </p:sp>
      <p:sp>
        <p:nvSpPr>
          <p:cNvPr id="41" name="Rectangle 40">
            <a:extLst>
              <a:ext uri="{FF2B5EF4-FFF2-40B4-BE49-F238E27FC236}">
                <a16:creationId xmlns:a16="http://schemas.microsoft.com/office/drawing/2014/main" id="{067CD391-7606-4E26-BC6E-2F95D8BFB3EB}"/>
              </a:ext>
            </a:extLst>
          </p:cNvPr>
          <p:cNvSpPr/>
          <p:nvPr/>
        </p:nvSpPr>
        <p:spPr>
          <a:xfrm>
            <a:off x="890766" y="2605674"/>
            <a:ext cx="456000" cy="769441"/>
          </a:xfrm>
          <a:prstGeom prst="rect">
            <a:avLst/>
          </a:prstGeom>
        </p:spPr>
        <p:txBody>
          <a:bodyPr wrap="square">
            <a:spAutoFit/>
          </a:bodyPr>
          <a:lstStyle/>
          <a:p>
            <a:pPr algn="just"/>
            <a:r>
              <a:rPr lang="en-US" sz="4400" b="1" noProof="1"/>
              <a:t>C</a:t>
            </a:r>
          </a:p>
        </p:txBody>
      </p:sp>
      <p:sp>
        <p:nvSpPr>
          <p:cNvPr id="42" name="Rectangle 41">
            <a:extLst>
              <a:ext uri="{FF2B5EF4-FFF2-40B4-BE49-F238E27FC236}">
                <a16:creationId xmlns:a16="http://schemas.microsoft.com/office/drawing/2014/main" id="{1FED76D3-86CD-402B-A793-F1019F946BCD}"/>
              </a:ext>
            </a:extLst>
          </p:cNvPr>
          <p:cNvSpPr/>
          <p:nvPr/>
        </p:nvSpPr>
        <p:spPr>
          <a:xfrm>
            <a:off x="871696" y="3460935"/>
            <a:ext cx="456000" cy="769441"/>
          </a:xfrm>
          <a:prstGeom prst="rect">
            <a:avLst/>
          </a:prstGeom>
        </p:spPr>
        <p:txBody>
          <a:bodyPr wrap="square">
            <a:spAutoFit/>
          </a:bodyPr>
          <a:lstStyle/>
          <a:p>
            <a:pPr algn="just"/>
            <a:r>
              <a:rPr lang="en-US" sz="4400" b="1" noProof="1"/>
              <a:t>D</a:t>
            </a:r>
          </a:p>
        </p:txBody>
      </p:sp>
      <p:sp>
        <p:nvSpPr>
          <p:cNvPr id="43" name="Rectangle 42">
            <a:extLst>
              <a:ext uri="{FF2B5EF4-FFF2-40B4-BE49-F238E27FC236}">
                <a16:creationId xmlns:a16="http://schemas.microsoft.com/office/drawing/2014/main" id="{B8D2046C-0771-4668-95B5-ABAA2F225013}"/>
              </a:ext>
            </a:extLst>
          </p:cNvPr>
          <p:cNvSpPr/>
          <p:nvPr/>
        </p:nvSpPr>
        <p:spPr>
          <a:xfrm>
            <a:off x="662766" y="4304206"/>
            <a:ext cx="456000" cy="769441"/>
          </a:xfrm>
          <a:prstGeom prst="rect">
            <a:avLst/>
          </a:prstGeom>
        </p:spPr>
        <p:txBody>
          <a:bodyPr wrap="square">
            <a:spAutoFit/>
          </a:bodyPr>
          <a:lstStyle/>
          <a:p>
            <a:pPr algn="just"/>
            <a:r>
              <a:rPr lang="en-US" sz="4400" b="1" noProof="1"/>
              <a:t>E</a:t>
            </a:r>
          </a:p>
        </p:txBody>
      </p:sp>
      <p:sp>
        <p:nvSpPr>
          <p:cNvPr id="44" name="Rectangle 43">
            <a:extLst>
              <a:ext uri="{FF2B5EF4-FFF2-40B4-BE49-F238E27FC236}">
                <a16:creationId xmlns:a16="http://schemas.microsoft.com/office/drawing/2014/main" id="{21DC7C63-C0D5-4251-88C2-C620B04A2AE1}"/>
              </a:ext>
            </a:extLst>
          </p:cNvPr>
          <p:cNvSpPr/>
          <p:nvPr/>
        </p:nvSpPr>
        <p:spPr>
          <a:xfrm>
            <a:off x="238340" y="5146036"/>
            <a:ext cx="456000" cy="769441"/>
          </a:xfrm>
          <a:prstGeom prst="rect">
            <a:avLst/>
          </a:prstGeom>
        </p:spPr>
        <p:txBody>
          <a:bodyPr wrap="square">
            <a:spAutoFit/>
          </a:bodyPr>
          <a:lstStyle/>
          <a:p>
            <a:pPr algn="just"/>
            <a:r>
              <a:rPr lang="en-US" sz="4400" b="1" noProof="1"/>
              <a:t>F</a:t>
            </a:r>
          </a:p>
        </p:txBody>
      </p:sp>
      <p:sp>
        <p:nvSpPr>
          <p:cNvPr id="45" name="Rectangle 44">
            <a:extLst>
              <a:ext uri="{FF2B5EF4-FFF2-40B4-BE49-F238E27FC236}">
                <a16:creationId xmlns:a16="http://schemas.microsoft.com/office/drawing/2014/main" id="{04B6B33B-653E-4FF1-AB6A-CC5B2F3493D4}"/>
              </a:ext>
            </a:extLst>
          </p:cNvPr>
          <p:cNvSpPr/>
          <p:nvPr/>
        </p:nvSpPr>
        <p:spPr>
          <a:xfrm>
            <a:off x="4810952" y="478206"/>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A</a:t>
            </a:r>
          </a:p>
        </p:txBody>
      </p:sp>
      <p:sp>
        <p:nvSpPr>
          <p:cNvPr id="46" name="Rectangle 45">
            <a:extLst>
              <a:ext uri="{FF2B5EF4-FFF2-40B4-BE49-F238E27FC236}">
                <a16:creationId xmlns:a16="http://schemas.microsoft.com/office/drawing/2014/main" id="{824FCE9F-5DCF-4297-8D32-72E33C1A7B16}"/>
              </a:ext>
            </a:extLst>
          </p:cNvPr>
          <p:cNvSpPr/>
          <p:nvPr/>
        </p:nvSpPr>
        <p:spPr>
          <a:xfrm>
            <a:off x="7484462" y="560320"/>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B</a:t>
            </a:r>
          </a:p>
        </p:txBody>
      </p:sp>
      <p:sp>
        <p:nvSpPr>
          <p:cNvPr id="47" name="Rectangle 46">
            <a:extLst>
              <a:ext uri="{FF2B5EF4-FFF2-40B4-BE49-F238E27FC236}">
                <a16:creationId xmlns:a16="http://schemas.microsoft.com/office/drawing/2014/main" id="{092B9C16-F014-4449-B7B8-CF71DC3C7037}"/>
              </a:ext>
            </a:extLst>
          </p:cNvPr>
          <p:cNvSpPr/>
          <p:nvPr/>
        </p:nvSpPr>
        <p:spPr>
          <a:xfrm>
            <a:off x="9843593" y="550083"/>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C</a:t>
            </a:r>
          </a:p>
        </p:txBody>
      </p:sp>
      <p:sp>
        <p:nvSpPr>
          <p:cNvPr id="49" name="Rectangle 48">
            <a:extLst>
              <a:ext uri="{FF2B5EF4-FFF2-40B4-BE49-F238E27FC236}">
                <a16:creationId xmlns:a16="http://schemas.microsoft.com/office/drawing/2014/main" id="{12AF660F-FA35-408C-B7F5-31644377C889}"/>
              </a:ext>
            </a:extLst>
          </p:cNvPr>
          <p:cNvSpPr/>
          <p:nvPr/>
        </p:nvSpPr>
        <p:spPr>
          <a:xfrm>
            <a:off x="4830609" y="3169376"/>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D</a:t>
            </a:r>
          </a:p>
        </p:txBody>
      </p:sp>
      <p:sp>
        <p:nvSpPr>
          <p:cNvPr id="50" name="Rectangle 49">
            <a:extLst>
              <a:ext uri="{FF2B5EF4-FFF2-40B4-BE49-F238E27FC236}">
                <a16:creationId xmlns:a16="http://schemas.microsoft.com/office/drawing/2014/main" id="{F6B51F92-556C-4C07-AAA0-6142AA618007}"/>
              </a:ext>
            </a:extLst>
          </p:cNvPr>
          <p:cNvSpPr/>
          <p:nvPr/>
        </p:nvSpPr>
        <p:spPr>
          <a:xfrm>
            <a:off x="7356154" y="3103876"/>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E</a:t>
            </a:r>
          </a:p>
        </p:txBody>
      </p:sp>
      <p:sp>
        <p:nvSpPr>
          <p:cNvPr id="51" name="Rectangle 50">
            <a:extLst>
              <a:ext uri="{FF2B5EF4-FFF2-40B4-BE49-F238E27FC236}">
                <a16:creationId xmlns:a16="http://schemas.microsoft.com/office/drawing/2014/main" id="{648C03CB-96F1-4DAD-BD4C-AC529E7AA9EE}"/>
              </a:ext>
            </a:extLst>
          </p:cNvPr>
          <p:cNvSpPr/>
          <p:nvPr/>
        </p:nvSpPr>
        <p:spPr>
          <a:xfrm>
            <a:off x="9885146" y="3075023"/>
            <a:ext cx="1644088" cy="3170099"/>
          </a:xfrm>
          <a:prstGeom prst="rect">
            <a:avLst/>
          </a:prstGeom>
          <a:effectLst>
            <a:outerShdw blurRad="50800" dist="50800" dir="5400000" algn="ctr" rotWithShape="0">
              <a:srgbClr val="000000"/>
            </a:outerShdw>
          </a:effectLst>
        </p:spPr>
        <p:txBody>
          <a:bodyPr wrap="square">
            <a:spAutoFit/>
          </a:bodyPr>
          <a:lstStyle/>
          <a:p>
            <a:pPr algn="just"/>
            <a:r>
              <a:rPr lang="en-US" sz="20000" b="1" noProof="1">
                <a:solidFill>
                  <a:schemeClr val="bg1">
                    <a:alpha val="16000"/>
                  </a:schemeClr>
                </a:solidFill>
              </a:rPr>
              <a:t>F</a:t>
            </a:r>
          </a:p>
        </p:txBody>
      </p:sp>
    </p:spTree>
    <p:extLst>
      <p:ext uri="{BB962C8B-B14F-4D97-AF65-F5344CB8AC3E}">
        <p14:creationId xmlns:p14="http://schemas.microsoft.com/office/powerpoint/2010/main" val="269532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alpha val="38000"/>
          </a:schemeClr>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0A8C545-A1A4-4743-84EA-1BE7285FE7F7}"/>
              </a:ext>
            </a:extLst>
          </p:cNvPr>
          <p:cNvSpPr/>
          <p:nvPr/>
        </p:nvSpPr>
        <p:spPr>
          <a:xfrm>
            <a:off x="1049171" y="262719"/>
            <a:ext cx="10093657" cy="6332561"/>
          </a:xfrm>
          <a:prstGeom prst="rect">
            <a:avLst/>
          </a:prstGeom>
          <a:blipFill dpi="0" rotWithShape="1">
            <a:blip r:embed="rId3">
              <a:alphaModFix amt="23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11" name="Title 10">
            <a:extLst>
              <a:ext uri="{FF2B5EF4-FFF2-40B4-BE49-F238E27FC236}">
                <a16:creationId xmlns:a16="http://schemas.microsoft.com/office/drawing/2014/main" id="{DA9968AD-2494-CF42-8140-BA6957FCB403}"/>
              </a:ext>
            </a:extLst>
          </p:cNvPr>
          <p:cNvSpPr>
            <a:spLocks noGrp="1"/>
          </p:cNvSpPr>
          <p:nvPr>
            <p:ph type="title"/>
          </p:nvPr>
        </p:nvSpPr>
        <p:spPr/>
        <p:txBody>
          <a:bodyPr/>
          <a:lstStyle/>
          <a:p>
            <a:r>
              <a:rPr lang="en-US" b="1" dirty="0"/>
              <a:t> Web 2.0</a:t>
            </a:r>
          </a:p>
        </p:txBody>
      </p:sp>
      <p:sp>
        <p:nvSpPr>
          <p:cNvPr id="18" name="Content Placeholder 2">
            <a:extLst>
              <a:ext uri="{FF2B5EF4-FFF2-40B4-BE49-F238E27FC236}">
                <a16:creationId xmlns:a16="http://schemas.microsoft.com/office/drawing/2014/main" id="{320A5495-37DC-4E15-986F-EDB6F5476233}"/>
              </a:ext>
            </a:extLst>
          </p:cNvPr>
          <p:cNvSpPr>
            <a:spLocks noGrp="1"/>
          </p:cNvSpPr>
          <p:nvPr>
            <p:ph idx="1"/>
          </p:nvPr>
        </p:nvSpPr>
        <p:spPr>
          <a:xfrm>
            <a:off x="838200" y="1825625"/>
            <a:ext cx="10515600" cy="4351338"/>
          </a:xfrm>
        </p:spPr>
        <p:txBody>
          <a:bodyPr>
            <a:normAutofit lnSpcReduction="10000"/>
          </a:bodyPr>
          <a:lstStyle/>
          <a:p>
            <a:pPr marL="0" indent="0" algn="just">
              <a:buNone/>
            </a:pPr>
            <a:r>
              <a:rPr lang="en-US" dirty="0"/>
              <a:t>The Web 2.0 also referred as Social Web or read-write web is the era(2000–2010 and continues even now) which facilitates interaction between web users and sites which intern allows users to communicate with other users. In this era every user can be a content producers and content is distributed and shared between sites. Some of the famous Web 2.0 applications are Facebook, </a:t>
            </a:r>
            <a:r>
              <a:rPr lang="en-US" dirty="0" err="1"/>
              <a:t>Youtube</a:t>
            </a:r>
            <a:r>
              <a:rPr lang="en-US" dirty="0"/>
              <a:t>, Flickr, Twitter etc., The web technologies like HTML5, CSS3 and </a:t>
            </a:r>
            <a:r>
              <a:rPr lang="en-US" dirty="0" err="1"/>
              <a:t>Javascript</a:t>
            </a:r>
            <a:r>
              <a:rPr lang="en-US" dirty="0"/>
              <a:t> frameworks like </a:t>
            </a:r>
            <a:r>
              <a:rPr lang="en-US" dirty="0" err="1"/>
              <a:t>ReactJs</a:t>
            </a:r>
            <a:r>
              <a:rPr lang="en-US" dirty="0"/>
              <a:t>, </a:t>
            </a:r>
            <a:r>
              <a:rPr lang="en-US" dirty="0" err="1"/>
              <a:t>AngularJs</a:t>
            </a:r>
            <a:r>
              <a:rPr lang="en-US" dirty="0"/>
              <a:t>, </a:t>
            </a:r>
            <a:r>
              <a:rPr lang="en-US" dirty="0" err="1"/>
              <a:t>VueJs</a:t>
            </a:r>
            <a:r>
              <a:rPr lang="en-US" dirty="0"/>
              <a:t> etc., enables startups to innovate new ideas which enables users to contribute more in this Social Web. Web 2.0 is build around the users, producer just need build a way to enable and engage them.</a:t>
            </a:r>
          </a:p>
        </p:txBody>
      </p:sp>
    </p:spTree>
    <p:extLst>
      <p:ext uri="{BB962C8B-B14F-4D97-AF65-F5344CB8AC3E}">
        <p14:creationId xmlns:p14="http://schemas.microsoft.com/office/powerpoint/2010/main" val="3424501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664ED-CC7E-8F40-B328-83C75F139DB7}"/>
              </a:ext>
            </a:extLst>
          </p:cNvPr>
          <p:cNvSpPr>
            <a:spLocks noGrp="1"/>
          </p:cNvSpPr>
          <p:nvPr>
            <p:ph type="title"/>
          </p:nvPr>
        </p:nvSpPr>
        <p:spPr>
          <a:xfrm>
            <a:off x="456062" y="283243"/>
            <a:ext cx="6268257" cy="726692"/>
          </a:xfrm>
        </p:spPr>
        <p:txBody>
          <a:bodyPr/>
          <a:lstStyle/>
          <a:p>
            <a:pPr algn="ctr"/>
            <a:r>
              <a:rPr lang="en-US" b="1" dirty="0"/>
              <a:t>Web 2.0 Characteristics</a:t>
            </a:r>
            <a:endParaRPr lang="en-US" dirty="0"/>
          </a:p>
        </p:txBody>
      </p:sp>
      <p:pic>
        <p:nvPicPr>
          <p:cNvPr id="8" name="Picture Placeholder 7">
            <a:extLst>
              <a:ext uri="{FF2B5EF4-FFF2-40B4-BE49-F238E27FC236}">
                <a16:creationId xmlns:a16="http://schemas.microsoft.com/office/drawing/2014/main" id="{04ADC4EC-6179-4D9E-8D21-CB3C340D0987}"/>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859" b="859"/>
          <a:stretch/>
        </p:blipFill>
        <p:spPr>
          <a:xfrm>
            <a:off x="9457753" y="0"/>
            <a:ext cx="2550440" cy="2506631"/>
          </a:xfrm>
        </p:spPr>
      </p:pic>
      <p:pic>
        <p:nvPicPr>
          <p:cNvPr id="12" name="Picture Placeholder 11">
            <a:extLst>
              <a:ext uri="{FF2B5EF4-FFF2-40B4-BE49-F238E27FC236}">
                <a16:creationId xmlns:a16="http://schemas.microsoft.com/office/drawing/2014/main" id="{4C0A4ECE-D750-414F-9047-4C9168B121E0}"/>
              </a:ext>
            </a:extLst>
          </p:cNvPr>
          <p:cNvPicPr>
            <a:picLocks noGrp="1" noChangeAspect="1"/>
          </p:cNvPicPr>
          <p:nvPr>
            <p:ph type="pic" sz="quarter" idx="13"/>
          </p:nvPr>
        </p:nvPicPr>
        <p:blipFill>
          <a:blip r:embed="rId4">
            <a:extLst>
              <a:ext uri="{28A0092B-C50C-407E-A947-70E740481C1C}">
                <a14:useLocalDpi xmlns:a14="http://schemas.microsoft.com/office/drawing/2010/main" val="0"/>
              </a:ext>
            </a:extLst>
          </a:blip>
          <a:srcRect l="34145" r="34145"/>
          <a:stretch>
            <a:fillRect/>
          </a:stretch>
        </p:blipFill>
        <p:spPr/>
      </p:pic>
      <p:graphicFrame>
        <p:nvGraphicFramePr>
          <p:cNvPr id="10" name="Diagram 9">
            <a:extLst>
              <a:ext uri="{FF2B5EF4-FFF2-40B4-BE49-F238E27FC236}">
                <a16:creationId xmlns:a16="http://schemas.microsoft.com/office/drawing/2014/main" id="{8ABECD77-896D-44D1-8242-D9414DB1876F}"/>
              </a:ext>
            </a:extLst>
          </p:cNvPr>
          <p:cNvGraphicFramePr/>
          <p:nvPr>
            <p:extLst>
              <p:ext uri="{D42A27DB-BD31-4B8C-83A1-F6EECF244321}">
                <p14:modId xmlns:p14="http://schemas.microsoft.com/office/powerpoint/2010/main" val="2165597752"/>
              </p:ext>
            </p:extLst>
          </p:nvPr>
        </p:nvGraphicFramePr>
        <p:xfrm>
          <a:off x="456062" y="920015"/>
          <a:ext cx="6268257" cy="55217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4" name="Picture 13">
            <a:extLst>
              <a:ext uri="{FF2B5EF4-FFF2-40B4-BE49-F238E27FC236}">
                <a16:creationId xmlns:a16="http://schemas.microsoft.com/office/drawing/2014/main" id="{BE60359E-E565-4356-9E18-F9EC63767D0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778424" y="2643077"/>
            <a:ext cx="2281557" cy="1571845"/>
          </a:xfrm>
          <a:prstGeom prst="rect">
            <a:avLst/>
          </a:prstGeom>
        </p:spPr>
      </p:pic>
      <p:sp>
        <p:nvSpPr>
          <p:cNvPr id="7" name="Kotak Teks 14">
            <a:extLst>
              <a:ext uri="{FF2B5EF4-FFF2-40B4-BE49-F238E27FC236}">
                <a16:creationId xmlns:a16="http://schemas.microsoft.com/office/drawing/2014/main" id="{0A3F78F6-1ED2-43B3-9293-BAFEFCC791C0}"/>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1496896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alpha val="38000"/>
          </a:schemeClr>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0A8C545-A1A4-4743-84EA-1BE7285FE7F7}"/>
              </a:ext>
            </a:extLst>
          </p:cNvPr>
          <p:cNvSpPr/>
          <p:nvPr/>
        </p:nvSpPr>
        <p:spPr>
          <a:xfrm>
            <a:off x="943685" y="0"/>
            <a:ext cx="10304629" cy="6629400"/>
          </a:xfrm>
          <a:prstGeom prst="rect">
            <a:avLst/>
          </a:prstGeom>
          <a:blipFill dpi="0" rotWithShape="1">
            <a:blip r:embed="rId3">
              <a:alphaModFix amt="5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noFill/>
              <a:effectLst/>
              <a:uLnTx/>
              <a:uFillTx/>
              <a:latin typeface="Calibri" panose="020F0502020204030204"/>
              <a:ea typeface="+mn-ea"/>
              <a:cs typeface="+mn-cs"/>
            </a:endParaRPr>
          </a:p>
        </p:txBody>
      </p:sp>
      <p:sp>
        <p:nvSpPr>
          <p:cNvPr id="11" name="Title 10">
            <a:extLst>
              <a:ext uri="{FF2B5EF4-FFF2-40B4-BE49-F238E27FC236}">
                <a16:creationId xmlns:a16="http://schemas.microsoft.com/office/drawing/2014/main" id="{DA9968AD-2494-CF42-8140-BA6957FCB403}"/>
              </a:ext>
            </a:extLst>
          </p:cNvPr>
          <p:cNvSpPr>
            <a:spLocks noGrp="1"/>
          </p:cNvSpPr>
          <p:nvPr>
            <p:ph type="title"/>
          </p:nvPr>
        </p:nvSpPr>
        <p:spPr/>
        <p:txBody>
          <a:bodyPr/>
          <a:lstStyle/>
          <a:p>
            <a:r>
              <a:rPr lang="en-US" b="1" dirty="0"/>
              <a:t> Web 3.0</a:t>
            </a:r>
          </a:p>
        </p:txBody>
      </p:sp>
      <p:sp>
        <p:nvSpPr>
          <p:cNvPr id="18" name="Content Placeholder 2">
            <a:extLst>
              <a:ext uri="{FF2B5EF4-FFF2-40B4-BE49-F238E27FC236}">
                <a16:creationId xmlns:a16="http://schemas.microsoft.com/office/drawing/2014/main" id="{320A5495-37DC-4E15-986F-EDB6F5476233}"/>
              </a:ext>
            </a:extLst>
          </p:cNvPr>
          <p:cNvSpPr>
            <a:spLocks noGrp="1"/>
          </p:cNvSpPr>
          <p:nvPr>
            <p:ph idx="1"/>
          </p:nvPr>
        </p:nvSpPr>
        <p:spPr>
          <a:xfrm>
            <a:off x="838200" y="1360895"/>
            <a:ext cx="10515600" cy="4351338"/>
          </a:xfrm>
        </p:spPr>
        <p:txBody>
          <a:bodyPr>
            <a:normAutofit fontScale="92500"/>
          </a:bodyPr>
          <a:lstStyle/>
          <a:p>
            <a:pPr marL="0" indent="0" algn="just">
              <a:buNone/>
            </a:pPr>
            <a:r>
              <a:rPr lang="en-US" dirty="0"/>
              <a:t>The Web 3.0 also referred as Semantic Web or read-write-execute is the era(2010 and above) which refers to the future of web. In this era computers can interpret information like humans via Artificial Intelligence and Machine Learning. Which help to intelligently generate and distribute useful content tailored to a particular need of a user.</a:t>
            </a:r>
          </a:p>
          <a:p>
            <a:pPr algn="just"/>
            <a:r>
              <a:rPr lang="en-US" dirty="0"/>
              <a:t>What if computers can understand meaning behind information</a:t>
            </a:r>
          </a:p>
          <a:p>
            <a:pPr algn="just"/>
            <a:r>
              <a:rPr lang="en-US" dirty="0"/>
              <a:t>What if they can learn “what we are interested in”</a:t>
            </a:r>
          </a:p>
          <a:p>
            <a:pPr algn="just"/>
            <a:r>
              <a:rPr lang="en-US" dirty="0"/>
              <a:t>Then they can help us find what we want</a:t>
            </a:r>
          </a:p>
          <a:p>
            <a:pPr algn="just"/>
            <a:r>
              <a:rPr lang="en-US" dirty="0"/>
              <a:t>It can recognize People, Place, Events, Companies, Product, Movies etc.,</a:t>
            </a:r>
          </a:p>
          <a:p>
            <a:pPr algn="just"/>
            <a:r>
              <a:rPr lang="en-US" dirty="0"/>
              <a:t>It can understand the relationship between things</a:t>
            </a:r>
          </a:p>
        </p:txBody>
      </p:sp>
      <p:sp>
        <p:nvSpPr>
          <p:cNvPr id="5" name="Kotak Teks 14">
            <a:extLst>
              <a:ext uri="{FF2B5EF4-FFF2-40B4-BE49-F238E27FC236}">
                <a16:creationId xmlns:a16="http://schemas.microsoft.com/office/drawing/2014/main" id="{7C12133D-666B-4DDA-9E9E-4B95A6E4845C}"/>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http://web4all.com</a:t>
            </a:r>
          </a:p>
        </p:txBody>
      </p:sp>
    </p:spTree>
    <p:extLst>
      <p:ext uri="{BB962C8B-B14F-4D97-AF65-F5344CB8AC3E}">
        <p14:creationId xmlns:p14="http://schemas.microsoft.com/office/powerpoint/2010/main" val="15605093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4C0A4ECE-D750-414F-9047-4C9168B121E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34145" r="34145"/>
          <a:stretch>
            <a:fillRect/>
          </a:stretch>
        </p:blipFill>
        <p:spPr>
          <a:xfrm>
            <a:off x="9457754" y="0"/>
            <a:ext cx="2549489" cy="2506631"/>
          </a:xfrm>
        </p:spPr>
      </p:pic>
      <p:sp>
        <p:nvSpPr>
          <p:cNvPr id="7" name="Content Placeholder 2">
            <a:extLst>
              <a:ext uri="{FF2B5EF4-FFF2-40B4-BE49-F238E27FC236}">
                <a16:creationId xmlns:a16="http://schemas.microsoft.com/office/drawing/2014/main" id="{DE100094-67D0-4796-90E2-253F2308D082}"/>
              </a:ext>
            </a:extLst>
          </p:cNvPr>
          <p:cNvSpPr>
            <a:spLocks noGrp="1"/>
          </p:cNvSpPr>
          <p:nvPr>
            <p:ph idx="1"/>
          </p:nvPr>
        </p:nvSpPr>
        <p:spPr>
          <a:xfrm>
            <a:off x="405062" y="1903203"/>
            <a:ext cx="7070559" cy="4351338"/>
          </a:xfrm>
        </p:spPr>
        <p:txBody>
          <a:bodyPr>
            <a:normAutofit lnSpcReduction="10000"/>
          </a:bodyPr>
          <a:lstStyle/>
          <a:p>
            <a:pPr marL="0" indent="0" algn="just">
              <a:buNone/>
            </a:pPr>
            <a:r>
              <a:rPr lang="en-US" dirty="0"/>
              <a:t>Web 3.0, has many improvements over the older version of Web 2.0, and it has the potential to transform our experiences into the new world.</a:t>
            </a:r>
          </a:p>
          <a:p>
            <a:pPr marL="0" indent="0" algn="just">
              <a:buNone/>
            </a:pPr>
            <a:r>
              <a:rPr lang="en-US" dirty="0"/>
              <a:t>The major drawback of older versions like web 1.0 and web 2.0 was in its client-server architecture, and there was a treat to privacy.</a:t>
            </a:r>
          </a:p>
          <a:p>
            <a:pPr marL="0" indent="0" algn="just">
              <a:buNone/>
            </a:pPr>
            <a:r>
              <a:rPr lang="en-US" dirty="0"/>
              <a:t>Blockchain adds incredible value to the features of web 3.0 by eliminating and fixing the undermining issues of older versions. Here is a list of features that illustrates how this new version of the internet (Brave, an example) is exceptionally the best.</a:t>
            </a:r>
          </a:p>
        </p:txBody>
      </p:sp>
      <p:sp>
        <p:nvSpPr>
          <p:cNvPr id="13" name="Title 10">
            <a:extLst>
              <a:ext uri="{FF2B5EF4-FFF2-40B4-BE49-F238E27FC236}">
                <a16:creationId xmlns:a16="http://schemas.microsoft.com/office/drawing/2014/main" id="{DE663E89-0D25-4FB1-AC32-CB131B1B7633}"/>
              </a:ext>
            </a:extLst>
          </p:cNvPr>
          <p:cNvSpPr>
            <a:spLocks noGrp="1"/>
          </p:cNvSpPr>
          <p:nvPr>
            <p:ph type="title"/>
          </p:nvPr>
        </p:nvSpPr>
        <p:spPr>
          <a:xfrm>
            <a:off x="405062" y="334397"/>
            <a:ext cx="5289885" cy="1568806"/>
          </a:xfrm>
        </p:spPr>
        <p:txBody>
          <a:bodyPr/>
          <a:lstStyle/>
          <a:p>
            <a:r>
              <a:rPr lang="en-US" b="1" dirty="0"/>
              <a:t>Potential of web 3.0 in Blockchain Technology</a:t>
            </a:r>
          </a:p>
        </p:txBody>
      </p:sp>
      <p:pic>
        <p:nvPicPr>
          <p:cNvPr id="15" name="Picture 14">
            <a:extLst>
              <a:ext uri="{FF2B5EF4-FFF2-40B4-BE49-F238E27FC236}">
                <a16:creationId xmlns:a16="http://schemas.microsoft.com/office/drawing/2014/main" id="{E73A05D4-F15C-479D-822B-3D08860DEC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11148" y="1091868"/>
            <a:ext cx="1322541" cy="1322541"/>
          </a:xfrm>
          <a:prstGeom prst="rect">
            <a:avLst/>
          </a:prstGeom>
        </p:spPr>
      </p:pic>
      <p:pic>
        <p:nvPicPr>
          <p:cNvPr id="17" name="Picture 16">
            <a:extLst>
              <a:ext uri="{FF2B5EF4-FFF2-40B4-BE49-F238E27FC236}">
                <a16:creationId xmlns:a16="http://schemas.microsoft.com/office/drawing/2014/main" id="{C6C30A89-54D5-486D-BBAC-8F7B001E9C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12757" y="430597"/>
            <a:ext cx="842028" cy="1322542"/>
          </a:xfrm>
          <a:prstGeom prst="rect">
            <a:avLst/>
          </a:prstGeom>
        </p:spPr>
      </p:pic>
      <p:pic>
        <p:nvPicPr>
          <p:cNvPr id="21" name="Picture 20">
            <a:extLst>
              <a:ext uri="{FF2B5EF4-FFF2-40B4-BE49-F238E27FC236}">
                <a16:creationId xmlns:a16="http://schemas.microsoft.com/office/drawing/2014/main" id="{E9B4051C-0EC3-4678-A107-9396EBD1A5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72596" y="92222"/>
            <a:ext cx="999646" cy="999646"/>
          </a:xfrm>
          <a:prstGeom prst="rect">
            <a:avLst/>
          </a:prstGeom>
        </p:spPr>
      </p:pic>
      <p:pic>
        <p:nvPicPr>
          <p:cNvPr id="23" name="Picture 22">
            <a:extLst>
              <a:ext uri="{FF2B5EF4-FFF2-40B4-BE49-F238E27FC236}">
                <a16:creationId xmlns:a16="http://schemas.microsoft.com/office/drawing/2014/main" id="{C1216A0F-451C-4CED-B5E1-889559A053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78706" y="545263"/>
            <a:ext cx="1277653" cy="1277653"/>
          </a:xfrm>
          <a:prstGeom prst="rect">
            <a:avLst/>
          </a:prstGeom>
        </p:spPr>
      </p:pic>
      <p:sp>
        <p:nvSpPr>
          <p:cNvPr id="10" name="Kotak Teks 14">
            <a:extLst>
              <a:ext uri="{FF2B5EF4-FFF2-40B4-BE49-F238E27FC236}">
                <a16:creationId xmlns:a16="http://schemas.microsoft.com/office/drawing/2014/main" id="{E75B0010-A006-4516-8C98-5065DF561178}"/>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34194029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F7DA-9D73-4F03-8382-579D7A571FD8}"/>
              </a:ext>
            </a:extLst>
          </p:cNvPr>
          <p:cNvSpPr>
            <a:spLocks noGrp="1"/>
          </p:cNvSpPr>
          <p:nvPr>
            <p:ph type="title"/>
          </p:nvPr>
        </p:nvSpPr>
        <p:spPr>
          <a:xfrm>
            <a:off x="3231382" y="6213408"/>
            <a:ext cx="5257800" cy="676706"/>
          </a:xfrm>
        </p:spPr>
        <p:txBody>
          <a:bodyPr>
            <a:normAutofit fontScale="90000"/>
          </a:bodyPr>
          <a:lstStyle/>
          <a:p>
            <a:pPr algn="ctr"/>
            <a:r>
              <a:rPr lang="en-US" b="1" dirty="0"/>
              <a:t>Features of Web 3.0</a:t>
            </a:r>
          </a:p>
        </p:txBody>
      </p:sp>
      <p:graphicFrame>
        <p:nvGraphicFramePr>
          <p:cNvPr id="10" name="Diagram 9">
            <a:extLst>
              <a:ext uri="{FF2B5EF4-FFF2-40B4-BE49-F238E27FC236}">
                <a16:creationId xmlns:a16="http://schemas.microsoft.com/office/drawing/2014/main" id="{1EDEB32F-38F6-4551-9D0F-8C71335C59C6}"/>
              </a:ext>
            </a:extLst>
          </p:cNvPr>
          <p:cNvGraphicFramePr/>
          <p:nvPr>
            <p:extLst>
              <p:ext uri="{D42A27DB-BD31-4B8C-83A1-F6EECF244321}">
                <p14:modId xmlns:p14="http://schemas.microsoft.com/office/powerpoint/2010/main" val="1967026882"/>
              </p:ext>
            </p:extLst>
          </p:nvPr>
        </p:nvGraphicFramePr>
        <p:xfrm>
          <a:off x="164234" y="142821"/>
          <a:ext cx="11868150" cy="57836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5E199E24-3748-4220-BE22-CE38789417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410" y="421033"/>
            <a:ext cx="2114550" cy="2114550"/>
          </a:xfrm>
          <a:prstGeom prst="rect">
            <a:avLst/>
          </a:prstGeom>
        </p:spPr>
      </p:pic>
      <p:pic>
        <p:nvPicPr>
          <p:cNvPr id="13" name="Picture 12">
            <a:extLst>
              <a:ext uri="{FF2B5EF4-FFF2-40B4-BE49-F238E27FC236}">
                <a16:creationId xmlns:a16="http://schemas.microsoft.com/office/drawing/2014/main" id="{CB571B68-B939-4C77-89AC-BBDAC7FD5A0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2701061" y="382933"/>
            <a:ext cx="2114550" cy="2114550"/>
          </a:xfrm>
          <a:prstGeom prst="rect">
            <a:avLst/>
          </a:prstGeom>
        </p:spPr>
      </p:pic>
      <p:pic>
        <p:nvPicPr>
          <p:cNvPr id="14" name="Picture 13">
            <a:extLst>
              <a:ext uri="{FF2B5EF4-FFF2-40B4-BE49-F238E27FC236}">
                <a16:creationId xmlns:a16="http://schemas.microsoft.com/office/drawing/2014/main" id="{B31D47C8-AFB5-42BC-B6B2-BFAE27E4D7E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5066435" y="411508"/>
            <a:ext cx="2114550" cy="2114550"/>
          </a:xfrm>
          <a:prstGeom prst="rect">
            <a:avLst/>
          </a:prstGeom>
        </p:spPr>
      </p:pic>
      <p:pic>
        <p:nvPicPr>
          <p:cNvPr id="15" name="Picture 14">
            <a:extLst>
              <a:ext uri="{FF2B5EF4-FFF2-40B4-BE49-F238E27FC236}">
                <a16:creationId xmlns:a16="http://schemas.microsoft.com/office/drawing/2014/main" id="{6FDE6681-627D-422D-84B2-2073D835D03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454036" y="421033"/>
            <a:ext cx="2114550" cy="2114550"/>
          </a:xfrm>
          <a:prstGeom prst="rect">
            <a:avLst/>
          </a:prstGeom>
        </p:spPr>
      </p:pic>
      <p:pic>
        <p:nvPicPr>
          <p:cNvPr id="16" name="Picture 15">
            <a:extLst>
              <a:ext uri="{FF2B5EF4-FFF2-40B4-BE49-F238E27FC236}">
                <a16:creationId xmlns:a16="http://schemas.microsoft.com/office/drawing/2014/main" id="{F65EEB25-9C11-45B5-A7CA-26819F224C15}"/>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9800360" y="401983"/>
            <a:ext cx="2114550" cy="2114550"/>
          </a:xfrm>
          <a:prstGeom prst="rect">
            <a:avLst/>
          </a:prstGeom>
        </p:spPr>
      </p:pic>
      <p:sp>
        <p:nvSpPr>
          <p:cNvPr id="21" name="Content Placeholder 2">
            <a:extLst>
              <a:ext uri="{FF2B5EF4-FFF2-40B4-BE49-F238E27FC236}">
                <a16:creationId xmlns:a16="http://schemas.microsoft.com/office/drawing/2014/main" id="{FDCD042A-EB5E-4A05-934C-5323E62A515B}"/>
              </a:ext>
            </a:extLst>
          </p:cNvPr>
          <p:cNvSpPr txBox="1">
            <a:spLocks/>
          </p:cNvSpPr>
          <p:nvPr/>
        </p:nvSpPr>
        <p:spPr>
          <a:xfrm>
            <a:off x="215036" y="2554633"/>
            <a:ext cx="2114551" cy="3554811"/>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7300" dirty="0">
                <a:solidFill>
                  <a:schemeClr val="bg1"/>
                </a:solidFill>
              </a:rPr>
              <a:t>Security</a:t>
            </a:r>
          </a:p>
          <a:p>
            <a:pPr marL="0" indent="0" algn="just">
              <a:buFont typeface="Arial" panose="020B0604020202020204" pitchFamily="34" charset="0"/>
              <a:buNone/>
            </a:pPr>
            <a:r>
              <a:rPr lang="en-US" sz="2900" dirty="0">
                <a:solidFill>
                  <a:schemeClr val="bg1"/>
                </a:solidFill>
              </a:rPr>
              <a:t>Web 3.0 possesses a decentralized exchange for providing seamless user trade experience without thinking of issues related to hacks or lack of transparency. By this, users will have full control over their funds, and there will be lesser chances of data tampering.</a:t>
            </a:r>
          </a:p>
        </p:txBody>
      </p:sp>
      <p:sp>
        <p:nvSpPr>
          <p:cNvPr id="22" name="Content Placeholder 2">
            <a:extLst>
              <a:ext uri="{FF2B5EF4-FFF2-40B4-BE49-F238E27FC236}">
                <a16:creationId xmlns:a16="http://schemas.microsoft.com/office/drawing/2014/main" id="{B28E0419-2337-42A7-AC8E-AD2A508F8E60}"/>
              </a:ext>
            </a:extLst>
          </p:cNvPr>
          <p:cNvSpPr txBox="1">
            <a:spLocks/>
          </p:cNvSpPr>
          <p:nvPr/>
        </p:nvSpPr>
        <p:spPr>
          <a:xfrm>
            <a:off x="2678834" y="2535583"/>
            <a:ext cx="2114551" cy="355481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5700" dirty="0">
                <a:solidFill>
                  <a:schemeClr val="bg1"/>
                </a:solidFill>
              </a:rPr>
              <a:t>Privacy</a:t>
            </a:r>
          </a:p>
          <a:p>
            <a:pPr marL="0" indent="0" algn="just">
              <a:buFont typeface="Arial" panose="020B0604020202020204" pitchFamily="34" charset="0"/>
              <a:buNone/>
            </a:pPr>
            <a:r>
              <a:rPr lang="en-US" sz="2600" dirty="0">
                <a:solidFill>
                  <a:schemeClr val="bg1"/>
                </a:solidFill>
              </a:rPr>
              <a:t>Web 3.0 focusses on maintaining privacy and confidentiality with the safe transmission of data. As everything is decentralized, it eliminates the need for the middle-man, hence no anti-monopoly. </a:t>
            </a:r>
          </a:p>
        </p:txBody>
      </p:sp>
      <p:sp>
        <p:nvSpPr>
          <p:cNvPr id="23" name="Content Placeholder 2">
            <a:extLst>
              <a:ext uri="{FF2B5EF4-FFF2-40B4-BE49-F238E27FC236}">
                <a16:creationId xmlns:a16="http://schemas.microsoft.com/office/drawing/2014/main" id="{7D79FA7B-4BCD-4BDB-9AE1-970E658CCA16}"/>
              </a:ext>
            </a:extLst>
          </p:cNvPr>
          <p:cNvSpPr txBox="1">
            <a:spLocks/>
          </p:cNvSpPr>
          <p:nvPr/>
        </p:nvSpPr>
        <p:spPr>
          <a:xfrm>
            <a:off x="5041033" y="2538000"/>
            <a:ext cx="2114551" cy="355481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600" dirty="0">
                <a:solidFill>
                  <a:schemeClr val="bg1"/>
                </a:solidFill>
              </a:rPr>
              <a:t>Interoperability</a:t>
            </a:r>
          </a:p>
          <a:p>
            <a:pPr marL="0" indent="0" algn="just">
              <a:buFont typeface="Arial" panose="020B0604020202020204" pitchFamily="34" charset="0"/>
              <a:buNone/>
            </a:pPr>
            <a:r>
              <a:rPr lang="en-US" sz="2600" dirty="0">
                <a:solidFill>
                  <a:schemeClr val="bg1"/>
                </a:solidFill>
              </a:rPr>
              <a:t>Web 3.0 will allow users to access data across various applications without the need for any specific platform, which means you will not have to worry about a single device being accessible to Web 3.0 while not others. </a:t>
            </a:r>
          </a:p>
        </p:txBody>
      </p:sp>
      <p:sp>
        <p:nvSpPr>
          <p:cNvPr id="24" name="Content Placeholder 2">
            <a:extLst>
              <a:ext uri="{FF2B5EF4-FFF2-40B4-BE49-F238E27FC236}">
                <a16:creationId xmlns:a16="http://schemas.microsoft.com/office/drawing/2014/main" id="{5ACD0268-73B4-4041-B09E-ECC3C4A15B5E}"/>
              </a:ext>
            </a:extLst>
          </p:cNvPr>
          <p:cNvSpPr txBox="1">
            <a:spLocks/>
          </p:cNvSpPr>
          <p:nvPr/>
        </p:nvSpPr>
        <p:spPr>
          <a:xfrm>
            <a:off x="7369924" y="2497483"/>
            <a:ext cx="2238516" cy="3554811"/>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600" dirty="0">
                <a:solidFill>
                  <a:schemeClr val="bg1"/>
                </a:solidFill>
              </a:rPr>
              <a:t>Permissionless</a:t>
            </a:r>
          </a:p>
          <a:p>
            <a:pPr marL="0" indent="0" algn="just">
              <a:buFont typeface="Arial" panose="020B0604020202020204" pitchFamily="34" charset="0"/>
              <a:buNone/>
            </a:pPr>
            <a:r>
              <a:rPr lang="en-US" sz="2300" dirty="0">
                <a:solidFill>
                  <a:schemeClr val="bg1"/>
                </a:solidFill>
              </a:rPr>
              <a:t>It offers a peer-to-peer network that will make it possible for digital assets to be transferred to cross-border. There will be no restrictions and discrimination, hence allowing everyone to connect with the network. </a:t>
            </a:r>
          </a:p>
        </p:txBody>
      </p:sp>
      <p:sp>
        <p:nvSpPr>
          <p:cNvPr id="25" name="Content Placeholder 2">
            <a:extLst>
              <a:ext uri="{FF2B5EF4-FFF2-40B4-BE49-F238E27FC236}">
                <a16:creationId xmlns:a16="http://schemas.microsoft.com/office/drawing/2014/main" id="{88D520B8-210A-41A1-B5DD-9F2223F8F8C1}"/>
              </a:ext>
            </a:extLst>
          </p:cNvPr>
          <p:cNvSpPr txBox="1">
            <a:spLocks/>
          </p:cNvSpPr>
          <p:nvPr/>
        </p:nvSpPr>
        <p:spPr>
          <a:xfrm>
            <a:off x="9754349" y="2571692"/>
            <a:ext cx="2238516" cy="355481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600" dirty="0">
                <a:solidFill>
                  <a:schemeClr val="bg1"/>
                </a:solidFill>
              </a:rPr>
              <a:t>Semantic Web</a:t>
            </a:r>
          </a:p>
          <a:p>
            <a:pPr marL="0" indent="0" algn="just">
              <a:buFont typeface="Arial" panose="020B0604020202020204" pitchFamily="34" charset="0"/>
              <a:buNone/>
            </a:pPr>
            <a:r>
              <a:rPr lang="en-US" sz="2300" dirty="0">
                <a:solidFill>
                  <a:schemeClr val="bg1"/>
                </a:solidFill>
              </a:rPr>
              <a:t>web 3.0 tries to understand web content like human behavior; this is what semantic web is all about. Semantic web, with the integration of artificial intelligence and machine learning techniques, teaches the computer to understand data and how it behaves.</a:t>
            </a:r>
          </a:p>
        </p:txBody>
      </p:sp>
      <p:sp>
        <p:nvSpPr>
          <p:cNvPr id="17" name="Kotak Teks 14">
            <a:extLst>
              <a:ext uri="{FF2B5EF4-FFF2-40B4-BE49-F238E27FC236}">
                <a16:creationId xmlns:a16="http://schemas.microsoft.com/office/drawing/2014/main" id="{8AE8ED8D-0070-4910-AACE-9DFE41C3BBF9}"/>
              </a:ext>
            </a:extLst>
          </p:cNvPr>
          <p:cNvSpPr txBox="1"/>
          <p:nvPr/>
        </p:nvSpPr>
        <p:spPr>
          <a:xfrm>
            <a:off x="96563" y="6517273"/>
            <a:ext cx="3362321"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27842469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FA531-C58C-6A49-A77D-15AD6C567729}"/>
              </a:ext>
            </a:extLst>
          </p:cNvPr>
          <p:cNvSpPr>
            <a:spLocks noGrp="1"/>
          </p:cNvSpPr>
          <p:nvPr>
            <p:ph type="title"/>
          </p:nvPr>
        </p:nvSpPr>
        <p:spPr>
          <a:xfrm>
            <a:off x="434845" y="253994"/>
            <a:ext cx="8337080" cy="1572867"/>
          </a:xfrm>
        </p:spPr>
        <p:txBody>
          <a:bodyPr/>
          <a:lstStyle/>
          <a:p>
            <a:r>
              <a:rPr lang="en-US" dirty="0"/>
              <a:t>How will artificial intelligence be used in Web 3.0</a:t>
            </a:r>
          </a:p>
        </p:txBody>
      </p:sp>
      <p:sp>
        <p:nvSpPr>
          <p:cNvPr id="3" name="Content Placeholder 2">
            <a:extLst>
              <a:ext uri="{FF2B5EF4-FFF2-40B4-BE49-F238E27FC236}">
                <a16:creationId xmlns:a16="http://schemas.microsoft.com/office/drawing/2014/main" id="{BE8E10DB-F930-9C41-ABBA-6730B232977A}"/>
              </a:ext>
            </a:extLst>
          </p:cNvPr>
          <p:cNvSpPr>
            <a:spLocks noGrp="1"/>
          </p:cNvSpPr>
          <p:nvPr>
            <p:ph idx="1"/>
          </p:nvPr>
        </p:nvSpPr>
        <p:spPr>
          <a:xfrm>
            <a:off x="434845" y="2006289"/>
            <a:ext cx="7178040" cy="4186236"/>
          </a:xfrm>
        </p:spPr>
        <p:txBody>
          <a:bodyPr>
            <a:noAutofit/>
          </a:bodyPr>
          <a:lstStyle/>
          <a:p>
            <a:pPr marL="0" indent="0" algn="just">
              <a:buNone/>
            </a:pPr>
            <a:r>
              <a:rPr lang="en-US" noProof="1"/>
              <a:t>AI on the web will be used to make judgement calls about the web. For example, some organizations have already created an intelligent application that can make predictions about hit songs based on data mined from college music websites. The potential applications of AI are hard to wrap one’s mind around, but will likely be seen in areas such as search engine results ranking, personalized content filtering services, and similar applications that produce data-driven content recommendations.</a:t>
            </a:r>
          </a:p>
          <a:p>
            <a:pPr marL="0" indent="0" algn="just">
              <a:buNone/>
            </a:pPr>
            <a:endParaRPr lang="en-US" noProof="1"/>
          </a:p>
        </p:txBody>
      </p:sp>
      <p:pic>
        <p:nvPicPr>
          <p:cNvPr id="13" name="Picture Placeholder 12">
            <a:extLst>
              <a:ext uri="{FF2B5EF4-FFF2-40B4-BE49-F238E27FC236}">
                <a16:creationId xmlns:a16="http://schemas.microsoft.com/office/drawing/2014/main" id="{CFBC4A44-F155-4169-92D9-E210626DB810}"/>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263" r="1263"/>
          <a:stretch>
            <a:fillRect/>
          </a:stretch>
        </p:blipFill>
        <p:spPr/>
      </p:pic>
      <p:pic>
        <p:nvPicPr>
          <p:cNvPr id="15" name="Picture Placeholder 14">
            <a:extLst>
              <a:ext uri="{FF2B5EF4-FFF2-40B4-BE49-F238E27FC236}">
                <a16:creationId xmlns:a16="http://schemas.microsoft.com/office/drawing/2014/main" id="{3A79ACAD-D88F-4FFD-A50B-F9D23812FEA9}"/>
              </a:ext>
            </a:extLst>
          </p:cNvPr>
          <p:cNvPicPr>
            <a:picLocks noGrp="1" noChangeAspect="1"/>
          </p:cNvPicPr>
          <p:nvPr>
            <p:ph type="pic" sz="quarter" idx="15"/>
          </p:nvPr>
        </p:nvPicPr>
        <p:blipFill>
          <a:blip r:embed="rId4">
            <a:extLst>
              <a:ext uri="{28A0092B-C50C-407E-A947-70E740481C1C}">
                <a14:useLocalDpi xmlns:a14="http://schemas.microsoft.com/office/drawing/2010/main" val="0"/>
              </a:ext>
            </a:extLst>
          </a:blip>
          <a:srcRect t="560" b="560"/>
          <a:stretch>
            <a:fillRect/>
          </a:stretch>
        </p:blipFill>
        <p:spPr/>
      </p:pic>
      <p:sp>
        <p:nvSpPr>
          <p:cNvPr id="16" name="Kotak Teks 14">
            <a:extLst>
              <a:ext uri="{FF2B5EF4-FFF2-40B4-BE49-F238E27FC236}">
                <a16:creationId xmlns:a16="http://schemas.microsoft.com/office/drawing/2014/main" id="{DAD16E85-E830-46C9-9C02-1093CC89D288}"/>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http://shareme.com</a:t>
            </a:r>
          </a:p>
        </p:txBody>
      </p:sp>
    </p:spTree>
    <p:extLst>
      <p:ext uri="{BB962C8B-B14F-4D97-AF65-F5344CB8AC3E}">
        <p14:creationId xmlns:p14="http://schemas.microsoft.com/office/powerpoint/2010/main" val="1861413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C58EDE2-9C12-4E95-AE15-1944DE2521FC}"/>
              </a:ext>
            </a:extLst>
          </p:cNvPr>
          <p:cNvSpPr>
            <a:spLocks noGrp="1"/>
          </p:cNvSpPr>
          <p:nvPr>
            <p:ph type="ctrTitle"/>
          </p:nvPr>
        </p:nvSpPr>
        <p:spPr>
          <a:xfrm>
            <a:off x="1106336" y="378585"/>
            <a:ext cx="4896544" cy="597767"/>
          </a:xfrm>
        </p:spPr>
        <p:txBody>
          <a:bodyPr>
            <a:normAutofit fontScale="90000"/>
          </a:bodyPr>
          <a:lstStyle/>
          <a:p>
            <a:r>
              <a:rPr lang="en-US" dirty="0"/>
              <a:t>Conclusion</a:t>
            </a:r>
          </a:p>
        </p:txBody>
      </p:sp>
      <p:sp>
        <p:nvSpPr>
          <p:cNvPr id="9" name="Content Placeholder 2">
            <a:extLst>
              <a:ext uri="{FF2B5EF4-FFF2-40B4-BE49-F238E27FC236}">
                <a16:creationId xmlns:a16="http://schemas.microsoft.com/office/drawing/2014/main" id="{BC0CAB9F-99C6-4F57-8156-9FB35BFFECAE}"/>
              </a:ext>
            </a:extLst>
          </p:cNvPr>
          <p:cNvSpPr txBox="1">
            <a:spLocks/>
          </p:cNvSpPr>
          <p:nvPr/>
        </p:nvSpPr>
        <p:spPr>
          <a:xfrm>
            <a:off x="227027" y="1175017"/>
            <a:ext cx="7178040" cy="418623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noProof="1">
                <a:solidFill>
                  <a:schemeClr val="tx1"/>
                </a:solidFill>
              </a:rPr>
              <a:t>Web based applications can offer competitive advantages to traditional software based Systems allowing businesses to streamline information and processes with reduced costs. Developing a website with higher than expected traffic may lead to issues that require increased scalability. Many of these problems boil down to the coding of these sites, while others could be related to server issues, faulty HTML code, and DNS roadblocks.</a:t>
            </a:r>
            <a:endParaRPr lang="en-US" noProof="1"/>
          </a:p>
        </p:txBody>
      </p:sp>
      <p:sp>
        <p:nvSpPr>
          <p:cNvPr id="10" name="Kotak Teks 14">
            <a:extLst>
              <a:ext uri="{FF2B5EF4-FFF2-40B4-BE49-F238E27FC236}">
                <a16:creationId xmlns:a16="http://schemas.microsoft.com/office/drawing/2014/main" id="{8F935916-BA4B-4479-861D-32EFC8BD6DF8}"/>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http://myslide.com</a:t>
            </a:r>
          </a:p>
        </p:txBody>
      </p:sp>
    </p:spTree>
    <p:extLst>
      <p:ext uri="{BB962C8B-B14F-4D97-AF65-F5344CB8AC3E}">
        <p14:creationId xmlns:p14="http://schemas.microsoft.com/office/powerpoint/2010/main" val="3140564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dirty="0"/>
              <a:t>References</a:t>
            </a:r>
            <a:endParaRPr lang="id-ID"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dirty="0">
                <a:latin typeface="Calibri" panose="020F0502020204030204" pitchFamily="34" charset="0"/>
                <a:cs typeface="Calibri" panose="020F0502020204030204" pitchFamily="34" charset="0"/>
              </a:rPr>
              <a:t>Kohli S., Web technologies: Web Programming and Internet Technologies</a:t>
            </a:r>
            <a:r>
              <a:rPr lang="en-US" sz="2200" i="1" dirty="0">
                <a:latin typeface="Calibri" panose="020F0502020204030204" pitchFamily="34" charset="0"/>
                <a:cs typeface="Calibri" panose="020F0502020204030204" pitchFamily="34" charset="0"/>
              </a:rPr>
              <a:t>, </a:t>
            </a:r>
            <a:r>
              <a:rPr lang="en-US" sz="2200" dirty="0">
                <a:latin typeface="Calibri" panose="020F0502020204030204" pitchFamily="34" charset="0"/>
                <a:cs typeface="Calibri" panose="020F0502020204030204" pitchFamily="34" charset="0"/>
              </a:rPr>
              <a:t>Manish Jain, BPB Publication, India 2015</a:t>
            </a:r>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Tema Offic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artu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artup-Showeet(Photos).potx" id="{9FDC9F44-F410-4CEA-B8CC-6051A60C1C5E}" vid="{27DB219C-705B-44B0-8BB4-201FCA153D14}"/>
    </a:ext>
  </a:extLst>
</a:theme>
</file>

<file path=ppt/theme/theme3.xml><?xml version="1.0" encoding="utf-8"?>
<a:theme xmlns:a="http://schemas.openxmlformats.org/drawingml/2006/main" name="1_Tema Offic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2003</TotalTime>
  <Words>3815</Words>
  <Application>Microsoft Office PowerPoint</Application>
  <PresentationFormat>Layar Lebar</PresentationFormat>
  <Paragraphs>213</Paragraphs>
  <Slides>31</Slides>
  <Notes>16</Notes>
  <HiddenSlides>0</HiddenSlides>
  <MMClips>0</MMClips>
  <ScaleCrop>false</ScaleCrop>
  <HeadingPairs>
    <vt:vector size="6" baseType="variant">
      <vt:variant>
        <vt:lpstr>Font Dipakai</vt:lpstr>
      </vt:variant>
      <vt:variant>
        <vt:i4>4</vt:i4>
      </vt:variant>
      <vt:variant>
        <vt:lpstr>Tema</vt:lpstr>
      </vt:variant>
      <vt:variant>
        <vt:i4>4</vt:i4>
      </vt:variant>
      <vt:variant>
        <vt:lpstr>Judul Slide</vt:lpstr>
      </vt:variant>
      <vt:variant>
        <vt:i4>31</vt:i4>
      </vt:variant>
    </vt:vector>
  </HeadingPairs>
  <TitlesOfParts>
    <vt:vector size="39" baseType="lpstr">
      <vt:lpstr>Arial</vt:lpstr>
      <vt:lpstr>Calibri</vt:lpstr>
      <vt:lpstr>Calibri Light</vt:lpstr>
      <vt:lpstr>Times New Roman</vt:lpstr>
      <vt:lpstr>Tema Office</vt:lpstr>
      <vt:lpstr>Startup</vt:lpstr>
      <vt:lpstr>1_Tema Office</vt:lpstr>
      <vt:lpstr>2_Tema Office</vt:lpstr>
      <vt:lpstr>INTRODUCTION TO INFORMATION TECHNOLOGY II</vt:lpstr>
      <vt:lpstr>Information Technology </vt:lpstr>
      <vt:lpstr>Presentasi PowerPoint</vt:lpstr>
      <vt:lpstr>Advanced Technology</vt:lpstr>
      <vt:lpstr>Advanced Web-based Information</vt:lpstr>
      <vt:lpstr>Advanced Web-based Information [cont..]</vt:lpstr>
      <vt:lpstr>Active Server Pages on Microsoft's .NET Framework (ASP.NET)</vt:lpstr>
      <vt:lpstr>Developing a web-based application</vt:lpstr>
      <vt:lpstr>Developing a web-based application [cont..]</vt:lpstr>
      <vt:lpstr>Security in Web-based Application</vt:lpstr>
      <vt:lpstr>The benefits of web-based technology</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Evolution of Web</vt:lpstr>
      <vt:lpstr>Evolution of Web</vt:lpstr>
      <vt:lpstr> Web 1.0</vt:lpstr>
      <vt:lpstr> Web 1.0 Characteristics</vt:lpstr>
      <vt:lpstr> Web 2.0</vt:lpstr>
      <vt:lpstr>Web 2.0 Characteristics</vt:lpstr>
      <vt:lpstr> Web 3.0</vt:lpstr>
      <vt:lpstr>Potential of web 3.0 in Blockchain Technology</vt:lpstr>
      <vt:lpstr>Features of Web 3.0</vt:lpstr>
      <vt:lpstr>How will artificial intelligence be used in Web 3.0</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3indra6@gmail.com</dc:creator>
  <cp:lastModifiedBy>Riovan Roring</cp:lastModifiedBy>
  <cp:revision>44</cp:revision>
  <dcterms:created xsi:type="dcterms:W3CDTF">2022-03-22T21:07:30Z</dcterms:created>
  <dcterms:modified xsi:type="dcterms:W3CDTF">2022-04-13T03:17:12Z</dcterms:modified>
</cp:coreProperties>
</file>