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3" r:id="rId4"/>
    <p:sldMasterId id="2147483674" r:id="rId5"/>
  </p:sldMasterIdLst>
  <p:sldIdLst>
    <p:sldId id="257" r:id="rId6"/>
    <p:sldId id="258" r:id="rId7"/>
    <p:sldId id="259" r:id="rId8"/>
    <p:sldId id="260" r:id="rId9"/>
    <p:sldId id="261" r:id="rId10"/>
    <p:sldId id="262" r:id="rId11"/>
    <p:sldId id="263" r:id="rId12"/>
    <p:sldId id="264" r:id="rId13"/>
    <p:sldId id="266" r:id="rId14"/>
    <p:sldId id="267" r:id="rId15"/>
    <p:sldId id="269" r:id="rId16"/>
    <p:sldId id="271" r:id="rId17"/>
    <p:sldId id="270" r:id="rId18"/>
    <p:sldId id="272" r:id="rId19"/>
    <p:sldId id="273" r:id="rId20"/>
    <p:sldId id="274" r:id="rId21"/>
    <p:sldId id="276" r:id="rId22"/>
    <p:sldId id="277" r:id="rId23"/>
    <p:sldId id="275" r:id="rId24"/>
    <p:sldId id="278" r:id="rId25"/>
    <p:sldId id="279" r:id="rId26"/>
    <p:sldId id="280" r:id="rId27"/>
    <p:sldId id="281" r:id="rId28"/>
    <p:sldId id="282" r:id="rId29"/>
    <p:sldId id="283" r:id="rId30"/>
    <p:sldId id="290" r:id="rId31"/>
    <p:sldId id="284" r:id="rId32"/>
    <p:sldId id="285" r:id="rId33"/>
    <p:sldId id="286" r:id="rId34"/>
    <p:sldId id="287" r:id="rId35"/>
    <p:sldId id="288" r:id="rId36"/>
    <p:sldId id="289" r:id="rId3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CF7F1"/>
    <a:srgbClr val="344529"/>
    <a:srgbClr val="2B3922"/>
    <a:srgbClr val="2E3722"/>
    <a:srgbClr val="B8D233"/>
    <a:srgbClr val="5CC6D6"/>
    <a:srgbClr val="F8D22F"/>
    <a:srgbClr val="F03F2B"/>
    <a:srgbClr val="3488A0"/>
    <a:srgbClr val="57903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55" autoAdjust="0"/>
    <p:restoredTop sz="94619" autoAdjust="0"/>
  </p:normalViewPr>
  <p:slideViewPr>
    <p:cSldViewPr snapToGrid="0">
      <p:cViewPr varScale="1">
        <p:scale>
          <a:sx n="69" d="100"/>
          <a:sy n="69" d="100"/>
        </p:scale>
        <p:origin x="780"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viewProps" Target="viewProps.xml"/><Relationship Id="rId21" Type="http://schemas.openxmlformats.org/officeDocument/2006/relationships/slide" Target="slides/slide16.xml"/><Relationship Id="rId34" Type="http://schemas.openxmlformats.org/officeDocument/2006/relationships/slide" Target="slides/slide29.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41"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theme" Target="theme/theme1.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8" Type="http://schemas.openxmlformats.org/officeDocument/2006/relationships/slide" Target="slides/slide3.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904DB13E-F722-4ED6-BB00-556651E95281}"/>
              </a:ext>
            </a:extLst>
          </p:cNvPr>
          <p:cNvSpPr/>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10" name="Rectangle 9"/>
          <p:cNvSpPr/>
          <p:nvPr/>
        </p:nvSpPr>
        <p:spPr>
          <a:xfrm>
            <a:off x="1307870" y="1267730"/>
            <a:ext cx="9576262" cy="4307950"/>
          </a:xfrm>
          <a:prstGeom prst="rect">
            <a:avLst/>
          </a:prstGeom>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15" name="Rectangle 14"/>
          <p:cNvSpPr/>
          <p:nvPr/>
        </p:nvSpPr>
        <p:spPr>
          <a:xfrm>
            <a:off x="5135880" y="1267730"/>
            <a:ext cx="1920240" cy="7315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7" name="Group 6">
            <a:extLst>
              <a:ext uri="{FF2B5EF4-FFF2-40B4-BE49-F238E27FC236}">
                <a16:creationId xmlns:a16="http://schemas.microsoft.com/office/drawing/2014/main" id="{E26428D7-C6F3-473D-A360-A3F5C3E8728C}"/>
              </a:ext>
            </a:extLst>
          </p:cNvPr>
          <p:cNvGrpSpPr/>
          <p:nvPr/>
        </p:nvGrpSpPr>
        <p:grpSpPr>
          <a:xfrm>
            <a:off x="5250180" y="1267730"/>
            <a:ext cx="1691640" cy="615934"/>
            <a:chOff x="5250180" y="1267730"/>
            <a:chExt cx="1691640" cy="615934"/>
          </a:xfrm>
        </p:grpSpPr>
        <p:cxnSp>
          <p:nvCxnSpPr>
            <p:cNvPr id="17" name="Straight Connector 16"/>
            <p:cNvCxnSpPr/>
            <p:nvPr/>
          </p:nvCxnSpPr>
          <p:spPr>
            <a:xfrm>
              <a:off x="525018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94182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250180" y="1883664"/>
              <a:ext cx="1691640"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629103" y="2244830"/>
            <a:ext cx="8933796" cy="2437232"/>
          </a:xfrm>
        </p:spPr>
        <p:txBody>
          <a:bodyPr tIns="45720" bIns="45720" anchor="ctr">
            <a:normAutofit/>
          </a:bodyPr>
          <a:lstStyle>
            <a:lvl1pPr algn="ctr">
              <a:lnSpc>
                <a:spcPct val="83000"/>
              </a:lnSpc>
              <a:defRPr lang="en-US" sz="6800" b="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Subtitle 2"/>
          <p:cNvSpPr>
            <a:spLocks noGrp="1"/>
          </p:cNvSpPr>
          <p:nvPr>
            <p:ph type="subTitle" idx="1"/>
          </p:nvPr>
        </p:nvSpPr>
        <p:spPr>
          <a:xfrm>
            <a:off x="1629101" y="4682062"/>
            <a:ext cx="8936846" cy="457201"/>
          </a:xfrm>
        </p:spPr>
        <p:txBody>
          <a:bodyPr>
            <a:normAutofit/>
          </a:bodyPr>
          <a:lstStyle>
            <a:lvl1pPr marL="0" indent="0" algn="ctr">
              <a:spcBef>
                <a:spcPts val="0"/>
              </a:spcBef>
              <a:buNone/>
              <a:defRPr sz="1800" spc="80" baseline="0">
                <a:solidFill>
                  <a:schemeClr val="tx1">
                    <a:lumMod val="95000"/>
                    <a:lumOff val="5000"/>
                  </a:schemeClr>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20" name="Date Placeholder 19"/>
          <p:cNvSpPr>
            <a:spLocks noGrp="1"/>
          </p:cNvSpPr>
          <p:nvPr>
            <p:ph type="dt" sz="half" idx="10"/>
          </p:nvPr>
        </p:nvSpPr>
        <p:spPr>
          <a:xfrm>
            <a:off x="5318760" y="1341256"/>
            <a:ext cx="1554480" cy="485546"/>
          </a:xfrm>
        </p:spPr>
        <p:txBody>
          <a:bodyPr/>
          <a:lstStyle>
            <a:lvl1pPr algn="ctr">
              <a:defRPr sz="1300" spc="0" baseline="0">
                <a:solidFill>
                  <a:srgbClr val="FFFFFF"/>
                </a:solidFill>
                <a:latin typeface="+mn-lt"/>
              </a:defRPr>
            </a:lvl1pPr>
          </a:lstStyle>
          <a:p>
            <a:fld id="{EA0C0817-A112-4847-8014-A94B7D2A4EA3}" type="datetime1">
              <a:rPr lang="en-US" smtClean="0"/>
              <a:t>3/22/2022</a:t>
            </a:fld>
            <a:endParaRPr lang="en-US" dirty="0"/>
          </a:p>
        </p:txBody>
      </p:sp>
      <p:sp>
        <p:nvSpPr>
          <p:cNvPr id="21" name="Footer Placeholder 20"/>
          <p:cNvSpPr>
            <a:spLocks noGrp="1"/>
          </p:cNvSpPr>
          <p:nvPr>
            <p:ph type="ftr" sz="quarter" idx="11"/>
          </p:nvPr>
        </p:nvSpPr>
        <p:spPr>
          <a:xfrm>
            <a:off x="1629100" y="5177408"/>
            <a:ext cx="5730295" cy="228600"/>
          </a:xfrm>
        </p:spPr>
        <p:txBody>
          <a:bodyPr/>
          <a:lstStyle>
            <a:lvl1pPr algn="l">
              <a:defRPr>
                <a:solidFill>
                  <a:schemeClr val="tx1">
                    <a:lumMod val="85000"/>
                    <a:lumOff val="15000"/>
                  </a:schemeClr>
                </a:solidFill>
              </a:defRPr>
            </a:lvl1pPr>
          </a:lstStyle>
          <a:p>
            <a:endParaRPr lang="en-US" dirty="0"/>
          </a:p>
        </p:txBody>
      </p:sp>
      <p:sp>
        <p:nvSpPr>
          <p:cNvPr id="22" name="Slide Number Placeholder 21"/>
          <p:cNvSpPr>
            <a:spLocks noGrp="1"/>
          </p:cNvSpPr>
          <p:nvPr>
            <p:ph type="sldNum" sz="quarter" idx="12"/>
          </p:nvPr>
        </p:nvSpPr>
        <p:spPr>
          <a:xfrm>
            <a:off x="8606920" y="5177408"/>
            <a:ext cx="1955980" cy="22860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41477701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332B432-ACDA-4023-A761-2BAB76577B62}" type="datetime1">
              <a:rPr lang="en-US" smtClean="0"/>
              <a:t>3/22/2022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21537087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0A4A1889-E37C-4EC3-9E41-9DAD221CF389}"/>
              </a:ext>
            </a:extLst>
          </p:cNvPr>
          <p:cNvSpPr/>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23" name="Rectangle 22"/>
          <p:cNvSpPr/>
          <p:nvPr/>
        </p:nvSpPr>
        <p:spPr>
          <a:xfrm>
            <a:off x="1307870" y="1267730"/>
            <a:ext cx="9576262" cy="4307950"/>
          </a:xfrm>
          <a:prstGeom prst="rect">
            <a:avLst/>
          </a:prstGeom>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5135880" y="1267730"/>
            <a:ext cx="1920240" cy="73152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629156" y="2275165"/>
            <a:ext cx="8933688" cy="2406895"/>
          </a:xfrm>
        </p:spPr>
        <p:txBody>
          <a:bodyPr anchor="ctr">
            <a:normAutofit/>
          </a:bodyPr>
          <a:lstStyle>
            <a:lvl1pPr algn="ctr">
              <a:lnSpc>
                <a:spcPct val="83000"/>
              </a:lnSpc>
              <a:defRPr lang="en-US" sz="680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grpSp>
        <p:nvGrpSpPr>
          <p:cNvPr id="16" name="Group 15">
            <a:extLst>
              <a:ext uri="{FF2B5EF4-FFF2-40B4-BE49-F238E27FC236}">
                <a16:creationId xmlns:a16="http://schemas.microsoft.com/office/drawing/2014/main" id="{1683EB04-C23E-490C-A1A6-030CF79D23C8}"/>
              </a:ext>
            </a:extLst>
          </p:cNvPr>
          <p:cNvGrpSpPr/>
          <p:nvPr/>
        </p:nvGrpSpPr>
        <p:grpSpPr>
          <a:xfrm>
            <a:off x="5250180" y="1267730"/>
            <a:ext cx="1691640" cy="615934"/>
            <a:chOff x="5250180" y="1267730"/>
            <a:chExt cx="1691640" cy="615934"/>
          </a:xfrm>
        </p:grpSpPr>
        <p:cxnSp>
          <p:nvCxnSpPr>
            <p:cNvPr id="17" name="Straight Connector 16">
              <a:extLst>
                <a:ext uri="{FF2B5EF4-FFF2-40B4-BE49-F238E27FC236}">
                  <a16:creationId xmlns:a16="http://schemas.microsoft.com/office/drawing/2014/main" id="{F8A84C03-E1CA-4A4E-81D6-9BB0C335B7A0}"/>
                </a:ext>
              </a:extLst>
            </p:cNvPr>
            <p:cNvCxnSpPr/>
            <p:nvPr/>
          </p:nvCxnSpPr>
          <p:spPr>
            <a:xfrm>
              <a:off x="525018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4A26FB5A-D5D1-4DAB-AC43-7F51A7F2D197}"/>
                </a:ext>
              </a:extLst>
            </p:cNvPr>
            <p:cNvCxnSpPr/>
            <p:nvPr/>
          </p:nvCxnSpPr>
          <p:spPr>
            <a:xfrm>
              <a:off x="694182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49303F14-E560-4C02-94F4-B4695FE26813}"/>
                </a:ext>
              </a:extLst>
            </p:cNvPr>
            <p:cNvCxnSpPr/>
            <p:nvPr/>
          </p:nvCxnSpPr>
          <p:spPr>
            <a:xfrm>
              <a:off x="5250180" y="1883664"/>
              <a:ext cx="1691640"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3" name="Text Placeholder 2"/>
          <p:cNvSpPr>
            <a:spLocks noGrp="1"/>
          </p:cNvSpPr>
          <p:nvPr>
            <p:ph type="body" idx="1"/>
          </p:nvPr>
        </p:nvSpPr>
        <p:spPr>
          <a:xfrm>
            <a:off x="1629156" y="4682062"/>
            <a:ext cx="8939784" cy="457200"/>
          </a:xfrm>
        </p:spPr>
        <p:txBody>
          <a:bodyPr anchor="t">
            <a:normAutofit/>
          </a:bodyPr>
          <a:lstStyle>
            <a:lvl1pPr marL="0" indent="0" algn="ctr">
              <a:buNone/>
              <a:tabLst>
                <a:tab pos="2633663" algn="l"/>
              </a:tabLst>
              <a:defRPr sz="1800">
                <a:solidFill>
                  <a:schemeClr val="tx1">
                    <a:lumMod val="95000"/>
                    <a:lumOff val="5000"/>
                  </a:schemeClr>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5318760" y="1344502"/>
            <a:ext cx="1554480" cy="498781"/>
          </a:xfrm>
        </p:spPr>
        <p:txBody>
          <a:bodyPr/>
          <a:lstStyle>
            <a:lvl1pPr algn="ctr">
              <a:defRPr lang="en-US" sz="1300" kern="1200" spc="0" baseline="0">
                <a:solidFill>
                  <a:srgbClr val="FFFFFF"/>
                </a:solidFill>
                <a:latin typeface="+mn-lt"/>
                <a:ea typeface="+mn-ea"/>
                <a:cs typeface="+mn-cs"/>
              </a:defRPr>
            </a:lvl1pPr>
          </a:lstStyle>
          <a:p>
            <a:fld id="{D9C646AA-F36E-4540-911D-FFFC0A0EF24A}" type="datetime1">
              <a:rPr lang="en-US" smtClean="0"/>
              <a:t>3/22/2022</a:t>
            </a:fld>
            <a:endParaRPr lang="en-US" dirty="0"/>
          </a:p>
        </p:txBody>
      </p:sp>
      <p:sp>
        <p:nvSpPr>
          <p:cNvPr id="5" name="Footer Placeholder 4"/>
          <p:cNvSpPr>
            <a:spLocks noGrp="1"/>
          </p:cNvSpPr>
          <p:nvPr>
            <p:ph type="ftr" sz="quarter" idx="11"/>
          </p:nvPr>
        </p:nvSpPr>
        <p:spPr>
          <a:xfrm>
            <a:off x="1629157" y="5177408"/>
            <a:ext cx="5660134" cy="228600"/>
          </a:xfrm>
        </p:spPr>
        <p:txBody>
          <a:bodyPr/>
          <a:lstStyle>
            <a:lvl1pPr algn="l">
              <a:defRPr>
                <a:solidFill>
                  <a:schemeClr val="tx1">
                    <a:lumMod val="85000"/>
                    <a:lumOff val="15000"/>
                  </a:schemeClr>
                </a:solidFill>
              </a:defRPr>
            </a:lvl1pPr>
          </a:lstStyle>
          <a:p>
            <a:endParaRPr lang="en-US" dirty="0"/>
          </a:p>
        </p:txBody>
      </p:sp>
      <p:sp>
        <p:nvSpPr>
          <p:cNvPr id="6" name="Slide Number Placeholder 5"/>
          <p:cNvSpPr>
            <a:spLocks noGrp="1"/>
          </p:cNvSpPr>
          <p:nvPr>
            <p:ph type="sldNum" sz="quarter" idx="12"/>
          </p:nvPr>
        </p:nvSpPr>
        <p:spPr>
          <a:xfrm>
            <a:off x="8604504" y="5177408"/>
            <a:ext cx="1958339" cy="22860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6060714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066800" y="2103120"/>
            <a:ext cx="466344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61760" y="2103120"/>
            <a:ext cx="466344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9186D26-FA5F-4637-B602-B7C2DC34CFD4}" type="datetime1">
              <a:rPr lang="en-US" smtClean="0"/>
              <a:t>3/22/2022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27446721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69848" y="2074334"/>
            <a:ext cx="4663440" cy="640080"/>
          </a:xfrm>
        </p:spPr>
        <p:txBody>
          <a:bodyPr anchor="ctr">
            <a:normAutofit/>
          </a:bodyPr>
          <a:lstStyle>
            <a:lvl1pPr marL="0" indent="0" algn="l">
              <a:spcBef>
                <a:spcPts val="0"/>
              </a:spcBef>
              <a:buNone/>
              <a:defRPr sz="1900" b="1" i="0">
                <a:solidFill>
                  <a:schemeClr val="tx1"/>
                </a:solidFill>
                <a:latin typeface="+mn-lt"/>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69848" y="2792472"/>
            <a:ext cx="4663440" cy="3163825"/>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58712" y="2074334"/>
            <a:ext cx="4663440" cy="640080"/>
          </a:xfrm>
        </p:spPr>
        <p:txBody>
          <a:bodyPr anchor="ctr">
            <a:normAutofit/>
          </a:bodyPr>
          <a:lstStyle>
            <a:lvl1pPr marL="0" indent="0" algn="l">
              <a:spcBef>
                <a:spcPts val="0"/>
              </a:spcBef>
              <a:buNone/>
              <a:defRPr sz="1900" b="1">
                <a:solidFill>
                  <a:schemeClr val="tx1"/>
                </a:solidFill>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458712" y="2792471"/>
            <a:ext cx="4663440" cy="3164509"/>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A7F15D8-96D1-4781-BC50-CA8A088B2FE4}" type="datetime1">
              <a:rPr lang="en-US" smtClean="0"/>
              <a:t>3/22/2022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29299607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9A96C99-B8F8-4528-BD05-0E16E943DC09}" type="datetime1">
              <a:rPr lang="en-US" smtClean="0"/>
              <a:t>3/22/2022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26674131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3636942-C211-4B28-8DBD-C953E00AF71B}" type="datetime1">
              <a:rPr lang="en-US" smtClean="0"/>
              <a:t>3/22/2022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9072471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5E1BBF9-8BEF-4353-BA68-30AAF9EBD8D8}"/>
              </a:ext>
            </a:extLst>
          </p:cNvPr>
          <p:cNvSpPr/>
          <p:nvPr/>
        </p:nvSpPr>
        <p:spPr>
          <a:xfrm>
            <a:off x="8119870" y="237744"/>
            <a:ext cx="3826596"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a:extLst>
              <a:ext uri="{FF2B5EF4-FFF2-40B4-BE49-F238E27FC236}">
                <a16:creationId xmlns:a16="http://schemas.microsoft.com/office/drawing/2014/main" id="{5B941C21-2A5D-4912-AB06-1BB0C0EB6AE1}"/>
              </a:ext>
            </a:extLst>
          </p:cNvPr>
          <p:cNvSpPr/>
          <p:nvPr/>
        </p:nvSpPr>
        <p:spPr>
          <a:xfrm>
            <a:off x="8254660" y="374904"/>
            <a:ext cx="3557016"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458200" y="607392"/>
            <a:ext cx="3161963" cy="1645920"/>
          </a:xfrm>
        </p:spPr>
        <p:txBody>
          <a:bodyPr anchor="b">
            <a:normAutofit/>
          </a:bodyPr>
          <a:lstStyle>
            <a:lvl1pPr algn="l" defTabSz="914400" rtl="0" eaLnBrk="1" latinLnBrk="0" hangingPunct="1">
              <a:lnSpc>
                <a:spcPct val="100000"/>
              </a:lnSpc>
              <a:spcBef>
                <a:spcPct val="0"/>
              </a:spcBef>
              <a:buNone/>
              <a:defRPr lang="en-US" sz="3200" b="0" kern="1200" cap="none" spc="0" baseline="0" dirty="0">
                <a:solidFill>
                  <a:schemeClr val="tx1"/>
                </a:solidFill>
                <a:effectLst/>
                <a:latin typeface="+mj-lt"/>
                <a:ea typeface="+mn-ea"/>
                <a:cs typeface="+mn-cs"/>
              </a:defRPr>
            </a:lvl1pPr>
          </a:lstStyle>
          <a:p>
            <a:r>
              <a:rPr lang="en-US"/>
              <a:t>Click to edit Master title style</a:t>
            </a:r>
            <a:endParaRPr lang="en-US" dirty="0"/>
          </a:p>
        </p:txBody>
      </p:sp>
      <p:sp>
        <p:nvSpPr>
          <p:cNvPr id="3" name="Content Placeholder 2"/>
          <p:cNvSpPr>
            <a:spLocks noGrp="1"/>
          </p:cNvSpPr>
          <p:nvPr>
            <p:ph idx="1"/>
          </p:nvPr>
        </p:nvSpPr>
        <p:spPr>
          <a:xfrm>
            <a:off x="685800" y="609600"/>
            <a:ext cx="6858000" cy="5334000"/>
          </a:xfrm>
        </p:spPr>
        <p:txBody>
          <a:bodyPr/>
          <a:lstStyle>
            <a:lvl1pPr>
              <a:defRPr sz="19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458200" y="2336800"/>
            <a:ext cx="3161963" cy="3606800"/>
          </a:xfrm>
        </p:spPr>
        <p:txBody>
          <a:bodyPr>
            <a:normAutofit/>
          </a:bodyPr>
          <a:lstStyle>
            <a:lvl1pPr marL="0" indent="0">
              <a:lnSpc>
                <a:spcPct val="110000"/>
              </a:lnSpc>
              <a:spcBef>
                <a:spcPts val="800"/>
              </a:spcBef>
              <a:buNone/>
              <a:defRPr sz="18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p:cNvSpPr>
            <a:spLocks noGrp="1"/>
          </p:cNvSpPr>
          <p:nvPr>
            <p:ph type="dt" sz="half" idx="10"/>
          </p:nvPr>
        </p:nvSpPr>
        <p:spPr>
          <a:xfrm>
            <a:off x="5588000" y="6035040"/>
            <a:ext cx="1955800" cy="365760"/>
          </a:xfrm>
        </p:spPr>
        <p:txBody>
          <a:bodyPr/>
          <a:lstStyle>
            <a:lvl1pPr>
              <a:defRPr>
                <a:solidFill>
                  <a:schemeClr val="tx1">
                    <a:lumMod val="85000"/>
                    <a:lumOff val="15000"/>
                  </a:schemeClr>
                </a:solidFill>
              </a:defRPr>
            </a:lvl1pPr>
          </a:lstStyle>
          <a:p>
            <a:fld id="{7E8D12A6-918A-48BD-8CB9-CA713993B0EA}" type="datetime1">
              <a:rPr lang="en-US" smtClean="0"/>
              <a:t>3/22/2022</a:t>
            </a:fld>
            <a:endParaRPr lang="en-US" dirty="0"/>
          </a:p>
        </p:txBody>
      </p:sp>
      <p:sp>
        <p:nvSpPr>
          <p:cNvPr id="9" name="Footer Placeholder 8"/>
          <p:cNvSpPr>
            <a:spLocks noGrp="1"/>
          </p:cNvSpPr>
          <p:nvPr>
            <p:ph type="ftr" sz="quarter" idx="11"/>
          </p:nvPr>
        </p:nvSpPr>
        <p:spPr>
          <a:xfrm>
            <a:off x="685801" y="6035040"/>
            <a:ext cx="4584700" cy="365760"/>
          </a:xfrm>
        </p:spPr>
        <p:txBody>
          <a:bodyPr/>
          <a:lstStyle>
            <a:lvl1pPr algn="l">
              <a:defRPr/>
            </a:lvl1pPr>
          </a:lstStyle>
          <a:p>
            <a:endParaRPr lang="en-US" dirty="0"/>
          </a:p>
        </p:txBody>
      </p:sp>
      <p:sp>
        <p:nvSpPr>
          <p:cNvPr id="11" name="Slide Number Placeholder 10"/>
          <p:cNvSpPr>
            <a:spLocks noGrp="1"/>
          </p:cNvSpPr>
          <p:nvPr>
            <p:ph type="sldNum" sz="quarter" idx="12"/>
          </p:nvPr>
        </p:nvSpPr>
        <p:spPr>
          <a:xfrm>
            <a:off x="10396728" y="6035040"/>
            <a:ext cx="1223435" cy="36576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24886021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687CA98-D9C7-497F-A1DA-7D22F8753BCE}"/>
              </a:ext>
            </a:extLst>
          </p:cNvPr>
          <p:cNvSpPr/>
          <p:nvPr/>
        </p:nvSpPr>
        <p:spPr>
          <a:xfrm>
            <a:off x="8119870" y="237744"/>
            <a:ext cx="3826596"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Picture Placeholder 2"/>
          <p:cNvSpPr>
            <a:spLocks noGrp="1" noChangeAspect="1"/>
          </p:cNvSpPr>
          <p:nvPr>
            <p:ph type="pic" idx="1"/>
          </p:nvPr>
        </p:nvSpPr>
        <p:spPr>
          <a:xfrm>
            <a:off x="228599" y="237744"/>
            <a:ext cx="7696201" cy="6382512"/>
          </a:xfrm>
          <a:solidFill>
            <a:schemeClr val="accent1">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5" name="Date Placeholder 4"/>
          <p:cNvSpPr>
            <a:spLocks noGrp="1"/>
          </p:cNvSpPr>
          <p:nvPr>
            <p:ph type="dt" sz="half" idx="10"/>
          </p:nvPr>
        </p:nvSpPr>
        <p:spPr>
          <a:xfrm>
            <a:off x="5662337" y="6035040"/>
            <a:ext cx="2071963" cy="365760"/>
          </a:xfrm>
        </p:spPr>
        <p:txBody>
          <a:bodyPr/>
          <a:lstStyle>
            <a:lvl1pPr>
              <a:defRPr b="1">
                <a:solidFill>
                  <a:srgbClr val="FFFFFF"/>
                </a:solidFill>
                <a:effectLst>
                  <a:outerShdw blurRad="19050" dist="6350" dir="2700000" algn="tl" rotWithShape="0">
                    <a:prstClr val="black">
                      <a:alpha val="40000"/>
                    </a:prstClr>
                  </a:outerShdw>
                </a:effectLst>
              </a:defRPr>
            </a:lvl1pPr>
          </a:lstStyle>
          <a:p>
            <a:fld id="{E778CE86-875F-4587-BCF6-FA054AFC0D53}" type="datetime1">
              <a:rPr lang="en-US" smtClean="0"/>
              <a:pPr/>
              <a:t>3/22/2022</a:t>
            </a:fld>
            <a:endParaRPr lang="en-US" dirty="0"/>
          </a:p>
        </p:txBody>
      </p:sp>
      <p:sp>
        <p:nvSpPr>
          <p:cNvPr id="6" name="Footer Placeholder 5"/>
          <p:cNvSpPr>
            <a:spLocks noGrp="1"/>
          </p:cNvSpPr>
          <p:nvPr>
            <p:ph type="ftr" sz="quarter" idx="11"/>
          </p:nvPr>
        </p:nvSpPr>
        <p:spPr>
          <a:xfrm>
            <a:off x="612648" y="6035040"/>
            <a:ext cx="4588002" cy="365760"/>
          </a:xfrm>
        </p:spPr>
        <p:txBody>
          <a:bodyPr/>
          <a:lstStyle>
            <a:lvl1pPr marL="0" algn="r" defTabSz="914400" rtl="0" eaLnBrk="1" latinLnBrk="0" hangingPunct="1">
              <a:defRPr lang="en-US" sz="1000" b="1" kern="1200" dirty="0">
                <a:solidFill>
                  <a:srgbClr val="FFFFFF"/>
                </a:solidFill>
                <a:effectLst>
                  <a:outerShdw blurRad="19050" dist="6350" dir="2700000" algn="tl" rotWithShape="0">
                    <a:prstClr val="black">
                      <a:alpha val="40000"/>
                    </a:prstClr>
                  </a:outerShdw>
                </a:effectLst>
                <a:latin typeface="+mn-lt"/>
                <a:ea typeface="+mn-ea"/>
                <a:cs typeface="+mn-cs"/>
              </a:defRPr>
            </a:lvl1pPr>
          </a:lstStyle>
          <a:p>
            <a:pPr algn="l"/>
            <a:endParaRPr lang="en-US" dirty="0"/>
          </a:p>
        </p:txBody>
      </p:sp>
      <p:sp>
        <p:nvSpPr>
          <p:cNvPr id="7" name="Slide Number Placeholder 6"/>
          <p:cNvSpPr>
            <a:spLocks noGrp="1"/>
          </p:cNvSpPr>
          <p:nvPr>
            <p:ph type="sldNum" sz="quarter" idx="12"/>
          </p:nvPr>
        </p:nvSpPr>
        <p:spPr>
          <a:xfrm>
            <a:off x="10396728" y="6035040"/>
            <a:ext cx="1225296" cy="365760"/>
          </a:xfrm>
        </p:spPr>
        <p:txBody>
          <a:bodyPr/>
          <a:lstStyle/>
          <a:p>
            <a:fld id="{34B7E4EF-A1BD-40F4-AB7B-04F084DD991D}" type="slidenum">
              <a:rPr lang="en-US" smtClean="0"/>
              <a:t>‹#›</a:t>
            </a:fld>
            <a:endParaRPr lang="en-US" dirty="0"/>
          </a:p>
        </p:txBody>
      </p:sp>
      <p:sp>
        <p:nvSpPr>
          <p:cNvPr id="12" name="Rectangle 11">
            <a:extLst>
              <a:ext uri="{FF2B5EF4-FFF2-40B4-BE49-F238E27FC236}">
                <a16:creationId xmlns:a16="http://schemas.microsoft.com/office/drawing/2014/main" id="{F8B3D8CC-BB13-41A5-8F34-B8E84A4F9534}"/>
              </a:ext>
            </a:extLst>
          </p:cNvPr>
          <p:cNvSpPr/>
          <p:nvPr/>
        </p:nvSpPr>
        <p:spPr>
          <a:xfrm>
            <a:off x="8254660" y="374904"/>
            <a:ext cx="3557016"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477250" y="603504"/>
            <a:ext cx="3144774" cy="1645920"/>
          </a:xfrm>
        </p:spPr>
        <p:txBody>
          <a:bodyPr anchor="b">
            <a:noAutofit/>
          </a:bodyPr>
          <a:lstStyle>
            <a:lvl1pPr algn="l">
              <a:lnSpc>
                <a:spcPct val="100000"/>
              </a:lnSpc>
              <a:defRPr sz="3200" b="0">
                <a:solidFill>
                  <a:schemeClr val="tx1"/>
                </a:solidFill>
                <a:latin typeface="+mj-lt"/>
              </a:defRPr>
            </a:lvl1pPr>
          </a:lstStyle>
          <a:p>
            <a:r>
              <a:rPr lang="en-US"/>
              <a:t>Click to edit Master title style</a:t>
            </a:r>
            <a:endParaRPr lang="en-US" dirty="0"/>
          </a:p>
        </p:txBody>
      </p:sp>
      <p:sp>
        <p:nvSpPr>
          <p:cNvPr id="4" name="Text Placeholder 3"/>
          <p:cNvSpPr>
            <a:spLocks noGrp="1"/>
          </p:cNvSpPr>
          <p:nvPr>
            <p:ph type="body" sz="half" idx="2"/>
          </p:nvPr>
        </p:nvSpPr>
        <p:spPr>
          <a:xfrm>
            <a:off x="8477250" y="2386584"/>
            <a:ext cx="3144774" cy="3511296"/>
          </a:xfrm>
        </p:spPr>
        <p:txBody>
          <a:bodyPr>
            <a:normAutofit/>
          </a:bodyPr>
          <a:lstStyle>
            <a:lvl1pPr marL="0" indent="0" algn="l">
              <a:lnSpc>
                <a:spcPct val="110000"/>
              </a:lnSpc>
              <a:spcBef>
                <a:spcPts val="800"/>
              </a:spcBef>
              <a:buNone/>
              <a:defRPr sz="18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26782230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7" name="Picture 6" descr="Brickwork-HD-R1a.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useBgFill="1">
        <p:nvSpPr>
          <p:cNvPr id="12" name="Freeform 11"/>
          <p:cNvSpPr/>
          <p:nvPr/>
        </p:nvSpPr>
        <p:spPr>
          <a:xfrm>
            <a:off x="-15875" y="0"/>
            <a:ext cx="11683810" cy="6588125"/>
          </a:xfrm>
          <a:custGeom>
            <a:avLst/>
            <a:gdLst/>
            <a:ahLst/>
            <a:cxnLst/>
            <a:rect l="l" t="t" r="r" b="b"/>
            <a:pathLst>
              <a:path w="11683810" h="6588125">
                <a:moveTo>
                  <a:pt x="0" y="0"/>
                </a:moveTo>
                <a:lnTo>
                  <a:pt x="11318691" y="0"/>
                </a:lnTo>
                <a:lnTo>
                  <a:pt x="11683810" y="5976938"/>
                </a:lnTo>
                <a:lnTo>
                  <a:pt x="15875" y="6588125"/>
                </a:lnTo>
                <a:cubicBezTo>
                  <a:pt x="10583" y="4386792"/>
                  <a:pt x="5292" y="2185458"/>
                  <a:pt x="0" y="0"/>
                </a:cubicBezTo>
                <a:close/>
              </a:path>
            </a:pathLst>
          </a:custGeom>
          <a:ln>
            <a:noFill/>
          </a:ln>
          <a:effectLst>
            <a:outerShdw blurRad="101600" dist="152400" dir="4380000" algn="tl" rotWithShape="0">
              <a:srgbClr val="000000">
                <a:alpha val="43000"/>
              </a:srgbClr>
            </a:outerShdw>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0" y="4282257"/>
            <a:ext cx="11329257" cy="2028845"/>
          </a:xfrm>
          <a:custGeom>
            <a:avLst/>
            <a:gdLst/>
            <a:ahLst/>
            <a:cxnLst/>
            <a:rect l="l" t="t" r="r" b="b"/>
            <a:pathLst>
              <a:path w="11329257" h="2028845">
                <a:moveTo>
                  <a:pt x="0" y="588520"/>
                </a:moveTo>
                <a:lnTo>
                  <a:pt x="11244075" y="0"/>
                </a:lnTo>
                <a:lnTo>
                  <a:pt x="11329257" y="1424838"/>
                </a:lnTo>
                <a:lnTo>
                  <a:pt x="0" y="2028845"/>
                </a:lnTo>
                <a:lnTo>
                  <a:pt x="0" y="588520"/>
                </a:lnTo>
                <a:close/>
              </a:path>
            </a:pathLst>
          </a:cu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sp>
        <p:nvSpPr>
          <p:cNvPr id="26" name="Freeform 25"/>
          <p:cNvSpPr/>
          <p:nvPr/>
        </p:nvSpPr>
        <p:spPr>
          <a:xfrm>
            <a:off x="0" y="0"/>
            <a:ext cx="8719579" cy="456877"/>
          </a:xfrm>
          <a:custGeom>
            <a:avLst/>
            <a:gdLst/>
            <a:ahLst/>
            <a:cxnLst/>
            <a:rect l="l" t="t" r="r" b="b"/>
            <a:pathLst>
              <a:path w="8719579" h="456877">
                <a:moveTo>
                  <a:pt x="0" y="0"/>
                </a:moveTo>
                <a:lnTo>
                  <a:pt x="8719579" y="0"/>
                </a:lnTo>
                <a:lnTo>
                  <a:pt x="0" y="456877"/>
                </a:lnTo>
                <a:lnTo>
                  <a:pt x="0" y="0"/>
                </a:lnTo>
                <a:close/>
              </a:path>
            </a:pathLst>
          </a:cu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rot="21420000">
            <a:off x="-161800" y="293317"/>
            <a:ext cx="11367116" cy="5751804"/>
          </a:xfrm>
          <a:custGeom>
            <a:avLst/>
            <a:gdLst/>
            <a:ahLst/>
            <a:cxnLst/>
            <a:rect l="l" t="t" r="r" b="b"/>
            <a:pathLst>
              <a:path w="11367116" h="5751804">
                <a:moveTo>
                  <a:pt x="11346705" y="0"/>
                </a:moveTo>
                <a:cubicBezTo>
                  <a:pt x="11353509" y="1915114"/>
                  <a:pt x="11360312" y="3830229"/>
                  <a:pt x="11367116" y="5745343"/>
                </a:cubicBezTo>
                <a:lnTo>
                  <a:pt x="0" y="5751804"/>
                </a:lnTo>
              </a:path>
            </a:pathLst>
          </a:custGeom>
          <a:ln w="82550">
            <a:solidFill>
              <a:schemeClr val="tx1">
                <a:lumMod val="50000"/>
                <a:lumOff val="50000"/>
              </a:schemeClr>
            </a:solidFill>
            <a:miter lim="800000"/>
          </a:ln>
        </p:spPr>
        <p:style>
          <a:lnRef idx="2">
            <a:schemeClr val="accent1"/>
          </a:lnRef>
          <a:fillRef idx="0">
            <a:schemeClr val="accent1"/>
          </a:fillRef>
          <a:effectRef idx="1">
            <a:schemeClr val="accent1"/>
          </a:effectRef>
          <a:fontRef idx="minor">
            <a:schemeClr val="tx1"/>
          </a:fontRef>
        </p:style>
      </p:sp>
      <p:sp>
        <p:nvSpPr>
          <p:cNvPr id="2" name="Title 1"/>
          <p:cNvSpPr>
            <a:spLocks noGrp="1"/>
          </p:cNvSpPr>
          <p:nvPr>
            <p:ph type="ctrTitle"/>
          </p:nvPr>
        </p:nvSpPr>
        <p:spPr>
          <a:xfrm rot="21420000">
            <a:off x="891201" y="662656"/>
            <a:ext cx="9755187" cy="2766528"/>
          </a:xfrm>
        </p:spPr>
        <p:txBody>
          <a:bodyPr anchor="b">
            <a:normAutofit/>
          </a:bodyPr>
          <a:lstStyle>
            <a:lvl1pPr algn="r">
              <a:defRPr sz="8000"/>
            </a:lvl1pPr>
          </a:lstStyle>
          <a:p>
            <a:r>
              <a:rPr lang="en-US"/>
              <a:t>Click to edit Master title style</a:t>
            </a:r>
            <a:endParaRPr lang="en-US" dirty="0"/>
          </a:p>
        </p:txBody>
      </p:sp>
      <p:sp>
        <p:nvSpPr>
          <p:cNvPr id="3" name="Subtitle 2"/>
          <p:cNvSpPr>
            <a:spLocks noGrp="1"/>
          </p:cNvSpPr>
          <p:nvPr>
            <p:ph type="subTitle" idx="1"/>
          </p:nvPr>
        </p:nvSpPr>
        <p:spPr>
          <a:xfrm rot="21420000">
            <a:off x="983062" y="3505209"/>
            <a:ext cx="9755187" cy="550333"/>
          </a:xfrm>
        </p:spPr>
        <p:txBody>
          <a:bodyPr anchor="t">
            <a:noAutofit/>
          </a:bodyPr>
          <a:lstStyle>
            <a:lvl1pPr marL="0" indent="0" algn="r">
              <a:buNone/>
              <a:defRPr sz="28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rot="21420000">
            <a:off x="4948541" y="4578463"/>
            <a:ext cx="6143653" cy="1163112"/>
          </a:xfrm>
        </p:spPr>
        <p:txBody>
          <a:bodyPr/>
          <a:lstStyle>
            <a:lvl1pPr algn="ctr">
              <a:defRPr sz="5400">
                <a:solidFill>
                  <a:schemeClr val="accent1">
                    <a:lumMod val="50000"/>
                  </a:schemeClr>
                </a:solidFill>
              </a:defRPr>
            </a:lvl1pPr>
          </a:lstStyle>
          <a:p>
            <a:fld id="{EA0C0817-A112-4847-8014-A94B7D2A4EA3}" type="datetime1">
              <a:rPr lang="en-US" smtClean="0"/>
              <a:t>3/22/2022</a:t>
            </a:fld>
            <a:endParaRPr lang="en-US" dirty="0"/>
          </a:p>
        </p:txBody>
      </p:sp>
      <p:sp>
        <p:nvSpPr>
          <p:cNvPr id="5" name="Footer Placeholder 4"/>
          <p:cNvSpPr>
            <a:spLocks noGrp="1"/>
          </p:cNvSpPr>
          <p:nvPr>
            <p:ph type="ftr" sz="quarter" idx="11"/>
          </p:nvPr>
        </p:nvSpPr>
        <p:spPr>
          <a:xfrm rot="21420000">
            <a:off x="-5560" y="4883024"/>
            <a:ext cx="4047239" cy="1195538"/>
          </a:xfrm>
        </p:spPr>
        <p:txBody>
          <a:bodyPr vert="horz" lIns="91440" tIns="45720" rIns="91440" bIns="45720" rtlCol="0" anchor="ctr"/>
          <a:lstStyle>
            <a:lvl1pPr algn="r">
              <a:defRPr lang="en-US" sz="5400" dirty="0"/>
            </a:lvl1pPr>
          </a:lstStyle>
          <a:p>
            <a:endParaRPr lang="en-US" dirty="0"/>
          </a:p>
        </p:txBody>
      </p:sp>
      <p:sp>
        <p:nvSpPr>
          <p:cNvPr id="6" name="Slide Number Placeholder 5"/>
          <p:cNvSpPr>
            <a:spLocks noGrp="1"/>
          </p:cNvSpPr>
          <p:nvPr>
            <p:ph type="sldNum" sz="quarter" idx="12"/>
          </p:nvPr>
        </p:nvSpPr>
        <p:spPr>
          <a:xfrm rot="21420000">
            <a:off x="9851758" y="3832648"/>
            <a:ext cx="907186" cy="498470"/>
          </a:xfrm>
        </p:spPr>
        <p:txBody>
          <a:bodyPr/>
          <a:lstStyle>
            <a:lvl1pPr>
              <a:defRPr sz="2400">
                <a:solidFill>
                  <a:schemeClr val="tx1">
                    <a:lumMod val="75000"/>
                    <a:lumOff val="25000"/>
                  </a:schemeClr>
                </a:solidFill>
              </a:defRPr>
            </a:lvl1pPr>
          </a:lstStyle>
          <a:p>
            <a:fld id="{34B7E4EF-A1BD-40F4-AB7B-04F084DD991D}" type="slidenum">
              <a:rPr lang="en-US" smtClean="0"/>
              <a:t>‹#›</a:t>
            </a:fld>
            <a:endParaRPr lang="en-US" dirty="0"/>
          </a:p>
        </p:txBody>
      </p:sp>
      <p:sp>
        <p:nvSpPr>
          <p:cNvPr id="25" name="5-Point Star 24"/>
          <p:cNvSpPr/>
          <p:nvPr/>
        </p:nvSpPr>
        <p:spPr>
          <a:xfrm rot="21420000">
            <a:off x="4221385" y="5111356"/>
            <a:ext cx="515386" cy="515386"/>
          </a:xfrm>
          <a:prstGeom prst="star5">
            <a:avLst>
              <a:gd name="adj" fmla="val 26693"/>
              <a:gd name="hf" fmla="val 105146"/>
              <a:gd name="vf" fmla="val 110557"/>
            </a:avLst>
          </a:prstGeom>
          <a:solidFill>
            <a:schemeClr val="tx1">
              <a:alpha val="40000"/>
            </a:schemeClr>
          </a:solidFill>
          <a:ln>
            <a:noFill/>
          </a:ln>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375771538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12" name="Content Placeholder 2"/>
          <p:cNvSpPr>
            <a:spLocks noGrp="1"/>
          </p:cNvSpPr>
          <p:nvPr>
            <p:ph sz="quarter" idx="13"/>
          </p:nvPr>
        </p:nvSpPr>
        <p:spPr>
          <a:xfrm>
            <a:off x="685800" y="2063396"/>
            <a:ext cx="10394707" cy="331118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6FA2B21-3FCD-4721-B95C-427943F61125}" type="datetime1">
              <a:rPr lang="en-US" smtClean="0"/>
              <a:t>3/22/2022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3927597803"/>
      </p:ext>
    </p:extLst>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5801" y="685800"/>
            <a:ext cx="10394707" cy="3193487"/>
          </a:xfrm>
        </p:spPr>
        <p:txBody>
          <a:bodyPr anchor="b">
            <a:normAutofit/>
          </a:bodyPr>
          <a:lstStyle>
            <a:lvl1pPr algn="l">
              <a:defRPr sz="5400"/>
            </a:lvl1pPr>
          </a:lstStyle>
          <a:p>
            <a:r>
              <a:rPr lang="en-US"/>
              <a:t>Click to edit Master title style</a:t>
            </a:r>
            <a:endParaRPr lang="en-US" dirty="0"/>
          </a:p>
        </p:txBody>
      </p:sp>
      <p:sp>
        <p:nvSpPr>
          <p:cNvPr id="3" name="Text Placeholder 2"/>
          <p:cNvSpPr>
            <a:spLocks noGrp="1"/>
          </p:cNvSpPr>
          <p:nvPr>
            <p:ph type="body" idx="1"/>
          </p:nvPr>
        </p:nvSpPr>
        <p:spPr>
          <a:xfrm>
            <a:off x="685801" y="3742267"/>
            <a:ext cx="10394707" cy="1639614"/>
          </a:xfrm>
        </p:spPr>
        <p:txBody>
          <a:bodyPr anchor="t">
            <a:normAutofit/>
          </a:bodyPr>
          <a:lstStyle>
            <a:lvl1pPr marL="0" indent="0" algn="l">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9C646AA-F36E-4540-911D-FFFC0A0EF24A}" type="datetime1">
              <a:rPr lang="en-US" smtClean="0"/>
              <a:t>3/22/2022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277110432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14" name="Title 1"/>
          <p:cNvSpPr>
            <a:spLocks noGrp="1"/>
          </p:cNvSpPr>
          <p:nvPr>
            <p:ph type="title"/>
          </p:nvPr>
        </p:nvSpPr>
        <p:spPr>
          <a:xfrm>
            <a:off x="685801" y="685800"/>
            <a:ext cx="10396882" cy="1158140"/>
          </a:xfrm>
        </p:spPr>
        <p:txBody>
          <a:bodyPr/>
          <a:lstStyle/>
          <a:p>
            <a:r>
              <a:rPr lang="en-US"/>
              <a:t>Click to edit Master title style</a:t>
            </a:r>
            <a:endParaRPr lang="en-US" dirty="0"/>
          </a:p>
        </p:txBody>
      </p:sp>
      <p:sp>
        <p:nvSpPr>
          <p:cNvPr id="12" name="Content Placeholder 2"/>
          <p:cNvSpPr>
            <a:spLocks noGrp="1"/>
          </p:cNvSpPr>
          <p:nvPr>
            <p:ph sz="quarter" idx="13"/>
          </p:nvPr>
        </p:nvSpPr>
        <p:spPr>
          <a:xfrm>
            <a:off x="685800" y="2063396"/>
            <a:ext cx="5088714" cy="3311189"/>
          </a:xfrm>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3" name="Content Placeholder 3"/>
          <p:cNvSpPr>
            <a:spLocks noGrp="1"/>
          </p:cNvSpPr>
          <p:nvPr>
            <p:ph sz="quarter" idx="14"/>
          </p:nvPr>
        </p:nvSpPr>
        <p:spPr>
          <a:xfrm>
            <a:off x="5993971" y="2063396"/>
            <a:ext cx="5086538" cy="3311189"/>
          </a:xfrm>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6FA2B21-3FCD-4721-B95C-427943F61125}" type="datetime1">
              <a:rPr lang="en-US" smtClean="0"/>
              <a:t>3/22/2022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179773234"/>
      </p:ext>
    </p:extLst>
  </p:cSld>
  <p:clrMapOvr>
    <a:masterClrMapping/>
  </p:clrMapOvr>
  <p:hf sldNum="0"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4" name="Title 1"/>
          <p:cNvSpPr>
            <a:spLocks noGrp="1"/>
          </p:cNvSpPr>
          <p:nvPr>
            <p:ph type="title"/>
          </p:nvPr>
        </p:nvSpPr>
        <p:spPr>
          <a:xfrm>
            <a:off x="685801" y="685800"/>
            <a:ext cx="10394707" cy="1158140"/>
          </a:xfrm>
        </p:spPr>
        <p:txBody>
          <a:bodyPr/>
          <a:lstStyle/>
          <a:p>
            <a:r>
              <a:rPr lang="en-US"/>
              <a:t>Click to edit Master title style</a:t>
            </a:r>
            <a:endParaRPr lang="en-US" dirty="0"/>
          </a:p>
        </p:txBody>
      </p:sp>
      <p:sp>
        <p:nvSpPr>
          <p:cNvPr id="3" name="Text Placeholder 2"/>
          <p:cNvSpPr>
            <a:spLocks noGrp="1"/>
          </p:cNvSpPr>
          <p:nvPr>
            <p:ph type="body" idx="1"/>
          </p:nvPr>
        </p:nvSpPr>
        <p:spPr>
          <a:xfrm>
            <a:off x="918356" y="2063396"/>
            <a:ext cx="4856158" cy="679994"/>
          </a:xfrm>
        </p:spPr>
        <p:txBody>
          <a:bodyPr anchor="b">
            <a:noAutofit/>
          </a:bodyPr>
          <a:lstStyle>
            <a:lvl1pPr marL="0" indent="0">
              <a:lnSpc>
                <a:spcPct val="90000"/>
              </a:lnSpc>
              <a:buNone/>
              <a:defRPr sz="26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Content Placeholder 3"/>
          <p:cNvSpPr>
            <a:spLocks noGrp="1"/>
          </p:cNvSpPr>
          <p:nvPr>
            <p:ph sz="quarter" idx="13"/>
          </p:nvPr>
        </p:nvSpPr>
        <p:spPr>
          <a:xfrm>
            <a:off x="685802" y="2861733"/>
            <a:ext cx="5088712" cy="2512852"/>
          </a:xfrm>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8191" y="2063396"/>
            <a:ext cx="4864491" cy="679994"/>
          </a:xfrm>
        </p:spPr>
        <p:txBody>
          <a:bodyPr anchor="b">
            <a:noAutofit/>
          </a:bodyPr>
          <a:lstStyle>
            <a:lvl1pPr marL="0" indent="0">
              <a:lnSpc>
                <a:spcPct val="90000"/>
              </a:lnSpc>
              <a:buNone/>
              <a:defRPr sz="26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3" name="Content Placeholder 5"/>
          <p:cNvSpPr>
            <a:spLocks noGrp="1"/>
          </p:cNvSpPr>
          <p:nvPr>
            <p:ph sz="quarter" idx="14"/>
          </p:nvPr>
        </p:nvSpPr>
        <p:spPr>
          <a:xfrm>
            <a:off x="5993969" y="2861733"/>
            <a:ext cx="5088713" cy="2512852"/>
          </a:xfrm>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6FA2B21-3FCD-4721-B95C-427943F61125}" type="datetime1">
              <a:rPr lang="en-US" smtClean="0"/>
              <a:t>3/22/2022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2224024626"/>
      </p:ext>
    </p:extLst>
  </p:cSld>
  <p:clrMapOvr>
    <a:masterClrMapping/>
  </p:clrMapOvr>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9A96C99-B8F8-4528-BD05-0E16E943DC09}" type="datetime1">
              <a:rPr lang="en-US" smtClean="0"/>
              <a:t>3/22/2022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232649453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3636942-C211-4B28-8DBD-C953E00AF71B}" type="datetime1">
              <a:rPr lang="en-US" smtClean="0"/>
              <a:t>3/22/2022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28637374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93643" y="685800"/>
            <a:ext cx="4126860" cy="2023252"/>
          </a:xfrm>
        </p:spPr>
        <p:txBody>
          <a:bodyPr anchor="b">
            <a:normAutofit/>
          </a:bodyPr>
          <a:lstStyle>
            <a:lvl1pPr algn="ctr">
              <a:defRPr sz="3600"/>
            </a:lvl1pPr>
          </a:lstStyle>
          <a:p>
            <a:r>
              <a:rPr lang="en-US"/>
              <a:t>Click to edit Master title style</a:t>
            </a:r>
            <a:endParaRPr lang="en-US" dirty="0"/>
          </a:p>
        </p:txBody>
      </p:sp>
      <p:sp>
        <p:nvSpPr>
          <p:cNvPr id="10" name="Content Placeholder 2"/>
          <p:cNvSpPr>
            <a:spLocks noGrp="1"/>
          </p:cNvSpPr>
          <p:nvPr>
            <p:ph sz="quarter" idx="13"/>
          </p:nvPr>
        </p:nvSpPr>
        <p:spPr>
          <a:xfrm>
            <a:off x="5046132" y="685800"/>
            <a:ext cx="6034375" cy="468878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93642" y="2709052"/>
            <a:ext cx="4126861" cy="2665533"/>
          </a:xfrm>
        </p:spPr>
        <p:txBody>
          <a:bodyPr anchor="t">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6FA2B21-3FCD-4721-B95C-427943F61125}" type="datetime1">
              <a:rPr lang="en-US" smtClean="0"/>
              <a:t>3/22/2022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916553964"/>
      </p:ext>
    </p:extLst>
  </p:cSld>
  <p:clrMapOvr>
    <a:masterClrMapping/>
  </p:clrMapOvr>
  <p:hf sldNum="0" hdr="0" ftr="0" dt="0"/>
</p:sldLayout>
</file>

<file path=ppt/slideLayouts/slideLayout1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685800"/>
            <a:ext cx="6345302" cy="2023252"/>
          </a:xfrm>
        </p:spPr>
        <p:txBody>
          <a:bodyPr anchor="b">
            <a:normAutofit/>
          </a:bodyPr>
          <a:lstStyle>
            <a:lvl1pPr algn="ctr">
              <a:defRPr sz="36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482362" y="0"/>
            <a:ext cx="3598146" cy="5071533"/>
          </a:xfrm>
          <a:ln w="57150" cmpd="thinThick">
            <a:solidFill>
              <a:schemeClr val="bg1">
                <a:lumMod val="50000"/>
              </a:schemeClr>
            </a:solidFill>
            <a:miter lim="800000"/>
          </a:ln>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801" y="2709052"/>
            <a:ext cx="6345301" cy="2362481"/>
          </a:xfrm>
        </p:spPr>
        <p:txBody>
          <a:bodyPr anchor="t">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E778CE86-875F-4587-BCF6-FA054AFC0D53}" type="datetime1">
              <a:rPr lang="en-US" smtClean="0"/>
              <a:pPr/>
              <a:t>3/22/2022</a:t>
            </a:fld>
            <a:endParaRPr lang="en-US" dirty="0"/>
          </a:p>
        </p:txBody>
      </p:sp>
      <p:sp>
        <p:nvSpPr>
          <p:cNvPr id="6" name="Footer Placeholder 5"/>
          <p:cNvSpPr>
            <a:spLocks noGrp="1"/>
          </p:cNvSpPr>
          <p:nvPr>
            <p:ph type="ftr" sz="quarter" idx="11"/>
          </p:nvPr>
        </p:nvSpPr>
        <p:spPr/>
        <p:txBody>
          <a:bodyPr/>
          <a:lstStyle/>
          <a:p>
            <a:pPr algn="l"/>
            <a:endParaRPr lang="en-US" dirty="0"/>
          </a:p>
        </p:txBody>
      </p:sp>
      <p:sp>
        <p:nvSpPr>
          <p:cNvPr id="7" name="Slide Number Placeholder 6"/>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219575515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4106333"/>
            <a:ext cx="10394708" cy="588846"/>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685801" y="685799"/>
            <a:ext cx="10392513" cy="3194903"/>
          </a:xfrm>
          <a:ln w="57150" cmpd="thinThick">
            <a:solidFill>
              <a:schemeClr val="bg1">
                <a:lumMod val="50000"/>
              </a:schemeClr>
            </a:solidFill>
            <a:miter lim="800000"/>
          </a:ln>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780" y="4702923"/>
            <a:ext cx="10394728" cy="682472"/>
          </a:xfrm>
        </p:spPr>
        <p:txBody>
          <a:bodyPr anchor="t"/>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6FA2B21-3FCD-4721-B95C-427943F61125}" type="datetime1">
              <a:rPr lang="en-US" smtClean="0"/>
              <a:t>3/22/2022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1090948699"/>
      </p:ext>
    </p:extLst>
  </p:cSld>
  <p:clrMapOvr>
    <a:masterClrMapping/>
  </p:clrMapOvr>
  <p:hf sldNum="0" hdr="0" ftr="0" dt="0"/>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1" y="685800"/>
            <a:ext cx="10396902" cy="3194903"/>
          </a:xfrm>
        </p:spPr>
        <p:txBody>
          <a:bodyPr anchor="ctr">
            <a:normAutofit/>
          </a:bodyPr>
          <a:lstStyle>
            <a:lvl1pPr algn="ctr">
              <a:defRPr sz="4800"/>
            </a:lvl1pPr>
          </a:lstStyle>
          <a:p>
            <a:r>
              <a:rPr lang="en-US"/>
              <a:t>Click to edit Master title style</a:t>
            </a:r>
            <a:endParaRPr lang="en-US" dirty="0"/>
          </a:p>
        </p:txBody>
      </p:sp>
      <p:sp>
        <p:nvSpPr>
          <p:cNvPr id="4" name="Text Placeholder 3"/>
          <p:cNvSpPr>
            <a:spLocks noGrp="1"/>
          </p:cNvSpPr>
          <p:nvPr>
            <p:ph type="body" sz="half" idx="2"/>
          </p:nvPr>
        </p:nvSpPr>
        <p:spPr>
          <a:xfrm>
            <a:off x="685779" y="4106333"/>
            <a:ext cx="10394729" cy="1273606"/>
          </a:xfrm>
        </p:spPr>
        <p:txBody>
          <a:bodyPr anchor="ct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6FA2B21-3FCD-4721-B95C-427943F61125}" type="datetime1">
              <a:rPr lang="en-US" smtClean="0"/>
              <a:t>3/22/2022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3460665477"/>
      </p:ext>
    </p:extLst>
  </p:cSld>
  <p:clrMapOvr>
    <a:masterClrMapping/>
  </p:clrMapOvr>
  <p:hf sldNum="0" hdr="0" ftr="0" dt="0"/>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21732" y="685800"/>
            <a:ext cx="9525020" cy="2916704"/>
          </a:xfrm>
        </p:spPr>
        <p:txBody>
          <a:bodyPr anchor="ctr">
            <a:normAutofit/>
          </a:bodyPr>
          <a:lstStyle>
            <a:lvl1pPr algn="ctr">
              <a:defRPr sz="4800"/>
            </a:lvl1pPr>
          </a:lstStyle>
          <a:p>
            <a:r>
              <a:rPr lang="en-US"/>
              <a:t>Click to edit Master title style</a:t>
            </a:r>
            <a:endParaRPr lang="en-US" dirty="0"/>
          </a:p>
        </p:txBody>
      </p:sp>
      <p:sp>
        <p:nvSpPr>
          <p:cNvPr id="12" name="Text Placeholder 3"/>
          <p:cNvSpPr>
            <a:spLocks noGrp="1"/>
          </p:cNvSpPr>
          <p:nvPr>
            <p:ph type="body" sz="half" idx="13"/>
          </p:nvPr>
        </p:nvSpPr>
        <p:spPr>
          <a:xfrm>
            <a:off x="1550264" y="3610032"/>
            <a:ext cx="8667956" cy="377768"/>
          </a:xfrm>
        </p:spPr>
        <p:txBody>
          <a:bodyPr anchor="t">
            <a:normAutofit/>
          </a:bodyPr>
          <a:lstStyle>
            <a:lvl1pPr marL="0" indent="0" algn="r">
              <a:buNone/>
              <a:defRPr sz="1400">
                <a:solidFill>
                  <a:schemeClr val="tx1">
                    <a:lumMod val="50000"/>
                    <a:lumOff val="5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685801" y="4106334"/>
            <a:ext cx="10396882" cy="1268252"/>
          </a:xfrm>
        </p:spPr>
        <p:txBody>
          <a:bodyPr anchor="ct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6FA2B21-3FCD-4721-B95C-427943F61125}" type="datetime1">
              <a:rPr lang="en-US" smtClean="0"/>
              <a:t>3/22/2022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4B7E4EF-A1BD-40F4-AB7B-04F084DD991D}" type="slidenum">
              <a:rPr lang="en-US" smtClean="0"/>
              <a:t>‹#›</a:t>
            </a:fld>
            <a:endParaRPr lang="en-US" dirty="0"/>
          </a:p>
        </p:txBody>
      </p:sp>
      <p:sp>
        <p:nvSpPr>
          <p:cNvPr id="13" name="TextBox 12"/>
          <p:cNvSpPr txBox="1"/>
          <p:nvPr/>
        </p:nvSpPr>
        <p:spPr>
          <a:xfrm>
            <a:off x="685801" y="89262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10473083" y="292282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2683457594"/>
      </p:ext>
    </p:extLst>
  </p:cSld>
  <p:clrMapOvr>
    <a:masterClrMapping/>
  </p:clrMapOvr>
  <p:hf sldNum="0" hdr="0" ftr="0" dt="0"/>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85800" y="1723854"/>
            <a:ext cx="10394707" cy="2511835"/>
          </a:xfrm>
        </p:spPr>
        <p:txBody>
          <a:bodyPr anchor="b">
            <a:normAutofit/>
          </a:bodyPr>
          <a:lstStyle>
            <a:lvl1pPr algn="l">
              <a:defRPr sz="4800"/>
            </a:lvl1pPr>
          </a:lstStyle>
          <a:p>
            <a:r>
              <a:rPr lang="en-US"/>
              <a:t>Click to edit Master title style</a:t>
            </a:r>
            <a:endParaRPr lang="en-US" dirty="0"/>
          </a:p>
        </p:txBody>
      </p:sp>
      <p:sp>
        <p:nvSpPr>
          <p:cNvPr id="4" name="Text Placeholder 3"/>
          <p:cNvSpPr>
            <a:spLocks noGrp="1"/>
          </p:cNvSpPr>
          <p:nvPr>
            <p:ph type="body" sz="half" idx="2"/>
          </p:nvPr>
        </p:nvSpPr>
        <p:spPr>
          <a:xfrm>
            <a:off x="685800" y="4247468"/>
            <a:ext cx="10394707" cy="1140644"/>
          </a:xfrm>
        </p:spPr>
        <p:txBody>
          <a:bodyPr anchor="t">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6FA2B21-3FCD-4721-B95C-427943F61125}" type="datetime1">
              <a:rPr lang="en-US" smtClean="0"/>
              <a:t>3/22/2022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99711243"/>
      </p:ext>
    </p:extLst>
  </p:cSld>
  <p:clrMapOvr>
    <a:masterClrMapping/>
  </p:clrMapOvr>
  <p:hf sldNum="0" hdr="0" ftr="0" dt="0"/>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685802" y="685800"/>
            <a:ext cx="10394706" cy="1151965"/>
          </a:xfrm>
        </p:spPr>
        <p:txBody>
          <a:bodyPr/>
          <a:lstStyle>
            <a:lvl1pPr algn="ctr">
              <a:defRPr/>
            </a:lvl1pPr>
          </a:lstStyle>
          <a:p>
            <a:r>
              <a:rPr lang="en-US"/>
              <a:t>Click to edit Master title style</a:t>
            </a:r>
            <a:endParaRPr lang="en-US" dirty="0"/>
          </a:p>
        </p:txBody>
      </p:sp>
      <p:sp>
        <p:nvSpPr>
          <p:cNvPr id="7" name="Text Placeholder 2"/>
          <p:cNvSpPr>
            <a:spLocks noGrp="1"/>
          </p:cNvSpPr>
          <p:nvPr>
            <p:ph type="body" idx="1"/>
          </p:nvPr>
        </p:nvSpPr>
        <p:spPr>
          <a:xfrm>
            <a:off x="685802" y="2063395"/>
            <a:ext cx="3310128" cy="576262"/>
          </a:xfrm>
        </p:spPr>
        <p:txBody>
          <a:bodyPr anchor="b">
            <a:noAutofit/>
          </a:bodyPr>
          <a:lstStyle>
            <a:lvl1pPr marL="0" indent="0" algn="ctr">
              <a:lnSpc>
                <a:spcPct val="90000"/>
              </a:lnSpc>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685802" y="2639658"/>
            <a:ext cx="3310128" cy="273492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234622" y="2063395"/>
            <a:ext cx="3310128" cy="576262"/>
          </a:xfrm>
        </p:spPr>
        <p:txBody>
          <a:bodyPr anchor="b">
            <a:noAutofit/>
          </a:bodyPr>
          <a:lstStyle>
            <a:lvl1pPr marL="0" indent="0" algn="ctr">
              <a:lnSpc>
                <a:spcPct val="90000"/>
              </a:lnSpc>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234621" y="2639658"/>
            <a:ext cx="3310128" cy="273492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770380" y="2063395"/>
            <a:ext cx="3310128" cy="576262"/>
          </a:xfrm>
        </p:spPr>
        <p:txBody>
          <a:bodyPr anchor="b">
            <a:noAutofit/>
          </a:bodyPr>
          <a:lstStyle>
            <a:lvl1pPr marL="0" indent="0" algn="ctr">
              <a:lnSpc>
                <a:spcPct val="90000"/>
              </a:lnSpc>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770380" y="2639658"/>
            <a:ext cx="3310128" cy="273492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F6FA2B21-3FCD-4721-B95C-427943F61125}" type="datetime1">
              <a:rPr lang="en-US" smtClean="0"/>
              <a:t>3/22/2022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1781368080"/>
      </p:ext>
    </p:extLst>
  </p:cSld>
  <p:clrMapOvr>
    <a:masterClrMapping/>
  </p:clrMapOvr>
  <p:hf sldNum="0" hdr="0" ftr="0" dt="0"/>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685801" y="685800"/>
            <a:ext cx="10396882" cy="1151965"/>
          </a:xfrm>
        </p:spPr>
        <p:txBody>
          <a:bodyPr/>
          <a:lstStyle>
            <a:lvl1pPr algn="ctr">
              <a:defRPr/>
            </a:lvl1pPr>
          </a:lstStyle>
          <a:p>
            <a:r>
              <a:rPr lang="en-US"/>
              <a:t>Click to edit Master title style</a:t>
            </a:r>
            <a:endParaRPr lang="en-US" dirty="0"/>
          </a:p>
        </p:txBody>
      </p:sp>
      <p:sp>
        <p:nvSpPr>
          <p:cNvPr id="19" name="Text Placeholder 2"/>
          <p:cNvSpPr>
            <a:spLocks noGrp="1"/>
          </p:cNvSpPr>
          <p:nvPr>
            <p:ph type="body" idx="1"/>
          </p:nvPr>
        </p:nvSpPr>
        <p:spPr>
          <a:xfrm>
            <a:off x="691840" y="3813025"/>
            <a:ext cx="3310128" cy="576262"/>
          </a:xfrm>
        </p:spPr>
        <p:txBody>
          <a:bodyPr anchor="b">
            <a:noAutofit/>
          </a:bodyPr>
          <a:lstStyle>
            <a:lvl1pPr marL="0" indent="0" algn="ctr">
              <a:lnSpc>
                <a:spcPct val="90000"/>
              </a:lnSpc>
              <a:buNone/>
              <a:defRPr sz="22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685780" y="2063395"/>
            <a:ext cx="3310128" cy="1536725"/>
          </a:xfrm>
          <a:prstGeom prst="roundRect">
            <a:avLst>
              <a:gd name="adj" fmla="val 0"/>
            </a:avLst>
          </a:prstGeom>
          <a:ln w="57150" cmpd="thinThick">
            <a:solidFill>
              <a:schemeClr val="bg1">
                <a:lumMod val="50000"/>
              </a:schemeClr>
            </a:solidFill>
            <a:miter lim="800000"/>
          </a:ln>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691840" y="4389287"/>
            <a:ext cx="3310128" cy="98529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237410" y="3813025"/>
            <a:ext cx="3310128" cy="576262"/>
          </a:xfrm>
        </p:spPr>
        <p:txBody>
          <a:bodyPr anchor="b">
            <a:noAutofit/>
          </a:bodyPr>
          <a:lstStyle>
            <a:lvl1pPr marL="0" indent="0" algn="ctr">
              <a:lnSpc>
                <a:spcPct val="90000"/>
              </a:lnSpc>
              <a:buNone/>
              <a:defRPr sz="22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235999" y="2063395"/>
            <a:ext cx="3310128" cy="1535237"/>
          </a:xfrm>
          <a:prstGeom prst="roundRect">
            <a:avLst>
              <a:gd name="adj" fmla="val 0"/>
            </a:avLst>
          </a:prstGeom>
          <a:ln w="57150" cmpd="thinThick">
            <a:solidFill>
              <a:schemeClr val="bg1">
                <a:lumMod val="50000"/>
              </a:schemeClr>
            </a:solidFill>
            <a:miter lim="800000"/>
          </a:ln>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235999" y="4389286"/>
            <a:ext cx="3310128" cy="985300"/>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768944" y="3813025"/>
            <a:ext cx="3310128" cy="576262"/>
          </a:xfrm>
        </p:spPr>
        <p:txBody>
          <a:bodyPr anchor="b">
            <a:noAutofit/>
          </a:bodyPr>
          <a:lstStyle>
            <a:lvl1pPr marL="0" indent="0" algn="ctr">
              <a:lnSpc>
                <a:spcPct val="90000"/>
              </a:lnSpc>
              <a:buNone/>
              <a:defRPr sz="22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7768819" y="2063394"/>
            <a:ext cx="3310128" cy="1537196"/>
          </a:xfrm>
          <a:prstGeom prst="roundRect">
            <a:avLst>
              <a:gd name="adj" fmla="val 0"/>
            </a:avLst>
          </a:prstGeom>
          <a:ln w="57150" cmpd="thinThick">
            <a:solidFill>
              <a:schemeClr val="bg1">
                <a:lumMod val="50000"/>
              </a:schemeClr>
            </a:solidFill>
            <a:miter lim="800000"/>
          </a:ln>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768819" y="4389284"/>
            <a:ext cx="3310128" cy="985302"/>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F6FA2B21-3FCD-4721-B95C-427943F61125}" type="datetime1">
              <a:rPr lang="en-US" smtClean="0"/>
              <a:t>3/22/2022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780402591"/>
      </p:ext>
    </p:extLst>
  </p:cSld>
  <p:clrMapOvr>
    <a:masterClrMapping/>
  </p:clrMapOvr>
  <p:hf sldNum="0" hdr="0" ftr="0" dt="0"/>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r">
              <a:defRPr/>
            </a:lvl1pPr>
          </a:lstStyle>
          <a:p>
            <a:r>
              <a:rPr lang="en-US"/>
              <a:t>Click to edit Master title style</a:t>
            </a:r>
            <a:endParaRPr lang="en-US" dirty="0"/>
          </a:p>
        </p:txBody>
      </p:sp>
      <p:sp>
        <p:nvSpPr>
          <p:cNvPr id="11" name="Vertical Text Placeholder 2"/>
          <p:cNvSpPr>
            <a:spLocks noGrp="1"/>
          </p:cNvSpPr>
          <p:nvPr>
            <p:ph type="body" orient="vert" sz="quarter" idx="13"/>
          </p:nvPr>
        </p:nvSpPr>
        <p:spPr>
          <a:xfrm>
            <a:off x="685800" y="2063396"/>
            <a:ext cx="10394707" cy="331119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6FA2B21-3FCD-4721-B95C-427943F61125}" type="datetime1">
              <a:rPr lang="en-US" smtClean="0"/>
              <a:t>3/22/2022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1142827493"/>
      </p:ext>
    </p:extLst>
  </p:cSld>
  <p:clrMapOvr>
    <a:masterClrMapping/>
  </p:clrMapOvr>
  <p:hf sldNum="0" hdr="0" ftr="0" dt="0"/>
</p:sldLayout>
</file>

<file path=ppt/slideLayouts/slideLayout2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15862" y="685800"/>
            <a:ext cx="2264646" cy="4688785"/>
          </a:xfrm>
        </p:spPr>
        <p:txBody>
          <a:bodyPr vert="eaVert"/>
          <a:lstStyle>
            <a:lvl1pPr algn="l">
              <a:defRPr/>
            </a:lvl1pPr>
          </a:lstStyle>
          <a:p>
            <a:r>
              <a:rPr lang="en-US"/>
              <a:t>Click to edit Master title style</a:t>
            </a:r>
            <a:endParaRPr lang="en-US" dirty="0"/>
          </a:p>
        </p:txBody>
      </p:sp>
      <p:sp>
        <p:nvSpPr>
          <p:cNvPr id="8" name="Vertical Text Placeholder 2"/>
          <p:cNvSpPr>
            <a:spLocks noGrp="1"/>
          </p:cNvSpPr>
          <p:nvPr>
            <p:ph type="body" orient="vert" sz="quarter" idx="13"/>
          </p:nvPr>
        </p:nvSpPr>
        <p:spPr>
          <a:xfrm>
            <a:off x="685800" y="685800"/>
            <a:ext cx="7904431" cy="4688785"/>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6FA2B21-3FCD-4721-B95C-427943F61125}" type="datetime1">
              <a:rPr lang="en-US" smtClean="0"/>
              <a:t>3/22/2022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1142633024"/>
      </p:ext>
    </p:extLst>
  </p:cSld>
  <p:clrMapOvr>
    <a:masterClrMapping/>
  </p:clrMapOvr>
  <p:hf sldNum="0" hdr="0" ftr="0" dt="0"/>
</p:sldLayout>
</file>

<file path=ppt/slideLayouts/slideLayout27.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332B432-ACDA-4023-A761-2BAB76577B62}" type="datetime1">
              <a:rPr lang="en-US" smtClean="0"/>
              <a:t>3/22/2022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8282647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7.xml"/><Relationship Id="rId13" Type="http://schemas.openxmlformats.org/officeDocument/2006/relationships/slideLayout" Target="../slideLayouts/slideLayout22.xml"/><Relationship Id="rId18" Type="http://schemas.openxmlformats.org/officeDocument/2006/relationships/slideLayout" Target="../slideLayouts/slideLayout27.xml"/><Relationship Id="rId3" Type="http://schemas.openxmlformats.org/officeDocument/2006/relationships/slideLayout" Target="../slideLayouts/slideLayout12.xml"/><Relationship Id="rId7" Type="http://schemas.openxmlformats.org/officeDocument/2006/relationships/slideLayout" Target="../slideLayouts/slideLayout16.xml"/><Relationship Id="rId12" Type="http://schemas.openxmlformats.org/officeDocument/2006/relationships/slideLayout" Target="../slideLayouts/slideLayout21.xml"/><Relationship Id="rId17" Type="http://schemas.openxmlformats.org/officeDocument/2006/relationships/slideLayout" Target="../slideLayouts/slideLayout26.xml"/><Relationship Id="rId2" Type="http://schemas.openxmlformats.org/officeDocument/2006/relationships/slideLayout" Target="../slideLayouts/slideLayout11.xml"/><Relationship Id="rId16" Type="http://schemas.openxmlformats.org/officeDocument/2006/relationships/slideLayout" Target="../slideLayouts/slideLayout25.xml"/><Relationship Id="rId20" Type="http://schemas.openxmlformats.org/officeDocument/2006/relationships/image" Target="../media/image4.jpg"/><Relationship Id="rId1" Type="http://schemas.openxmlformats.org/officeDocument/2006/relationships/slideLayout" Target="../slideLayouts/slideLayout10.xml"/><Relationship Id="rId6" Type="http://schemas.openxmlformats.org/officeDocument/2006/relationships/slideLayout" Target="../slideLayouts/slideLayout15.xml"/><Relationship Id="rId11" Type="http://schemas.openxmlformats.org/officeDocument/2006/relationships/slideLayout" Target="../slideLayouts/slideLayout20.xml"/><Relationship Id="rId5" Type="http://schemas.openxmlformats.org/officeDocument/2006/relationships/slideLayout" Target="../slideLayouts/slideLayout14.xml"/><Relationship Id="rId15" Type="http://schemas.openxmlformats.org/officeDocument/2006/relationships/slideLayout" Target="../slideLayouts/slideLayout24.xml"/><Relationship Id="rId10" Type="http://schemas.openxmlformats.org/officeDocument/2006/relationships/slideLayout" Target="../slideLayouts/slideLayout19.xml"/><Relationship Id="rId19" Type="http://schemas.openxmlformats.org/officeDocument/2006/relationships/theme" Target="../theme/theme2.xml"/><Relationship Id="rId4" Type="http://schemas.openxmlformats.org/officeDocument/2006/relationships/slideLayout" Target="../slideLayouts/slideLayout13.xml"/><Relationship Id="rId9" Type="http://schemas.openxmlformats.org/officeDocument/2006/relationships/slideLayout" Target="../slideLayouts/slideLayout18.xml"/><Relationship Id="rId14" Type="http://schemas.openxmlformats.org/officeDocument/2006/relationships/slideLayout" Target="../slideLayouts/slideLayout2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E94681D-2A4C-4A8D-B9B5-31D440D0328D}"/>
              </a:ext>
            </a:extLst>
          </p:cNvPr>
          <p:cNvSpPr/>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6"/>
          <p:cNvSpPr/>
          <p:nvPr/>
        </p:nvSpPr>
        <p:spPr>
          <a:xfrm>
            <a:off x="234696" y="237744"/>
            <a:ext cx="11722608" cy="6382512"/>
          </a:xfrm>
          <a:prstGeom prst="rect">
            <a:avLst/>
          </a:prstGeom>
          <a:solidFill>
            <a:schemeClr val="bg1">
              <a:lumMod val="75000"/>
              <a:alpha val="60000"/>
            </a:schemeClr>
          </a:solidFill>
          <a:ln w="6350" cap="flat" cmpd="sng" algn="ctr">
            <a:noFill/>
            <a:prstDash val="solid"/>
          </a:ln>
          <a:effectLst>
            <a:softEdge rad="0"/>
          </a:effectLst>
        </p:spPr>
      </p:sp>
      <p:sp>
        <p:nvSpPr>
          <p:cNvPr id="8" name="Rectangle 7"/>
          <p:cNvSpPr/>
          <p:nvPr/>
        </p:nvSpPr>
        <p:spPr>
          <a:xfrm>
            <a:off x="371856" y="374904"/>
            <a:ext cx="11448288" cy="6108192"/>
          </a:xfrm>
          <a:prstGeom prst="rect">
            <a:avLst/>
          </a:prstGeom>
          <a:noFill/>
          <a:ln w="6350" cap="sq" cmpd="sng" algn="ctr">
            <a:solidFill>
              <a:schemeClr val="tx1">
                <a:lumMod val="85000"/>
                <a:lumOff val="15000"/>
              </a:schemeClr>
            </a:solidFill>
            <a:prstDash val="solid"/>
            <a:miter lim="800000"/>
          </a:ln>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66800" y="2103120"/>
            <a:ext cx="10058400" cy="384962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56794" y="6035040"/>
            <a:ext cx="2893045" cy="365760"/>
          </a:xfrm>
          <a:prstGeom prst="rect">
            <a:avLst/>
          </a:prstGeom>
        </p:spPr>
        <p:txBody>
          <a:bodyPr vert="horz" lIns="91440" tIns="45720" rIns="91440" bIns="45720" rtlCol="0" anchor="b"/>
          <a:lstStyle>
            <a:lvl1pPr algn="r">
              <a:defRPr sz="800">
                <a:solidFill>
                  <a:schemeClr val="tx1">
                    <a:lumMod val="75000"/>
                    <a:lumOff val="25000"/>
                  </a:schemeClr>
                </a:solidFill>
              </a:defRPr>
            </a:lvl1pPr>
          </a:lstStyle>
          <a:p>
            <a:fld id="{F6FA2B21-3FCD-4721-B95C-427943F61125}" type="datetime1">
              <a:rPr lang="en-US" smtClean="0"/>
              <a:t>3/22/2022</a:t>
            </a:fld>
            <a:endParaRPr lang="en-US" dirty="0"/>
          </a:p>
        </p:txBody>
      </p:sp>
      <p:sp>
        <p:nvSpPr>
          <p:cNvPr id="5" name="Footer Placeholder 4"/>
          <p:cNvSpPr>
            <a:spLocks noGrp="1"/>
          </p:cNvSpPr>
          <p:nvPr>
            <p:ph type="ftr" sz="quarter" idx="3"/>
          </p:nvPr>
        </p:nvSpPr>
        <p:spPr>
          <a:xfrm>
            <a:off x="1066800" y="6035040"/>
            <a:ext cx="5816600" cy="365760"/>
          </a:xfrm>
          <a:prstGeom prst="rect">
            <a:avLst/>
          </a:prstGeom>
        </p:spPr>
        <p:txBody>
          <a:bodyPr vert="horz" lIns="91440" tIns="45720" rIns="91440" bIns="45720" rtlCol="0" anchor="b"/>
          <a:lstStyle>
            <a:lvl1pPr algn="l">
              <a:defRPr sz="800">
                <a:solidFill>
                  <a:schemeClr val="tx1">
                    <a:lumMod val="85000"/>
                    <a:lumOff val="15000"/>
                  </a:schemeClr>
                </a:solidFill>
              </a:defRPr>
            </a:lvl1pPr>
          </a:lstStyle>
          <a:p>
            <a:endParaRPr lang="en-US" dirty="0"/>
          </a:p>
        </p:txBody>
      </p:sp>
      <p:sp>
        <p:nvSpPr>
          <p:cNvPr id="6" name="Slide Number Placeholder 5"/>
          <p:cNvSpPr>
            <a:spLocks noGrp="1"/>
          </p:cNvSpPr>
          <p:nvPr>
            <p:ph type="sldNum" sz="quarter" idx="4"/>
          </p:nvPr>
        </p:nvSpPr>
        <p:spPr>
          <a:xfrm>
            <a:off x="10287000" y="6035040"/>
            <a:ext cx="838200" cy="365760"/>
          </a:xfrm>
          <a:prstGeom prst="rect">
            <a:avLst/>
          </a:prstGeom>
        </p:spPr>
        <p:txBody>
          <a:bodyPr vert="horz" lIns="91440" tIns="45720" rIns="91440" bIns="45720" rtlCol="0" anchor="b"/>
          <a:lstStyle>
            <a:lvl1pPr algn="r">
              <a:defRPr sz="800">
                <a:solidFill>
                  <a:schemeClr val="tx1">
                    <a:lumMod val="75000"/>
                    <a:lumOff val="2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3811577630"/>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65" r:id="rId5"/>
    <p:sldLayoutId id="2147483671" r:id="rId6"/>
    <p:sldLayoutId id="2147483672" r:id="rId7"/>
    <p:sldLayoutId id="2147483662" r:id="rId8"/>
    <p:sldLayoutId id="2147483663" r:id="rId9"/>
  </p:sldLayoutIdLst>
  <p:hf sldNum="0" hdr="0" ftr="0" dt="0"/>
  <p:txStyles>
    <p:titleStyle>
      <a:lvl1pPr algn="l" defTabSz="914400" rtl="0" eaLnBrk="1" latinLnBrk="0" hangingPunct="1">
        <a:lnSpc>
          <a:spcPct val="90000"/>
        </a:lnSpc>
        <a:spcBef>
          <a:spcPct val="0"/>
        </a:spcBef>
        <a:buNone/>
        <a:defRPr lang="en-US" sz="4000" i="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10000"/>
        </a:lnSpc>
        <a:spcBef>
          <a:spcPts val="900"/>
        </a:spcBef>
        <a:spcAft>
          <a:spcPts val="0"/>
        </a:spcAft>
        <a:buClr>
          <a:schemeClr val="tx1">
            <a:lumMod val="85000"/>
            <a:lumOff val="15000"/>
          </a:schemeClr>
        </a:buClr>
        <a:buFont typeface="Garamond" pitchFamily="18" charset="0"/>
        <a:buChar char="◦"/>
        <a:defRPr sz="15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3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7" name="Picture 6" descr="Brickwork-HD-R1a.jpg"/>
          <p:cNvPicPr>
            <a:picLocks noChangeAspect="1"/>
          </p:cNvPicPr>
          <p:nvPr/>
        </p:nvPicPr>
        <p:blipFill>
          <a:blip r:embed="rId20">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0" name="Group 9"/>
          <p:cNvGrpSpPr/>
          <p:nvPr/>
        </p:nvGrpSpPr>
        <p:grpSpPr>
          <a:xfrm>
            <a:off x="-25397" y="0"/>
            <a:ext cx="12005350" cy="6644081"/>
            <a:chOff x="-25397" y="0"/>
            <a:chExt cx="12005350" cy="6644081"/>
          </a:xfrm>
        </p:grpSpPr>
        <p:sp useBgFill="1">
          <p:nvSpPr>
            <p:cNvPr id="11" name="Rectangle 10"/>
            <p:cNvSpPr/>
            <p:nvPr/>
          </p:nvSpPr>
          <p:spPr>
            <a:xfrm>
              <a:off x="1" y="0"/>
              <a:ext cx="11979952" cy="6644081"/>
            </a:xfrm>
            <a:prstGeom prst="rect">
              <a:avLst/>
            </a:prstGeom>
            <a:ln>
              <a:noFill/>
            </a:ln>
            <a:effectLst>
              <a:outerShdw blurRad="98425" dist="76200" dir="4380000" algn="tl" rotWithShape="0">
                <a:srgbClr val="000000">
                  <a:alpha val="68000"/>
                </a:srgbClr>
              </a:outerShdw>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25397" y="0"/>
              <a:ext cx="11773291" cy="6419514"/>
            </a:xfrm>
            <a:custGeom>
              <a:avLst/>
              <a:gdLst/>
              <a:ahLst/>
              <a:cxnLst/>
              <a:rect l="l" t="t" r="r" b="b"/>
              <a:pathLst>
                <a:path w="11773291" h="6419514">
                  <a:moveTo>
                    <a:pt x="11750059" y="0"/>
                  </a:moveTo>
                  <a:lnTo>
                    <a:pt x="11773291" y="6419514"/>
                  </a:lnTo>
                  <a:lnTo>
                    <a:pt x="0" y="6411047"/>
                  </a:lnTo>
                </a:path>
              </a:pathLst>
            </a:custGeom>
            <a:ln w="82550">
              <a:solidFill>
                <a:schemeClr val="tx1">
                  <a:lumMod val="50000"/>
                  <a:lumOff val="50000"/>
                </a:schemeClr>
              </a:solidFill>
              <a:miter lim="800000"/>
            </a:ln>
          </p:spPr>
          <p:style>
            <a:lnRef idx="2">
              <a:schemeClr val="accent1"/>
            </a:lnRef>
            <a:fillRef idx="0">
              <a:schemeClr val="accent1"/>
            </a:fillRef>
            <a:effectRef idx="1">
              <a:schemeClr val="accent1"/>
            </a:effectRef>
            <a:fontRef idx="minor">
              <a:schemeClr val="tx1"/>
            </a:fontRef>
          </p:style>
        </p:sp>
        <p:sp>
          <p:nvSpPr>
            <p:cNvPr id="13" name="Rectangle 12"/>
            <p:cNvSpPr/>
            <p:nvPr/>
          </p:nvSpPr>
          <p:spPr>
            <a:xfrm>
              <a:off x="1" y="5600215"/>
              <a:ext cx="11706512" cy="780581"/>
            </a:xfrm>
            <a:prstGeom prst="rect">
              <a:avLst/>
            </a:pr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85801" y="685800"/>
            <a:ext cx="10396882" cy="1151965"/>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0" y="2063396"/>
            <a:ext cx="10396883" cy="3311189"/>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98083" y="5757334"/>
            <a:ext cx="3784600" cy="498470"/>
          </a:xfrm>
          <a:prstGeom prst="rect">
            <a:avLst/>
          </a:prstGeom>
        </p:spPr>
        <p:txBody>
          <a:bodyPr vert="horz" lIns="91440" tIns="45720" rIns="91440" bIns="45720" rtlCol="0" anchor="ctr"/>
          <a:lstStyle>
            <a:lvl1pPr algn="r">
              <a:defRPr sz="3200" cap="all" baseline="0">
                <a:solidFill>
                  <a:schemeClr val="accent1">
                    <a:lumMod val="50000"/>
                  </a:schemeClr>
                </a:solidFill>
              </a:defRPr>
            </a:lvl1pPr>
          </a:lstStyle>
          <a:p>
            <a:fld id="{F6FA2B21-3FCD-4721-B95C-427943F61125}" type="datetime1">
              <a:rPr lang="en-US" smtClean="0"/>
              <a:t>3/22/2022</a:t>
            </a:fld>
            <a:endParaRPr lang="en-US" dirty="0"/>
          </a:p>
        </p:txBody>
      </p:sp>
      <p:sp>
        <p:nvSpPr>
          <p:cNvPr id="5" name="Footer Placeholder 4"/>
          <p:cNvSpPr>
            <a:spLocks noGrp="1"/>
          </p:cNvSpPr>
          <p:nvPr>
            <p:ph type="ftr" sz="quarter" idx="3"/>
          </p:nvPr>
        </p:nvSpPr>
        <p:spPr>
          <a:xfrm>
            <a:off x="685801" y="5757334"/>
            <a:ext cx="5499719" cy="498470"/>
          </a:xfrm>
          <a:prstGeom prst="rect">
            <a:avLst/>
          </a:prstGeom>
        </p:spPr>
        <p:txBody>
          <a:bodyPr vert="horz" lIns="91440" tIns="45720" rIns="91440" bIns="45720" rtlCol="0" anchor="ctr"/>
          <a:lstStyle>
            <a:lvl1pPr algn="l">
              <a:defRPr sz="3200" cap="all" baseline="0">
                <a:solidFill>
                  <a:schemeClr val="accent1">
                    <a:lumMod val="50000"/>
                  </a:schemeClr>
                </a:solidFill>
              </a:defRPr>
            </a:lvl1pPr>
          </a:lstStyle>
          <a:p>
            <a:endParaRPr lang="en-US" dirty="0"/>
          </a:p>
        </p:txBody>
      </p:sp>
      <p:sp>
        <p:nvSpPr>
          <p:cNvPr id="6" name="Slide Number Placeholder 5"/>
          <p:cNvSpPr>
            <a:spLocks noGrp="1"/>
          </p:cNvSpPr>
          <p:nvPr>
            <p:ph type="sldNum" sz="quarter" idx="4"/>
          </p:nvPr>
        </p:nvSpPr>
        <p:spPr>
          <a:xfrm>
            <a:off x="6287121" y="5757334"/>
            <a:ext cx="907186" cy="498470"/>
          </a:xfrm>
          <a:prstGeom prst="rect">
            <a:avLst/>
          </a:prstGeom>
        </p:spPr>
        <p:txBody>
          <a:bodyPr vert="horz" lIns="91440" tIns="45720" rIns="91440" bIns="45720" rtlCol="0" anchor="ctr"/>
          <a:lstStyle>
            <a:lvl1pPr algn="ctr">
              <a:defRPr sz="3200" cap="all" baseline="0">
                <a:solidFill>
                  <a:schemeClr val="accent1">
                    <a:lumMod val="50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3569720290"/>
      </p:ext>
    </p:extLst>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 id="2147483686" r:id="rId12"/>
    <p:sldLayoutId id="2147483687" r:id="rId13"/>
    <p:sldLayoutId id="2147483688" r:id="rId14"/>
    <p:sldLayoutId id="2147483689" r:id="rId15"/>
    <p:sldLayoutId id="2147483690" r:id="rId16"/>
    <p:sldLayoutId id="2147483691" r:id="rId17"/>
    <p:sldLayoutId id="2147483692" r:id="rId18"/>
  </p:sldLayoutIdLst>
  <p:hf sldNum="0" hdr="0" ftr="0" dt="0"/>
  <p:txStyles>
    <p:titleStyle>
      <a:lvl1pPr algn="l" defTabSz="914400" rtl="0" eaLnBrk="1" latinLnBrk="0" hangingPunct="1">
        <a:lnSpc>
          <a:spcPct val="90000"/>
        </a:lnSpc>
        <a:spcBef>
          <a:spcPct val="0"/>
        </a:spcBef>
        <a:buNone/>
        <a:defRPr sz="5400" kern="1200" cap="all" baseline="0">
          <a:solidFill>
            <a:schemeClr val="accent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18.xml.rels><?xml version="1.0" encoding="UTF-8" standalone="yes"?>
<Relationships xmlns="http://schemas.openxmlformats.org/package/2006/relationships"><Relationship Id="rId3" Type="http://schemas.openxmlformats.org/officeDocument/2006/relationships/hyperlink" Target="https://images.app.goo.gl/pgNywioXMzJHrXDH9" TargetMode="External"/><Relationship Id="rId2" Type="http://schemas.openxmlformats.org/officeDocument/2006/relationships/image" Target="../media/image6.jpeg"/><Relationship Id="rId1" Type="http://schemas.openxmlformats.org/officeDocument/2006/relationships/slideLayout" Target="../slideLayouts/slideLayout2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2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7.xml"/></Relationships>
</file>

<file path=ppt/slides/_rels/slide26.xml.rels><?xml version="1.0" encoding="UTF-8" standalone="yes"?>
<Relationships xmlns="http://schemas.openxmlformats.org/package/2006/relationships"><Relationship Id="rId3" Type="http://schemas.openxmlformats.org/officeDocument/2006/relationships/hyperlink" Target="https://www.ingenioempresa.com/en/problem-tree/#What_is_the_problem_tree" TargetMode="External"/><Relationship Id="rId2" Type="http://schemas.openxmlformats.org/officeDocument/2006/relationships/hyperlink" Target="https://meas.illinois.edu/wp-content/uploads/2017/02/MEAS-Participatory-Methods-Tip-Sheet-Problem-Tree-Analysis.pdf" TargetMode="External"/><Relationship Id="rId1" Type="http://schemas.openxmlformats.org/officeDocument/2006/relationships/slideLayout" Target="../slideLayouts/slideLayout27.xml"/><Relationship Id="rId4" Type="http://schemas.openxmlformats.org/officeDocument/2006/relationships/hyperlink" Target="https://images.app.goo.gl/pgNywioXMzJHrXDH9" TargetMode="Externa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descr="abstract image">
            <a:extLst>
              <a:ext uri="{FF2B5EF4-FFF2-40B4-BE49-F238E27FC236}">
                <a16:creationId xmlns:a16="http://schemas.microsoft.com/office/drawing/2014/main" id="{8045422F-7258-40AC-BD2E-2469AA448922}"/>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20" y="10"/>
            <a:ext cx="12191980" cy="6857990"/>
          </a:xfrm>
          <a:prstGeom prst="rect">
            <a:avLst/>
          </a:prstGeom>
        </p:spPr>
      </p:pic>
      <p:sp>
        <p:nvSpPr>
          <p:cNvPr id="82" name="Rectangle 81">
            <a:extLst>
              <a:ext uri="{FF2B5EF4-FFF2-40B4-BE49-F238E27FC236}">
                <a16:creationId xmlns:a16="http://schemas.microsoft.com/office/drawing/2014/main" id="{2644B391-9BFE-445C-A9EC-F544BB85FB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95067" y="1808532"/>
            <a:ext cx="5452527" cy="3240936"/>
          </a:xfrm>
          <a:prstGeom prst="rect">
            <a:avLst/>
          </a:prstGeom>
          <a:solidFill>
            <a:schemeClr val="bg1">
              <a:lumMod val="75000"/>
              <a:lumOff val="25000"/>
            </a:schemeClr>
          </a:solidFill>
          <a:ln w="6350" cap="sq" cmpd="sng" algn="ctr">
            <a:noFill/>
            <a:prstDash val="solid"/>
            <a:miter lim="800000"/>
          </a:ln>
          <a:effectLst/>
        </p:spPr>
      </p:sp>
      <p:sp>
        <p:nvSpPr>
          <p:cNvPr id="84" name="Rectangle 83">
            <a:extLst>
              <a:ext uri="{FF2B5EF4-FFF2-40B4-BE49-F238E27FC236}">
                <a16:creationId xmlns:a16="http://schemas.microsoft.com/office/drawing/2014/main" id="{80F26E69-87D9-4655-AE7B-280A87AA3C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861010" y="1975104"/>
            <a:ext cx="5120640" cy="2907792"/>
          </a:xfrm>
          <a:prstGeom prst="rect">
            <a:avLst/>
          </a:prstGeom>
          <a:noFill/>
          <a:ln w="6350" cap="sq" cmpd="sng" algn="ctr">
            <a:solidFill>
              <a:schemeClr val="tx1"/>
            </a:solidFill>
            <a:prstDash val="solid"/>
            <a:miter lim="800000"/>
          </a:ln>
          <a:effectLst>
            <a:softEdge rad="0"/>
          </a:effectLst>
        </p:spPr>
      </p:sp>
      <p:sp>
        <p:nvSpPr>
          <p:cNvPr id="2" name="Title 1">
            <a:extLst>
              <a:ext uri="{FF2B5EF4-FFF2-40B4-BE49-F238E27FC236}">
                <a16:creationId xmlns:a16="http://schemas.microsoft.com/office/drawing/2014/main" id="{18C3B467-088C-4F3D-A9A7-105C4E1E20CD}"/>
              </a:ext>
            </a:extLst>
          </p:cNvPr>
          <p:cNvSpPr>
            <a:spLocks noGrp="1"/>
          </p:cNvSpPr>
          <p:nvPr>
            <p:ph type="ctrTitle"/>
          </p:nvPr>
        </p:nvSpPr>
        <p:spPr>
          <a:xfrm>
            <a:off x="6033793" y="2355458"/>
            <a:ext cx="4775075" cy="886909"/>
          </a:xfrm>
        </p:spPr>
        <p:txBody>
          <a:bodyPr>
            <a:normAutofit/>
          </a:bodyPr>
          <a:lstStyle/>
          <a:p>
            <a:r>
              <a:rPr lang="en-ID" sz="2400" dirty="0">
                <a:solidFill>
                  <a:srgbClr val="FCF7F1"/>
                </a:solidFill>
                <a:effectLst/>
                <a:latin typeface="Times New Roman" panose="02020603050405020304" pitchFamily="18" charset="0"/>
                <a:ea typeface="Calibri" panose="020F0502020204030204" pitchFamily="34" charset="0"/>
              </a:rPr>
              <a:t>AGRICULTURE BUSINESS PLANNING</a:t>
            </a:r>
            <a:endParaRPr lang="en-US" sz="2400" dirty="0">
              <a:solidFill>
                <a:srgbClr val="FCF7F1"/>
              </a:solidFill>
            </a:endParaRPr>
          </a:p>
        </p:txBody>
      </p:sp>
      <p:sp>
        <p:nvSpPr>
          <p:cNvPr id="3" name="Subtitle 2">
            <a:extLst>
              <a:ext uri="{FF2B5EF4-FFF2-40B4-BE49-F238E27FC236}">
                <a16:creationId xmlns:a16="http://schemas.microsoft.com/office/drawing/2014/main" id="{C8722DDC-8EEE-4A06-8DFE-B44871EAA2CF}"/>
              </a:ext>
            </a:extLst>
          </p:cNvPr>
          <p:cNvSpPr>
            <a:spLocks noGrp="1"/>
          </p:cNvSpPr>
          <p:nvPr>
            <p:ph type="subTitle" idx="1"/>
          </p:nvPr>
        </p:nvSpPr>
        <p:spPr>
          <a:xfrm>
            <a:off x="6033792" y="3259725"/>
            <a:ext cx="4775075" cy="886908"/>
          </a:xfrm>
        </p:spPr>
        <p:txBody>
          <a:bodyPr>
            <a:normAutofit fontScale="92500"/>
          </a:bodyPr>
          <a:lstStyle/>
          <a:p>
            <a:pPr>
              <a:spcAft>
                <a:spcPts val="600"/>
              </a:spcAft>
            </a:pPr>
            <a:r>
              <a:rPr lang="en-US" dirty="0">
                <a:solidFill>
                  <a:schemeClr val="tx1"/>
                </a:solidFill>
              </a:rPr>
              <a:t>Chapter 1:</a:t>
            </a:r>
          </a:p>
          <a:p>
            <a:pPr>
              <a:spcAft>
                <a:spcPts val="600"/>
              </a:spcAft>
            </a:pPr>
            <a:r>
              <a:rPr lang="en-ID" sz="18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Problem Identification at Agriculture Field</a:t>
            </a:r>
            <a:endParaRPr lang="en-ID" sz="18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a:spcAft>
                <a:spcPts val="600"/>
              </a:spcAft>
            </a:pPr>
            <a:endParaRPr lang="en-US" dirty="0">
              <a:solidFill>
                <a:schemeClr val="tx1"/>
              </a:solidFill>
            </a:endParaRPr>
          </a:p>
        </p:txBody>
      </p:sp>
      <p:sp>
        <p:nvSpPr>
          <p:cNvPr id="7" name="Subtitle 2">
            <a:extLst>
              <a:ext uri="{FF2B5EF4-FFF2-40B4-BE49-F238E27FC236}">
                <a16:creationId xmlns:a16="http://schemas.microsoft.com/office/drawing/2014/main" id="{1D44C033-4B1D-4E90-8EFB-2FDBB246ADD5}"/>
              </a:ext>
            </a:extLst>
          </p:cNvPr>
          <p:cNvSpPr txBox="1">
            <a:spLocks/>
          </p:cNvSpPr>
          <p:nvPr/>
        </p:nvSpPr>
        <p:spPr>
          <a:xfrm>
            <a:off x="6186192" y="4187976"/>
            <a:ext cx="4775075" cy="886908"/>
          </a:xfrm>
          <a:prstGeom prst="rect">
            <a:avLst/>
          </a:prstGeom>
        </p:spPr>
        <p:txBody>
          <a:bodyPr vert="horz" lIns="91440" tIns="45720" rIns="91440" bIns="45720" rtlCol="0">
            <a:normAutofit/>
          </a:bodyPr>
          <a:lstStyle>
            <a:lvl1pPr marL="0" indent="0" algn="ctr" defTabSz="914400" rtl="0" eaLnBrk="1" latinLnBrk="0" hangingPunct="1">
              <a:lnSpc>
                <a:spcPct val="110000"/>
              </a:lnSpc>
              <a:spcBef>
                <a:spcPts val="0"/>
              </a:spcBef>
              <a:spcAft>
                <a:spcPts val="0"/>
              </a:spcAft>
              <a:buClr>
                <a:schemeClr val="tx1">
                  <a:lumMod val="85000"/>
                  <a:lumOff val="15000"/>
                </a:schemeClr>
              </a:buClr>
              <a:buFont typeface="Garamond" pitchFamily="18" charset="0"/>
              <a:buNone/>
              <a:defRPr sz="1800" kern="1200" spc="80" baseline="0">
                <a:solidFill>
                  <a:schemeClr val="tx1">
                    <a:lumMod val="95000"/>
                    <a:lumOff val="5000"/>
                  </a:schemeClr>
                </a:solidFill>
                <a:latin typeface="+mn-lt"/>
                <a:ea typeface="+mn-ea"/>
                <a:cs typeface="+mn-cs"/>
              </a:defRPr>
            </a:lvl1pPr>
            <a:lvl2pPr marL="457200" indent="0" algn="ctr" defTabSz="914400" rtl="0" eaLnBrk="1" latinLnBrk="0" hangingPunct="1">
              <a:lnSpc>
                <a:spcPct val="100000"/>
              </a:lnSpc>
              <a:spcBef>
                <a:spcPts val="500"/>
              </a:spcBef>
              <a:buClr>
                <a:schemeClr val="tx1">
                  <a:lumMod val="85000"/>
                  <a:lumOff val="15000"/>
                </a:schemeClr>
              </a:buClr>
              <a:buFont typeface="Garamond" pitchFamily="18" charset="0"/>
              <a:buNone/>
              <a:defRPr sz="1600" kern="1200">
                <a:solidFill>
                  <a:schemeClr val="tx1"/>
                </a:solidFill>
                <a:latin typeface="+mn-lt"/>
                <a:ea typeface="+mn-ea"/>
                <a:cs typeface="+mn-cs"/>
              </a:defRPr>
            </a:lvl2pPr>
            <a:lvl3pPr marL="914400" indent="0" algn="ctr" defTabSz="914400" rtl="0" eaLnBrk="1" latinLnBrk="0" hangingPunct="1">
              <a:lnSpc>
                <a:spcPct val="100000"/>
              </a:lnSpc>
              <a:spcBef>
                <a:spcPts val="500"/>
              </a:spcBef>
              <a:buClr>
                <a:schemeClr val="tx1">
                  <a:lumMod val="85000"/>
                  <a:lumOff val="15000"/>
                </a:schemeClr>
              </a:buClr>
              <a:buFont typeface="Garamond" pitchFamily="18" charset="0"/>
              <a:buNone/>
              <a:defRPr sz="1600" kern="1200">
                <a:solidFill>
                  <a:schemeClr val="tx1"/>
                </a:solidFill>
                <a:latin typeface="+mn-lt"/>
                <a:ea typeface="+mn-ea"/>
                <a:cs typeface="+mn-cs"/>
              </a:defRPr>
            </a:lvl3pPr>
            <a:lvl4pPr marL="1371600" indent="0" algn="ctr" defTabSz="914400" rtl="0" eaLnBrk="1" latinLnBrk="0" hangingPunct="1">
              <a:lnSpc>
                <a:spcPct val="100000"/>
              </a:lnSpc>
              <a:spcBef>
                <a:spcPts val="500"/>
              </a:spcBef>
              <a:buClr>
                <a:schemeClr val="tx1">
                  <a:lumMod val="85000"/>
                  <a:lumOff val="15000"/>
                </a:schemeClr>
              </a:buClr>
              <a:buFont typeface="Garamond" pitchFamily="18" charset="0"/>
              <a:buNone/>
              <a:defRPr sz="1600" kern="1200">
                <a:solidFill>
                  <a:schemeClr val="tx1"/>
                </a:solidFill>
                <a:latin typeface="+mn-lt"/>
                <a:ea typeface="+mn-ea"/>
                <a:cs typeface="+mn-cs"/>
              </a:defRPr>
            </a:lvl4pPr>
            <a:lvl5pPr marL="1828800" indent="0" algn="ctr" defTabSz="914400" rtl="0" eaLnBrk="1" latinLnBrk="0" hangingPunct="1">
              <a:lnSpc>
                <a:spcPct val="100000"/>
              </a:lnSpc>
              <a:spcBef>
                <a:spcPts val="500"/>
              </a:spcBef>
              <a:buClr>
                <a:schemeClr val="tx1">
                  <a:lumMod val="85000"/>
                  <a:lumOff val="15000"/>
                </a:schemeClr>
              </a:buClr>
              <a:buFont typeface="Garamond" pitchFamily="18" charset="0"/>
              <a:buNone/>
              <a:defRPr sz="1600" kern="1200">
                <a:solidFill>
                  <a:schemeClr val="tx1"/>
                </a:solidFill>
                <a:latin typeface="+mn-lt"/>
                <a:ea typeface="+mn-ea"/>
                <a:cs typeface="+mn-cs"/>
              </a:defRPr>
            </a:lvl5pPr>
            <a:lvl6pPr marL="2286000" indent="0" algn="ctr" defTabSz="914400" rtl="0" eaLnBrk="1" latinLnBrk="0" hangingPunct="1">
              <a:lnSpc>
                <a:spcPct val="100000"/>
              </a:lnSpc>
              <a:spcBef>
                <a:spcPts val="500"/>
              </a:spcBef>
              <a:buClr>
                <a:schemeClr val="tx1">
                  <a:lumMod val="85000"/>
                  <a:lumOff val="15000"/>
                </a:schemeClr>
              </a:buClr>
              <a:buFont typeface="Garamond" pitchFamily="18" charset="0"/>
              <a:buNone/>
              <a:defRPr sz="1600" kern="1200">
                <a:solidFill>
                  <a:schemeClr val="tx1"/>
                </a:solidFill>
                <a:latin typeface="+mn-lt"/>
                <a:ea typeface="+mn-ea"/>
                <a:cs typeface="+mn-cs"/>
              </a:defRPr>
            </a:lvl6pPr>
            <a:lvl7pPr marL="2743200" indent="0" algn="ctr" defTabSz="914400" rtl="0" eaLnBrk="1" latinLnBrk="0" hangingPunct="1">
              <a:lnSpc>
                <a:spcPct val="100000"/>
              </a:lnSpc>
              <a:spcBef>
                <a:spcPts val="500"/>
              </a:spcBef>
              <a:buClr>
                <a:schemeClr val="tx1">
                  <a:lumMod val="85000"/>
                  <a:lumOff val="15000"/>
                </a:schemeClr>
              </a:buClr>
              <a:buFont typeface="Garamond" pitchFamily="18" charset="0"/>
              <a:buNone/>
              <a:defRPr sz="1600" kern="1200">
                <a:solidFill>
                  <a:schemeClr val="tx1"/>
                </a:solidFill>
                <a:latin typeface="+mn-lt"/>
                <a:ea typeface="+mn-ea"/>
                <a:cs typeface="+mn-cs"/>
              </a:defRPr>
            </a:lvl7pPr>
            <a:lvl8pPr marL="3200400" indent="0" algn="ctr" defTabSz="914400" rtl="0" eaLnBrk="1" latinLnBrk="0" hangingPunct="1">
              <a:lnSpc>
                <a:spcPct val="100000"/>
              </a:lnSpc>
              <a:spcBef>
                <a:spcPts val="500"/>
              </a:spcBef>
              <a:buClr>
                <a:schemeClr val="tx1">
                  <a:lumMod val="85000"/>
                  <a:lumOff val="15000"/>
                </a:schemeClr>
              </a:buClr>
              <a:buFont typeface="Garamond" pitchFamily="18" charset="0"/>
              <a:buNone/>
              <a:defRPr sz="1600" kern="1200">
                <a:solidFill>
                  <a:schemeClr val="tx1"/>
                </a:solidFill>
                <a:latin typeface="+mn-lt"/>
                <a:ea typeface="+mn-ea"/>
                <a:cs typeface="+mn-cs"/>
              </a:defRPr>
            </a:lvl8pPr>
            <a:lvl9pPr marL="3657600" indent="0" algn="ctr" defTabSz="914400" rtl="0" eaLnBrk="1" latinLnBrk="0" hangingPunct="1">
              <a:lnSpc>
                <a:spcPct val="100000"/>
              </a:lnSpc>
              <a:spcBef>
                <a:spcPts val="500"/>
              </a:spcBef>
              <a:buClr>
                <a:schemeClr val="tx1">
                  <a:lumMod val="85000"/>
                  <a:lumOff val="15000"/>
                </a:schemeClr>
              </a:buClr>
              <a:buFont typeface="Garamond" pitchFamily="18" charset="0"/>
              <a:buNone/>
              <a:defRPr sz="1600" kern="1200">
                <a:solidFill>
                  <a:schemeClr val="tx1"/>
                </a:solidFill>
                <a:latin typeface="+mn-lt"/>
                <a:ea typeface="+mn-ea"/>
                <a:cs typeface="+mn-cs"/>
              </a:defRPr>
            </a:lvl9pPr>
          </a:lstStyle>
          <a:p>
            <a:pPr>
              <a:spcAft>
                <a:spcPts val="600"/>
              </a:spcAft>
            </a:pPr>
            <a:r>
              <a:rPr lang="en-US" dirty="0">
                <a:solidFill>
                  <a:schemeClr val="tx1"/>
                </a:solidFill>
              </a:rPr>
              <a:t>By: Liska </a:t>
            </a:r>
            <a:r>
              <a:rPr lang="en-US" dirty="0" err="1">
                <a:solidFill>
                  <a:schemeClr val="tx1"/>
                </a:solidFill>
              </a:rPr>
              <a:t>Simamora</a:t>
            </a:r>
            <a:r>
              <a:rPr lang="en-US" dirty="0">
                <a:solidFill>
                  <a:schemeClr val="tx1"/>
                </a:solidFill>
              </a:rPr>
              <a:t>, S.P., </a:t>
            </a:r>
            <a:r>
              <a:rPr lang="en-US" dirty="0" err="1">
                <a:solidFill>
                  <a:schemeClr val="tx1"/>
                </a:solidFill>
              </a:rPr>
              <a:t>M.Sc</a:t>
            </a:r>
            <a:endParaRPr lang="en-US" dirty="0">
              <a:solidFill>
                <a:schemeClr val="tx1"/>
              </a:solidFill>
            </a:endParaRPr>
          </a:p>
        </p:txBody>
      </p:sp>
    </p:spTree>
    <p:extLst>
      <p:ext uri="{BB962C8B-B14F-4D97-AF65-F5344CB8AC3E}">
        <p14:creationId xmlns:p14="http://schemas.microsoft.com/office/powerpoint/2010/main" val="2584280759"/>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AB39D3-80FE-4738-8B8F-F644B45BA433}"/>
              </a:ext>
            </a:extLst>
          </p:cNvPr>
          <p:cNvSpPr>
            <a:spLocks noGrp="1"/>
          </p:cNvSpPr>
          <p:nvPr>
            <p:ph type="title"/>
          </p:nvPr>
        </p:nvSpPr>
        <p:spPr/>
        <p:txBody>
          <a:bodyPr/>
          <a:lstStyle/>
          <a:p>
            <a:r>
              <a:rPr lang="en-US" dirty="0"/>
              <a:t>THE OUTLINE</a:t>
            </a:r>
            <a:endParaRPr lang="en-ID" dirty="0"/>
          </a:p>
        </p:txBody>
      </p:sp>
      <p:sp>
        <p:nvSpPr>
          <p:cNvPr id="3" name="Content Placeholder 2">
            <a:extLst>
              <a:ext uri="{FF2B5EF4-FFF2-40B4-BE49-F238E27FC236}">
                <a16:creationId xmlns:a16="http://schemas.microsoft.com/office/drawing/2014/main" id="{0E51A320-8164-4154-B568-E49D0B114D48}"/>
              </a:ext>
            </a:extLst>
          </p:cNvPr>
          <p:cNvSpPr>
            <a:spLocks noGrp="1"/>
          </p:cNvSpPr>
          <p:nvPr>
            <p:ph idx="1"/>
          </p:nvPr>
        </p:nvSpPr>
        <p:spPr/>
        <p:txBody>
          <a:bodyPr/>
          <a:lstStyle/>
          <a:p>
            <a:pPr marL="342900" lvl="0" indent="-342900" algn="just">
              <a:lnSpc>
                <a:spcPct val="115000"/>
              </a:lnSpc>
              <a:buFont typeface="Times New Roman" panose="02020603050405020304" pitchFamily="18" charset="0"/>
              <a:buChar char="-"/>
            </a:pPr>
            <a:r>
              <a:rPr lang="en-ID"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Discover the problem</a:t>
            </a:r>
            <a:endParaRPr lang="en-ID"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Aft>
                <a:spcPts val="800"/>
              </a:spcAft>
              <a:buFont typeface="Times New Roman" panose="02020603050405020304" pitchFamily="18" charset="0"/>
              <a:buChar char="-"/>
            </a:pPr>
            <a:r>
              <a:rPr lang="en-ID"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Analysing the problem</a:t>
            </a:r>
            <a:endParaRPr lang="en-ID"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ID" dirty="0"/>
          </a:p>
        </p:txBody>
      </p:sp>
    </p:spTree>
    <p:extLst>
      <p:ext uri="{BB962C8B-B14F-4D97-AF65-F5344CB8AC3E}">
        <p14:creationId xmlns:p14="http://schemas.microsoft.com/office/powerpoint/2010/main" val="429475644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13DDD7-2041-4626-8BC7-13948C8FFC82}"/>
              </a:ext>
            </a:extLst>
          </p:cNvPr>
          <p:cNvSpPr>
            <a:spLocks noGrp="1"/>
          </p:cNvSpPr>
          <p:nvPr>
            <p:ph type="title"/>
          </p:nvPr>
        </p:nvSpPr>
        <p:spPr/>
        <p:txBody>
          <a:bodyPr>
            <a:normAutofit/>
          </a:bodyPr>
          <a:lstStyle/>
          <a:p>
            <a:r>
              <a:rPr lang="en-ID" sz="5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Discover the problem</a:t>
            </a:r>
            <a:endParaRPr lang="en-ID" dirty="0"/>
          </a:p>
        </p:txBody>
      </p:sp>
      <p:sp>
        <p:nvSpPr>
          <p:cNvPr id="3" name="Content Placeholder 2">
            <a:extLst>
              <a:ext uri="{FF2B5EF4-FFF2-40B4-BE49-F238E27FC236}">
                <a16:creationId xmlns:a16="http://schemas.microsoft.com/office/drawing/2014/main" id="{73D9B969-B3C3-402B-B2C0-B0EA3299DBFC}"/>
              </a:ext>
            </a:extLst>
          </p:cNvPr>
          <p:cNvSpPr>
            <a:spLocks noGrp="1"/>
          </p:cNvSpPr>
          <p:nvPr>
            <p:ph idx="1"/>
          </p:nvPr>
        </p:nvSpPr>
        <p:spPr/>
        <p:txBody>
          <a:bodyPr/>
          <a:lstStyle/>
          <a:p>
            <a:r>
              <a:rPr lang="en-ID" sz="18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Oxford Languages Dictionary defines Problem as a matter or situation regarded as unwelcome or harmful and needing to be dealt with and overcome </a:t>
            </a:r>
            <a:endParaRPr lang="en-ID"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ID" dirty="0"/>
          </a:p>
        </p:txBody>
      </p:sp>
    </p:spTree>
    <p:extLst>
      <p:ext uri="{BB962C8B-B14F-4D97-AF65-F5344CB8AC3E}">
        <p14:creationId xmlns:p14="http://schemas.microsoft.com/office/powerpoint/2010/main" val="286996566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05A9C67-4FC4-4118-9950-21A7202F6F94}"/>
              </a:ext>
            </a:extLst>
          </p:cNvPr>
          <p:cNvSpPr>
            <a:spLocks noGrp="1"/>
          </p:cNvSpPr>
          <p:nvPr>
            <p:ph idx="1"/>
          </p:nvPr>
        </p:nvSpPr>
        <p:spPr/>
        <p:txBody>
          <a:bodyPr/>
          <a:lstStyle/>
          <a:p>
            <a:pPr marL="342900" lvl="0" indent="-342900" algn="just">
              <a:lnSpc>
                <a:spcPct val="115000"/>
              </a:lnSpc>
              <a:buFont typeface="Times New Roman" panose="02020603050405020304" pitchFamily="18" charset="0"/>
              <a:buChar char="-"/>
            </a:pPr>
            <a:r>
              <a:rPr lang="en-ID"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Observation</a:t>
            </a:r>
            <a:endParaRPr lang="en-ID"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buFont typeface="Times New Roman" panose="02020603050405020304" pitchFamily="18" charset="0"/>
              <a:buChar char="-"/>
            </a:pPr>
            <a:r>
              <a:rPr lang="en-ID"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Literature</a:t>
            </a:r>
            <a:endParaRPr lang="en-ID"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Aft>
                <a:spcPts val="800"/>
              </a:spcAft>
              <a:buFont typeface="Times New Roman" panose="02020603050405020304" pitchFamily="18" charset="0"/>
              <a:buChar char="-"/>
            </a:pPr>
            <a:r>
              <a:rPr lang="en-ID"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Discussion</a:t>
            </a:r>
            <a:endParaRPr lang="en-ID"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ID" dirty="0"/>
          </a:p>
        </p:txBody>
      </p:sp>
      <p:sp>
        <p:nvSpPr>
          <p:cNvPr id="4" name="Title 1">
            <a:extLst>
              <a:ext uri="{FF2B5EF4-FFF2-40B4-BE49-F238E27FC236}">
                <a16:creationId xmlns:a16="http://schemas.microsoft.com/office/drawing/2014/main" id="{D372751F-DDB1-494B-B8BE-FD2D4E377FE5}"/>
              </a:ext>
            </a:extLst>
          </p:cNvPr>
          <p:cNvSpPr>
            <a:spLocks noGrp="1"/>
          </p:cNvSpPr>
          <p:nvPr>
            <p:ph type="title"/>
          </p:nvPr>
        </p:nvSpPr>
        <p:spPr>
          <a:xfrm>
            <a:off x="685801" y="685800"/>
            <a:ext cx="10396882" cy="1151965"/>
          </a:xfrm>
        </p:spPr>
        <p:txBody>
          <a:bodyPr>
            <a:normAutofit/>
          </a:bodyPr>
          <a:lstStyle/>
          <a:p>
            <a:r>
              <a:rPr lang="en-ID" sz="36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HOW TO DISCOVER THE PROBLEM?</a:t>
            </a:r>
            <a:endParaRPr lang="en-ID" sz="3600" dirty="0"/>
          </a:p>
        </p:txBody>
      </p:sp>
    </p:spTree>
    <p:extLst>
      <p:ext uri="{BB962C8B-B14F-4D97-AF65-F5344CB8AC3E}">
        <p14:creationId xmlns:p14="http://schemas.microsoft.com/office/powerpoint/2010/main" val="378019241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5EE763-18BA-43A0-8FA2-A2BBAEBA8CA6}"/>
              </a:ext>
            </a:extLst>
          </p:cNvPr>
          <p:cNvSpPr>
            <a:spLocks noGrp="1"/>
          </p:cNvSpPr>
          <p:nvPr>
            <p:ph type="title"/>
          </p:nvPr>
        </p:nvSpPr>
        <p:spPr/>
        <p:txBody>
          <a:bodyPr/>
          <a:lstStyle/>
          <a:p>
            <a:r>
              <a:rPr lang="en-US" dirty="0"/>
              <a:t>OBSERVATION</a:t>
            </a:r>
            <a:endParaRPr lang="en-ID" dirty="0"/>
          </a:p>
        </p:txBody>
      </p:sp>
      <p:sp>
        <p:nvSpPr>
          <p:cNvPr id="3" name="Content Placeholder 2">
            <a:extLst>
              <a:ext uri="{FF2B5EF4-FFF2-40B4-BE49-F238E27FC236}">
                <a16:creationId xmlns:a16="http://schemas.microsoft.com/office/drawing/2014/main" id="{CE707749-5290-4EC7-9C28-E44DE62721D2}"/>
              </a:ext>
            </a:extLst>
          </p:cNvPr>
          <p:cNvSpPr>
            <a:spLocks noGrp="1"/>
          </p:cNvSpPr>
          <p:nvPr>
            <p:ph idx="1"/>
          </p:nvPr>
        </p:nvSpPr>
        <p:spPr/>
        <p:txBody>
          <a:bodyPr/>
          <a:lstStyle/>
          <a:p>
            <a:r>
              <a:rPr lang="en-ID" sz="1800" dirty="0">
                <a:solidFill>
                  <a:srgbClr val="000000"/>
                </a:solidFill>
                <a:effectLst/>
                <a:latin typeface="Times New Roman" panose="02020603050405020304" pitchFamily="18" charset="0"/>
                <a:ea typeface="Calibri" panose="020F0502020204030204" pitchFamily="34" charset="0"/>
              </a:rPr>
              <a:t> explore the situation in a particular object or area. </a:t>
            </a:r>
          </a:p>
          <a:p>
            <a:r>
              <a:rPr lang="en-ID" sz="1800" dirty="0">
                <a:solidFill>
                  <a:srgbClr val="000000"/>
                </a:solidFill>
                <a:effectLst/>
                <a:latin typeface="Times New Roman" panose="02020603050405020304" pitchFamily="18" charset="0"/>
                <a:ea typeface="Calibri" panose="020F0502020204030204" pitchFamily="34" charset="0"/>
              </a:rPr>
              <a:t>touching the object or visiting the area that you want to explore. </a:t>
            </a:r>
          </a:p>
          <a:p>
            <a:r>
              <a:rPr lang="en-ID" sz="1800" dirty="0">
                <a:solidFill>
                  <a:srgbClr val="000000"/>
                </a:solidFill>
                <a:effectLst/>
                <a:latin typeface="Times New Roman" panose="02020603050405020304" pitchFamily="18" charset="0"/>
                <a:ea typeface="Calibri" panose="020F0502020204030204" pitchFamily="34" charset="0"/>
              </a:rPr>
              <a:t> determined what things show irregularities</a:t>
            </a:r>
          </a:p>
          <a:p>
            <a:r>
              <a:rPr lang="en-ID" sz="1800" dirty="0">
                <a:solidFill>
                  <a:srgbClr val="000000"/>
                </a:solidFill>
                <a:latin typeface="Times New Roman" panose="02020603050405020304" pitchFamily="18" charset="0"/>
              </a:rPr>
              <a:t>Finally problems generated</a:t>
            </a:r>
            <a:endParaRPr lang="en-ID" dirty="0"/>
          </a:p>
        </p:txBody>
      </p:sp>
    </p:spTree>
    <p:extLst>
      <p:ext uri="{BB962C8B-B14F-4D97-AF65-F5344CB8AC3E}">
        <p14:creationId xmlns:p14="http://schemas.microsoft.com/office/powerpoint/2010/main" val="52027036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E6007A-014D-49DD-AC75-AD3A9062F733}"/>
              </a:ext>
            </a:extLst>
          </p:cNvPr>
          <p:cNvSpPr>
            <a:spLocks noGrp="1"/>
          </p:cNvSpPr>
          <p:nvPr>
            <p:ph type="title"/>
          </p:nvPr>
        </p:nvSpPr>
        <p:spPr/>
        <p:txBody>
          <a:bodyPr/>
          <a:lstStyle/>
          <a:p>
            <a:r>
              <a:rPr lang="en-US" dirty="0"/>
              <a:t>literature</a:t>
            </a:r>
            <a:endParaRPr lang="en-ID" dirty="0"/>
          </a:p>
        </p:txBody>
      </p:sp>
      <p:sp>
        <p:nvSpPr>
          <p:cNvPr id="3" name="Content Placeholder 2">
            <a:extLst>
              <a:ext uri="{FF2B5EF4-FFF2-40B4-BE49-F238E27FC236}">
                <a16:creationId xmlns:a16="http://schemas.microsoft.com/office/drawing/2014/main" id="{6B5BFCBF-14ED-499C-9532-98484B5BBB57}"/>
              </a:ext>
            </a:extLst>
          </p:cNvPr>
          <p:cNvSpPr>
            <a:spLocks noGrp="1"/>
          </p:cNvSpPr>
          <p:nvPr>
            <p:ph idx="1"/>
          </p:nvPr>
        </p:nvSpPr>
        <p:spPr/>
        <p:txBody>
          <a:bodyPr/>
          <a:lstStyle/>
          <a:p>
            <a:r>
              <a:rPr lang="en-ID" sz="1800" dirty="0">
                <a:solidFill>
                  <a:srgbClr val="000000"/>
                </a:solidFill>
                <a:effectLst/>
                <a:latin typeface="Times New Roman" panose="02020603050405020304" pitchFamily="18" charset="0"/>
                <a:ea typeface="Calibri" panose="020F0502020204030204" pitchFamily="34" charset="0"/>
              </a:rPr>
              <a:t>scientific literature. </a:t>
            </a:r>
          </a:p>
          <a:p>
            <a:r>
              <a:rPr lang="en-ID" sz="1800" dirty="0">
                <a:solidFill>
                  <a:srgbClr val="000000"/>
                </a:solidFill>
                <a:effectLst/>
                <a:latin typeface="Times New Roman" panose="02020603050405020304" pitchFamily="18" charset="0"/>
                <a:ea typeface="Calibri" panose="020F0502020204030204" pitchFamily="34" charset="0"/>
              </a:rPr>
              <a:t> leads the entrepreneurs to get the novel things </a:t>
            </a:r>
          </a:p>
          <a:p>
            <a:r>
              <a:rPr lang="en-ID" sz="1800" dirty="0">
                <a:solidFill>
                  <a:srgbClr val="000000"/>
                </a:solidFill>
                <a:effectLst/>
                <a:latin typeface="Times New Roman" panose="02020603050405020304" pitchFamily="18" charset="0"/>
                <a:ea typeface="Calibri" panose="020F0502020204030204" pitchFamily="34" charset="0"/>
              </a:rPr>
              <a:t>keep adjusting the products and model business to fulfil the societies needs. </a:t>
            </a:r>
            <a:endParaRPr lang="en-ID" dirty="0"/>
          </a:p>
        </p:txBody>
      </p:sp>
    </p:spTree>
    <p:extLst>
      <p:ext uri="{BB962C8B-B14F-4D97-AF65-F5344CB8AC3E}">
        <p14:creationId xmlns:p14="http://schemas.microsoft.com/office/powerpoint/2010/main" val="47945117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23DE26-E6CE-46EF-A2AB-3A4A1D4196D5}"/>
              </a:ext>
            </a:extLst>
          </p:cNvPr>
          <p:cNvSpPr>
            <a:spLocks noGrp="1"/>
          </p:cNvSpPr>
          <p:nvPr>
            <p:ph type="title"/>
          </p:nvPr>
        </p:nvSpPr>
        <p:spPr/>
        <p:txBody>
          <a:bodyPr/>
          <a:lstStyle/>
          <a:p>
            <a:r>
              <a:rPr lang="en-US" dirty="0"/>
              <a:t>discussion</a:t>
            </a:r>
            <a:endParaRPr lang="en-ID" dirty="0"/>
          </a:p>
        </p:txBody>
      </p:sp>
      <p:sp>
        <p:nvSpPr>
          <p:cNvPr id="3" name="Content Placeholder 2">
            <a:extLst>
              <a:ext uri="{FF2B5EF4-FFF2-40B4-BE49-F238E27FC236}">
                <a16:creationId xmlns:a16="http://schemas.microsoft.com/office/drawing/2014/main" id="{0E681CC6-6FDA-48A1-BD5C-4F1C34922151}"/>
              </a:ext>
            </a:extLst>
          </p:cNvPr>
          <p:cNvSpPr>
            <a:spLocks noGrp="1"/>
          </p:cNvSpPr>
          <p:nvPr>
            <p:ph idx="1"/>
          </p:nvPr>
        </p:nvSpPr>
        <p:spPr/>
        <p:txBody>
          <a:bodyPr/>
          <a:lstStyle/>
          <a:p>
            <a:r>
              <a:rPr lang="en-ID" sz="1800" dirty="0">
                <a:solidFill>
                  <a:srgbClr val="000000"/>
                </a:solidFill>
                <a:effectLst/>
                <a:latin typeface="Times New Roman" panose="02020603050405020304" pitchFamily="18" charset="0"/>
                <a:ea typeface="Calibri" panose="020F0502020204030204" pitchFamily="34" charset="0"/>
              </a:rPr>
              <a:t>Planned discussion with a certain topic. </a:t>
            </a:r>
          </a:p>
          <a:p>
            <a:r>
              <a:rPr lang="en-ID" sz="1800" dirty="0">
                <a:solidFill>
                  <a:srgbClr val="000000"/>
                </a:solidFill>
                <a:effectLst/>
                <a:latin typeface="Times New Roman" panose="02020603050405020304" pitchFamily="18" charset="0"/>
                <a:ea typeface="Calibri" panose="020F0502020204030204" pitchFamily="34" charset="0"/>
              </a:rPr>
              <a:t>Discussion group must have  people who understand the discussed issue </a:t>
            </a:r>
          </a:p>
          <a:p>
            <a:r>
              <a:rPr lang="en-ID" sz="1800" dirty="0">
                <a:solidFill>
                  <a:srgbClr val="000000"/>
                </a:solidFill>
                <a:effectLst/>
                <a:latin typeface="Times New Roman" panose="02020603050405020304" pitchFamily="18" charset="0"/>
                <a:ea typeface="Calibri" panose="020F0502020204030204" pitchFamily="34" charset="0"/>
              </a:rPr>
              <a:t>Bears a findings</a:t>
            </a:r>
          </a:p>
          <a:p>
            <a:r>
              <a:rPr lang="en-ID" sz="1800" dirty="0">
                <a:solidFill>
                  <a:srgbClr val="000000"/>
                </a:solidFill>
                <a:latin typeface="Times New Roman" panose="02020603050405020304" pitchFamily="18" charset="0"/>
              </a:rPr>
              <a:t>Has a conclusion</a:t>
            </a:r>
          </a:p>
          <a:p>
            <a:r>
              <a:rPr lang="en-ID" sz="1800" dirty="0">
                <a:solidFill>
                  <a:srgbClr val="000000"/>
                </a:solidFill>
                <a:latin typeface="Times New Roman" panose="02020603050405020304" pitchFamily="18" charset="0"/>
              </a:rPr>
              <a:t>Confirming the findings</a:t>
            </a:r>
          </a:p>
          <a:p>
            <a:r>
              <a:rPr lang="en-ID" sz="1800" dirty="0">
                <a:solidFill>
                  <a:srgbClr val="000000"/>
                </a:solidFill>
                <a:latin typeface="Times New Roman" panose="02020603050405020304" pitchFamily="18" charset="0"/>
              </a:rPr>
              <a:t>The importance of time limitation</a:t>
            </a:r>
          </a:p>
          <a:p>
            <a:endParaRPr lang="en-ID" dirty="0"/>
          </a:p>
        </p:txBody>
      </p:sp>
    </p:spTree>
    <p:extLst>
      <p:ext uri="{BB962C8B-B14F-4D97-AF65-F5344CB8AC3E}">
        <p14:creationId xmlns:p14="http://schemas.microsoft.com/office/powerpoint/2010/main" val="219633706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771C17-F66E-4C01-94F1-52ADF2977872}"/>
              </a:ext>
            </a:extLst>
          </p:cNvPr>
          <p:cNvSpPr>
            <a:spLocks noGrp="1"/>
          </p:cNvSpPr>
          <p:nvPr>
            <p:ph type="title"/>
          </p:nvPr>
        </p:nvSpPr>
        <p:spPr/>
        <p:txBody>
          <a:bodyPr/>
          <a:lstStyle/>
          <a:p>
            <a:r>
              <a:rPr lang="en-US" dirty="0"/>
              <a:t>discussion</a:t>
            </a:r>
            <a:endParaRPr lang="en-ID" dirty="0"/>
          </a:p>
        </p:txBody>
      </p:sp>
      <p:sp>
        <p:nvSpPr>
          <p:cNvPr id="3" name="Content Placeholder 2">
            <a:extLst>
              <a:ext uri="{FF2B5EF4-FFF2-40B4-BE49-F238E27FC236}">
                <a16:creationId xmlns:a16="http://schemas.microsoft.com/office/drawing/2014/main" id="{4F6E0219-E6B6-4901-9C5E-AD6DD40030D2}"/>
              </a:ext>
            </a:extLst>
          </p:cNvPr>
          <p:cNvSpPr>
            <a:spLocks noGrp="1"/>
          </p:cNvSpPr>
          <p:nvPr>
            <p:ph idx="1"/>
          </p:nvPr>
        </p:nvSpPr>
        <p:spPr/>
        <p:txBody>
          <a:bodyPr>
            <a:normAutofit fontScale="55000" lnSpcReduction="20000"/>
          </a:bodyPr>
          <a:lstStyle/>
          <a:p>
            <a:r>
              <a:rPr lang="en-US" dirty="0"/>
              <a:t>The rule of discussion group</a:t>
            </a:r>
          </a:p>
          <a:p>
            <a:pPr marL="342900" lvl="0" indent="-342900" algn="just">
              <a:lnSpc>
                <a:spcPct val="115000"/>
              </a:lnSpc>
              <a:spcAft>
                <a:spcPts val="800"/>
              </a:spcAft>
              <a:buSzPts val="1000"/>
              <a:buFont typeface="Symbol" panose="05050102010706020507" pitchFamily="18" charset="2"/>
              <a:buChar char=""/>
              <a:tabLst>
                <a:tab pos="457200" algn="l"/>
              </a:tabLst>
            </a:pPr>
            <a:r>
              <a:rPr lang="en-ID"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Listen respectfully, without interrupting.</a:t>
            </a:r>
            <a:endParaRPr lang="en-ID" sz="1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Aft>
                <a:spcPts val="800"/>
              </a:spcAft>
              <a:buSzPts val="1000"/>
              <a:buFont typeface="Symbol" panose="05050102010706020507" pitchFamily="18" charset="2"/>
              <a:buChar char=""/>
              <a:tabLst>
                <a:tab pos="457200" algn="l"/>
              </a:tabLst>
            </a:pPr>
            <a:r>
              <a:rPr lang="en-ID"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Listen actively and with an ear to understanding others' views. (Don’t just think about what you are going to say while someone else is talking.)</a:t>
            </a:r>
            <a:endParaRPr lang="en-ID" sz="1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Aft>
                <a:spcPts val="800"/>
              </a:spcAft>
              <a:buSzPts val="1000"/>
              <a:buFont typeface="Symbol" panose="05050102010706020507" pitchFamily="18" charset="2"/>
              <a:buChar char=""/>
              <a:tabLst>
                <a:tab pos="457200" algn="l"/>
              </a:tabLst>
            </a:pPr>
            <a:r>
              <a:rPr lang="en-ID"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Criticize ideas, not individuals.</a:t>
            </a:r>
            <a:endParaRPr lang="en-ID" sz="1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Aft>
                <a:spcPts val="800"/>
              </a:spcAft>
              <a:buSzPts val="1000"/>
              <a:buFont typeface="Symbol" panose="05050102010706020507" pitchFamily="18" charset="2"/>
              <a:buChar char=""/>
              <a:tabLst>
                <a:tab pos="457200" algn="l"/>
              </a:tabLst>
            </a:pPr>
            <a:r>
              <a:rPr lang="en-ID"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Commit to learning, not debating. Comment in order to share information, not to persuade.</a:t>
            </a:r>
            <a:endParaRPr lang="en-ID" sz="1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Aft>
                <a:spcPts val="800"/>
              </a:spcAft>
              <a:buSzPts val="1000"/>
              <a:buFont typeface="Symbol" panose="05050102010706020507" pitchFamily="18" charset="2"/>
              <a:buChar char=""/>
              <a:tabLst>
                <a:tab pos="457200" algn="l"/>
              </a:tabLst>
            </a:pPr>
            <a:r>
              <a:rPr lang="en-ID"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Avoid blame, speculation, and inflammatory language.</a:t>
            </a:r>
            <a:endParaRPr lang="en-ID" sz="1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Aft>
                <a:spcPts val="800"/>
              </a:spcAft>
              <a:buSzPts val="1000"/>
              <a:buFont typeface="Symbol" panose="05050102010706020507" pitchFamily="18" charset="2"/>
              <a:buChar char=""/>
              <a:tabLst>
                <a:tab pos="457200" algn="l"/>
              </a:tabLst>
            </a:pPr>
            <a:r>
              <a:rPr lang="en-ID"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Allow everyone the chance to speak.</a:t>
            </a:r>
            <a:endParaRPr lang="en-ID" sz="1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Aft>
                <a:spcPts val="800"/>
              </a:spcAft>
              <a:buSzPts val="1000"/>
              <a:buFont typeface="Symbol" panose="05050102010706020507" pitchFamily="18" charset="2"/>
              <a:buChar char=""/>
              <a:tabLst>
                <a:tab pos="457200" algn="l"/>
              </a:tabLst>
            </a:pPr>
            <a:r>
              <a:rPr lang="en-ID"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Avoid assumptions about any member of the class or generalizations about social groups. Do not ask individuals to speak for their (perceived) social group.</a:t>
            </a:r>
            <a:endParaRPr lang="en-ID" sz="1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ID" dirty="0"/>
          </a:p>
        </p:txBody>
      </p:sp>
    </p:spTree>
    <p:extLst>
      <p:ext uri="{BB962C8B-B14F-4D97-AF65-F5344CB8AC3E}">
        <p14:creationId xmlns:p14="http://schemas.microsoft.com/office/powerpoint/2010/main" val="264734551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13DDD7-2041-4626-8BC7-13948C8FFC82}"/>
              </a:ext>
            </a:extLst>
          </p:cNvPr>
          <p:cNvSpPr>
            <a:spLocks noGrp="1"/>
          </p:cNvSpPr>
          <p:nvPr>
            <p:ph type="title"/>
          </p:nvPr>
        </p:nvSpPr>
        <p:spPr/>
        <p:txBody>
          <a:bodyPr>
            <a:normAutofit/>
          </a:bodyPr>
          <a:lstStyle/>
          <a:p>
            <a:r>
              <a:rPr lang="en-ID" sz="5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Analysing the problem</a:t>
            </a:r>
            <a:endParaRPr lang="en-ID" dirty="0"/>
          </a:p>
        </p:txBody>
      </p:sp>
      <p:sp>
        <p:nvSpPr>
          <p:cNvPr id="3" name="Content Placeholder 2">
            <a:extLst>
              <a:ext uri="{FF2B5EF4-FFF2-40B4-BE49-F238E27FC236}">
                <a16:creationId xmlns:a16="http://schemas.microsoft.com/office/drawing/2014/main" id="{73D9B969-B3C3-402B-B2C0-B0EA3299DBFC}"/>
              </a:ext>
            </a:extLst>
          </p:cNvPr>
          <p:cNvSpPr>
            <a:spLocks noGrp="1"/>
          </p:cNvSpPr>
          <p:nvPr>
            <p:ph idx="1"/>
          </p:nvPr>
        </p:nvSpPr>
        <p:spPr/>
        <p:txBody>
          <a:bodyPr/>
          <a:lstStyle/>
          <a:p>
            <a:pPr marL="90170" algn="just">
              <a:lnSpc>
                <a:spcPct val="115000"/>
              </a:lnSpc>
              <a:spcAft>
                <a:spcPts val="800"/>
              </a:spcAft>
            </a:pPr>
            <a:r>
              <a:rPr lang="en-ID"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There are so many approaches to analyse the problem such as </a:t>
            </a:r>
            <a:r>
              <a:rPr lang="en-ID" sz="1800" b="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problem tree</a:t>
            </a:r>
            <a:r>
              <a:rPr lang="en-ID"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fishbone analysis, force field, and SWOT (Strengths-Weakness-Opportunity-Threat) analysis). </a:t>
            </a:r>
            <a:endParaRPr lang="en-ID" dirty="0"/>
          </a:p>
        </p:txBody>
      </p:sp>
    </p:spTree>
    <p:extLst>
      <p:ext uri="{BB962C8B-B14F-4D97-AF65-F5344CB8AC3E}">
        <p14:creationId xmlns:p14="http://schemas.microsoft.com/office/powerpoint/2010/main" val="112347705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13DDD7-2041-4626-8BC7-13948C8FFC82}"/>
              </a:ext>
            </a:extLst>
          </p:cNvPr>
          <p:cNvSpPr>
            <a:spLocks noGrp="1"/>
          </p:cNvSpPr>
          <p:nvPr>
            <p:ph type="title"/>
          </p:nvPr>
        </p:nvSpPr>
        <p:spPr/>
        <p:txBody>
          <a:bodyPr>
            <a:normAutofit/>
          </a:bodyPr>
          <a:lstStyle/>
          <a:p>
            <a:r>
              <a:rPr lang="en-ID" sz="5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Analysing the problem</a:t>
            </a:r>
            <a:endParaRPr lang="en-ID" dirty="0"/>
          </a:p>
        </p:txBody>
      </p:sp>
      <p:sp>
        <p:nvSpPr>
          <p:cNvPr id="3" name="Content Placeholder 2">
            <a:extLst>
              <a:ext uri="{FF2B5EF4-FFF2-40B4-BE49-F238E27FC236}">
                <a16:creationId xmlns:a16="http://schemas.microsoft.com/office/drawing/2014/main" id="{73D9B969-B3C3-402B-B2C0-B0EA3299DBFC}"/>
              </a:ext>
            </a:extLst>
          </p:cNvPr>
          <p:cNvSpPr>
            <a:spLocks noGrp="1"/>
          </p:cNvSpPr>
          <p:nvPr>
            <p:ph idx="1"/>
          </p:nvPr>
        </p:nvSpPr>
        <p:spPr/>
        <p:txBody>
          <a:bodyPr/>
          <a:lstStyle/>
          <a:p>
            <a:pPr marL="342900" lvl="0" indent="-342900" algn="just">
              <a:lnSpc>
                <a:spcPct val="115000"/>
              </a:lnSpc>
              <a:buFont typeface="+mj-lt"/>
              <a:buAutoNum type="arabicPeriod"/>
            </a:pPr>
            <a:r>
              <a:rPr lang="en-ID" sz="18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What is the problem tree?</a:t>
            </a:r>
            <a:endParaRPr lang="en-ID" sz="1800" dirty="0">
              <a:effectLst/>
              <a:latin typeface="Calibri" panose="020F0502020204030204" pitchFamily="34" charset="0"/>
              <a:ea typeface="Calibri" panose="020F0502020204030204" pitchFamily="34" charset="0"/>
              <a:cs typeface="Times New Roman" panose="02020603050405020304" pitchFamily="18" charset="0"/>
            </a:endParaRPr>
          </a:p>
          <a:p>
            <a:pPr marL="318770" algn="just">
              <a:lnSpc>
                <a:spcPct val="115000"/>
              </a:lnSpc>
              <a:spcAft>
                <a:spcPts val="800"/>
              </a:spcAft>
            </a:pPr>
            <a:r>
              <a:rPr lang="en-ID"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It is a tool for community groups identify problems and determine what the most effective interventions are. </a:t>
            </a:r>
          </a:p>
          <a:p>
            <a:pPr marL="318770" algn="just">
              <a:lnSpc>
                <a:spcPct val="115000"/>
              </a:lnSpc>
              <a:spcAft>
                <a:spcPts val="800"/>
              </a:spcAft>
            </a:pPr>
            <a:r>
              <a:rPr lang="en-ID"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This method is used by groups to determine the extent to which an organization’s program activities address the root causes of the problems it seeks to alleviate and to verify that these programs can achieve the desired impact (Feed the Future, 2017).  </a:t>
            </a:r>
            <a:endParaRPr lang="en-ID" sz="18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25039886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13DDD7-2041-4626-8BC7-13948C8FFC82}"/>
              </a:ext>
            </a:extLst>
          </p:cNvPr>
          <p:cNvSpPr>
            <a:spLocks noGrp="1"/>
          </p:cNvSpPr>
          <p:nvPr>
            <p:ph type="title"/>
          </p:nvPr>
        </p:nvSpPr>
        <p:spPr/>
        <p:txBody>
          <a:bodyPr>
            <a:normAutofit/>
          </a:bodyPr>
          <a:lstStyle/>
          <a:p>
            <a:r>
              <a:rPr lang="en-ID" sz="5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Analysing the problem</a:t>
            </a:r>
            <a:endParaRPr lang="en-ID" dirty="0"/>
          </a:p>
        </p:txBody>
      </p:sp>
      <p:sp>
        <p:nvSpPr>
          <p:cNvPr id="3" name="Content Placeholder 2">
            <a:extLst>
              <a:ext uri="{FF2B5EF4-FFF2-40B4-BE49-F238E27FC236}">
                <a16:creationId xmlns:a16="http://schemas.microsoft.com/office/drawing/2014/main" id="{73D9B969-B3C3-402B-B2C0-B0EA3299DBFC}"/>
              </a:ext>
            </a:extLst>
          </p:cNvPr>
          <p:cNvSpPr>
            <a:spLocks noGrp="1"/>
          </p:cNvSpPr>
          <p:nvPr>
            <p:ph idx="1"/>
          </p:nvPr>
        </p:nvSpPr>
        <p:spPr/>
        <p:txBody>
          <a:bodyPr>
            <a:normAutofit fontScale="85000" lnSpcReduction="10000"/>
          </a:bodyPr>
          <a:lstStyle/>
          <a:p>
            <a:pPr marL="0" lvl="0" indent="0" algn="just">
              <a:lnSpc>
                <a:spcPct val="115000"/>
              </a:lnSpc>
              <a:buNone/>
            </a:pPr>
            <a:r>
              <a:rPr lang="en-ID" sz="18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2. Advantages of the problem trees</a:t>
            </a:r>
            <a:endParaRPr lang="en-ID" sz="1800" dirty="0">
              <a:effectLst/>
              <a:latin typeface="Calibri" panose="020F0502020204030204" pitchFamily="34" charset="0"/>
              <a:ea typeface="Calibri" panose="020F0502020204030204" pitchFamily="34" charset="0"/>
              <a:cs typeface="Times New Roman" panose="02020603050405020304" pitchFamily="18" charset="0"/>
            </a:endParaRPr>
          </a:p>
          <a:p>
            <a:pPr marL="318770" algn="just">
              <a:lnSpc>
                <a:spcPct val="115000"/>
              </a:lnSpc>
            </a:pPr>
            <a:r>
              <a:rPr lang="en-ID"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Ingenio</a:t>
            </a:r>
            <a:r>
              <a:rPr lang="en-ID"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ID"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Empresa</a:t>
            </a:r>
            <a:r>
              <a:rPr lang="en-ID"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(2022) states 4 the advantages of the problem trees</a:t>
            </a:r>
            <a:endParaRPr lang="en-ID"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buFont typeface="Times New Roman" panose="02020603050405020304" pitchFamily="18" charset="0"/>
              <a:buChar char="-"/>
            </a:pPr>
            <a:r>
              <a:rPr lang="en-ID"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It allows us to break down the problem, the causes and its effects, improving its analysis.</a:t>
            </a:r>
            <a:endParaRPr lang="en-ID"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buFont typeface="Times New Roman" panose="02020603050405020304" pitchFamily="18" charset="0"/>
              <a:buChar char="-"/>
            </a:pPr>
            <a:r>
              <a:rPr lang="en-ID"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There is a better understanding of the problem by disaggregating it into causes and consequences.</a:t>
            </a:r>
            <a:endParaRPr lang="en-ID"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buFont typeface="Times New Roman" panose="02020603050405020304" pitchFamily="18" charset="0"/>
              <a:buChar char="-"/>
            </a:pPr>
            <a:r>
              <a:rPr lang="en-ID"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It is linked to other research and analysis tools such as the Vester matrix or solution tree.</a:t>
            </a:r>
            <a:endParaRPr lang="en-ID"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Aft>
                <a:spcPts val="800"/>
              </a:spcAft>
              <a:buFont typeface="Times New Roman" panose="02020603050405020304" pitchFamily="18" charset="0"/>
              <a:buChar char="-"/>
            </a:pPr>
            <a:r>
              <a:rPr lang="en-ID"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Facilitates the realization of other important components of a research or project in its planning stage, e.g. stakeholder analysis, risk analysis and objectives.</a:t>
            </a:r>
            <a:endParaRPr lang="en-ID" sz="18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79879065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13DDD7-2041-4626-8BC7-13948C8FFC82}"/>
              </a:ext>
            </a:extLst>
          </p:cNvPr>
          <p:cNvSpPr>
            <a:spLocks noGrp="1"/>
          </p:cNvSpPr>
          <p:nvPr>
            <p:ph type="title"/>
          </p:nvPr>
        </p:nvSpPr>
        <p:spPr/>
        <p:txBody>
          <a:bodyPr>
            <a:normAutofit/>
          </a:bodyPr>
          <a:lstStyle/>
          <a:p>
            <a:r>
              <a:rPr lang="en-ID" sz="5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Analysing the problem</a:t>
            </a:r>
            <a:endParaRPr lang="en-ID" dirty="0"/>
          </a:p>
        </p:txBody>
      </p:sp>
      <p:sp>
        <p:nvSpPr>
          <p:cNvPr id="3" name="Content Placeholder 2">
            <a:extLst>
              <a:ext uri="{FF2B5EF4-FFF2-40B4-BE49-F238E27FC236}">
                <a16:creationId xmlns:a16="http://schemas.microsoft.com/office/drawing/2014/main" id="{73D9B969-B3C3-402B-B2C0-B0EA3299DBFC}"/>
              </a:ext>
            </a:extLst>
          </p:cNvPr>
          <p:cNvSpPr>
            <a:spLocks noGrp="1"/>
          </p:cNvSpPr>
          <p:nvPr>
            <p:ph idx="1"/>
          </p:nvPr>
        </p:nvSpPr>
        <p:spPr/>
        <p:txBody>
          <a:bodyPr>
            <a:normAutofit/>
          </a:bodyPr>
          <a:lstStyle/>
          <a:p>
            <a:pPr marL="0" lvl="0" indent="0" algn="just">
              <a:lnSpc>
                <a:spcPct val="115000"/>
              </a:lnSpc>
              <a:buNone/>
            </a:pPr>
            <a:r>
              <a:rPr lang="en-ID" sz="18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3. The problem tree in project planning </a:t>
            </a:r>
            <a:endParaRPr lang="en-ID" sz="1800" dirty="0">
              <a:effectLst/>
              <a:latin typeface="Calibri" panose="020F0502020204030204" pitchFamily="34" charset="0"/>
              <a:ea typeface="Calibri" panose="020F0502020204030204" pitchFamily="34" charset="0"/>
              <a:cs typeface="Times New Roman" panose="02020603050405020304" pitchFamily="18" charset="0"/>
            </a:endParaRPr>
          </a:p>
          <a:p>
            <a:pPr marL="318770" algn="just">
              <a:lnSpc>
                <a:spcPct val="115000"/>
              </a:lnSpc>
            </a:pPr>
            <a:r>
              <a:rPr lang="en-ID"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importance of using the problem tree in conjunction with other tools, where what we seek is to:</a:t>
            </a:r>
            <a:endParaRPr lang="en-ID"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buFont typeface="Times New Roman" panose="02020603050405020304" pitchFamily="18" charset="0"/>
              <a:buChar char="-"/>
            </a:pPr>
            <a:r>
              <a:rPr lang="en-ID"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Obtain significant data to describe the problem</a:t>
            </a:r>
            <a:endParaRPr lang="en-ID"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buFont typeface="Times New Roman" panose="02020603050405020304" pitchFamily="18" charset="0"/>
              <a:buChar char="-"/>
            </a:pPr>
            <a:r>
              <a:rPr lang="en-ID"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Determine the causes and effects</a:t>
            </a:r>
            <a:endParaRPr lang="en-ID"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Aft>
                <a:spcPts val="800"/>
              </a:spcAft>
              <a:buFont typeface="Times New Roman" panose="02020603050405020304" pitchFamily="18" charset="0"/>
              <a:buChar char="-"/>
            </a:pPr>
            <a:r>
              <a:rPr lang="en-ID"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Elaborate project objectives</a:t>
            </a:r>
            <a:r>
              <a:rPr lang="en-ID" sz="1800" baseline="30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1</a:t>
            </a:r>
            <a:endParaRPr lang="en-ID" sz="18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27556461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13DDD7-2041-4626-8BC7-13948C8FFC82}"/>
              </a:ext>
            </a:extLst>
          </p:cNvPr>
          <p:cNvSpPr>
            <a:spLocks noGrp="1"/>
          </p:cNvSpPr>
          <p:nvPr>
            <p:ph type="title"/>
          </p:nvPr>
        </p:nvSpPr>
        <p:spPr/>
        <p:txBody>
          <a:bodyPr>
            <a:normAutofit/>
          </a:bodyPr>
          <a:lstStyle/>
          <a:p>
            <a:pPr algn="ctr"/>
            <a:r>
              <a:rPr lang="en-ID" sz="36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Step by step to make the problem tree</a:t>
            </a:r>
            <a:endParaRPr lang="en-ID" sz="3600" dirty="0"/>
          </a:p>
        </p:txBody>
      </p:sp>
      <p:sp>
        <p:nvSpPr>
          <p:cNvPr id="3" name="Content Placeholder 2">
            <a:extLst>
              <a:ext uri="{FF2B5EF4-FFF2-40B4-BE49-F238E27FC236}">
                <a16:creationId xmlns:a16="http://schemas.microsoft.com/office/drawing/2014/main" id="{73D9B969-B3C3-402B-B2C0-B0EA3299DBFC}"/>
              </a:ext>
            </a:extLst>
          </p:cNvPr>
          <p:cNvSpPr>
            <a:spLocks noGrp="1"/>
          </p:cNvSpPr>
          <p:nvPr>
            <p:ph idx="1"/>
          </p:nvPr>
        </p:nvSpPr>
        <p:spPr/>
        <p:txBody>
          <a:bodyPr>
            <a:normAutofit/>
          </a:bodyPr>
          <a:lstStyle/>
          <a:p>
            <a:pPr marL="0" indent="0" algn="just">
              <a:lnSpc>
                <a:spcPct val="115000"/>
              </a:lnSpc>
              <a:buNone/>
            </a:pPr>
            <a:r>
              <a:rPr lang="en-ID"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Step 1. </a:t>
            </a:r>
          </a:p>
          <a:p>
            <a:pPr marL="0" indent="0" algn="just">
              <a:lnSpc>
                <a:spcPct val="115000"/>
              </a:lnSpc>
              <a:buNone/>
            </a:pPr>
            <a:r>
              <a:rPr lang="en-ID"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Analyse the situation by asking these question</a:t>
            </a:r>
          </a:p>
          <a:p>
            <a:pPr algn="just">
              <a:lnSpc>
                <a:spcPct val="115000"/>
              </a:lnSpc>
              <a:buFontTx/>
              <a:buChar char="-"/>
            </a:pPr>
            <a:r>
              <a:rPr lang="en-ID"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What is happening, </a:t>
            </a:r>
          </a:p>
          <a:p>
            <a:pPr algn="just">
              <a:lnSpc>
                <a:spcPct val="115000"/>
              </a:lnSpc>
              <a:buFontTx/>
              <a:buChar char="-"/>
            </a:pPr>
            <a:r>
              <a:rPr lang="en-ID"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why is it happening </a:t>
            </a:r>
          </a:p>
          <a:p>
            <a:pPr algn="just">
              <a:lnSpc>
                <a:spcPct val="115000"/>
              </a:lnSpc>
              <a:buFontTx/>
              <a:buChar char="-"/>
            </a:pPr>
            <a:r>
              <a:rPr lang="en-ID"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what is triggering it. </a:t>
            </a:r>
          </a:p>
          <a:p>
            <a:pPr marL="0" indent="0" algn="just">
              <a:lnSpc>
                <a:spcPct val="115000"/>
              </a:lnSpc>
              <a:buNone/>
            </a:pPr>
            <a:r>
              <a:rPr lang="en-ID" sz="1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Further, </a:t>
            </a:r>
            <a:r>
              <a:rPr lang="en-ID"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Collect data that will allow you to understand the problem situation. This in itself will give you a lot of input for the next step.</a:t>
            </a:r>
            <a:endParaRPr lang="en-ID" sz="1800" dirty="0">
              <a:effectLst/>
              <a:latin typeface="Calibri" panose="020F0502020204030204" pitchFamily="34" charset="0"/>
              <a:ea typeface="Calibri" panose="020F0502020204030204" pitchFamily="34" charset="0"/>
              <a:cs typeface="Times New Roman" panose="02020603050405020304" pitchFamily="18" charset="0"/>
            </a:endParaRPr>
          </a:p>
          <a:p>
            <a:pPr marL="0" lvl="0" indent="0" algn="just">
              <a:lnSpc>
                <a:spcPct val="115000"/>
              </a:lnSpc>
              <a:buNone/>
            </a:pPr>
            <a:endParaRPr lang="en-ID" sz="18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27625029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13DDD7-2041-4626-8BC7-13948C8FFC82}"/>
              </a:ext>
            </a:extLst>
          </p:cNvPr>
          <p:cNvSpPr>
            <a:spLocks noGrp="1"/>
          </p:cNvSpPr>
          <p:nvPr>
            <p:ph type="title"/>
          </p:nvPr>
        </p:nvSpPr>
        <p:spPr/>
        <p:txBody>
          <a:bodyPr>
            <a:normAutofit/>
          </a:bodyPr>
          <a:lstStyle/>
          <a:p>
            <a:pPr algn="ctr"/>
            <a:r>
              <a:rPr lang="en-ID" sz="36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Step by step to make the problem tree</a:t>
            </a:r>
            <a:endParaRPr lang="en-ID" sz="3600" dirty="0"/>
          </a:p>
        </p:txBody>
      </p:sp>
      <p:sp>
        <p:nvSpPr>
          <p:cNvPr id="3" name="Content Placeholder 2">
            <a:extLst>
              <a:ext uri="{FF2B5EF4-FFF2-40B4-BE49-F238E27FC236}">
                <a16:creationId xmlns:a16="http://schemas.microsoft.com/office/drawing/2014/main" id="{73D9B969-B3C3-402B-B2C0-B0EA3299DBFC}"/>
              </a:ext>
            </a:extLst>
          </p:cNvPr>
          <p:cNvSpPr>
            <a:spLocks noGrp="1"/>
          </p:cNvSpPr>
          <p:nvPr>
            <p:ph idx="1"/>
          </p:nvPr>
        </p:nvSpPr>
        <p:spPr/>
        <p:txBody>
          <a:bodyPr>
            <a:normAutofit/>
          </a:bodyPr>
          <a:lstStyle/>
          <a:p>
            <a:pPr marL="318770" indent="0" algn="just">
              <a:lnSpc>
                <a:spcPct val="115000"/>
              </a:lnSpc>
              <a:spcAft>
                <a:spcPts val="800"/>
              </a:spcAft>
              <a:buNone/>
            </a:pPr>
            <a:r>
              <a:rPr lang="en-ID"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Step 2. </a:t>
            </a:r>
          </a:p>
          <a:p>
            <a:pPr marL="318770" indent="0" algn="just">
              <a:lnSpc>
                <a:spcPct val="115000"/>
              </a:lnSpc>
              <a:spcAft>
                <a:spcPts val="800"/>
              </a:spcAft>
              <a:buNone/>
            </a:pPr>
            <a:r>
              <a:rPr lang="en-ID"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Identify the main problems of the situation. </a:t>
            </a:r>
            <a:endParaRPr lang="en-ID" sz="18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1701106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13DDD7-2041-4626-8BC7-13948C8FFC82}"/>
              </a:ext>
            </a:extLst>
          </p:cNvPr>
          <p:cNvSpPr>
            <a:spLocks noGrp="1"/>
          </p:cNvSpPr>
          <p:nvPr>
            <p:ph type="title"/>
          </p:nvPr>
        </p:nvSpPr>
        <p:spPr/>
        <p:txBody>
          <a:bodyPr>
            <a:normAutofit/>
          </a:bodyPr>
          <a:lstStyle/>
          <a:p>
            <a:pPr algn="ctr"/>
            <a:r>
              <a:rPr lang="en-ID" sz="36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Step by step to make the problem tree</a:t>
            </a:r>
            <a:endParaRPr lang="en-ID" sz="3600" dirty="0"/>
          </a:p>
        </p:txBody>
      </p:sp>
      <p:sp>
        <p:nvSpPr>
          <p:cNvPr id="3" name="Content Placeholder 2">
            <a:extLst>
              <a:ext uri="{FF2B5EF4-FFF2-40B4-BE49-F238E27FC236}">
                <a16:creationId xmlns:a16="http://schemas.microsoft.com/office/drawing/2014/main" id="{73D9B969-B3C3-402B-B2C0-B0EA3299DBFC}"/>
              </a:ext>
            </a:extLst>
          </p:cNvPr>
          <p:cNvSpPr>
            <a:spLocks noGrp="1"/>
          </p:cNvSpPr>
          <p:nvPr>
            <p:ph idx="1"/>
          </p:nvPr>
        </p:nvSpPr>
        <p:spPr/>
        <p:txBody>
          <a:bodyPr>
            <a:normAutofit/>
          </a:bodyPr>
          <a:lstStyle/>
          <a:p>
            <a:pPr marL="318770" indent="0" algn="just">
              <a:lnSpc>
                <a:spcPct val="115000"/>
              </a:lnSpc>
              <a:spcAft>
                <a:spcPts val="800"/>
              </a:spcAft>
              <a:buNone/>
            </a:pPr>
            <a:r>
              <a:rPr lang="en-ID"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Step 3.  Determine the effects and causes of the main problem: </a:t>
            </a:r>
          </a:p>
          <a:p>
            <a:pPr marL="318770" indent="0" algn="just">
              <a:lnSpc>
                <a:spcPct val="115000"/>
              </a:lnSpc>
              <a:spcAft>
                <a:spcPts val="800"/>
              </a:spcAft>
              <a:buNone/>
            </a:pPr>
            <a:r>
              <a:rPr lang="en-ID" sz="1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Your work has to be displayed with these:</a:t>
            </a:r>
          </a:p>
          <a:p>
            <a:pPr marL="318770" indent="0" algn="just">
              <a:lnSpc>
                <a:spcPct val="115000"/>
              </a:lnSpc>
              <a:spcAft>
                <a:spcPts val="800"/>
              </a:spcAft>
              <a:buNone/>
            </a:pPr>
            <a:r>
              <a:rPr lang="en-ID"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You already have the trunk of the tree, now identify the causes (roots) and the effects or consequences (leaves or branches). Again, it is better if this is done as a team, seeking to reach a consensus. </a:t>
            </a:r>
            <a:endParaRPr lang="en-ID" sz="18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27145929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13DDD7-2041-4626-8BC7-13948C8FFC82}"/>
              </a:ext>
            </a:extLst>
          </p:cNvPr>
          <p:cNvSpPr>
            <a:spLocks noGrp="1"/>
          </p:cNvSpPr>
          <p:nvPr>
            <p:ph type="title"/>
          </p:nvPr>
        </p:nvSpPr>
        <p:spPr/>
        <p:txBody>
          <a:bodyPr>
            <a:normAutofit/>
          </a:bodyPr>
          <a:lstStyle/>
          <a:p>
            <a:pPr algn="ctr"/>
            <a:r>
              <a:rPr lang="en-ID" sz="36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Step by step to make the problem tree</a:t>
            </a:r>
            <a:endParaRPr lang="en-ID" sz="3600" dirty="0"/>
          </a:p>
        </p:txBody>
      </p:sp>
      <p:sp>
        <p:nvSpPr>
          <p:cNvPr id="3" name="Content Placeholder 2">
            <a:extLst>
              <a:ext uri="{FF2B5EF4-FFF2-40B4-BE49-F238E27FC236}">
                <a16:creationId xmlns:a16="http://schemas.microsoft.com/office/drawing/2014/main" id="{73D9B969-B3C3-402B-B2C0-B0EA3299DBFC}"/>
              </a:ext>
            </a:extLst>
          </p:cNvPr>
          <p:cNvSpPr>
            <a:spLocks noGrp="1"/>
          </p:cNvSpPr>
          <p:nvPr>
            <p:ph idx="1"/>
          </p:nvPr>
        </p:nvSpPr>
        <p:spPr/>
        <p:txBody>
          <a:bodyPr>
            <a:normAutofit/>
          </a:bodyPr>
          <a:lstStyle/>
          <a:p>
            <a:pPr marL="318770" algn="just">
              <a:lnSpc>
                <a:spcPct val="115000"/>
              </a:lnSpc>
              <a:spcAft>
                <a:spcPts val="800"/>
              </a:spcAft>
            </a:pPr>
            <a:r>
              <a:rPr lang="en-ID"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Step 4. Draw the tree: Simple. </a:t>
            </a:r>
            <a:endParaRPr lang="en-ID" sz="18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23359458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13DDD7-2041-4626-8BC7-13948C8FFC82}"/>
              </a:ext>
            </a:extLst>
          </p:cNvPr>
          <p:cNvSpPr>
            <a:spLocks noGrp="1"/>
          </p:cNvSpPr>
          <p:nvPr>
            <p:ph type="title"/>
          </p:nvPr>
        </p:nvSpPr>
        <p:spPr/>
        <p:txBody>
          <a:bodyPr>
            <a:normAutofit/>
          </a:bodyPr>
          <a:lstStyle/>
          <a:p>
            <a:pPr algn="ctr"/>
            <a:r>
              <a:rPr lang="en-ID" sz="36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Step by step to make the problem tree</a:t>
            </a:r>
            <a:endParaRPr lang="en-ID" sz="3600" dirty="0"/>
          </a:p>
        </p:txBody>
      </p:sp>
      <p:sp>
        <p:nvSpPr>
          <p:cNvPr id="3" name="Content Placeholder 2">
            <a:extLst>
              <a:ext uri="{FF2B5EF4-FFF2-40B4-BE49-F238E27FC236}">
                <a16:creationId xmlns:a16="http://schemas.microsoft.com/office/drawing/2014/main" id="{73D9B969-B3C3-402B-B2C0-B0EA3299DBFC}"/>
              </a:ext>
            </a:extLst>
          </p:cNvPr>
          <p:cNvSpPr>
            <a:spLocks noGrp="1"/>
          </p:cNvSpPr>
          <p:nvPr>
            <p:ph idx="1"/>
          </p:nvPr>
        </p:nvSpPr>
        <p:spPr/>
        <p:txBody>
          <a:bodyPr>
            <a:normAutofit/>
          </a:bodyPr>
          <a:lstStyle/>
          <a:p>
            <a:pPr marL="318770" indent="0" algn="just">
              <a:lnSpc>
                <a:spcPct val="115000"/>
              </a:lnSpc>
              <a:spcAft>
                <a:spcPts val="800"/>
              </a:spcAft>
              <a:buNone/>
            </a:pPr>
            <a:r>
              <a:rPr lang="en-ID"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Step 5. Go deeper into causes and effects: </a:t>
            </a:r>
          </a:p>
          <a:p>
            <a:pPr marL="318770" indent="0" algn="just">
              <a:lnSpc>
                <a:spcPct val="115000"/>
              </a:lnSpc>
              <a:spcAft>
                <a:spcPts val="800"/>
              </a:spcAft>
              <a:buNone/>
            </a:pPr>
            <a:r>
              <a:rPr lang="en-ID"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Draw a line and go as deep as possible.</a:t>
            </a:r>
            <a:endParaRPr lang="en-ID" sz="18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04932472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5A85C7-D93C-4F10-B7B1-E4215828D8AC}"/>
              </a:ext>
            </a:extLst>
          </p:cNvPr>
          <p:cNvSpPr>
            <a:spLocks noGrp="1"/>
          </p:cNvSpPr>
          <p:nvPr>
            <p:ph type="title"/>
          </p:nvPr>
        </p:nvSpPr>
        <p:spPr/>
        <p:txBody>
          <a:bodyPr/>
          <a:lstStyle/>
          <a:p>
            <a:r>
              <a:rPr lang="en-US" dirty="0"/>
              <a:t>The illustration</a:t>
            </a:r>
            <a:endParaRPr lang="en-ID" dirty="0"/>
          </a:p>
        </p:txBody>
      </p:sp>
      <p:pic>
        <p:nvPicPr>
          <p:cNvPr id="4" name="Content Placeholder 3">
            <a:extLst>
              <a:ext uri="{FF2B5EF4-FFF2-40B4-BE49-F238E27FC236}">
                <a16:creationId xmlns:a16="http://schemas.microsoft.com/office/drawing/2014/main" id="{CB11051B-A13B-453A-8347-024A7BC4B005}"/>
              </a:ext>
            </a:extLst>
          </p:cNvPr>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685801" y="1837765"/>
            <a:ext cx="4897581" cy="3711529"/>
          </a:xfrm>
          <a:prstGeom prst="rect">
            <a:avLst/>
          </a:prstGeom>
          <a:noFill/>
          <a:ln>
            <a:noFill/>
          </a:ln>
        </p:spPr>
      </p:pic>
      <p:sp>
        <p:nvSpPr>
          <p:cNvPr id="5" name="Rectangle 4">
            <a:extLst>
              <a:ext uri="{FF2B5EF4-FFF2-40B4-BE49-F238E27FC236}">
                <a16:creationId xmlns:a16="http://schemas.microsoft.com/office/drawing/2014/main" id="{C9873FBB-2B10-4757-83E1-5D41C505D380}"/>
              </a:ext>
            </a:extLst>
          </p:cNvPr>
          <p:cNvSpPr/>
          <p:nvPr/>
        </p:nvSpPr>
        <p:spPr>
          <a:xfrm>
            <a:off x="5915891" y="4849091"/>
            <a:ext cx="5458691" cy="54032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ID" sz="1800" b="1" u="sng"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hlinkClick r:id="rId3">
                  <a:extLst>
                    <a:ext uri="{A12FA001-AC4F-418D-AE19-62706E023703}">
                      <ahyp:hlinkClr xmlns:ahyp="http://schemas.microsoft.com/office/drawing/2018/hyperlinkcolor" val="tx"/>
                    </a:ext>
                  </a:extLst>
                </a:hlinkClick>
              </a:rPr>
              <a:t>https://images.app.goo.gl/pgNywioXMzJHrXDH9</a:t>
            </a:r>
            <a:endParaRPr lang="en-ID" sz="18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73807212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A1911B-0C1E-4DBF-BB62-6EC3744B767F}"/>
              </a:ext>
            </a:extLst>
          </p:cNvPr>
          <p:cNvSpPr>
            <a:spLocks noGrp="1"/>
          </p:cNvSpPr>
          <p:nvPr>
            <p:ph type="title"/>
          </p:nvPr>
        </p:nvSpPr>
        <p:spPr/>
        <p:txBody>
          <a:bodyPr/>
          <a:lstStyle/>
          <a:p>
            <a:r>
              <a:rPr lang="en-US" dirty="0"/>
              <a:t>Discuss an example</a:t>
            </a:r>
            <a:endParaRPr lang="en-ID" dirty="0"/>
          </a:p>
        </p:txBody>
      </p:sp>
      <p:sp>
        <p:nvSpPr>
          <p:cNvPr id="3" name="Content Placeholder 2">
            <a:extLst>
              <a:ext uri="{FF2B5EF4-FFF2-40B4-BE49-F238E27FC236}">
                <a16:creationId xmlns:a16="http://schemas.microsoft.com/office/drawing/2014/main" id="{5078E015-4B33-4779-9D70-7F8111817A29}"/>
              </a:ext>
            </a:extLst>
          </p:cNvPr>
          <p:cNvSpPr>
            <a:spLocks noGrp="1"/>
          </p:cNvSpPr>
          <p:nvPr>
            <p:ph idx="1"/>
          </p:nvPr>
        </p:nvSpPr>
        <p:spPr/>
        <p:txBody>
          <a:bodyPr/>
          <a:lstStyle/>
          <a:p>
            <a:r>
              <a:rPr lang="en-ID"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Analysing Problem at Agriculture Field Applying Problem Tree Approach</a:t>
            </a:r>
            <a:endParaRPr lang="en-ID"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ID" dirty="0"/>
          </a:p>
        </p:txBody>
      </p:sp>
    </p:spTree>
    <p:extLst>
      <p:ext uri="{BB962C8B-B14F-4D97-AF65-F5344CB8AC3E}">
        <p14:creationId xmlns:p14="http://schemas.microsoft.com/office/powerpoint/2010/main" val="356486248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A1911B-0C1E-4DBF-BB62-6EC3744B767F}"/>
              </a:ext>
            </a:extLst>
          </p:cNvPr>
          <p:cNvSpPr>
            <a:spLocks noGrp="1"/>
          </p:cNvSpPr>
          <p:nvPr>
            <p:ph type="title"/>
          </p:nvPr>
        </p:nvSpPr>
        <p:spPr/>
        <p:txBody>
          <a:bodyPr/>
          <a:lstStyle/>
          <a:p>
            <a:r>
              <a:rPr lang="en-US" dirty="0"/>
              <a:t>Discuss an example</a:t>
            </a:r>
            <a:endParaRPr lang="en-ID" dirty="0"/>
          </a:p>
        </p:txBody>
      </p:sp>
      <p:sp>
        <p:nvSpPr>
          <p:cNvPr id="3" name="Content Placeholder 2">
            <a:extLst>
              <a:ext uri="{FF2B5EF4-FFF2-40B4-BE49-F238E27FC236}">
                <a16:creationId xmlns:a16="http://schemas.microsoft.com/office/drawing/2014/main" id="{5078E015-4B33-4779-9D70-7F8111817A29}"/>
              </a:ext>
            </a:extLst>
          </p:cNvPr>
          <p:cNvSpPr>
            <a:spLocks noGrp="1"/>
          </p:cNvSpPr>
          <p:nvPr>
            <p:ph idx="1"/>
          </p:nvPr>
        </p:nvSpPr>
        <p:spPr/>
        <p:txBody>
          <a:bodyPr/>
          <a:lstStyle/>
          <a:p>
            <a:r>
              <a:rPr lang="en-ID" sz="1800" b="1" dirty="0">
                <a:solidFill>
                  <a:srgbClr val="000000"/>
                </a:solidFill>
                <a:effectLst/>
                <a:latin typeface="Times New Roman" panose="02020603050405020304" pitchFamily="18" charset="0"/>
                <a:ea typeface="Times New Roman" panose="02020603050405020304" pitchFamily="18" charset="0"/>
              </a:rPr>
              <a:t>Step 1 : </a:t>
            </a:r>
            <a:r>
              <a:rPr lang="en-ID" sz="1800" dirty="0">
                <a:solidFill>
                  <a:srgbClr val="000000"/>
                </a:solidFill>
                <a:effectLst/>
                <a:latin typeface="Times New Roman" panose="02020603050405020304" pitchFamily="18" charset="0"/>
                <a:ea typeface="Times New Roman" panose="02020603050405020304" pitchFamily="18" charset="0"/>
              </a:rPr>
              <a:t>White jasmine flower (</a:t>
            </a:r>
            <a:r>
              <a:rPr lang="en-ID" sz="1800" i="1" dirty="0">
                <a:solidFill>
                  <a:srgbClr val="000000"/>
                </a:solidFill>
                <a:effectLst/>
                <a:latin typeface="Times New Roman" panose="02020603050405020304" pitchFamily="18" charset="0"/>
                <a:ea typeface="Times New Roman" panose="02020603050405020304" pitchFamily="18" charset="0"/>
              </a:rPr>
              <a:t>Jasminum </a:t>
            </a:r>
            <a:r>
              <a:rPr lang="en-ID" sz="1800" i="1" dirty="0" err="1">
                <a:solidFill>
                  <a:srgbClr val="000000"/>
                </a:solidFill>
                <a:effectLst/>
                <a:latin typeface="Times New Roman" panose="02020603050405020304" pitchFamily="18" charset="0"/>
                <a:ea typeface="Times New Roman" panose="02020603050405020304" pitchFamily="18" charset="0"/>
              </a:rPr>
              <a:t>sambac</a:t>
            </a:r>
            <a:r>
              <a:rPr lang="en-ID" sz="1800" i="1" dirty="0">
                <a:solidFill>
                  <a:srgbClr val="000000"/>
                </a:solidFill>
                <a:effectLst/>
                <a:latin typeface="Times New Roman" panose="02020603050405020304" pitchFamily="18" charset="0"/>
                <a:ea typeface="Times New Roman" panose="02020603050405020304" pitchFamily="18" charset="0"/>
              </a:rPr>
              <a:t>)</a:t>
            </a:r>
            <a:r>
              <a:rPr lang="en-ID" sz="1800" dirty="0">
                <a:solidFill>
                  <a:srgbClr val="000000"/>
                </a:solidFill>
                <a:effectLst/>
                <a:latin typeface="Times New Roman" panose="02020603050405020304" pitchFamily="18" charset="0"/>
                <a:ea typeface="Times New Roman" panose="02020603050405020304" pitchFamily="18" charset="0"/>
              </a:rPr>
              <a:t> is a well known flower in Indonesia. It has various purposes and special meaning to celebrate many events for many tribes and religions. Central Java Province is the production centre of this crops, particularly in Depok Village, </a:t>
            </a:r>
            <a:r>
              <a:rPr lang="en-ID" sz="1800" dirty="0" err="1">
                <a:solidFill>
                  <a:srgbClr val="000000"/>
                </a:solidFill>
                <a:effectLst/>
                <a:latin typeface="Times New Roman" panose="02020603050405020304" pitchFamily="18" charset="0"/>
                <a:ea typeface="Times New Roman" panose="02020603050405020304" pitchFamily="18" charset="0"/>
              </a:rPr>
              <a:t>Kandeman</a:t>
            </a:r>
            <a:r>
              <a:rPr lang="en-ID" sz="1800" dirty="0">
                <a:solidFill>
                  <a:srgbClr val="000000"/>
                </a:solidFill>
                <a:effectLst/>
                <a:latin typeface="Times New Roman" panose="02020603050405020304" pitchFamily="18" charset="0"/>
                <a:ea typeface="Times New Roman" panose="02020603050405020304" pitchFamily="18" charset="0"/>
              </a:rPr>
              <a:t> City, Regency of </a:t>
            </a:r>
            <a:r>
              <a:rPr lang="en-ID" sz="1800" dirty="0" err="1">
                <a:solidFill>
                  <a:srgbClr val="000000"/>
                </a:solidFill>
                <a:effectLst/>
                <a:latin typeface="Times New Roman" panose="02020603050405020304" pitchFamily="18" charset="0"/>
                <a:ea typeface="Times New Roman" panose="02020603050405020304" pitchFamily="18" charset="0"/>
              </a:rPr>
              <a:t>Batang</a:t>
            </a:r>
            <a:r>
              <a:rPr lang="en-ID" sz="1800" dirty="0">
                <a:solidFill>
                  <a:srgbClr val="000000"/>
                </a:solidFill>
                <a:effectLst/>
                <a:latin typeface="Times New Roman" panose="02020603050405020304" pitchFamily="18" charset="0"/>
                <a:ea typeface="Times New Roman" panose="02020603050405020304" pitchFamily="18" charset="0"/>
              </a:rPr>
              <a:t>. Since the flower has many purposes, the demand of it is so high. The data shows that the Indonesian white jasmine flower only fulfil 20% of domestic demands</a:t>
            </a:r>
            <a:endParaRPr lang="en-ID" dirty="0"/>
          </a:p>
        </p:txBody>
      </p:sp>
    </p:spTree>
    <p:extLst>
      <p:ext uri="{BB962C8B-B14F-4D97-AF65-F5344CB8AC3E}">
        <p14:creationId xmlns:p14="http://schemas.microsoft.com/office/powerpoint/2010/main" val="297627662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A1911B-0C1E-4DBF-BB62-6EC3744B767F}"/>
              </a:ext>
            </a:extLst>
          </p:cNvPr>
          <p:cNvSpPr>
            <a:spLocks noGrp="1"/>
          </p:cNvSpPr>
          <p:nvPr>
            <p:ph type="title"/>
          </p:nvPr>
        </p:nvSpPr>
        <p:spPr/>
        <p:txBody>
          <a:bodyPr/>
          <a:lstStyle/>
          <a:p>
            <a:r>
              <a:rPr lang="en-US" dirty="0"/>
              <a:t>Discuss an example</a:t>
            </a:r>
            <a:endParaRPr lang="en-ID" dirty="0"/>
          </a:p>
        </p:txBody>
      </p:sp>
      <p:sp>
        <p:nvSpPr>
          <p:cNvPr id="3" name="Content Placeholder 2">
            <a:extLst>
              <a:ext uri="{FF2B5EF4-FFF2-40B4-BE49-F238E27FC236}">
                <a16:creationId xmlns:a16="http://schemas.microsoft.com/office/drawing/2014/main" id="{5078E015-4B33-4779-9D70-7F8111817A29}"/>
              </a:ext>
            </a:extLst>
          </p:cNvPr>
          <p:cNvSpPr>
            <a:spLocks noGrp="1"/>
          </p:cNvSpPr>
          <p:nvPr>
            <p:ph idx="1"/>
          </p:nvPr>
        </p:nvSpPr>
        <p:spPr/>
        <p:txBody>
          <a:bodyPr/>
          <a:lstStyle/>
          <a:p>
            <a:pPr algn="just">
              <a:lnSpc>
                <a:spcPct val="115000"/>
              </a:lnSpc>
              <a:spcAft>
                <a:spcPts val="800"/>
              </a:spcAft>
            </a:pPr>
            <a:r>
              <a:rPr lang="en-ID"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Step 2: </a:t>
            </a:r>
            <a:r>
              <a:rPr lang="en-ID"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According to the farmers in the region, the production decreasing is occurred by the reducing of white jasmine plantation. It is driven by the price fluctuation, the salt content in the soil is increasing, and the interest of the younger generation for jasmine cultivation has decreased dramatically</a:t>
            </a:r>
            <a:endParaRPr lang="en-ID" sz="18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6376155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A1911B-0C1E-4DBF-BB62-6EC3744B767F}"/>
              </a:ext>
            </a:extLst>
          </p:cNvPr>
          <p:cNvSpPr>
            <a:spLocks noGrp="1"/>
          </p:cNvSpPr>
          <p:nvPr>
            <p:ph type="title"/>
          </p:nvPr>
        </p:nvSpPr>
        <p:spPr/>
        <p:txBody>
          <a:bodyPr/>
          <a:lstStyle/>
          <a:p>
            <a:r>
              <a:rPr lang="en-US" dirty="0"/>
              <a:t>Discuss an example</a:t>
            </a:r>
            <a:endParaRPr lang="en-ID" dirty="0"/>
          </a:p>
        </p:txBody>
      </p:sp>
      <p:sp>
        <p:nvSpPr>
          <p:cNvPr id="3" name="Content Placeholder 2">
            <a:extLst>
              <a:ext uri="{FF2B5EF4-FFF2-40B4-BE49-F238E27FC236}">
                <a16:creationId xmlns:a16="http://schemas.microsoft.com/office/drawing/2014/main" id="{5078E015-4B33-4779-9D70-7F8111817A29}"/>
              </a:ext>
            </a:extLst>
          </p:cNvPr>
          <p:cNvSpPr>
            <a:spLocks noGrp="1"/>
          </p:cNvSpPr>
          <p:nvPr>
            <p:ph idx="1"/>
          </p:nvPr>
        </p:nvSpPr>
        <p:spPr/>
        <p:txBody>
          <a:bodyPr/>
          <a:lstStyle/>
          <a:p>
            <a:pPr algn="just">
              <a:lnSpc>
                <a:spcPct val="115000"/>
              </a:lnSpc>
              <a:spcAft>
                <a:spcPts val="800"/>
              </a:spcAft>
            </a:pPr>
            <a:r>
              <a:rPr lang="en-ID"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Step 3 : </a:t>
            </a:r>
            <a:r>
              <a:rPr lang="en-ID"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Occurred by the problem revealed in step 2 drives the farmers to transform their daily job from farmers to </a:t>
            </a:r>
            <a:r>
              <a:rPr lang="en-ID" sz="1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fishermans</a:t>
            </a:r>
            <a:r>
              <a:rPr lang="en-ID"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some of them sell their land; another ones converting the white jasmine plantation with other Crops such as mango and another kinds of fruits.</a:t>
            </a:r>
            <a:endParaRPr lang="en-ID" sz="18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46111163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A1911B-0C1E-4DBF-BB62-6EC3744B767F}"/>
              </a:ext>
            </a:extLst>
          </p:cNvPr>
          <p:cNvSpPr>
            <a:spLocks noGrp="1"/>
          </p:cNvSpPr>
          <p:nvPr>
            <p:ph type="title"/>
          </p:nvPr>
        </p:nvSpPr>
        <p:spPr/>
        <p:txBody>
          <a:bodyPr/>
          <a:lstStyle/>
          <a:p>
            <a:r>
              <a:rPr lang="en-US" dirty="0"/>
              <a:t>Discuss an example</a:t>
            </a:r>
            <a:endParaRPr lang="en-ID" dirty="0"/>
          </a:p>
        </p:txBody>
      </p:sp>
      <p:sp>
        <p:nvSpPr>
          <p:cNvPr id="3" name="Content Placeholder 2">
            <a:extLst>
              <a:ext uri="{FF2B5EF4-FFF2-40B4-BE49-F238E27FC236}">
                <a16:creationId xmlns:a16="http://schemas.microsoft.com/office/drawing/2014/main" id="{5078E015-4B33-4779-9D70-7F8111817A29}"/>
              </a:ext>
            </a:extLst>
          </p:cNvPr>
          <p:cNvSpPr>
            <a:spLocks noGrp="1"/>
          </p:cNvSpPr>
          <p:nvPr>
            <p:ph idx="1"/>
          </p:nvPr>
        </p:nvSpPr>
        <p:spPr/>
        <p:txBody>
          <a:bodyPr/>
          <a:lstStyle/>
          <a:p>
            <a:pPr algn="just">
              <a:lnSpc>
                <a:spcPct val="115000"/>
              </a:lnSpc>
              <a:spcAft>
                <a:spcPts val="800"/>
              </a:spcAft>
            </a:pPr>
            <a:r>
              <a:rPr lang="en-ID"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Step 4 : </a:t>
            </a:r>
            <a:r>
              <a:rPr lang="en-ID"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draw the problem tree</a:t>
            </a:r>
            <a:endParaRPr lang="en-ID" sz="18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96219560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A1911B-0C1E-4DBF-BB62-6EC3744B767F}"/>
              </a:ext>
            </a:extLst>
          </p:cNvPr>
          <p:cNvSpPr>
            <a:spLocks noGrp="1"/>
          </p:cNvSpPr>
          <p:nvPr>
            <p:ph type="title"/>
          </p:nvPr>
        </p:nvSpPr>
        <p:spPr/>
        <p:txBody>
          <a:bodyPr/>
          <a:lstStyle/>
          <a:p>
            <a:r>
              <a:rPr lang="en-US" dirty="0"/>
              <a:t>Discuss an example</a:t>
            </a:r>
            <a:endParaRPr lang="en-ID" dirty="0"/>
          </a:p>
        </p:txBody>
      </p:sp>
      <p:sp>
        <p:nvSpPr>
          <p:cNvPr id="3" name="Content Placeholder 2">
            <a:extLst>
              <a:ext uri="{FF2B5EF4-FFF2-40B4-BE49-F238E27FC236}">
                <a16:creationId xmlns:a16="http://schemas.microsoft.com/office/drawing/2014/main" id="{5078E015-4B33-4779-9D70-7F8111817A29}"/>
              </a:ext>
            </a:extLst>
          </p:cNvPr>
          <p:cNvSpPr>
            <a:spLocks noGrp="1"/>
          </p:cNvSpPr>
          <p:nvPr>
            <p:ph idx="1"/>
          </p:nvPr>
        </p:nvSpPr>
        <p:spPr/>
        <p:txBody>
          <a:bodyPr/>
          <a:lstStyle/>
          <a:p>
            <a:pPr algn="just">
              <a:lnSpc>
                <a:spcPct val="115000"/>
              </a:lnSpc>
              <a:spcAft>
                <a:spcPts val="800"/>
              </a:spcAft>
            </a:pPr>
            <a:r>
              <a:rPr lang="en-ID"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Step 4 : </a:t>
            </a:r>
            <a:r>
              <a:rPr lang="en-ID"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draw the problem tree</a:t>
            </a:r>
            <a:endParaRPr lang="en-ID" sz="18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5" name="Picture 4">
            <a:extLst>
              <a:ext uri="{FF2B5EF4-FFF2-40B4-BE49-F238E27FC236}">
                <a16:creationId xmlns:a16="http://schemas.microsoft.com/office/drawing/2014/main" id="{99B19783-A093-49F6-A1BE-21B22CE81964}"/>
              </a:ext>
            </a:extLst>
          </p:cNvPr>
          <p:cNvPicPr>
            <a:picLocks noChangeAspect="1"/>
          </p:cNvPicPr>
          <p:nvPr/>
        </p:nvPicPr>
        <p:blipFill rotWithShape="1">
          <a:blip r:embed="rId2"/>
          <a:srcRect l="28182" t="38782" r="21591" b="18369"/>
          <a:stretch/>
        </p:blipFill>
        <p:spPr>
          <a:xfrm>
            <a:off x="555136" y="1692443"/>
            <a:ext cx="7688319" cy="3687609"/>
          </a:xfrm>
          <a:prstGeom prst="rect">
            <a:avLst/>
          </a:prstGeom>
        </p:spPr>
      </p:pic>
    </p:spTree>
    <p:extLst>
      <p:ext uri="{BB962C8B-B14F-4D97-AF65-F5344CB8AC3E}">
        <p14:creationId xmlns:p14="http://schemas.microsoft.com/office/powerpoint/2010/main" val="276313579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A1911B-0C1E-4DBF-BB62-6EC3744B767F}"/>
              </a:ext>
            </a:extLst>
          </p:cNvPr>
          <p:cNvSpPr>
            <a:spLocks noGrp="1"/>
          </p:cNvSpPr>
          <p:nvPr>
            <p:ph type="title"/>
          </p:nvPr>
        </p:nvSpPr>
        <p:spPr/>
        <p:txBody>
          <a:bodyPr/>
          <a:lstStyle/>
          <a:p>
            <a:r>
              <a:rPr lang="en-US" dirty="0"/>
              <a:t>Discuss an example</a:t>
            </a:r>
            <a:endParaRPr lang="en-ID" dirty="0"/>
          </a:p>
        </p:txBody>
      </p:sp>
      <p:sp>
        <p:nvSpPr>
          <p:cNvPr id="3" name="Content Placeholder 2">
            <a:extLst>
              <a:ext uri="{FF2B5EF4-FFF2-40B4-BE49-F238E27FC236}">
                <a16:creationId xmlns:a16="http://schemas.microsoft.com/office/drawing/2014/main" id="{5078E015-4B33-4779-9D70-7F8111817A29}"/>
              </a:ext>
            </a:extLst>
          </p:cNvPr>
          <p:cNvSpPr>
            <a:spLocks noGrp="1"/>
          </p:cNvSpPr>
          <p:nvPr>
            <p:ph idx="1"/>
          </p:nvPr>
        </p:nvSpPr>
        <p:spPr/>
        <p:txBody>
          <a:bodyPr/>
          <a:lstStyle/>
          <a:p>
            <a:pPr algn="just">
              <a:lnSpc>
                <a:spcPct val="115000"/>
              </a:lnSpc>
              <a:spcAft>
                <a:spcPts val="800"/>
              </a:spcAft>
            </a:pPr>
            <a:r>
              <a:rPr lang="en-ID"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Step 4 : </a:t>
            </a:r>
            <a:r>
              <a:rPr lang="en-ID"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draw the problem tree</a:t>
            </a:r>
            <a:endParaRPr lang="en-ID" sz="18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Picture 5">
            <a:extLst>
              <a:ext uri="{FF2B5EF4-FFF2-40B4-BE49-F238E27FC236}">
                <a16:creationId xmlns:a16="http://schemas.microsoft.com/office/drawing/2014/main" id="{199E2B07-D52B-4E03-BBA7-106BF82CD8AD}"/>
              </a:ext>
            </a:extLst>
          </p:cNvPr>
          <p:cNvPicPr>
            <a:picLocks noChangeAspect="1"/>
          </p:cNvPicPr>
          <p:nvPr/>
        </p:nvPicPr>
        <p:blipFill rotWithShape="1">
          <a:blip r:embed="rId2"/>
          <a:srcRect l="48837" t="32151" r="3970" b="9684"/>
          <a:stretch/>
        </p:blipFill>
        <p:spPr>
          <a:xfrm>
            <a:off x="138545" y="1593273"/>
            <a:ext cx="11367654" cy="4710545"/>
          </a:xfrm>
          <a:prstGeom prst="rect">
            <a:avLst/>
          </a:prstGeom>
        </p:spPr>
      </p:pic>
    </p:spTree>
    <p:extLst>
      <p:ext uri="{BB962C8B-B14F-4D97-AF65-F5344CB8AC3E}">
        <p14:creationId xmlns:p14="http://schemas.microsoft.com/office/powerpoint/2010/main" val="208425005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A1911B-0C1E-4DBF-BB62-6EC3744B767F}"/>
              </a:ext>
            </a:extLst>
          </p:cNvPr>
          <p:cNvSpPr>
            <a:spLocks noGrp="1"/>
          </p:cNvSpPr>
          <p:nvPr>
            <p:ph type="title"/>
          </p:nvPr>
        </p:nvSpPr>
        <p:spPr/>
        <p:txBody>
          <a:bodyPr/>
          <a:lstStyle/>
          <a:p>
            <a:r>
              <a:rPr lang="en-US" dirty="0"/>
              <a:t>REFERENCES</a:t>
            </a:r>
            <a:endParaRPr lang="en-ID" dirty="0"/>
          </a:p>
        </p:txBody>
      </p:sp>
      <p:sp>
        <p:nvSpPr>
          <p:cNvPr id="3" name="Content Placeholder 2">
            <a:extLst>
              <a:ext uri="{FF2B5EF4-FFF2-40B4-BE49-F238E27FC236}">
                <a16:creationId xmlns:a16="http://schemas.microsoft.com/office/drawing/2014/main" id="{5078E015-4B33-4779-9D70-7F8111817A29}"/>
              </a:ext>
            </a:extLst>
          </p:cNvPr>
          <p:cNvSpPr>
            <a:spLocks noGrp="1"/>
          </p:cNvSpPr>
          <p:nvPr>
            <p:ph idx="1"/>
          </p:nvPr>
        </p:nvSpPr>
        <p:spPr/>
        <p:txBody>
          <a:bodyPr>
            <a:normAutofit fontScale="92500" lnSpcReduction="10000"/>
          </a:bodyPr>
          <a:lstStyle/>
          <a:p>
            <a:pPr marL="450215" indent="-450215" algn="just">
              <a:lnSpc>
                <a:spcPct val="115000"/>
              </a:lnSpc>
              <a:tabLst>
                <a:tab pos="2865755" algn="ctr"/>
                <a:tab pos="5731510" algn="r"/>
              </a:tabLst>
            </a:pPr>
            <a:r>
              <a:rPr lang="en-ID" sz="1800" dirty="0">
                <a:effectLst/>
                <a:latin typeface="Times New Roman" panose="02020603050405020304" pitchFamily="18" charset="0"/>
                <a:ea typeface="Calibri" panose="020F0502020204030204" pitchFamily="34" charset="0"/>
                <a:cs typeface="Times New Roman" panose="02020603050405020304" pitchFamily="18" charset="0"/>
              </a:rPr>
              <a:t>Feed the Future. The U.S. Government’s Global Hunger &amp; Food Security Initiative. 2007. Participatory Methods and Tools for Extension. Problem Tree Analysis. </a:t>
            </a:r>
            <a:r>
              <a:rPr lang="en-ID" sz="1800" u="sng" dirty="0">
                <a:solidFill>
                  <a:srgbClr val="0563C1"/>
                </a:solidFill>
                <a:effectLst/>
                <a:latin typeface="Times New Roman" panose="02020603050405020304" pitchFamily="18" charset="0"/>
                <a:ea typeface="Calibri" panose="020F0502020204030204" pitchFamily="34" charset="0"/>
                <a:cs typeface="Times New Roman" panose="02020603050405020304" pitchFamily="18" charset="0"/>
                <a:hlinkClick r:id="rId2"/>
              </a:rPr>
              <a:t>https://meas.illinois.edu/wp-content/uploads/2017/02/MEAS-Participatory-Methods-Tip-Sheet-Problem-Tree-Analysis.pdf</a:t>
            </a:r>
            <a:endParaRPr lang="en-ID"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tabLst>
                <a:tab pos="2865755" algn="ctr"/>
                <a:tab pos="5731510" algn="r"/>
              </a:tabLst>
            </a:pPr>
            <a:endParaRPr lang="en-ID" sz="1800" dirty="0">
              <a:effectLst/>
              <a:latin typeface="Calibri" panose="020F0502020204030204" pitchFamily="34" charset="0"/>
              <a:ea typeface="Calibri" panose="020F0502020204030204" pitchFamily="34" charset="0"/>
              <a:cs typeface="Times New Roman" panose="02020603050405020304" pitchFamily="18" charset="0"/>
            </a:endParaRPr>
          </a:p>
          <a:p>
            <a:pPr marL="450215" indent="-450215" algn="just">
              <a:lnSpc>
                <a:spcPct val="115000"/>
              </a:lnSpc>
              <a:tabLst>
                <a:tab pos="2865755" algn="ctr"/>
                <a:tab pos="5731510" algn="r"/>
                <a:tab pos="5731510" algn="r"/>
              </a:tabLst>
            </a:pPr>
            <a:r>
              <a:rPr lang="en-ID" sz="1800" dirty="0" err="1">
                <a:effectLst/>
                <a:latin typeface="Times New Roman" panose="02020603050405020304" pitchFamily="18" charset="0"/>
                <a:ea typeface="Calibri" panose="020F0502020204030204" pitchFamily="34" charset="0"/>
                <a:cs typeface="Times New Roman" panose="02020603050405020304" pitchFamily="18" charset="0"/>
              </a:rPr>
              <a:t>Ingenio</a:t>
            </a:r>
            <a:r>
              <a:rPr lang="en-ID"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ID" sz="1800" dirty="0" err="1">
                <a:effectLst/>
                <a:latin typeface="Times New Roman" panose="02020603050405020304" pitchFamily="18" charset="0"/>
                <a:ea typeface="Calibri" panose="020F0502020204030204" pitchFamily="34" charset="0"/>
                <a:cs typeface="Times New Roman" panose="02020603050405020304" pitchFamily="18" charset="0"/>
              </a:rPr>
              <a:t>Empresa</a:t>
            </a:r>
            <a:r>
              <a:rPr lang="en-ID" sz="1800" dirty="0">
                <a:effectLst/>
                <a:latin typeface="Times New Roman" panose="02020603050405020304" pitchFamily="18" charset="0"/>
                <a:ea typeface="Calibri" panose="020F0502020204030204" pitchFamily="34" charset="0"/>
                <a:cs typeface="Times New Roman" panose="02020603050405020304" pitchFamily="18" charset="0"/>
              </a:rPr>
              <a:t>. 2022. How to Make a Problem Tree: A Practical Example. </a:t>
            </a:r>
            <a:r>
              <a:rPr lang="en-ID" sz="1800" u="sng"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3"/>
              </a:rPr>
              <a:t>https://www.ingenioempresa.com/en/problem-tree/#What_is_the_problem_tree</a:t>
            </a:r>
            <a:endParaRPr lang="en-ID" sz="1800" u="sng"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endParaRPr>
          </a:p>
          <a:p>
            <a:pPr marL="450215" indent="-450215" algn="just">
              <a:lnSpc>
                <a:spcPct val="115000"/>
              </a:lnSpc>
              <a:tabLst>
                <a:tab pos="2865755" algn="ctr"/>
                <a:tab pos="5731510" algn="r"/>
                <a:tab pos="5731510" algn="r"/>
              </a:tabLst>
            </a:pPr>
            <a:r>
              <a:rPr lang="en-US" sz="1600" b="0" i="0" u="none" strike="noStrike" dirty="0">
                <a:effectLst/>
                <a:latin typeface="Times New Roman" panose="02020603050405020304" pitchFamily="18" charset="0"/>
                <a:cs typeface="Times New Roman" panose="02020603050405020304" pitchFamily="18" charset="0"/>
              </a:rPr>
              <a:t>How to use 5 Whys Tree Diagram for Root Cause Analysis?. Visual paradigm online. </a:t>
            </a:r>
            <a:r>
              <a:rPr lang="en-ID" sz="1800" b="1" u="sng" dirty="0">
                <a:solidFill>
                  <a:srgbClr val="0563C1"/>
                </a:solidFill>
                <a:effectLst/>
                <a:latin typeface="Times New Roman" panose="02020603050405020304" pitchFamily="18" charset="0"/>
                <a:ea typeface="Times New Roman" panose="02020603050405020304" pitchFamily="18" charset="0"/>
                <a:cs typeface="Times New Roman" panose="02020603050405020304" pitchFamily="18" charset="0"/>
                <a:hlinkClick r:id="rId4"/>
              </a:rPr>
              <a:t>https://images.app.goo.gl/pgNywioXMzJHrXDH9</a:t>
            </a:r>
            <a:endParaRPr lang="en-ID" sz="1800" b="1" u="sng" dirty="0">
              <a:solidFill>
                <a:srgbClr val="0563C1"/>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marL="450215" indent="-450215" algn="just">
              <a:lnSpc>
                <a:spcPct val="115000"/>
              </a:lnSpc>
              <a:tabLst>
                <a:tab pos="2865755" algn="ctr"/>
                <a:tab pos="5731510" algn="r"/>
                <a:tab pos="5731510" algn="r"/>
              </a:tabLst>
            </a:pPr>
            <a:r>
              <a:rPr lang="en-US" sz="1600" b="0" i="0" u="none" strike="noStrike" dirty="0">
                <a:effectLst/>
                <a:latin typeface="Times New Roman" panose="02020603050405020304" pitchFamily="18" charset="0"/>
                <a:cs typeface="Times New Roman" panose="02020603050405020304" pitchFamily="18" charset="0"/>
              </a:rPr>
              <a:t>Oxford language dictionary</a:t>
            </a:r>
          </a:p>
          <a:p>
            <a:pPr marL="0" indent="0" algn="just">
              <a:lnSpc>
                <a:spcPct val="115000"/>
              </a:lnSpc>
              <a:buNone/>
              <a:tabLst>
                <a:tab pos="2865755" algn="ctr"/>
                <a:tab pos="5731510" algn="r"/>
                <a:tab pos="5731510" algn="r"/>
              </a:tabLst>
            </a:pPr>
            <a:endParaRPr lang="en-US" sz="1600" b="0" i="0" u="none" strike="noStrike" dirty="0">
              <a:effectLst/>
              <a:latin typeface="Times New Roman" panose="02020603050405020304" pitchFamily="18" charset="0"/>
              <a:cs typeface="Times New Roman" panose="02020603050405020304" pitchFamily="18" charset="0"/>
            </a:endParaRPr>
          </a:p>
          <a:p>
            <a:pPr marL="450215" indent="-450215" algn="just">
              <a:lnSpc>
                <a:spcPct val="115000"/>
              </a:lnSpc>
              <a:tabLst>
                <a:tab pos="2865755" algn="ctr"/>
                <a:tab pos="5731510" algn="r"/>
                <a:tab pos="5731510" algn="r"/>
              </a:tabLst>
            </a:pPr>
            <a:endParaRPr lang="en-ID" sz="18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21122821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80E74D-C255-4E8D-9ECE-F6933786A087}"/>
              </a:ext>
            </a:extLst>
          </p:cNvPr>
          <p:cNvSpPr>
            <a:spLocks noGrp="1"/>
          </p:cNvSpPr>
          <p:nvPr>
            <p:ph type="title"/>
          </p:nvPr>
        </p:nvSpPr>
        <p:spPr/>
        <p:txBody>
          <a:bodyPr/>
          <a:lstStyle/>
          <a:p>
            <a:r>
              <a:rPr lang="en-US" dirty="0"/>
              <a:t>Guideline to exercise</a:t>
            </a:r>
            <a:endParaRPr lang="en-ID" dirty="0"/>
          </a:p>
        </p:txBody>
      </p:sp>
      <p:sp>
        <p:nvSpPr>
          <p:cNvPr id="3" name="Content Placeholder 2">
            <a:extLst>
              <a:ext uri="{FF2B5EF4-FFF2-40B4-BE49-F238E27FC236}">
                <a16:creationId xmlns:a16="http://schemas.microsoft.com/office/drawing/2014/main" id="{54940A6A-BAFF-4D25-A03C-72BDADE85CDB}"/>
              </a:ext>
            </a:extLst>
          </p:cNvPr>
          <p:cNvSpPr>
            <a:spLocks noGrp="1"/>
          </p:cNvSpPr>
          <p:nvPr>
            <p:ph idx="1"/>
          </p:nvPr>
        </p:nvSpPr>
        <p:spPr/>
        <p:txBody>
          <a:bodyPr/>
          <a:lstStyle/>
          <a:p>
            <a:pPr marL="0" indent="0" algn="just">
              <a:lnSpc>
                <a:spcPct val="107000"/>
              </a:lnSpc>
              <a:spcAft>
                <a:spcPts val="800"/>
              </a:spcAft>
              <a:buNone/>
              <a:tabLst>
                <a:tab pos="828675" algn="l"/>
              </a:tabLst>
            </a:pPr>
            <a:r>
              <a:rPr lang="en-ID" sz="1800" dirty="0">
                <a:effectLst/>
                <a:latin typeface="Times New Roman" panose="02020603050405020304" pitchFamily="18" charset="0"/>
                <a:ea typeface="Times New Roman" panose="02020603050405020304" pitchFamily="18" charset="0"/>
                <a:cs typeface="Times New Roman" panose="02020603050405020304" pitchFamily="18" charset="0"/>
              </a:rPr>
              <a:t>Exercise 1 : </a:t>
            </a:r>
            <a:endParaRPr lang="en-ID" sz="1800" dirty="0">
              <a:effectLst/>
              <a:latin typeface="Calibri" panose="020F0502020204030204" pitchFamily="34" charset="0"/>
              <a:ea typeface="Calibri" panose="020F0502020204030204" pitchFamily="34" charset="0"/>
              <a:cs typeface="Times New Roman" panose="02020603050405020304" pitchFamily="18" charset="0"/>
            </a:endParaRPr>
          </a:p>
          <a:p>
            <a:pPr marL="0" lvl="0" indent="0" algn="just">
              <a:lnSpc>
                <a:spcPct val="107000"/>
              </a:lnSpc>
              <a:spcAft>
                <a:spcPts val="800"/>
              </a:spcAft>
              <a:buNone/>
              <a:tabLst>
                <a:tab pos="828675" algn="l"/>
              </a:tabLst>
            </a:pPr>
            <a:r>
              <a:rPr lang="en-ID" sz="1800" dirty="0">
                <a:effectLst/>
                <a:latin typeface="Times New Roman" panose="02020603050405020304" pitchFamily="18" charset="0"/>
                <a:ea typeface="Times New Roman" panose="02020603050405020304" pitchFamily="18" charset="0"/>
                <a:cs typeface="Times New Roman" panose="02020603050405020304" pitchFamily="18" charset="0"/>
              </a:rPr>
              <a:t>Go to the lecture note and fill the column.</a:t>
            </a:r>
          </a:p>
          <a:p>
            <a:pPr lvl="0" algn="just">
              <a:lnSpc>
                <a:spcPct val="107000"/>
              </a:lnSpc>
              <a:spcAft>
                <a:spcPts val="800"/>
              </a:spcAft>
              <a:buFontTx/>
              <a:buChar char="-"/>
              <a:tabLst>
                <a:tab pos="828675" algn="l"/>
              </a:tabLst>
            </a:pPr>
            <a:r>
              <a:rPr lang="en-ID" sz="1800" dirty="0">
                <a:effectLst/>
                <a:latin typeface="Times New Roman" panose="02020603050405020304" pitchFamily="18" charset="0"/>
                <a:ea typeface="Calibri" panose="020F0502020204030204" pitchFamily="34" charset="0"/>
                <a:cs typeface="Times New Roman" panose="02020603050405020304" pitchFamily="18" charset="0"/>
              </a:rPr>
              <a:t>Requirements</a:t>
            </a:r>
          </a:p>
          <a:p>
            <a:pPr marL="0" lvl="0" indent="0" algn="just">
              <a:lnSpc>
                <a:spcPct val="107000"/>
              </a:lnSpc>
              <a:spcAft>
                <a:spcPts val="800"/>
              </a:spcAft>
              <a:buNone/>
              <a:tabLst>
                <a:tab pos="828675" algn="l"/>
              </a:tabLst>
            </a:pPr>
            <a:endParaRPr lang="en-ID"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ID" dirty="0"/>
          </a:p>
        </p:txBody>
      </p:sp>
    </p:spTree>
    <p:extLst>
      <p:ext uri="{BB962C8B-B14F-4D97-AF65-F5344CB8AC3E}">
        <p14:creationId xmlns:p14="http://schemas.microsoft.com/office/powerpoint/2010/main" val="248180902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80E74D-C255-4E8D-9ECE-F6933786A087}"/>
              </a:ext>
            </a:extLst>
          </p:cNvPr>
          <p:cNvSpPr>
            <a:spLocks noGrp="1"/>
          </p:cNvSpPr>
          <p:nvPr>
            <p:ph type="title"/>
          </p:nvPr>
        </p:nvSpPr>
        <p:spPr/>
        <p:txBody>
          <a:bodyPr/>
          <a:lstStyle/>
          <a:p>
            <a:r>
              <a:rPr lang="en-US" dirty="0"/>
              <a:t>Guideline to exercise</a:t>
            </a:r>
            <a:endParaRPr lang="en-ID" dirty="0"/>
          </a:p>
        </p:txBody>
      </p:sp>
      <p:sp>
        <p:nvSpPr>
          <p:cNvPr id="3" name="Content Placeholder 2">
            <a:extLst>
              <a:ext uri="{FF2B5EF4-FFF2-40B4-BE49-F238E27FC236}">
                <a16:creationId xmlns:a16="http://schemas.microsoft.com/office/drawing/2014/main" id="{54940A6A-BAFF-4D25-A03C-72BDADE85CDB}"/>
              </a:ext>
            </a:extLst>
          </p:cNvPr>
          <p:cNvSpPr>
            <a:spLocks noGrp="1"/>
          </p:cNvSpPr>
          <p:nvPr>
            <p:ph idx="1"/>
          </p:nvPr>
        </p:nvSpPr>
        <p:spPr/>
        <p:txBody>
          <a:bodyPr/>
          <a:lstStyle/>
          <a:p>
            <a:pPr marL="0" indent="0" algn="just">
              <a:lnSpc>
                <a:spcPct val="107000"/>
              </a:lnSpc>
              <a:spcAft>
                <a:spcPts val="800"/>
              </a:spcAft>
              <a:buNone/>
              <a:tabLst>
                <a:tab pos="828675" algn="l"/>
              </a:tabLst>
            </a:pPr>
            <a:r>
              <a:rPr lang="en-ID" sz="1800" dirty="0">
                <a:effectLst/>
                <a:latin typeface="Times New Roman" panose="02020603050405020304" pitchFamily="18" charset="0"/>
                <a:ea typeface="Times New Roman" panose="02020603050405020304" pitchFamily="18" charset="0"/>
                <a:cs typeface="Times New Roman" panose="02020603050405020304" pitchFamily="18" charset="0"/>
              </a:rPr>
              <a:t>Exercise 2 : (individual task)</a:t>
            </a:r>
            <a:endParaRPr lang="en-ID" sz="1800" dirty="0">
              <a:effectLst/>
              <a:latin typeface="Calibri" panose="020F0502020204030204" pitchFamily="34" charset="0"/>
              <a:ea typeface="Calibri" panose="020F0502020204030204" pitchFamily="34" charset="0"/>
              <a:cs typeface="Times New Roman" panose="02020603050405020304" pitchFamily="18" charset="0"/>
            </a:endParaRPr>
          </a:p>
          <a:p>
            <a:pPr lvl="0" algn="just">
              <a:lnSpc>
                <a:spcPct val="107000"/>
              </a:lnSpc>
              <a:spcAft>
                <a:spcPts val="800"/>
              </a:spcAft>
              <a:buFontTx/>
              <a:buChar char="-"/>
              <a:tabLst>
                <a:tab pos="828675" algn="l"/>
              </a:tabLst>
            </a:pPr>
            <a:r>
              <a:rPr lang="en-ID" sz="1800" dirty="0">
                <a:effectLst/>
                <a:latin typeface="Times New Roman" panose="02020603050405020304" pitchFamily="18" charset="0"/>
                <a:ea typeface="Calibri" panose="020F0502020204030204" pitchFamily="34" charset="0"/>
                <a:cs typeface="Times New Roman" panose="02020603050405020304" pitchFamily="18" charset="0"/>
              </a:rPr>
              <a:t>Requirements need to explain</a:t>
            </a:r>
          </a:p>
          <a:p>
            <a:pPr marL="0" lvl="0" indent="0" algn="just">
              <a:lnSpc>
                <a:spcPct val="107000"/>
              </a:lnSpc>
              <a:spcAft>
                <a:spcPts val="800"/>
              </a:spcAft>
              <a:buNone/>
              <a:tabLst>
                <a:tab pos="828675" algn="l"/>
              </a:tabLst>
            </a:pPr>
            <a:endParaRPr lang="en-ID"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ID" dirty="0"/>
          </a:p>
        </p:txBody>
      </p:sp>
    </p:spTree>
    <p:extLst>
      <p:ext uri="{BB962C8B-B14F-4D97-AF65-F5344CB8AC3E}">
        <p14:creationId xmlns:p14="http://schemas.microsoft.com/office/powerpoint/2010/main" val="305104948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80E74D-C255-4E8D-9ECE-F6933786A087}"/>
              </a:ext>
            </a:extLst>
          </p:cNvPr>
          <p:cNvSpPr>
            <a:spLocks noGrp="1"/>
          </p:cNvSpPr>
          <p:nvPr>
            <p:ph type="title"/>
          </p:nvPr>
        </p:nvSpPr>
        <p:spPr/>
        <p:txBody>
          <a:bodyPr/>
          <a:lstStyle/>
          <a:p>
            <a:r>
              <a:rPr lang="en-US" dirty="0"/>
              <a:t>Guideline to exercise</a:t>
            </a:r>
            <a:endParaRPr lang="en-ID" dirty="0"/>
          </a:p>
        </p:txBody>
      </p:sp>
      <p:sp>
        <p:nvSpPr>
          <p:cNvPr id="3" name="Content Placeholder 2">
            <a:extLst>
              <a:ext uri="{FF2B5EF4-FFF2-40B4-BE49-F238E27FC236}">
                <a16:creationId xmlns:a16="http://schemas.microsoft.com/office/drawing/2014/main" id="{54940A6A-BAFF-4D25-A03C-72BDADE85CDB}"/>
              </a:ext>
            </a:extLst>
          </p:cNvPr>
          <p:cNvSpPr>
            <a:spLocks noGrp="1"/>
          </p:cNvSpPr>
          <p:nvPr>
            <p:ph idx="1"/>
          </p:nvPr>
        </p:nvSpPr>
        <p:spPr/>
        <p:txBody>
          <a:bodyPr>
            <a:normAutofit fontScale="92500" lnSpcReduction="20000"/>
          </a:bodyPr>
          <a:lstStyle/>
          <a:p>
            <a:pPr marL="0" indent="0" algn="just">
              <a:lnSpc>
                <a:spcPct val="107000"/>
              </a:lnSpc>
              <a:spcAft>
                <a:spcPts val="800"/>
              </a:spcAft>
              <a:buNone/>
              <a:tabLst>
                <a:tab pos="828675" algn="l"/>
              </a:tabLst>
            </a:pPr>
            <a:endParaRPr lang="en-ID"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gn="just">
              <a:lnSpc>
                <a:spcPct val="107000"/>
              </a:lnSpc>
              <a:spcAft>
                <a:spcPts val="800"/>
              </a:spcAft>
              <a:buNone/>
              <a:tabLst>
                <a:tab pos="828675" algn="l"/>
              </a:tabLst>
            </a:pPr>
            <a:r>
              <a:rPr lang="en-ID" sz="1800" dirty="0">
                <a:effectLst/>
                <a:latin typeface="Times New Roman" panose="02020603050405020304" pitchFamily="18" charset="0"/>
                <a:ea typeface="Times New Roman" panose="02020603050405020304" pitchFamily="18" charset="0"/>
                <a:cs typeface="Times New Roman" panose="02020603050405020304" pitchFamily="18" charset="0"/>
              </a:rPr>
              <a:t>Exercise 3a and 3b : (group task)</a:t>
            </a:r>
            <a:endParaRPr lang="en-ID"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mj-lt"/>
              <a:buAutoNum type="alphaUcPeriod"/>
              <a:tabLst>
                <a:tab pos="828675" algn="l"/>
              </a:tabLst>
            </a:pPr>
            <a:r>
              <a:rPr lang="en-ID" sz="1800" dirty="0">
                <a:effectLst/>
                <a:latin typeface="Times New Roman" panose="02020603050405020304" pitchFamily="18" charset="0"/>
                <a:ea typeface="Times New Roman" panose="02020603050405020304" pitchFamily="18" charset="0"/>
                <a:cs typeface="Times New Roman" panose="02020603050405020304" pitchFamily="18" charset="0"/>
              </a:rPr>
              <a:t>Make the report</a:t>
            </a:r>
            <a:endParaRPr lang="en-ID"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mj-lt"/>
              <a:buAutoNum type="alphaUcPeriod"/>
              <a:tabLst>
                <a:tab pos="828675" algn="l"/>
              </a:tabLst>
            </a:pPr>
            <a:r>
              <a:rPr lang="en-ID" sz="1800" dirty="0">
                <a:effectLst/>
                <a:latin typeface="Times New Roman" panose="02020603050405020304" pitchFamily="18" charset="0"/>
                <a:ea typeface="Times New Roman" panose="02020603050405020304" pitchFamily="18" charset="0"/>
                <a:cs typeface="Times New Roman" panose="02020603050405020304" pitchFamily="18" charset="0"/>
              </a:rPr>
              <a:t>Write down the discussion topic</a:t>
            </a:r>
            <a:endParaRPr lang="en-ID"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mj-lt"/>
              <a:buAutoNum type="alphaUcPeriod"/>
              <a:tabLst>
                <a:tab pos="828675" algn="l"/>
              </a:tabLst>
            </a:pPr>
            <a:r>
              <a:rPr lang="en-ID" sz="1800" dirty="0">
                <a:effectLst/>
                <a:latin typeface="Times New Roman" panose="02020603050405020304" pitchFamily="18" charset="0"/>
                <a:ea typeface="Times New Roman" panose="02020603050405020304" pitchFamily="18" charset="0"/>
                <a:cs typeface="Times New Roman" panose="02020603050405020304" pitchFamily="18" charset="0"/>
              </a:rPr>
              <a:t>Write down the findings</a:t>
            </a:r>
            <a:endParaRPr lang="en-ID"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mj-lt"/>
              <a:buAutoNum type="alphaUcPeriod"/>
              <a:tabLst>
                <a:tab pos="828675" algn="l"/>
              </a:tabLst>
            </a:pPr>
            <a:r>
              <a:rPr lang="en-ID" sz="1800" dirty="0">
                <a:effectLst/>
                <a:latin typeface="Times New Roman" panose="02020603050405020304" pitchFamily="18" charset="0"/>
                <a:ea typeface="Times New Roman" panose="02020603050405020304" pitchFamily="18" charset="0"/>
                <a:cs typeface="Times New Roman" panose="02020603050405020304" pitchFamily="18" charset="0"/>
              </a:rPr>
              <a:t>Write down the conclusion</a:t>
            </a:r>
            <a:endParaRPr lang="en-ID"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mj-lt"/>
              <a:buAutoNum type="alphaUcPeriod"/>
              <a:tabLst>
                <a:tab pos="828675" algn="l"/>
              </a:tabLst>
            </a:pPr>
            <a:r>
              <a:rPr lang="en-ID" sz="1800" dirty="0">
                <a:effectLst/>
                <a:latin typeface="Times New Roman" panose="02020603050405020304" pitchFamily="18" charset="0"/>
                <a:ea typeface="Times New Roman" panose="02020603050405020304" pitchFamily="18" charset="0"/>
                <a:cs typeface="Times New Roman" panose="02020603050405020304" pitchFamily="18" charset="0"/>
              </a:rPr>
              <a:t>Attach the discussion photos within the report</a:t>
            </a:r>
          </a:p>
          <a:p>
            <a:pPr marL="342900" lvl="0" indent="-342900" algn="just">
              <a:lnSpc>
                <a:spcPct val="107000"/>
              </a:lnSpc>
              <a:spcAft>
                <a:spcPts val="800"/>
              </a:spcAft>
              <a:buFont typeface="+mj-lt"/>
              <a:buAutoNum type="alphaUcPeriod"/>
              <a:tabLst>
                <a:tab pos="828675" algn="l"/>
              </a:tabLst>
            </a:pPr>
            <a:r>
              <a:rPr lang="en-ID" sz="1800" dirty="0">
                <a:latin typeface="Times New Roman" panose="02020603050405020304" pitchFamily="18" charset="0"/>
                <a:ea typeface="Calibri" panose="020F0502020204030204" pitchFamily="34" charset="0"/>
                <a:cs typeface="Times New Roman" panose="02020603050405020304" pitchFamily="18" charset="0"/>
              </a:rPr>
              <a:t>requirements</a:t>
            </a:r>
            <a:endParaRPr lang="en-ID" sz="1800" dirty="0">
              <a:effectLst/>
              <a:latin typeface="Calibri" panose="020F0502020204030204" pitchFamily="34" charset="0"/>
              <a:ea typeface="Calibri" panose="020F0502020204030204" pitchFamily="34" charset="0"/>
              <a:cs typeface="Times New Roman" panose="02020603050405020304" pitchFamily="18" charset="0"/>
            </a:endParaRPr>
          </a:p>
          <a:p>
            <a:pPr marL="0" lvl="0" indent="0" algn="just">
              <a:lnSpc>
                <a:spcPct val="107000"/>
              </a:lnSpc>
              <a:spcAft>
                <a:spcPts val="800"/>
              </a:spcAft>
              <a:buNone/>
              <a:tabLst>
                <a:tab pos="828675" algn="l"/>
              </a:tabLst>
            </a:pPr>
            <a:endParaRPr lang="en-ID"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ID" dirty="0"/>
          </a:p>
        </p:txBody>
      </p:sp>
    </p:spTree>
    <p:extLst>
      <p:ext uri="{BB962C8B-B14F-4D97-AF65-F5344CB8AC3E}">
        <p14:creationId xmlns:p14="http://schemas.microsoft.com/office/powerpoint/2010/main" val="133590894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80E74D-C255-4E8D-9ECE-F6933786A087}"/>
              </a:ext>
            </a:extLst>
          </p:cNvPr>
          <p:cNvSpPr>
            <a:spLocks noGrp="1"/>
          </p:cNvSpPr>
          <p:nvPr>
            <p:ph type="title"/>
          </p:nvPr>
        </p:nvSpPr>
        <p:spPr/>
        <p:txBody>
          <a:bodyPr/>
          <a:lstStyle/>
          <a:p>
            <a:r>
              <a:rPr lang="en-US" dirty="0"/>
              <a:t>Guideline to exercise</a:t>
            </a:r>
            <a:endParaRPr lang="en-ID" dirty="0"/>
          </a:p>
        </p:txBody>
      </p:sp>
      <p:sp>
        <p:nvSpPr>
          <p:cNvPr id="3" name="Content Placeholder 2">
            <a:extLst>
              <a:ext uri="{FF2B5EF4-FFF2-40B4-BE49-F238E27FC236}">
                <a16:creationId xmlns:a16="http://schemas.microsoft.com/office/drawing/2014/main" id="{54940A6A-BAFF-4D25-A03C-72BDADE85CDB}"/>
              </a:ext>
            </a:extLst>
          </p:cNvPr>
          <p:cNvSpPr>
            <a:spLocks noGrp="1"/>
          </p:cNvSpPr>
          <p:nvPr>
            <p:ph idx="1"/>
          </p:nvPr>
        </p:nvSpPr>
        <p:spPr/>
        <p:txBody>
          <a:bodyPr>
            <a:normAutofit/>
          </a:bodyPr>
          <a:lstStyle/>
          <a:p>
            <a:pPr marL="228600" algn="just">
              <a:lnSpc>
                <a:spcPct val="107000"/>
              </a:lnSpc>
              <a:spcAft>
                <a:spcPts val="800"/>
              </a:spcAft>
              <a:tabLst>
                <a:tab pos="828675" algn="l"/>
              </a:tabLst>
            </a:pPr>
            <a:r>
              <a:rPr lang="en-ID" sz="1800" dirty="0">
                <a:effectLst/>
                <a:latin typeface="Times New Roman" panose="02020603050405020304" pitchFamily="18" charset="0"/>
                <a:ea typeface="Times New Roman" panose="02020603050405020304" pitchFamily="18" charset="0"/>
                <a:cs typeface="Times New Roman" panose="02020603050405020304" pitchFamily="18" charset="0"/>
              </a:rPr>
              <a:t>Exercise 4:</a:t>
            </a:r>
            <a:endParaRPr lang="en-ID"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mj-lt"/>
              <a:buAutoNum type="alphaUcPeriod"/>
              <a:tabLst>
                <a:tab pos="828675" algn="l"/>
              </a:tabLst>
            </a:pPr>
            <a:r>
              <a:rPr lang="en-ID" sz="1800" dirty="0">
                <a:effectLst/>
                <a:latin typeface="Times New Roman" panose="02020603050405020304" pitchFamily="18" charset="0"/>
                <a:ea typeface="Times New Roman" panose="02020603050405020304" pitchFamily="18" charset="0"/>
                <a:cs typeface="Times New Roman" panose="02020603050405020304" pitchFamily="18" charset="0"/>
              </a:rPr>
              <a:t>Draw it with various app you are interested </a:t>
            </a:r>
            <a:r>
              <a:rPr lang="en-ID" sz="1800" dirty="0" err="1">
                <a:effectLst/>
                <a:latin typeface="Times New Roman" panose="02020603050405020304" pitchFamily="18" charset="0"/>
                <a:ea typeface="Times New Roman" panose="02020603050405020304" pitchFamily="18" charset="0"/>
                <a:cs typeface="Times New Roman" panose="02020603050405020304" pitchFamily="18" charset="0"/>
              </a:rPr>
              <a:t>ini</a:t>
            </a:r>
            <a:endParaRPr lang="en-ID"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mj-lt"/>
              <a:buAutoNum type="alphaUcPeriod"/>
              <a:tabLst>
                <a:tab pos="828675" algn="l"/>
              </a:tabLst>
            </a:pPr>
            <a:r>
              <a:rPr lang="en-ID" sz="1800" dirty="0">
                <a:effectLst/>
                <a:latin typeface="Times New Roman" panose="02020603050405020304" pitchFamily="18" charset="0"/>
                <a:ea typeface="Times New Roman" panose="02020603050405020304" pitchFamily="18" charset="0"/>
                <a:cs typeface="Times New Roman" panose="02020603050405020304" pitchFamily="18" charset="0"/>
              </a:rPr>
              <a:t>Do it in group according to group at exercise 3</a:t>
            </a:r>
            <a:endParaRPr lang="en-ID"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mj-lt"/>
              <a:buAutoNum type="alphaUcPeriod"/>
              <a:tabLst>
                <a:tab pos="828675" algn="l"/>
              </a:tabLst>
            </a:pPr>
            <a:r>
              <a:rPr lang="en-ID" sz="1800" dirty="0">
                <a:effectLst/>
                <a:latin typeface="Times New Roman" panose="02020603050405020304" pitchFamily="18" charset="0"/>
                <a:ea typeface="Times New Roman" panose="02020603050405020304" pitchFamily="18" charset="0"/>
                <a:cs typeface="Times New Roman" panose="02020603050405020304" pitchFamily="18" charset="0"/>
              </a:rPr>
              <a:t>Elaborate the problem tree within minimum 500 words. </a:t>
            </a:r>
            <a:endParaRPr lang="en-ID" sz="18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3270472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80E74D-C255-4E8D-9ECE-F6933786A087}"/>
              </a:ext>
            </a:extLst>
          </p:cNvPr>
          <p:cNvSpPr>
            <a:spLocks noGrp="1"/>
          </p:cNvSpPr>
          <p:nvPr>
            <p:ph type="title"/>
          </p:nvPr>
        </p:nvSpPr>
        <p:spPr/>
        <p:txBody>
          <a:bodyPr/>
          <a:lstStyle/>
          <a:p>
            <a:r>
              <a:rPr lang="en-US" dirty="0"/>
              <a:t>Grouping the students</a:t>
            </a:r>
            <a:endParaRPr lang="en-ID" dirty="0"/>
          </a:p>
        </p:txBody>
      </p:sp>
      <p:sp>
        <p:nvSpPr>
          <p:cNvPr id="3" name="Content Placeholder 2">
            <a:extLst>
              <a:ext uri="{FF2B5EF4-FFF2-40B4-BE49-F238E27FC236}">
                <a16:creationId xmlns:a16="http://schemas.microsoft.com/office/drawing/2014/main" id="{54940A6A-BAFF-4D25-A03C-72BDADE85CDB}"/>
              </a:ext>
            </a:extLst>
          </p:cNvPr>
          <p:cNvSpPr>
            <a:spLocks noGrp="1"/>
          </p:cNvSpPr>
          <p:nvPr>
            <p:ph idx="1"/>
          </p:nvPr>
        </p:nvSpPr>
        <p:spPr/>
        <p:txBody>
          <a:bodyPr>
            <a:normAutofit/>
          </a:bodyPr>
          <a:lstStyle/>
          <a:p>
            <a:pPr marL="342900" indent="-342900" algn="just">
              <a:lnSpc>
                <a:spcPct val="107000"/>
              </a:lnSpc>
              <a:spcAft>
                <a:spcPts val="800"/>
              </a:spcAft>
              <a:buAutoNum type="alphaLcPeriod"/>
              <a:tabLst>
                <a:tab pos="828675" algn="l"/>
              </a:tabLst>
            </a:pPr>
            <a:r>
              <a:rPr lang="en-ID" sz="1800" dirty="0">
                <a:latin typeface="Times New Roman" panose="02020603050405020304" pitchFamily="18" charset="0"/>
                <a:ea typeface="Calibri" panose="020F0502020204030204" pitchFamily="34" charset="0"/>
                <a:cs typeface="Times New Roman" panose="02020603050405020304" pitchFamily="18" charset="0"/>
              </a:rPr>
              <a:t>Lecturer will do it randomly</a:t>
            </a:r>
          </a:p>
          <a:p>
            <a:pPr marL="342900" indent="-342900" algn="just">
              <a:lnSpc>
                <a:spcPct val="107000"/>
              </a:lnSpc>
              <a:spcAft>
                <a:spcPts val="800"/>
              </a:spcAft>
              <a:buAutoNum type="alphaLcPeriod"/>
              <a:tabLst>
                <a:tab pos="828675" algn="l"/>
              </a:tabLst>
            </a:pPr>
            <a:r>
              <a:rPr lang="en-ID" sz="1800" dirty="0">
                <a:effectLst/>
                <a:latin typeface="Times New Roman" panose="02020603050405020304" pitchFamily="18" charset="0"/>
                <a:ea typeface="Calibri" panose="020F0502020204030204" pitchFamily="34" charset="0"/>
                <a:cs typeface="Times New Roman" panose="02020603050405020304" pitchFamily="18" charset="0"/>
              </a:rPr>
              <a:t>A group consisted of 5 students</a:t>
            </a:r>
          </a:p>
          <a:p>
            <a:pPr marL="342900" indent="-342900" algn="just">
              <a:lnSpc>
                <a:spcPct val="107000"/>
              </a:lnSpc>
              <a:spcAft>
                <a:spcPts val="800"/>
              </a:spcAft>
              <a:buAutoNum type="alphaLcPeriod"/>
              <a:tabLst>
                <a:tab pos="828675" algn="l"/>
              </a:tabLst>
            </a:pPr>
            <a:r>
              <a:rPr lang="en-ID" sz="1800" dirty="0">
                <a:latin typeface="Times New Roman" panose="02020603050405020304" pitchFamily="18" charset="0"/>
                <a:ea typeface="Calibri" panose="020F0502020204030204" pitchFamily="34" charset="0"/>
                <a:cs typeface="Times New Roman" panose="02020603050405020304" pitchFamily="18" charset="0"/>
              </a:rPr>
              <a:t>This group is made to accomplish exercise 3-4</a:t>
            </a:r>
            <a:endParaRPr lang="en-ID" sz="18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89158059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5A6FB64-189F-4190-AB0B-F5CFBA34FC03}"/>
              </a:ext>
            </a:extLst>
          </p:cNvPr>
          <p:cNvSpPr>
            <a:spLocks noGrp="1"/>
          </p:cNvSpPr>
          <p:nvPr>
            <p:ph idx="1"/>
          </p:nvPr>
        </p:nvSpPr>
        <p:spPr/>
        <p:txBody>
          <a:bodyPr>
            <a:normAutofit/>
          </a:bodyPr>
          <a:lstStyle/>
          <a:p>
            <a:pPr marL="0" indent="0" algn="ctr">
              <a:buNone/>
            </a:pPr>
            <a:r>
              <a:rPr lang="en-US" sz="3600" dirty="0"/>
              <a:t>Thank you for your attention</a:t>
            </a:r>
          </a:p>
          <a:p>
            <a:pPr marL="0" indent="0" algn="ctr">
              <a:buNone/>
            </a:pPr>
            <a:r>
              <a:rPr lang="en-US" sz="3600" dirty="0"/>
              <a:t>See you next week</a:t>
            </a:r>
            <a:endParaRPr lang="en-ID" sz="3600" dirty="0"/>
          </a:p>
        </p:txBody>
      </p:sp>
    </p:spTree>
    <p:extLst>
      <p:ext uri="{BB962C8B-B14F-4D97-AF65-F5344CB8AC3E}">
        <p14:creationId xmlns:p14="http://schemas.microsoft.com/office/powerpoint/2010/main" val="657383819"/>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_rels/them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image" Target="../media/image2.jpeg"/></Relationships>
</file>

<file path=ppt/theme/theme1.xml><?xml version="1.0" encoding="utf-8"?>
<a:theme xmlns:a="http://schemas.openxmlformats.org/drawingml/2006/main" name="SavonVTI">
  <a:themeElements>
    <a:clrScheme name="FIVE">
      <a:dk1>
        <a:sysClr val="windowText" lastClr="000000"/>
      </a:dk1>
      <a:lt1>
        <a:sysClr val="window" lastClr="FFFFFF"/>
      </a:lt1>
      <a:dk2>
        <a:srgbClr val="505046"/>
      </a:dk2>
      <a:lt2>
        <a:srgbClr val="F5F6F4"/>
      </a:lt2>
      <a:accent1>
        <a:srgbClr val="57903F"/>
      </a:accent1>
      <a:accent2>
        <a:srgbClr val="F03F2B"/>
      </a:accent2>
      <a:accent3>
        <a:srgbClr val="3488A0"/>
      </a:accent3>
      <a:accent4>
        <a:srgbClr val="F8D22F"/>
      </a:accent4>
      <a:accent5>
        <a:srgbClr val="5CC6D6"/>
      </a:accent5>
      <a:accent6>
        <a:srgbClr val="B8D233"/>
      </a:accent6>
      <a:hlink>
        <a:srgbClr val="00B0F0"/>
      </a:hlink>
      <a:folHlink>
        <a:srgbClr val="B2B2B2"/>
      </a:folHlink>
    </a:clrScheme>
    <a:fontScheme name="Century Gothic">
      <a:majorFont>
        <a:latin typeface="Century Gothic" panose="020F030202020403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F03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80000"/>
                <a:shade val="100000"/>
                <a:satMod val="300000"/>
              </a:schemeClr>
            </a:gs>
            <a:gs pos="100000">
              <a:schemeClr val="phClr">
                <a:tint val="100000"/>
                <a:shade val="30000"/>
                <a:satMod val="200000"/>
              </a:schemeClr>
            </a:gs>
          </a:gsLst>
          <a:path path="circle">
            <a:fillToRect l="50000" t="50000" r="50000" b="50000"/>
          </a:path>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Original 5_01_Win32" id="{77344C68-A3F1-476B-8680-97D7F429B46B}" vid="{89780073-58E8-4DFF-BF29-BA99F8052841}"/>
    </a:ext>
  </a:extLst>
</a:theme>
</file>

<file path=ppt/theme/theme2.xml><?xml version="1.0" encoding="utf-8"?>
<a:theme xmlns:a="http://schemas.openxmlformats.org/drawingml/2006/main" name="Main Event">
  <a:themeElements>
    <a:clrScheme name="Main Event">
      <a:dk1>
        <a:sysClr val="windowText" lastClr="000000"/>
      </a:dk1>
      <a:lt1>
        <a:sysClr val="window" lastClr="FFFFFF"/>
      </a:lt1>
      <a:dk2>
        <a:srgbClr val="424242"/>
      </a:dk2>
      <a:lt2>
        <a:srgbClr val="C8C8C8"/>
      </a:lt2>
      <a:accent1>
        <a:srgbClr val="B80E0F"/>
      </a:accent1>
      <a:accent2>
        <a:srgbClr val="A6987D"/>
      </a:accent2>
      <a:accent3>
        <a:srgbClr val="7F9A71"/>
      </a:accent3>
      <a:accent4>
        <a:srgbClr val="64969F"/>
      </a:accent4>
      <a:accent5>
        <a:srgbClr val="9B75B2"/>
      </a:accent5>
      <a:accent6>
        <a:srgbClr val="80737A"/>
      </a:accent6>
      <a:hlink>
        <a:srgbClr val="F21213"/>
      </a:hlink>
      <a:folHlink>
        <a:srgbClr val="B6A394"/>
      </a:folHlink>
    </a:clrScheme>
    <a:fontScheme name="Main Event">
      <a:majorFont>
        <a:latin typeface="Impact" panose="020B080603090205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Impact" panose="020B080603090205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ain Event">
      <a:fillStyleLst>
        <a:solidFill>
          <a:schemeClr val="phClr"/>
        </a:solidFill>
        <a:solidFill>
          <a:schemeClr val="phClr">
            <a:tint val="69000"/>
            <a:satMod val="105000"/>
            <a:lumMod val="110000"/>
          </a:schemeClr>
        </a:solidFill>
        <a:blipFill>
          <a:blip xmlns:r="http://schemas.openxmlformats.org/officeDocument/2006/relationships" r:embed="rId1">
            <a:duotone>
              <a:schemeClr val="phClr">
                <a:shade val="88000"/>
                <a:lumMod val="88000"/>
              </a:schemeClr>
              <a:schemeClr val="phClr"/>
            </a:duotone>
          </a:blip>
          <a:tile tx="0" ty="0" sx="100000" sy="100000" flip="none" algn="tl"/>
        </a:blipFill>
      </a:fillStyleLst>
      <a:lnStyleLst>
        <a:ln w="9525" cap="flat" cmpd="sng" algn="ctr">
          <a:solidFill>
            <a:schemeClr val="phClr">
              <a:shade val="60000"/>
            </a:scheme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effectStyle>
        <a:effectStyle>
          <a:effectLst>
            <a:outerShdw blurRad="25400" dist="127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88000"/>
              </a:schemeClr>
            </a:gs>
          </a:gsLst>
          <a:lin ang="5400000" scaled="0"/>
        </a:gradFill>
        <a:blipFill>
          <a:blip xmlns:r="http://schemas.openxmlformats.org/officeDocument/2006/relationships" r:embed="rId2">
            <a:duotone>
              <a:schemeClr val="phClr">
                <a:shade val="48000"/>
                <a:satMod val="110000"/>
                <a:lumMod val="40000"/>
              </a:schemeClr>
              <a:schemeClr val="phClr">
                <a:tint val="90000"/>
                <a:lumMod val="106000"/>
              </a:schemeClr>
            </a:duotone>
          </a:blip>
          <a:stretch/>
        </a:blipFill>
      </a:bgFillStyleLst>
    </a:fmtScheme>
  </a:themeElements>
  <a:objectDefaults/>
  <a:extraClrSchemeLst/>
  <a:extLst>
    <a:ext uri="{05A4C25C-085E-4340-85A3-A5531E510DB2}">
      <thm15:themeFamily xmlns:thm15="http://schemas.microsoft.com/office/thememl/2012/main" name="Main Event" id="{AC372BB4-D83D-411E-B849-B641926BA760}" vid="{F1EFBDE3-1A95-4E3D-81AD-1F53D65BEA01}"/>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Status xmlns="71af3243-3dd4-4a8d-8c0d-dd76da1f02a5">Not started</Status>
    <MediaServiceKeyPoints xmlns="71af3243-3dd4-4a8d-8c0d-dd76da1f02a5"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2" ma:contentTypeDescription="Create a new document." ma:contentTypeScope="" ma:versionID="a410dd7f93c95333ffa1b60ed6adedd1">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a936d9baba76aa3866493feff160faab"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137651BA-F45C-4845-9AB3-E0A65B39F5E1}">
  <ds:schemaRefs>
    <ds:schemaRef ds:uri="http://schemas.microsoft.com/office/2006/metadata/properties"/>
    <ds:schemaRef ds:uri="http://schemas.microsoft.com/office/infopath/2007/PartnerControls"/>
    <ds:schemaRef ds:uri="71af3243-3dd4-4a8d-8c0d-dd76da1f02a5"/>
  </ds:schemaRefs>
</ds:datastoreItem>
</file>

<file path=customXml/itemProps2.xml><?xml version="1.0" encoding="utf-8"?>
<ds:datastoreItem xmlns:ds="http://schemas.openxmlformats.org/officeDocument/2006/customXml" ds:itemID="{CDB58277-F8DF-46FF-84EC-EF41B835E69F}">
  <ds:schemaRefs>
    <ds:schemaRef ds:uri="http://schemas.microsoft.com/sharepoint/v3/contenttype/forms"/>
  </ds:schemaRefs>
</ds:datastoreItem>
</file>

<file path=customXml/itemProps3.xml><?xml version="1.0" encoding="utf-8"?>
<ds:datastoreItem xmlns:ds="http://schemas.openxmlformats.org/officeDocument/2006/customXml" ds:itemID="{2D276E62-80A3-44DD-9BCC-97ED2B99B57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{8799871F-F792-4F86-90C9-53AC977F267B}tf78438558_win32</Template>
  <TotalTime>247</TotalTime>
  <Words>1225</Words>
  <Application>Microsoft Office PowerPoint</Application>
  <PresentationFormat>Widescreen</PresentationFormat>
  <Paragraphs>125</Paragraphs>
  <Slides>32</Slides>
  <Notes>0</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32</vt:i4>
      </vt:variant>
    </vt:vector>
  </HeadingPairs>
  <TitlesOfParts>
    <vt:vector size="41" baseType="lpstr">
      <vt:lpstr>Arial</vt:lpstr>
      <vt:lpstr>Calibri</vt:lpstr>
      <vt:lpstr>Century Gothic</vt:lpstr>
      <vt:lpstr>Garamond</vt:lpstr>
      <vt:lpstr>Impact</vt:lpstr>
      <vt:lpstr>Symbol</vt:lpstr>
      <vt:lpstr>Times New Roman</vt:lpstr>
      <vt:lpstr>SavonVTI</vt:lpstr>
      <vt:lpstr>Main Event</vt:lpstr>
      <vt:lpstr>AGRICULTURE BUSINESS PLANNING</vt:lpstr>
      <vt:lpstr>THE OUTLINE</vt:lpstr>
      <vt:lpstr>Discover the problem</vt:lpstr>
      <vt:lpstr>HOW TO DISCOVER THE PROBLEM?</vt:lpstr>
      <vt:lpstr>OBSERVATION</vt:lpstr>
      <vt:lpstr>literature</vt:lpstr>
      <vt:lpstr>discussion</vt:lpstr>
      <vt:lpstr>discussion</vt:lpstr>
      <vt:lpstr>Analysing the problem</vt:lpstr>
      <vt:lpstr>Analysing the problem</vt:lpstr>
      <vt:lpstr>Analysing the problem</vt:lpstr>
      <vt:lpstr>Analysing the problem</vt:lpstr>
      <vt:lpstr>Step by step to make the problem tree</vt:lpstr>
      <vt:lpstr>Step by step to make the problem tree</vt:lpstr>
      <vt:lpstr>Step by step to make the problem tree</vt:lpstr>
      <vt:lpstr>Step by step to make the problem tree</vt:lpstr>
      <vt:lpstr>Step by step to make the problem tree</vt:lpstr>
      <vt:lpstr>The illustration</vt:lpstr>
      <vt:lpstr>Discuss an example</vt:lpstr>
      <vt:lpstr>Discuss an example</vt:lpstr>
      <vt:lpstr>Discuss an example</vt:lpstr>
      <vt:lpstr>Discuss an example</vt:lpstr>
      <vt:lpstr>Discuss an example</vt:lpstr>
      <vt:lpstr>Discuss an example</vt:lpstr>
      <vt:lpstr>Discuss an example</vt:lpstr>
      <vt:lpstr>REFERENCES</vt:lpstr>
      <vt:lpstr>Guideline to exercise</vt:lpstr>
      <vt:lpstr>Guideline to exercise</vt:lpstr>
      <vt:lpstr>Guideline to exercise</vt:lpstr>
      <vt:lpstr>Guideline to exercise</vt:lpstr>
      <vt:lpstr>Grouping the students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AGRICULTURE BUSINESS PLANNING</dc:title>
  <dc:creator>Liska Mora</dc:creator>
  <cp:lastModifiedBy>Liska Mora</cp:lastModifiedBy>
  <cp:revision>5</cp:revision>
  <dcterms:created xsi:type="dcterms:W3CDTF">2022-03-16T12:28:09Z</dcterms:created>
  <dcterms:modified xsi:type="dcterms:W3CDTF">2022-03-22T08:48:58Z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