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embeddedFontLst>
    <p:embeddedFont>
      <p:font typeface="Roboto"/>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gOoUBoTE3Fr84H7GZdPonznzV5L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6CF3EAC-BC16-482F-9EB4-3AE74D2C6DC8}">
  <a:tblStyle styleId="{96CF3EAC-BC16-482F-9EB4-3AE74D2C6DC8}" styleName="Table_0">
    <a:wholeTbl>
      <a:tcTxStyle b="off" i="off">
        <a:font>
          <a:latin typeface="Trebuchet MS"/>
          <a:ea typeface="Trebuchet MS"/>
          <a:cs typeface="Trebuchet MS"/>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7E7"/>
          </a:solidFill>
        </a:fill>
      </a:tcStyle>
    </a:wholeTbl>
    <a:band1H>
      <a:tcTxStyle/>
      <a:tcStyle>
        <a:fill>
          <a:solidFill>
            <a:srgbClr val="E1EFCC"/>
          </a:solidFill>
        </a:fill>
      </a:tcStyle>
    </a:band1H>
    <a:band2H>
      <a:tcTxStyle/>
    </a:band2H>
    <a:band1V>
      <a:tcTxStyle/>
      <a:tcStyle>
        <a:fill>
          <a:solidFill>
            <a:srgbClr val="E1EFCC"/>
          </a:solidFill>
        </a:fill>
      </a:tcStyle>
    </a:band1V>
    <a:band2V>
      <a:tcTxStyle/>
    </a:band2V>
    <a:lastCol>
      <a:tcTxStyle b="on" i="off">
        <a:font>
          <a:latin typeface="Trebuchet MS"/>
          <a:ea typeface="Trebuchet MS"/>
          <a:cs typeface="Trebuchet MS"/>
        </a:font>
        <a:schemeClr val="lt1"/>
      </a:tcTxStyle>
      <a:tcStyle>
        <a:fill>
          <a:solidFill>
            <a:schemeClr val="accent1"/>
          </a:solidFill>
        </a:fill>
      </a:tcStyle>
    </a:lastCol>
    <a:firstCol>
      <a:tcTxStyle b="on" i="off">
        <a:font>
          <a:latin typeface="Trebuchet MS"/>
          <a:ea typeface="Trebuchet MS"/>
          <a:cs typeface="Trebuchet MS"/>
        </a:font>
        <a:schemeClr val="lt1"/>
      </a:tcTxStyle>
      <a:tcStyle>
        <a:fill>
          <a:solidFill>
            <a:schemeClr val="accent1"/>
          </a:solidFill>
        </a:fill>
      </a:tcStyle>
    </a:firstCol>
    <a:lastRow>
      <a:tcTxStyle b="on" i="off">
        <a:font>
          <a:latin typeface="Trebuchet MS"/>
          <a:ea typeface="Trebuchet MS"/>
          <a:cs typeface="Trebuchet MS"/>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rebuchet MS"/>
          <a:ea typeface="Trebuchet MS"/>
          <a:cs typeface="Trebuchet MS"/>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Roboto-boldItalic.fntdata"/><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Roboto-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Roboto-italic.fntdata"/><Relationship Id="rId16" Type="http://schemas.openxmlformats.org/officeDocument/2006/relationships/slide" Target="slides/slide11.xml"/><Relationship Id="rId38" Type="http://schemas.openxmlformats.org/officeDocument/2006/relationships/font" Target="fonts/Roboto-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We designed this template so that each member of the project team has a set of slides with its own theme. Members, here’s how you add a new slide to just your set: </a:t>
            </a:r>
            <a:endParaRPr/>
          </a:p>
          <a:p>
            <a:pPr indent="0" lvl="0" marL="0" rtl="0" algn="l">
              <a:spcBef>
                <a:spcPts val="0"/>
              </a:spcBef>
              <a:spcAft>
                <a:spcPts val="0"/>
              </a:spcAft>
              <a:buNone/>
            </a:pPr>
            <a:br>
              <a:rPr lang="en-US"/>
            </a:br>
            <a:r>
              <a:rPr lang="en-US"/>
              <a:t>Mark where you want to add the slide: Select an existing one in the Thumbnails pane, click the New Slide button, then choose a layout. The new slide gets the same theme as the other slides in your set. </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Careful! Don’t annoy your fellow presenters by accidentally changing their themes. That can happen if you choose a different theme from the Design tab, which changes all of the slides in the presentation to that look. </a:t>
            </a:r>
            <a:endParaRPr/>
          </a:p>
        </p:txBody>
      </p:sp>
      <p:sp>
        <p:nvSpPr>
          <p:cNvPr id="204" name="Google Shape;20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05" name="Google Shape;20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8" name="Google Shape;218;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5" name="Google Shape;23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3" name="Google Shape;24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1" name="Google Shape;25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8" name="Google Shape;258;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8" name="Google Shape;32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0" name="Google Shape;34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8" name="Google Shape;38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6" name="Google Shape;406;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 name="Shape 16"/>
        <p:cNvGrpSpPr/>
        <p:nvPr/>
      </p:nvGrpSpPr>
      <p:grpSpPr>
        <a:xfrm>
          <a:off x="0" y="0"/>
          <a:ext cx="0" cy="0"/>
          <a:chOff x="0" y="0"/>
          <a:chExt cx="0" cy="0"/>
        </a:xfrm>
      </p:grpSpPr>
      <p:pic>
        <p:nvPicPr>
          <p:cNvPr descr="HD-ShadowLong.png" id="17" name="Google Shape;17;p33"/>
          <p:cNvPicPr preferRelativeResize="0"/>
          <p:nvPr/>
        </p:nvPicPr>
        <p:blipFill rotWithShape="1">
          <a:blip r:embed="rId2">
            <a:alphaModFix/>
          </a:blip>
          <a:srcRect b="0" l="0" r="0" t="0"/>
          <a:stretch/>
        </p:blipFill>
        <p:spPr>
          <a:xfrm>
            <a:off x="1" y="4242851"/>
            <a:ext cx="8968084" cy="275942"/>
          </a:xfrm>
          <a:prstGeom prst="rect">
            <a:avLst/>
          </a:prstGeom>
          <a:noFill/>
          <a:ln>
            <a:noFill/>
          </a:ln>
        </p:spPr>
      </p:pic>
      <p:pic>
        <p:nvPicPr>
          <p:cNvPr descr="HD-ShadowShort.png" id="18" name="Google Shape;18;p33"/>
          <p:cNvPicPr preferRelativeResize="0"/>
          <p:nvPr/>
        </p:nvPicPr>
        <p:blipFill rotWithShape="1">
          <a:blip r:embed="rId3">
            <a:alphaModFix/>
          </a:blip>
          <a:srcRect b="0" l="0" r="0" t="0"/>
          <a:stretch/>
        </p:blipFill>
        <p:spPr>
          <a:xfrm>
            <a:off x="9111716" y="4243845"/>
            <a:ext cx="3077108" cy="276940"/>
          </a:xfrm>
          <a:prstGeom prst="rect">
            <a:avLst/>
          </a:prstGeom>
          <a:noFill/>
          <a:ln>
            <a:noFill/>
          </a:ln>
        </p:spPr>
      </p:pic>
      <p:sp>
        <p:nvSpPr>
          <p:cNvPr id="19" name="Google Shape;19;p33"/>
          <p:cNvSpPr/>
          <p:nvPr/>
        </p:nvSpPr>
        <p:spPr>
          <a:xfrm>
            <a:off x="0" y="2590078"/>
            <a:ext cx="8968085" cy="1660332"/>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3"/>
          <p:cNvSpPr/>
          <p:nvPr/>
        </p:nvSpPr>
        <p:spPr>
          <a:xfrm>
            <a:off x="9111715" y="2590078"/>
            <a:ext cx="3077109" cy="166033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3"/>
          <p:cNvSpPr txBox="1"/>
          <p:nvPr>
            <p:ph type="ctrTitle"/>
          </p:nvPr>
        </p:nvSpPr>
        <p:spPr>
          <a:xfrm>
            <a:off x="680322" y="2733709"/>
            <a:ext cx="8144134" cy="1373070"/>
          </a:xfrm>
          <a:prstGeom prst="rect">
            <a:avLst/>
          </a:prstGeom>
          <a:noFill/>
          <a:ln>
            <a:noFill/>
          </a:ln>
        </p:spPr>
        <p:txBody>
          <a:bodyPr anchorCtr="0" anchor="b" bIns="45700" lIns="91425" spcFirstLastPara="1" rIns="91425" wrap="square" tIns="45700">
            <a:noAutofit/>
          </a:bodyPr>
          <a:lstStyle>
            <a:lvl1pPr lvl="0" algn="r">
              <a:lnSpc>
                <a:spcPct val="90000"/>
              </a:lnSpc>
              <a:spcBef>
                <a:spcPts val="0"/>
              </a:spcBef>
              <a:spcAft>
                <a:spcPts val="0"/>
              </a:spcAft>
              <a:buClr>
                <a:schemeClr val="lt1"/>
              </a:buClr>
              <a:buSzPts val="5400"/>
              <a:buFont typeface="Trebuchet M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3"/>
          <p:cNvSpPr txBox="1"/>
          <p:nvPr>
            <p:ph idx="1" type="subTitle"/>
          </p:nvPr>
        </p:nvSpPr>
        <p:spPr>
          <a:xfrm>
            <a:off x="680322" y="4394039"/>
            <a:ext cx="8144134" cy="1117687"/>
          </a:xfrm>
          <a:prstGeom prst="rect">
            <a:avLst/>
          </a:prstGeom>
          <a:noFill/>
          <a:ln>
            <a:noFill/>
          </a:ln>
        </p:spPr>
        <p:txBody>
          <a:bodyPr anchorCtr="0" anchor="t" bIns="45700" lIns="91425" spcFirstLastPara="1" rIns="91425" wrap="square" tIns="45700">
            <a:normAutofit/>
          </a:bodyPr>
          <a:lstStyle>
            <a:lvl1pPr lvl="0" algn="r">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23" name="Google Shape;23;p33"/>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3"/>
          <p:cNvSpPr txBox="1"/>
          <p:nvPr>
            <p:ph idx="12" type="sldNum"/>
          </p:nvPr>
        </p:nvSpPr>
        <p:spPr>
          <a:xfrm>
            <a:off x="9255346" y="2750337"/>
            <a:ext cx="1171888" cy="1356442"/>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pic>
        <p:nvPicPr>
          <p:cNvPr descr="HD-ShadowLong.png" id="27" name="Google Shape;27;p34"/>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28" name="Google Shape;28;p34"/>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29" name="Google Shape;29;p34"/>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4"/>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4"/>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4"/>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1000"/>
              </a:spcBef>
              <a:spcAft>
                <a:spcPts val="0"/>
              </a:spcAft>
              <a:buClr>
                <a:schemeClr val="lt1"/>
              </a:buClr>
              <a:buSzPts val="2400"/>
              <a:buChar char="•"/>
              <a:defRPr sz="2400"/>
            </a:lvl1pPr>
            <a:lvl2pPr indent="-355600" lvl="1" marL="914400" algn="l">
              <a:lnSpc>
                <a:spcPct val="90000"/>
              </a:lnSpc>
              <a:spcBef>
                <a:spcPts val="500"/>
              </a:spcBef>
              <a:spcAft>
                <a:spcPts val="0"/>
              </a:spcAft>
              <a:buClr>
                <a:schemeClr val="lt1"/>
              </a:buClr>
              <a:buSzPts val="2000"/>
              <a:buChar char="•"/>
              <a:defRPr sz="2000"/>
            </a:lvl2pPr>
            <a:lvl3pPr indent="-342900" lvl="2" marL="1371600" algn="l">
              <a:lnSpc>
                <a:spcPct val="90000"/>
              </a:lnSpc>
              <a:spcBef>
                <a:spcPts val="500"/>
              </a:spcBef>
              <a:spcAft>
                <a:spcPts val="0"/>
              </a:spcAft>
              <a:buClr>
                <a:schemeClr val="lt1"/>
              </a:buClr>
              <a:buSzPts val="1800"/>
              <a:buChar char="•"/>
              <a:defRPr sz="1800"/>
            </a:lvl3pPr>
            <a:lvl4pPr indent="-330200" lvl="3" marL="1828800" algn="l">
              <a:lnSpc>
                <a:spcPct val="90000"/>
              </a:lnSpc>
              <a:spcBef>
                <a:spcPts val="500"/>
              </a:spcBef>
              <a:spcAft>
                <a:spcPts val="0"/>
              </a:spcAft>
              <a:buClr>
                <a:schemeClr val="lt1"/>
              </a:buClr>
              <a:buSzPts val="1600"/>
              <a:buChar char="•"/>
              <a:defRPr sz="1600"/>
            </a:lvl4pPr>
            <a:lvl5pPr indent="-330200" lvl="4" marL="2286000" algn="l">
              <a:lnSpc>
                <a:spcPct val="90000"/>
              </a:lnSpc>
              <a:spcBef>
                <a:spcPts val="500"/>
              </a:spcBef>
              <a:spcAft>
                <a:spcPts val="0"/>
              </a:spcAft>
              <a:buClr>
                <a:schemeClr val="lt1"/>
              </a:buClr>
              <a:buSzPts val="1600"/>
              <a:buChar char="•"/>
              <a:defRPr sz="1600"/>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33" name="Google Shape;33;p34"/>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4"/>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pic>
        <p:nvPicPr>
          <p:cNvPr descr="HD-ShadowLong.png" id="37" name="Google Shape;37;p35"/>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38" name="Google Shape;38;p35"/>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39" name="Google Shape;39;p35"/>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35"/>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5"/>
          <p:cNvSpPr txBox="1"/>
          <p:nvPr>
            <p:ph type="title"/>
          </p:nvPr>
        </p:nvSpPr>
        <p:spPr>
          <a:xfrm>
            <a:off x="680319" y="753229"/>
            <a:ext cx="9613863" cy="108093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5"/>
          <p:cNvSpPr txBox="1"/>
          <p:nvPr>
            <p:ph idx="1" type="body"/>
          </p:nvPr>
        </p:nvSpPr>
        <p:spPr>
          <a:xfrm>
            <a:off x="906350" y="2336873"/>
            <a:ext cx="4472327" cy="69313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43" name="Google Shape;43;p35"/>
          <p:cNvSpPr txBox="1"/>
          <p:nvPr>
            <p:ph idx="2" type="body"/>
          </p:nvPr>
        </p:nvSpPr>
        <p:spPr>
          <a:xfrm>
            <a:off x="680322" y="3030008"/>
            <a:ext cx="4698355"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4" name="Google Shape;44;p35"/>
          <p:cNvSpPr txBox="1"/>
          <p:nvPr>
            <p:ph idx="3" type="body"/>
          </p:nvPr>
        </p:nvSpPr>
        <p:spPr>
          <a:xfrm>
            <a:off x="5820154" y="2336873"/>
            <a:ext cx="4474028" cy="692076"/>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400"/>
              <a:buNone/>
              <a:defRPr b="1" sz="2400"/>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45" name="Google Shape;45;p35"/>
          <p:cNvSpPr txBox="1"/>
          <p:nvPr>
            <p:ph idx="4" type="body"/>
          </p:nvPr>
        </p:nvSpPr>
        <p:spPr>
          <a:xfrm>
            <a:off x="5594123" y="3030008"/>
            <a:ext cx="4700059" cy="29061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46" name="Google Shape;46;p35"/>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5"/>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pic>
        <p:nvPicPr>
          <p:cNvPr descr="HD-ShadowLong.png" id="50" name="Google Shape;50;p36"/>
          <p:cNvPicPr preferRelativeResize="0"/>
          <p:nvPr/>
        </p:nvPicPr>
        <p:blipFill rotWithShape="1">
          <a:blip r:embed="rId2">
            <a:alphaModFix/>
          </a:blip>
          <a:srcRect b="0" l="0" r="0" t="0"/>
          <a:stretch/>
        </p:blipFill>
        <p:spPr>
          <a:xfrm>
            <a:off x="-1" y="4086907"/>
            <a:ext cx="10437812" cy="321164"/>
          </a:xfrm>
          <a:prstGeom prst="rect">
            <a:avLst/>
          </a:prstGeom>
          <a:noFill/>
          <a:ln>
            <a:noFill/>
          </a:ln>
        </p:spPr>
      </p:pic>
      <p:pic>
        <p:nvPicPr>
          <p:cNvPr descr="HD-ShadowShort.png" id="51" name="Google Shape;51;p36"/>
          <p:cNvPicPr preferRelativeResize="0"/>
          <p:nvPr/>
        </p:nvPicPr>
        <p:blipFill rotWithShape="1">
          <a:blip r:embed="rId3">
            <a:alphaModFix/>
          </a:blip>
          <a:srcRect b="0" l="0" r="0" t="0"/>
          <a:stretch/>
        </p:blipFill>
        <p:spPr>
          <a:xfrm>
            <a:off x="10585824" y="4087901"/>
            <a:ext cx="1602997" cy="144270"/>
          </a:xfrm>
          <a:prstGeom prst="rect">
            <a:avLst/>
          </a:prstGeom>
          <a:noFill/>
          <a:ln>
            <a:noFill/>
          </a:ln>
        </p:spPr>
      </p:pic>
      <p:sp>
        <p:nvSpPr>
          <p:cNvPr id="52" name="Google Shape;52;p36"/>
          <p:cNvSpPr/>
          <p:nvPr/>
        </p:nvSpPr>
        <p:spPr>
          <a:xfrm>
            <a:off x="-2" y="2726267"/>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6"/>
          <p:cNvSpPr/>
          <p:nvPr/>
        </p:nvSpPr>
        <p:spPr>
          <a:xfrm>
            <a:off x="10585825" y="2726267"/>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36"/>
          <p:cNvSpPr txBox="1"/>
          <p:nvPr>
            <p:ph type="title"/>
          </p:nvPr>
        </p:nvSpPr>
        <p:spPr>
          <a:xfrm>
            <a:off x="680322" y="2869895"/>
            <a:ext cx="9613860" cy="109078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36"/>
          <p:cNvSpPr txBox="1"/>
          <p:nvPr>
            <p:ph idx="1" type="body"/>
          </p:nvPr>
        </p:nvSpPr>
        <p:spPr>
          <a:xfrm>
            <a:off x="680322" y="4232171"/>
            <a:ext cx="9613860" cy="1704017"/>
          </a:xfrm>
          <a:prstGeom prst="rect">
            <a:avLst/>
          </a:prstGeom>
          <a:noFill/>
          <a:ln>
            <a:noFill/>
          </a:ln>
        </p:spPr>
        <p:txBody>
          <a:bodyPr anchorCtr="0" anchor="t" bIns="45700" lIns="91425" spcFirstLastPara="1" rIns="91425" wrap="square" tIns="45700">
            <a:normAutofit/>
          </a:bodyPr>
          <a:lstStyle>
            <a:lvl1pPr indent="-228600" lvl="0" marL="457200" algn="r">
              <a:lnSpc>
                <a:spcPct val="90000"/>
              </a:lnSpc>
              <a:spcBef>
                <a:spcPts val="1000"/>
              </a:spcBef>
              <a:spcAft>
                <a:spcPts val="0"/>
              </a:spcAft>
              <a:buClr>
                <a:schemeClr val="lt1"/>
              </a:buClr>
              <a:buSzPts val="2000"/>
              <a:buNone/>
              <a:defRPr sz="2000">
                <a:solidFill>
                  <a:schemeClr val="lt1"/>
                </a:solidFill>
              </a:defRPr>
            </a:lvl1pPr>
            <a:lvl2pPr indent="-228600" lvl="1" marL="914400" algn="l">
              <a:lnSpc>
                <a:spcPct val="90000"/>
              </a:lnSpc>
              <a:spcBef>
                <a:spcPts val="500"/>
              </a:spcBef>
              <a:spcAft>
                <a:spcPts val="0"/>
              </a:spcAft>
              <a:buClr>
                <a:schemeClr val="lt1"/>
              </a:buClr>
              <a:buSzPts val="2000"/>
              <a:buNone/>
              <a:defRPr sz="2000">
                <a:solidFill>
                  <a:schemeClr val="lt1"/>
                </a:solidFill>
              </a:defRPr>
            </a:lvl2pPr>
            <a:lvl3pPr indent="-228600" lvl="2" marL="1371600" algn="l">
              <a:lnSpc>
                <a:spcPct val="90000"/>
              </a:lnSpc>
              <a:spcBef>
                <a:spcPts val="500"/>
              </a:spcBef>
              <a:spcAft>
                <a:spcPts val="0"/>
              </a:spcAft>
              <a:buClr>
                <a:schemeClr val="lt1"/>
              </a:buClr>
              <a:buSzPts val="1800"/>
              <a:buNone/>
              <a:defRPr sz="1800">
                <a:solidFill>
                  <a:schemeClr val="lt1"/>
                </a:solidFill>
              </a:defRPr>
            </a:lvl3pPr>
            <a:lvl4pPr indent="-228600" lvl="3" marL="1828800" algn="l">
              <a:lnSpc>
                <a:spcPct val="90000"/>
              </a:lnSpc>
              <a:spcBef>
                <a:spcPts val="500"/>
              </a:spcBef>
              <a:spcAft>
                <a:spcPts val="0"/>
              </a:spcAft>
              <a:buClr>
                <a:schemeClr val="lt1"/>
              </a:buClr>
              <a:buSzPts val="1600"/>
              <a:buNone/>
              <a:defRPr sz="1600">
                <a:solidFill>
                  <a:schemeClr val="lt1"/>
                </a:solidFill>
              </a:defRPr>
            </a:lvl4pPr>
            <a:lvl5pPr indent="-228600" lvl="4" marL="2286000" algn="l">
              <a:lnSpc>
                <a:spcPct val="90000"/>
              </a:lnSpc>
              <a:spcBef>
                <a:spcPts val="500"/>
              </a:spcBef>
              <a:spcAft>
                <a:spcPts val="0"/>
              </a:spcAft>
              <a:buClr>
                <a:schemeClr val="lt1"/>
              </a:buClr>
              <a:buSzPts val="1600"/>
              <a:buNone/>
              <a:defRPr sz="1600">
                <a:solidFill>
                  <a:schemeClr val="lt1"/>
                </a:solidFill>
              </a:defRPr>
            </a:lvl5pPr>
            <a:lvl6pPr indent="-228600" lvl="5" marL="2743200" algn="l">
              <a:lnSpc>
                <a:spcPct val="90000"/>
              </a:lnSpc>
              <a:spcBef>
                <a:spcPts val="500"/>
              </a:spcBef>
              <a:spcAft>
                <a:spcPts val="0"/>
              </a:spcAft>
              <a:buClr>
                <a:schemeClr val="lt1"/>
              </a:buClr>
              <a:buSzPts val="1600"/>
              <a:buNone/>
              <a:defRPr sz="1600">
                <a:solidFill>
                  <a:schemeClr val="lt1"/>
                </a:solidFill>
              </a:defRPr>
            </a:lvl6pPr>
            <a:lvl7pPr indent="-228600" lvl="6" marL="3200400" algn="l">
              <a:lnSpc>
                <a:spcPct val="90000"/>
              </a:lnSpc>
              <a:spcBef>
                <a:spcPts val="500"/>
              </a:spcBef>
              <a:spcAft>
                <a:spcPts val="0"/>
              </a:spcAft>
              <a:buClr>
                <a:schemeClr val="lt1"/>
              </a:buClr>
              <a:buSzPts val="1600"/>
              <a:buNone/>
              <a:defRPr sz="1600">
                <a:solidFill>
                  <a:schemeClr val="lt1"/>
                </a:solidFill>
              </a:defRPr>
            </a:lvl7pPr>
            <a:lvl8pPr indent="-228600" lvl="7" marL="3657600" algn="l">
              <a:lnSpc>
                <a:spcPct val="90000"/>
              </a:lnSpc>
              <a:spcBef>
                <a:spcPts val="500"/>
              </a:spcBef>
              <a:spcAft>
                <a:spcPts val="0"/>
              </a:spcAft>
              <a:buClr>
                <a:schemeClr val="lt1"/>
              </a:buClr>
              <a:buSzPts val="1600"/>
              <a:buNone/>
              <a:defRPr sz="1600">
                <a:solidFill>
                  <a:schemeClr val="lt1"/>
                </a:solidFill>
              </a:defRPr>
            </a:lvl8pPr>
            <a:lvl9pPr indent="-228600" lvl="8" marL="4114800" algn="l">
              <a:lnSpc>
                <a:spcPct val="90000"/>
              </a:lnSpc>
              <a:spcBef>
                <a:spcPts val="500"/>
              </a:spcBef>
              <a:spcAft>
                <a:spcPts val="0"/>
              </a:spcAft>
              <a:buClr>
                <a:schemeClr val="lt1"/>
              </a:buClr>
              <a:buSzPts val="1600"/>
              <a:buNone/>
              <a:defRPr sz="1600">
                <a:solidFill>
                  <a:schemeClr val="lt1"/>
                </a:solidFill>
              </a:defRPr>
            </a:lvl9pPr>
          </a:lstStyle>
          <a:p/>
        </p:txBody>
      </p:sp>
      <p:sp>
        <p:nvSpPr>
          <p:cNvPr id="56" name="Google Shape;56;p36"/>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6"/>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6"/>
          <p:cNvSpPr txBox="1"/>
          <p:nvPr>
            <p:ph idx="12" type="sldNum"/>
          </p:nvPr>
        </p:nvSpPr>
        <p:spPr>
          <a:xfrm>
            <a:off x="10729455" y="286989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9" name="Shape 59"/>
        <p:cNvGrpSpPr/>
        <p:nvPr/>
      </p:nvGrpSpPr>
      <p:grpSpPr>
        <a:xfrm>
          <a:off x="0" y="0"/>
          <a:ext cx="0" cy="0"/>
          <a:chOff x="0" y="0"/>
          <a:chExt cx="0" cy="0"/>
        </a:xfrm>
      </p:grpSpPr>
      <p:pic>
        <p:nvPicPr>
          <p:cNvPr descr="HD-ShadowLong.png" id="60" name="Google Shape;60;p37"/>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61" name="Google Shape;61;p37"/>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62" name="Google Shape;62;p37"/>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37"/>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3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37"/>
          <p:cNvSpPr txBox="1"/>
          <p:nvPr>
            <p:ph idx="1" type="body"/>
          </p:nvPr>
        </p:nvSpPr>
        <p:spPr>
          <a:xfrm>
            <a:off x="680320" y="2336873"/>
            <a:ext cx="4698358"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6" name="Google Shape;66;p37"/>
          <p:cNvSpPr txBox="1"/>
          <p:nvPr>
            <p:ph idx="2" type="body"/>
          </p:nvPr>
        </p:nvSpPr>
        <p:spPr>
          <a:xfrm>
            <a:off x="5594123" y="2336873"/>
            <a:ext cx="4700058" cy="359931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67" name="Google Shape;67;p37"/>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37"/>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37"/>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pic>
        <p:nvPicPr>
          <p:cNvPr descr="HD-ShadowLong.png" id="71" name="Google Shape;71;p38"/>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72" name="Google Shape;72;p38"/>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73" name="Google Shape;73;p38"/>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8"/>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8"/>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8"/>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8"/>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8"/>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pic>
        <p:nvPicPr>
          <p:cNvPr descr="HD-ShadowShort.png" id="80" name="Google Shape;80;p39"/>
          <p:cNvPicPr preferRelativeResize="0"/>
          <p:nvPr/>
        </p:nvPicPr>
        <p:blipFill rotWithShape="1">
          <a:blip r:embed="rId2">
            <a:alphaModFix/>
          </a:blip>
          <a:srcRect b="0" l="0" r="0" t="0"/>
          <a:stretch/>
        </p:blipFill>
        <p:spPr>
          <a:xfrm>
            <a:off x="10585826" y="1971234"/>
            <a:ext cx="1602997" cy="144270"/>
          </a:xfrm>
          <a:prstGeom prst="rect">
            <a:avLst/>
          </a:prstGeom>
          <a:noFill/>
          <a:ln>
            <a:noFill/>
          </a:ln>
        </p:spPr>
      </p:pic>
      <p:sp>
        <p:nvSpPr>
          <p:cNvPr id="81" name="Google Shape;81;p39"/>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39"/>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9"/>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39"/>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5" name="Shape 85"/>
        <p:cNvGrpSpPr/>
        <p:nvPr/>
      </p:nvGrpSpPr>
      <p:grpSpPr>
        <a:xfrm>
          <a:off x="0" y="0"/>
          <a:ext cx="0" cy="0"/>
          <a:chOff x="0" y="0"/>
          <a:chExt cx="0" cy="0"/>
        </a:xfrm>
      </p:grpSpPr>
      <p:pic>
        <p:nvPicPr>
          <p:cNvPr descr="HD-ShadowLong.png" id="86" name="Google Shape;86;p40"/>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87" name="Google Shape;87;p40"/>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88" name="Google Shape;88;p40"/>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0"/>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0"/>
          <p:cNvSpPr txBox="1"/>
          <p:nvPr>
            <p:ph type="title"/>
          </p:nvPr>
        </p:nvSpPr>
        <p:spPr>
          <a:xfrm>
            <a:off x="680321" y="753227"/>
            <a:ext cx="9613859" cy="108094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40"/>
          <p:cNvSpPr txBox="1"/>
          <p:nvPr>
            <p:ph idx="1" type="body"/>
          </p:nvPr>
        </p:nvSpPr>
        <p:spPr>
          <a:xfrm>
            <a:off x="4685846" y="2336873"/>
            <a:ext cx="5608336" cy="359931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92" name="Google Shape;92;p40"/>
          <p:cNvSpPr txBox="1"/>
          <p:nvPr>
            <p:ph idx="2" type="body"/>
          </p:nvPr>
        </p:nvSpPr>
        <p:spPr>
          <a:xfrm>
            <a:off x="680322" y="2336872"/>
            <a:ext cx="3790078" cy="3599317"/>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93" name="Google Shape;93;p40"/>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0"/>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0"/>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6" name="Shape 96"/>
        <p:cNvGrpSpPr/>
        <p:nvPr/>
      </p:nvGrpSpPr>
      <p:grpSpPr>
        <a:xfrm>
          <a:off x="0" y="0"/>
          <a:ext cx="0" cy="0"/>
          <a:chOff x="0" y="0"/>
          <a:chExt cx="0" cy="0"/>
        </a:xfrm>
      </p:grpSpPr>
      <p:pic>
        <p:nvPicPr>
          <p:cNvPr descr="HD-ShadowLong.png" id="97" name="Google Shape;97;p41"/>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98" name="Google Shape;98;p41"/>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99" name="Google Shape;99;p41"/>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1"/>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1"/>
          <p:cNvSpPr txBox="1"/>
          <p:nvPr>
            <p:ph type="title"/>
          </p:nvPr>
        </p:nvSpPr>
        <p:spPr>
          <a:xfrm>
            <a:off x="680323" y="753228"/>
            <a:ext cx="9613857"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rebuchet M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2" name="Google Shape;102;p41"/>
          <p:cNvSpPr/>
          <p:nvPr>
            <p:ph idx="2" type="pic"/>
          </p:nvPr>
        </p:nvSpPr>
        <p:spPr>
          <a:xfrm>
            <a:off x="4868333" y="2336874"/>
            <a:ext cx="5425849" cy="3599312"/>
          </a:xfrm>
          <a:prstGeom prst="rect">
            <a:avLst/>
          </a:prstGeom>
          <a:noFill/>
          <a:ln>
            <a:noFill/>
          </a:ln>
          <a:effectLst>
            <a:outerShdw blurRad="76200" rotWithShape="0" algn="tl" dir="5040000" dist="63500">
              <a:srgbClr val="000000">
                <a:alpha val="40784"/>
              </a:srgbClr>
            </a:outerShdw>
          </a:effectLst>
        </p:spPr>
      </p:sp>
      <p:sp>
        <p:nvSpPr>
          <p:cNvPr id="103" name="Google Shape;103;p41"/>
          <p:cNvSpPr txBox="1"/>
          <p:nvPr>
            <p:ph idx="1" type="body"/>
          </p:nvPr>
        </p:nvSpPr>
        <p:spPr>
          <a:xfrm>
            <a:off x="680323" y="2336873"/>
            <a:ext cx="3876256" cy="3599315"/>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04" name="Google Shape;104;p41"/>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1"/>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1"/>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107" name="Shape 107"/>
        <p:cNvGrpSpPr/>
        <p:nvPr/>
      </p:nvGrpSpPr>
      <p:grpSpPr>
        <a:xfrm>
          <a:off x="0" y="0"/>
          <a:ext cx="0" cy="0"/>
          <a:chOff x="0" y="0"/>
          <a:chExt cx="0" cy="0"/>
        </a:xfrm>
      </p:grpSpPr>
      <p:pic>
        <p:nvPicPr>
          <p:cNvPr descr="HD-ShadowLong.png" id="108" name="Google Shape;108;p42"/>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09" name="Google Shape;109;p42"/>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10" name="Google Shape;110;p42"/>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42"/>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2"/>
          <p:cNvSpPr txBox="1"/>
          <p:nvPr>
            <p:ph type="title"/>
          </p:nvPr>
        </p:nvSpPr>
        <p:spPr>
          <a:xfrm>
            <a:off x="680322" y="4711616"/>
            <a:ext cx="9613859" cy="453051"/>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Trebuchet M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3" name="Google Shape;113;p42"/>
          <p:cNvSpPr/>
          <p:nvPr>
            <p:ph idx="2" type="pic"/>
          </p:nvPr>
        </p:nvSpPr>
        <p:spPr>
          <a:xfrm>
            <a:off x="680322" y="609597"/>
            <a:ext cx="9613859" cy="3589575"/>
          </a:xfrm>
          <a:prstGeom prst="rect">
            <a:avLst/>
          </a:prstGeom>
          <a:noFill/>
          <a:ln>
            <a:noFill/>
          </a:ln>
          <a:effectLst>
            <a:outerShdw blurRad="76200" rotWithShape="0" algn="tl" dir="5040000" dist="63500">
              <a:srgbClr val="000000">
                <a:alpha val="40784"/>
              </a:srgbClr>
            </a:outerShdw>
          </a:effectLst>
        </p:spPr>
      </p:sp>
      <p:sp>
        <p:nvSpPr>
          <p:cNvPr id="114" name="Google Shape;114;p42"/>
          <p:cNvSpPr txBox="1"/>
          <p:nvPr>
            <p:ph idx="1" type="body"/>
          </p:nvPr>
        </p:nvSpPr>
        <p:spPr>
          <a:xfrm>
            <a:off x="680319" y="5169583"/>
            <a:ext cx="9613862" cy="62297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15" name="Google Shape;115;p42"/>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2"/>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2"/>
          <p:cNvSpPr txBox="1"/>
          <p:nvPr>
            <p:ph idx="12" type="sldNum"/>
          </p:nvPr>
        </p:nvSpPr>
        <p:spPr>
          <a:xfrm>
            <a:off x="10729455" y="4711309"/>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118" name="Shape 118"/>
        <p:cNvGrpSpPr/>
        <p:nvPr/>
      </p:nvGrpSpPr>
      <p:grpSpPr>
        <a:xfrm>
          <a:off x="0" y="0"/>
          <a:ext cx="0" cy="0"/>
          <a:chOff x="0" y="0"/>
          <a:chExt cx="0" cy="0"/>
        </a:xfrm>
      </p:grpSpPr>
      <p:pic>
        <p:nvPicPr>
          <p:cNvPr descr="HD-ShadowLong.png" id="119" name="Google Shape;119;p43"/>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20" name="Google Shape;120;p43"/>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21" name="Google Shape;121;p43"/>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3"/>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3"/>
          <p:cNvSpPr txBox="1"/>
          <p:nvPr>
            <p:ph type="title"/>
          </p:nvPr>
        </p:nvSpPr>
        <p:spPr>
          <a:xfrm>
            <a:off x="680322" y="609597"/>
            <a:ext cx="9613858" cy="359275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3"/>
          <p:cNvSpPr txBox="1"/>
          <p:nvPr>
            <p:ph idx="1" type="body"/>
          </p:nvPr>
        </p:nvSpPr>
        <p:spPr>
          <a:xfrm>
            <a:off x="680322" y="4711615"/>
            <a:ext cx="9613859" cy="1090789"/>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25" name="Google Shape;125;p43"/>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4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3"/>
          <p:cNvSpPr txBox="1"/>
          <p:nvPr>
            <p:ph idx="12" type="sldNum"/>
          </p:nvPr>
        </p:nvSpPr>
        <p:spPr>
          <a:xfrm>
            <a:off x="10729455" y="471161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28" name="Shape 128"/>
        <p:cNvGrpSpPr/>
        <p:nvPr/>
      </p:nvGrpSpPr>
      <p:grpSpPr>
        <a:xfrm>
          <a:off x="0" y="0"/>
          <a:ext cx="0" cy="0"/>
          <a:chOff x="0" y="0"/>
          <a:chExt cx="0" cy="0"/>
        </a:xfrm>
      </p:grpSpPr>
      <p:pic>
        <p:nvPicPr>
          <p:cNvPr descr="HD-ShadowLong.png" id="129" name="Google Shape;129;p44"/>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30" name="Google Shape;130;p44"/>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31" name="Google Shape;131;p44"/>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44"/>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44"/>
          <p:cNvSpPr txBox="1"/>
          <p:nvPr>
            <p:ph type="title"/>
          </p:nvPr>
        </p:nvSpPr>
        <p:spPr>
          <a:xfrm>
            <a:off x="1127856" y="609598"/>
            <a:ext cx="8718877" cy="303606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4" name="Google Shape;134;p44"/>
          <p:cNvSpPr txBox="1"/>
          <p:nvPr>
            <p:ph idx="1" type="body"/>
          </p:nvPr>
        </p:nvSpPr>
        <p:spPr>
          <a:xfrm>
            <a:off x="1402288" y="3653379"/>
            <a:ext cx="8156579" cy="54896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35" name="Google Shape;135;p44"/>
          <p:cNvSpPr txBox="1"/>
          <p:nvPr>
            <p:ph idx="2" type="body"/>
          </p:nvPr>
        </p:nvSpPr>
        <p:spPr>
          <a:xfrm>
            <a:off x="680322" y="4711615"/>
            <a:ext cx="9613859" cy="1090789"/>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36" name="Google Shape;136;p44"/>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4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44"/>
          <p:cNvSpPr txBox="1"/>
          <p:nvPr>
            <p:ph idx="12" type="sldNum"/>
          </p:nvPr>
        </p:nvSpPr>
        <p:spPr>
          <a:xfrm>
            <a:off x="10729455" y="470992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139" name="Google Shape;139;p44"/>
          <p:cNvSpPr txBox="1"/>
          <p:nvPr/>
        </p:nvSpPr>
        <p:spPr>
          <a:xfrm>
            <a:off x="583572" y="74811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7200"/>
              <a:buFont typeface="Trebuchet MS"/>
              <a:buNone/>
            </a:pPr>
            <a:r>
              <a:rPr b="0" i="0" lang="en-US" sz="7200" u="none" cap="none" strike="noStrike">
                <a:solidFill>
                  <a:schemeClr val="lt1"/>
                </a:solidFill>
                <a:latin typeface="Trebuchet MS"/>
                <a:ea typeface="Trebuchet MS"/>
                <a:cs typeface="Trebuchet MS"/>
                <a:sym typeface="Trebuchet MS"/>
              </a:rPr>
              <a:t>“</a:t>
            </a:r>
            <a:endParaRPr/>
          </a:p>
        </p:txBody>
      </p:sp>
      <p:sp>
        <p:nvSpPr>
          <p:cNvPr id="140" name="Google Shape;140;p44"/>
          <p:cNvSpPr txBox="1"/>
          <p:nvPr/>
        </p:nvSpPr>
        <p:spPr>
          <a:xfrm>
            <a:off x="9662809" y="3033524"/>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Clr>
                <a:schemeClr val="lt1"/>
              </a:buClr>
              <a:buSzPts val="7200"/>
              <a:buFont typeface="Trebuchet MS"/>
              <a:buNone/>
            </a:pPr>
            <a:r>
              <a:rPr b="0" i="0" lang="en-US" sz="7200" u="none" cap="none" strike="noStrike">
                <a:solidFill>
                  <a:schemeClr val="lt1"/>
                </a:solidFill>
                <a:latin typeface="Trebuchet MS"/>
                <a:ea typeface="Trebuchet MS"/>
                <a:cs typeface="Trebuchet MS"/>
                <a:sym typeface="Trebuchet MS"/>
              </a:rPr>
              <a:t>”</a:t>
            </a:r>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41" name="Shape 141"/>
        <p:cNvGrpSpPr/>
        <p:nvPr/>
      </p:nvGrpSpPr>
      <p:grpSpPr>
        <a:xfrm>
          <a:off x="0" y="0"/>
          <a:ext cx="0" cy="0"/>
          <a:chOff x="0" y="0"/>
          <a:chExt cx="0" cy="0"/>
        </a:xfrm>
      </p:grpSpPr>
      <p:pic>
        <p:nvPicPr>
          <p:cNvPr descr="HD-ShadowLong.png" id="142" name="Google Shape;142;p45"/>
          <p:cNvPicPr preferRelativeResize="0"/>
          <p:nvPr/>
        </p:nvPicPr>
        <p:blipFill rotWithShape="1">
          <a:blip r:embed="rId2">
            <a:alphaModFix/>
          </a:blip>
          <a:srcRect b="0" l="0" r="0" t="0"/>
          <a:stretch/>
        </p:blipFill>
        <p:spPr>
          <a:xfrm>
            <a:off x="1" y="5928628"/>
            <a:ext cx="10437812" cy="321164"/>
          </a:xfrm>
          <a:prstGeom prst="rect">
            <a:avLst/>
          </a:prstGeom>
          <a:noFill/>
          <a:ln>
            <a:noFill/>
          </a:ln>
        </p:spPr>
      </p:pic>
      <p:pic>
        <p:nvPicPr>
          <p:cNvPr descr="HD-ShadowShort.png" id="143" name="Google Shape;143;p45"/>
          <p:cNvPicPr preferRelativeResize="0"/>
          <p:nvPr/>
        </p:nvPicPr>
        <p:blipFill rotWithShape="1">
          <a:blip r:embed="rId3">
            <a:alphaModFix/>
          </a:blip>
          <a:srcRect b="0" l="0" r="0" t="0"/>
          <a:stretch/>
        </p:blipFill>
        <p:spPr>
          <a:xfrm>
            <a:off x="10585826" y="5929622"/>
            <a:ext cx="1602997" cy="144270"/>
          </a:xfrm>
          <a:prstGeom prst="rect">
            <a:avLst/>
          </a:prstGeom>
          <a:noFill/>
          <a:ln>
            <a:noFill/>
          </a:ln>
        </p:spPr>
      </p:pic>
      <p:sp>
        <p:nvSpPr>
          <p:cNvPr id="144" name="Google Shape;144;p45"/>
          <p:cNvSpPr/>
          <p:nvPr/>
        </p:nvSpPr>
        <p:spPr>
          <a:xfrm>
            <a:off x="0" y="4567988"/>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45"/>
          <p:cNvSpPr/>
          <p:nvPr/>
        </p:nvSpPr>
        <p:spPr>
          <a:xfrm>
            <a:off x="10585827" y="4567988"/>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45"/>
          <p:cNvSpPr txBox="1"/>
          <p:nvPr>
            <p:ph type="title"/>
          </p:nvPr>
        </p:nvSpPr>
        <p:spPr>
          <a:xfrm>
            <a:off x="680319" y="4711615"/>
            <a:ext cx="9613862" cy="5885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rebuchet M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7" name="Google Shape;147;p45"/>
          <p:cNvSpPr txBox="1"/>
          <p:nvPr>
            <p:ph idx="1" type="body"/>
          </p:nvPr>
        </p:nvSpPr>
        <p:spPr>
          <a:xfrm>
            <a:off x="680320" y="5300149"/>
            <a:ext cx="9613862" cy="50225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600"/>
              <a:buNone/>
              <a:defRPr sz="1600"/>
            </a:lvl1pPr>
            <a:lvl2pPr indent="-228600" lvl="1" marL="914400" algn="l">
              <a:lnSpc>
                <a:spcPct val="90000"/>
              </a:lnSpc>
              <a:spcBef>
                <a:spcPts val="500"/>
              </a:spcBef>
              <a:spcAft>
                <a:spcPts val="0"/>
              </a:spcAft>
              <a:buClr>
                <a:schemeClr val="lt1"/>
              </a:buClr>
              <a:buSzPts val="1400"/>
              <a:buNone/>
              <a:defRPr sz="1400"/>
            </a:lvl2pPr>
            <a:lvl3pPr indent="-228600" lvl="2" marL="1371600" algn="l">
              <a:lnSpc>
                <a:spcPct val="90000"/>
              </a:lnSpc>
              <a:spcBef>
                <a:spcPts val="500"/>
              </a:spcBef>
              <a:spcAft>
                <a:spcPts val="0"/>
              </a:spcAft>
              <a:buClr>
                <a:schemeClr val="lt1"/>
              </a:buClr>
              <a:buSzPts val="1200"/>
              <a:buNone/>
              <a:defRPr sz="1200"/>
            </a:lvl3pPr>
            <a:lvl4pPr indent="-228600" lvl="3" marL="1828800" algn="l">
              <a:lnSpc>
                <a:spcPct val="90000"/>
              </a:lnSpc>
              <a:spcBef>
                <a:spcPts val="500"/>
              </a:spcBef>
              <a:spcAft>
                <a:spcPts val="0"/>
              </a:spcAft>
              <a:buClr>
                <a:schemeClr val="lt1"/>
              </a:buClr>
              <a:buSzPts val="1000"/>
              <a:buNone/>
              <a:defRPr sz="1000"/>
            </a:lvl4pPr>
            <a:lvl5pPr indent="-228600" lvl="4" marL="2286000" algn="l">
              <a:lnSpc>
                <a:spcPct val="90000"/>
              </a:lnSpc>
              <a:spcBef>
                <a:spcPts val="500"/>
              </a:spcBef>
              <a:spcAft>
                <a:spcPts val="0"/>
              </a:spcAft>
              <a:buClr>
                <a:schemeClr val="lt1"/>
              </a:buClr>
              <a:buSzPts val="1000"/>
              <a:buNone/>
              <a:defRPr sz="1000"/>
            </a:lvl5pPr>
            <a:lvl6pPr indent="-228600" lvl="5" marL="2743200" algn="l">
              <a:lnSpc>
                <a:spcPct val="90000"/>
              </a:lnSpc>
              <a:spcBef>
                <a:spcPts val="500"/>
              </a:spcBef>
              <a:spcAft>
                <a:spcPts val="0"/>
              </a:spcAft>
              <a:buClr>
                <a:schemeClr val="lt1"/>
              </a:buClr>
              <a:buSzPts val="1000"/>
              <a:buNone/>
              <a:defRPr sz="1000"/>
            </a:lvl6pPr>
            <a:lvl7pPr indent="-228600" lvl="6" marL="3200400" algn="l">
              <a:lnSpc>
                <a:spcPct val="90000"/>
              </a:lnSpc>
              <a:spcBef>
                <a:spcPts val="500"/>
              </a:spcBef>
              <a:spcAft>
                <a:spcPts val="0"/>
              </a:spcAft>
              <a:buClr>
                <a:schemeClr val="lt1"/>
              </a:buClr>
              <a:buSzPts val="1000"/>
              <a:buNone/>
              <a:defRPr sz="1000"/>
            </a:lvl7pPr>
            <a:lvl8pPr indent="-228600" lvl="7" marL="3657600" algn="l">
              <a:lnSpc>
                <a:spcPct val="90000"/>
              </a:lnSpc>
              <a:spcBef>
                <a:spcPts val="500"/>
              </a:spcBef>
              <a:spcAft>
                <a:spcPts val="0"/>
              </a:spcAft>
              <a:buClr>
                <a:schemeClr val="lt1"/>
              </a:buClr>
              <a:buSzPts val="1000"/>
              <a:buNone/>
              <a:defRPr sz="1000"/>
            </a:lvl8pPr>
            <a:lvl9pPr indent="-228600" lvl="8" marL="4114800" algn="l">
              <a:lnSpc>
                <a:spcPct val="90000"/>
              </a:lnSpc>
              <a:spcBef>
                <a:spcPts val="500"/>
              </a:spcBef>
              <a:spcAft>
                <a:spcPts val="0"/>
              </a:spcAft>
              <a:buClr>
                <a:schemeClr val="lt1"/>
              </a:buClr>
              <a:buSzPts val="1000"/>
              <a:buNone/>
              <a:defRPr sz="1000"/>
            </a:lvl9pPr>
          </a:lstStyle>
          <a:p/>
        </p:txBody>
      </p:sp>
      <p:sp>
        <p:nvSpPr>
          <p:cNvPr id="148" name="Google Shape;148;p45"/>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4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45"/>
          <p:cNvSpPr txBox="1"/>
          <p:nvPr>
            <p:ph idx="12" type="sldNum"/>
          </p:nvPr>
        </p:nvSpPr>
        <p:spPr>
          <a:xfrm>
            <a:off x="10729455" y="4709925"/>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151" name="Shape 151"/>
        <p:cNvGrpSpPr/>
        <p:nvPr/>
      </p:nvGrpSpPr>
      <p:grpSpPr>
        <a:xfrm>
          <a:off x="0" y="0"/>
          <a:ext cx="0" cy="0"/>
          <a:chOff x="0" y="0"/>
          <a:chExt cx="0" cy="0"/>
        </a:xfrm>
      </p:grpSpPr>
      <p:pic>
        <p:nvPicPr>
          <p:cNvPr descr="HD-ShadowLong.png" id="152" name="Google Shape;152;p46"/>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53" name="Google Shape;153;p46"/>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54" name="Google Shape;154;p46"/>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46"/>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46"/>
          <p:cNvSpPr txBox="1"/>
          <p:nvPr>
            <p:ph type="title"/>
          </p:nvPr>
        </p:nvSpPr>
        <p:spPr>
          <a:xfrm>
            <a:off x="669222" y="753228"/>
            <a:ext cx="9624960"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7" name="Google Shape;157;p46"/>
          <p:cNvSpPr txBox="1"/>
          <p:nvPr>
            <p:ph idx="1" type="body"/>
          </p:nvPr>
        </p:nvSpPr>
        <p:spPr>
          <a:xfrm>
            <a:off x="660946" y="2336873"/>
            <a:ext cx="3070034"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58" name="Google Shape;158;p46"/>
          <p:cNvSpPr txBox="1"/>
          <p:nvPr>
            <p:ph idx="2" type="body"/>
          </p:nvPr>
        </p:nvSpPr>
        <p:spPr>
          <a:xfrm>
            <a:off x="680322" y="3022673"/>
            <a:ext cx="3049702"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59" name="Google Shape;159;p46"/>
          <p:cNvSpPr txBox="1"/>
          <p:nvPr>
            <p:ph idx="3" type="body"/>
          </p:nvPr>
        </p:nvSpPr>
        <p:spPr>
          <a:xfrm>
            <a:off x="3956025" y="2336873"/>
            <a:ext cx="306324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60" name="Google Shape;160;p46"/>
          <p:cNvSpPr txBox="1"/>
          <p:nvPr>
            <p:ph idx="4" type="body"/>
          </p:nvPr>
        </p:nvSpPr>
        <p:spPr>
          <a:xfrm>
            <a:off x="3945470" y="3022673"/>
            <a:ext cx="3063240"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61" name="Google Shape;161;p46"/>
          <p:cNvSpPr txBox="1"/>
          <p:nvPr>
            <p:ph idx="5" type="body"/>
          </p:nvPr>
        </p:nvSpPr>
        <p:spPr>
          <a:xfrm>
            <a:off x="7224156" y="2336873"/>
            <a:ext cx="307002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62" name="Google Shape;162;p46"/>
          <p:cNvSpPr txBox="1"/>
          <p:nvPr>
            <p:ph idx="6" type="body"/>
          </p:nvPr>
        </p:nvSpPr>
        <p:spPr>
          <a:xfrm>
            <a:off x="7224156" y="3022673"/>
            <a:ext cx="3070025" cy="291351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63" name="Google Shape;163;p46"/>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46"/>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46"/>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166" name="Shape 166"/>
        <p:cNvGrpSpPr/>
        <p:nvPr/>
      </p:nvGrpSpPr>
      <p:grpSpPr>
        <a:xfrm>
          <a:off x="0" y="0"/>
          <a:ext cx="0" cy="0"/>
          <a:chOff x="0" y="0"/>
          <a:chExt cx="0" cy="0"/>
        </a:xfrm>
      </p:grpSpPr>
      <p:pic>
        <p:nvPicPr>
          <p:cNvPr descr="HD-ShadowLong.png" id="167" name="Google Shape;167;p47"/>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68" name="Google Shape;168;p47"/>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69" name="Google Shape;169;p47"/>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47"/>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47"/>
          <p:cNvSpPr txBox="1"/>
          <p:nvPr>
            <p:ph type="title"/>
          </p:nvPr>
        </p:nvSpPr>
        <p:spPr>
          <a:xfrm>
            <a:off x="680322" y="753228"/>
            <a:ext cx="9613860" cy="1080938"/>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2" name="Google Shape;172;p47"/>
          <p:cNvSpPr txBox="1"/>
          <p:nvPr>
            <p:ph idx="1" type="body"/>
          </p:nvPr>
        </p:nvSpPr>
        <p:spPr>
          <a:xfrm>
            <a:off x="680318" y="4297503"/>
            <a:ext cx="304970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3" name="Google Shape;173;p47"/>
          <p:cNvSpPr/>
          <p:nvPr>
            <p:ph idx="2" type="pic"/>
          </p:nvPr>
        </p:nvSpPr>
        <p:spPr>
          <a:xfrm>
            <a:off x="680318" y="2336873"/>
            <a:ext cx="3049705"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74" name="Google Shape;174;p47"/>
          <p:cNvSpPr txBox="1"/>
          <p:nvPr>
            <p:ph idx="3" type="body"/>
          </p:nvPr>
        </p:nvSpPr>
        <p:spPr>
          <a:xfrm>
            <a:off x="680318" y="4873765"/>
            <a:ext cx="3049705"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75" name="Google Shape;175;p47"/>
          <p:cNvSpPr txBox="1"/>
          <p:nvPr>
            <p:ph idx="4" type="body"/>
          </p:nvPr>
        </p:nvSpPr>
        <p:spPr>
          <a:xfrm>
            <a:off x="3945471" y="4297503"/>
            <a:ext cx="306324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6" name="Google Shape;176;p47"/>
          <p:cNvSpPr/>
          <p:nvPr>
            <p:ph idx="5" type="pic"/>
          </p:nvPr>
        </p:nvSpPr>
        <p:spPr>
          <a:xfrm>
            <a:off x="3945470" y="2336873"/>
            <a:ext cx="3063240"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77" name="Google Shape;177;p47"/>
          <p:cNvSpPr txBox="1"/>
          <p:nvPr>
            <p:ph idx="6" type="body"/>
          </p:nvPr>
        </p:nvSpPr>
        <p:spPr>
          <a:xfrm>
            <a:off x="3944117" y="4873764"/>
            <a:ext cx="3067297"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78" name="Google Shape;178;p47"/>
          <p:cNvSpPr txBox="1"/>
          <p:nvPr>
            <p:ph idx="7" type="body"/>
          </p:nvPr>
        </p:nvSpPr>
        <p:spPr>
          <a:xfrm>
            <a:off x="7230678" y="4297503"/>
            <a:ext cx="3063505"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400"/>
              <a:buNone/>
              <a:defRPr b="0" sz="2400">
                <a:solidFill>
                  <a:schemeClr val="lt1"/>
                </a:solidFill>
              </a:defRPr>
            </a:lvl1pPr>
            <a:lvl2pPr indent="-228600" lvl="1" marL="914400" algn="l">
              <a:lnSpc>
                <a:spcPct val="90000"/>
              </a:lnSpc>
              <a:spcBef>
                <a:spcPts val="500"/>
              </a:spcBef>
              <a:spcAft>
                <a:spcPts val="0"/>
              </a:spcAft>
              <a:buClr>
                <a:schemeClr val="lt1"/>
              </a:buClr>
              <a:buSzPts val="2000"/>
              <a:buNone/>
              <a:defRPr b="1" sz="2000"/>
            </a:lvl2pPr>
            <a:lvl3pPr indent="-228600" lvl="2" marL="1371600" algn="l">
              <a:lnSpc>
                <a:spcPct val="90000"/>
              </a:lnSpc>
              <a:spcBef>
                <a:spcPts val="500"/>
              </a:spcBef>
              <a:spcAft>
                <a:spcPts val="0"/>
              </a:spcAft>
              <a:buClr>
                <a:schemeClr val="lt1"/>
              </a:buClr>
              <a:buSzPts val="1800"/>
              <a:buNone/>
              <a:defRPr b="1" sz="1800"/>
            </a:lvl3pPr>
            <a:lvl4pPr indent="-228600" lvl="3" marL="1828800" algn="l">
              <a:lnSpc>
                <a:spcPct val="90000"/>
              </a:lnSpc>
              <a:spcBef>
                <a:spcPts val="500"/>
              </a:spcBef>
              <a:spcAft>
                <a:spcPts val="0"/>
              </a:spcAft>
              <a:buClr>
                <a:schemeClr val="lt1"/>
              </a:buClr>
              <a:buSzPts val="1600"/>
              <a:buNone/>
              <a:defRPr b="1" sz="1600"/>
            </a:lvl4pPr>
            <a:lvl5pPr indent="-228600" lvl="4" marL="2286000" algn="l">
              <a:lnSpc>
                <a:spcPct val="90000"/>
              </a:lnSpc>
              <a:spcBef>
                <a:spcPts val="500"/>
              </a:spcBef>
              <a:spcAft>
                <a:spcPts val="0"/>
              </a:spcAft>
              <a:buClr>
                <a:schemeClr val="lt1"/>
              </a:buClr>
              <a:buSzPts val="1600"/>
              <a:buNone/>
              <a:defRPr b="1" sz="1600"/>
            </a:lvl5pPr>
            <a:lvl6pPr indent="-228600" lvl="5" marL="2743200" algn="l">
              <a:lnSpc>
                <a:spcPct val="90000"/>
              </a:lnSpc>
              <a:spcBef>
                <a:spcPts val="500"/>
              </a:spcBef>
              <a:spcAft>
                <a:spcPts val="0"/>
              </a:spcAft>
              <a:buClr>
                <a:schemeClr val="lt1"/>
              </a:buClr>
              <a:buSzPts val="1600"/>
              <a:buNone/>
              <a:defRPr b="1" sz="1600"/>
            </a:lvl6pPr>
            <a:lvl7pPr indent="-228600" lvl="6" marL="3200400" algn="l">
              <a:lnSpc>
                <a:spcPct val="90000"/>
              </a:lnSpc>
              <a:spcBef>
                <a:spcPts val="500"/>
              </a:spcBef>
              <a:spcAft>
                <a:spcPts val="0"/>
              </a:spcAft>
              <a:buClr>
                <a:schemeClr val="lt1"/>
              </a:buClr>
              <a:buSzPts val="1600"/>
              <a:buNone/>
              <a:defRPr b="1" sz="1600"/>
            </a:lvl7pPr>
            <a:lvl8pPr indent="-228600" lvl="7" marL="3657600" algn="l">
              <a:lnSpc>
                <a:spcPct val="90000"/>
              </a:lnSpc>
              <a:spcBef>
                <a:spcPts val="500"/>
              </a:spcBef>
              <a:spcAft>
                <a:spcPts val="0"/>
              </a:spcAft>
              <a:buClr>
                <a:schemeClr val="lt1"/>
              </a:buClr>
              <a:buSzPts val="1600"/>
              <a:buNone/>
              <a:defRPr b="1" sz="1600"/>
            </a:lvl8pPr>
            <a:lvl9pPr indent="-228600" lvl="8" marL="4114800" algn="l">
              <a:lnSpc>
                <a:spcPct val="90000"/>
              </a:lnSpc>
              <a:spcBef>
                <a:spcPts val="500"/>
              </a:spcBef>
              <a:spcAft>
                <a:spcPts val="0"/>
              </a:spcAft>
              <a:buClr>
                <a:schemeClr val="lt1"/>
              </a:buClr>
              <a:buSzPts val="1600"/>
              <a:buNone/>
              <a:defRPr b="1" sz="1600"/>
            </a:lvl9pPr>
          </a:lstStyle>
          <a:p/>
        </p:txBody>
      </p:sp>
      <p:sp>
        <p:nvSpPr>
          <p:cNvPr id="179" name="Google Shape;179;p47"/>
          <p:cNvSpPr/>
          <p:nvPr>
            <p:ph idx="8" type="pic"/>
          </p:nvPr>
        </p:nvSpPr>
        <p:spPr>
          <a:xfrm>
            <a:off x="7230677" y="2336873"/>
            <a:ext cx="3063505" cy="1524000"/>
          </a:xfrm>
          <a:prstGeom prst="roundRect">
            <a:avLst>
              <a:gd fmla="val 0" name="adj"/>
            </a:avLst>
          </a:prstGeom>
          <a:noFill/>
          <a:ln>
            <a:noFill/>
          </a:ln>
          <a:effectLst>
            <a:outerShdw blurRad="50800" rotWithShape="0" algn="tl" dir="5400000" dist="50800">
              <a:srgbClr val="000000">
                <a:alpha val="42745"/>
              </a:srgbClr>
            </a:outerShdw>
          </a:effectLst>
        </p:spPr>
      </p:sp>
      <p:sp>
        <p:nvSpPr>
          <p:cNvPr id="180" name="Google Shape;180;p47"/>
          <p:cNvSpPr txBox="1"/>
          <p:nvPr>
            <p:ph idx="9" type="body"/>
          </p:nvPr>
        </p:nvSpPr>
        <p:spPr>
          <a:xfrm>
            <a:off x="7230553" y="4873762"/>
            <a:ext cx="3067563" cy="1062422"/>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1400"/>
              <a:buNone/>
              <a:defRPr sz="1400"/>
            </a:lvl1pPr>
            <a:lvl2pPr indent="-228600" lvl="1" marL="914400" algn="l">
              <a:lnSpc>
                <a:spcPct val="90000"/>
              </a:lnSpc>
              <a:spcBef>
                <a:spcPts val="500"/>
              </a:spcBef>
              <a:spcAft>
                <a:spcPts val="0"/>
              </a:spcAft>
              <a:buClr>
                <a:schemeClr val="lt1"/>
              </a:buClr>
              <a:buSzPts val="1200"/>
              <a:buNone/>
              <a:defRPr sz="1200"/>
            </a:lvl2pPr>
            <a:lvl3pPr indent="-228600" lvl="2" marL="1371600" algn="l">
              <a:lnSpc>
                <a:spcPct val="90000"/>
              </a:lnSpc>
              <a:spcBef>
                <a:spcPts val="500"/>
              </a:spcBef>
              <a:spcAft>
                <a:spcPts val="0"/>
              </a:spcAft>
              <a:buClr>
                <a:schemeClr val="lt1"/>
              </a:buClr>
              <a:buSzPts val="1000"/>
              <a:buNone/>
              <a:defRPr sz="1000"/>
            </a:lvl3pPr>
            <a:lvl4pPr indent="-228600" lvl="3" marL="1828800" algn="l">
              <a:lnSpc>
                <a:spcPct val="90000"/>
              </a:lnSpc>
              <a:spcBef>
                <a:spcPts val="500"/>
              </a:spcBef>
              <a:spcAft>
                <a:spcPts val="0"/>
              </a:spcAft>
              <a:buClr>
                <a:schemeClr val="lt1"/>
              </a:buClr>
              <a:buSzPts val="900"/>
              <a:buNone/>
              <a:defRPr sz="900"/>
            </a:lvl4pPr>
            <a:lvl5pPr indent="-228600" lvl="4" marL="2286000" algn="l">
              <a:lnSpc>
                <a:spcPct val="90000"/>
              </a:lnSpc>
              <a:spcBef>
                <a:spcPts val="500"/>
              </a:spcBef>
              <a:spcAft>
                <a:spcPts val="0"/>
              </a:spcAft>
              <a:buClr>
                <a:schemeClr val="lt1"/>
              </a:buClr>
              <a:buSzPts val="900"/>
              <a:buNone/>
              <a:defRPr sz="900"/>
            </a:lvl5pPr>
            <a:lvl6pPr indent="-228600" lvl="5" marL="2743200" algn="l">
              <a:lnSpc>
                <a:spcPct val="90000"/>
              </a:lnSpc>
              <a:spcBef>
                <a:spcPts val="500"/>
              </a:spcBef>
              <a:spcAft>
                <a:spcPts val="0"/>
              </a:spcAft>
              <a:buClr>
                <a:schemeClr val="lt1"/>
              </a:buClr>
              <a:buSzPts val="900"/>
              <a:buNone/>
              <a:defRPr sz="900"/>
            </a:lvl6pPr>
            <a:lvl7pPr indent="-228600" lvl="6" marL="3200400" algn="l">
              <a:lnSpc>
                <a:spcPct val="90000"/>
              </a:lnSpc>
              <a:spcBef>
                <a:spcPts val="500"/>
              </a:spcBef>
              <a:spcAft>
                <a:spcPts val="0"/>
              </a:spcAft>
              <a:buClr>
                <a:schemeClr val="lt1"/>
              </a:buClr>
              <a:buSzPts val="900"/>
              <a:buNone/>
              <a:defRPr sz="900"/>
            </a:lvl7pPr>
            <a:lvl8pPr indent="-228600" lvl="7" marL="3657600" algn="l">
              <a:lnSpc>
                <a:spcPct val="90000"/>
              </a:lnSpc>
              <a:spcBef>
                <a:spcPts val="500"/>
              </a:spcBef>
              <a:spcAft>
                <a:spcPts val="0"/>
              </a:spcAft>
              <a:buClr>
                <a:schemeClr val="lt1"/>
              </a:buClr>
              <a:buSzPts val="900"/>
              <a:buNone/>
              <a:defRPr sz="900"/>
            </a:lvl8pPr>
            <a:lvl9pPr indent="-228600" lvl="8" marL="4114800" algn="l">
              <a:lnSpc>
                <a:spcPct val="90000"/>
              </a:lnSpc>
              <a:spcBef>
                <a:spcPts val="500"/>
              </a:spcBef>
              <a:spcAft>
                <a:spcPts val="0"/>
              </a:spcAft>
              <a:buClr>
                <a:schemeClr val="lt1"/>
              </a:buClr>
              <a:buSzPts val="900"/>
              <a:buNone/>
              <a:defRPr sz="900"/>
            </a:lvl9pPr>
          </a:lstStyle>
          <a:p/>
        </p:txBody>
      </p:sp>
      <p:sp>
        <p:nvSpPr>
          <p:cNvPr id="181" name="Google Shape;181;p47"/>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2" name="Google Shape;182;p47"/>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47"/>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84" name="Shape 184"/>
        <p:cNvGrpSpPr/>
        <p:nvPr/>
      </p:nvGrpSpPr>
      <p:grpSpPr>
        <a:xfrm>
          <a:off x="0" y="0"/>
          <a:ext cx="0" cy="0"/>
          <a:chOff x="0" y="0"/>
          <a:chExt cx="0" cy="0"/>
        </a:xfrm>
      </p:grpSpPr>
      <p:pic>
        <p:nvPicPr>
          <p:cNvPr descr="HD-ShadowLong.png" id="185" name="Google Shape;185;p48"/>
          <p:cNvPicPr preferRelativeResize="0"/>
          <p:nvPr/>
        </p:nvPicPr>
        <p:blipFill rotWithShape="1">
          <a:blip r:embed="rId2">
            <a:alphaModFix/>
          </a:blip>
          <a:srcRect b="0" l="0" r="0" t="0"/>
          <a:stretch/>
        </p:blipFill>
        <p:spPr>
          <a:xfrm>
            <a:off x="1" y="1970240"/>
            <a:ext cx="10437812" cy="321164"/>
          </a:xfrm>
          <a:prstGeom prst="rect">
            <a:avLst/>
          </a:prstGeom>
          <a:noFill/>
          <a:ln>
            <a:noFill/>
          </a:ln>
        </p:spPr>
      </p:pic>
      <p:pic>
        <p:nvPicPr>
          <p:cNvPr descr="HD-ShadowShort.png" id="186" name="Google Shape;186;p48"/>
          <p:cNvPicPr preferRelativeResize="0"/>
          <p:nvPr/>
        </p:nvPicPr>
        <p:blipFill rotWithShape="1">
          <a:blip r:embed="rId3">
            <a:alphaModFix/>
          </a:blip>
          <a:srcRect b="0" l="0" r="0" t="0"/>
          <a:stretch/>
        </p:blipFill>
        <p:spPr>
          <a:xfrm>
            <a:off x="10585826" y="1971234"/>
            <a:ext cx="1602997" cy="144270"/>
          </a:xfrm>
          <a:prstGeom prst="rect">
            <a:avLst/>
          </a:prstGeom>
          <a:noFill/>
          <a:ln>
            <a:noFill/>
          </a:ln>
        </p:spPr>
      </p:pic>
      <p:sp>
        <p:nvSpPr>
          <p:cNvPr id="187" name="Google Shape;187;p48"/>
          <p:cNvSpPr/>
          <p:nvPr/>
        </p:nvSpPr>
        <p:spPr>
          <a:xfrm>
            <a:off x="0" y="609600"/>
            <a:ext cx="10437812"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48"/>
          <p:cNvSpPr/>
          <p:nvPr/>
        </p:nvSpPr>
        <p:spPr>
          <a:xfrm>
            <a:off x="10585827" y="609600"/>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48"/>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3600"/>
              <a:buFont typeface="Trebuchet M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0" name="Google Shape;190;p48"/>
          <p:cNvSpPr txBox="1"/>
          <p:nvPr>
            <p:ph idx="1" type="body"/>
          </p:nvPr>
        </p:nvSpPr>
        <p:spPr>
          <a:xfrm rot="5400000">
            <a:off x="3687594" y="-670400"/>
            <a:ext cx="3599316" cy="9613861"/>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91" name="Google Shape;191;p48"/>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48"/>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48"/>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94" name="Shape 194"/>
        <p:cNvGrpSpPr/>
        <p:nvPr/>
      </p:nvGrpSpPr>
      <p:grpSpPr>
        <a:xfrm>
          <a:off x="0" y="0"/>
          <a:ext cx="0" cy="0"/>
          <a:chOff x="0" y="0"/>
          <a:chExt cx="0" cy="0"/>
        </a:xfrm>
      </p:grpSpPr>
      <p:sp>
        <p:nvSpPr>
          <p:cNvPr id="195" name="Google Shape;195;p49"/>
          <p:cNvSpPr/>
          <p:nvPr/>
        </p:nvSpPr>
        <p:spPr>
          <a:xfrm rot="5400000">
            <a:off x="8116207" y="1869395"/>
            <a:ext cx="5106988" cy="1368198"/>
          </a:xfrm>
          <a:prstGeom prst="rect">
            <a:avLst/>
          </a:pr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49"/>
          <p:cNvSpPr/>
          <p:nvPr/>
        </p:nvSpPr>
        <p:spPr>
          <a:xfrm rot="5400000">
            <a:off x="9868202" y="5372403"/>
            <a:ext cx="1602997" cy="13681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49"/>
          <p:cNvSpPr txBox="1"/>
          <p:nvPr>
            <p:ph type="title"/>
          </p:nvPr>
        </p:nvSpPr>
        <p:spPr>
          <a:xfrm rot="5400000">
            <a:off x="8489252" y="2249576"/>
            <a:ext cx="4353760" cy="10738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8" name="Google Shape;198;p49"/>
          <p:cNvSpPr txBox="1"/>
          <p:nvPr>
            <p:ph idx="1" type="body"/>
          </p:nvPr>
        </p:nvSpPr>
        <p:spPr>
          <a:xfrm rot="5400000">
            <a:off x="2452030" y="-1162110"/>
            <a:ext cx="5326589" cy="887000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99" name="Google Shape;199;p49"/>
          <p:cNvSpPr txBox="1"/>
          <p:nvPr>
            <p:ph idx="10" type="dt"/>
          </p:nvPr>
        </p:nvSpPr>
        <p:spPr>
          <a:xfrm>
            <a:off x="6807126" y="5936187"/>
            <a:ext cx="27432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49"/>
          <p:cNvSpPr txBox="1"/>
          <p:nvPr>
            <p:ph idx="11" type="ftr"/>
          </p:nvPr>
        </p:nvSpPr>
        <p:spPr>
          <a:xfrm>
            <a:off x="680321" y="5936188"/>
            <a:ext cx="6126805"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49"/>
          <p:cNvSpPr txBox="1"/>
          <p:nvPr>
            <p:ph idx="12" type="sldNum"/>
          </p:nvPr>
        </p:nvSpPr>
        <p:spPr>
          <a:xfrm>
            <a:off x="10097550" y="5398633"/>
            <a:ext cx="1154151" cy="1090789"/>
          </a:xfrm>
          <a:prstGeom prst="rect">
            <a:avLst/>
          </a:prstGeom>
          <a:noFill/>
          <a:ln>
            <a:noFill/>
          </a:ln>
        </p:spPr>
        <p:txBody>
          <a:bodyPr anchorCtr="0" anchor="t" bIns="45700" lIns="91425" spcFirstLastPara="1" rIns="91425" wrap="square" tIns="45700">
            <a:noAutofit/>
          </a:bodyPr>
          <a:lstStyle>
            <a:lvl1pPr indent="0" lvl="0" marL="0" algn="ctr">
              <a:spcBef>
                <a:spcPts val="0"/>
              </a:spcBef>
              <a:buNone/>
              <a:defRPr b="0" i="0" sz="3600" u="none" cap="none" strike="noStrike">
                <a:solidFill>
                  <a:schemeClr val="lt1"/>
                </a:solidFill>
                <a:latin typeface="Trebuchet MS"/>
                <a:ea typeface="Trebuchet MS"/>
                <a:cs typeface="Trebuchet MS"/>
                <a:sym typeface="Trebuchet MS"/>
              </a:defRPr>
            </a:lvl1pPr>
            <a:lvl2pPr indent="0" lvl="1" marL="0" algn="ctr">
              <a:spcBef>
                <a:spcPts val="0"/>
              </a:spcBef>
              <a:buNone/>
              <a:defRPr b="0" i="0" sz="3600" u="none" cap="none" strike="noStrike">
                <a:solidFill>
                  <a:schemeClr val="lt1"/>
                </a:solidFill>
                <a:latin typeface="Trebuchet MS"/>
                <a:ea typeface="Trebuchet MS"/>
                <a:cs typeface="Trebuchet MS"/>
                <a:sym typeface="Trebuchet MS"/>
              </a:defRPr>
            </a:lvl2pPr>
            <a:lvl3pPr indent="0" lvl="2" marL="0" algn="ctr">
              <a:spcBef>
                <a:spcPts val="0"/>
              </a:spcBef>
              <a:buNone/>
              <a:defRPr b="0" i="0" sz="3600" u="none" cap="none" strike="noStrike">
                <a:solidFill>
                  <a:schemeClr val="lt1"/>
                </a:solidFill>
                <a:latin typeface="Trebuchet MS"/>
                <a:ea typeface="Trebuchet MS"/>
                <a:cs typeface="Trebuchet MS"/>
                <a:sym typeface="Trebuchet MS"/>
              </a:defRPr>
            </a:lvl3pPr>
            <a:lvl4pPr indent="0" lvl="3" marL="0" algn="ctr">
              <a:spcBef>
                <a:spcPts val="0"/>
              </a:spcBef>
              <a:buNone/>
              <a:defRPr b="0" i="0" sz="3600" u="none" cap="none" strike="noStrike">
                <a:solidFill>
                  <a:schemeClr val="lt1"/>
                </a:solidFill>
                <a:latin typeface="Trebuchet MS"/>
                <a:ea typeface="Trebuchet MS"/>
                <a:cs typeface="Trebuchet MS"/>
                <a:sym typeface="Trebuchet MS"/>
              </a:defRPr>
            </a:lvl4pPr>
            <a:lvl5pPr indent="0" lvl="4" marL="0" algn="ctr">
              <a:spcBef>
                <a:spcPts val="0"/>
              </a:spcBef>
              <a:buNone/>
              <a:defRPr b="0" i="0" sz="3600" u="none" cap="none" strike="noStrike">
                <a:solidFill>
                  <a:schemeClr val="lt1"/>
                </a:solidFill>
                <a:latin typeface="Trebuchet MS"/>
                <a:ea typeface="Trebuchet MS"/>
                <a:cs typeface="Trebuchet MS"/>
                <a:sym typeface="Trebuchet MS"/>
              </a:defRPr>
            </a:lvl5pPr>
            <a:lvl6pPr indent="0" lvl="5" marL="0" algn="ctr">
              <a:spcBef>
                <a:spcPts val="0"/>
              </a:spcBef>
              <a:buNone/>
              <a:defRPr b="0" i="0" sz="3600" u="none" cap="none" strike="noStrike">
                <a:solidFill>
                  <a:schemeClr val="lt1"/>
                </a:solidFill>
                <a:latin typeface="Trebuchet MS"/>
                <a:ea typeface="Trebuchet MS"/>
                <a:cs typeface="Trebuchet MS"/>
                <a:sym typeface="Trebuchet MS"/>
              </a:defRPr>
            </a:lvl6pPr>
            <a:lvl7pPr indent="0" lvl="6" marL="0" algn="ctr">
              <a:spcBef>
                <a:spcPts val="0"/>
              </a:spcBef>
              <a:buNone/>
              <a:defRPr b="0" i="0" sz="3600" u="none" cap="none" strike="noStrike">
                <a:solidFill>
                  <a:schemeClr val="lt1"/>
                </a:solidFill>
                <a:latin typeface="Trebuchet MS"/>
                <a:ea typeface="Trebuchet MS"/>
                <a:cs typeface="Trebuchet MS"/>
                <a:sym typeface="Trebuchet MS"/>
              </a:defRPr>
            </a:lvl7pPr>
            <a:lvl8pPr indent="0" lvl="7" marL="0" algn="ctr">
              <a:spcBef>
                <a:spcPts val="0"/>
              </a:spcBef>
              <a:buNone/>
              <a:defRPr b="0" i="0" sz="3600" u="none" cap="none" strike="noStrike">
                <a:solidFill>
                  <a:schemeClr val="lt1"/>
                </a:solidFill>
                <a:latin typeface="Trebuchet MS"/>
                <a:ea typeface="Trebuchet MS"/>
                <a:cs typeface="Trebuchet MS"/>
                <a:sym typeface="Trebuchet MS"/>
              </a:defRPr>
            </a:lvl8pPr>
            <a:lvl9pPr indent="0" lvl="8" marL="0" algn="ctr">
              <a:spcBef>
                <a:spcPts val="0"/>
              </a:spcBef>
              <a:buNone/>
              <a:defRPr b="0" i="0" sz="3600" u="none" cap="none" strike="noStrike">
                <a:solidFill>
                  <a:schemeClr val="lt1"/>
                </a:solidFill>
                <a:latin typeface="Trebuchet MS"/>
                <a:ea typeface="Trebuchet MS"/>
                <a:cs typeface="Trebuchet MS"/>
                <a:sym typeface="Trebuchet M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mc:AlternateContent>
    <mc:Choice Requires="p14">
      <p:transition spd="slow" p14:dur="7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ADDF70"/>
            </a:gs>
            <a:gs pos="50000">
              <a:srgbClr val="88C25A"/>
            </a:gs>
            <a:gs pos="100000">
              <a:srgbClr val="417425"/>
            </a:gs>
          </a:gsLst>
          <a:lin ang="2520000" scaled="0"/>
        </a:gradFill>
      </p:bgPr>
    </p:bg>
    <p:spTree>
      <p:nvGrpSpPr>
        <p:cNvPr id="9" name="Shape 9"/>
        <p:cNvGrpSpPr/>
        <p:nvPr/>
      </p:nvGrpSpPr>
      <p:grpSpPr>
        <a:xfrm>
          <a:off x="0" y="0"/>
          <a:ext cx="0" cy="0"/>
          <a:chOff x="0" y="0"/>
          <a:chExt cx="0" cy="0"/>
        </a:xfrm>
      </p:grpSpPr>
      <p:pic>
        <p:nvPicPr>
          <p:cNvPr descr="hashOverlay-FullResolve.png" id="10" name="Google Shape;10;p32"/>
          <p:cNvPicPr preferRelativeResize="0"/>
          <p:nvPr/>
        </p:nvPicPr>
        <p:blipFill rotWithShape="1">
          <a:blip r:embed="rId1">
            <a:alphaModFix amt="10000"/>
          </a:blip>
          <a:srcRect b="0" l="0" r="0" t="0"/>
          <a:stretch/>
        </p:blipFill>
        <p:spPr>
          <a:xfrm>
            <a:off x="0" y="0"/>
            <a:ext cx="12192000" cy="6858000"/>
          </a:xfrm>
          <a:prstGeom prst="rect">
            <a:avLst/>
          </a:prstGeom>
          <a:noFill/>
          <a:ln>
            <a:noFill/>
          </a:ln>
        </p:spPr>
      </p:pic>
      <p:sp>
        <p:nvSpPr>
          <p:cNvPr id="11" name="Google Shape;11;p32"/>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3600"/>
              <a:buFont typeface="Trebuchet MS"/>
              <a:buNone/>
              <a:defRPr b="0" i="0" sz="3600" u="none" cap="none" strike="noStrike">
                <a:solidFill>
                  <a:schemeClr val="lt1"/>
                </a:solidFill>
                <a:latin typeface="Trebuchet MS"/>
                <a:ea typeface="Trebuchet MS"/>
                <a:cs typeface="Trebuchet MS"/>
                <a:sym typeface="Trebuchet M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2" name="Google Shape;12;p32"/>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90000"/>
              </a:lnSpc>
              <a:spcBef>
                <a:spcPts val="1000"/>
              </a:spcBef>
              <a:spcAft>
                <a:spcPts val="0"/>
              </a:spcAft>
              <a:buClr>
                <a:schemeClr val="lt1"/>
              </a:buClr>
              <a:buSzPts val="2000"/>
              <a:buFont typeface="Arial"/>
              <a:buChar char="•"/>
              <a:defRPr b="0" i="0" sz="2000" u="none" cap="none" strike="noStrike">
                <a:solidFill>
                  <a:schemeClr val="lt1"/>
                </a:solidFill>
                <a:latin typeface="Trebuchet MS"/>
                <a:ea typeface="Trebuchet MS"/>
                <a:cs typeface="Trebuchet MS"/>
                <a:sym typeface="Trebuchet MS"/>
              </a:defRPr>
            </a:lvl1pPr>
            <a:lvl2pPr indent="-342900" lvl="1" marL="914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Trebuchet MS"/>
                <a:ea typeface="Trebuchet MS"/>
                <a:cs typeface="Trebuchet MS"/>
                <a:sym typeface="Trebuchet MS"/>
              </a:defRPr>
            </a:lvl2pPr>
            <a:lvl3pPr indent="-330200" lvl="2" marL="1371600" marR="0" rtl="0" algn="l">
              <a:lnSpc>
                <a:spcPct val="90000"/>
              </a:lnSpc>
              <a:spcBef>
                <a:spcPts val="500"/>
              </a:spcBef>
              <a:spcAft>
                <a:spcPts val="0"/>
              </a:spcAft>
              <a:buClr>
                <a:schemeClr val="lt1"/>
              </a:buClr>
              <a:buSzPts val="1600"/>
              <a:buFont typeface="Arial"/>
              <a:buChar char="•"/>
              <a:defRPr b="0" i="0" sz="1600" u="none" cap="none" strike="noStrike">
                <a:solidFill>
                  <a:schemeClr val="lt1"/>
                </a:solidFill>
                <a:latin typeface="Trebuchet MS"/>
                <a:ea typeface="Trebuchet MS"/>
                <a:cs typeface="Trebuchet MS"/>
                <a:sym typeface="Trebuchet MS"/>
              </a:defRPr>
            </a:lvl3pPr>
            <a:lvl4pPr indent="-317500" lvl="3" marL="18288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4pPr>
            <a:lvl5pPr indent="-317500" lvl="4" marL="22860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5pPr>
            <a:lvl6pPr indent="-317500" lvl="5" marL="27432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6pPr>
            <a:lvl7pPr indent="-317500" lvl="6" marL="32004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7pPr>
            <a:lvl8pPr indent="-317500" lvl="7" marL="36576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8pPr>
            <a:lvl9pPr indent="-317500" lvl="8" marL="4114800" marR="0" rtl="0" algn="l">
              <a:lnSpc>
                <a:spcPct val="90000"/>
              </a:lnSpc>
              <a:spcBef>
                <a:spcPts val="500"/>
              </a:spcBef>
              <a:spcAft>
                <a:spcPts val="0"/>
              </a:spcAft>
              <a:buClr>
                <a:schemeClr val="lt1"/>
              </a:buClr>
              <a:buSzPts val="1400"/>
              <a:buFont typeface="Arial"/>
              <a:buChar char="•"/>
              <a:defRPr b="0" i="0" sz="1400" u="none" cap="none" strike="noStrike">
                <a:solidFill>
                  <a:schemeClr val="lt1"/>
                </a:solidFill>
                <a:latin typeface="Trebuchet MS"/>
                <a:ea typeface="Trebuchet MS"/>
                <a:cs typeface="Trebuchet MS"/>
                <a:sym typeface="Trebuchet MS"/>
              </a:defRPr>
            </a:lvl9pPr>
          </a:lstStyle>
          <a:p/>
        </p:txBody>
      </p:sp>
      <p:sp>
        <p:nvSpPr>
          <p:cNvPr id="13" name="Google Shape;13;p32"/>
          <p:cNvSpPr txBox="1"/>
          <p:nvPr>
            <p:ph idx="10" type="dt"/>
          </p:nvPr>
        </p:nvSpPr>
        <p:spPr>
          <a:xfrm>
            <a:off x="7550981" y="5936187"/>
            <a:ext cx="274320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5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4" name="Google Shape;14;p32"/>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l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lt1"/>
                </a:solidFill>
                <a:latin typeface="Trebuchet MS"/>
                <a:ea typeface="Trebuchet MS"/>
                <a:cs typeface="Trebuchet MS"/>
                <a:sym typeface="Trebuchet MS"/>
              </a:defRPr>
            </a:lvl9pPr>
          </a:lstStyle>
          <a:p/>
        </p:txBody>
      </p:sp>
      <p:sp>
        <p:nvSpPr>
          <p:cNvPr id="15" name="Google Shape;15;p32"/>
          <p:cNvSpPr txBox="1"/>
          <p:nvPr>
            <p:ph idx="12" type="sldNum"/>
          </p:nvPr>
        </p:nvSpPr>
        <p:spPr>
          <a:xfrm>
            <a:off x="10729455" y="753227"/>
            <a:ext cx="1154151" cy="1090789"/>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3600" u="none" cap="none" strike="noStrike">
                <a:solidFill>
                  <a:schemeClr val="lt1"/>
                </a:solidFill>
                <a:latin typeface="Trebuchet MS"/>
                <a:ea typeface="Trebuchet MS"/>
                <a:cs typeface="Trebuchet MS"/>
                <a:sym typeface="Trebuchet MS"/>
              </a:defRPr>
            </a:lvl1pPr>
            <a:lvl2pPr indent="0" lvl="1" marL="0" marR="0" rtl="0" algn="l">
              <a:spcBef>
                <a:spcPts val="0"/>
              </a:spcBef>
              <a:buNone/>
              <a:defRPr b="0" i="0" sz="3600" u="none" cap="none" strike="noStrike">
                <a:solidFill>
                  <a:schemeClr val="lt1"/>
                </a:solidFill>
                <a:latin typeface="Trebuchet MS"/>
                <a:ea typeface="Trebuchet MS"/>
                <a:cs typeface="Trebuchet MS"/>
                <a:sym typeface="Trebuchet MS"/>
              </a:defRPr>
            </a:lvl2pPr>
            <a:lvl3pPr indent="0" lvl="2" marL="0" marR="0" rtl="0" algn="l">
              <a:spcBef>
                <a:spcPts val="0"/>
              </a:spcBef>
              <a:buNone/>
              <a:defRPr b="0" i="0" sz="3600" u="none" cap="none" strike="noStrike">
                <a:solidFill>
                  <a:schemeClr val="lt1"/>
                </a:solidFill>
                <a:latin typeface="Trebuchet MS"/>
                <a:ea typeface="Trebuchet MS"/>
                <a:cs typeface="Trebuchet MS"/>
                <a:sym typeface="Trebuchet MS"/>
              </a:defRPr>
            </a:lvl3pPr>
            <a:lvl4pPr indent="0" lvl="3" marL="0" marR="0" rtl="0" algn="l">
              <a:spcBef>
                <a:spcPts val="0"/>
              </a:spcBef>
              <a:buNone/>
              <a:defRPr b="0" i="0" sz="3600" u="none" cap="none" strike="noStrike">
                <a:solidFill>
                  <a:schemeClr val="lt1"/>
                </a:solidFill>
                <a:latin typeface="Trebuchet MS"/>
                <a:ea typeface="Trebuchet MS"/>
                <a:cs typeface="Trebuchet MS"/>
                <a:sym typeface="Trebuchet MS"/>
              </a:defRPr>
            </a:lvl4pPr>
            <a:lvl5pPr indent="0" lvl="4" marL="0" marR="0" rtl="0" algn="l">
              <a:spcBef>
                <a:spcPts val="0"/>
              </a:spcBef>
              <a:buNone/>
              <a:defRPr b="0" i="0" sz="3600" u="none" cap="none" strike="noStrike">
                <a:solidFill>
                  <a:schemeClr val="lt1"/>
                </a:solidFill>
                <a:latin typeface="Trebuchet MS"/>
                <a:ea typeface="Trebuchet MS"/>
                <a:cs typeface="Trebuchet MS"/>
                <a:sym typeface="Trebuchet MS"/>
              </a:defRPr>
            </a:lvl5pPr>
            <a:lvl6pPr indent="0" lvl="5" marL="0" marR="0" rtl="0" algn="l">
              <a:spcBef>
                <a:spcPts val="0"/>
              </a:spcBef>
              <a:buNone/>
              <a:defRPr b="0" i="0" sz="3600" u="none" cap="none" strike="noStrike">
                <a:solidFill>
                  <a:schemeClr val="lt1"/>
                </a:solidFill>
                <a:latin typeface="Trebuchet MS"/>
                <a:ea typeface="Trebuchet MS"/>
                <a:cs typeface="Trebuchet MS"/>
                <a:sym typeface="Trebuchet MS"/>
              </a:defRPr>
            </a:lvl6pPr>
            <a:lvl7pPr indent="0" lvl="6" marL="0" marR="0" rtl="0" algn="l">
              <a:spcBef>
                <a:spcPts val="0"/>
              </a:spcBef>
              <a:buNone/>
              <a:defRPr b="0" i="0" sz="3600" u="none" cap="none" strike="noStrike">
                <a:solidFill>
                  <a:schemeClr val="lt1"/>
                </a:solidFill>
                <a:latin typeface="Trebuchet MS"/>
                <a:ea typeface="Trebuchet MS"/>
                <a:cs typeface="Trebuchet MS"/>
                <a:sym typeface="Trebuchet MS"/>
              </a:defRPr>
            </a:lvl7pPr>
            <a:lvl8pPr indent="0" lvl="7" marL="0" marR="0" rtl="0" algn="l">
              <a:spcBef>
                <a:spcPts val="0"/>
              </a:spcBef>
              <a:buNone/>
              <a:defRPr b="0" i="0" sz="3600" u="none" cap="none" strike="noStrike">
                <a:solidFill>
                  <a:schemeClr val="lt1"/>
                </a:solidFill>
                <a:latin typeface="Trebuchet MS"/>
                <a:ea typeface="Trebuchet MS"/>
                <a:cs typeface="Trebuchet MS"/>
                <a:sym typeface="Trebuchet MS"/>
              </a:defRPr>
            </a:lvl8pPr>
            <a:lvl9pPr indent="0" lvl="8" marL="0" marR="0" rtl="0" algn="l">
              <a:spcBef>
                <a:spcPts val="0"/>
              </a:spcBef>
              <a:buNone/>
              <a:defRPr b="0" i="0" sz="3600" u="none" cap="none" strike="noStrike">
                <a:solidFill>
                  <a:schemeClr val="lt1"/>
                </a:solidFill>
                <a:latin typeface="Trebuchet MS"/>
                <a:ea typeface="Trebuchet MS"/>
                <a:cs typeface="Trebuchet MS"/>
                <a:sym typeface="Trebuchet MS"/>
              </a:defRPr>
            </a:lvl9pPr>
          </a:lstStyle>
          <a:p>
            <a:pPr indent="0" lvl="0" marL="0" rtl="0" algn="l">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mc:AlternateContent>
    <mc:Choice Requires="p14">
      <p:transition spd="slow" p14:dur="700">
        <p:fade/>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www.efsa.europa.eu/en/glossary/problem-formulation" TargetMode="External"/><Relationship Id="rId4" Type="http://schemas.openxmlformats.org/officeDocument/2006/relationships/hyperlink" Target="https://www.igi-global.com/dictionary/problem-formulation/23504" TargetMode="External"/><Relationship Id="rId5" Type="http://schemas.openxmlformats.org/officeDocument/2006/relationships/hyperlink" Target="https://prothesiswriter.com/blog/how-to-formulate-research-problem" TargetMode="External"/><Relationship Id="rId6" Type="http://schemas.openxmlformats.org/officeDocument/2006/relationships/hyperlink" Target="https://notesread.com/example-of-problem-formulation/"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
          <p:cNvSpPr txBox="1"/>
          <p:nvPr>
            <p:ph type="ctrTitle"/>
          </p:nvPr>
        </p:nvSpPr>
        <p:spPr>
          <a:xfrm>
            <a:off x="680322" y="2733709"/>
            <a:ext cx="8144134" cy="137307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FCF7F1"/>
              </a:buClr>
              <a:buSzPts val="3600"/>
              <a:buFont typeface="Times New Roman"/>
              <a:buNone/>
            </a:pPr>
            <a:r>
              <a:rPr b="1" lang="en-US" sz="3600">
                <a:solidFill>
                  <a:srgbClr val="FCF7F1"/>
                </a:solidFill>
                <a:latin typeface="Times New Roman"/>
                <a:ea typeface="Times New Roman"/>
                <a:cs typeface="Times New Roman"/>
                <a:sym typeface="Times New Roman"/>
              </a:rPr>
              <a:t>AGRICULTURE BUSINESS PLANNING</a:t>
            </a:r>
            <a:endParaRPr b="1" sz="3600"/>
          </a:p>
        </p:txBody>
      </p:sp>
      <p:sp>
        <p:nvSpPr>
          <p:cNvPr id="208" name="Google Shape;208;p1"/>
          <p:cNvSpPr txBox="1"/>
          <p:nvPr>
            <p:ph idx="1" type="subTitle"/>
          </p:nvPr>
        </p:nvSpPr>
        <p:spPr>
          <a:xfrm>
            <a:off x="680322" y="4394039"/>
            <a:ext cx="8144134" cy="1117687"/>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US" sz="2400">
                <a:solidFill>
                  <a:schemeClr val="dk1"/>
                </a:solidFill>
              </a:rPr>
              <a:t>Chapter 2</a:t>
            </a:r>
            <a:endParaRPr/>
          </a:p>
          <a:p>
            <a:pPr indent="0" lvl="0" marL="0" rtl="0" algn="ctr">
              <a:lnSpc>
                <a:spcPct val="90000"/>
              </a:lnSpc>
              <a:spcBef>
                <a:spcPts val="1000"/>
              </a:spcBef>
              <a:spcAft>
                <a:spcPts val="0"/>
              </a:spcAft>
              <a:buClr>
                <a:schemeClr val="dk1"/>
              </a:buClr>
              <a:buSzPts val="2400"/>
              <a:buNone/>
            </a:pPr>
            <a:r>
              <a:rPr lang="en-US" sz="2400">
                <a:solidFill>
                  <a:schemeClr val="dk1"/>
                </a:solidFill>
              </a:rPr>
              <a:t>“Problem Formulation”</a:t>
            </a:r>
            <a:endParaRPr/>
          </a:p>
          <a:p>
            <a:pPr indent="0" lvl="0" marL="0" rtl="0" algn="ctr">
              <a:lnSpc>
                <a:spcPct val="90000"/>
              </a:lnSpc>
              <a:spcBef>
                <a:spcPts val="1000"/>
              </a:spcBef>
              <a:spcAft>
                <a:spcPts val="0"/>
              </a:spcAft>
              <a:buClr>
                <a:schemeClr val="dk1"/>
              </a:buClr>
              <a:buSzPts val="2400"/>
              <a:buNone/>
            </a:pPr>
            <a:r>
              <a:rPr lang="en-US" sz="2400">
                <a:solidFill>
                  <a:schemeClr val="dk1"/>
                </a:solidFill>
              </a:rPr>
              <a:t>Liska Simamora</a:t>
            </a:r>
            <a:endParaRPr sz="2400">
              <a:solidFill>
                <a:schemeClr val="dk1"/>
              </a:solidFil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Outline</a:t>
            </a:r>
            <a:endParaRPr/>
          </a:p>
        </p:txBody>
      </p:sp>
      <p:sp>
        <p:nvSpPr>
          <p:cNvPr id="215" name="Google Shape;215;p2"/>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Problem Formulation in Theory: Concepts</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What is a good problem formulation?</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Why is a good problem formulation important?</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How to set up a good problem formulation?</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Type of problem formulation</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Purpose of problem formulation</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Problem formulation practice: case study</a:t>
            </a:r>
            <a:endParaRPr sz="1600">
              <a:latin typeface="Roboto"/>
              <a:ea typeface="Roboto"/>
              <a:cs typeface="Roboto"/>
              <a:sym typeface="Roboto"/>
            </a:endParaRPr>
          </a:p>
          <a:p>
            <a:pPr indent="-342900" lvl="0" marL="342900" rtl="0" algn="just">
              <a:lnSpc>
                <a:spcPct val="150000"/>
              </a:lnSpc>
              <a:spcBef>
                <a:spcPts val="1800"/>
              </a:spcBef>
              <a:spcAft>
                <a:spcPts val="0"/>
              </a:spcAft>
              <a:buClr>
                <a:srgbClr val="000000"/>
              </a:buClr>
              <a:buSzPts val="1600"/>
              <a:buFont typeface="Arial"/>
              <a:buChar char="•"/>
            </a:pPr>
            <a:r>
              <a:rPr lang="en-US" sz="1600">
                <a:solidFill>
                  <a:srgbClr val="000000"/>
                </a:solidFill>
                <a:latin typeface="Roboto"/>
                <a:ea typeface="Roboto"/>
                <a:cs typeface="Roboto"/>
                <a:sym typeface="Roboto"/>
              </a:rPr>
              <a:t>References</a:t>
            </a:r>
            <a:endParaRPr sz="1600">
              <a:latin typeface="Roboto"/>
              <a:ea typeface="Roboto"/>
              <a:cs typeface="Roboto"/>
              <a:sym typeface="Roboto"/>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
          <p:cNvSpPr txBox="1"/>
          <p:nvPr>
            <p:ph type="title"/>
          </p:nvPr>
        </p:nvSpPr>
        <p:spPr>
          <a:xfrm>
            <a:off x="680319" y="753229"/>
            <a:ext cx="9613863" cy="10809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Introduction</a:t>
            </a:r>
            <a:endParaRPr/>
          </a:p>
        </p:txBody>
      </p:sp>
      <p:sp>
        <p:nvSpPr>
          <p:cNvPr id="222" name="Google Shape;222;p3"/>
          <p:cNvSpPr txBox="1"/>
          <p:nvPr>
            <p:ph idx="2" type="body"/>
          </p:nvPr>
        </p:nvSpPr>
        <p:spPr>
          <a:xfrm>
            <a:off x="680322" y="3030008"/>
            <a:ext cx="9839891" cy="307476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333333"/>
              </a:buClr>
              <a:buSzPts val="2000"/>
              <a:buChar char="•"/>
            </a:pPr>
            <a:r>
              <a:rPr b="0" i="0" lang="en-US">
                <a:solidFill>
                  <a:srgbClr val="333333"/>
                </a:solidFill>
                <a:latin typeface="Roboto"/>
                <a:ea typeface="Roboto"/>
                <a:cs typeface="Roboto"/>
                <a:sym typeface="Roboto"/>
              </a:rPr>
              <a:t>The process of defining the specific problem being addressed in</a:t>
            </a:r>
            <a:endParaRPr/>
          </a:p>
          <a:p>
            <a:pPr indent="-228600" lvl="0" marL="228600" rtl="0" algn="l">
              <a:lnSpc>
                <a:spcPct val="90000"/>
              </a:lnSpc>
              <a:spcBef>
                <a:spcPts val="1000"/>
              </a:spcBef>
              <a:spcAft>
                <a:spcPts val="0"/>
              </a:spcAft>
              <a:buClr>
                <a:srgbClr val="333333"/>
              </a:buClr>
              <a:buSzPts val="2000"/>
              <a:buChar char="•"/>
            </a:pPr>
            <a:r>
              <a:rPr b="0" i="0" lang="en-US">
                <a:solidFill>
                  <a:srgbClr val="333333"/>
                </a:solidFill>
                <a:latin typeface="Roboto"/>
                <a:ea typeface="Roboto"/>
                <a:cs typeface="Roboto"/>
                <a:sym typeface="Roboto"/>
              </a:rPr>
              <a:t> It involves articulating a question and defining how it may be answered </a:t>
            </a:r>
            <a:endParaRPr/>
          </a:p>
          <a:p>
            <a:pPr indent="-228600" lvl="0" marL="228600" rtl="0" algn="l">
              <a:lnSpc>
                <a:spcPct val="90000"/>
              </a:lnSpc>
              <a:spcBef>
                <a:spcPts val="1000"/>
              </a:spcBef>
              <a:spcAft>
                <a:spcPts val="0"/>
              </a:spcAft>
              <a:buClr>
                <a:srgbClr val="333333"/>
              </a:buClr>
              <a:buSzPts val="2000"/>
              <a:buChar char="•"/>
            </a:pPr>
            <a:r>
              <a:rPr b="0" i="0" lang="en-US">
                <a:solidFill>
                  <a:srgbClr val="333333"/>
                </a:solidFill>
                <a:latin typeface="Roboto"/>
                <a:ea typeface="Roboto"/>
                <a:cs typeface="Roboto"/>
                <a:sym typeface="Roboto"/>
              </a:rPr>
              <a:t>(e.g. by identifying the endpoints to be measured).</a:t>
            </a:r>
            <a:r>
              <a:rPr b="0" baseline="30000" i="0" lang="en-US">
                <a:solidFill>
                  <a:srgbClr val="333333"/>
                </a:solidFill>
                <a:latin typeface="Roboto"/>
                <a:ea typeface="Roboto"/>
                <a:cs typeface="Roboto"/>
                <a:sym typeface="Roboto"/>
              </a:rPr>
              <a:t>1</a:t>
            </a:r>
            <a:endParaRPr b="0" i="0">
              <a:solidFill>
                <a:srgbClr val="333333"/>
              </a:solidFill>
              <a:latin typeface="Roboto"/>
              <a:ea typeface="Roboto"/>
              <a:cs typeface="Roboto"/>
              <a:sym typeface="Roboto"/>
            </a:endParaRPr>
          </a:p>
          <a:p>
            <a:pPr indent="0" lvl="0" marL="0" rtl="0" algn="l">
              <a:lnSpc>
                <a:spcPct val="90000"/>
              </a:lnSpc>
              <a:spcBef>
                <a:spcPts val="1000"/>
              </a:spcBef>
              <a:spcAft>
                <a:spcPts val="0"/>
              </a:spcAft>
              <a:buClr>
                <a:schemeClr val="lt1"/>
              </a:buClr>
              <a:buSzPts val="2000"/>
              <a:buNone/>
            </a:pPr>
            <a:r>
              <a:t/>
            </a:r>
            <a:endParaRPr b="0" i="0">
              <a:solidFill>
                <a:srgbClr val="333333"/>
              </a:solidFill>
              <a:latin typeface="Roboto"/>
              <a:ea typeface="Roboto"/>
              <a:cs typeface="Roboto"/>
              <a:sym typeface="Roboto"/>
            </a:endParaRPr>
          </a:p>
          <a:p>
            <a:pPr indent="0" lvl="0" marL="0" rtl="0" algn="l">
              <a:lnSpc>
                <a:spcPct val="90000"/>
              </a:lnSpc>
              <a:spcBef>
                <a:spcPts val="1000"/>
              </a:spcBef>
              <a:spcAft>
                <a:spcPts val="0"/>
              </a:spcAft>
              <a:buClr>
                <a:schemeClr val="lt1"/>
              </a:buClr>
              <a:buSzPts val="2000"/>
              <a:buNone/>
            </a:pPr>
            <a:r>
              <a:t/>
            </a:r>
            <a:endParaRPr/>
          </a:p>
        </p:txBody>
      </p:sp>
      <p:sp>
        <p:nvSpPr>
          <p:cNvPr id="223" name="Google Shape;223;p3"/>
          <p:cNvSpPr txBox="1"/>
          <p:nvPr>
            <p:ph idx="1" type="body"/>
          </p:nvPr>
        </p:nvSpPr>
        <p:spPr>
          <a:xfrm>
            <a:off x="680318" y="2336873"/>
            <a:ext cx="9613863" cy="69313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None/>
            </a:pPr>
            <a:r>
              <a:rPr lang="en-US"/>
              <a:t>What is problem formulation?</a:t>
            </a:r>
            <a:endParaRPr/>
          </a:p>
        </p:txBody>
      </p:sp>
      <p:sp>
        <p:nvSpPr>
          <p:cNvPr id="224" name="Google Shape;224;p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1 https://www.efsa.europa.eu/en/glossary/problem-formulation</a:t>
            </a:r>
            <a:endParaRPr/>
          </a:p>
        </p:txBody>
      </p:sp>
      <p:sp>
        <p:nvSpPr>
          <p:cNvPr id="225" name="Google Shape;225;p3"/>
          <p:cNvSpPr/>
          <p:nvPr/>
        </p:nvSpPr>
        <p:spPr>
          <a:xfrm>
            <a:off x="994611" y="4283242"/>
            <a:ext cx="9839891" cy="1106905"/>
          </a:xfrm>
          <a:prstGeom prst="rect">
            <a:avLst/>
          </a:prstGeom>
          <a:solidFill>
            <a:schemeClr val="accent1"/>
          </a:solidFill>
          <a:ln cap="flat" cmpd="sng" w="12700">
            <a:solidFill>
              <a:srgbClr val="799B2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1" lang="en-US" sz="1800" u="none" cap="none" strike="noStrike">
                <a:solidFill>
                  <a:srgbClr val="212529"/>
                </a:solidFill>
                <a:latin typeface="arial"/>
                <a:ea typeface="arial"/>
                <a:cs typeface="arial"/>
                <a:sym typeface="arial"/>
              </a:rPr>
              <a:t>Well begun is half done”</a:t>
            </a:r>
            <a:r>
              <a:rPr b="0" i="0" lang="en-US" sz="1800" u="none" cap="none" strike="noStrike">
                <a:solidFill>
                  <a:srgbClr val="212529"/>
                </a:solidFill>
                <a:latin typeface="arial"/>
                <a:ea typeface="arial"/>
                <a:cs typeface="arial"/>
                <a:sym typeface="arial"/>
              </a:rPr>
              <a:t> –Aristotle, quoting an old proverb</a:t>
            </a:r>
            <a:endParaRPr b="0" i="0" sz="1800" u="none" cap="none" strike="noStrike">
              <a:solidFill>
                <a:schemeClr val="lt1"/>
              </a:solidFill>
              <a:latin typeface="Trebuchet MS"/>
              <a:ea typeface="Trebuchet MS"/>
              <a:cs typeface="Trebuchet MS"/>
              <a:sym typeface="Trebuchet MS"/>
            </a:endParaRPr>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2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4"/>
          <p:cNvSpPr txBox="1"/>
          <p:nvPr>
            <p:ph type="title"/>
          </p:nvPr>
        </p:nvSpPr>
        <p:spPr>
          <a:xfrm>
            <a:off x="680319" y="753229"/>
            <a:ext cx="9613863" cy="10809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Introduction</a:t>
            </a:r>
            <a:endParaRPr/>
          </a:p>
        </p:txBody>
      </p:sp>
      <p:sp>
        <p:nvSpPr>
          <p:cNvPr id="231" name="Google Shape;231;p4"/>
          <p:cNvSpPr txBox="1"/>
          <p:nvPr>
            <p:ph idx="2" type="body"/>
          </p:nvPr>
        </p:nvSpPr>
        <p:spPr>
          <a:xfrm>
            <a:off x="680322" y="3030008"/>
            <a:ext cx="9839891" cy="290617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lt1"/>
              </a:buClr>
              <a:buSzPts val="2400"/>
              <a:buNone/>
            </a:pPr>
            <a:r>
              <a:rPr lang="en-US" sz="2400">
                <a:latin typeface="Times New Roman"/>
                <a:ea typeface="Times New Roman"/>
                <a:cs typeface="Times New Roman"/>
                <a:sym typeface="Times New Roman"/>
              </a:rPr>
              <a:t>IGI Global defines the problem formulation as (1) </a:t>
            </a:r>
            <a:r>
              <a:rPr b="0" i="0" lang="en-US" sz="2400">
                <a:latin typeface="Times New Roman"/>
                <a:ea typeface="Times New Roman"/>
                <a:cs typeface="Times New Roman"/>
                <a:sym typeface="Times New Roman"/>
              </a:rPr>
              <a:t>The process in which a </a:t>
            </a:r>
            <a:r>
              <a:rPr b="1" i="0" lang="en-US" sz="2400">
                <a:latin typeface="Times New Roman"/>
                <a:ea typeface="Times New Roman"/>
                <a:cs typeface="Times New Roman"/>
                <a:sym typeface="Times New Roman"/>
              </a:rPr>
              <a:t>problem</a:t>
            </a:r>
            <a:r>
              <a:rPr b="0" i="0" lang="en-US" sz="2400">
                <a:latin typeface="Times New Roman"/>
                <a:ea typeface="Times New Roman"/>
                <a:cs typeface="Times New Roman"/>
                <a:sym typeface="Times New Roman"/>
              </a:rPr>
              <a:t> situation is described or modeled, (2) </a:t>
            </a:r>
            <a:r>
              <a:rPr b="1" i="0" lang="en-US" sz="2400">
                <a:latin typeface="Times New Roman"/>
                <a:ea typeface="Times New Roman"/>
                <a:cs typeface="Times New Roman"/>
                <a:sym typeface="Times New Roman"/>
              </a:rPr>
              <a:t>problem</a:t>
            </a:r>
            <a:r>
              <a:rPr b="0" i="0" lang="en-US" sz="2400">
                <a:latin typeface="Times New Roman"/>
                <a:ea typeface="Times New Roman"/>
                <a:cs typeface="Times New Roman"/>
                <a:sym typeface="Times New Roman"/>
              </a:rPr>
              <a:t> structure. </a:t>
            </a:r>
            <a:endParaRPr/>
          </a:p>
          <a:p>
            <a:pPr indent="0" lvl="0" marL="0" rtl="0" algn="just">
              <a:lnSpc>
                <a:spcPct val="90000"/>
              </a:lnSpc>
              <a:spcBef>
                <a:spcPts val="1000"/>
              </a:spcBef>
              <a:spcAft>
                <a:spcPts val="0"/>
              </a:spcAft>
              <a:buClr>
                <a:schemeClr val="lt1"/>
              </a:buClr>
              <a:buSzPts val="2400"/>
              <a:buNone/>
            </a:pPr>
            <a:r>
              <a:rPr b="0" i="0" lang="en-US" sz="2400">
                <a:latin typeface="Times New Roman"/>
                <a:ea typeface="Times New Roman"/>
                <a:cs typeface="Times New Roman"/>
                <a:sym typeface="Times New Roman"/>
              </a:rPr>
              <a:t>It is the process of determining the constituent parts of a </a:t>
            </a:r>
            <a:r>
              <a:rPr b="1" i="0" lang="en-US" sz="2400">
                <a:latin typeface="Times New Roman"/>
                <a:ea typeface="Times New Roman"/>
                <a:cs typeface="Times New Roman"/>
                <a:sym typeface="Times New Roman"/>
              </a:rPr>
              <a:t>problem</a:t>
            </a:r>
            <a:r>
              <a:rPr b="0" i="0" lang="en-US" sz="2400">
                <a:latin typeface="Times New Roman"/>
                <a:ea typeface="Times New Roman"/>
                <a:cs typeface="Times New Roman"/>
                <a:sym typeface="Times New Roman"/>
              </a:rPr>
              <a:t>: its important factors and variables, and the interrelationships between them.</a:t>
            </a:r>
            <a:r>
              <a:rPr b="0" baseline="30000" i="0" lang="en-US" sz="2400">
                <a:latin typeface="Times New Roman"/>
                <a:ea typeface="Times New Roman"/>
                <a:cs typeface="Times New Roman"/>
                <a:sym typeface="Times New Roman"/>
              </a:rPr>
              <a:t>2</a:t>
            </a:r>
            <a:endParaRPr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lt1"/>
              </a:buClr>
              <a:buSzPts val="2800"/>
              <a:buNone/>
            </a:pPr>
            <a:r>
              <a:t/>
            </a:r>
            <a:endParaRPr baseline="30000" sz="2800"/>
          </a:p>
        </p:txBody>
      </p:sp>
      <p:sp>
        <p:nvSpPr>
          <p:cNvPr id="232" name="Google Shape;232;p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2 https://www.igi-global.com/dictionary/problem-formulation/23504</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5"/>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180340" rtl="0" algn="just">
              <a:lnSpc>
                <a:spcPct val="150000"/>
              </a:lnSpc>
              <a:spcBef>
                <a:spcPts val="0"/>
              </a:spcBef>
              <a:spcAft>
                <a:spcPts val="0"/>
              </a:spcAft>
              <a:buClr>
                <a:schemeClr val="lt1"/>
              </a:buClr>
              <a:buSzPts val="2800"/>
              <a:buFont typeface="Times New Roman"/>
              <a:buNone/>
            </a:pPr>
            <a:r>
              <a:rPr b="1" lang="en-US" sz="2800">
                <a:latin typeface="Times New Roman"/>
                <a:ea typeface="Times New Roman"/>
                <a:cs typeface="Times New Roman"/>
                <a:sym typeface="Times New Roman"/>
              </a:rPr>
              <a:t>What is a Good Problem Formulations?</a:t>
            </a:r>
            <a:endParaRPr sz="2800">
              <a:latin typeface="Calibri"/>
              <a:ea typeface="Calibri"/>
              <a:cs typeface="Calibri"/>
              <a:sym typeface="Calibri"/>
            </a:endParaRPr>
          </a:p>
        </p:txBody>
      </p:sp>
      <p:sp>
        <p:nvSpPr>
          <p:cNvPr id="239" name="Google Shape;239;p5"/>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solidFill>
                  <a:schemeClr val="dk1"/>
                </a:solidFill>
              </a:rPr>
              <a:t>Problem Characteristics</a:t>
            </a:r>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Reflecting on important issues or needs;</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Basing on factual evidence (it’s non-hypothetical);</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Being manageable and relevant;</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Suggesting a testable and meaningful hypothesis (avoiding useless answers)</a:t>
            </a:r>
            <a:r>
              <a:rPr baseline="30000" lang="en-US" sz="1800">
                <a:solidFill>
                  <a:srgbClr val="000000"/>
                </a:solidFill>
                <a:latin typeface="Times New Roman"/>
                <a:ea typeface="Times New Roman"/>
                <a:cs typeface="Times New Roman"/>
                <a:sym typeface="Times New Roman"/>
              </a:rPr>
              <a:t>3</a:t>
            </a:r>
            <a:endParaRPr sz="1800">
              <a:latin typeface="Calibri"/>
              <a:ea typeface="Calibri"/>
              <a:cs typeface="Calibri"/>
              <a:sym typeface="Calibri"/>
            </a:endParaRPr>
          </a:p>
          <a:p>
            <a:pPr indent="0" lvl="0" marL="0" rtl="0" algn="l">
              <a:lnSpc>
                <a:spcPct val="90000"/>
              </a:lnSpc>
              <a:spcBef>
                <a:spcPts val="1800"/>
              </a:spcBef>
              <a:spcAft>
                <a:spcPts val="0"/>
              </a:spcAft>
              <a:buClr>
                <a:schemeClr val="lt1"/>
              </a:buClr>
              <a:buSzPts val="2400"/>
              <a:buNone/>
            </a:pPr>
            <a:r>
              <a:t/>
            </a:r>
            <a:endParaRPr/>
          </a:p>
        </p:txBody>
      </p:sp>
      <p:sp>
        <p:nvSpPr>
          <p:cNvPr id="240" name="Google Shape;240;p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3 https://prothesiswriter.com/blog/how-to-formulate-research-problem</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6"/>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Attention!</a:t>
            </a:r>
            <a:endParaRPr/>
          </a:p>
        </p:txBody>
      </p:sp>
      <p:sp>
        <p:nvSpPr>
          <p:cNvPr id="247" name="Google Shape;247;p6"/>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None/>
            </a:pPr>
            <a:r>
              <a:t/>
            </a:r>
            <a:endParaRPr/>
          </a:p>
        </p:txBody>
      </p:sp>
      <p:sp>
        <p:nvSpPr>
          <p:cNvPr id="248" name="Google Shape;248;p6"/>
          <p:cNvSpPr/>
          <p:nvPr/>
        </p:nvSpPr>
        <p:spPr>
          <a:xfrm>
            <a:off x="802105" y="2406316"/>
            <a:ext cx="9492077" cy="3160295"/>
          </a:xfrm>
          <a:prstGeom prst="rect">
            <a:avLst/>
          </a:prstGeom>
          <a:solidFill>
            <a:schemeClr val="accent1"/>
          </a:solidFill>
          <a:ln cap="flat" cmpd="sng" w="12700">
            <a:solidFill>
              <a:srgbClr val="799B2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800" u="none" cap="none" strike="noStrike">
                <a:solidFill>
                  <a:schemeClr val="dk1"/>
                </a:solidFill>
                <a:latin typeface="Times New Roman"/>
                <a:ea typeface="Times New Roman"/>
                <a:cs typeface="Times New Roman"/>
                <a:sym typeface="Times New Roman"/>
              </a:rPr>
              <a:t>A number of investigations have examined the factors that impact problem formulation. a clear criterion by which to establish successful problem formulation has not yet emerged. In fact, in many instances problem formulation success appears to have been approximated by evaluating a distal outcome of this activity—the production of solutions addressing the identified symptoms (Bar. et al, 1998) </a:t>
            </a:r>
            <a:endParaRPr b="0" i="0" sz="1800" u="none" cap="none" strike="noStrike">
              <a:solidFill>
                <a:schemeClr val="dk1"/>
              </a:solidFill>
              <a:latin typeface="Trebuchet MS"/>
              <a:ea typeface="Trebuchet MS"/>
              <a:cs typeface="Trebuchet MS"/>
              <a:sym typeface="Trebuchet MS"/>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228600" rtl="0" algn="just">
              <a:lnSpc>
                <a:spcPct val="150000"/>
              </a:lnSpc>
              <a:spcBef>
                <a:spcPts val="0"/>
              </a:spcBef>
              <a:spcAft>
                <a:spcPts val="0"/>
              </a:spcAft>
              <a:buClr>
                <a:schemeClr val="lt1"/>
              </a:buClr>
              <a:buSzPts val="2800"/>
              <a:buFont typeface="Times New Roman"/>
              <a:buNone/>
            </a:pPr>
            <a:r>
              <a:rPr b="1" lang="en-US" sz="2800">
                <a:latin typeface="Times New Roman"/>
                <a:ea typeface="Times New Roman"/>
                <a:cs typeface="Times New Roman"/>
                <a:sym typeface="Times New Roman"/>
              </a:rPr>
              <a:t>Why is a Good Problem Formulation Important?</a:t>
            </a:r>
            <a:endParaRPr sz="2800">
              <a:latin typeface="Calibri"/>
              <a:ea typeface="Calibri"/>
              <a:cs typeface="Calibri"/>
              <a:sym typeface="Calibri"/>
            </a:endParaRPr>
          </a:p>
        </p:txBody>
      </p:sp>
      <p:sp>
        <p:nvSpPr>
          <p:cNvPr id="255" name="Google Shape;255;p7"/>
          <p:cNvSpPr txBox="1"/>
          <p:nvPr>
            <p:ph idx="1" type="body"/>
          </p:nvPr>
        </p:nvSpPr>
        <p:spPr>
          <a:xfrm>
            <a:off x="861424" y="2438400"/>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00000"/>
              </a:buClr>
              <a:buSzPts val="1800"/>
              <a:buChar char="•"/>
            </a:pPr>
            <a:r>
              <a:rPr lang="en-US" sz="1800">
                <a:solidFill>
                  <a:srgbClr val="000000"/>
                </a:solidFill>
                <a:latin typeface="Times New Roman"/>
                <a:ea typeface="Times New Roman"/>
                <a:cs typeface="Times New Roman"/>
                <a:sym typeface="Times New Roman"/>
              </a:rPr>
              <a:t>Enabling the solutions reach the right addresses</a:t>
            </a:r>
            <a:endParaRPr sz="1800">
              <a:solidFill>
                <a:srgbClr val="000000"/>
              </a:solidFill>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rgbClr val="000000"/>
              </a:buClr>
              <a:buSzPts val="1800"/>
              <a:buChar char="•"/>
            </a:pPr>
            <a:r>
              <a:rPr lang="en-US" sz="1800">
                <a:solidFill>
                  <a:srgbClr val="000000"/>
                </a:solidFill>
                <a:latin typeface="Times New Roman"/>
                <a:ea typeface="Times New Roman"/>
                <a:cs typeface="Times New Roman"/>
                <a:sym typeface="Times New Roman"/>
              </a:rPr>
              <a:t>Reducing the risk of wasting time </a:t>
            </a:r>
            <a:endParaRPr/>
          </a:p>
          <a:p>
            <a:pPr indent="-228600" lvl="0" marL="228600" rtl="0" algn="l">
              <a:lnSpc>
                <a:spcPct val="90000"/>
              </a:lnSpc>
              <a:spcBef>
                <a:spcPts val="1000"/>
              </a:spcBef>
              <a:spcAft>
                <a:spcPts val="0"/>
              </a:spcAft>
              <a:buClr>
                <a:srgbClr val="000000"/>
              </a:buClr>
              <a:buSzPts val="1800"/>
              <a:buChar char="•"/>
            </a:pPr>
            <a:r>
              <a:rPr lang="en-US" sz="1800">
                <a:solidFill>
                  <a:srgbClr val="000000"/>
                </a:solidFill>
                <a:latin typeface="Times New Roman"/>
                <a:ea typeface="Times New Roman"/>
                <a:cs typeface="Times New Roman"/>
                <a:sym typeface="Times New Roman"/>
              </a:rPr>
              <a:t>Reducing the risk of a higher cost</a:t>
            </a:r>
            <a:endParaRPr/>
          </a:p>
          <a:p>
            <a:pPr indent="-76200" lvl="0" marL="228600" rtl="0" algn="l">
              <a:lnSpc>
                <a:spcPct val="90000"/>
              </a:lnSpc>
              <a:spcBef>
                <a:spcPts val="1000"/>
              </a:spcBef>
              <a:spcAft>
                <a:spcPts val="0"/>
              </a:spcAft>
              <a:buClr>
                <a:schemeClr val="lt1"/>
              </a:buClr>
              <a:buSzPts val="2400"/>
              <a:buNone/>
            </a:pPr>
            <a:r>
              <a:t/>
            </a:r>
            <a:endParaRPr/>
          </a:p>
          <a:p>
            <a:pPr indent="0" lvl="0" marL="0" rtl="0" algn="l">
              <a:lnSpc>
                <a:spcPct val="90000"/>
              </a:lnSpc>
              <a:spcBef>
                <a:spcPts val="1000"/>
              </a:spcBef>
              <a:spcAft>
                <a:spcPts val="0"/>
              </a:spcAft>
              <a:buClr>
                <a:schemeClr val="lt1"/>
              </a:buClr>
              <a:buSzPts val="24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8"/>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2400"/>
              <a:buFont typeface="Times New Roman"/>
              <a:buNone/>
            </a:pPr>
            <a:r>
              <a:rPr b="1" lang="en-US" sz="2400">
                <a:latin typeface="Times New Roman"/>
                <a:ea typeface="Times New Roman"/>
                <a:cs typeface="Times New Roman"/>
                <a:sym typeface="Times New Roman"/>
              </a:rPr>
              <a:t>How to Set up a Good Problem Formulation?</a:t>
            </a:r>
            <a:endParaRPr sz="2400"/>
          </a:p>
        </p:txBody>
      </p:sp>
      <p:sp>
        <p:nvSpPr>
          <p:cNvPr id="262" name="Google Shape;262;p8"/>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000000"/>
              </a:buClr>
              <a:buSzPts val="1800"/>
              <a:buFont typeface="Trebuchet MS"/>
              <a:buAutoNum type="arabicPeriod"/>
            </a:pPr>
            <a:r>
              <a:rPr lang="en-US" sz="1800">
                <a:solidFill>
                  <a:srgbClr val="000000"/>
                </a:solidFill>
                <a:latin typeface="Times New Roman"/>
                <a:ea typeface="Times New Roman"/>
                <a:cs typeface="Times New Roman"/>
                <a:sym typeface="Times New Roman"/>
              </a:rPr>
              <a:t>Translate an initial problem symptom into a set of question</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rebuchet MS"/>
              <a:buAutoNum type="arabicPeriod"/>
            </a:pPr>
            <a:r>
              <a:rPr lang="en-US" sz="1800">
                <a:solidFill>
                  <a:srgbClr val="000000"/>
                </a:solidFill>
                <a:latin typeface="Times New Roman"/>
                <a:ea typeface="Times New Roman"/>
                <a:cs typeface="Times New Roman"/>
                <a:sym typeface="Times New Roman"/>
              </a:rPr>
              <a:t>Identify the causes of the symptom</a:t>
            </a:r>
            <a:r>
              <a:rPr baseline="30000" lang="en-US" sz="1800">
                <a:solidFill>
                  <a:srgbClr val="000000"/>
                </a:solidFill>
                <a:latin typeface="Times New Roman"/>
                <a:ea typeface="Times New Roman"/>
                <a:cs typeface="Times New Roman"/>
                <a:sym typeface="Times New Roman"/>
              </a:rPr>
              <a:t>4</a:t>
            </a:r>
            <a:endParaRPr sz="1800">
              <a:latin typeface="Calibri"/>
              <a:ea typeface="Calibri"/>
              <a:cs typeface="Calibri"/>
              <a:sym typeface="Calibri"/>
            </a:endParaRPr>
          </a:p>
          <a:p>
            <a:pPr indent="0" lvl="0" marL="0" rtl="0" algn="l">
              <a:lnSpc>
                <a:spcPct val="90000"/>
              </a:lnSpc>
              <a:spcBef>
                <a:spcPts val="1800"/>
              </a:spcBef>
              <a:spcAft>
                <a:spcPts val="0"/>
              </a:spcAft>
              <a:buClr>
                <a:schemeClr val="lt1"/>
              </a:buClr>
              <a:buSzPts val="2400"/>
              <a:buNone/>
            </a:pPr>
            <a:r>
              <a:t/>
            </a:r>
            <a:endParaRPr/>
          </a:p>
        </p:txBody>
      </p:sp>
      <p:sp>
        <p:nvSpPr>
          <p:cNvPr id="263" name="Google Shape;263;p8"/>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Baer et al., 1997. A Theory of Strategic Problem Formulation (Vol. 55, pp. 3562–3574).</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9"/>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Times New Roman"/>
              <a:buNone/>
            </a:pPr>
            <a:r>
              <a:rPr b="1" lang="en-US" sz="3200">
                <a:latin typeface="Times New Roman"/>
                <a:ea typeface="Times New Roman"/>
                <a:cs typeface="Times New Roman"/>
                <a:sym typeface="Times New Roman"/>
              </a:rPr>
              <a:t>Type of Problem Formulation</a:t>
            </a:r>
            <a:r>
              <a:rPr b="1" baseline="30000" lang="en-US" sz="3200">
                <a:latin typeface="Times New Roman"/>
                <a:ea typeface="Times New Roman"/>
                <a:cs typeface="Times New Roman"/>
                <a:sym typeface="Times New Roman"/>
              </a:rPr>
              <a:t>5</a:t>
            </a:r>
            <a:endParaRPr sz="3200"/>
          </a:p>
        </p:txBody>
      </p:sp>
      <p:sp>
        <p:nvSpPr>
          <p:cNvPr id="269" name="Google Shape;269;p9"/>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Descriptive</a:t>
            </a:r>
            <a:endParaRPr sz="1800">
              <a:latin typeface="Calibri"/>
              <a:ea typeface="Calibri"/>
              <a:cs typeface="Calibri"/>
              <a:sym typeface="Calibri"/>
            </a:endParaRPr>
          </a:p>
          <a:p>
            <a:pPr indent="-228600" lvl="0" marL="457200" rtl="0" algn="just">
              <a:lnSpc>
                <a:spcPct val="150000"/>
              </a:lnSpc>
              <a:spcBef>
                <a:spcPts val="10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The problem in the descriptive problem formulation is a problem with the independent variables only in one or more variables.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Researchers will not make comparisons of one variable with another sample variable,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Only look for relationships between variables.</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270" name="Google Shape;270;p9"/>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0"/>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Comparative</a:t>
            </a:r>
            <a:endParaRPr sz="1800">
              <a:latin typeface="Calibri"/>
              <a:ea typeface="Calibri"/>
              <a:cs typeface="Calibri"/>
              <a:sym typeface="Calibri"/>
            </a:endParaRPr>
          </a:p>
          <a:p>
            <a:pPr indent="-228600" lvl="0" marL="457200" rtl="0" algn="just">
              <a:lnSpc>
                <a:spcPct val="150000"/>
              </a:lnSpc>
              <a:spcBef>
                <a:spcPts val="10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The formulation of the comparative problem is a comparison obtained between variables without having to be described.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This type of problem formulation will compare one variable with another.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Comparisons between variables can be made between 1 other variable or more than 2 or different samples and at different times</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276" name="Google Shape;276;p10"/>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Times New Roman"/>
              <a:buNone/>
            </a:pPr>
            <a:r>
              <a:rPr b="1" lang="en-US" sz="3200">
                <a:latin typeface="Times New Roman"/>
                <a:ea typeface="Times New Roman"/>
                <a:cs typeface="Times New Roman"/>
                <a:sym typeface="Times New Roman"/>
              </a:rPr>
              <a:t>Type of Problem Formulation</a:t>
            </a:r>
            <a:r>
              <a:rPr b="1" baseline="30000" lang="en-US" sz="3200">
                <a:latin typeface="Times New Roman"/>
                <a:ea typeface="Times New Roman"/>
                <a:cs typeface="Times New Roman"/>
                <a:sym typeface="Times New Roman"/>
              </a:rPr>
              <a:t>5</a:t>
            </a:r>
            <a:endParaRPr sz="3200"/>
          </a:p>
        </p:txBody>
      </p:sp>
      <p:sp>
        <p:nvSpPr>
          <p:cNvPr id="277" name="Google Shape;277;p10"/>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1"/>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Associative</a:t>
            </a:r>
            <a:endParaRPr sz="1800">
              <a:latin typeface="Calibri"/>
              <a:ea typeface="Calibri"/>
              <a:cs typeface="Calibri"/>
              <a:sym typeface="Calibri"/>
            </a:endParaRPr>
          </a:p>
          <a:p>
            <a:pPr indent="-228600" lvl="0" marL="457200" rtl="0" algn="just">
              <a:lnSpc>
                <a:spcPct val="150000"/>
              </a:lnSpc>
              <a:spcBef>
                <a:spcPts val="10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Formed from the relationship and also the comparison between variables.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This model is known as a mixed model. </a:t>
            </a:r>
            <a:endParaRPr/>
          </a:p>
          <a:p>
            <a:pPr indent="-228600" lvl="0" marL="457200" rtl="0" algn="just">
              <a:lnSpc>
                <a:spcPct val="150000"/>
              </a:lnSpc>
              <a:spcBef>
                <a:spcPts val="180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Making the problem formulation closer to several related questions, then these questions will be answered in the discussion of scientific papers.</a:t>
            </a:r>
            <a:r>
              <a:rPr baseline="30000" lang="en-US" sz="1800">
                <a:solidFill>
                  <a:srgbClr val="0A0000"/>
                </a:solidFill>
                <a:latin typeface="Times New Roman"/>
                <a:ea typeface="Times New Roman"/>
                <a:cs typeface="Times New Roman"/>
                <a:sym typeface="Times New Roman"/>
              </a:rPr>
              <a:t>5</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283" name="Google Shape;283;p11"/>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200"/>
              <a:buFont typeface="Times New Roman"/>
              <a:buNone/>
            </a:pPr>
            <a:r>
              <a:rPr b="1" lang="en-US" sz="3200">
                <a:latin typeface="Times New Roman"/>
                <a:ea typeface="Times New Roman"/>
                <a:cs typeface="Times New Roman"/>
                <a:sym typeface="Times New Roman"/>
              </a:rPr>
              <a:t>Type of Problem Formulation</a:t>
            </a:r>
            <a:r>
              <a:rPr b="1" baseline="30000" lang="en-US" sz="3200">
                <a:latin typeface="Times New Roman"/>
                <a:ea typeface="Times New Roman"/>
                <a:cs typeface="Times New Roman"/>
                <a:sym typeface="Times New Roman"/>
              </a:rPr>
              <a:t>5</a:t>
            </a:r>
            <a:endParaRPr sz="3200"/>
          </a:p>
        </p:txBody>
      </p:sp>
      <p:sp>
        <p:nvSpPr>
          <p:cNvPr id="284" name="Google Shape;284;p11"/>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2"/>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Purpose of Problem Formulation</a:t>
            </a:r>
            <a:r>
              <a:rPr baseline="30000" lang="en-US"/>
              <a:t>5</a:t>
            </a:r>
            <a:endParaRPr/>
          </a:p>
        </p:txBody>
      </p:sp>
      <p:sp>
        <p:nvSpPr>
          <p:cNvPr id="290" name="Google Shape;290;p12"/>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Become an excuse:</a:t>
            </a:r>
            <a:r>
              <a:rPr lang="en-US" sz="1800">
                <a:latin typeface="Calibri"/>
                <a:ea typeface="Calibri"/>
                <a:cs typeface="Calibri"/>
                <a:sym typeface="Calibri"/>
              </a:rPr>
              <a:t> </a:t>
            </a:r>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The purpose of making the problem in the formulation of the problem is to become a reason for the need to do research. </a:t>
            </a:r>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In the research, questions will be presented as problem formulations that aim to make readers understand the ideas and objectives to be achieved, even though they are brief.</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291" name="Google Shape;291;p12"/>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3"/>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rgbClr val="0A0000"/>
              </a:buClr>
              <a:buSzPts val="1800"/>
              <a:buChar char="•"/>
            </a:pPr>
            <a:r>
              <a:rPr lang="en-US" sz="1800">
                <a:solidFill>
                  <a:srgbClr val="0A0000"/>
                </a:solidFill>
                <a:latin typeface="Times New Roman"/>
                <a:ea typeface="Times New Roman"/>
                <a:cs typeface="Times New Roman"/>
                <a:sym typeface="Times New Roman"/>
              </a:rPr>
              <a:t>Become a guide line:</a:t>
            </a:r>
            <a:endParaRPr sz="1800">
              <a:latin typeface="Calibri"/>
              <a:ea typeface="Calibri"/>
              <a:cs typeface="Calibri"/>
              <a:sym typeface="Calibri"/>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The existence of the problem formulation functions as a limit for a researcher in conducting his research. </a:t>
            </a:r>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Research certainly has time, energy and cost limitations, so that with limitations in problem formulation, researchers can focus on answering existing problems. </a:t>
            </a:r>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In theses and papers, this process becomes a guide in answering research results in the discussion or content chapter.</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297" name="Google Shape;297;p13"/>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Purpose of Problem Formulation</a:t>
            </a:r>
            <a:r>
              <a:rPr baseline="30000" lang="en-US"/>
              <a:t>5</a:t>
            </a:r>
            <a:endParaRPr/>
          </a:p>
        </p:txBody>
      </p:sp>
      <p:sp>
        <p:nvSpPr>
          <p:cNvPr id="298" name="Google Shape;298;p13"/>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4"/>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0A0000"/>
              </a:buClr>
              <a:buSzPts val="1800"/>
              <a:buNone/>
            </a:pPr>
            <a:r>
              <a:rPr lang="en-US" sz="1800">
                <a:solidFill>
                  <a:srgbClr val="0A0000"/>
                </a:solidFill>
                <a:latin typeface="Times New Roman"/>
                <a:ea typeface="Times New Roman"/>
                <a:cs typeface="Times New Roman"/>
                <a:sym typeface="Times New Roman"/>
              </a:rPr>
              <a:t>Specifies the data type:</a:t>
            </a:r>
            <a:endParaRPr sz="1800">
              <a:latin typeface="Calibri"/>
              <a:ea typeface="Calibri"/>
              <a:cs typeface="Calibri"/>
              <a:sym typeface="Calibri"/>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Determination of the problem formulation aims also as a reference for researchers to choose analysis tools and data analysis techniques. </a:t>
            </a:r>
            <a:endParaRPr/>
          </a:p>
          <a:p>
            <a:pPr indent="-228600" lvl="0" marL="228600" rtl="0" algn="just">
              <a:lnSpc>
                <a:spcPct val="150000"/>
              </a:lnSpc>
              <a:spcBef>
                <a:spcPts val="1800"/>
              </a:spcBef>
              <a:spcAft>
                <a:spcPts val="0"/>
              </a:spcAft>
              <a:buClr>
                <a:srgbClr val="0A0000"/>
              </a:buClr>
              <a:buSzPts val="1800"/>
              <a:buFont typeface="Times New Roman"/>
              <a:buChar char="-"/>
            </a:pPr>
            <a:r>
              <a:rPr lang="en-US" sz="1800">
                <a:solidFill>
                  <a:srgbClr val="0A0000"/>
                </a:solidFill>
                <a:latin typeface="Times New Roman"/>
                <a:ea typeface="Times New Roman"/>
                <a:cs typeface="Times New Roman"/>
                <a:sym typeface="Times New Roman"/>
              </a:rPr>
              <a:t>The existence of the problem formulation will make the researcher easier to take the research instrument in the form of the variables to be tested and become the research limitation.</a:t>
            </a:r>
            <a:endParaRPr sz="1800">
              <a:latin typeface="Calibri"/>
              <a:ea typeface="Calibri"/>
              <a:cs typeface="Calibri"/>
              <a:sym typeface="Calibri"/>
            </a:endParaRPr>
          </a:p>
          <a:p>
            <a:pPr indent="-76200" lvl="0" marL="228600" rtl="0" algn="l">
              <a:lnSpc>
                <a:spcPct val="90000"/>
              </a:lnSpc>
              <a:spcBef>
                <a:spcPts val="1800"/>
              </a:spcBef>
              <a:spcAft>
                <a:spcPts val="0"/>
              </a:spcAft>
              <a:buClr>
                <a:schemeClr val="lt1"/>
              </a:buClr>
              <a:buSzPts val="2400"/>
              <a:buNone/>
            </a:pPr>
            <a:r>
              <a:t/>
            </a:r>
            <a:endParaRPr/>
          </a:p>
        </p:txBody>
      </p:sp>
      <p:sp>
        <p:nvSpPr>
          <p:cNvPr id="304" name="Google Shape;304;p14"/>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Purpose of Problem Formulation</a:t>
            </a:r>
            <a:r>
              <a:rPr baseline="30000" lang="en-US"/>
              <a:t>5</a:t>
            </a:r>
            <a:endParaRPr/>
          </a:p>
        </p:txBody>
      </p:sp>
      <p:sp>
        <p:nvSpPr>
          <p:cNvPr id="305" name="Google Shape;305;p14"/>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15"/>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just">
              <a:lnSpc>
                <a:spcPct val="150000"/>
              </a:lnSpc>
              <a:spcBef>
                <a:spcPts val="0"/>
              </a:spcBef>
              <a:spcAft>
                <a:spcPts val="0"/>
              </a:spcAft>
              <a:buClr>
                <a:srgbClr val="0A0000"/>
              </a:buClr>
              <a:buSzPct val="100000"/>
              <a:buChar char="•"/>
            </a:pPr>
            <a:r>
              <a:rPr lang="en-US" sz="1800">
                <a:solidFill>
                  <a:srgbClr val="0A0000"/>
                </a:solidFill>
                <a:latin typeface="Times New Roman"/>
                <a:ea typeface="Times New Roman"/>
                <a:cs typeface="Times New Roman"/>
                <a:sym typeface="Times New Roman"/>
              </a:rPr>
              <a:t>Make it easier to determine the sample:</a:t>
            </a:r>
            <a:endParaRPr sz="1800">
              <a:latin typeface="Calibri"/>
              <a:ea typeface="Calibri"/>
              <a:cs typeface="Calibri"/>
              <a:sym typeface="Calibri"/>
            </a:endParaRPr>
          </a:p>
          <a:p>
            <a:pPr indent="-228600" lvl="0" marL="228600" rtl="0" algn="just">
              <a:lnSpc>
                <a:spcPct val="150000"/>
              </a:lnSpc>
              <a:spcBef>
                <a:spcPts val="1800"/>
              </a:spcBef>
              <a:spcAft>
                <a:spcPts val="0"/>
              </a:spcAft>
              <a:buClr>
                <a:srgbClr val="0A0000"/>
              </a:buClr>
              <a:buSzPct val="100000"/>
              <a:buFont typeface="Times New Roman"/>
              <a:buChar char="-"/>
            </a:pPr>
            <a:r>
              <a:rPr lang="en-US" sz="1800">
                <a:solidFill>
                  <a:srgbClr val="0A0000"/>
                </a:solidFill>
                <a:latin typeface="Times New Roman"/>
                <a:ea typeface="Times New Roman"/>
                <a:cs typeface="Times New Roman"/>
                <a:sym typeface="Times New Roman"/>
              </a:rPr>
              <a:t>The existence of a problem formulation will make it easier for researchers to take the population and research samples. </a:t>
            </a:r>
            <a:endParaRPr/>
          </a:p>
          <a:p>
            <a:pPr indent="-228600" lvl="0" marL="228600" rtl="0" algn="just">
              <a:lnSpc>
                <a:spcPct val="150000"/>
              </a:lnSpc>
              <a:spcBef>
                <a:spcPts val="2800"/>
              </a:spcBef>
              <a:spcAft>
                <a:spcPts val="0"/>
              </a:spcAft>
              <a:buClr>
                <a:srgbClr val="0A0000"/>
              </a:buClr>
              <a:buSzPct val="100000"/>
              <a:buFont typeface="Times New Roman"/>
              <a:buChar char="-"/>
            </a:pPr>
            <a:r>
              <a:rPr lang="en-US" sz="1800">
                <a:solidFill>
                  <a:srgbClr val="0A0000"/>
                </a:solidFill>
                <a:latin typeface="Times New Roman"/>
                <a:ea typeface="Times New Roman"/>
                <a:cs typeface="Times New Roman"/>
                <a:sym typeface="Times New Roman"/>
              </a:rPr>
              <a:t>This is because the large population with limited time, cost and energy needs to be narrowed down to the various criteria that exist in the problem formulation. </a:t>
            </a:r>
            <a:endParaRPr/>
          </a:p>
          <a:p>
            <a:pPr indent="-228600" lvl="0" marL="228600" rtl="0" algn="just">
              <a:lnSpc>
                <a:spcPct val="150000"/>
              </a:lnSpc>
              <a:spcBef>
                <a:spcPts val="2800"/>
              </a:spcBef>
              <a:spcAft>
                <a:spcPts val="0"/>
              </a:spcAft>
              <a:buClr>
                <a:srgbClr val="0A0000"/>
              </a:buClr>
              <a:buSzPct val="100000"/>
              <a:buFont typeface="Times New Roman"/>
              <a:buChar char="-"/>
            </a:pPr>
            <a:r>
              <a:rPr lang="en-US" sz="1800">
                <a:solidFill>
                  <a:srgbClr val="0A0000"/>
                </a:solidFill>
                <a:latin typeface="Times New Roman"/>
                <a:ea typeface="Times New Roman"/>
                <a:cs typeface="Times New Roman"/>
                <a:sym typeface="Times New Roman"/>
              </a:rPr>
              <a:t>Dividing the population into several sections with their respective characteristics and criteria makes research more focused and focused on the problem.</a:t>
            </a:r>
            <a:r>
              <a:rPr baseline="30000" lang="en-US" sz="1800">
                <a:solidFill>
                  <a:srgbClr val="0A0000"/>
                </a:solidFill>
                <a:latin typeface="Times New Roman"/>
                <a:ea typeface="Times New Roman"/>
                <a:cs typeface="Times New Roman"/>
                <a:sym typeface="Times New Roman"/>
              </a:rPr>
              <a:t>5</a:t>
            </a:r>
            <a:endParaRPr sz="1800">
              <a:latin typeface="Calibri"/>
              <a:ea typeface="Calibri"/>
              <a:cs typeface="Calibri"/>
              <a:sym typeface="Calibri"/>
            </a:endParaRPr>
          </a:p>
          <a:p>
            <a:pPr indent="-99060" lvl="0" marL="228600" rtl="0" algn="l">
              <a:lnSpc>
                <a:spcPct val="90000"/>
              </a:lnSpc>
              <a:spcBef>
                <a:spcPts val="2800"/>
              </a:spcBef>
              <a:spcAft>
                <a:spcPts val="0"/>
              </a:spcAft>
              <a:buClr>
                <a:schemeClr val="lt1"/>
              </a:buClr>
              <a:buSzPct val="100000"/>
              <a:buNone/>
            </a:pPr>
            <a:r>
              <a:t/>
            </a:r>
            <a:endParaRPr/>
          </a:p>
        </p:txBody>
      </p:sp>
      <p:sp>
        <p:nvSpPr>
          <p:cNvPr id="311" name="Google Shape;311;p15"/>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Purpose of Problem Formulation</a:t>
            </a:r>
            <a:r>
              <a:rPr baseline="30000" lang="en-US"/>
              <a:t>5</a:t>
            </a:r>
            <a:endParaRPr/>
          </a:p>
        </p:txBody>
      </p:sp>
      <p:sp>
        <p:nvSpPr>
          <p:cNvPr id="312" name="Google Shape;312;p15"/>
          <p:cNvSpPr txBox="1"/>
          <p:nvPr>
            <p:ph idx="11" type="ftr"/>
          </p:nvPr>
        </p:nvSpPr>
        <p:spPr>
          <a:xfrm>
            <a:off x="680321" y="5936188"/>
            <a:ext cx="687066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5 https://notesread.com/example-of-problem-formulation/</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6"/>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References</a:t>
            </a:r>
            <a:endParaRPr/>
          </a:p>
        </p:txBody>
      </p:sp>
      <p:sp>
        <p:nvSpPr>
          <p:cNvPr id="318" name="Google Shape;318;p16"/>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1800"/>
              <a:buChar char="•"/>
            </a:pPr>
            <a:r>
              <a:rPr b="1" baseline="30000" lang="en-US" sz="1800">
                <a:solidFill>
                  <a:schemeClr val="dk1"/>
                </a:solidFill>
                <a:latin typeface="Times New Roman"/>
                <a:ea typeface="Times New Roman"/>
                <a:cs typeface="Times New Roman"/>
                <a:sym typeface="Times New Roman"/>
              </a:rPr>
              <a:t>1</a:t>
            </a:r>
            <a:r>
              <a:rPr b="1" lang="en-US" sz="1800">
                <a:solidFill>
                  <a:schemeClr val="dk1"/>
                </a:solidFill>
                <a:latin typeface="Times New Roman"/>
                <a:ea typeface="Times New Roman"/>
                <a:cs typeface="Times New Roman"/>
                <a:sym typeface="Times New Roman"/>
              </a:rPr>
              <a:t> </a:t>
            </a:r>
            <a:r>
              <a:rPr b="1" lang="en-US" sz="18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https://www.efsa.europa.eu/en/glossary/problem-formulation</a:t>
            </a:r>
            <a:endParaRPr sz="1800">
              <a:solidFill>
                <a:schemeClr val="dk1"/>
              </a:solidFill>
              <a:latin typeface="Calibri"/>
              <a:ea typeface="Calibri"/>
              <a:cs typeface="Calibri"/>
              <a:sym typeface="Calibri"/>
            </a:endParaRPr>
          </a:p>
          <a:p>
            <a:pPr indent="-228600" lvl="0" marL="228600" rtl="0" algn="just">
              <a:lnSpc>
                <a:spcPct val="150000"/>
              </a:lnSpc>
              <a:spcBef>
                <a:spcPts val="1800"/>
              </a:spcBef>
              <a:spcAft>
                <a:spcPts val="0"/>
              </a:spcAft>
              <a:buClr>
                <a:schemeClr val="dk1"/>
              </a:buClr>
              <a:buSzPts val="1800"/>
              <a:buChar char="•"/>
            </a:pPr>
            <a:r>
              <a:rPr b="1" baseline="30000" lang="en-US" sz="1800">
                <a:solidFill>
                  <a:schemeClr val="dk1"/>
                </a:solidFill>
                <a:latin typeface="Times New Roman"/>
                <a:ea typeface="Times New Roman"/>
                <a:cs typeface="Times New Roman"/>
                <a:sym typeface="Times New Roman"/>
              </a:rPr>
              <a:t>2</a:t>
            </a:r>
            <a:r>
              <a:rPr b="1" lang="en-US" sz="1800">
                <a:solidFill>
                  <a:schemeClr val="dk1"/>
                </a:solidFill>
                <a:latin typeface="Times New Roman"/>
                <a:ea typeface="Times New Roman"/>
                <a:cs typeface="Times New Roman"/>
                <a:sym typeface="Times New Roman"/>
              </a:rPr>
              <a:t> </a:t>
            </a:r>
            <a:r>
              <a:rPr b="1"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https://www.igi-global.com/dictionary/problem-formulation/23504</a:t>
            </a:r>
            <a:endParaRPr sz="1800">
              <a:solidFill>
                <a:schemeClr val="dk1"/>
              </a:solidFill>
              <a:latin typeface="Calibri"/>
              <a:ea typeface="Calibri"/>
              <a:cs typeface="Calibri"/>
              <a:sym typeface="Calibri"/>
            </a:endParaRPr>
          </a:p>
          <a:p>
            <a:pPr indent="-228600" lvl="0" marL="228600" rtl="0" algn="just">
              <a:lnSpc>
                <a:spcPct val="150000"/>
              </a:lnSpc>
              <a:spcBef>
                <a:spcPts val="1800"/>
              </a:spcBef>
              <a:spcAft>
                <a:spcPts val="0"/>
              </a:spcAft>
              <a:buClr>
                <a:schemeClr val="dk1"/>
              </a:buClr>
              <a:buSzPts val="1800"/>
              <a:buChar char="•"/>
            </a:pPr>
            <a:r>
              <a:rPr b="1" baseline="30000" lang="en-US" sz="1800">
                <a:solidFill>
                  <a:schemeClr val="dk1"/>
                </a:solidFill>
                <a:latin typeface="Times New Roman"/>
                <a:ea typeface="Times New Roman"/>
                <a:cs typeface="Times New Roman"/>
                <a:sym typeface="Times New Roman"/>
              </a:rPr>
              <a:t>3</a:t>
            </a:r>
            <a:r>
              <a:rPr lang="en-US" sz="1800">
                <a:solidFill>
                  <a:schemeClr val="dk1"/>
                </a:solidFill>
                <a:latin typeface="Times New Roman"/>
                <a:ea typeface="Times New Roman"/>
                <a:cs typeface="Times New Roman"/>
                <a:sym typeface="Times New Roman"/>
              </a:rPr>
              <a:t> </a:t>
            </a:r>
            <a:r>
              <a:rPr b="1" lang="en-US" sz="18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https://prothesiswriter.com/blog/how-to-formulate-research-problem</a:t>
            </a:r>
            <a:endParaRPr sz="1800">
              <a:solidFill>
                <a:schemeClr val="dk1"/>
              </a:solidFill>
              <a:latin typeface="Calibri"/>
              <a:ea typeface="Calibri"/>
              <a:cs typeface="Calibri"/>
              <a:sym typeface="Calibri"/>
            </a:endParaRPr>
          </a:p>
          <a:p>
            <a:pPr indent="-131445" lvl="0" marL="228600" rtl="0" algn="just">
              <a:lnSpc>
                <a:spcPct val="150000"/>
              </a:lnSpc>
              <a:spcBef>
                <a:spcPts val="1800"/>
              </a:spcBef>
              <a:spcAft>
                <a:spcPts val="0"/>
              </a:spcAft>
              <a:buClr>
                <a:schemeClr val="dk1"/>
              </a:buClr>
              <a:buSzPts val="1800"/>
              <a:buChar char="•"/>
            </a:pPr>
            <a:r>
              <a:rPr b="1" baseline="30000" lang="en-US" sz="1800">
                <a:solidFill>
                  <a:schemeClr val="dk1"/>
                </a:solidFill>
                <a:latin typeface="Times New Roman"/>
                <a:ea typeface="Times New Roman"/>
                <a:cs typeface="Times New Roman"/>
                <a:sym typeface="Times New Roman"/>
              </a:rPr>
              <a:t>4</a:t>
            </a:r>
            <a:r>
              <a:rPr lang="en-US" sz="1800">
                <a:solidFill>
                  <a:schemeClr val="dk1"/>
                </a:solidFill>
                <a:latin typeface="Times New Roman"/>
                <a:ea typeface="Times New Roman"/>
                <a:cs typeface="Times New Roman"/>
                <a:sym typeface="Times New Roman"/>
              </a:rPr>
              <a:t> Baer, M., Dirks, K. T., Nickerson, J. A (1977). </a:t>
            </a:r>
            <a:r>
              <a:rPr i="1" lang="en-US" sz="1800">
                <a:solidFill>
                  <a:schemeClr val="dk1"/>
                </a:solidFill>
                <a:latin typeface="Times New Roman"/>
                <a:ea typeface="Times New Roman"/>
                <a:cs typeface="Times New Roman"/>
                <a:sym typeface="Times New Roman"/>
              </a:rPr>
              <a:t>A Theory of Strategic Problem Formulation</a:t>
            </a:r>
            <a:r>
              <a:rPr lang="en-US" sz="1800">
                <a:solidFill>
                  <a:schemeClr val="dk1"/>
                </a:solidFill>
                <a:latin typeface="Times New Roman"/>
                <a:ea typeface="Times New Roman"/>
                <a:cs typeface="Times New Roman"/>
                <a:sym typeface="Times New Roman"/>
              </a:rPr>
              <a:t> (Vol. 55, pp. 3562–3574).</a:t>
            </a:r>
            <a:endParaRPr sz="1800">
              <a:solidFill>
                <a:schemeClr val="dk1"/>
              </a:solidFill>
              <a:latin typeface="Calibri"/>
              <a:ea typeface="Calibri"/>
              <a:cs typeface="Calibri"/>
              <a:sym typeface="Calibri"/>
            </a:endParaRPr>
          </a:p>
          <a:p>
            <a:pPr indent="-228600" lvl="0" marL="228600" rtl="0" algn="just">
              <a:lnSpc>
                <a:spcPct val="150000"/>
              </a:lnSpc>
              <a:spcBef>
                <a:spcPts val="1800"/>
              </a:spcBef>
              <a:spcAft>
                <a:spcPts val="0"/>
              </a:spcAft>
              <a:buClr>
                <a:schemeClr val="dk1"/>
              </a:buClr>
              <a:buSzPts val="1800"/>
              <a:buChar char="•"/>
            </a:pPr>
            <a:r>
              <a:rPr b="1" baseline="30000" lang="en-US" sz="1800">
                <a:solidFill>
                  <a:schemeClr val="dk1"/>
                </a:solidFill>
                <a:latin typeface="Times New Roman"/>
                <a:ea typeface="Times New Roman"/>
                <a:cs typeface="Times New Roman"/>
                <a:sym typeface="Times New Roman"/>
              </a:rPr>
              <a:t>5 </a:t>
            </a:r>
            <a:r>
              <a:rPr b="1" lang="en-US" sz="1800" u="sng">
                <a:solidFill>
                  <a:schemeClr val="dk1"/>
                </a:solidFill>
                <a:latin typeface="Times New Roman"/>
                <a:ea typeface="Times New Roman"/>
                <a:cs typeface="Times New Roman"/>
                <a:sym typeface="Times New Roman"/>
                <a:hlinkClick r:id="rId6">
                  <a:extLst>
                    <a:ext uri="{A12FA001-AC4F-418D-AE19-62706E023703}">
                      <ahyp:hlinkClr val="tx"/>
                    </a:ext>
                  </a:extLst>
                </a:hlinkClick>
              </a:rPr>
              <a:t>https://notesread.com/example-of-problem-formulation/</a:t>
            </a:r>
            <a:endParaRPr sz="1800">
              <a:solidFill>
                <a:schemeClr val="dk1"/>
              </a:solidFill>
              <a:latin typeface="Calibri"/>
              <a:ea typeface="Calibri"/>
              <a:cs typeface="Calibri"/>
              <a:sym typeface="Calibri"/>
            </a:endParaRPr>
          </a:p>
          <a:p>
            <a:pPr indent="-114300" lvl="0" marL="228600" rtl="0" algn="just">
              <a:lnSpc>
                <a:spcPct val="150000"/>
              </a:lnSpc>
              <a:spcBef>
                <a:spcPts val="1800"/>
              </a:spcBef>
              <a:spcAft>
                <a:spcPts val="0"/>
              </a:spcAft>
              <a:buClr>
                <a:schemeClr val="lt1"/>
              </a:buClr>
              <a:buSzPts val="1800"/>
              <a:buNone/>
            </a:pPr>
            <a:r>
              <a:t/>
            </a:r>
            <a:endParaRPr sz="1800">
              <a:solidFill>
                <a:schemeClr val="dk1"/>
              </a:solidFill>
              <a:latin typeface="Calibri"/>
              <a:ea typeface="Calibri"/>
              <a:cs typeface="Calibri"/>
              <a:sym typeface="Calibri"/>
            </a:endParaRPr>
          </a:p>
          <a:p>
            <a:pPr indent="0" lvl="0" marL="0" rtl="0" algn="l">
              <a:lnSpc>
                <a:spcPct val="90000"/>
              </a:lnSpc>
              <a:spcBef>
                <a:spcPts val="1800"/>
              </a:spcBef>
              <a:spcAft>
                <a:spcPts val="0"/>
              </a:spcAft>
              <a:buClr>
                <a:schemeClr val="lt1"/>
              </a:buClr>
              <a:buSzPts val="2400"/>
              <a:buNone/>
            </a:pPr>
            <a:r>
              <a:t/>
            </a:r>
            <a:endParaRPr>
              <a:solidFill>
                <a:schemeClr val="dk1"/>
              </a:solidFill>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 Case Study</a:t>
            </a:r>
            <a:endParaRPr/>
          </a:p>
        </p:txBody>
      </p:sp>
      <p:sp>
        <p:nvSpPr>
          <p:cNvPr id="324" name="Google Shape;324;p17"/>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a:t>The Case:</a:t>
            </a:r>
            <a:endParaRPr/>
          </a:p>
          <a:p>
            <a:pPr indent="-228600" lvl="0" marL="228600" rtl="0" algn="l">
              <a:lnSpc>
                <a:spcPct val="90000"/>
              </a:lnSpc>
              <a:spcBef>
                <a:spcPts val="1000"/>
              </a:spcBef>
              <a:spcAft>
                <a:spcPts val="0"/>
              </a:spcAft>
              <a:buClr>
                <a:schemeClr val="lt1"/>
              </a:buClr>
              <a:buSzPts val="2400"/>
              <a:buChar char="•"/>
            </a:pPr>
            <a:r>
              <a:rPr lang="en-US"/>
              <a:t>Find a good solution displayed on business model  to help the farmers to increase the production of white jasmine flower in Indonesia</a:t>
            </a:r>
            <a:endParaRPr/>
          </a:p>
          <a:p>
            <a:pPr indent="-228600" lvl="0" marL="228600" rtl="0" algn="l">
              <a:lnSpc>
                <a:spcPct val="90000"/>
              </a:lnSpc>
              <a:spcBef>
                <a:spcPts val="1000"/>
              </a:spcBef>
              <a:spcAft>
                <a:spcPts val="0"/>
              </a:spcAft>
              <a:buClr>
                <a:schemeClr val="lt1"/>
              </a:buClr>
              <a:buSzPts val="2400"/>
              <a:buChar char="•"/>
            </a:pPr>
            <a:r>
              <a:rPr lang="en-US"/>
              <a:t>The analysis topic to be researched might be:</a:t>
            </a:r>
            <a:endParaRPr/>
          </a:p>
          <a:p>
            <a:pPr indent="0" lvl="0" marL="0" rtl="0" algn="l">
              <a:lnSpc>
                <a:spcPct val="90000"/>
              </a:lnSpc>
              <a:spcBef>
                <a:spcPts val="1000"/>
              </a:spcBef>
              <a:spcAft>
                <a:spcPts val="0"/>
              </a:spcAft>
              <a:buClr>
                <a:schemeClr val="lt1"/>
              </a:buClr>
              <a:buSzPts val="2400"/>
              <a:buNone/>
            </a:pPr>
            <a:r>
              <a:rPr lang="en-US"/>
              <a:t>The production inputs affect the white jasmine flower productivity in In Indonesia. </a:t>
            </a:r>
            <a:endParaRPr/>
          </a:p>
          <a:p>
            <a:pPr indent="0" lvl="0" marL="0" rtl="0" algn="l">
              <a:lnSpc>
                <a:spcPct val="90000"/>
              </a:lnSpc>
              <a:spcBef>
                <a:spcPts val="1000"/>
              </a:spcBef>
              <a:spcAft>
                <a:spcPts val="0"/>
              </a:spcAft>
              <a:buClr>
                <a:schemeClr val="lt1"/>
              </a:buClr>
              <a:buSzPts val="2400"/>
              <a:buNone/>
            </a:pPr>
            <a:r>
              <a:t/>
            </a:r>
            <a:endParaRPr/>
          </a:p>
        </p:txBody>
      </p:sp>
      <p:sp>
        <p:nvSpPr>
          <p:cNvPr id="325" name="Google Shape;325;p17"/>
          <p:cNvSpPr/>
          <p:nvPr/>
        </p:nvSpPr>
        <p:spPr>
          <a:xfrm>
            <a:off x="930442" y="5181600"/>
            <a:ext cx="9363740" cy="1058779"/>
          </a:xfrm>
          <a:prstGeom prst="rect">
            <a:avLst/>
          </a:prstGeom>
          <a:solidFill>
            <a:schemeClr val="dk1"/>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800" u="none" cap="none" strike="noStrike">
                <a:solidFill>
                  <a:schemeClr val="lt1"/>
                </a:solidFill>
                <a:latin typeface="Trebuchet MS"/>
                <a:ea typeface="Trebuchet MS"/>
                <a:cs typeface="Trebuchet MS"/>
                <a:sym typeface="Trebuchet MS"/>
              </a:rPr>
              <a:t>The analysis topic written above is a research topic. It shows us that before starting business, it is so important to identify the problem and analyze it. </a:t>
            </a:r>
            <a:endParaRPr b="0" i="0" sz="1800" u="none" cap="none" strike="noStrike">
              <a:solidFill>
                <a:schemeClr val="lt1"/>
              </a:solidFill>
              <a:latin typeface="Trebuchet MS"/>
              <a:ea typeface="Trebuchet MS"/>
              <a:cs typeface="Trebuchet MS"/>
              <a:sym typeface="Trebuchet MS"/>
            </a:endParaRPr>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5"/>
                                        </p:tgtEl>
                                        <p:attrNameLst>
                                          <p:attrName>style.visibility</p:attrName>
                                        </p:attrNameLst>
                                      </p:cBhvr>
                                      <p:to>
                                        <p:strVal val="visible"/>
                                      </p:to>
                                    </p:set>
                                    <p:anim calcmode="lin" valueType="num">
                                      <p:cBhvr additive="base">
                                        <p:cTn dur="500"/>
                                        <p:tgtEl>
                                          <p:spTgt spid="32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8"/>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solidFill>
                  <a:schemeClr val="dk1"/>
                </a:solidFill>
              </a:rPr>
              <a:t>Step 1: Identifying the problem characteristics</a:t>
            </a:r>
            <a:endParaRPr/>
          </a:p>
          <a:p>
            <a:pPr indent="0" lvl="0" marL="0" rtl="0" algn="l">
              <a:lnSpc>
                <a:spcPct val="90000"/>
              </a:lnSpc>
              <a:spcBef>
                <a:spcPts val="1000"/>
              </a:spcBef>
              <a:spcAft>
                <a:spcPts val="0"/>
              </a:spcAft>
              <a:buClr>
                <a:schemeClr val="dk1"/>
              </a:buClr>
              <a:buSzPct val="100000"/>
              <a:buNone/>
            </a:pPr>
            <a:r>
              <a:rPr lang="en-US">
                <a:solidFill>
                  <a:schemeClr val="dk1"/>
                </a:solidFill>
              </a:rPr>
              <a:t>Based on Observation:</a:t>
            </a:r>
            <a:endParaRPr/>
          </a:p>
          <a:p>
            <a:pPr indent="0" lvl="0" marL="0" rtl="0" algn="l">
              <a:lnSpc>
                <a:spcPct val="90000"/>
              </a:lnSpc>
              <a:spcBef>
                <a:spcPts val="1000"/>
              </a:spcBef>
              <a:spcAft>
                <a:spcPts val="0"/>
              </a:spcAft>
              <a:buClr>
                <a:schemeClr val="dk1"/>
              </a:buClr>
              <a:buSzPct val="100000"/>
              <a:buNone/>
            </a:pPr>
            <a:r>
              <a:rPr lang="en-US">
                <a:solidFill>
                  <a:schemeClr val="dk1"/>
                </a:solidFill>
              </a:rPr>
              <a:t>“The demands for white jasmine flower is increasing and the production keep decreasing. Indonesian white jasmine flower is able to fulfil only 20% of domestics market demand. The decreasing of the production is occurred by many reasons such as the decreasing of land for white jasmine flower cultivation driven by the land conversion to other commodities such as mango and others fruits; the lack of soil suitability for the flowers driven by the salination increasing; and the lack of interest of the younger generation to become white jasmine flower farmers who prefer to be a factory employee”. </a:t>
            </a:r>
            <a:endParaRPr/>
          </a:p>
          <a:p>
            <a:pPr indent="0" lvl="0" marL="0" rtl="0" algn="l">
              <a:lnSpc>
                <a:spcPct val="90000"/>
              </a:lnSpc>
              <a:spcBef>
                <a:spcPts val="1000"/>
              </a:spcBef>
              <a:spcAft>
                <a:spcPts val="0"/>
              </a:spcAft>
              <a:buClr>
                <a:schemeClr val="lt1"/>
              </a:buClr>
              <a:buSzPct val="100000"/>
              <a:buNone/>
            </a:pPr>
            <a:r>
              <a:t/>
            </a:r>
            <a:endParaRPr>
              <a:solidFill>
                <a:schemeClr val="dk1"/>
              </a:solidFill>
            </a:endParaRPr>
          </a:p>
          <a:p>
            <a:pPr indent="0" lvl="0" marL="0" rtl="0" algn="l">
              <a:lnSpc>
                <a:spcPct val="90000"/>
              </a:lnSpc>
              <a:spcBef>
                <a:spcPts val="1000"/>
              </a:spcBef>
              <a:spcAft>
                <a:spcPts val="0"/>
              </a:spcAft>
              <a:buClr>
                <a:schemeClr val="lt1"/>
              </a:buClr>
              <a:buSzPct val="100000"/>
              <a:buNone/>
            </a:pPr>
            <a:r>
              <a:t/>
            </a:r>
            <a:endParaRPr>
              <a:solidFill>
                <a:schemeClr val="dk1"/>
              </a:solidFill>
            </a:endParaRPr>
          </a:p>
          <a:p>
            <a:pPr indent="0" lvl="0" marL="0" rtl="0" algn="l">
              <a:lnSpc>
                <a:spcPct val="90000"/>
              </a:lnSpc>
              <a:spcBef>
                <a:spcPts val="1000"/>
              </a:spcBef>
              <a:spcAft>
                <a:spcPts val="0"/>
              </a:spcAft>
              <a:buClr>
                <a:schemeClr val="lt1"/>
              </a:buClr>
              <a:buSzPct val="100000"/>
              <a:buNone/>
            </a:pPr>
            <a:r>
              <a:t/>
            </a:r>
            <a:endParaRPr>
              <a:solidFill>
                <a:schemeClr val="dk1"/>
              </a:solidFill>
            </a:endParaRPr>
          </a:p>
        </p:txBody>
      </p:sp>
      <p:sp>
        <p:nvSpPr>
          <p:cNvPr id="331" name="Google Shape;331;p18"/>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 Case Study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19"/>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lt1"/>
              </a:buClr>
              <a:buSzPct val="100000"/>
              <a:buChar char="•"/>
            </a:pPr>
            <a:r>
              <a:rPr lang="en-US"/>
              <a:t>Take a look whether the problem explained before (previous slide)</a:t>
            </a:r>
            <a:endParaRPr/>
          </a:p>
          <a:p>
            <a:pPr indent="-228600" lvl="0" marL="228600" rtl="0" algn="l">
              <a:lnSpc>
                <a:spcPct val="90000"/>
              </a:lnSpc>
              <a:spcBef>
                <a:spcPts val="1000"/>
              </a:spcBef>
              <a:spcAft>
                <a:spcPts val="0"/>
              </a:spcAft>
              <a:buClr>
                <a:schemeClr val="lt1"/>
              </a:buClr>
              <a:buSzPct val="100000"/>
              <a:buChar char="•"/>
            </a:pPr>
            <a:r>
              <a:rPr lang="en-US"/>
              <a:t>Meet all the problem characteristics by answering the questions below:</a:t>
            </a:r>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Is it Reflecting on important issues or needs;</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Is it Basing on factual evidence (it’s non-hypothetical);</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Is it  manageable and relevant;</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Suggesting a testable and meaningful hypothesis (avoiding useless answers)</a:t>
            </a:r>
            <a:endParaRPr sz="1800">
              <a:latin typeface="Roboto"/>
              <a:ea typeface="Roboto"/>
              <a:cs typeface="Roboto"/>
              <a:sym typeface="Roboto"/>
            </a:endParaRPr>
          </a:p>
          <a:p>
            <a:pPr indent="0" lvl="0" marL="0" rtl="0" algn="l">
              <a:lnSpc>
                <a:spcPct val="90000"/>
              </a:lnSpc>
              <a:spcBef>
                <a:spcPts val="1800"/>
              </a:spcBef>
              <a:spcAft>
                <a:spcPts val="0"/>
              </a:spcAft>
              <a:buClr>
                <a:schemeClr val="lt1"/>
              </a:buClr>
              <a:buSzPct val="100000"/>
              <a:buNone/>
            </a:pPr>
            <a:r>
              <a:t/>
            </a:r>
            <a:endParaRPr/>
          </a:p>
          <a:p>
            <a:pPr indent="0" lvl="0" marL="0" rtl="0" algn="l">
              <a:lnSpc>
                <a:spcPct val="90000"/>
              </a:lnSpc>
              <a:spcBef>
                <a:spcPts val="1000"/>
              </a:spcBef>
              <a:spcAft>
                <a:spcPts val="0"/>
              </a:spcAft>
              <a:buClr>
                <a:schemeClr val="lt1"/>
              </a:buClr>
              <a:buSzPct val="100000"/>
              <a:buNone/>
            </a:pPr>
            <a:r>
              <a:rPr lang="en-US"/>
              <a:t> </a:t>
            </a:r>
            <a:endParaRPr/>
          </a:p>
        </p:txBody>
      </p:sp>
      <p:sp>
        <p:nvSpPr>
          <p:cNvPr id="337" name="Google Shape;337;p19"/>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 Case Study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20"/>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400"/>
              <a:buChar char="•"/>
            </a:pPr>
            <a:r>
              <a:rPr lang="en-US">
                <a:solidFill>
                  <a:schemeClr val="dk1"/>
                </a:solidFill>
                <a:latin typeface="Roboto"/>
                <a:ea typeface="Roboto"/>
                <a:cs typeface="Roboto"/>
                <a:sym typeface="Roboto"/>
              </a:rPr>
              <a:t>The answer to the step 1</a:t>
            </a:r>
            <a:endParaRPr/>
          </a:p>
          <a:p>
            <a:pPr indent="0" lvl="0" marL="0" rtl="0" algn="just">
              <a:lnSpc>
                <a:spcPct val="90000"/>
              </a:lnSpc>
              <a:spcBef>
                <a:spcPts val="1000"/>
              </a:spcBef>
              <a:spcAft>
                <a:spcPts val="0"/>
              </a:spcAft>
              <a:buClr>
                <a:schemeClr val="dk1"/>
              </a:buClr>
              <a:buSzPts val="2400"/>
              <a:buNone/>
            </a:pPr>
            <a:r>
              <a:rPr lang="en-US">
                <a:solidFill>
                  <a:schemeClr val="dk1"/>
                </a:solidFill>
                <a:latin typeface="Roboto"/>
                <a:ea typeface="Roboto"/>
                <a:cs typeface="Roboto"/>
                <a:sym typeface="Roboto"/>
              </a:rPr>
              <a:t>“</a:t>
            </a:r>
            <a:r>
              <a:rPr lang="en-US" sz="1800">
                <a:solidFill>
                  <a:schemeClr val="dk1"/>
                </a:solidFill>
                <a:latin typeface="Roboto"/>
                <a:ea typeface="Roboto"/>
                <a:cs typeface="Roboto"/>
                <a:sym typeface="Roboto"/>
              </a:rPr>
              <a:t>The problem identified above meets all the characteristics of which the problem will be good formulated. The information is reflecting on important issues or needs namely the demands of white jasmine flower keep increasing whereas the national production is not able to fulfil all the demands. The information was gathered by doing observation with the farmers. The problem is manageable by suggesting to the government to impose a new policy to protect the production input costs and output price. The protected production input costs and output price will help the farmers to keep cultivating white jasmine flowers and stop converting the lands”. </a:t>
            </a:r>
            <a:endParaRPr/>
          </a:p>
          <a:p>
            <a:pPr indent="0" lvl="0" marL="0" rtl="0" algn="just">
              <a:lnSpc>
                <a:spcPct val="90000"/>
              </a:lnSpc>
              <a:spcBef>
                <a:spcPts val="1000"/>
              </a:spcBef>
              <a:spcAft>
                <a:spcPts val="0"/>
              </a:spcAft>
              <a:buClr>
                <a:schemeClr val="lt1"/>
              </a:buClr>
              <a:buSzPts val="2400"/>
              <a:buNone/>
            </a:pPr>
            <a:r>
              <a:t/>
            </a:r>
            <a:endParaRPr>
              <a:solidFill>
                <a:schemeClr val="dk1"/>
              </a:solidFill>
              <a:latin typeface="Roboto"/>
              <a:ea typeface="Roboto"/>
              <a:cs typeface="Roboto"/>
              <a:sym typeface="Roboto"/>
            </a:endParaRPr>
          </a:p>
        </p:txBody>
      </p:sp>
      <p:sp>
        <p:nvSpPr>
          <p:cNvPr id="343" name="Google Shape;343;p20"/>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 Case Study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1"/>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Case Study</a:t>
            </a:r>
            <a:endParaRPr/>
          </a:p>
        </p:txBody>
      </p:sp>
      <p:sp>
        <p:nvSpPr>
          <p:cNvPr id="349" name="Google Shape;349;p21"/>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90000"/>
              </a:lnSpc>
              <a:spcBef>
                <a:spcPts val="0"/>
              </a:spcBef>
              <a:spcAft>
                <a:spcPts val="0"/>
              </a:spcAft>
              <a:buClr>
                <a:schemeClr val="dk1"/>
              </a:buClr>
              <a:buSzPct val="100000"/>
              <a:buChar char="•"/>
            </a:pPr>
            <a:r>
              <a:rPr lang="en-US">
                <a:solidFill>
                  <a:schemeClr val="dk1"/>
                </a:solidFill>
                <a:latin typeface="Roboto"/>
                <a:ea typeface="Roboto"/>
                <a:cs typeface="Roboto"/>
                <a:sym typeface="Roboto"/>
              </a:rPr>
              <a:t>Step 2: Set up the problem formulation</a:t>
            </a:r>
            <a:endParaRPr/>
          </a:p>
          <a:p>
            <a:pPr indent="0" lvl="0" marL="0" rtl="0" algn="just">
              <a:lnSpc>
                <a:spcPct val="90000"/>
              </a:lnSpc>
              <a:spcBef>
                <a:spcPts val="1000"/>
              </a:spcBef>
              <a:spcAft>
                <a:spcPts val="0"/>
              </a:spcAft>
              <a:buClr>
                <a:schemeClr val="lt1"/>
              </a:buClr>
              <a:buSzPct val="100000"/>
              <a:buNone/>
            </a:pPr>
            <a:r>
              <a:t/>
            </a:r>
            <a:endParaRPr sz="1800">
              <a:solidFill>
                <a:srgbClr val="000000"/>
              </a:solidFill>
              <a:latin typeface="Roboto"/>
              <a:ea typeface="Roboto"/>
              <a:cs typeface="Roboto"/>
              <a:sym typeface="Roboto"/>
            </a:endParaRPr>
          </a:p>
          <a:p>
            <a:pPr indent="-342900" lvl="0" marL="342900" rtl="0" algn="just">
              <a:lnSpc>
                <a:spcPct val="90000"/>
              </a:lnSpc>
              <a:spcBef>
                <a:spcPts val="1000"/>
              </a:spcBef>
              <a:spcAft>
                <a:spcPts val="0"/>
              </a:spcAft>
              <a:buClr>
                <a:srgbClr val="000000"/>
              </a:buClr>
              <a:buSzPct val="100000"/>
              <a:buAutoNum type="arabicPeriod"/>
            </a:pPr>
            <a:r>
              <a:rPr lang="en-US" sz="1800">
                <a:solidFill>
                  <a:srgbClr val="000000"/>
                </a:solidFill>
                <a:latin typeface="Roboto"/>
                <a:ea typeface="Roboto"/>
                <a:cs typeface="Roboto"/>
                <a:sym typeface="Roboto"/>
              </a:rPr>
              <a:t>Translate an initial problem symptom into a set of question</a:t>
            </a:r>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How much is the need for Indonesian white jasmine flowers in the country in one year?</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What is the average production of Indonesian white jasmine flowers in one year?</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Is domestic production able to meet demand?</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What causes the decreased production of white jasmine flowers?</a:t>
            </a:r>
            <a:endParaRPr sz="1800">
              <a:latin typeface="Roboto"/>
              <a:ea typeface="Roboto"/>
              <a:cs typeface="Roboto"/>
              <a:sym typeface="Roboto"/>
            </a:endParaRPr>
          </a:p>
          <a:p>
            <a:pPr indent="-342900" lvl="0" marL="342900" rtl="0" algn="just">
              <a:lnSpc>
                <a:spcPct val="150000"/>
              </a:lnSpc>
              <a:spcBef>
                <a:spcPts val="1000"/>
              </a:spcBef>
              <a:spcAft>
                <a:spcPts val="0"/>
              </a:spcAft>
              <a:buClr>
                <a:srgbClr val="000000"/>
              </a:buClr>
              <a:buSzPct val="100000"/>
              <a:buFont typeface="Times New Roman"/>
              <a:buChar char="-"/>
            </a:pPr>
            <a:r>
              <a:rPr lang="en-US" sz="1800">
                <a:solidFill>
                  <a:srgbClr val="000000"/>
                </a:solidFill>
                <a:latin typeface="Roboto"/>
                <a:ea typeface="Roboto"/>
                <a:cs typeface="Roboto"/>
                <a:sym typeface="Roboto"/>
              </a:rPr>
              <a:t>What is the government's policy to address this problem?</a:t>
            </a:r>
            <a:endParaRPr sz="1800">
              <a:latin typeface="Roboto"/>
              <a:ea typeface="Roboto"/>
              <a:cs typeface="Roboto"/>
              <a:sym typeface="Roboto"/>
            </a:endParaRPr>
          </a:p>
          <a:p>
            <a:pPr indent="0" lvl="0" marL="0" rtl="0" algn="just">
              <a:lnSpc>
                <a:spcPct val="90000"/>
              </a:lnSpc>
              <a:spcBef>
                <a:spcPts val="1800"/>
              </a:spcBef>
              <a:spcAft>
                <a:spcPts val="0"/>
              </a:spcAft>
              <a:buClr>
                <a:schemeClr val="lt1"/>
              </a:buClr>
              <a:buSzPct val="100000"/>
              <a:buNone/>
            </a:pPr>
            <a:r>
              <a:t/>
            </a:r>
            <a:endParaRPr sz="1800">
              <a:latin typeface="Roboto"/>
              <a:ea typeface="Roboto"/>
              <a:cs typeface="Roboto"/>
              <a:sym typeface="Roboto"/>
            </a:endParaRPr>
          </a:p>
          <a:p>
            <a:pPr indent="0" lvl="0" marL="0" rtl="0" algn="just">
              <a:lnSpc>
                <a:spcPct val="90000"/>
              </a:lnSpc>
              <a:spcBef>
                <a:spcPts val="1000"/>
              </a:spcBef>
              <a:spcAft>
                <a:spcPts val="0"/>
              </a:spcAft>
              <a:buClr>
                <a:schemeClr val="lt1"/>
              </a:buClr>
              <a:buSzPct val="100000"/>
              <a:buNone/>
            </a:pPr>
            <a:r>
              <a:t/>
            </a:r>
            <a:endParaRPr>
              <a:latin typeface="Roboto"/>
              <a:ea typeface="Roboto"/>
              <a:cs typeface="Roboto"/>
              <a:sym typeface="Roboto"/>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22"/>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400"/>
              <a:buChar char="•"/>
            </a:pPr>
            <a:r>
              <a:rPr lang="en-US">
                <a:solidFill>
                  <a:schemeClr val="dk1"/>
                </a:solidFill>
                <a:latin typeface="Roboto"/>
                <a:ea typeface="Roboto"/>
                <a:cs typeface="Roboto"/>
                <a:sym typeface="Roboto"/>
              </a:rPr>
              <a:t>Step 2: Set up the problem formulation</a:t>
            </a:r>
            <a:endParaRPr/>
          </a:p>
          <a:p>
            <a:pPr indent="0" lvl="0" marL="0" rtl="0" algn="just">
              <a:lnSpc>
                <a:spcPct val="150000"/>
              </a:lnSpc>
              <a:spcBef>
                <a:spcPts val="1000"/>
              </a:spcBef>
              <a:spcAft>
                <a:spcPts val="0"/>
              </a:spcAft>
              <a:buClr>
                <a:srgbClr val="000000"/>
              </a:buClr>
              <a:buSzPts val="1800"/>
              <a:buNone/>
            </a:pPr>
            <a:r>
              <a:rPr lang="en-US" sz="1800">
                <a:solidFill>
                  <a:srgbClr val="000000"/>
                </a:solidFill>
                <a:latin typeface="Times New Roman"/>
                <a:ea typeface="Times New Roman"/>
                <a:cs typeface="Times New Roman"/>
                <a:sym typeface="Times New Roman"/>
              </a:rPr>
              <a:t>2. Identify the causes of the symptom</a:t>
            </a:r>
            <a:endParaRPr sz="1800">
              <a:latin typeface="Calibri"/>
              <a:ea typeface="Calibri"/>
              <a:cs typeface="Calibri"/>
              <a:sym typeface="Calibri"/>
            </a:endParaRPr>
          </a:p>
          <a:p>
            <a:pPr indent="-228600" lvl="0" marL="457200" rtl="0" algn="just">
              <a:lnSpc>
                <a:spcPct val="150000"/>
              </a:lnSpc>
              <a:spcBef>
                <a:spcPts val="1000"/>
              </a:spcBef>
              <a:spcAft>
                <a:spcPts val="0"/>
              </a:spcAft>
              <a:buClr>
                <a:srgbClr val="000000"/>
              </a:buClr>
              <a:buSzPts val="1800"/>
              <a:buChar char="•"/>
            </a:pPr>
            <a:r>
              <a:rPr lang="en-US" sz="1800">
                <a:solidFill>
                  <a:srgbClr val="000000"/>
                </a:solidFill>
                <a:latin typeface="Times New Roman"/>
                <a:ea typeface="Times New Roman"/>
                <a:cs typeface="Times New Roman"/>
                <a:sym typeface="Times New Roman"/>
              </a:rPr>
              <a:t>The Symptom is the reduction of land cultivation. The causes are:</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The white jasmine flower land cultivation converted to another commodities</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The increasing of soil salination</a:t>
            </a:r>
            <a:endParaRPr sz="1800">
              <a:latin typeface="Calibri"/>
              <a:ea typeface="Calibri"/>
              <a:cs typeface="Calibri"/>
              <a:sym typeface="Calibri"/>
            </a:endParaRPr>
          </a:p>
          <a:p>
            <a:pPr indent="-342900" lvl="0" marL="342900" rtl="0" algn="just">
              <a:lnSpc>
                <a:spcPct val="150000"/>
              </a:lnSpc>
              <a:spcBef>
                <a:spcPts val="1000"/>
              </a:spcBef>
              <a:spcAft>
                <a:spcPts val="0"/>
              </a:spcAft>
              <a:buClr>
                <a:srgbClr val="000000"/>
              </a:buClr>
              <a:buSzPts val="1800"/>
              <a:buFont typeface="Times New Roman"/>
              <a:buChar char="-"/>
            </a:pPr>
            <a:r>
              <a:rPr lang="en-US" sz="1800">
                <a:solidFill>
                  <a:srgbClr val="000000"/>
                </a:solidFill>
                <a:latin typeface="Times New Roman"/>
                <a:ea typeface="Times New Roman"/>
                <a:cs typeface="Times New Roman"/>
                <a:sym typeface="Times New Roman"/>
              </a:rPr>
              <a:t>The lack of younger generation to be farmer particularly to cultivate white jasmine flower. </a:t>
            </a:r>
            <a:endParaRPr sz="1800">
              <a:latin typeface="Calibri"/>
              <a:ea typeface="Calibri"/>
              <a:cs typeface="Calibri"/>
              <a:sym typeface="Calibri"/>
            </a:endParaRPr>
          </a:p>
          <a:p>
            <a:pPr indent="0" lvl="0" marL="0" rtl="0" algn="just">
              <a:lnSpc>
                <a:spcPct val="90000"/>
              </a:lnSpc>
              <a:spcBef>
                <a:spcPts val="1800"/>
              </a:spcBef>
              <a:spcAft>
                <a:spcPts val="0"/>
              </a:spcAft>
              <a:buClr>
                <a:schemeClr val="lt1"/>
              </a:buClr>
              <a:buSzPts val="2400"/>
              <a:buNone/>
            </a:pPr>
            <a:r>
              <a:t/>
            </a:r>
            <a:endParaRPr>
              <a:solidFill>
                <a:schemeClr val="dk1"/>
              </a:solidFill>
              <a:latin typeface="Roboto"/>
              <a:ea typeface="Roboto"/>
              <a:cs typeface="Roboto"/>
              <a:sym typeface="Roboto"/>
            </a:endParaRPr>
          </a:p>
        </p:txBody>
      </p:sp>
      <p:sp>
        <p:nvSpPr>
          <p:cNvPr id="355" name="Google Shape;355;p22"/>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Problem Formulation: Case Study</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3"/>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a:t>
            </a:r>
            <a:endParaRPr/>
          </a:p>
        </p:txBody>
      </p:sp>
      <p:sp>
        <p:nvSpPr>
          <p:cNvPr id="361" name="Google Shape;361;p23"/>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lt1"/>
              </a:buClr>
              <a:buSzPts val="2400"/>
              <a:buChar char="•"/>
            </a:pPr>
            <a:r>
              <a:rPr lang="en-US"/>
              <a:t>Group 1:</a:t>
            </a:r>
            <a:endParaRPr/>
          </a:p>
          <a:p>
            <a:pPr indent="0" lvl="0" marL="0" rtl="0" algn="l">
              <a:lnSpc>
                <a:spcPct val="90000"/>
              </a:lnSpc>
              <a:spcBef>
                <a:spcPts val="1000"/>
              </a:spcBef>
              <a:spcAft>
                <a:spcPts val="0"/>
              </a:spcAft>
              <a:buClr>
                <a:schemeClr val="lt1"/>
              </a:buClr>
              <a:buSzPts val="2400"/>
              <a:buNone/>
            </a:pPr>
            <a:r>
              <a:rPr lang="en-US"/>
              <a:t>Formulate the problem to this case</a:t>
            </a:r>
            <a:endParaRPr/>
          </a:p>
          <a:p>
            <a:pPr indent="0" lvl="0" marL="0" rtl="0" algn="l">
              <a:lnSpc>
                <a:spcPct val="90000"/>
              </a:lnSpc>
              <a:spcBef>
                <a:spcPts val="1000"/>
              </a:spcBef>
              <a:spcAft>
                <a:spcPts val="0"/>
              </a:spcAft>
              <a:buClr>
                <a:schemeClr val="lt1"/>
              </a:buClr>
              <a:buSzPts val="2400"/>
              <a:buNone/>
            </a:pPr>
            <a:r>
              <a:rPr lang="en-US"/>
              <a:t>“The Jarakah village is an area with a great landscape. It is stated in the hill. Look down below we can see the beautiful panorama with the presence of a wide expanse of swamp. The village has various agriculture commodities and potentially to be marketed namely ginger and brown sugar. The household main income resource is become farmer. The wealth of the household is middle to low. Create a business idea to increase the villagers prosperity but first formulate the problem.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4"/>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Excercise</a:t>
            </a:r>
            <a:endParaRPr/>
          </a:p>
        </p:txBody>
      </p:sp>
      <p:sp>
        <p:nvSpPr>
          <p:cNvPr id="367" name="Google Shape;367;p24"/>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a:t>Group 2</a:t>
            </a:r>
            <a:endParaRPr/>
          </a:p>
          <a:p>
            <a:pPr indent="-228600" lvl="0" marL="228600" rtl="0" algn="l">
              <a:lnSpc>
                <a:spcPct val="90000"/>
              </a:lnSpc>
              <a:spcBef>
                <a:spcPts val="1000"/>
              </a:spcBef>
              <a:spcAft>
                <a:spcPts val="0"/>
              </a:spcAft>
              <a:buClr>
                <a:schemeClr val="lt1"/>
              </a:buClr>
              <a:buSzPts val="2400"/>
              <a:buChar char="•"/>
            </a:pPr>
            <a:r>
              <a:rPr lang="en-US"/>
              <a:t>Formulate the problem to this case:</a:t>
            </a:r>
            <a:endParaRPr/>
          </a:p>
          <a:p>
            <a:pPr indent="0" lvl="0" marL="0" rtl="0" algn="l">
              <a:lnSpc>
                <a:spcPct val="90000"/>
              </a:lnSpc>
              <a:spcBef>
                <a:spcPts val="1000"/>
              </a:spcBef>
              <a:spcAft>
                <a:spcPts val="0"/>
              </a:spcAft>
              <a:buClr>
                <a:schemeClr val="lt1"/>
              </a:buClr>
              <a:buSzPts val="2400"/>
              <a:buNone/>
            </a:pPr>
            <a:r>
              <a:rPr lang="en-US"/>
              <a:t>“Food waste and loss are one of the driven factor of global warming. Food loss is mainly happen at the farm level. To reduce the food loss, it is important to apply good agriculture practice. Create a business idea to help the food loss at farm level. But first, formulate the problem. </a:t>
            </a:r>
            <a:endParaRPr/>
          </a:p>
          <a:p>
            <a:pPr indent="-76200" lvl="0" marL="228600" rtl="0" algn="l">
              <a:lnSpc>
                <a:spcPct val="90000"/>
              </a:lnSpc>
              <a:spcBef>
                <a:spcPts val="1000"/>
              </a:spcBef>
              <a:spcAft>
                <a:spcPts val="0"/>
              </a:spcAft>
              <a:buClr>
                <a:schemeClr val="lt1"/>
              </a:buClr>
              <a:buSzPts val="2400"/>
              <a:buNone/>
            </a:pPr>
            <a:r>
              <a:t/>
            </a:r>
            <a:endParaRPr/>
          </a:p>
          <a:p>
            <a:pPr indent="-76200" lvl="0" marL="228600" rtl="0" algn="l">
              <a:lnSpc>
                <a:spcPct val="90000"/>
              </a:lnSpc>
              <a:spcBef>
                <a:spcPts val="1000"/>
              </a:spcBef>
              <a:spcAft>
                <a:spcPts val="0"/>
              </a:spcAft>
              <a:buClr>
                <a:schemeClr val="lt1"/>
              </a:buClr>
              <a:buSzPts val="24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5"/>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a:t>
            </a:r>
            <a:endParaRPr/>
          </a:p>
        </p:txBody>
      </p:sp>
      <p:sp>
        <p:nvSpPr>
          <p:cNvPr id="373" name="Google Shape;373;p25"/>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a:t>Group 3</a:t>
            </a:r>
            <a:endParaRPr/>
          </a:p>
          <a:p>
            <a:pPr indent="-228600" lvl="0" marL="228600" rtl="0" algn="l">
              <a:lnSpc>
                <a:spcPct val="90000"/>
              </a:lnSpc>
              <a:spcBef>
                <a:spcPts val="1000"/>
              </a:spcBef>
              <a:spcAft>
                <a:spcPts val="0"/>
              </a:spcAft>
              <a:buClr>
                <a:schemeClr val="lt1"/>
              </a:buClr>
              <a:buSzPts val="2400"/>
              <a:buChar char="•"/>
            </a:pPr>
            <a:r>
              <a:rPr lang="en-US"/>
              <a:t>Formulate the problem to this case</a:t>
            </a:r>
            <a:endParaRPr/>
          </a:p>
          <a:p>
            <a:pPr indent="0" lvl="0" marL="0" rtl="0" algn="l">
              <a:lnSpc>
                <a:spcPct val="90000"/>
              </a:lnSpc>
              <a:spcBef>
                <a:spcPts val="1000"/>
              </a:spcBef>
              <a:spcAft>
                <a:spcPts val="0"/>
              </a:spcAft>
              <a:buClr>
                <a:schemeClr val="lt1"/>
              </a:buClr>
              <a:buSzPts val="2400"/>
              <a:buNone/>
            </a:pPr>
            <a:r>
              <a:rPr lang="en-US"/>
              <a:t>“create a business idea to help the yellow pumpkin to increase their income. The yellow pumpkin in Getasan village is high, the consumption is low so the production of yellow pumpkin frequently ends wasted. Formulate the problem before suggesting a new business model and business idea. </a:t>
            </a:r>
            <a:endParaRPr/>
          </a:p>
          <a:p>
            <a:pPr indent="-76200" lvl="0" marL="228600" rtl="0" algn="l">
              <a:lnSpc>
                <a:spcPct val="90000"/>
              </a:lnSpc>
              <a:spcBef>
                <a:spcPts val="1000"/>
              </a:spcBef>
              <a:spcAft>
                <a:spcPts val="0"/>
              </a:spcAft>
              <a:buClr>
                <a:schemeClr val="lt1"/>
              </a:buClr>
              <a:buSzPts val="24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6"/>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Guidance</a:t>
            </a:r>
            <a:endParaRPr/>
          </a:p>
        </p:txBody>
      </p:sp>
      <p:sp>
        <p:nvSpPr>
          <p:cNvPr id="379" name="Google Shape;379;p26"/>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a:solidFill>
                  <a:schemeClr val="dk1"/>
                </a:solidFill>
              </a:rPr>
              <a:t>The Team</a:t>
            </a:r>
            <a:endParaRPr/>
          </a:p>
          <a:p>
            <a:pPr indent="-228600" lvl="0" marL="228600" rtl="0" algn="l">
              <a:lnSpc>
                <a:spcPct val="90000"/>
              </a:lnSpc>
              <a:spcBef>
                <a:spcPts val="1000"/>
              </a:spcBef>
              <a:spcAft>
                <a:spcPts val="0"/>
              </a:spcAft>
              <a:buClr>
                <a:schemeClr val="lt1"/>
              </a:buClr>
              <a:buSzPts val="2400"/>
              <a:buChar char="•"/>
            </a:pPr>
            <a:r>
              <a:rPr lang="en-US"/>
              <a:t>Chose your team</a:t>
            </a:r>
            <a:endParaRPr/>
          </a:p>
          <a:p>
            <a:pPr indent="-228600" lvl="0" marL="228600" rtl="0" algn="l">
              <a:lnSpc>
                <a:spcPct val="90000"/>
              </a:lnSpc>
              <a:spcBef>
                <a:spcPts val="1000"/>
              </a:spcBef>
              <a:spcAft>
                <a:spcPts val="0"/>
              </a:spcAft>
              <a:buClr>
                <a:schemeClr val="lt1"/>
              </a:buClr>
              <a:buSzPts val="2400"/>
              <a:buChar char="•"/>
            </a:pPr>
            <a:r>
              <a:rPr lang="en-US"/>
              <a:t>1 team consists of 3-4 people </a:t>
            </a:r>
            <a:endParaRPr/>
          </a:p>
          <a:p>
            <a:pPr indent="-228600" lvl="0" marL="228600" rtl="0" algn="l">
              <a:lnSpc>
                <a:spcPct val="90000"/>
              </a:lnSpc>
              <a:spcBef>
                <a:spcPts val="1000"/>
              </a:spcBef>
              <a:spcAft>
                <a:spcPts val="0"/>
              </a:spcAft>
              <a:buClr>
                <a:schemeClr val="lt1"/>
              </a:buClr>
              <a:buSzPts val="2400"/>
              <a:buChar char="•"/>
            </a:pPr>
            <a:r>
              <a:rPr lang="en-US"/>
              <a:t>Chose the group of the 3 cases to be discussed</a:t>
            </a:r>
            <a:endParaRPr/>
          </a:p>
          <a:p>
            <a:pPr indent="-76200" lvl="0" marL="228600" rtl="0" algn="l">
              <a:lnSpc>
                <a:spcPct val="90000"/>
              </a:lnSpc>
              <a:spcBef>
                <a:spcPts val="1000"/>
              </a:spcBef>
              <a:spcAft>
                <a:spcPts val="0"/>
              </a:spcAft>
              <a:buClr>
                <a:schemeClr val="lt1"/>
              </a:buClr>
              <a:buSzPts val="2400"/>
              <a:buNone/>
            </a:pPr>
            <a:r>
              <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27"/>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Guidance</a:t>
            </a:r>
            <a:endParaRPr/>
          </a:p>
        </p:txBody>
      </p:sp>
      <p:sp>
        <p:nvSpPr>
          <p:cNvPr id="385" name="Google Shape;385;p27"/>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a:t>Formulate the problem by following step 1 and step 2</a:t>
            </a:r>
            <a:endParaRPr/>
          </a:p>
          <a:p>
            <a:pPr indent="-228600" lvl="0" marL="228600" rtl="0" algn="l">
              <a:lnSpc>
                <a:spcPct val="90000"/>
              </a:lnSpc>
              <a:spcBef>
                <a:spcPts val="1000"/>
              </a:spcBef>
              <a:spcAft>
                <a:spcPts val="0"/>
              </a:spcAft>
              <a:buClr>
                <a:schemeClr val="lt1"/>
              </a:buClr>
              <a:buSzPts val="2400"/>
              <a:buChar char="•"/>
            </a:pPr>
            <a:r>
              <a:rPr lang="en-US"/>
              <a:t>Use the tabel 1 to formulate problem displayed to step 1</a:t>
            </a:r>
            <a:endParaRPr/>
          </a:p>
          <a:p>
            <a:pPr indent="-228600" lvl="0" marL="228600" rtl="0" algn="l">
              <a:lnSpc>
                <a:spcPct val="90000"/>
              </a:lnSpc>
              <a:spcBef>
                <a:spcPts val="1000"/>
              </a:spcBef>
              <a:spcAft>
                <a:spcPts val="0"/>
              </a:spcAft>
              <a:buClr>
                <a:schemeClr val="lt1"/>
              </a:buClr>
              <a:buSzPts val="2400"/>
              <a:buChar char="•"/>
            </a:pPr>
            <a:r>
              <a:rPr lang="en-US"/>
              <a:t>Use the table 2 to identify the causes of the symptom displayed to step 2</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28"/>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Table 1</a:t>
            </a:r>
            <a:endParaRPr/>
          </a:p>
        </p:txBody>
      </p:sp>
      <p:graphicFrame>
        <p:nvGraphicFramePr>
          <p:cNvPr id="391" name="Google Shape;391;p28"/>
          <p:cNvGraphicFramePr/>
          <p:nvPr/>
        </p:nvGraphicFramePr>
        <p:xfrm>
          <a:off x="681038" y="2336800"/>
          <a:ext cx="3000000" cy="3000000"/>
        </p:xfrm>
        <a:graphic>
          <a:graphicData uri="http://schemas.openxmlformats.org/drawingml/2006/table">
            <a:tbl>
              <a:tblPr bandRow="1" firstRow="1">
                <a:noFill/>
                <a:tableStyleId>{96CF3EAC-BC16-482F-9EB4-3AE74D2C6DC8}</a:tableStyleId>
              </a:tblPr>
              <a:tblGrid>
                <a:gridCol w="9613900"/>
              </a:tblGrid>
              <a:tr h="997275">
                <a:tc>
                  <a:txBody>
                    <a:bodyPr/>
                    <a:lstStyle/>
                    <a:p>
                      <a:pPr indent="0" lvl="0" marL="0" marR="0" rtl="0" algn="ctr">
                        <a:spcBef>
                          <a:spcPts val="0"/>
                        </a:spcBef>
                        <a:spcAft>
                          <a:spcPts val="0"/>
                        </a:spcAft>
                        <a:buNone/>
                      </a:pPr>
                      <a:r>
                        <a:rPr lang="en-US" sz="1800" u="none" cap="none" strike="noStrike">
                          <a:solidFill>
                            <a:schemeClr val="dk1"/>
                          </a:solidFill>
                        </a:rPr>
                        <a:t>Problem Identified</a:t>
                      </a:r>
                      <a:endParaRPr sz="1800" u="none" cap="none" strike="noStrike">
                        <a:solidFill>
                          <a:schemeClr val="dk1"/>
                        </a:solidFill>
                      </a:endParaRPr>
                    </a:p>
                  </a:txBody>
                  <a:tcPr marT="45725" marB="45725" marR="91450" marL="91450" anchor="ctr"/>
                </a:tc>
              </a:tr>
              <a:tr h="997275">
                <a:tc>
                  <a:txBody>
                    <a:bodyPr/>
                    <a:lstStyle/>
                    <a:p>
                      <a:pPr indent="0" lvl="0" marL="0" marR="0" rtl="0" algn="l">
                        <a:spcBef>
                          <a:spcPts val="0"/>
                        </a:spcBef>
                        <a:spcAft>
                          <a:spcPts val="0"/>
                        </a:spcAft>
                        <a:buNone/>
                      </a:pPr>
                      <a:r>
                        <a:rPr lang="en-US" sz="1800" u="none" cap="none" strike="noStrike"/>
                        <a:t>…..write down here and make at least 2 paragraph. </a:t>
                      </a:r>
                      <a:endParaRPr sz="1800"/>
                    </a:p>
                  </a:txBody>
                  <a:tcPr marT="45725" marB="45725" marR="91450" marL="91450"/>
                </a:tc>
              </a:tr>
            </a:tbl>
          </a:graphicData>
        </a:graphic>
      </p:graphicFrame>
    </p:spTree>
  </p:cSld>
  <p:clrMapOvr>
    <a:masterClrMapping/>
  </p:clrMapOvr>
  <mc:AlternateContent>
    <mc:Choice Requires="p14">
      <p:transition spd="slow" p14:dur="700">
        <p:fad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29"/>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Table 2</a:t>
            </a:r>
            <a:endParaRPr/>
          </a:p>
        </p:txBody>
      </p:sp>
      <p:graphicFrame>
        <p:nvGraphicFramePr>
          <p:cNvPr id="397" name="Google Shape;397;p29"/>
          <p:cNvGraphicFramePr/>
          <p:nvPr/>
        </p:nvGraphicFramePr>
        <p:xfrm>
          <a:off x="834189" y="2336800"/>
          <a:ext cx="3000000" cy="3000000"/>
        </p:xfrm>
        <a:graphic>
          <a:graphicData uri="http://schemas.openxmlformats.org/drawingml/2006/table">
            <a:tbl>
              <a:tblPr bandRow="1" firstRow="1">
                <a:noFill/>
                <a:tableStyleId>{96CF3EAC-BC16-482F-9EB4-3AE74D2C6DC8}</a:tableStyleId>
              </a:tblPr>
              <a:tblGrid>
                <a:gridCol w="770025"/>
                <a:gridCol w="8690725"/>
              </a:tblGrid>
              <a:tr h="370850">
                <a:tc>
                  <a:txBody>
                    <a:bodyPr/>
                    <a:lstStyle/>
                    <a:p>
                      <a:pPr indent="0" lvl="0" marL="0" marR="0" rtl="0" algn="ctr">
                        <a:spcBef>
                          <a:spcPts val="0"/>
                        </a:spcBef>
                        <a:spcAft>
                          <a:spcPts val="0"/>
                        </a:spcAft>
                        <a:buNone/>
                      </a:pPr>
                      <a:r>
                        <a:rPr lang="en-US" sz="1800">
                          <a:solidFill>
                            <a:schemeClr val="dk1"/>
                          </a:solidFill>
                        </a:rPr>
                        <a:t>No</a:t>
                      </a:r>
                      <a:endParaRPr sz="1800">
                        <a:solidFill>
                          <a:schemeClr val="dk1"/>
                        </a:solidFill>
                      </a:endParaRPr>
                    </a:p>
                  </a:txBody>
                  <a:tcPr marT="45725" marB="45725" marR="91450" marL="91450"/>
                </a:tc>
                <a:tc>
                  <a:txBody>
                    <a:bodyPr/>
                    <a:lstStyle/>
                    <a:p>
                      <a:pPr indent="0" lvl="0" marL="0" marR="0" rtl="0" algn="ctr">
                        <a:spcBef>
                          <a:spcPts val="0"/>
                        </a:spcBef>
                        <a:spcAft>
                          <a:spcPts val="0"/>
                        </a:spcAft>
                        <a:buNone/>
                      </a:pPr>
                      <a:r>
                        <a:rPr lang="en-US" sz="1800">
                          <a:solidFill>
                            <a:schemeClr val="dk1"/>
                          </a:solidFill>
                        </a:rPr>
                        <a:t>Question</a:t>
                      </a:r>
                      <a:endParaRPr sz="1800">
                        <a:solidFill>
                          <a:schemeClr val="dk1"/>
                        </a:solidFill>
                      </a:endParaRPr>
                    </a:p>
                  </a:txBody>
                  <a:tcPr marT="45725" marB="45725" marR="91450" marL="91450"/>
                </a:tc>
              </a:tr>
              <a:tr h="370850">
                <a:tc>
                  <a:txBody>
                    <a:bodyPr/>
                    <a:lstStyle/>
                    <a:p>
                      <a:pPr indent="0" lvl="0" marL="0" marR="0" rtl="0" algn="l">
                        <a:spcBef>
                          <a:spcPts val="0"/>
                        </a:spcBef>
                        <a:spcAft>
                          <a:spcPts val="0"/>
                        </a:spcAft>
                        <a:buNone/>
                      </a:pPr>
                      <a:r>
                        <a:rPr lang="en-US" sz="1800"/>
                        <a:t>1</a:t>
                      </a:r>
                      <a:endParaRPr sz="1800"/>
                    </a:p>
                  </a:txBody>
                  <a:tcPr marT="45725" marB="45725" marR="91450" marL="91450"/>
                </a:tc>
                <a:tc>
                  <a:txBody>
                    <a:bodyPr/>
                    <a:lstStyle/>
                    <a:p>
                      <a:pPr indent="0" lvl="0" marL="0" marR="0" rtl="0" algn="l">
                        <a:spcBef>
                          <a:spcPts val="0"/>
                        </a:spcBef>
                        <a:spcAft>
                          <a:spcPts val="0"/>
                        </a:spcAft>
                        <a:buNone/>
                      </a:pPr>
                      <a:r>
                        <a:t/>
                      </a:r>
                      <a:endParaRPr sz="1800"/>
                    </a:p>
                  </a:txBody>
                  <a:tcPr marT="45725" marB="45725" marR="91450" marL="91450"/>
                </a:tc>
              </a:tr>
              <a:tr h="370850">
                <a:tc>
                  <a:txBody>
                    <a:bodyPr/>
                    <a:lstStyle/>
                    <a:p>
                      <a:pPr indent="0" lvl="0" marL="0" marR="0" rtl="0" algn="l">
                        <a:spcBef>
                          <a:spcPts val="0"/>
                        </a:spcBef>
                        <a:spcAft>
                          <a:spcPts val="0"/>
                        </a:spcAft>
                        <a:buNone/>
                      </a:pPr>
                      <a:r>
                        <a:rPr lang="en-US" sz="1800"/>
                        <a:t>2</a:t>
                      </a:r>
                      <a:endParaRPr sz="1800"/>
                    </a:p>
                  </a:txBody>
                  <a:tcPr marT="45725" marB="45725" marR="91450" marL="91450"/>
                </a:tc>
                <a:tc>
                  <a:txBody>
                    <a:bodyPr/>
                    <a:lstStyle/>
                    <a:p>
                      <a:pPr indent="0" lvl="0" marL="0" marR="0" rtl="0" algn="l">
                        <a:spcBef>
                          <a:spcPts val="0"/>
                        </a:spcBef>
                        <a:spcAft>
                          <a:spcPts val="0"/>
                        </a:spcAft>
                        <a:buNone/>
                      </a:pPr>
                      <a:r>
                        <a:t/>
                      </a:r>
                      <a:endParaRPr sz="1800"/>
                    </a:p>
                  </a:txBody>
                  <a:tcPr marT="45725" marB="45725" marR="91450" marL="91450"/>
                </a:tc>
              </a:tr>
              <a:tr h="370850">
                <a:tc>
                  <a:txBody>
                    <a:bodyPr/>
                    <a:lstStyle/>
                    <a:p>
                      <a:pPr indent="0" lvl="0" marL="0" marR="0" rtl="0" algn="l">
                        <a:spcBef>
                          <a:spcPts val="0"/>
                        </a:spcBef>
                        <a:spcAft>
                          <a:spcPts val="0"/>
                        </a:spcAft>
                        <a:buNone/>
                      </a:pPr>
                      <a:r>
                        <a:rPr lang="en-US" sz="1800"/>
                        <a:t>3</a:t>
                      </a:r>
                      <a:endParaRPr sz="1800"/>
                    </a:p>
                  </a:txBody>
                  <a:tcPr marT="45725" marB="45725" marR="91450" marL="91450"/>
                </a:tc>
                <a:tc>
                  <a:txBody>
                    <a:bodyPr/>
                    <a:lstStyle/>
                    <a:p>
                      <a:pPr indent="0" lvl="0" marL="0" marR="0" rtl="0" algn="l">
                        <a:spcBef>
                          <a:spcPts val="0"/>
                        </a:spcBef>
                        <a:spcAft>
                          <a:spcPts val="0"/>
                        </a:spcAft>
                        <a:buNone/>
                      </a:pPr>
                      <a:r>
                        <a:t/>
                      </a:r>
                      <a:endParaRPr sz="1800"/>
                    </a:p>
                  </a:txBody>
                  <a:tcPr marT="45725" marB="45725" marR="91450" marL="91450"/>
                </a:tc>
              </a:tr>
              <a:tr h="370850">
                <a:tc>
                  <a:txBody>
                    <a:bodyPr/>
                    <a:lstStyle/>
                    <a:p>
                      <a:pPr indent="0" lvl="0" marL="0" marR="0" rtl="0" algn="l">
                        <a:spcBef>
                          <a:spcPts val="0"/>
                        </a:spcBef>
                        <a:spcAft>
                          <a:spcPts val="0"/>
                        </a:spcAft>
                        <a:buNone/>
                      </a:pPr>
                      <a:r>
                        <a:rPr lang="en-US" sz="1800"/>
                        <a:t>…</a:t>
                      </a:r>
                      <a:endParaRPr sz="1800"/>
                    </a:p>
                  </a:txBody>
                  <a:tcPr marT="45725" marB="45725" marR="91450" marL="91450"/>
                </a:tc>
                <a:tc>
                  <a:txBody>
                    <a:bodyPr/>
                    <a:lstStyle/>
                    <a:p>
                      <a:pPr indent="0" lvl="0" marL="0" marR="0" rtl="0" algn="l">
                        <a:spcBef>
                          <a:spcPts val="0"/>
                        </a:spcBef>
                        <a:spcAft>
                          <a:spcPts val="0"/>
                        </a:spcAft>
                        <a:buNone/>
                      </a:pPr>
                      <a:r>
                        <a:t/>
                      </a:r>
                      <a:endParaRPr sz="1800"/>
                    </a:p>
                  </a:txBody>
                  <a:tcPr marT="45725" marB="45725" marR="91450" marL="91450"/>
                </a:tc>
              </a:tr>
            </a:tbl>
          </a:graphicData>
        </a:graphic>
      </p:graphicFrame>
    </p:spTree>
  </p:cSld>
  <p:clrMapOvr>
    <a:masterClrMapping/>
  </p:clrMapOvr>
  <mc:AlternateContent>
    <mc:Choice Requires="p14">
      <p:transition spd="slow" p14:dur="7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0"/>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lang="en-US">
                <a:solidFill>
                  <a:schemeClr val="dk1"/>
                </a:solidFill>
              </a:rPr>
              <a:t>The Paper</a:t>
            </a:r>
            <a:endParaRPr/>
          </a:p>
          <a:p>
            <a:pPr indent="-228600" lvl="0" marL="228600" rtl="0" algn="l">
              <a:lnSpc>
                <a:spcPct val="90000"/>
              </a:lnSpc>
              <a:spcBef>
                <a:spcPts val="1000"/>
              </a:spcBef>
              <a:spcAft>
                <a:spcPts val="0"/>
              </a:spcAft>
              <a:buClr>
                <a:schemeClr val="lt1"/>
              </a:buClr>
              <a:buSzPct val="100000"/>
              <a:buFont typeface="Trebuchet MS"/>
              <a:buChar char="-"/>
            </a:pPr>
            <a:r>
              <a:rPr lang="en-US"/>
              <a:t>Use the microsoft word</a:t>
            </a:r>
            <a:endParaRPr/>
          </a:p>
          <a:p>
            <a:pPr indent="-228600" lvl="0" marL="228600" rtl="0" algn="l">
              <a:lnSpc>
                <a:spcPct val="90000"/>
              </a:lnSpc>
              <a:spcBef>
                <a:spcPts val="1000"/>
              </a:spcBef>
              <a:spcAft>
                <a:spcPts val="0"/>
              </a:spcAft>
              <a:buClr>
                <a:schemeClr val="lt1"/>
              </a:buClr>
              <a:buSzPct val="100000"/>
              <a:buFont typeface="Trebuchet MS"/>
              <a:buChar char="-"/>
            </a:pPr>
            <a:r>
              <a:rPr lang="en-US"/>
              <a:t>The content is Not less and not more than 5 pages</a:t>
            </a:r>
            <a:endParaRPr/>
          </a:p>
          <a:p>
            <a:pPr indent="-228600" lvl="0" marL="228600" rtl="0" algn="l">
              <a:lnSpc>
                <a:spcPct val="90000"/>
              </a:lnSpc>
              <a:spcBef>
                <a:spcPts val="1000"/>
              </a:spcBef>
              <a:spcAft>
                <a:spcPts val="0"/>
              </a:spcAft>
              <a:buClr>
                <a:schemeClr val="lt1"/>
              </a:buClr>
              <a:buSzPct val="100000"/>
              <a:buFont typeface="Trebuchet MS"/>
              <a:buChar char="-"/>
            </a:pPr>
            <a:r>
              <a:rPr lang="en-US"/>
              <a:t>1 page for cover to write down the team member name, and the title of the project</a:t>
            </a:r>
            <a:endParaRPr/>
          </a:p>
          <a:p>
            <a:pPr indent="-228600" lvl="0" marL="228600" rtl="0" algn="l">
              <a:lnSpc>
                <a:spcPct val="90000"/>
              </a:lnSpc>
              <a:spcBef>
                <a:spcPts val="1000"/>
              </a:spcBef>
              <a:spcAft>
                <a:spcPts val="0"/>
              </a:spcAft>
              <a:buClr>
                <a:schemeClr val="lt1"/>
              </a:buClr>
              <a:buSzPct val="100000"/>
              <a:buFont typeface="Trebuchet MS"/>
              <a:buChar char="-"/>
            </a:pPr>
            <a:r>
              <a:rPr lang="en-US"/>
              <a:t>Font: TNR</a:t>
            </a:r>
            <a:endParaRPr/>
          </a:p>
          <a:p>
            <a:pPr indent="-228600" lvl="0" marL="228600" rtl="0" algn="l">
              <a:lnSpc>
                <a:spcPct val="90000"/>
              </a:lnSpc>
              <a:spcBef>
                <a:spcPts val="1000"/>
              </a:spcBef>
              <a:spcAft>
                <a:spcPts val="0"/>
              </a:spcAft>
              <a:buClr>
                <a:schemeClr val="lt1"/>
              </a:buClr>
              <a:buSzPct val="100000"/>
              <a:buFont typeface="Trebuchet MS"/>
              <a:buChar char="-"/>
            </a:pPr>
            <a:r>
              <a:rPr lang="en-US"/>
              <a:t>Font size : 12</a:t>
            </a:r>
            <a:endParaRPr/>
          </a:p>
          <a:p>
            <a:pPr indent="-228600" lvl="0" marL="228600" rtl="0" algn="l">
              <a:lnSpc>
                <a:spcPct val="90000"/>
              </a:lnSpc>
              <a:spcBef>
                <a:spcPts val="1000"/>
              </a:spcBef>
              <a:spcAft>
                <a:spcPts val="0"/>
              </a:spcAft>
              <a:buClr>
                <a:schemeClr val="lt1"/>
              </a:buClr>
              <a:buSzPct val="100000"/>
              <a:buFont typeface="Trebuchet MS"/>
              <a:buChar char="-"/>
            </a:pPr>
            <a:r>
              <a:rPr lang="en-US"/>
              <a:t>Space line : 1,5</a:t>
            </a:r>
            <a:endParaRPr/>
          </a:p>
          <a:p>
            <a:pPr indent="-228600" lvl="0" marL="228600" rtl="0" algn="l">
              <a:lnSpc>
                <a:spcPct val="90000"/>
              </a:lnSpc>
              <a:spcBef>
                <a:spcPts val="1000"/>
              </a:spcBef>
              <a:spcAft>
                <a:spcPts val="0"/>
              </a:spcAft>
              <a:buClr>
                <a:schemeClr val="lt1"/>
              </a:buClr>
              <a:buSzPct val="100000"/>
              <a:buFont typeface="Trebuchet MS"/>
              <a:buChar char="-"/>
            </a:pPr>
            <a:r>
              <a:rPr lang="en-US"/>
              <a:t>Put the table 1 and table 2 in the paper and elaborate them</a:t>
            </a:r>
            <a:endParaRPr/>
          </a:p>
          <a:p>
            <a:pPr indent="-87629" lvl="0" marL="228600" rtl="0" algn="l">
              <a:lnSpc>
                <a:spcPct val="90000"/>
              </a:lnSpc>
              <a:spcBef>
                <a:spcPts val="1000"/>
              </a:spcBef>
              <a:spcAft>
                <a:spcPts val="0"/>
              </a:spcAft>
              <a:buClr>
                <a:schemeClr val="lt1"/>
              </a:buClr>
              <a:buSzPct val="100000"/>
              <a:buFont typeface="Trebuchet MS"/>
              <a:buNone/>
            </a:pPr>
            <a:r>
              <a:t/>
            </a:r>
            <a:endParaRPr/>
          </a:p>
        </p:txBody>
      </p:sp>
      <p:sp>
        <p:nvSpPr>
          <p:cNvPr id="403" name="Google Shape;403;p30"/>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Guidance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1"/>
          <p:cNvSpPr txBox="1"/>
          <p:nvPr>
            <p:ph idx="1" type="body"/>
          </p:nvPr>
        </p:nvSpPr>
        <p:spPr>
          <a:xfrm>
            <a:off x="680321" y="2336873"/>
            <a:ext cx="9613861" cy="359931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lt1"/>
              </a:buClr>
              <a:buSzPts val="2400"/>
              <a:buChar char="•"/>
            </a:pPr>
            <a:r>
              <a:rPr lang="en-US"/>
              <a:t>Submit to flearn</a:t>
            </a:r>
            <a:endParaRPr/>
          </a:p>
          <a:p>
            <a:pPr indent="-228600" lvl="0" marL="228600" rtl="0" algn="l">
              <a:lnSpc>
                <a:spcPct val="90000"/>
              </a:lnSpc>
              <a:spcBef>
                <a:spcPts val="1000"/>
              </a:spcBef>
              <a:spcAft>
                <a:spcPts val="0"/>
              </a:spcAft>
              <a:buClr>
                <a:schemeClr val="lt1"/>
              </a:buClr>
              <a:buSzPts val="2400"/>
              <a:buChar char="•"/>
            </a:pPr>
            <a:r>
              <a:rPr lang="en-US"/>
              <a:t>Marking Indicators:</a:t>
            </a:r>
            <a:endParaRPr/>
          </a:p>
          <a:p>
            <a:pPr indent="0" lvl="0" marL="0" rtl="0" algn="l">
              <a:lnSpc>
                <a:spcPct val="90000"/>
              </a:lnSpc>
              <a:spcBef>
                <a:spcPts val="1000"/>
              </a:spcBef>
              <a:spcAft>
                <a:spcPts val="0"/>
              </a:spcAft>
              <a:buClr>
                <a:schemeClr val="lt1"/>
              </a:buClr>
              <a:buSzPts val="2400"/>
              <a:buNone/>
            </a:pPr>
            <a:r>
              <a:rPr lang="en-US"/>
              <a:t>- Systematic idea : 10%</a:t>
            </a:r>
            <a:endParaRPr/>
          </a:p>
          <a:p>
            <a:pPr indent="-228600" lvl="0" marL="228600" rtl="0" algn="l">
              <a:lnSpc>
                <a:spcPct val="90000"/>
              </a:lnSpc>
              <a:spcBef>
                <a:spcPts val="1000"/>
              </a:spcBef>
              <a:spcAft>
                <a:spcPts val="0"/>
              </a:spcAft>
              <a:buClr>
                <a:schemeClr val="lt1"/>
              </a:buClr>
              <a:buSzPts val="2400"/>
              <a:buFont typeface="Trebuchet MS"/>
              <a:buChar char="-"/>
            </a:pPr>
            <a:r>
              <a:rPr lang="en-US"/>
              <a:t>Originality : 30%</a:t>
            </a:r>
            <a:endParaRPr/>
          </a:p>
          <a:p>
            <a:pPr indent="-228600" lvl="0" marL="228600" rtl="0" algn="l">
              <a:lnSpc>
                <a:spcPct val="90000"/>
              </a:lnSpc>
              <a:spcBef>
                <a:spcPts val="1000"/>
              </a:spcBef>
              <a:spcAft>
                <a:spcPts val="0"/>
              </a:spcAft>
              <a:buClr>
                <a:schemeClr val="lt1"/>
              </a:buClr>
              <a:buSzPts val="2400"/>
              <a:buFont typeface="Trebuchet MS"/>
              <a:buChar char="-"/>
            </a:pPr>
            <a:r>
              <a:rPr lang="en-US"/>
              <a:t>Creativity : 30 %</a:t>
            </a:r>
            <a:endParaRPr/>
          </a:p>
          <a:p>
            <a:pPr indent="-228600" lvl="0" marL="228600" rtl="0" algn="l">
              <a:lnSpc>
                <a:spcPct val="90000"/>
              </a:lnSpc>
              <a:spcBef>
                <a:spcPts val="1000"/>
              </a:spcBef>
              <a:spcAft>
                <a:spcPts val="0"/>
              </a:spcAft>
              <a:buClr>
                <a:schemeClr val="lt1"/>
              </a:buClr>
              <a:buSzPts val="2400"/>
              <a:buFont typeface="Trebuchet MS"/>
              <a:buChar char="-"/>
            </a:pPr>
            <a:r>
              <a:rPr lang="en-US"/>
              <a:t>Obedience to the task requirements : 10%</a:t>
            </a:r>
            <a:endParaRPr/>
          </a:p>
          <a:p>
            <a:pPr indent="0" lvl="0" marL="0" rtl="0" algn="l">
              <a:lnSpc>
                <a:spcPct val="90000"/>
              </a:lnSpc>
              <a:spcBef>
                <a:spcPts val="1000"/>
              </a:spcBef>
              <a:spcAft>
                <a:spcPts val="0"/>
              </a:spcAft>
              <a:buClr>
                <a:schemeClr val="lt1"/>
              </a:buClr>
              <a:buSzPts val="2400"/>
              <a:buNone/>
            </a:pPr>
            <a:r>
              <a:rPr lang="en-US"/>
              <a:t>- Highest score is 80</a:t>
            </a:r>
            <a:endParaRPr/>
          </a:p>
        </p:txBody>
      </p:sp>
      <p:sp>
        <p:nvSpPr>
          <p:cNvPr id="409" name="Google Shape;409;p31"/>
          <p:cNvSpPr txBox="1"/>
          <p:nvPr>
            <p:ph type="title"/>
          </p:nvPr>
        </p:nvSpPr>
        <p:spPr>
          <a:xfrm>
            <a:off x="680321" y="753228"/>
            <a:ext cx="9613861" cy="1080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rebuchet MS"/>
              <a:buNone/>
            </a:pPr>
            <a:r>
              <a:rPr lang="en-US"/>
              <a:t>Exercise Guidance</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1_Berlin">
  <a:themeElements>
    <a:clrScheme name="Berlin">
      <a:dk1>
        <a:srgbClr val="000000"/>
      </a:dk1>
      <a:lt1>
        <a:srgbClr val="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2014-04-17T23:07:25Z</dcterms:created>
  <dc:creator>Liska Mora</dc:creator>
</cp:coreProperties>
</file>