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8385F3-A1ED-4DA2-97E3-820D0C6237F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683DAA-C106-4DF0-B6D0-9D1B5D8BA353}">
      <dgm:prSet phldrT="[Text]" custT="1"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 sz="1600" b="1">
              <a:solidFill>
                <a:schemeClr val="tx1"/>
              </a:solidFill>
              <a:latin typeface="Goudy Old Style" panose="02020502050305020303" pitchFamily="18" charset="0"/>
            </a:rPr>
            <a:t>Factors of the Denominator</a:t>
          </a:r>
        </a:p>
      </dgm:t>
    </dgm:pt>
    <dgm:pt modelId="{D6A45F13-2599-4C66-B40E-E17804641DFC}" type="parTrans" cxnId="{2B11C61A-9589-41FC-826F-022E758D02B6}">
      <dgm:prSet/>
      <dgm:spPr/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955A8708-C493-4780-9489-4A43EF46EF45}" type="sibTrans" cxnId="{2B11C61A-9589-41FC-826F-022E758D02B6}">
      <dgm:prSet/>
      <dgm:spPr/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AE8368E4-D628-49A3-AB2D-FE46109B64C1}">
      <dgm:prSet phldrT="[Text]"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>
              <a:solidFill>
                <a:schemeClr val="tx1"/>
              </a:solidFill>
              <a:latin typeface="Goudy Old Style" panose="02020502050305020303" pitchFamily="18" charset="0"/>
            </a:rPr>
            <a:t>Linear factors </a:t>
          </a:r>
        </a:p>
      </dgm:t>
    </dgm:pt>
    <dgm:pt modelId="{C1410AB2-E59F-487D-A759-150B936BC8F4}" type="parTrans" cxnId="{7A55C717-FE65-49CF-AB3A-459AD2A360DA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DBBE8DA7-2AD2-45BB-B8FA-9AE2EE1D3C25}" type="sibTrans" cxnId="{7A55C717-FE65-49CF-AB3A-459AD2A360DA}">
      <dgm:prSet/>
      <dgm:spPr/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FFA7D080-E94A-4202-98AC-F53B44EB3116}">
      <dgm:prSet phldrT="[Text]"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>
              <a:solidFill>
                <a:schemeClr val="tx1"/>
              </a:solidFill>
              <a:latin typeface="Goudy Old Style" panose="02020502050305020303" pitchFamily="18" charset="0"/>
            </a:rPr>
            <a:t>Non-repeated</a:t>
          </a:r>
        </a:p>
      </dgm:t>
    </dgm:pt>
    <dgm:pt modelId="{65B3D5D2-70A5-4665-BCF7-4BC886FB1A1B}" type="parTrans" cxnId="{34D370CA-5341-4E6B-8731-7EEF9F15BAA0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BD83DF73-43B5-4E72-A5F4-A8BCBF7246C1}" type="sibTrans" cxnId="{34D370CA-5341-4E6B-8731-7EEF9F15BAA0}">
      <dgm:prSet/>
      <dgm:spPr/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A18CB146-3F2D-4DDD-AD86-5662182AFC9E}">
      <dgm:prSet phldrT="[Text]"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>
              <a:solidFill>
                <a:schemeClr val="tx1"/>
              </a:solidFill>
              <a:latin typeface="Goudy Old Style" panose="02020502050305020303" pitchFamily="18" charset="0"/>
            </a:rPr>
            <a:t>Repeated</a:t>
          </a:r>
        </a:p>
      </dgm:t>
    </dgm:pt>
    <dgm:pt modelId="{848F7BF0-A162-4527-85CF-0C2F093D0C46}" type="parTrans" cxnId="{027D0201-ED67-4884-8A03-D056A7FBB80A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F1DB20CF-36EA-4853-91E7-37F409A69C3B}" type="sibTrans" cxnId="{027D0201-ED67-4884-8A03-D056A7FBB80A}">
      <dgm:prSet/>
      <dgm:spPr/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0B963899-AFB2-42DA-A221-B2F2267E85F0}">
      <dgm:prSet phldrT="[Text]"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>
              <a:solidFill>
                <a:schemeClr val="tx1"/>
              </a:solidFill>
              <a:latin typeface="Goudy Old Style" panose="02020502050305020303" pitchFamily="18" charset="0"/>
            </a:rPr>
            <a:t>Quadratic factors </a:t>
          </a:r>
        </a:p>
      </dgm:t>
    </dgm:pt>
    <dgm:pt modelId="{1084F433-13D3-4C75-BDAF-C07BD4AC9F37}" type="parTrans" cxnId="{D120B645-2C85-49BA-88FE-1A975232B242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183B79FB-82B8-410E-967C-72F7BB175DC1}" type="sibTrans" cxnId="{D120B645-2C85-49BA-88FE-1A975232B242}">
      <dgm:prSet/>
      <dgm:spPr/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51F86E9A-E441-4E66-B52E-A29B6E1CDD9C}">
      <dgm:prSet phldrT="[Text]"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>
              <a:solidFill>
                <a:schemeClr val="tx1"/>
              </a:solidFill>
              <a:latin typeface="Goudy Old Style" panose="02020502050305020303" pitchFamily="18" charset="0"/>
            </a:rPr>
            <a:t>Non-repeated</a:t>
          </a:r>
        </a:p>
      </dgm:t>
    </dgm:pt>
    <dgm:pt modelId="{3A030789-9574-46B1-BADE-D9B4E826FDEA}" type="parTrans" cxnId="{E5723128-11F9-463C-B90D-AEFFF6CB36B3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FF5F9BC7-15A8-4508-827E-4CF4AA008098}" type="sibTrans" cxnId="{E5723128-11F9-463C-B90D-AEFFF6CB36B3}">
      <dgm:prSet/>
      <dgm:spPr/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422AFA81-345E-4A25-BC45-AEA5BF39EE01}">
      <dgm:prSet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>
              <a:solidFill>
                <a:schemeClr val="tx1"/>
              </a:solidFill>
              <a:latin typeface="Goudy Old Style" panose="02020502050305020303" pitchFamily="18" charset="0"/>
            </a:rPr>
            <a:t>Repeated</a:t>
          </a:r>
        </a:p>
      </dgm:t>
    </dgm:pt>
    <dgm:pt modelId="{10477B04-18C8-4F9B-B0CB-0BDB4EFC33F5}" type="parTrans" cxnId="{B3A2D399-8143-4661-BC54-ACD0EE08CF9B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31BA92E0-A4B1-471B-A524-2D7E1E637572}" type="sibTrans" cxnId="{B3A2D399-8143-4661-BC54-ACD0EE08CF9B}">
      <dgm:prSet/>
      <dgm:spPr/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964E630D-25EB-4018-9266-305DD796247F}">
      <dgm:prSet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>
              <a:solidFill>
                <a:schemeClr val="tx1"/>
              </a:solidFill>
              <a:latin typeface="Goudy Old Style" panose="02020502050305020303" pitchFamily="18" charset="0"/>
            </a:rPr>
            <a:t>CASE I</a:t>
          </a:r>
        </a:p>
      </dgm:t>
    </dgm:pt>
    <dgm:pt modelId="{2DB3455F-9A10-42DA-BB13-3AA3A76CE1B1}" type="parTrans" cxnId="{F44605D5-9B0E-4DF6-A6D4-5532096C9647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9FAF9402-FDA6-41DF-81BC-BEE4CD084C7E}" type="sibTrans" cxnId="{F44605D5-9B0E-4DF6-A6D4-5532096C9647}">
      <dgm:prSet/>
      <dgm:spPr/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7BAA0F72-1B7D-4BBF-BCC8-DAF6C292A1B8}">
      <dgm:prSet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>
              <a:solidFill>
                <a:schemeClr val="tx1"/>
              </a:solidFill>
              <a:latin typeface="Goudy Old Style" panose="02020502050305020303" pitchFamily="18" charset="0"/>
            </a:rPr>
            <a:t>CASE II</a:t>
          </a:r>
        </a:p>
      </dgm:t>
    </dgm:pt>
    <dgm:pt modelId="{85EC6CAD-D4A9-4F26-81C4-D112071EC580}" type="parTrans" cxnId="{02E2070F-E581-4B79-9D24-A9A2DCD23AEA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5081C5CB-2678-4E0C-8E84-14161CB86CC4}" type="sibTrans" cxnId="{02E2070F-E581-4B79-9D24-A9A2DCD23AEA}">
      <dgm:prSet/>
      <dgm:spPr/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1708D14E-557C-4CFF-A00F-43C70CD6D1DB}">
      <dgm:prSet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>
              <a:solidFill>
                <a:schemeClr val="tx1"/>
              </a:solidFill>
              <a:latin typeface="Goudy Old Style" panose="02020502050305020303" pitchFamily="18" charset="0"/>
            </a:rPr>
            <a:t>CASE III</a:t>
          </a:r>
        </a:p>
      </dgm:t>
    </dgm:pt>
    <dgm:pt modelId="{9660AA39-099B-46DD-9160-543D3F29A1EB}" type="parTrans" cxnId="{A3D8844E-E28C-4F1C-9E5A-18AB70333CA0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D71815A0-0889-4CF6-9864-5A693E39B723}" type="sibTrans" cxnId="{A3D8844E-E28C-4F1C-9E5A-18AB70333CA0}">
      <dgm:prSet/>
      <dgm:spPr/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2E2F84C4-B59D-4BFC-A2C1-61CEB097210D}">
      <dgm:prSet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 b="0" dirty="0">
              <a:solidFill>
                <a:schemeClr val="tx1"/>
              </a:solidFill>
              <a:latin typeface="Goudy Old Style" panose="02020502050305020303" pitchFamily="18" charset="0"/>
            </a:rPr>
            <a:t>CASE IV</a:t>
          </a:r>
        </a:p>
      </dgm:t>
    </dgm:pt>
    <dgm:pt modelId="{84A699AB-BDAF-4DE6-AA6A-B8AA72EA0744}" type="parTrans" cxnId="{C55FC14F-70B3-4FB2-8DA2-66BE2D5779E9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E09DC93B-2DC1-4F01-9F85-2C79F421513D}" type="sibTrans" cxnId="{C55FC14F-70B3-4FB2-8DA2-66BE2D5779E9}">
      <dgm:prSet/>
      <dgm:spPr/>
      <dgm:t>
        <a:bodyPr/>
        <a:lstStyle/>
        <a:p>
          <a:pPr algn="ctr"/>
          <a:endParaRPr lang="en-US">
            <a:solidFill>
              <a:schemeClr val="tx1"/>
            </a:solidFill>
          </a:endParaRPr>
        </a:p>
      </dgm:t>
    </dgm:pt>
    <dgm:pt modelId="{43C5F5BB-C491-411D-B8FC-328C0B13FD30}" type="pres">
      <dgm:prSet presAssocID="{7C8385F3-A1ED-4DA2-97E3-820D0C6237F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BED9935-6AEC-461F-9197-4913C5FC784C}" type="pres">
      <dgm:prSet presAssocID="{1A683DAA-C106-4DF0-B6D0-9D1B5D8BA353}" presName="root1" presStyleCnt="0"/>
      <dgm:spPr/>
    </dgm:pt>
    <dgm:pt modelId="{E2AB5AB2-89B0-45B4-8118-4527DF053197}" type="pres">
      <dgm:prSet presAssocID="{1A683DAA-C106-4DF0-B6D0-9D1B5D8BA353}" presName="LevelOneTextNode" presStyleLbl="node0" presStyleIdx="0" presStyleCnt="1" custScaleX="188012" custScaleY="164350">
        <dgm:presLayoutVars>
          <dgm:chPref val="3"/>
        </dgm:presLayoutVars>
      </dgm:prSet>
      <dgm:spPr/>
    </dgm:pt>
    <dgm:pt modelId="{585B9C43-ADB3-47CB-8A37-E74E9F32D871}" type="pres">
      <dgm:prSet presAssocID="{1A683DAA-C106-4DF0-B6D0-9D1B5D8BA353}" presName="level2hierChild" presStyleCnt="0"/>
      <dgm:spPr/>
    </dgm:pt>
    <dgm:pt modelId="{BD4A6FBC-9FE8-4225-8E66-3E1F729BFAD3}" type="pres">
      <dgm:prSet presAssocID="{C1410AB2-E59F-487D-A759-150B936BC8F4}" presName="conn2-1" presStyleLbl="parChTrans1D2" presStyleIdx="0" presStyleCnt="2"/>
      <dgm:spPr/>
    </dgm:pt>
    <dgm:pt modelId="{B9EC33DF-E675-41D2-A852-77694081A193}" type="pres">
      <dgm:prSet presAssocID="{C1410AB2-E59F-487D-A759-150B936BC8F4}" presName="connTx" presStyleLbl="parChTrans1D2" presStyleIdx="0" presStyleCnt="2"/>
      <dgm:spPr/>
    </dgm:pt>
    <dgm:pt modelId="{C6CE1E26-3266-47B1-BEF0-BFD3FACE6D48}" type="pres">
      <dgm:prSet presAssocID="{AE8368E4-D628-49A3-AB2D-FE46109B64C1}" presName="root2" presStyleCnt="0"/>
      <dgm:spPr/>
    </dgm:pt>
    <dgm:pt modelId="{D4C50559-D0A1-40C8-88D1-20497E2E24A8}" type="pres">
      <dgm:prSet presAssocID="{AE8368E4-D628-49A3-AB2D-FE46109B64C1}" presName="LevelTwoTextNode" presStyleLbl="node2" presStyleIdx="0" presStyleCnt="2">
        <dgm:presLayoutVars>
          <dgm:chPref val="3"/>
        </dgm:presLayoutVars>
      </dgm:prSet>
      <dgm:spPr/>
    </dgm:pt>
    <dgm:pt modelId="{A930EFB6-69D6-4985-9BD8-A3040527F0DD}" type="pres">
      <dgm:prSet presAssocID="{AE8368E4-D628-49A3-AB2D-FE46109B64C1}" presName="level3hierChild" presStyleCnt="0"/>
      <dgm:spPr/>
    </dgm:pt>
    <dgm:pt modelId="{603D6667-6189-4791-AA81-E12062C48127}" type="pres">
      <dgm:prSet presAssocID="{65B3D5D2-70A5-4665-BCF7-4BC886FB1A1B}" presName="conn2-1" presStyleLbl="parChTrans1D3" presStyleIdx="0" presStyleCnt="4"/>
      <dgm:spPr/>
    </dgm:pt>
    <dgm:pt modelId="{84B5B717-A563-4508-8EC7-F5AE160FC835}" type="pres">
      <dgm:prSet presAssocID="{65B3D5D2-70A5-4665-BCF7-4BC886FB1A1B}" presName="connTx" presStyleLbl="parChTrans1D3" presStyleIdx="0" presStyleCnt="4"/>
      <dgm:spPr/>
    </dgm:pt>
    <dgm:pt modelId="{3E584AF3-DFF4-4DF1-A292-35B02737681C}" type="pres">
      <dgm:prSet presAssocID="{FFA7D080-E94A-4202-98AC-F53B44EB3116}" presName="root2" presStyleCnt="0"/>
      <dgm:spPr/>
    </dgm:pt>
    <dgm:pt modelId="{8EFB9B19-EEDD-42BD-81A0-62044D515CC1}" type="pres">
      <dgm:prSet presAssocID="{FFA7D080-E94A-4202-98AC-F53B44EB3116}" presName="LevelTwoTextNode" presStyleLbl="node3" presStyleIdx="0" presStyleCnt="4">
        <dgm:presLayoutVars>
          <dgm:chPref val="3"/>
        </dgm:presLayoutVars>
      </dgm:prSet>
      <dgm:spPr/>
    </dgm:pt>
    <dgm:pt modelId="{8501905F-3A76-43C7-A44D-53526A779D5D}" type="pres">
      <dgm:prSet presAssocID="{FFA7D080-E94A-4202-98AC-F53B44EB3116}" presName="level3hierChild" presStyleCnt="0"/>
      <dgm:spPr/>
    </dgm:pt>
    <dgm:pt modelId="{39C528C5-7B49-4EA0-B3C0-DFDFBFC82161}" type="pres">
      <dgm:prSet presAssocID="{2DB3455F-9A10-42DA-BB13-3AA3A76CE1B1}" presName="conn2-1" presStyleLbl="parChTrans1D4" presStyleIdx="0" presStyleCnt="4"/>
      <dgm:spPr/>
    </dgm:pt>
    <dgm:pt modelId="{4298004B-1366-4ED9-9728-AF7A2B4CED02}" type="pres">
      <dgm:prSet presAssocID="{2DB3455F-9A10-42DA-BB13-3AA3A76CE1B1}" presName="connTx" presStyleLbl="parChTrans1D4" presStyleIdx="0" presStyleCnt="4"/>
      <dgm:spPr/>
    </dgm:pt>
    <dgm:pt modelId="{F9651FD6-0102-40C4-8BD8-127F81542C21}" type="pres">
      <dgm:prSet presAssocID="{964E630D-25EB-4018-9266-305DD796247F}" presName="root2" presStyleCnt="0"/>
      <dgm:spPr/>
    </dgm:pt>
    <dgm:pt modelId="{ECD87A1B-10C4-487B-86F4-973FA6CD8A0D}" type="pres">
      <dgm:prSet presAssocID="{964E630D-25EB-4018-9266-305DD796247F}" presName="LevelTwoTextNode" presStyleLbl="node4" presStyleIdx="0" presStyleCnt="4">
        <dgm:presLayoutVars>
          <dgm:chPref val="3"/>
        </dgm:presLayoutVars>
      </dgm:prSet>
      <dgm:spPr/>
    </dgm:pt>
    <dgm:pt modelId="{48A0140F-BDC9-4D08-BD4A-90EBA22245B4}" type="pres">
      <dgm:prSet presAssocID="{964E630D-25EB-4018-9266-305DD796247F}" presName="level3hierChild" presStyleCnt="0"/>
      <dgm:spPr/>
    </dgm:pt>
    <dgm:pt modelId="{55B6A20F-02C4-4935-9F3A-C10BC545B59B}" type="pres">
      <dgm:prSet presAssocID="{848F7BF0-A162-4527-85CF-0C2F093D0C46}" presName="conn2-1" presStyleLbl="parChTrans1D3" presStyleIdx="1" presStyleCnt="4"/>
      <dgm:spPr/>
    </dgm:pt>
    <dgm:pt modelId="{2F60E0D2-0CB3-4B3E-AB61-0311DC95C0F6}" type="pres">
      <dgm:prSet presAssocID="{848F7BF0-A162-4527-85CF-0C2F093D0C46}" presName="connTx" presStyleLbl="parChTrans1D3" presStyleIdx="1" presStyleCnt="4"/>
      <dgm:spPr/>
    </dgm:pt>
    <dgm:pt modelId="{8AF3FD8F-D371-4E4E-9757-BA23CF60F437}" type="pres">
      <dgm:prSet presAssocID="{A18CB146-3F2D-4DDD-AD86-5662182AFC9E}" presName="root2" presStyleCnt="0"/>
      <dgm:spPr/>
    </dgm:pt>
    <dgm:pt modelId="{84406101-968D-4B73-9AF0-83BF6014EA7F}" type="pres">
      <dgm:prSet presAssocID="{A18CB146-3F2D-4DDD-AD86-5662182AFC9E}" presName="LevelTwoTextNode" presStyleLbl="node3" presStyleIdx="1" presStyleCnt="4">
        <dgm:presLayoutVars>
          <dgm:chPref val="3"/>
        </dgm:presLayoutVars>
      </dgm:prSet>
      <dgm:spPr/>
    </dgm:pt>
    <dgm:pt modelId="{53482D98-5586-46AC-BF6C-94C587EB65A1}" type="pres">
      <dgm:prSet presAssocID="{A18CB146-3F2D-4DDD-AD86-5662182AFC9E}" presName="level3hierChild" presStyleCnt="0"/>
      <dgm:spPr/>
    </dgm:pt>
    <dgm:pt modelId="{A39BEDC4-4371-4276-95EF-BA699C74C2B2}" type="pres">
      <dgm:prSet presAssocID="{85EC6CAD-D4A9-4F26-81C4-D112071EC580}" presName="conn2-1" presStyleLbl="parChTrans1D4" presStyleIdx="1" presStyleCnt="4"/>
      <dgm:spPr/>
    </dgm:pt>
    <dgm:pt modelId="{31EC4019-7B0B-439C-A47E-1D608E89ADB3}" type="pres">
      <dgm:prSet presAssocID="{85EC6CAD-D4A9-4F26-81C4-D112071EC580}" presName="connTx" presStyleLbl="parChTrans1D4" presStyleIdx="1" presStyleCnt="4"/>
      <dgm:spPr/>
    </dgm:pt>
    <dgm:pt modelId="{651A2094-E516-482B-9B75-3F3B1180A84D}" type="pres">
      <dgm:prSet presAssocID="{7BAA0F72-1B7D-4BBF-BCC8-DAF6C292A1B8}" presName="root2" presStyleCnt="0"/>
      <dgm:spPr/>
    </dgm:pt>
    <dgm:pt modelId="{35480343-9194-49BD-A9E0-C7B79F4B4D48}" type="pres">
      <dgm:prSet presAssocID="{7BAA0F72-1B7D-4BBF-BCC8-DAF6C292A1B8}" presName="LevelTwoTextNode" presStyleLbl="node4" presStyleIdx="1" presStyleCnt="4">
        <dgm:presLayoutVars>
          <dgm:chPref val="3"/>
        </dgm:presLayoutVars>
      </dgm:prSet>
      <dgm:spPr/>
    </dgm:pt>
    <dgm:pt modelId="{A595A53A-7CD9-4F8F-A55E-BA38FEA17785}" type="pres">
      <dgm:prSet presAssocID="{7BAA0F72-1B7D-4BBF-BCC8-DAF6C292A1B8}" presName="level3hierChild" presStyleCnt="0"/>
      <dgm:spPr/>
    </dgm:pt>
    <dgm:pt modelId="{DE5FF834-B102-4928-9803-A392864AB149}" type="pres">
      <dgm:prSet presAssocID="{1084F433-13D3-4C75-BDAF-C07BD4AC9F37}" presName="conn2-1" presStyleLbl="parChTrans1D2" presStyleIdx="1" presStyleCnt="2"/>
      <dgm:spPr/>
    </dgm:pt>
    <dgm:pt modelId="{53FC7B3D-74F6-474B-840F-DB2C6BD84E73}" type="pres">
      <dgm:prSet presAssocID="{1084F433-13D3-4C75-BDAF-C07BD4AC9F37}" presName="connTx" presStyleLbl="parChTrans1D2" presStyleIdx="1" presStyleCnt="2"/>
      <dgm:spPr/>
    </dgm:pt>
    <dgm:pt modelId="{C2DFF34C-9C03-4F13-AB90-340B5C64ADC6}" type="pres">
      <dgm:prSet presAssocID="{0B963899-AFB2-42DA-A221-B2F2267E85F0}" presName="root2" presStyleCnt="0"/>
      <dgm:spPr/>
    </dgm:pt>
    <dgm:pt modelId="{F735631D-B2A9-4240-AB4E-20D28325D766}" type="pres">
      <dgm:prSet presAssocID="{0B963899-AFB2-42DA-A221-B2F2267E85F0}" presName="LevelTwoTextNode" presStyleLbl="node2" presStyleIdx="1" presStyleCnt="2">
        <dgm:presLayoutVars>
          <dgm:chPref val="3"/>
        </dgm:presLayoutVars>
      </dgm:prSet>
      <dgm:spPr/>
    </dgm:pt>
    <dgm:pt modelId="{9107A660-C251-4BFA-A8E8-867ACC273153}" type="pres">
      <dgm:prSet presAssocID="{0B963899-AFB2-42DA-A221-B2F2267E85F0}" presName="level3hierChild" presStyleCnt="0"/>
      <dgm:spPr/>
    </dgm:pt>
    <dgm:pt modelId="{7A795111-5E95-4856-AFAA-C78E6FAAD606}" type="pres">
      <dgm:prSet presAssocID="{3A030789-9574-46B1-BADE-D9B4E826FDEA}" presName="conn2-1" presStyleLbl="parChTrans1D3" presStyleIdx="2" presStyleCnt="4"/>
      <dgm:spPr/>
    </dgm:pt>
    <dgm:pt modelId="{A20A022F-FD7E-461C-B262-3107F1B35709}" type="pres">
      <dgm:prSet presAssocID="{3A030789-9574-46B1-BADE-D9B4E826FDEA}" presName="connTx" presStyleLbl="parChTrans1D3" presStyleIdx="2" presStyleCnt="4"/>
      <dgm:spPr/>
    </dgm:pt>
    <dgm:pt modelId="{2FEB4A43-7832-4A95-8739-BD2A18E92FEB}" type="pres">
      <dgm:prSet presAssocID="{51F86E9A-E441-4E66-B52E-A29B6E1CDD9C}" presName="root2" presStyleCnt="0"/>
      <dgm:spPr/>
    </dgm:pt>
    <dgm:pt modelId="{DA9BCF38-3516-4A44-B4F2-2817C38ED05E}" type="pres">
      <dgm:prSet presAssocID="{51F86E9A-E441-4E66-B52E-A29B6E1CDD9C}" presName="LevelTwoTextNode" presStyleLbl="node3" presStyleIdx="2" presStyleCnt="4">
        <dgm:presLayoutVars>
          <dgm:chPref val="3"/>
        </dgm:presLayoutVars>
      </dgm:prSet>
      <dgm:spPr/>
    </dgm:pt>
    <dgm:pt modelId="{776CB428-B543-4135-A3A4-6C733300C6BE}" type="pres">
      <dgm:prSet presAssocID="{51F86E9A-E441-4E66-B52E-A29B6E1CDD9C}" presName="level3hierChild" presStyleCnt="0"/>
      <dgm:spPr/>
    </dgm:pt>
    <dgm:pt modelId="{13DE1B54-6E86-4848-A233-FD9C3DC48A86}" type="pres">
      <dgm:prSet presAssocID="{9660AA39-099B-46DD-9160-543D3F29A1EB}" presName="conn2-1" presStyleLbl="parChTrans1D4" presStyleIdx="2" presStyleCnt="4"/>
      <dgm:spPr/>
    </dgm:pt>
    <dgm:pt modelId="{32330836-6EF6-400A-835B-848AF6691277}" type="pres">
      <dgm:prSet presAssocID="{9660AA39-099B-46DD-9160-543D3F29A1EB}" presName="connTx" presStyleLbl="parChTrans1D4" presStyleIdx="2" presStyleCnt="4"/>
      <dgm:spPr/>
    </dgm:pt>
    <dgm:pt modelId="{5CE0CD53-129C-4240-93AE-E00CCABB1E47}" type="pres">
      <dgm:prSet presAssocID="{1708D14E-557C-4CFF-A00F-43C70CD6D1DB}" presName="root2" presStyleCnt="0"/>
      <dgm:spPr/>
    </dgm:pt>
    <dgm:pt modelId="{B814F90D-EF0C-497E-B8C8-09E997DF7780}" type="pres">
      <dgm:prSet presAssocID="{1708D14E-557C-4CFF-A00F-43C70CD6D1DB}" presName="LevelTwoTextNode" presStyleLbl="node4" presStyleIdx="2" presStyleCnt="4">
        <dgm:presLayoutVars>
          <dgm:chPref val="3"/>
        </dgm:presLayoutVars>
      </dgm:prSet>
      <dgm:spPr/>
    </dgm:pt>
    <dgm:pt modelId="{525E8489-86D4-498B-B1C7-B61AFF41A3F5}" type="pres">
      <dgm:prSet presAssocID="{1708D14E-557C-4CFF-A00F-43C70CD6D1DB}" presName="level3hierChild" presStyleCnt="0"/>
      <dgm:spPr/>
    </dgm:pt>
    <dgm:pt modelId="{BDE459AF-72B0-499E-BF45-9670C4DF6359}" type="pres">
      <dgm:prSet presAssocID="{10477B04-18C8-4F9B-B0CB-0BDB4EFC33F5}" presName="conn2-1" presStyleLbl="parChTrans1D3" presStyleIdx="3" presStyleCnt="4"/>
      <dgm:spPr/>
    </dgm:pt>
    <dgm:pt modelId="{FADD5FDE-4813-4E26-9236-F821FDF9AA64}" type="pres">
      <dgm:prSet presAssocID="{10477B04-18C8-4F9B-B0CB-0BDB4EFC33F5}" presName="connTx" presStyleLbl="parChTrans1D3" presStyleIdx="3" presStyleCnt="4"/>
      <dgm:spPr/>
    </dgm:pt>
    <dgm:pt modelId="{799722EB-335C-48CA-A0B0-E37CD229A718}" type="pres">
      <dgm:prSet presAssocID="{422AFA81-345E-4A25-BC45-AEA5BF39EE01}" presName="root2" presStyleCnt="0"/>
      <dgm:spPr/>
    </dgm:pt>
    <dgm:pt modelId="{8E49E98F-113F-4C43-9022-78A16BD846D0}" type="pres">
      <dgm:prSet presAssocID="{422AFA81-345E-4A25-BC45-AEA5BF39EE01}" presName="LevelTwoTextNode" presStyleLbl="node3" presStyleIdx="3" presStyleCnt="4">
        <dgm:presLayoutVars>
          <dgm:chPref val="3"/>
        </dgm:presLayoutVars>
      </dgm:prSet>
      <dgm:spPr/>
    </dgm:pt>
    <dgm:pt modelId="{D4FEE031-E602-44F1-93F9-EECC5A9C11F8}" type="pres">
      <dgm:prSet presAssocID="{422AFA81-345E-4A25-BC45-AEA5BF39EE01}" presName="level3hierChild" presStyleCnt="0"/>
      <dgm:spPr/>
    </dgm:pt>
    <dgm:pt modelId="{4963EFD5-487F-430F-ACDE-C04F6594BE6A}" type="pres">
      <dgm:prSet presAssocID="{84A699AB-BDAF-4DE6-AA6A-B8AA72EA0744}" presName="conn2-1" presStyleLbl="parChTrans1D4" presStyleIdx="3" presStyleCnt="4"/>
      <dgm:spPr/>
    </dgm:pt>
    <dgm:pt modelId="{3AD05442-2D07-4A37-A261-B7EE069A3E00}" type="pres">
      <dgm:prSet presAssocID="{84A699AB-BDAF-4DE6-AA6A-B8AA72EA0744}" presName="connTx" presStyleLbl="parChTrans1D4" presStyleIdx="3" presStyleCnt="4"/>
      <dgm:spPr/>
    </dgm:pt>
    <dgm:pt modelId="{92CD7C40-33CB-4B6F-BD9A-AD55A0DB35B9}" type="pres">
      <dgm:prSet presAssocID="{2E2F84C4-B59D-4BFC-A2C1-61CEB097210D}" presName="root2" presStyleCnt="0"/>
      <dgm:spPr/>
    </dgm:pt>
    <dgm:pt modelId="{3C380E61-419A-4332-9B14-4D5DC0D1038A}" type="pres">
      <dgm:prSet presAssocID="{2E2F84C4-B59D-4BFC-A2C1-61CEB097210D}" presName="LevelTwoTextNode" presStyleLbl="node4" presStyleIdx="3" presStyleCnt="4">
        <dgm:presLayoutVars>
          <dgm:chPref val="3"/>
        </dgm:presLayoutVars>
      </dgm:prSet>
      <dgm:spPr/>
    </dgm:pt>
    <dgm:pt modelId="{4A04EB64-FAB2-4177-ADCF-299B73C08A9A}" type="pres">
      <dgm:prSet presAssocID="{2E2F84C4-B59D-4BFC-A2C1-61CEB097210D}" presName="level3hierChild" presStyleCnt="0"/>
      <dgm:spPr/>
    </dgm:pt>
  </dgm:ptLst>
  <dgm:cxnLst>
    <dgm:cxn modelId="{027D0201-ED67-4884-8A03-D056A7FBB80A}" srcId="{AE8368E4-D628-49A3-AB2D-FE46109B64C1}" destId="{A18CB146-3F2D-4DDD-AD86-5662182AFC9E}" srcOrd="1" destOrd="0" parTransId="{848F7BF0-A162-4527-85CF-0C2F093D0C46}" sibTransId="{F1DB20CF-36EA-4853-91E7-37F409A69C3B}"/>
    <dgm:cxn modelId="{163ED505-A395-49F1-B8E1-E73F89D7CFBC}" type="presOf" srcId="{1A683DAA-C106-4DF0-B6D0-9D1B5D8BA353}" destId="{E2AB5AB2-89B0-45B4-8118-4527DF053197}" srcOrd="0" destOrd="0" presId="urn:microsoft.com/office/officeart/2005/8/layout/hierarchy2"/>
    <dgm:cxn modelId="{14C24606-7AE2-49CA-AE18-5A20B040EDDD}" type="presOf" srcId="{1084F433-13D3-4C75-BDAF-C07BD4AC9F37}" destId="{53FC7B3D-74F6-474B-840F-DB2C6BD84E73}" srcOrd="1" destOrd="0" presId="urn:microsoft.com/office/officeart/2005/8/layout/hierarchy2"/>
    <dgm:cxn modelId="{7E55B40C-F2CC-44FC-8D3C-1179FB271785}" type="presOf" srcId="{2DB3455F-9A10-42DA-BB13-3AA3A76CE1B1}" destId="{4298004B-1366-4ED9-9728-AF7A2B4CED02}" srcOrd="1" destOrd="0" presId="urn:microsoft.com/office/officeart/2005/8/layout/hierarchy2"/>
    <dgm:cxn modelId="{23468F0D-DA9C-43C6-9694-9C0E3F1438F7}" type="presOf" srcId="{2DB3455F-9A10-42DA-BB13-3AA3A76CE1B1}" destId="{39C528C5-7B49-4EA0-B3C0-DFDFBFC82161}" srcOrd="0" destOrd="0" presId="urn:microsoft.com/office/officeart/2005/8/layout/hierarchy2"/>
    <dgm:cxn modelId="{02E2070F-E581-4B79-9D24-A9A2DCD23AEA}" srcId="{A18CB146-3F2D-4DDD-AD86-5662182AFC9E}" destId="{7BAA0F72-1B7D-4BBF-BCC8-DAF6C292A1B8}" srcOrd="0" destOrd="0" parTransId="{85EC6CAD-D4A9-4F26-81C4-D112071EC580}" sibTransId="{5081C5CB-2678-4E0C-8E84-14161CB86CC4}"/>
    <dgm:cxn modelId="{7A55C717-FE65-49CF-AB3A-459AD2A360DA}" srcId="{1A683DAA-C106-4DF0-B6D0-9D1B5D8BA353}" destId="{AE8368E4-D628-49A3-AB2D-FE46109B64C1}" srcOrd="0" destOrd="0" parTransId="{C1410AB2-E59F-487D-A759-150B936BC8F4}" sibTransId="{DBBE8DA7-2AD2-45BB-B8FA-9AE2EE1D3C25}"/>
    <dgm:cxn modelId="{2B11C61A-9589-41FC-826F-022E758D02B6}" srcId="{7C8385F3-A1ED-4DA2-97E3-820D0C6237FD}" destId="{1A683DAA-C106-4DF0-B6D0-9D1B5D8BA353}" srcOrd="0" destOrd="0" parTransId="{D6A45F13-2599-4C66-B40E-E17804641DFC}" sibTransId="{955A8708-C493-4780-9489-4A43EF46EF45}"/>
    <dgm:cxn modelId="{2FCF391E-0E15-4BEF-A1E6-C2798B7F1168}" type="presOf" srcId="{84A699AB-BDAF-4DE6-AA6A-B8AA72EA0744}" destId="{4963EFD5-487F-430F-ACDE-C04F6594BE6A}" srcOrd="0" destOrd="0" presId="urn:microsoft.com/office/officeart/2005/8/layout/hierarchy2"/>
    <dgm:cxn modelId="{E1311325-ED1F-4B48-9F35-FA65D36F6B6C}" type="presOf" srcId="{65B3D5D2-70A5-4665-BCF7-4BC886FB1A1B}" destId="{603D6667-6189-4791-AA81-E12062C48127}" srcOrd="0" destOrd="0" presId="urn:microsoft.com/office/officeart/2005/8/layout/hierarchy2"/>
    <dgm:cxn modelId="{E5723128-11F9-463C-B90D-AEFFF6CB36B3}" srcId="{0B963899-AFB2-42DA-A221-B2F2267E85F0}" destId="{51F86E9A-E441-4E66-B52E-A29B6E1CDD9C}" srcOrd="0" destOrd="0" parTransId="{3A030789-9574-46B1-BADE-D9B4E826FDEA}" sibTransId="{FF5F9BC7-15A8-4508-827E-4CF4AA008098}"/>
    <dgm:cxn modelId="{9CD1EE32-588E-4308-8B62-47A6570F2214}" type="presOf" srcId="{3A030789-9574-46B1-BADE-D9B4E826FDEA}" destId="{7A795111-5E95-4856-AFAA-C78E6FAAD606}" srcOrd="0" destOrd="0" presId="urn:microsoft.com/office/officeart/2005/8/layout/hierarchy2"/>
    <dgm:cxn modelId="{C19BFA35-8612-4AD6-8C4C-DF1BEFC0E547}" type="presOf" srcId="{7BAA0F72-1B7D-4BBF-BCC8-DAF6C292A1B8}" destId="{35480343-9194-49BD-A9E0-C7B79F4B4D48}" srcOrd="0" destOrd="0" presId="urn:microsoft.com/office/officeart/2005/8/layout/hierarchy2"/>
    <dgm:cxn modelId="{C4A05D36-0F1F-4AF6-B747-829241BA3789}" type="presOf" srcId="{2E2F84C4-B59D-4BFC-A2C1-61CEB097210D}" destId="{3C380E61-419A-4332-9B14-4D5DC0D1038A}" srcOrd="0" destOrd="0" presId="urn:microsoft.com/office/officeart/2005/8/layout/hierarchy2"/>
    <dgm:cxn modelId="{7356B939-81A6-4870-BBE0-1086234E55E4}" type="presOf" srcId="{9660AA39-099B-46DD-9160-543D3F29A1EB}" destId="{13DE1B54-6E86-4848-A233-FD9C3DC48A86}" srcOrd="0" destOrd="0" presId="urn:microsoft.com/office/officeart/2005/8/layout/hierarchy2"/>
    <dgm:cxn modelId="{792F0E3B-0EFA-4963-841E-FB288AB72605}" type="presOf" srcId="{848F7BF0-A162-4527-85CF-0C2F093D0C46}" destId="{55B6A20F-02C4-4935-9F3A-C10BC545B59B}" srcOrd="0" destOrd="0" presId="urn:microsoft.com/office/officeart/2005/8/layout/hierarchy2"/>
    <dgm:cxn modelId="{F1AC203E-F6CE-4956-B38D-5EA3A1282D18}" type="presOf" srcId="{848F7BF0-A162-4527-85CF-0C2F093D0C46}" destId="{2F60E0D2-0CB3-4B3E-AB61-0311DC95C0F6}" srcOrd="1" destOrd="0" presId="urn:microsoft.com/office/officeart/2005/8/layout/hierarchy2"/>
    <dgm:cxn modelId="{9CD50B3F-D3E1-4630-987F-295DBA8C194A}" type="presOf" srcId="{10477B04-18C8-4F9B-B0CB-0BDB4EFC33F5}" destId="{FADD5FDE-4813-4E26-9236-F821FDF9AA64}" srcOrd="1" destOrd="0" presId="urn:microsoft.com/office/officeart/2005/8/layout/hierarchy2"/>
    <dgm:cxn modelId="{7AFA9D60-8FCF-4C3E-A19C-E996C4E8B8E9}" type="presOf" srcId="{7C8385F3-A1ED-4DA2-97E3-820D0C6237FD}" destId="{43C5F5BB-C491-411D-B8FC-328C0B13FD30}" srcOrd="0" destOrd="0" presId="urn:microsoft.com/office/officeart/2005/8/layout/hierarchy2"/>
    <dgm:cxn modelId="{BA502262-7F58-4BEC-8E00-61F847697450}" type="presOf" srcId="{422AFA81-345E-4A25-BC45-AEA5BF39EE01}" destId="{8E49E98F-113F-4C43-9022-78A16BD846D0}" srcOrd="0" destOrd="0" presId="urn:microsoft.com/office/officeart/2005/8/layout/hierarchy2"/>
    <dgm:cxn modelId="{D120B645-2C85-49BA-88FE-1A975232B242}" srcId="{1A683DAA-C106-4DF0-B6D0-9D1B5D8BA353}" destId="{0B963899-AFB2-42DA-A221-B2F2267E85F0}" srcOrd="1" destOrd="0" parTransId="{1084F433-13D3-4C75-BDAF-C07BD4AC9F37}" sibTransId="{183B79FB-82B8-410E-967C-72F7BB175DC1}"/>
    <dgm:cxn modelId="{4D9C406A-007F-41D2-8DB3-854AF789DFE3}" type="presOf" srcId="{A18CB146-3F2D-4DDD-AD86-5662182AFC9E}" destId="{84406101-968D-4B73-9AF0-83BF6014EA7F}" srcOrd="0" destOrd="0" presId="urn:microsoft.com/office/officeart/2005/8/layout/hierarchy2"/>
    <dgm:cxn modelId="{E7032A6C-0666-45D7-835B-A14F2F3C9359}" type="presOf" srcId="{1084F433-13D3-4C75-BDAF-C07BD4AC9F37}" destId="{DE5FF834-B102-4928-9803-A392864AB149}" srcOrd="0" destOrd="0" presId="urn:microsoft.com/office/officeart/2005/8/layout/hierarchy2"/>
    <dgm:cxn modelId="{A3D8844E-E28C-4F1C-9E5A-18AB70333CA0}" srcId="{51F86E9A-E441-4E66-B52E-A29B6E1CDD9C}" destId="{1708D14E-557C-4CFF-A00F-43C70CD6D1DB}" srcOrd="0" destOrd="0" parTransId="{9660AA39-099B-46DD-9160-543D3F29A1EB}" sibTransId="{D71815A0-0889-4CF6-9864-5A693E39B723}"/>
    <dgm:cxn modelId="{C55FC14F-70B3-4FB2-8DA2-66BE2D5779E9}" srcId="{422AFA81-345E-4A25-BC45-AEA5BF39EE01}" destId="{2E2F84C4-B59D-4BFC-A2C1-61CEB097210D}" srcOrd="0" destOrd="0" parTransId="{84A699AB-BDAF-4DE6-AA6A-B8AA72EA0744}" sibTransId="{E09DC93B-2DC1-4F01-9F85-2C79F421513D}"/>
    <dgm:cxn modelId="{E0936753-6F67-4475-AB8B-6EDF2F86F83E}" type="presOf" srcId="{C1410AB2-E59F-487D-A759-150B936BC8F4}" destId="{BD4A6FBC-9FE8-4225-8E66-3E1F729BFAD3}" srcOrd="0" destOrd="0" presId="urn:microsoft.com/office/officeart/2005/8/layout/hierarchy2"/>
    <dgm:cxn modelId="{B3A2D399-8143-4661-BC54-ACD0EE08CF9B}" srcId="{0B963899-AFB2-42DA-A221-B2F2267E85F0}" destId="{422AFA81-345E-4A25-BC45-AEA5BF39EE01}" srcOrd="1" destOrd="0" parTransId="{10477B04-18C8-4F9B-B0CB-0BDB4EFC33F5}" sibTransId="{31BA92E0-A4B1-471B-A524-2D7E1E637572}"/>
    <dgm:cxn modelId="{CF3AABA6-048E-49F8-8D39-03A518957C03}" type="presOf" srcId="{84A699AB-BDAF-4DE6-AA6A-B8AA72EA0744}" destId="{3AD05442-2D07-4A37-A261-B7EE069A3E00}" srcOrd="1" destOrd="0" presId="urn:microsoft.com/office/officeart/2005/8/layout/hierarchy2"/>
    <dgm:cxn modelId="{C48B21AE-51AA-48C8-870C-FF9E5A4C3671}" type="presOf" srcId="{10477B04-18C8-4F9B-B0CB-0BDB4EFC33F5}" destId="{BDE459AF-72B0-499E-BF45-9670C4DF6359}" srcOrd="0" destOrd="0" presId="urn:microsoft.com/office/officeart/2005/8/layout/hierarchy2"/>
    <dgm:cxn modelId="{34D370CA-5341-4E6B-8731-7EEF9F15BAA0}" srcId="{AE8368E4-D628-49A3-AB2D-FE46109B64C1}" destId="{FFA7D080-E94A-4202-98AC-F53B44EB3116}" srcOrd="0" destOrd="0" parTransId="{65B3D5D2-70A5-4665-BCF7-4BC886FB1A1B}" sibTransId="{BD83DF73-43B5-4E72-A5F4-A8BCBF7246C1}"/>
    <dgm:cxn modelId="{8C394FCB-5BF3-422F-ADFD-FDA47CE44183}" type="presOf" srcId="{AE8368E4-D628-49A3-AB2D-FE46109B64C1}" destId="{D4C50559-D0A1-40C8-88D1-20497E2E24A8}" srcOrd="0" destOrd="0" presId="urn:microsoft.com/office/officeart/2005/8/layout/hierarchy2"/>
    <dgm:cxn modelId="{2F924BD3-FF59-4410-9E27-10B271B1C564}" type="presOf" srcId="{FFA7D080-E94A-4202-98AC-F53B44EB3116}" destId="{8EFB9B19-EEDD-42BD-81A0-62044D515CC1}" srcOrd="0" destOrd="0" presId="urn:microsoft.com/office/officeart/2005/8/layout/hierarchy2"/>
    <dgm:cxn modelId="{47B58ED3-8894-495A-9990-C1F31CD8780D}" type="presOf" srcId="{85EC6CAD-D4A9-4F26-81C4-D112071EC580}" destId="{31EC4019-7B0B-439C-A47E-1D608E89ADB3}" srcOrd="1" destOrd="0" presId="urn:microsoft.com/office/officeart/2005/8/layout/hierarchy2"/>
    <dgm:cxn modelId="{368B22D4-52DD-4242-84E8-2A405DE75BD9}" type="presOf" srcId="{1708D14E-557C-4CFF-A00F-43C70CD6D1DB}" destId="{B814F90D-EF0C-497E-B8C8-09E997DF7780}" srcOrd="0" destOrd="0" presId="urn:microsoft.com/office/officeart/2005/8/layout/hierarchy2"/>
    <dgm:cxn modelId="{F44605D5-9B0E-4DF6-A6D4-5532096C9647}" srcId="{FFA7D080-E94A-4202-98AC-F53B44EB3116}" destId="{964E630D-25EB-4018-9266-305DD796247F}" srcOrd="0" destOrd="0" parTransId="{2DB3455F-9A10-42DA-BB13-3AA3A76CE1B1}" sibTransId="{9FAF9402-FDA6-41DF-81BC-BEE4CD084C7E}"/>
    <dgm:cxn modelId="{318616D8-E997-4A77-8AAD-6C47AC38FF65}" type="presOf" srcId="{964E630D-25EB-4018-9266-305DD796247F}" destId="{ECD87A1B-10C4-487B-86F4-973FA6CD8A0D}" srcOrd="0" destOrd="0" presId="urn:microsoft.com/office/officeart/2005/8/layout/hierarchy2"/>
    <dgm:cxn modelId="{91F959DC-99E6-4530-B399-039D94104E4B}" type="presOf" srcId="{65B3D5D2-70A5-4665-BCF7-4BC886FB1A1B}" destId="{84B5B717-A563-4508-8EC7-F5AE160FC835}" srcOrd="1" destOrd="0" presId="urn:microsoft.com/office/officeart/2005/8/layout/hierarchy2"/>
    <dgm:cxn modelId="{7724D9DC-B2D8-4F60-97B3-23ED3065C0F6}" type="presOf" srcId="{3A030789-9574-46B1-BADE-D9B4E826FDEA}" destId="{A20A022F-FD7E-461C-B262-3107F1B35709}" srcOrd="1" destOrd="0" presId="urn:microsoft.com/office/officeart/2005/8/layout/hierarchy2"/>
    <dgm:cxn modelId="{1236B4EF-AD90-4365-860F-EA7DC53B764D}" type="presOf" srcId="{0B963899-AFB2-42DA-A221-B2F2267E85F0}" destId="{F735631D-B2A9-4240-AB4E-20D28325D766}" srcOrd="0" destOrd="0" presId="urn:microsoft.com/office/officeart/2005/8/layout/hierarchy2"/>
    <dgm:cxn modelId="{98C0FEF3-C9A7-4667-ADAF-77019F70BF2B}" type="presOf" srcId="{C1410AB2-E59F-487D-A759-150B936BC8F4}" destId="{B9EC33DF-E675-41D2-A852-77694081A193}" srcOrd="1" destOrd="0" presId="urn:microsoft.com/office/officeart/2005/8/layout/hierarchy2"/>
    <dgm:cxn modelId="{58F91FF6-7A81-45E0-976A-EF57BDE7BDD4}" type="presOf" srcId="{51F86E9A-E441-4E66-B52E-A29B6E1CDD9C}" destId="{DA9BCF38-3516-4A44-B4F2-2817C38ED05E}" srcOrd="0" destOrd="0" presId="urn:microsoft.com/office/officeart/2005/8/layout/hierarchy2"/>
    <dgm:cxn modelId="{C6511DFB-2B0D-4532-8298-A4E1288D4708}" type="presOf" srcId="{85EC6CAD-D4A9-4F26-81C4-D112071EC580}" destId="{A39BEDC4-4371-4276-95EF-BA699C74C2B2}" srcOrd="0" destOrd="0" presId="urn:microsoft.com/office/officeart/2005/8/layout/hierarchy2"/>
    <dgm:cxn modelId="{71279BFE-0706-4B03-A7F5-B56614955C65}" type="presOf" srcId="{9660AA39-099B-46DD-9160-543D3F29A1EB}" destId="{32330836-6EF6-400A-835B-848AF6691277}" srcOrd="1" destOrd="0" presId="urn:microsoft.com/office/officeart/2005/8/layout/hierarchy2"/>
    <dgm:cxn modelId="{BD7727A9-4B40-477E-86B2-1CECB55D4708}" type="presParOf" srcId="{43C5F5BB-C491-411D-B8FC-328C0B13FD30}" destId="{9BED9935-6AEC-461F-9197-4913C5FC784C}" srcOrd="0" destOrd="0" presId="urn:microsoft.com/office/officeart/2005/8/layout/hierarchy2"/>
    <dgm:cxn modelId="{EC16E148-E026-4836-A0A6-D8144D37DA66}" type="presParOf" srcId="{9BED9935-6AEC-461F-9197-4913C5FC784C}" destId="{E2AB5AB2-89B0-45B4-8118-4527DF053197}" srcOrd="0" destOrd="0" presId="urn:microsoft.com/office/officeart/2005/8/layout/hierarchy2"/>
    <dgm:cxn modelId="{22F8AC23-5D72-4016-B551-67E7F76760DD}" type="presParOf" srcId="{9BED9935-6AEC-461F-9197-4913C5FC784C}" destId="{585B9C43-ADB3-47CB-8A37-E74E9F32D871}" srcOrd="1" destOrd="0" presId="urn:microsoft.com/office/officeart/2005/8/layout/hierarchy2"/>
    <dgm:cxn modelId="{812482C0-41BC-4F52-8FBF-4E5FD424E667}" type="presParOf" srcId="{585B9C43-ADB3-47CB-8A37-E74E9F32D871}" destId="{BD4A6FBC-9FE8-4225-8E66-3E1F729BFAD3}" srcOrd="0" destOrd="0" presId="urn:microsoft.com/office/officeart/2005/8/layout/hierarchy2"/>
    <dgm:cxn modelId="{6681F9A0-9699-48B8-A17E-65775653273D}" type="presParOf" srcId="{BD4A6FBC-9FE8-4225-8E66-3E1F729BFAD3}" destId="{B9EC33DF-E675-41D2-A852-77694081A193}" srcOrd="0" destOrd="0" presId="urn:microsoft.com/office/officeart/2005/8/layout/hierarchy2"/>
    <dgm:cxn modelId="{06E292F7-1294-482D-94B2-76AB68AFA8BF}" type="presParOf" srcId="{585B9C43-ADB3-47CB-8A37-E74E9F32D871}" destId="{C6CE1E26-3266-47B1-BEF0-BFD3FACE6D48}" srcOrd="1" destOrd="0" presId="urn:microsoft.com/office/officeart/2005/8/layout/hierarchy2"/>
    <dgm:cxn modelId="{1C896A95-4509-4FBE-BA46-46CFDC7952CD}" type="presParOf" srcId="{C6CE1E26-3266-47B1-BEF0-BFD3FACE6D48}" destId="{D4C50559-D0A1-40C8-88D1-20497E2E24A8}" srcOrd="0" destOrd="0" presId="urn:microsoft.com/office/officeart/2005/8/layout/hierarchy2"/>
    <dgm:cxn modelId="{C83C4755-23DD-48FD-B8F0-6A59B5F793A1}" type="presParOf" srcId="{C6CE1E26-3266-47B1-BEF0-BFD3FACE6D48}" destId="{A930EFB6-69D6-4985-9BD8-A3040527F0DD}" srcOrd="1" destOrd="0" presId="urn:microsoft.com/office/officeart/2005/8/layout/hierarchy2"/>
    <dgm:cxn modelId="{DCCB2322-E2A4-4DE2-9749-E62A1EF109CC}" type="presParOf" srcId="{A930EFB6-69D6-4985-9BD8-A3040527F0DD}" destId="{603D6667-6189-4791-AA81-E12062C48127}" srcOrd="0" destOrd="0" presId="urn:microsoft.com/office/officeart/2005/8/layout/hierarchy2"/>
    <dgm:cxn modelId="{2E8BC4B4-0CB8-4979-9ED1-858F84DFB28C}" type="presParOf" srcId="{603D6667-6189-4791-AA81-E12062C48127}" destId="{84B5B717-A563-4508-8EC7-F5AE160FC835}" srcOrd="0" destOrd="0" presId="urn:microsoft.com/office/officeart/2005/8/layout/hierarchy2"/>
    <dgm:cxn modelId="{BFAD1FBB-2536-4E56-A8AE-0BAFA35B0669}" type="presParOf" srcId="{A930EFB6-69D6-4985-9BD8-A3040527F0DD}" destId="{3E584AF3-DFF4-4DF1-A292-35B02737681C}" srcOrd="1" destOrd="0" presId="urn:microsoft.com/office/officeart/2005/8/layout/hierarchy2"/>
    <dgm:cxn modelId="{6725EC10-2323-410F-B4BB-893D63989569}" type="presParOf" srcId="{3E584AF3-DFF4-4DF1-A292-35B02737681C}" destId="{8EFB9B19-EEDD-42BD-81A0-62044D515CC1}" srcOrd="0" destOrd="0" presId="urn:microsoft.com/office/officeart/2005/8/layout/hierarchy2"/>
    <dgm:cxn modelId="{9E32C999-968A-4B3E-BDAE-DF3410DF426B}" type="presParOf" srcId="{3E584AF3-DFF4-4DF1-A292-35B02737681C}" destId="{8501905F-3A76-43C7-A44D-53526A779D5D}" srcOrd="1" destOrd="0" presId="urn:microsoft.com/office/officeart/2005/8/layout/hierarchy2"/>
    <dgm:cxn modelId="{A54AA879-599C-46F1-9567-CE4093DAC30A}" type="presParOf" srcId="{8501905F-3A76-43C7-A44D-53526A779D5D}" destId="{39C528C5-7B49-4EA0-B3C0-DFDFBFC82161}" srcOrd="0" destOrd="0" presId="urn:microsoft.com/office/officeart/2005/8/layout/hierarchy2"/>
    <dgm:cxn modelId="{41DE9410-694D-49D8-968C-E99A1150DE88}" type="presParOf" srcId="{39C528C5-7B49-4EA0-B3C0-DFDFBFC82161}" destId="{4298004B-1366-4ED9-9728-AF7A2B4CED02}" srcOrd="0" destOrd="0" presId="urn:microsoft.com/office/officeart/2005/8/layout/hierarchy2"/>
    <dgm:cxn modelId="{ABE2C193-5036-4C11-A1D4-5BBE091E1142}" type="presParOf" srcId="{8501905F-3A76-43C7-A44D-53526A779D5D}" destId="{F9651FD6-0102-40C4-8BD8-127F81542C21}" srcOrd="1" destOrd="0" presId="urn:microsoft.com/office/officeart/2005/8/layout/hierarchy2"/>
    <dgm:cxn modelId="{6BDA5BDC-C154-4A57-BA0B-594147590FB0}" type="presParOf" srcId="{F9651FD6-0102-40C4-8BD8-127F81542C21}" destId="{ECD87A1B-10C4-487B-86F4-973FA6CD8A0D}" srcOrd="0" destOrd="0" presId="urn:microsoft.com/office/officeart/2005/8/layout/hierarchy2"/>
    <dgm:cxn modelId="{02293B72-ABD8-4DB7-852E-0EA7F6F5DACF}" type="presParOf" srcId="{F9651FD6-0102-40C4-8BD8-127F81542C21}" destId="{48A0140F-BDC9-4D08-BD4A-90EBA22245B4}" srcOrd="1" destOrd="0" presId="urn:microsoft.com/office/officeart/2005/8/layout/hierarchy2"/>
    <dgm:cxn modelId="{18175FBD-1A09-40F1-943B-5510944522AE}" type="presParOf" srcId="{A930EFB6-69D6-4985-9BD8-A3040527F0DD}" destId="{55B6A20F-02C4-4935-9F3A-C10BC545B59B}" srcOrd="2" destOrd="0" presId="urn:microsoft.com/office/officeart/2005/8/layout/hierarchy2"/>
    <dgm:cxn modelId="{92605290-0DD9-4BF6-BAE0-CF7A99A8DBC0}" type="presParOf" srcId="{55B6A20F-02C4-4935-9F3A-C10BC545B59B}" destId="{2F60E0D2-0CB3-4B3E-AB61-0311DC95C0F6}" srcOrd="0" destOrd="0" presId="urn:microsoft.com/office/officeart/2005/8/layout/hierarchy2"/>
    <dgm:cxn modelId="{93EE55FC-4EE6-4F4C-B87D-09D61B303645}" type="presParOf" srcId="{A930EFB6-69D6-4985-9BD8-A3040527F0DD}" destId="{8AF3FD8F-D371-4E4E-9757-BA23CF60F437}" srcOrd="3" destOrd="0" presId="urn:microsoft.com/office/officeart/2005/8/layout/hierarchy2"/>
    <dgm:cxn modelId="{05A59834-3777-4784-B8A4-06B776E045E3}" type="presParOf" srcId="{8AF3FD8F-D371-4E4E-9757-BA23CF60F437}" destId="{84406101-968D-4B73-9AF0-83BF6014EA7F}" srcOrd="0" destOrd="0" presId="urn:microsoft.com/office/officeart/2005/8/layout/hierarchy2"/>
    <dgm:cxn modelId="{DF0FC14B-FE21-4201-B92C-2A73C766171E}" type="presParOf" srcId="{8AF3FD8F-D371-4E4E-9757-BA23CF60F437}" destId="{53482D98-5586-46AC-BF6C-94C587EB65A1}" srcOrd="1" destOrd="0" presId="urn:microsoft.com/office/officeart/2005/8/layout/hierarchy2"/>
    <dgm:cxn modelId="{C849C499-18DC-46F2-A506-5949101FB2A1}" type="presParOf" srcId="{53482D98-5586-46AC-BF6C-94C587EB65A1}" destId="{A39BEDC4-4371-4276-95EF-BA699C74C2B2}" srcOrd="0" destOrd="0" presId="urn:microsoft.com/office/officeart/2005/8/layout/hierarchy2"/>
    <dgm:cxn modelId="{F7DC49A1-3E4C-4A24-95DE-AC38C8BE8B2C}" type="presParOf" srcId="{A39BEDC4-4371-4276-95EF-BA699C74C2B2}" destId="{31EC4019-7B0B-439C-A47E-1D608E89ADB3}" srcOrd="0" destOrd="0" presId="urn:microsoft.com/office/officeart/2005/8/layout/hierarchy2"/>
    <dgm:cxn modelId="{44A23D86-D815-4BA8-B31F-F05DC28C95AB}" type="presParOf" srcId="{53482D98-5586-46AC-BF6C-94C587EB65A1}" destId="{651A2094-E516-482B-9B75-3F3B1180A84D}" srcOrd="1" destOrd="0" presId="urn:microsoft.com/office/officeart/2005/8/layout/hierarchy2"/>
    <dgm:cxn modelId="{2426D6B1-9CBA-4138-9D6F-F7F9A63E206B}" type="presParOf" srcId="{651A2094-E516-482B-9B75-3F3B1180A84D}" destId="{35480343-9194-49BD-A9E0-C7B79F4B4D48}" srcOrd="0" destOrd="0" presId="urn:microsoft.com/office/officeart/2005/8/layout/hierarchy2"/>
    <dgm:cxn modelId="{1645F598-85ED-4D60-BE63-1087F4100AD1}" type="presParOf" srcId="{651A2094-E516-482B-9B75-3F3B1180A84D}" destId="{A595A53A-7CD9-4F8F-A55E-BA38FEA17785}" srcOrd="1" destOrd="0" presId="urn:microsoft.com/office/officeart/2005/8/layout/hierarchy2"/>
    <dgm:cxn modelId="{762CD4A1-274C-4903-BC0C-4834E6953472}" type="presParOf" srcId="{585B9C43-ADB3-47CB-8A37-E74E9F32D871}" destId="{DE5FF834-B102-4928-9803-A392864AB149}" srcOrd="2" destOrd="0" presId="urn:microsoft.com/office/officeart/2005/8/layout/hierarchy2"/>
    <dgm:cxn modelId="{7875E3EA-7F5F-47D2-9CBF-F71316C999F6}" type="presParOf" srcId="{DE5FF834-B102-4928-9803-A392864AB149}" destId="{53FC7B3D-74F6-474B-840F-DB2C6BD84E73}" srcOrd="0" destOrd="0" presId="urn:microsoft.com/office/officeart/2005/8/layout/hierarchy2"/>
    <dgm:cxn modelId="{637B1368-F62B-4AD3-BD1D-364E77BB0F4A}" type="presParOf" srcId="{585B9C43-ADB3-47CB-8A37-E74E9F32D871}" destId="{C2DFF34C-9C03-4F13-AB90-340B5C64ADC6}" srcOrd="3" destOrd="0" presId="urn:microsoft.com/office/officeart/2005/8/layout/hierarchy2"/>
    <dgm:cxn modelId="{B3F7C598-FD79-4443-8AC2-22CF70F424F2}" type="presParOf" srcId="{C2DFF34C-9C03-4F13-AB90-340B5C64ADC6}" destId="{F735631D-B2A9-4240-AB4E-20D28325D766}" srcOrd="0" destOrd="0" presId="urn:microsoft.com/office/officeart/2005/8/layout/hierarchy2"/>
    <dgm:cxn modelId="{A10B7308-3A99-4ADF-864C-FA2AF70E6E8D}" type="presParOf" srcId="{C2DFF34C-9C03-4F13-AB90-340B5C64ADC6}" destId="{9107A660-C251-4BFA-A8E8-867ACC273153}" srcOrd="1" destOrd="0" presId="urn:microsoft.com/office/officeart/2005/8/layout/hierarchy2"/>
    <dgm:cxn modelId="{2BB35D44-2922-4FA8-977D-160C5D2AA5A2}" type="presParOf" srcId="{9107A660-C251-4BFA-A8E8-867ACC273153}" destId="{7A795111-5E95-4856-AFAA-C78E6FAAD606}" srcOrd="0" destOrd="0" presId="urn:microsoft.com/office/officeart/2005/8/layout/hierarchy2"/>
    <dgm:cxn modelId="{E117448C-DE7F-4948-AA98-3411AE99B36F}" type="presParOf" srcId="{7A795111-5E95-4856-AFAA-C78E6FAAD606}" destId="{A20A022F-FD7E-461C-B262-3107F1B35709}" srcOrd="0" destOrd="0" presId="urn:microsoft.com/office/officeart/2005/8/layout/hierarchy2"/>
    <dgm:cxn modelId="{55040247-28CF-49FA-92EC-89F9DB43E3A4}" type="presParOf" srcId="{9107A660-C251-4BFA-A8E8-867ACC273153}" destId="{2FEB4A43-7832-4A95-8739-BD2A18E92FEB}" srcOrd="1" destOrd="0" presId="urn:microsoft.com/office/officeart/2005/8/layout/hierarchy2"/>
    <dgm:cxn modelId="{D4E183CB-1609-4520-AAD4-5144F9E8D8CD}" type="presParOf" srcId="{2FEB4A43-7832-4A95-8739-BD2A18E92FEB}" destId="{DA9BCF38-3516-4A44-B4F2-2817C38ED05E}" srcOrd="0" destOrd="0" presId="urn:microsoft.com/office/officeart/2005/8/layout/hierarchy2"/>
    <dgm:cxn modelId="{2E5A2B12-359A-4038-8BB5-4B1DEBDB784B}" type="presParOf" srcId="{2FEB4A43-7832-4A95-8739-BD2A18E92FEB}" destId="{776CB428-B543-4135-A3A4-6C733300C6BE}" srcOrd="1" destOrd="0" presId="urn:microsoft.com/office/officeart/2005/8/layout/hierarchy2"/>
    <dgm:cxn modelId="{40B8FA3B-896F-4C20-A942-664BDDDA531F}" type="presParOf" srcId="{776CB428-B543-4135-A3A4-6C733300C6BE}" destId="{13DE1B54-6E86-4848-A233-FD9C3DC48A86}" srcOrd="0" destOrd="0" presId="urn:microsoft.com/office/officeart/2005/8/layout/hierarchy2"/>
    <dgm:cxn modelId="{663F0298-1E76-4538-9666-4172E5B2AB48}" type="presParOf" srcId="{13DE1B54-6E86-4848-A233-FD9C3DC48A86}" destId="{32330836-6EF6-400A-835B-848AF6691277}" srcOrd="0" destOrd="0" presId="urn:microsoft.com/office/officeart/2005/8/layout/hierarchy2"/>
    <dgm:cxn modelId="{CC10F61F-4F6C-4F5A-8D4B-2BC8F567ADF2}" type="presParOf" srcId="{776CB428-B543-4135-A3A4-6C733300C6BE}" destId="{5CE0CD53-129C-4240-93AE-E00CCABB1E47}" srcOrd="1" destOrd="0" presId="urn:microsoft.com/office/officeart/2005/8/layout/hierarchy2"/>
    <dgm:cxn modelId="{5A8FA6B0-E6B1-405E-BFD3-BDE904444821}" type="presParOf" srcId="{5CE0CD53-129C-4240-93AE-E00CCABB1E47}" destId="{B814F90D-EF0C-497E-B8C8-09E997DF7780}" srcOrd="0" destOrd="0" presId="urn:microsoft.com/office/officeart/2005/8/layout/hierarchy2"/>
    <dgm:cxn modelId="{1C9E6EFC-B378-4698-97F9-11786502D8C9}" type="presParOf" srcId="{5CE0CD53-129C-4240-93AE-E00CCABB1E47}" destId="{525E8489-86D4-498B-B1C7-B61AFF41A3F5}" srcOrd="1" destOrd="0" presId="urn:microsoft.com/office/officeart/2005/8/layout/hierarchy2"/>
    <dgm:cxn modelId="{3273B880-490A-4B28-A7AF-C03A67B64A7B}" type="presParOf" srcId="{9107A660-C251-4BFA-A8E8-867ACC273153}" destId="{BDE459AF-72B0-499E-BF45-9670C4DF6359}" srcOrd="2" destOrd="0" presId="urn:microsoft.com/office/officeart/2005/8/layout/hierarchy2"/>
    <dgm:cxn modelId="{B3E9008C-FBE7-4AAD-9C7C-8D59F20AE758}" type="presParOf" srcId="{BDE459AF-72B0-499E-BF45-9670C4DF6359}" destId="{FADD5FDE-4813-4E26-9236-F821FDF9AA64}" srcOrd="0" destOrd="0" presId="urn:microsoft.com/office/officeart/2005/8/layout/hierarchy2"/>
    <dgm:cxn modelId="{77E96683-824F-4641-9446-E84AD2A06A4C}" type="presParOf" srcId="{9107A660-C251-4BFA-A8E8-867ACC273153}" destId="{799722EB-335C-48CA-A0B0-E37CD229A718}" srcOrd="3" destOrd="0" presId="urn:microsoft.com/office/officeart/2005/8/layout/hierarchy2"/>
    <dgm:cxn modelId="{88301C2D-4391-46DB-9A59-8022114843F2}" type="presParOf" srcId="{799722EB-335C-48CA-A0B0-E37CD229A718}" destId="{8E49E98F-113F-4C43-9022-78A16BD846D0}" srcOrd="0" destOrd="0" presId="urn:microsoft.com/office/officeart/2005/8/layout/hierarchy2"/>
    <dgm:cxn modelId="{64A36B4F-F30F-41AA-B998-A8D7C597ACD7}" type="presParOf" srcId="{799722EB-335C-48CA-A0B0-E37CD229A718}" destId="{D4FEE031-E602-44F1-93F9-EECC5A9C11F8}" srcOrd="1" destOrd="0" presId="urn:microsoft.com/office/officeart/2005/8/layout/hierarchy2"/>
    <dgm:cxn modelId="{E959E9A4-32FB-47E9-84FE-61F44A383740}" type="presParOf" srcId="{D4FEE031-E602-44F1-93F9-EECC5A9C11F8}" destId="{4963EFD5-487F-430F-ACDE-C04F6594BE6A}" srcOrd="0" destOrd="0" presId="urn:microsoft.com/office/officeart/2005/8/layout/hierarchy2"/>
    <dgm:cxn modelId="{0B33ED38-749D-4A52-8AE2-F658BAA0999F}" type="presParOf" srcId="{4963EFD5-487F-430F-ACDE-C04F6594BE6A}" destId="{3AD05442-2D07-4A37-A261-B7EE069A3E00}" srcOrd="0" destOrd="0" presId="urn:microsoft.com/office/officeart/2005/8/layout/hierarchy2"/>
    <dgm:cxn modelId="{47B909FD-BB10-4838-8D49-F12BB8544AAB}" type="presParOf" srcId="{D4FEE031-E602-44F1-93F9-EECC5A9C11F8}" destId="{92CD7C40-33CB-4B6F-BD9A-AD55A0DB35B9}" srcOrd="1" destOrd="0" presId="urn:microsoft.com/office/officeart/2005/8/layout/hierarchy2"/>
    <dgm:cxn modelId="{C63350B5-3E58-4EE4-8C51-451610189838}" type="presParOf" srcId="{92CD7C40-33CB-4B6F-BD9A-AD55A0DB35B9}" destId="{3C380E61-419A-4332-9B14-4D5DC0D1038A}" srcOrd="0" destOrd="0" presId="urn:microsoft.com/office/officeart/2005/8/layout/hierarchy2"/>
    <dgm:cxn modelId="{0AC063DA-1E59-4840-8656-6E2CFC1E199A}" type="presParOf" srcId="{92CD7C40-33CB-4B6F-BD9A-AD55A0DB35B9}" destId="{4A04EB64-FAB2-4177-ADCF-299B73C08A9A}" srcOrd="1" destOrd="0" presId="urn:microsoft.com/office/officeart/2005/8/layout/hierarchy2"/>
  </dgm:cxnLst>
  <dgm:bg>
    <a:solidFill>
      <a:schemeClr val="bg1">
        <a:lumMod val="95000"/>
      </a:schemeClr>
    </a:solidFill>
  </dgm:bg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AB5AB2-89B0-45B4-8118-4527DF053197}">
      <dsp:nvSpPr>
        <dsp:cNvPr id="0" name=""/>
        <dsp:cNvSpPr/>
      </dsp:nvSpPr>
      <dsp:spPr>
        <a:xfrm>
          <a:off x="7449" y="2115482"/>
          <a:ext cx="3247070" cy="141920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solidFill>
                <a:schemeClr val="tx1"/>
              </a:solidFill>
              <a:latin typeface="Goudy Old Style" panose="02020502050305020303" pitchFamily="18" charset="0"/>
            </a:rPr>
            <a:t>Factors of the Denominator</a:t>
          </a:r>
        </a:p>
      </dsp:txBody>
      <dsp:txXfrm>
        <a:off x="49016" y="2157049"/>
        <a:ext cx="3163936" cy="1336073"/>
      </dsp:txXfrm>
    </dsp:sp>
    <dsp:sp modelId="{BD4A6FBC-9FE8-4225-8E66-3E1F729BFAD3}">
      <dsp:nvSpPr>
        <dsp:cNvPr id="0" name=""/>
        <dsp:cNvSpPr/>
      </dsp:nvSpPr>
      <dsp:spPr>
        <a:xfrm rot="18289469">
          <a:off x="2995076" y="2314803"/>
          <a:ext cx="1209709" cy="27509"/>
        </a:xfrm>
        <a:custGeom>
          <a:avLst/>
          <a:gdLst/>
          <a:ahLst/>
          <a:cxnLst/>
          <a:rect l="0" t="0" r="0" b="0"/>
          <a:pathLst>
            <a:path>
              <a:moveTo>
                <a:pt x="0" y="13754"/>
              </a:moveTo>
              <a:lnTo>
                <a:pt x="1209709" y="13754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3569688" y="2298315"/>
        <a:ext cx="60485" cy="60485"/>
      </dsp:txXfrm>
    </dsp:sp>
    <dsp:sp modelId="{D4C50559-D0A1-40C8-88D1-20497E2E24A8}">
      <dsp:nvSpPr>
        <dsp:cNvPr id="0" name=""/>
        <dsp:cNvSpPr/>
      </dsp:nvSpPr>
      <dsp:spPr>
        <a:xfrm>
          <a:off x="3945341" y="1400266"/>
          <a:ext cx="1727054" cy="86352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Goudy Old Style" panose="02020502050305020303" pitchFamily="18" charset="0"/>
            </a:rPr>
            <a:t>Linear factors </a:t>
          </a:r>
        </a:p>
      </dsp:txBody>
      <dsp:txXfrm>
        <a:off x="3970633" y="1425558"/>
        <a:ext cx="1676470" cy="812943"/>
      </dsp:txXfrm>
    </dsp:sp>
    <dsp:sp modelId="{603D6667-6189-4791-AA81-E12062C48127}">
      <dsp:nvSpPr>
        <dsp:cNvPr id="0" name=""/>
        <dsp:cNvSpPr/>
      </dsp:nvSpPr>
      <dsp:spPr>
        <a:xfrm rot="19457599">
          <a:off x="5592432" y="1570010"/>
          <a:ext cx="850749" cy="27509"/>
        </a:xfrm>
        <a:custGeom>
          <a:avLst/>
          <a:gdLst/>
          <a:ahLst/>
          <a:cxnLst/>
          <a:rect l="0" t="0" r="0" b="0"/>
          <a:pathLst>
            <a:path>
              <a:moveTo>
                <a:pt x="0" y="13754"/>
              </a:moveTo>
              <a:lnTo>
                <a:pt x="850749" y="13754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5996539" y="1562497"/>
        <a:ext cx="42537" cy="42537"/>
      </dsp:txXfrm>
    </dsp:sp>
    <dsp:sp modelId="{8EFB9B19-EEDD-42BD-81A0-62044D515CC1}">
      <dsp:nvSpPr>
        <dsp:cNvPr id="0" name=""/>
        <dsp:cNvSpPr/>
      </dsp:nvSpPr>
      <dsp:spPr>
        <a:xfrm>
          <a:off x="6363218" y="903737"/>
          <a:ext cx="1727054" cy="86352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Goudy Old Style" panose="02020502050305020303" pitchFamily="18" charset="0"/>
            </a:rPr>
            <a:t>Non-repeated</a:t>
          </a:r>
        </a:p>
      </dsp:txBody>
      <dsp:txXfrm>
        <a:off x="6388510" y="929029"/>
        <a:ext cx="1676470" cy="812943"/>
      </dsp:txXfrm>
    </dsp:sp>
    <dsp:sp modelId="{39C528C5-7B49-4EA0-B3C0-DFDFBFC82161}">
      <dsp:nvSpPr>
        <dsp:cNvPr id="0" name=""/>
        <dsp:cNvSpPr/>
      </dsp:nvSpPr>
      <dsp:spPr>
        <a:xfrm>
          <a:off x="8090273" y="1321746"/>
          <a:ext cx="690821" cy="27509"/>
        </a:xfrm>
        <a:custGeom>
          <a:avLst/>
          <a:gdLst/>
          <a:ahLst/>
          <a:cxnLst/>
          <a:rect l="0" t="0" r="0" b="0"/>
          <a:pathLst>
            <a:path>
              <a:moveTo>
                <a:pt x="0" y="13754"/>
              </a:moveTo>
              <a:lnTo>
                <a:pt x="690821" y="13754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8418413" y="1318231"/>
        <a:ext cx="34541" cy="34541"/>
      </dsp:txXfrm>
    </dsp:sp>
    <dsp:sp modelId="{ECD87A1B-10C4-487B-86F4-973FA6CD8A0D}">
      <dsp:nvSpPr>
        <dsp:cNvPr id="0" name=""/>
        <dsp:cNvSpPr/>
      </dsp:nvSpPr>
      <dsp:spPr>
        <a:xfrm>
          <a:off x="8781095" y="903737"/>
          <a:ext cx="1727054" cy="86352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Goudy Old Style" panose="02020502050305020303" pitchFamily="18" charset="0"/>
            </a:rPr>
            <a:t>CASE I</a:t>
          </a:r>
        </a:p>
      </dsp:txBody>
      <dsp:txXfrm>
        <a:off x="8806387" y="929029"/>
        <a:ext cx="1676470" cy="812943"/>
      </dsp:txXfrm>
    </dsp:sp>
    <dsp:sp modelId="{55B6A20F-02C4-4935-9F3A-C10BC545B59B}">
      <dsp:nvSpPr>
        <dsp:cNvPr id="0" name=""/>
        <dsp:cNvSpPr/>
      </dsp:nvSpPr>
      <dsp:spPr>
        <a:xfrm rot="2142401">
          <a:off x="5592432" y="2066539"/>
          <a:ext cx="850749" cy="27509"/>
        </a:xfrm>
        <a:custGeom>
          <a:avLst/>
          <a:gdLst/>
          <a:ahLst/>
          <a:cxnLst/>
          <a:rect l="0" t="0" r="0" b="0"/>
          <a:pathLst>
            <a:path>
              <a:moveTo>
                <a:pt x="0" y="13754"/>
              </a:moveTo>
              <a:lnTo>
                <a:pt x="850749" y="13754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5996539" y="2059025"/>
        <a:ext cx="42537" cy="42537"/>
      </dsp:txXfrm>
    </dsp:sp>
    <dsp:sp modelId="{84406101-968D-4B73-9AF0-83BF6014EA7F}">
      <dsp:nvSpPr>
        <dsp:cNvPr id="0" name=""/>
        <dsp:cNvSpPr/>
      </dsp:nvSpPr>
      <dsp:spPr>
        <a:xfrm>
          <a:off x="6363218" y="1896794"/>
          <a:ext cx="1727054" cy="86352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Goudy Old Style" panose="02020502050305020303" pitchFamily="18" charset="0"/>
            </a:rPr>
            <a:t>Repeated</a:t>
          </a:r>
        </a:p>
      </dsp:txBody>
      <dsp:txXfrm>
        <a:off x="6388510" y="1922086"/>
        <a:ext cx="1676470" cy="812943"/>
      </dsp:txXfrm>
    </dsp:sp>
    <dsp:sp modelId="{A39BEDC4-4371-4276-95EF-BA699C74C2B2}">
      <dsp:nvSpPr>
        <dsp:cNvPr id="0" name=""/>
        <dsp:cNvSpPr/>
      </dsp:nvSpPr>
      <dsp:spPr>
        <a:xfrm>
          <a:off x="8090273" y="2314803"/>
          <a:ext cx="690821" cy="27509"/>
        </a:xfrm>
        <a:custGeom>
          <a:avLst/>
          <a:gdLst/>
          <a:ahLst/>
          <a:cxnLst/>
          <a:rect l="0" t="0" r="0" b="0"/>
          <a:pathLst>
            <a:path>
              <a:moveTo>
                <a:pt x="0" y="13754"/>
              </a:moveTo>
              <a:lnTo>
                <a:pt x="690821" y="13754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8418413" y="2311287"/>
        <a:ext cx="34541" cy="34541"/>
      </dsp:txXfrm>
    </dsp:sp>
    <dsp:sp modelId="{35480343-9194-49BD-A9E0-C7B79F4B4D48}">
      <dsp:nvSpPr>
        <dsp:cNvPr id="0" name=""/>
        <dsp:cNvSpPr/>
      </dsp:nvSpPr>
      <dsp:spPr>
        <a:xfrm>
          <a:off x="8781095" y="1896794"/>
          <a:ext cx="1727054" cy="86352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Goudy Old Style" panose="02020502050305020303" pitchFamily="18" charset="0"/>
            </a:rPr>
            <a:t>CASE II</a:t>
          </a:r>
        </a:p>
      </dsp:txBody>
      <dsp:txXfrm>
        <a:off x="8806387" y="1922086"/>
        <a:ext cx="1676470" cy="812943"/>
      </dsp:txXfrm>
    </dsp:sp>
    <dsp:sp modelId="{DE5FF834-B102-4928-9803-A392864AB149}">
      <dsp:nvSpPr>
        <dsp:cNvPr id="0" name=""/>
        <dsp:cNvSpPr/>
      </dsp:nvSpPr>
      <dsp:spPr>
        <a:xfrm rot="3310531">
          <a:off x="2995076" y="3307859"/>
          <a:ext cx="1209709" cy="27509"/>
        </a:xfrm>
        <a:custGeom>
          <a:avLst/>
          <a:gdLst/>
          <a:ahLst/>
          <a:cxnLst/>
          <a:rect l="0" t="0" r="0" b="0"/>
          <a:pathLst>
            <a:path>
              <a:moveTo>
                <a:pt x="0" y="13754"/>
              </a:moveTo>
              <a:lnTo>
                <a:pt x="1209709" y="13754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3569688" y="3291372"/>
        <a:ext cx="60485" cy="60485"/>
      </dsp:txXfrm>
    </dsp:sp>
    <dsp:sp modelId="{F735631D-B2A9-4240-AB4E-20D28325D766}">
      <dsp:nvSpPr>
        <dsp:cNvPr id="0" name=""/>
        <dsp:cNvSpPr/>
      </dsp:nvSpPr>
      <dsp:spPr>
        <a:xfrm>
          <a:off x="3945341" y="3386379"/>
          <a:ext cx="1727054" cy="86352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Goudy Old Style" panose="02020502050305020303" pitchFamily="18" charset="0"/>
            </a:rPr>
            <a:t>Quadratic factors </a:t>
          </a:r>
        </a:p>
      </dsp:txBody>
      <dsp:txXfrm>
        <a:off x="3970633" y="3411671"/>
        <a:ext cx="1676470" cy="812943"/>
      </dsp:txXfrm>
    </dsp:sp>
    <dsp:sp modelId="{7A795111-5E95-4856-AFAA-C78E6FAAD606}">
      <dsp:nvSpPr>
        <dsp:cNvPr id="0" name=""/>
        <dsp:cNvSpPr/>
      </dsp:nvSpPr>
      <dsp:spPr>
        <a:xfrm rot="19457599">
          <a:off x="5592432" y="3556124"/>
          <a:ext cx="850749" cy="27509"/>
        </a:xfrm>
        <a:custGeom>
          <a:avLst/>
          <a:gdLst/>
          <a:ahLst/>
          <a:cxnLst/>
          <a:rect l="0" t="0" r="0" b="0"/>
          <a:pathLst>
            <a:path>
              <a:moveTo>
                <a:pt x="0" y="13754"/>
              </a:moveTo>
              <a:lnTo>
                <a:pt x="850749" y="13754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5996539" y="3548610"/>
        <a:ext cx="42537" cy="42537"/>
      </dsp:txXfrm>
    </dsp:sp>
    <dsp:sp modelId="{DA9BCF38-3516-4A44-B4F2-2817C38ED05E}">
      <dsp:nvSpPr>
        <dsp:cNvPr id="0" name=""/>
        <dsp:cNvSpPr/>
      </dsp:nvSpPr>
      <dsp:spPr>
        <a:xfrm>
          <a:off x="6363218" y="2889851"/>
          <a:ext cx="1727054" cy="86352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Goudy Old Style" panose="02020502050305020303" pitchFamily="18" charset="0"/>
            </a:rPr>
            <a:t>Non-repeated</a:t>
          </a:r>
        </a:p>
      </dsp:txBody>
      <dsp:txXfrm>
        <a:off x="6388510" y="2915143"/>
        <a:ext cx="1676470" cy="812943"/>
      </dsp:txXfrm>
    </dsp:sp>
    <dsp:sp modelId="{13DE1B54-6E86-4848-A233-FD9C3DC48A86}">
      <dsp:nvSpPr>
        <dsp:cNvPr id="0" name=""/>
        <dsp:cNvSpPr/>
      </dsp:nvSpPr>
      <dsp:spPr>
        <a:xfrm>
          <a:off x="8090273" y="3307859"/>
          <a:ext cx="690821" cy="27509"/>
        </a:xfrm>
        <a:custGeom>
          <a:avLst/>
          <a:gdLst/>
          <a:ahLst/>
          <a:cxnLst/>
          <a:rect l="0" t="0" r="0" b="0"/>
          <a:pathLst>
            <a:path>
              <a:moveTo>
                <a:pt x="0" y="13754"/>
              </a:moveTo>
              <a:lnTo>
                <a:pt x="690821" y="13754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8418413" y="3304344"/>
        <a:ext cx="34541" cy="34541"/>
      </dsp:txXfrm>
    </dsp:sp>
    <dsp:sp modelId="{B814F90D-EF0C-497E-B8C8-09E997DF7780}">
      <dsp:nvSpPr>
        <dsp:cNvPr id="0" name=""/>
        <dsp:cNvSpPr/>
      </dsp:nvSpPr>
      <dsp:spPr>
        <a:xfrm>
          <a:off x="8781095" y="2889851"/>
          <a:ext cx="1727054" cy="86352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Goudy Old Style" panose="02020502050305020303" pitchFamily="18" charset="0"/>
            </a:rPr>
            <a:t>CASE III</a:t>
          </a:r>
        </a:p>
      </dsp:txBody>
      <dsp:txXfrm>
        <a:off x="8806387" y="2915143"/>
        <a:ext cx="1676470" cy="812943"/>
      </dsp:txXfrm>
    </dsp:sp>
    <dsp:sp modelId="{BDE459AF-72B0-499E-BF45-9670C4DF6359}">
      <dsp:nvSpPr>
        <dsp:cNvPr id="0" name=""/>
        <dsp:cNvSpPr/>
      </dsp:nvSpPr>
      <dsp:spPr>
        <a:xfrm rot="2142401">
          <a:off x="5592432" y="4052652"/>
          <a:ext cx="850749" cy="27509"/>
        </a:xfrm>
        <a:custGeom>
          <a:avLst/>
          <a:gdLst/>
          <a:ahLst/>
          <a:cxnLst/>
          <a:rect l="0" t="0" r="0" b="0"/>
          <a:pathLst>
            <a:path>
              <a:moveTo>
                <a:pt x="0" y="13754"/>
              </a:moveTo>
              <a:lnTo>
                <a:pt x="850749" y="13754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5996539" y="4045138"/>
        <a:ext cx="42537" cy="42537"/>
      </dsp:txXfrm>
    </dsp:sp>
    <dsp:sp modelId="{8E49E98F-113F-4C43-9022-78A16BD846D0}">
      <dsp:nvSpPr>
        <dsp:cNvPr id="0" name=""/>
        <dsp:cNvSpPr/>
      </dsp:nvSpPr>
      <dsp:spPr>
        <a:xfrm>
          <a:off x="6363218" y="3882907"/>
          <a:ext cx="1727054" cy="86352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Goudy Old Style" panose="02020502050305020303" pitchFamily="18" charset="0"/>
            </a:rPr>
            <a:t>Repeated</a:t>
          </a:r>
        </a:p>
      </dsp:txBody>
      <dsp:txXfrm>
        <a:off x="6388510" y="3908199"/>
        <a:ext cx="1676470" cy="812943"/>
      </dsp:txXfrm>
    </dsp:sp>
    <dsp:sp modelId="{4963EFD5-487F-430F-ACDE-C04F6594BE6A}">
      <dsp:nvSpPr>
        <dsp:cNvPr id="0" name=""/>
        <dsp:cNvSpPr/>
      </dsp:nvSpPr>
      <dsp:spPr>
        <a:xfrm>
          <a:off x="8090273" y="4300916"/>
          <a:ext cx="690821" cy="27509"/>
        </a:xfrm>
        <a:custGeom>
          <a:avLst/>
          <a:gdLst/>
          <a:ahLst/>
          <a:cxnLst/>
          <a:rect l="0" t="0" r="0" b="0"/>
          <a:pathLst>
            <a:path>
              <a:moveTo>
                <a:pt x="0" y="13754"/>
              </a:moveTo>
              <a:lnTo>
                <a:pt x="690821" y="13754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8418413" y="4297400"/>
        <a:ext cx="34541" cy="34541"/>
      </dsp:txXfrm>
    </dsp:sp>
    <dsp:sp modelId="{3C380E61-419A-4332-9B14-4D5DC0D1038A}">
      <dsp:nvSpPr>
        <dsp:cNvPr id="0" name=""/>
        <dsp:cNvSpPr/>
      </dsp:nvSpPr>
      <dsp:spPr>
        <a:xfrm>
          <a:off x="8781095" y="3882907"/>
          <a:ext cx="1727054" cy="863527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kern="1200" dirty="0">
              <a:solidFill>
                <a:schemeClr val="tx1"/>
              </a:solidFill>
              <a:latin typeface="Goudy Old Style" panose="02020502050305020303" pitchFamily="18" charset="0"/>
            </a:rPr>
            <a:t>CASE IV</a:t>
          </a:r>
        </a:p>
      </dsp:txBody>
      <dsp:txXfrm>
        <a:off x="8806387" y="3908199"/>
        <a:ext cx="1676470" cy="8129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F2BDD-ABC2-405B-BE62-82EC46A4D8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888913-17AF-4B08-BEFF-32C6AF825A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E9D190-F410-4252-B41F-81BCACF14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7603B-ADB2-4337-BAE9-7C6CA674FCA5}" type="datetimeFigureOut">
              <a:rPr lang="en-US" smtClean="0"/>
              <a:t>15-Apr-22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7419B7-D8EA-42A5-BAC4-AE0DED47E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C15CA8-3FF1-408D-ADA6-AA6ABF951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6012-0005-49BB-B7ED-EF24CA18E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238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EC420-03D4-4227-A96A-A468F3C18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633FFB-99AE-4481-9306-A0BA928FD8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B3450-CD6C-4E2F-9AB8-EAD42F2DB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7603B-ADB2-4337-BAE9-7C6CA674FCA5}" type="datetimeFigureOut">
              <a:rPr lang="en-US" smtClean="0"/>
              <a:t>15-Apr-22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0BE25-C4F5-403B-9721-A8644B17C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ACD3E4-39EA-4303-91A5-591271DD6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6012-0005-49BB-B7ED-EF24CA18E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787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111F6-8D2C-4EEC-8CBA-430E41EFF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DDCFE3-E3CB-43F0-B37A-4653F10235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7EABD-AC2C-4BDC-B2D2-509528588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7603B-ADB2-4337-BAE9-7C6CA674FCA5}" type="datetimeFigureOut">
              <a:rPr lang="en-US" smtClean="0"/>
              <a:t>15-Apr-22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06A77C-32D4-47D8-AE55-7ED465054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7A85FA-06CA-40BD-BEDE-9CC4F33C8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6012-0005-49BB-B7ED-EF24CA18E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159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9784D-AED1-46ED-88CC-A2385AAE2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92FB97-2145-4642-9C5C-5FDB41FC71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E712AF-4F0B-4E2D-98AE-D66EE52F38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DCD0DC-2472-4268-812D-2C8315B8E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7603B-ADB2-4337-BAE9-7C6CA674FCA5}" type="datetimeFigureOut">
              <a:rPr lang="en-US" smtClean="0"/>
              <a:t>15-Apr-22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AB8272-E9B5-4BD9-9449-53A69EDD0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56F00E-03CD-4815-8CA8-1A3864512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6012-0005-49BB-B7ED-EF24CA18E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518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843AB-7D95-4592-B088-234D4B1AD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0A1EBD-DB1A-4CF4-BA86-EA34267823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2E0A7D-8871-48D9-B189-ABB1FBA8F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B686A5-5E83-48B7-A0F6-8F1F08EC93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4DB015-D18E-4781-86DB-AD55B97514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DC6840-849C-4B82-9779-BF369F8CE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7603B-ADB2-4337-BAE9-7C6CA674FCA5}" type="datetimeFigureOut">
              <a:rPr lang="en-US" smtClean="0"/>
              <a:t>15-Apr-22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058FCF4-3725-45A3-85E2-B51AF5444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9EA8F1-78E2-4C00-AC63-EDEF6935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6012-0005-49BB-B7ED-EF24CA18E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969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2DBD6-55E9-45F9-9FA2-3433C305D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494712-2A46-4360-80A1-584CBF7E8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7603B-ADB2-4337-BAE9-7C6CA674FCA5}" type="datetimeFigureOut">
              <a:rPr lang="en-US" smtClean="0"/>
              <a:t>15-Apr-22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1CF5B4-AF05-49E3-959D-AFE260581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BFB398-56B9-4EF2-A58A-DBFE5F191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6012-0005-49BB-B7ED-EF24CA18E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881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D387C2-D26E-4FA5-8421-5B0B60CFC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7603B-ADB2-4337-BAE9-7C6CA674FCA5}" type="datetimeFigureOut">
              <a:rPr lang="en-US" smtClean="0"/>
              <a:t>15-Apr-22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D1FF44-762D-4658-97BD-4D1119C5F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F7569F-25D9-43EE-B0CA-A28D2D165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6012-0005-49BB-B7ED-EF24CA18E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894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83324-1F7C-47FD-A755-593443B9C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12E3C-F84A-49A5-9308-D5FA0F7BFC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91FB30-A494-40E4-AD99-E68631EA46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BD0662-8F98-4682-8119-63760982D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7603B-ADB2-4337-BAE9-7C6CA674FCA5}" type="datetimeFigureOut">
              <a:rPr lang="en-US" smtClean="0"/>
              <a:t>15-Apr-22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196199-ECD6-4905-B205-BF8E9D2E6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C35516-7C94-4D50-B7C1-87DB66767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6012-0005-49BB-B7ED-EF24CA18E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174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A4963-B720-49A6-A854-0034FA445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AED6C6-A7E7-4BDB-BB55-BF05C593E4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4AD860-126E-40F0-BF5F-DD80F30AC1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BD9424-39D8-45CF-A028-F194483C2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7603B-ADB2-4337-BAE9-7C6CA674FCA5}" type="datetimeFigureOut">
              <a:rPr lang="en-US" smtClean="0"/>
              <a:t>15-Apr-22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C9A74F-D210-43C1-8DAB-713EDAF95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E2198B-D271-4B10-A83C-90895C46A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6012-0005-49BB-B7ED-EF24CA18E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783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C44DE-A02B-45FD-9ECB-66B32D390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E14A68-9343-468E-B261-4F0BA0B7B5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5D45C-3E5B-4938-8CD8-A88330E21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7603B-ADB2-4337-BAE9-7C6CA674FCA5}" type="datetimeFigureOut">
              <a:rPr lang="en-US" smtClean="0"/>
              <a:t>15-Apr-22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CEF7B1-4798-43AE-BB92-045D37EA3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7769E6-0B83-429A-9C4F-4828929DD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6012-0005-49BB-B7ED-EF24CA18E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866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02429A-DBB6-4698-897B-489AB79DE9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569D53-D149-4314-9257-633EBF422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B9DAF8-B077-49CF-B883-154D498C1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7603B-ADB2-4337-BAE9-7C6CA674FCA5}" type="datetimeFigureOut">
              <a:rPr lang="en-US" smtClean="0"/>
              <a:t>15-Apr-22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A0E5D-1EEF-45E2-A785-BA845CFE9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1E71D5-8864-4765-B132-408DB0B50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6012-0005-49BB-B7ED-EF24CA18E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012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9952F7-DC2D-4EAC-B2E3-3B6666B99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CD34F1-144A-45FC-95D8-DFBA6A54B6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E28D16-FABF-44B4-A4A4-D1C26445B0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7603B-ADB2-4337-BAE9-7C6CA674FCA5}" type="datetimeFigureOut">
              <a:rPr lang="en-US" smtClean="0"/>
              <a:t>15-Apr-22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E2109-1C5F-4B1A-842F-94D8C75415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96C26-7570-4260-A4BB-5257FE6066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96012-0005-49BB-B7ED-EF24CA18E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048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32502-D536-453E-A8FB-3CB71BF6CB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Mathematics for Science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F321D5-7E0A-4EA2-812C-1935868F35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935240"/>
          </a:xfrm>
        </p:spPr>
        <p:txBody>
          <a:bodyPr>
            <a:normAutofit/>
          </a:bodyPr>
          <a:lstStyle/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971800" algn="ctr"/>
                <a:tab pos="3724275" algn="l"/>
              </a:tabLst>
            </a:pPr>
            <a:r>
              <a:rPr lang="en-US" sz="28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Lecture 6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Decomposing Rational Functions: CASE I and II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Lecturer: Kahenya, N.P</a:t>
            </a:r>
            <a:endParaRPr lang="en-US" sz="2800" b="1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endParaRPr lang="en-US" sz="2800" b="1" dirty="0">
              <a:latin typeface="Goudy Old Style" panose="0202050205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731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AA154-2038-4B1B-BCD9-F282EAFEB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Introduction to lecture 6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C2B3E7-A804-49D5-ACA4-9A4D2D1E3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This lecture will introduce Rational functions and their decomposition. 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In Lecture 5 we discussed polynomials and the application of the remainder and factor theorems. 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Decomposing rational fractions is applicable when integrating rational functions in calculus.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384630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6E83A-DCA2-4111-89F0-C1BFA1A51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Intended learning outcomes</a:t>
            </a:r>
            <a:br>
              <a:rPr lang="en-US" dirty="0">
                <a:latin typeface="Goudy Old Style" panose="020205020503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29ABB-79EB-4005-BBFF-42FA7784F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Goudy Old Style" panose="02020502050305020303" pitchFamily="18" charset="0"/>
              </a:rPr>
              <a:t>At the end of this lecture, you will be able to;</a:t>
            </a:r>
          </a:p>
          <a:p>
            <a:pPr marL="0" indent="0">
              <a:buNone/>
            </a:pPr>
            <a:endParaRPr lang="en-US" dirty="0">
              <a:latin typeface="Goudy Old Style" panose="02020502050305020303" pitchFamily="18" charset="0"/>
            </a:endParaRPr>
          </a:p>
          <a:p>
            <a:pPr marL="514350" lvl="0" indent="-514350">
              <a:buAutoNum type="alphaLcParenR"/>
            </a:pPr>
            <a:r>
              <a:rPr lang="en-US" dirty="0">
                <a:latin typeface="Goudy Old Style" panose="02020502050305020303" pitchFamily="18" charset="0"/>
              </a:rPr>
              <a:t>Define a rational function.</a:t>
            </a:r>
          </a:p>
          <a:p>
            <a:pPr marL="0" lvl="0" indent="0">
              <a:buNone/>
            </a:pPr>
            <a:endParaRPr lang="en-US" dirty="0">
              <a:latin typeface="Goudy Old Style" panose="02020502050305020303" pitchFamily="18" charset="0"/>
            </a:endParaRPr>
          </a:p>
          <a:p>
            <a:pPr marL="0" lvl="0" indent="0">
              <a:buNone/>
            </a:pPr>
            <a:r>
              <a:rPr lang="en-US" dirty="0">
                <a:latin typeface="Goudy Old Style" panose="02020502050305020303" pitchFamily="18" charset="0"/>
              </a:rPr>
              <a:t>b) Decompose rational functions cases I and II.</a:t>
            </a:r>
          </a:p>
          <a:p>
            <a:pPr marL="0" indent="0">
              <a:buNone/>
            </a:pPr>
            <a:endParaRPr lang="en-US" dirty="0">
              <a:latin typeface="Goudy Old Style" panose="0202050205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15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56E7C-0829-4082-8444-721CE6374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Further reading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42467D-C7EA-4EBF-9258-01FE000D7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These lecture notes should be complemented with relevant topics in (Kahenya, 2017; Murray &amp; Robert, 2009; Stewart, 2012). 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Murray &amp; Robert (2009) have more additional details on rational functions especially on the asymptotes and graphing of rational functions while Stewart (2012) has application of decomposition of rational functions in integration.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5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7682E-1EA9-4597-8305-47F5EE97D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Rational functions</a:t>
            </a:r>
            <a:br>
              <a:rPr lang="en-US" dirty="0">
                <a:latin typeface="Goudy Old Style" panose="02020502050305020303" pitchFamily="18" charset="0"/>
              </a:rPr>
            </a:b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929440D-5000-4565-8161-EED47DC03C9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A rational function is a ratio of two polynomials.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If we have two polynomials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p</m:t>
                    </m:r>
                    <m:r>
                      <a:rPr lang="en-US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q</m:t>
                    </m:r>
                    <m:r>
                      <a:rPr lang="en-US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then a rational function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R</m:t>
                    </m:r>
                    <m:r>
                      <a:rPr lang="en-US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of the form;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R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p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</m:d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q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</m:d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with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q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</m:d>
                      <m:r>
                        <a:rPr lang="en-US">
                          <a:latin typeface="Cambria Math" panose="02040503050406030204" pitchFamily="18" charset="0"/>
                        </a:rPr>
                        <m:t>≠0, 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p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</m:d>
                          <m:r>
                            <a:rPr lang="en-US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q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</m:d>
                        </m:e>
                      </m:d>
                      <m:r>
                        <a:rPr lang="en-US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Examples of rational functions are; </a:t>
                </a:r>
                <a:r>
                  <a:rPr lang="en-US" b="1" dirty="0">
                    <a:latin typeface="Goudy Old Style" panose="02020502050305020303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>
                            <a:latin typeface="Cambria Math" panose="02040503050406030204" pitchFamily="18" charset="0"/>
                          </a:rPr>
                          <m:t>+3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>
                            <a:latin typeface="Cambria Math" panose="02040503050406030204" pitchFamily="18" charset="0"/>
                          </a:rPr>
                          <m:t>+1</m:t>
                        </m:r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>
                                <a:latin typeface="Cambria Math" panose="02040503050406030204" pitchFamily="18" charset="0"/>
                              </a:rPr>
                              <m:t>5</m:t>
                            </m:r>
                          </m:sup>
                        </m:sSup>
                        <m:r>
                          <a:rPr lang="en-US">
                            <a:latin typeface="Cambria Math" panose="02040503050406030204" pitchFamily="18" charset="0"/>
                          </a:rPr>
                          <m:t>+2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>
                            <a:latin typeface="Cambria Math" panose="02040503050406030204" pitchFamily="18" charset="0"/>
                          </a:rPr>
                          <m:t>+3</m:t>
                        </m:r>
                      </m:den>
                    </m:f>
                    <m:r>
                      <a:rPr lang="en-US">
                        <a:latin typeface="Cambria Math" panose="02040503050406030204" pitchFamily="18" charset="0"/>
                      </a:rPr>
                      <m:t>;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num>
                      <m:den>
                        <m:r>
                          <a:rPr lang="en-US">
                            <a:latin typeface="Cambria Math" panose="02040503050406030204" pitchFamily="18" charset="0"/>
                          </a:rPr>
                          <m:t>4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>
                            <a:latin typeface="Cambria Math" panose="02040503050406030204" pitchFamily="18" charset="0"/>
                          </a:rPr>
                          <m:t>+3</m:t>
                        </m:r>
                      </m:den>
                    </m:f>
                    <m:r>
                      <a:rPr lang="en-US">
                        <a:latin typeface="Cambria Math" panose="02040503050406030204" pitchFamily="18" charset="0"/>
                      </a:rPr>
                      <m:t>;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  <m:r>
                          <a:rPr lang="en-US">
                            <a:latin typeface="Cambria Math" panose="02040503050406030204" pitchFamily="18" charset="0"/>
                          </a:rPr>
                          <m:t>+3</m:t>
                        </m:r>
                      </m:den>
                    </m:f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929440D-5000-4565-8161-EED47DC03C9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44407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6210A-8E2C-4D31-87FE-B11C80C1C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Proper and improper fractions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015708B-E668-4519-A358-36EDE69E1B0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 proper fraction is where the degree of the numerator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less than the degree of the denominator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q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, other it is an improper fraction.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Examples of proper fractions are;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+2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−1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;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3−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num>
                      <m:den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−16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Examples of improper fractions are;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+2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+2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;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−2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+1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</m:t>
                        </m:r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+2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+1</m:t>
                        </m:r>
                      </m:den>
                    </m:f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015708B-E668-4519-A358-36EDE69E1B0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5259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186EF-F84C-4D3A-94F6-C8DAD7068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Partial fractions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4BFAE-88D3-436A-8C27-1ED61692F5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4901"/>
            <a:ext cx="10515600" cy="4662062"/>
          </a:xfrm>
        </p:spPr>
        <p:txBody>
          <a:bodyPr>
            <a:normAutofit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A proper fraction may be written as a sum of other proper fractions called partial fractions, whose denominators are of lower degree than the denominator of the given proper fraction.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An improper fraction may be written as a sum of a polynomial (a whole) and a proper fraction.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Rules of decomposing a proper fraction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The factors of the denominator determine the decomposition of proper fractions.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Rule 1: If the denominator can be factorized into linear factors that occurs once, then we have CASE I.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Rule 2: If the denominator can factorize into linear factors with some being repeated then we call this CASE II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Rule 3: If the denominator can be factorized into quadratic factors that occurs once, then we have CASE III.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Rule 4: If the denominator can factorize into quadratic factors with some being repeated then we get CASE IV.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757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AF563F9-792A-4F3F-94D5-2643ED6ACB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011113"/>
              </p:ext>
            </p:extLst>
          </p:nvPr>
        </p:nvGraphicFramePr>
        <p:xfrm>
          <a:off x="838200" y="818866"/>
          <a:ext cx="10515600" cy="5650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203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9153FEA1-89B8-47B9-BDFE-B33676233FC5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Autofit/>
              </a:bodyPr>
              <a:lstStyle/>
              <a:p>
                <a:r>
                  <a:rPr lang="en-US" sz="32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CASE I: The denominator </a:t>
                </a:r>
                <a14:m>
                  <m:oMath xmlns:m="http://schemas.openxmlformats.org/officeDocument/2006/math">
                    <m:r>
                      <a:rPr lang="en-US" sz="3200" b="1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𝐪</m:t>
                    </m:r>
                    <m:r>
                      <a:rPr lang="en-US" sz="3200" b="1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US" sz="3200" b="1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𝐱</m:t>
                    </m:r>
                    <m:r>
                      <a:rPr lang="en-US" sz="3200" b="1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2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a product of unique (non-repeated) linear factors</a:t>
                </a:r>
                <a:b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</a:br>
                <a:endParaRPr lang="en-US" sz="3200" dirty="0"/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9153FEA1-89B8-47B9-BDFE-B33676233FC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1507" t="-129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8DCB094-2A04-4C76-953F-66DB31AD103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This is the case where the denominator can be factorized into distinct or unique linear factors i.e.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q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⋯(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</m:sub>
                      </m:sSub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Then given the rational fraction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p</m:t>
                        </m:r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</m:d>
                      </m:num>
                      <m:den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q</m:t>
                        </m:r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</m:d>
                      </m:den>
                    </m:f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there exists constants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,⋯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n</m:t>
                        </m:r>
                      </m:sub>
                    </m:sSub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 such that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p</m:t>
                          </m:r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</m:d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q</m:t>
                          </m:r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</m:d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+⋯+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k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k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k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8DCB094-2A04-4C76-953F-66DB31AD103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400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D1D86-A878-43EC-84D5-46835C09C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DD38734-0376-40AF-BBFD-B84D78420D3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91821"/>
                <a:ext cx="10515600" cy="5085142"/>
              </a:xfrm>
            </p:spPr>
            <p:txBody>
              <a:bodyPr>
                <a:normAutofit fontScale="85000" lnSpcReduction="20000"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Decompose into partial fractions;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+5</m:t>
                        </m:r>
                      </m:num>
                      <m:den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+2</m:t>
                            </m:r>
                          </m:e>
                        </m:d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−1</m:t>
                            </m:r>
                          </m:e>
                        </m:d>
                      </m:den>
                    </m:f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 denominator is a product of two distinct linear factors </a:t>
                </a:r>
                <a14:m>
                  <m:oMath xmlns:m="http://schemas.openxmlformats.org/officeDocument/2006/math"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−1)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+2)</m:t>
                    </m:r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Hence the rational fraction can be written as;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+5</m:t>
                        </m:r>
                      </m:num>
                      <m:den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+2</m:t>
                            </m:r>
                          </m:e>
                        </m:d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−1</m:t>
                            </m:r>
                          </m:e>
                        </m:d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+2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−1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RHS can be simplified to;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+5</m:t>
                        </m:r>
                      </m:num>
                      <m:den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+2</m:t>
                            </m:r>
                          </m:e>
                        </m:d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−1</m:t>
                            </m:r>
                          </m:e>
                        </m:d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−1</m:t>
                            </m:r>
                          </m:e>
                        </m:d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+2)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+2)(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−1)</m:t>
                        </m:r>
                      </m:den>
                    </m:f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⇒3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+5≡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</m:t>
                          </m:r>
                        </m:e>
                      </m:d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⋯(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If we let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, A will explode, and we can get B i.e., </a:t>
                </a:r>
                <a14:m>
                  <m:oMath xmlns:m="http://schemas.openxmlformats.org/officeDocument/2006/math"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3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e>
                    </m:d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+5≡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1+2</m:t>
                        </m:r>
                      </m:e>
                    </m:d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8=3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If we let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=−2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, B will explode, and we can get A i.e., </a:t>
                </a:r>
                <a14:m>
                  <m:oMath xmlns:m="http://schemas.openxmlformats.org/officeDocument/2006/math"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3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−2</m:t>
                        </m:r>
                      </m:e>
                    </m:d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+5=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−2−1</m:t>
                        </m:r>
                      </m:e>
                    </m:d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=−3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−1=−3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Hence our fraction can be decomposed into the sum of the partial fractions as below;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+5</m:t>
                          </m:r>
                        </m:num>
                        <m:den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+2</m:t>
                              </m:r>
                            </m:e>
                          </m:d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e>
                          </m:d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3(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+2)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3(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1)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DD38734-0376-40AF-BBFD-B84D78420D3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91821"/>
                <a:ext cx="10515600" cy="5085142"/>
              </a:xfrm>
              <a:blipFill>
                <a:blip r:embed="rId2"/>
                <a:stretch>
                  <a:fillRect l="-2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9975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4CAC9-9153-41DC-B685-A2407CB4C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8F6594B-FAB9-4110-8807-A6CCD8E6A4B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Decompose into partial fractions; 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ctr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+2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+1</m:t>
                        </m:r>
                      </m:num>
                      <m:den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We need to factorize the denominator i.e.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(2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3)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3=2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3=2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</m:t>
                          </m:r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=(2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3)(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+1)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Hence our fraction becomes;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+1)(2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3)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C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+1</m:t>
                              </m:r>
                            </m:e>
                          </m:d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e>
                          </m:d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Bx</m:t>
                          </m:r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e>
                          </m:d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Cx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+1)(2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3)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=&gt;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+1≡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</m:t>
                          </m:r>
                        </m:e>
                      </m:d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Bx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Cx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⋯(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8F6594B-FAB9-4110-8807-A6CCD8E6A4B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9068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6DB5E-B1C3-422B-8FA5-653C433EE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0F5DD14-8640-48C9-B439-5A596414B43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62500" lnSpcReduction="2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>
                          <a:latin typeface="Cambria Math" panose="02040503050406030204" pitchFamily="18" charset="0"/>
                        </a:rPr>
                        <m:t>=&gt;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latin typeface="Cambria Math" panose="020405030504060302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+1≡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A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+1</m:t>
                          </m:r>
                        </m:e>
                      </m:d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en-US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Bx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en-US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Cx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+1</m:t>
                          </m:r>
                        </m:e>
                      </m:d>
                      <m:r>
                        <a:rPr lang="en-US" i="0">
                          <a:latin typeface="Cambria Math" panose="02040503050406030204" pitchFamily="18" charset="0"/>
                        </a:rPr>
                        <m:t>⋯(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, B and C in equation (i) will explode to get; 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>
                          <a:latin typeface="Cambria Math" panose="02040503050406030204" pitchFamily="18" charset="0"/>
                        </a:rPr>
                        <m:t>1=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A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d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en-US" i="0">
                          <a:latin typeface="Cambria Math" panose="02040503050406030204" pitchFamily="18" charset="0"/>
                        </a:rPr>
                        <m:t>=−3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=−1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, A and C in equation (i) will explode to get;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>
                          <a:latin typeface="Cambria Math" panose="02040503050406030204" pitchFamily="18" charset="0"/>
                        </a:rPr>
                        <m:t>1−2+1=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B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i="0">
                          <a:latin typeface="Cambria Math" panose="02040503050406030204" pitchFamily="18" charset="0"/>
                        </a:rPr>
                        <m:t>[2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i="0">
                          <a:latin typeface="Cambria Math" panose="02040503050406030204" pitchFamily="18" charset="0"/>
                        </a:rPr>
                        <m:t>−3]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>
                          <a:latin typeface="Cambria Math" panose="02040503050406030204" pitchFamily="18" charset="0"/>
                        </a:rPr>
                        <m:t>0=5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, A and B in equation (i) will explode to get;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+3+1=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C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+1</m:t>
                          </m:r>
                        </m:e>
                      </m:d>
                      <m:r>
                        <a:rPr lang="en-US" i="0">
                          <a:latin typeface="Cambria Math" panose="02040503050406030204" pitchFamily="18" charset="0"/>
                        </a:rPr>
                        <m:t>=3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>
                          <a:latin typeface="Cambria Math" panose="02040503050406030204" pitchFamily="18" charset="0"/>
                        </a:rPr>
                        <m:t>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25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15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Hence our fraction becomes;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+1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x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m:rPr>
                                  <m:sty m:val="p"/>
                                </m:rPr>
                                <a:rPr lang="en-US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−3</m:t>
                              </m:r>
                            </m:e>
                          </m:d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3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m:rPr>
                                  <m:sty m:val="p"/>
                                </m:rPr>
                                <a:rPr lang="en-US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−3</m:t>
                              </m:r>
                            </m:e>
                          </m:d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x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0F5DD14-8640-48C9-B439-5A596414B43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95795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61B92-03A9-49E0-A515-A87C9EA47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1092085-3C6A-4720-8BD6-A124A89EB72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Decompose the following fraction;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+6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+2)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Note the fraction is an improper function.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degree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&gt;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degree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q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..</m:t>
                    </m:r>
                    <m:r>
                      <m:rPr>
                        <m:sty m:val="p"/>
                      </m:rP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e</m:t>
                    </m:r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., </m:t>
                    </m:r>
                    <m:r>
                      <m:rPr>
                        <m:sty m:val="p"/>
                      </m:rP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The</m:t>
                    </m:r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numerator</m:t>
                    </m:r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1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 b="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</m:t>
                    </m:r>
                    <m:sSup>
                      <m:sSupPr>
                        <m:ctrlPr>
                          <a:rPr lang="en-US" sz="1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 b="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b="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  <m:sSup>
                      <m:sSupPr>
                        <m:ctrlPr>
                          <a:rPr lang="en-US" sz="1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 b="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b="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−3</m:t>
                    </m:r>
                    <m:r>
                      <m:rPr>
                        <m:sty m:val="p"/>
                      </m:rP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+6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is of degree 3.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While the denominator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q</m:t>
                    </m:r>
                    <m:d>
                      <m:dPr>
                        <m:ctrlPr>
                          <a:rPr lang="en-US" sz="18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 b="0" i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1800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18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 b="0" i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b="0" i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  <m:r>
                      <m:rPr>
                        <m:sty m:val="p"/>
                      </m:rPr>
                      <a:rPr lang="en-US" sz="1800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is of degree 2.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We can use long division or synthetic division to convert it to a mixed fraction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1092085-3C6A-4720-8BD6-A124A89EB72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717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850BB-5F10-4788-8901-BE1B2B435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7C7225A-F95F-4C0E-8813-0135A1A91DE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i="1" dirty="0"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i="1" dirty="0"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+6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+2)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+6</m:t>
                          </m:r>
                        </m:num>
                        <m:den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Next, we decompose the proper fraction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+6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+2</m:t>
                            </m:r>
                          </m:e>
                        </m:d>
                      </m:den>
                    </m:f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to get;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7C7225A-F95F-4C0E-8813-0135A1A91DE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Table&#10;&#10;Description automatically generated">
            <a:extLst>
              <a:ext uri="{FF2B5EF4-FFF2-40B4-BE49-F238E27FC236}">
                <a16:creationId xmlns:a16="http://schemas.microsoft.com/office/drawing/2014/main" id="{A157DD11-98CB-431D-9EE0-9E60069ECD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0075" y="1825625"/>
            <a:ext cx="3371850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5044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B82F9-F6A8-4E1E-8135-3DEF49DB6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AD7A276-372A-48B7-A473-5EAC49AA0A7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+6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+2</m:t>
                              </m:r>
                            </m:e>
                          </m:d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+2</m:t>
                              </m:r>
                            </m:e>
                          </m:d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Bx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+2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⇒5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+6=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Bx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Let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then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6=2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∴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Let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then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4=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∴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=2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Therefore, our fraction can be decomposed into;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+6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+2)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AD7A276-372A-48B7-A473-5EAC49AA0A7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6006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4EDAFDC5-0EA1-4A14-8336-8A3215897512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br>
                  <a:rPr lang="en-US" sz="36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</a:br>
                <a:r>
                  <a:rPr lang="en-US" sz="36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CASE II: The denominator </a:t>
                </a:r>
                <a14:m>
                  <m:oMath xmlns:m="http://schemas.openxmlformats.org/officeDocument/2006/math"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𝐪</m:t>
                    </m:r>
                    <m:r>
                      <a:rPr lang="en-US" sz="36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𝐱</m:t>
                    </m:r>
                    <m:r>
                      <a:rPr lang="en-US" sz="36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6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a product of linear factors, with some being repeated</a:t>
                </a:r>
                <a:br>
                  <a:rPr lang="en-US" sz="4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</a:br>
                <a:endParaRPr lang="en-US" dirty="0"/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4EDAFDC5-0EA1-4A14-8336-8A321589751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1507" t="-461" r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03DACF5-9604-4880-9540-8AEDB540685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This is the case where the denominator can be factorized into distinct or unique linear factors with some repeated i.e.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ctr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q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</m:d>
                      <m:r>
                        <a:rPr lang="en-US" sz="20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20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20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a</m:t>
                                  </m:r>
                                </m:e>
                                <m:sub>
                                  <m:r>
                                    <a:rPr lang="en-US" sz="20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b</m:t>
                                  </m:r>
                                </m:e>
                                <m:sub>
                                  <m:r>
                                    <a:rPr lang="en-US" sz="20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r>
                            <m:rPr>
                              <m:sty m:val="p"/>
                            </m:rPr>
                            <a:rPr lang="en-US" sz="20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r</m:t>
                          </m:r>
                        </m:sup>
                      </m:sSup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where </a:t>
                </a:r>
                <a14:m>
                  <m:oMath xmlns:m="http://schemas.openxmlformats.org/officeDocument/2006/math">
                    <m:r>
                      <a:rPr lang="en-US" sz="20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sz="20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0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e>
                      <m:sub>
                        <m:r>
                          <a:rPr lang="en-US" sz="20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0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repeated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20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times.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Then given the rational fraction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0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p</m:t>
                        </m:r>
                        <m:d>
                          <m:d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</m:d>
                      </m:num>
                      <m:den>
                        <m:r>
                          <m:rPr>
                            <m:sty m:val="p"/>
                          </m:rPr>
                          <a:rPr lang="en-US" sz="20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q</m:t>
                        </m:r>
                        <m:d>
                          <m:d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</m:d>
                      </m:den>
                    </m:f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there exists constants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0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0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,⋯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n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 such that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20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p</m:t>
                          </m:r>
                          <m:d>
                            <m:d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</m:d>
                        </m:num>
                        <m:den>
                          <m:r>
                            <m:rPr>
                              <m:sty m:val="p"/>
                            </m:rPr>
                            <a:rPr lang="en-US" sz="20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q</m:t>
                          </m:r>
                          <m:d>
                            <m:d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</m:d>
                        </m:den>
                      </m:f>
                      <m:r>
                        <a:rPr lang="en-US" sz="20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20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20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0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20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20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0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 </m:t>
                          </m:r>
                        </m:den>
                      </m:f>
                      <m:r>
                        <a:rPr lang="en-US" sz="20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0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2000" i="0" smtClean="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a</m:t>
                                      </m:r>
                                    </m:e>
                                    <m:sub>
                                      <m:r>
                                        <a:rPr lang="en-US" sz="2000" i="0" smtClean="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m:rPr>
                                      <m:sty m:val="p"/>
                                    </m:rPr>
                                    <a:rPr lang="en-US" sz="20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20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2000" i="0" smtClean="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b</m:t>
                                      </m:r>
                                    </m:e>
                                    <m:sub>
                                      <m:r>
                                        <a:rPr lang="en-US" sz="2000" i="0" smtClean="0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0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+⋯+</m:t>
                      </m:r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k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(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20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a</m:t>
                                  </m:r>
                                </m:e>
                                <m:sub>
                                  <m:r>
                                    <a:rPr lang="en-US" sz="20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b</m:t>
                                  </m:r>
                                </m:e>
                                <m:sub>
                                  <m:r>
                                    <a:rPr lang="en-US" sz="20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sz="20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r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03DACF5-9604-4880-9540-8AEDB540685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6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3693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B02D0E-BA23-4F52-A11C-3D6838480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FF73231-8CCB-4E92-A91B-E7BB610E552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Decompose into partial fractions;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+5</m:t>
                          </m:r>
                        </m:num>
                        <m:den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  </a:t>
                </a:r>
                <a:r>
                  <a:rPr lang="en-US" dirty="0">
                    <a:latin typeface="Goudy Old Style" panose="02020502050305020303" pitchFamily="18" charset="0"/>
                  </a:rPr>
                  <a:t>The denominator consists of two linear factors; a unique factor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3)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+1)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repeated. Hence we have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+5</m:t>
                          </m:r>
                        </m:num>
                        <m:den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B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+1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C</m:t>
                          </m:r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+5)</m:t>
                          </m:r>
                        </m:num>
                        <m:den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A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B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d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C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3)</m:t>
                          </m:r>
                        </m:num>
                        <m:den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FF73231-8CCB-4E92-A91B-E7BB610E552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36934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905CD-EEBD-446A-B880-AE1A014D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12C49FE-99A1-413D-9DBC-247EB2CAC4F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20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+5)</m:t>
                          </m:r>
                        </m:num>
                        <m:den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sz="2000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00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A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sz="2000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B</m:t>
                          </m:r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d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sz="2000"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C</m:t>
                          </m:r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3)</m:t>
                          </m:r>
                        </m:num>
                        <m:den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sz="2000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000" dirty="0"/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</m:t>
                      </m:r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+5≡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e>
                      </m:d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</m:t>
                          </m:r>
                        </m:e>
                      </m:d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3)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+5≡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</m:d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C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</m:d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+(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Equating both sides we get;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=1⋯(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=0⋯(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ii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=5⋯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iii</m:t>
                          </m:r>
                        </m:e>
                      </m:d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12C49FE-99A1-413D-9DBC-247EB2CAC4F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0357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B216E-BD78-4FC8-AD29-9D5F78FF5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B1BFEF2-4AA4-4B08-A80E-79E5C3FB326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625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From (i)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Replacing A in equation (ii) to get;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e>
                    </m:d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=0⇒ 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4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2∴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=4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Replacing A and C in equation (iii) to get;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3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3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=5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12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+6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=5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16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2∴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den>
                    </m:f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den>
                    </m:f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;  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=4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2=</m:t>
                    </m:r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2=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decomposition of the fraction is; 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+5</m:t>
                          </m:r>
                        </m:num>
                        <m:den>
                          <m:d>
                            <m:d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2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8(</m:t>
                          </m:r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3)</m:t>
                          </m:r>
                        </m:den>
                      </m:f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8(</m:t>
                          </m:r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+1)</m:t>
                          </m:r>
                        </m:den>
                      </m:f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num>
                        <m:den>
                          <m:sSup>
                            <m:sSup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  <m:d>
                                <m:dPr>
                                  <m:ctrlP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2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B1BFEF2-4AA4-4B08-A80E-79E5C3FB326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76816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A8691-127F-409A-90F2-CFAE288DD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0C97790-558B-4397-8B29-C66A93C2423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Decompose into partial fractions;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+6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+3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 </a:t>
                </a:r>
                <a:r>
                  <a:rPr lang="en-US" dirty="0">
                    <a:latin typeface="Goudy Old Style" panose="02020502050305020303" pitchFamily="18" charset="0"/>
                  </a:rPr>
                  <a:t> Note that the denominator consists of three linear factors;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, (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+3)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d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 However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−2)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repeated.</a:t>
                </a: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+6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+3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B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+3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D</m:t>
                          </m:r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E</m:t>
                          </m:r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0C97790-558B-4397-8B29-C66A93C2423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22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9B66C-D3C7-43D0-AF77-75C74BB7E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08C73B6-2BC7-4DF5-8201-4FF92BFAD0D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 RHS can be simplified to;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A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+3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Bx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Cx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+3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Dx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+3</m:t>
                              </m:r>
                            </m:e>
                          </m:d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Ex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+3)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+3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Therefore we have;</a:t>
                </a: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2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+6≡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+3</m:t>
                          </m:r>
                        </m:e>
                      </m:d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Bx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Cx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+3</m:t>
                          </m:r>
                        </m:e>
                      </m:d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Dx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+3</m:t>
                          </m:r>
                        </m:e>
                      </m:d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d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Ex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+3</m:t>
                          </m:r>
                        </m:e>
                      </m:d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Let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then B, C,D, and E will explode to get;</a:t>
                </a: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latin typeface="Cambria Math" panose="02040503050406030204" pitchFamily="18" charset="0"/>
                        </a:rPr>
                        <m:t>6=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</m:d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=&gt;6=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24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08C73B6-2BC7-4DF5-8201-4FF92BFAD0D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754" t="-28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9137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3787D-268A-4721-9CCF-1B5C90F5B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CF05AFC-B3D4-4043-80AC-381B812B6E4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91069" y="1825625"/>
                <a:ext cx="11162731" cy="435133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0" smtClean="0">
                          <a:latin typeface="Cambria Math" panose="02040503050406030204" pitchFamily="18" charset="0"/>
                        </a:rPr>
                        <m:t>2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0">
                          <a:latin typeface="Cambria Math" panose="02040503050406030204" pitchFamily="18" charset="0"/>
                        </a:rPr>
                        <m:t>−5</m:t>
                      </m:r>
                      <m:r>
                        <m:rPr>
                          <m:sty m:val="p"/>
                        </m:rPr>
                        <a:rPr lang="en-US" sz="2000" i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+6≡</m:t>
                      </m:r>
                      <m:r>
                        <m:rPr>
                          <m:sty m:val="p"/>
                        </m:rPr>
                        <a:rPr lang="en-US" sz="2000" i="0">
                          <a:latin typeface="Cambria Math" panose="02040503050406030204" pitchFamily="18" charset="0"/>
                        </a:rPr>
                        <m:t>A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+3</m:t>
                          </m:r>
                        </m:e>
                      </m:d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 i="0">
                          <a:latin typeface="Cambria Math" panose="02040503050406030204" pitchFamily="18" charset="0"/>
                        </a:rPr>
                        <m:t>Bx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 i="0">
                          <a:latin typeface="Cambria Math" panose="02040503050406030204" pitchFamily="18" charset="0"/>
                        </a:rPr>
                        <m:t>Cx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+3</m:t>
                          </m:r>
                        </m:e>
                      </m:d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 i="0">
                          <a:latin typeface="Cambria Math" panose="02040503050406030204" pitchFamily="18" charset="0"/>
                        </a:rPr>
                        <m:t>Dx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+3</m:t>
                          </m:r>
                        </m:e>
                      </m:d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000" i="0">
                          <a:latin typeface="Cambria Math" panose="02040503050406030204" pitchFamily="18" charset="0"/>
                        </a:rPr>
                        <m:t>Ex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+3</m:t>
                          </m:r>
                        </m:e>
                      </m:d>
                    </m:oMath>
                  </m:oMathPara>
                </a14:m>
                <a:endParaRPr lang="en-US" sz="20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200" dirty="0">
                    <a:latin typeface="Goudy Old Style" panose="02020502050305020303" pitchFamily="18" charset="0"/>
                  </a:rPr>
                  <a:t>Let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200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3200" i="0"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en-US" sz="3200" dirty="0">
                    <a:latin typeface="Goudy Old Style" panose="02020502050305020303" pitchFamily="18" charset="0"/>
                  </a:rPr>
                  <a:t> then A, B, C, and D will explode to get;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0">
                          <a:latin typeface="Cambria Math" panose="02040503050406030204" pitchFamily="18" charset="0"/>
                        </a:rPr>
                        <m:t>4=</m:t>
                      </m:r>
                      <m:r>
                        <m:rPr>
                          <m:sty m:val="p"/>
                        </m:rPr>
                        <a:rPr lang="en-US" sz="3200" i="0">
                          <a:latin typeface="Cambria Math" panose="02040503050406030204" pitchFamily="18" charset="0"/>
                        </a:rPr>
                        <m:t>E</m:t>
                      </m:r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i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d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i="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d>
                      <m:r>
                        <a:rPr lang="en-US" sz="3200" i="0">
                          <a:latin typeface="Cambria Math" panose="02040503050406030204" pitchFamily="18" charset="0"/>
                        </a:rPr>
                        <m:t>=10</m:t>
                      </m:r>
                      <m:r>
                        <m:rPr>
                          <m:sty m:val="p"/>
                        </m:rPr>
                        <a:rPr lang="en-US" sz="3200" i="0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 sz="3200" i="0">
                          <a:latin typeface="Cambria Math" panose="020405030504060302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 sz="3200" i="0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 sz="32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i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sz="3200" i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US" sz="3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200" dirty="0">
                    <a:latin typeface="Goudy Old Style" panose="02020502050305020303" pitchFamily="18" charset="0"/>
                  </a:rPr>
                  <a:t>Let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200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3200" i="0">
                        <a:latin typeface="Cambria Math" panose="02040503050406030204" pitchFamily="18" charset="0"/>
                      </a:rPr>
                      <m:t>=−3</m:t>
                    </m:r>
                  </m:oMath>
                </a14:m>
                <a:r>
                  <a:rPr lang="en-US" sz="3200" dirty="0">
                    <a:latin typeface="Goudy Old Style" panose="02020502050305020303" pitchFamily="18" charset="0"/>
                  </a:rPr>
                  <a:t> then A, C, D, and E will explode to get;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0">
                          <a:latin typeface="Cambria Math" panose="02040503050406030204" pitchFamily="18" charset="0"/>
                        </a:rPr>
                        <m:t>39=</m:t>
                      </m:r>
                      <m:r>
                        <m:rPr>
                          <m:sty m:val="p"/>
                        </m:rPr>
                        <a:rPr lang="en-US" sz="3200" i="0">
                          <a:latin typeface="Cambria Math" panose="02040503050406030204" pitchFamily="18" charset="0"/>
                        </a:rPr>
                        <m:t>B</m:t>
                      </m:r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i="0"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sSup>
                        <m:sSup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−3−2</m:t>
                              </m:r>
                            </m:e>
                          </m:d>
                        </m:e>
                        <m:sup>
                          <m:r>
                            <a:rPr lang="en-US" sz="3200" i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3200" i="0">
                          <a:latin typeface="Cambria Math" panose="02040503050406030204" pitchFamily="18" charset="0"/>
                        </a:rPr>
                        <m:t>=375</m:t>
                      </m:r>
                      <m:r>
                        <m:rPr>
                          <m:sty m:val="p"/>
                        </m:rPr>
                        <a:rPr lang="en-US" sz="3200" i="0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sz="3200" i="0">
                          <a:latin typeface="Cambria Math" panose="020405030504060302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 sz="3200" i="0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sz="32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i="0">
                              <a:latin typeface="Cambria Math" panose="02040503050406030204" pitchFamily="18" charset="0"/>
                            </a:rPr>
                            <m:t>39</m:t>
                          </m:r>
                        </m:num>
                        <m:den>
                          <m:r>
                            <a:rPr lang="en-US" sz="3200" i="0">
                              <a:latin typeface="Cambria Math" panose="02040503050406030204" pitchFamily="18" charset="0"/>
                            </a:rPr>
                            <m:t>375</m:t>
                          </m:r>
                        </m:den>
                      </m:f>
                    </m:oMath>
                  </m:oMathPara>
                </a14:m>
                <a:endParaRPr lang="en-US" sz="3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200" dirty="0">
                    <a:latin typeface="Goudy Old Style" panose="02020502050305020303" pitchFamily="18" charset="0"/>
                  </a:rPr>
                  <a:t>This method is weak. </a:t>
                </a:r>
              </a:p>
              <a:p>
                <a:pPr marL="0" indent="0">
                  <a:buNone/>
                </a:pPr>
                <a:r>
                  <a:rPr lang="en-US" sz="3200" dirty="0">
                    <a:latin typeface="Goudy Old Style" panose="02020502050305020303" pitchFamily="18" charset="0"/>
                  </a:rPr>
                  <a:t>Since it will not be possible to get the values of C and D.</a:t>
                </a:r>
              </a:p>
              <a:p>
                <a:pPr marL="0" indent="0">
                  <a:buNone/>
                </a:pPr>
                <a:endParaRPr lang="en-US" sz="20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CF05AFC-B3D4-4043-80AC-381B812B6E4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1069" y="1825625"/>
                <a:ext cx="11162731" cy="4351338"/>
              </a:xfrm>
              <a:blipFill>
                <a:blip r:embed="rId2"/>
                <a:stretch>
                  <a:fillRect l="-1365" b="-2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56847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9266B-3280-4062-AB49-B24D46B1E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Example…Contd…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F5527CC-CEF8-47B7-83AC-0459F822D73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We need to expand the RHS and write it in the general format of a polynomial i.e.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latin typeface="Cambria Math" panose="02040503050406030204" pitchFamily="18" charset="0"/>
                        </a:rPr>
                        <m:t>=(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6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8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+12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6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+(3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6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+12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8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+28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24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Equating the coefficients of the x on the RHS to those on the LHS we have;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=0⋯(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6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=0⋯(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8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+12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6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=2⋯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iii</m:t>
                          </m:r>
                        </m:e>
                      </m:d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latin typeface="Cambria Math" panose="020405030504060302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6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+12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+28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5⋯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iv</m:t>
                          </m:r>
                        </m:e>
                      </m:d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24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=6∴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⋯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v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F5527CC-CEF8-47B7-83AC-0459F822D73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 b="-96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2160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05043-CE3F-44AB-9720-23A62FECC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9A42AB7-BAB6-48E7-B2FC-FC1317AC45D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Next, we need to solve the 4 equations simultaneously.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Since we already have the values of A, B, and E we can get the value of C by considering equation (i)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=0⇒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39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375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73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500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From equation (ii) we have;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6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3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+6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+3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73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500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234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375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50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Hence our fraction can be decomposed into partials fractions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+6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+3</m:t>
                              </m:r>
                            </m:e>
                          </m:d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13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125(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+3)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73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500(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2)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50</m:t>
                              </m:r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9A42AB7-BAB6-48E7-B2FC-FC1317AC45D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6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043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F9132-FCB4-417C-8C96-0A547411B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CE7FD78-9494-4C0C-AE9F-3201171EFED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Decompose into partial fractions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+3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</m:t>
                          </m:r>
                        </m:num>
                        <m:den>
                          <m:sSup>
                            <m:sSupPr>
                              <m:ctrlP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+3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  <a:br>
                  <a:rPr lang="en-US" sz="1800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1800" b="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+3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</m:t>
                          </m:r>
                        </m:num>
                        <m:den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+3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num>
                        <m:den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+3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D</m:t>
                          </m:r>
                        </m:num>
                        <m:den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+3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E</m:t>
                          </m:r>
                        </m:num>
                        <m:den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+3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RHS  can be simplified to 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+1</m:t>
                              </m:r>
                            </m:e>
                          </m:d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+3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+3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C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+3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D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+3</m:t>
                              </m:r>
                            </m:e>
                          </m:d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E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+3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Hence, we have;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+2=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</m:t>
                          </m:r>
                        </m:e>
                      </m:d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+3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+3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+3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+3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CE7FD78-9494-4C0C-AE9F-3201171EFED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0655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112A9-486E-4E99-955D-A5DD857DB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25C6E0-8B06-432E-BD77-563F43B47E2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514901"/>
                <a:ext cx="10515600" cy="4662062"/>
              </a:xfrm>
            </p:spPr>
            <p:txBody>
              <a:bodyPr>
                <a:normAutofit fontScale="62500" lnSpcReduction="20000"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+2=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d>
                        <m:d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+1</m:t>
                          </m:r>
                        </m:e>
                      </m:d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+3</m:t>
                              </m:r>
                            </m:e>
                          </m:d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+3</m:t>
                              </m:r>
                            </m:e>
                          </m:d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+3</m:t>
                              </m:r>
                            </m:e>
                          </m:d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+3</m:t>
                          </m:r>
                        </m:e>
                      </m:d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We can let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=−1</m:t>
                    </m:r>
                  </m:oMath>
                </a14:m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this will eliminate A, C,D, and E to get;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2=8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=&gt;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Next, let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=−3</m:t>
                    </m:r>
                  </m:oMath>
                </a14:m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this will eliminate A, B, C, and D to get;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27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9+2=4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⇒4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34∴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17</m:t>
                          </m:r>
                        </m:num>
                        <m:den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However, it is no longer possible to get the other constants by the above elimination method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Expanding and simplifying the RHS to get;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+(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+8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+10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+(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+5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+22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+9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+36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+(2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+7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+24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+27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+54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+9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+27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+27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25C6E0-8B06-432E-BD77-563F43B47E2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514901"/>
                <a:ext cx="10515600" cy="4662062"/>
              </a:xfrm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5079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93EB0-AC4B-4902-ABCA-B8F0CCF1D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F239190-8C6E-42FF-919F-3DFB1C45966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55000" lnSpcReduction="20000"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However, it is no longer possible to get the other constants by the above elimination method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Expanding and simplifying the RHS to get;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+(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+8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+10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+(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+5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+22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+9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+36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+(2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+7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+24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+27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+54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+9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+27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+27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We now equate the coefficients;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=0⇒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⋯(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+8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+10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=1⇒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+8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+10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8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+10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⋯(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ii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F239190-8C6E-42FF-919F-3DFB1C45966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2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211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51BED-38C9-4CA2-A5CA-8D5E68FAB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1CB998E-08CF-483C-BA25-C7919FD2C95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+5</m:t>
                      </m:r>
                      <m:r>
                        <m:rPr>
                          <m:sty m:val="p"/>
                        </m:rP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+22</m:t>
                      </m:r>
                      <m:r>
                        <m:rPr>
                          <m:sty m:val="p"/>
                        </m:rP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+9</m:t>
                      </m:r>
                      <m:r>
                        <m:rPr>
                          <m:sty m:val="p"/>
                        </m:rP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+36</m:t>
                      </m:r>
                      <m:r>
                        <m:rPr>
                          <m:sty m:val="p"/>
                        </m:rP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1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⇒5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+22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+36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17</m:t>
                          </m:r>
                        </m:num>
                        <m:den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1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−9</m:t>
                      </m:r>
                      <m:d>
                        <m:d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1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1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4</m:t>
                              </m:r>
                            </m:den>
                          </m:f>
                        </m:e>
                      </m:d>
                      <m:r>
                        <a:rPr lang="en-US" sz="1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17</m:t>
                          </m:r>
                        </m:num>
                        <m:den>
                          <m: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1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1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43</m:t>
                          </m:r>
                        </m:num>
                        <m:den>
                          <m: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sz="1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=5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22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+36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+14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43</m:t>
                          </m:r>
                        </m:num>
                        <m:den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12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⇒20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+56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=43⋯(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iii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+7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+24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+27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+54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</m:t>
                      </m:r>
                    </m:oMath>
                  </m:oMathPara>
                </a14:m>
                <a:endParaRPr lang="en-US" sz="1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⇒7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+24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+54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</m:t>
                      </m:r>
                      <m:r>
                        <a:rPr lang="en-US" sz="1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</m:t>
                      </m:r>
                      <m:d>
                        <m:d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1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17</m:t>
                              </m:r>
                            </m:num>
                            <m:den>
                              <m:r>
                                <a:rPr lang="en-US" sz="1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r>
                        <a:rPr lang="en-US" sz="1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27</m:t>
                      </m:r>
                      <m:d>
                        <m:d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1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1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4</m:t>
                              </m:r>
                            </m:den>
                          </m:f>
                        </m:e>
                      </m:d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=20+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27</m:t>
                          </m:r>
                        </m:num>
                        <m:den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107</m:t>
                          </m:r>
                        </m:num>
                        <m:den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sz="1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7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24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+54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=7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+30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107</m:t>
                          </m:r>
                        </m:num>
                        <m:den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⇒28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+120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=107⋯</m:t>
                      </m:r>
                      <m:d>
                        <m:d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iv</m:t>
                          </m:r>
                        </m:e>
                      </m:d>
                    </m:oMath>
                  </m:oMathPara>
                </a14:m>
                <a:endParaRPr lang="en-US" sz="1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E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+9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+27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+27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</m:t>
                      </m:r>
                    </m:oMath>
                  </m:oMathPara>
                </a14:m>
                <a:endParaRPr lang="en-US" sz="1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⇒3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+9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C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+27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17</m:t>
                          </m:r>
                        </m:num>
                        <m:den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1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27</m:t>
                      </m:r>
                      <m:d>
                        <m:d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1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12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4</m:t>
                              </m:r>
                            </m:den>
                          </m:f>
                        </m:e>
                      </m:d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17</m:t>
                          </m:r>
                        </m:num>
                        <m:den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27</m:t>
                          </m:r>
                        </m:num>
                        <m:den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sz="1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9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+27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61</m:t>
                          </m:r>
                        </m:num>
                        <m:den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</m:t>
                      </m:r>
                      <m:r>
                        <m:rPr>
                          <m:sty m:val="p"/>
                        </m:rP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+18</m:t>
                      </m:r>
                      <m:r>
                        <m:rPr>
                          <m:sty m:val="p"/>
                        </m:rP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61</m:t>
                          </m:r>
                        </m:num>
                        <m:den>
                          <m:r>
                            <a:rPr lang="en-US" sz="12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⇒12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D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+72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=61⋯(</m:t>
                      </m:r>
                      <m:r>
                        <m:rPr>
                          <m:sty m:val="p"/>
                        </m:rP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v</m:t>
                      </m:r>
                      <m:r>
                        <a:rPr lang="en-US" sz="1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2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1CB998E-08CF-483C-BA25-C7919FD2C95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6537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855C1A-91EF-4AD2-AB29-0DCA7D198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659E4ED-CC75-4974-82C0-82E6DF5BD45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From equation (iii)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D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43−56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 Replacing D in equation (iv) to get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28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800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43−56</m:t>
                              </m:r>
                              <m:r>
                                <m:rPr>
                                  <m:sty m:val="p"/>
                                </m:rPr>
                                <a:rPr lang="en-US" sz="1800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num>
                            <m:den>
                              <m:r>
                                <a:rPr lang="en-US" sz="1800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20</m:t>
                              </m:r>
                            </m:den>
                          </m:f>
                        </m:e>
                      </m:d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+120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=107⇒1204−1568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+2400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=2140</m:t>
                      </m:r>
                    </m:oMath>
                  </m:oMathPara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832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=936∴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936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832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H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ence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den>
                    </m:f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 But  </a:t>
                </a:r>
                <a14:m>
                  <m:oMath xmlns:m="http://schemas.openxmlformats.org/officeDocument/2006/math"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 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D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43−56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43−56</m:t>
                        </m:r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18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9</m:t>
                                </m:r>
                              </m:num>
                              <m:den>
                                <m:r>
                                  <a:rPr lang="en-US" sz="18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8</m:t>
                                </m:r>
                              </m:den>
                            </m:f>
                          </m:e>
                        </m:d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43−63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=−1</m:t>
                    </m:r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Our constants are; </a:t>
                </a:r>
                <a14:m>
                  <m:oMath xmlns:m="http://schemas.openxmlformats.org/officeDocument/2006/math"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D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=−1,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E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17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 the partial fractions are;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+3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+2</m:t>
                        </m:r>
                      </m:num>
                      <m:den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en-US" sz="18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x</m:t>
                                </m:r>
                                <m:r>
                                  <a:rPr lang="en-US" sz="18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+1</m:t>
                                </m:r>
                              </m:e>
                            </m:d>
                          </m:e>
                          <m:sup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en-US" sz="18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x</m:t>
                                </m:r>
                                <m:r>
                                  <a:rPr lang="en-US" sz="18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+3</m:t>
                                </m:r>
                              </m:e>
                            </m:d>
                          </m:e>
                          <m:sup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8(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+1)</m:t>
                        </m:r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4</m:t>
                            </m:r>
                            <m:d>
                              <m:d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en-US" sz="18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x</m:t>
                                </m:r>
                                <m:r>
                                  <a:rPr lang="en-US" sz="18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+1</m:t>
                                </m:r>
                              </m:e>
                            </m:d>
                          </m:e>
                          <m:sup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  <m:d>
                          <m:d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+3</m:t>
                            </m:r>
                          </m:e>
                        </m:d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en-US" sz="18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x</m:t>
                                </m:r>
                                <m:r>
                                  <a:rPr lang="en-US" sz="18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+3</m:t>
                                </m:r>
                              </m:e>
                            </m:d>
                          </m:e>
                          <m:sup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17</m:t>
                        </m:r>
                      </m:num>
                      <m:den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  <m:d>
                              <m:d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en-US" sz="18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x</m:t>
                                </m:r>
                                <m:r>
                                  <a:rPr lang="en-US" sz="1800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+3</m:t>
                                </m:r>
                              </m:e>
                            </m:d>
                          </m:e>
                          <m:sup>
                            <m:r>
                              <a:rPr lang="en-US" sz="18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2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659E4ED-CC75-4974-82C0-82E6DF5BD45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438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7565D-1630-441F-BB80-4A7B075F8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C921D-EBF3-4547-9796-E3518DC0B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Kahenya, P. (2017). </a:t>
            </a:r>
            <a:r>
              <a:rPr lang="en-US" sz="2400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Foundation Maths</a:t>
            </a: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. LAP Lambert Academic Publishers.</a:t>
            </a:r>
          </a:p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Murray, S., &amp; Robert, M. (2009). </a:t>
            </a:r>
            <a:r>
              <a:rPr lang="en-US" sz="2400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College Algebra</a:t>
            </a: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. McGraw-Hill.</a:t>
            </a:r>
          </a:p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Stewart, J. (2012). </a:t>
            </a:r>
            <a:r>
              <a:rPr lang="en-US" sz="2400" i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Calculus</a:t>
            </a:r>
            <a:r>
              <a:rPr lang="en-US" sz="24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 (7th ed.). BROOKS/COLE Cengage Learning.</a:t>
            </a:r>
          </a:p>
          <a:p>
            <a:pPr marL="0" indent="0">
              <a:buNone/>
            </a:pPr>
            <a:endParaRPr lang="en-US" sz="3600" dirty="0">
              <a:latin typeface="Goudy Old Style" panose="0202050205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140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74AB4-EE91-4124-8E00-FE506BA7A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Goudy Old Style" panose="02020502050305020303" pitchFamily="18" charset="0"/>
              </a:rPr>
              <a:t>End of Lecture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2BCBF-C5F9-4037-B12E-A3A32632AB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dirty="0">
                <a:latin typeface="Goudy Old Style" panose="02020502050305020303" pitchFamily="18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35389134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2599</Words>
  <Application>Microsoft Office PowerPoint</Application>
  <PresentationFormat>Widescreen</PresentationFormat>
  <Paragraphs>229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Cambria Math</vt:lpstr>
      <vt:lpstr>Goudy Old Style</vt:lpstr>
      <vt:lpstr>Times New Roman</vt:lpstr>
      <vt:lpstr>Office Theme</vt:lpstr>
      <vt:lpstr>Mathematics for Science</vt:lpstr>
      <vt:lpstr>Introduction to lecture 6 </vt:lpstr>
      <vt:lpstr>Intended learning outcomes </vt:lpstr>
      <vt:lpstr>Further reading </vt:lpstr>
      <vt:lpstr>Rational functions </vt:lpstr>
      <vt:lpstr>Proper and improper fractions </vt:lpstr>
      <vt:lpstr>Partial fractions</vt:lpstr>
      <vt:lpstr>PowerPoint Presentation</vt:lpstr>
      <vt:lpstr>CASE I: The denominator q(x) is a product of unique (non-repeated) linear factors </vt:lpstr>
      <vt:lpstr>Example</vt:lpstr>
      <vt:lpstr>Example</vt:lpstr>
      <vt:lpstr>Example…contd…</vt:lpstr>
      <vt:lpstr>Example</vt:lpstr>
      <vt:lpstr>Example…contd…</vt:lpstr>
      <vt:lpstr>Example…contd…</vt:lpstr>
      <vt:lpstr> CASE II: The denominator q(x) is a product of linear factors, with some being repeated </vt:lpstr>
      <vt:lpstr>Example</vt:lpstr>
      <vt:lpstr>Example…contd…</vt:lpstr>
      <vt:lpstr>Example…contd…</vt:lpstr>
      <vt:lpstr>Example </vt:lpstr>
      <vt:lpstr>Example…contd…</vt:lpstr>
      <vt:lpstr>Example…contd…</vt:lpstr>
      <vt:lpstr>Example…Contd…</vt:lpstr>
      <vt:lpstr>Example…contd…</vt:lpstr>
      <vt:lpstr>Example</vt:lpstr>
      <vt:lpstr>Example…contd…</vt:lpstr>
      <vt:lpstr>Example…contd…</vt:lpstr>
      <vt:lpstr>Example…contd…</vt:lpstr>
      <vt:lpstr>Example…contd…</vt:lpstr>
      <vt:lpstr>References</vt:lpstr>
      <vt:lpstr>End of Lecture 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for Science</dc:title>
  <dc:creator>Paul N. Kahenya</dc:creator>
  <cp:lastModifiedBy>Paul N. Kahenya</cp:lastModifiedBy>
  <cp:revision>7</cp:revision>
  <dcterms:created xsi:type="dcterms:W3CDTF">2022-04-06T09:16:26Z</dcterms:created>
  <dcterms:modified xsi:type="dcterms:W3CDTF">2022-04-15T18:21:47Z</dcterms:modified>
</cp:coreProperties>
</file>