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 id="296" r:id="rId45"/>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46" roundtripDataSignature="AMtx7mgzHY81n8g8oF7+421/4ZW/bpY0S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6.xml"/><Relationship Id="rId20" Type="http://schemas.openxmlformats.org/officeDocument/2006/relationships/slide" Target="slides/slide16.xml"/><Relationship Id="rId42" Type="http://schemas.openxmlformats.org/officeDocument/2006/relationships/slide" Target="slides/slide38.xml"/><Relationship Id="rId41" Type="http://schemas.openxmlformats.org/officeDocument/2006/relationships/slide" Target="slides/slide37.xml"/><Relationship Id="rId22" Type="http://schemas.openxmlformats.org/officeDocument/2006/relationships/slide" Target="slides/slide18.xml"/><Relationship Id="rId44" Type="http://schemas.openxmlformats.org/officeDocument/2006/relationships/slide" Target="slides/slide40.xml"/><Relationship Id="rId21" Type="http://schemas.openxmlformats.org/officeDocument/2006/relationships/slide" Target="slides/slide17.xml"/><Relationship Id="rId43" Type="http://schemas.openxmlformats.org/officeDocument/2006/relationships/slide" Target="slides/slide39.xml"/><Relationship Id="rId24" Type="http://schemas.openxmlformats.org/officeDocument/2006/relationships/slide" Target="slides/slide20.xml"/><Relationship Id="rId46" Type="http://customschemas.google.com/relationships/presentationmetadata" Target="metadata"/><Relationship Id="rId23" Type="http://schemas.openxmlformats.org/officeDocument/2006/relationships/slide" Target="slides/slide19.xml"/><Relationship Id="rId45" Type="http://schemas.openxmlformats.org/officeDocument/2006/relationships/slide" Target="slides/slide41.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slide" Target="slides/slide29.xml"/><Relationship Id="rId10" Type="http://schemas.openxmlformats.org/officeDocument/2006/relationships/slide" Target="slides/slide6.xml"/><Relationship Id="rId32" Type="http://schemas.openxmlformats.org/officeDocument/2006/relationships/slide" Target="slides/slide28.xml"/><Relationship Id="rId13" Type="http://schemas.openxmlformats.org/officeDocument/2006/relationships/slide" Target="slides/slide9.xml"/><Relationship Id="rId35" Type="http://schemas.openxmlformats.org/officeDocument/2006/relationships/slide" Target="slides/slide31.xml"/><Relationship Id="rId12" Type="http://schemas.openxmlformats.org/officeDocument/2006/relationships/slide" Target="slides/slide8.xml"/><Relationship Id="rId34" Type="http://schemas.openxmlformats.org/officeDocument/2006/relationships/slide" Target="slides/slide30.xml"/><Relationship Id="rId15" Type="http://schemas.openxmlformats.org/officeDocument/2006/relationships/slide" Target="slides/slide11.xml"/><Relationship Id="rId37" Type="http://schemas.openxmlformats.org/officeDocument/2006/relationships/slide" Target="slides/slide33.xml"/><Relationship Id="rId14" Type="http://schemas.openxmlformats.org/officeDocument/2006/relationships/slide" Target="slides/slide10.xml"/><Relationship Id="rId36" Type="http://schemas.openxmlformats.org/officeDocument/2006/relationships/slide" Target="slides/slide32.xml"/><Relationship Id="rId17" Type="http://schemas.openxmlformats.org/officeDocument/2006/relationships/slide" Target="slides/slide13.xml"/><Relationship Id="rId39" Type="http://schemas.openxmlformats.org/officeDocument/2006/relationships/slide" Target="slides/slide35.xml"/><Relationship Id="rId16" Type="http://schemas.openxmlformats.org/officeDocument/2006/relationships/slide" Target="slides/slide12.xml"/><Relationship Id="rId38" Type="http://schemas.openxmlformats.org/officeDocument/2006/relationships/slide" Target="slides/slide34.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 name="Shape 100"/>
        <p:cNvGrpSpPr/>
        <p:nvPr/>
      </p:nvGrpSpPr>
      <p:grpSpPr>
        <a:xfrm>
          <a:off x="0" y="0"/>
          <a:ext cx="0" cy="0"/>
          <a:chOff x="0" y="0"/>
          <a:chExt cx="0" cy="0"/>
        </a:xfrm>
      </p:grpSpPr>
      <p:sp>
        <p:nvSpPr>
          <p:cNvPr id="101" name="Google Shape;101;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2" name="Google Shape;10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7" name="Shape 107"/>
        <p:cNvGrpSpPr/>
        <p:nvPr/>
      </p:nvGrpSpPr>
      <p:grpSpPr>
        <a:xfrm>
          <a:off x="0" y="0"/>
          <a:ext cx="0" cy="0"/>
          <a:chOff x="0" y="0"/>
          <a:chExt cx="0" cy="0"/>
        </a:xfrm>
      </p:grpSpPr>
      <p:sp>
        <p:nvSpPr>
          <p:cNvPr id="108" name="Google Shape;108;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9" name="Google Shape;109;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3" name="Shape 113"/>
        <p:cNvGrpSpPr/>
        <p:nvPr/>
      </p:nvGrpSpPr>
      <p:grpSpPr>
        <a:xfrm>
          <a:off x="0" y="0"/>
          <a:ext cx="0" cy="0"/>
          <a:chOff x="0" y="0"/>
          <a:chExt cx="0" cy="0"/>
        </a:xfrm>
      </p:grpSpPr>
      <p:sp>
        <p:nvSpPr>
          <p:cNvPr id="114" name="Google Shape;114;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5" name="Google Shape;115;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0" name="Shape 120"/>
        <p:cNvGrpSpPr/>
        <p:nvPr/>
      </p:nvGrpSpPr>
      <p:grpSpPr>
        <a:xfrm>
          <a:off x="0" y="0"/>
          <a:ext cx="0" cy="0"/>
          <a:chOff x="0" y="0"/>
          <a:chExt cx="0" cy="0"/>
        </a:xfrm>
      </p:grpSpPr>
      <p:sp>
        <p:nvSpPr>
          <p:cNvPr id="121" name="Google Shape;121;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2" name="Google Shape;122;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5" name="Shape 125"/>
        <p:cNvGrpSpPr/>
        <p:nvPr/>
      </p:nvGrpSpPr>
      <p:grpSpPr>
        <a:xfrm>
          <a:off x="0" y="0"/>
          <a:ext cx="0" cy="0"/>
          <a:chOff x="0" y="0"/>
          <a:chExt cx="0" cy="0"/>
        </a:xfrm>
      </p:grpSpPr>
      <p:sp>
        <p:nvSpPr>
          <p:cNvPr id="126" name="Google Shape;126;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7" name="Google Shape;127;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2" name="Shape 132"/>
        <p:cNvGrpSpPr/>
        <p:nvPr/>
      </p:nvGrpSpPr>
      <p:grpSpPr>
        <a:xfrm>
          <a:off x="0" y="0"/>
          <a:ext cx="0" cy="0"/>
          <a:chOff x="0" y="0"/>
          <a:chExt cx="0" cy="0"/>
        </a:xfrm>
      </p:grpSpPr>
      <p:sp>
        <p:nvSpPr>
          <p:cNvPr id="133" name="Google Shape;133;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4" name="Google Shape;134;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8" name="Shape 138"/>
        <p:cNvGrpSpPr/>
        <p:nvPr/>
      </p:nvGrpSpPr>
      <p:grpSpPr>
        <a:xfrm>
          <a:off x="0" y="0"/>
          <a:ext cx="0" cy="0"/>
          <a:chOff x="0" y="0"/>
          <a:chExt cx="0" cy="0"/>
        </a:xfrm>
      </p:grpSpPr>
      <p:sp>
        <p:nvSpPr>
          <p:cNvPr id="139" name="Google Shape;139;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0" name="Google Shape;140;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3" name="Shape 143"/>
        <p:cNvGrpSpPr/>
        <p:nvPr/>
      </p:nvGrpSpPr>
      <p:grpSpPr>
        <a:xfrm>
          <a:off x="0" y="0"/>
          <a:ext cx="0" cy="0"/>
          <a:chOff x="0" y="0"/>
          <a:chExt cx="0" cy="0"/>
        </a:xfrm>
      </p:grpSpPr>
      <p:sp>
        <p:nvSpPr>
          <p:cNvPr id="144" name="Google Shape;144;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5" name="Google Shape;145;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9" name="Shape 149"/>
        <p:cNvGrpSpPr/>
        <p:nvPr/>
      </p:nvGrpSpPr>
      <p:grpSpPr>
        <a:xfrm>
          <a:off x="0" y="0"/>
          <a:ext cx="0" cy="0"/>
          <a:chOff x="0" y="0"/>
          <a:chExt cx="0" cy="0"/>
        </a:xfrm>
      </p:grpSpPr>
      <p:sp>
        <p:nvSpPr>
          <p:cNvPr id="150" name="Google Shape;150;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1" name="Google Shape;151;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4" name="Shape 154"/>
        <p:cNvGrpSpPr/>
        <p:nvPr/>
      </p:nvGrpSpPr>
      <p:grpSpPr>
        <a:xfrm>
          <a:off x="0" y="0"/>
          <a:ext cx="0" cy="0"/>
          <a:chOff x="0" y="0"/>
          <a:chExt cx="0" cy="0"/>
        </a:xfrm>
      </p:grpSpPr>
      <p:sp>
        <p:nvSpPr>
          <p:cNvPr id="155" name="Google Shape;155;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6" name="Google Shape;156;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9" name="Shape 159"/>
        <p:cNvGrpSpPr/>
        <p:nvPr/>
      </p:nvGrpSpPr>
      <p:grpSpPr>
        <a:xfrm>
          <a:off x="0" y="0"/>
          <a:ext cx="0" cy="0"/>
          <a:chOff x="0" y="0"/>
          <a:chExt cx="0" cy="0"/>
        </a:xfrm>
      </p:grpSpPr>
      <p:sp>
        <p:nvSpPr>
          <p:cNvPr id="160" name="Google Shape;160;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1" name="Google Shape;161;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5" name="Shape 165"/>
        <p:cNvGrpSpPr/>
        <p:nvPr/>
      </p:nvGrpSpPr>
      <p:grpSpPr>
        <a:xfrm>
          <a:off x="0" y="0"/>
          <a:ext cx="0" cy="0"/>
          <a:chOff x="0" y="0"/>
          <a:chExt cx="0" cy="0"/>
        </a:xfrm>
      </p:grpSpPr>
      <p:sp>
        <p:nvSpPr>
          <p:cNvPr id="166" name="Google Shape;166;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7" name="Google Shape;167;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0" name="Shape 170"/>
        <p:cNvGrpSpPr/>
        <p:nvPr/>
      </p:nvGrpSpPr>
      <p:grpSpPr>
        <a:xfrm>
          <a:off x="0" y="0"/>
          <a:ext cx="0" cy="0"/>
          <a:chOff x="0" y="0"/>
          <a:chExt cx="0" cy="0"/>
        </a:xfrm>
      </p:grpSpPr>
      <p:sp>
        <p:nvSpPr>
          <p:cNvPr id="171" name="Google Shape;171;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2" name="Google Shape;172;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6" name="Shape 176"/>
        <p:cNvGrpSpPr/>
        <p:nvPr/>
      </p:nvGrpSpPr>
      <p:grpSpPr>
        <a:xfrm>
          <a:off x="0" y="0"/>
          <a:ext cx="0" cy="0"/>
          <a:chOff x="0" y="0"/>
          <a:chExt cx="0" cy="0"/>
        </a:xfrm>
      </p:grpSpPr>
      <p:sp>
        <p:nvSpPr>
          <p:cNvPr id="177" name="Google Shape;177;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8" name="Google Shape;178;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3" name="Shape 183"/>
        <p:cNvGrpSpPr/>
        <p:nvPr/>
      </p:nvGrpSpPr>
      <p:grpSpPr>
        <a:xfrm>
          <a:off x="0" y="0"/>
          <a:ext cx="0" cy="0"/>
          <a:chOff x="0" y="0"/>
          <a:chExt cx="0" cy="0"/>
        </a:xfrm>
      </p:grpSpPr>
      <p:sp>
        <p:nvSpPr>
          <p:cNvPr id="184" name="Google Shape;184;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5" name="Google Shape;185;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8" name="Shape 188"/>
        <p:cNvGrpSpPr/>
        <p:nvPr/>
      </p:nvGrpSpPr>
      <p:grpSpPr>
        <a:xfrm>
          <a:off x="0" y="0"/>
          <a:ext cx="0" cy="0"/>
          <a:chOff x="0" y="0"/>
          <a:chExt cx="0" cy="0"/>
        </a:xfrm>
      </p:grpSpPr>
      <p:sp>
        <p:nvSpPr>
          <p:cNvPr id="189" name="Google Shape;189;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0" name="Google Shape;190;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3" name="Shape 193"/>
        <p:cNvGrpSpPr/>
        <p:nvPr/>
      </p:nvGrpSpPr>
      <p:grpSpPr>
        <a:xfrm>
          <a:off x="0" y="0"/>
          <a:ext cx="0" cy="0"/>
          <a:chOff x="0" y="0"/>
          <a:chExt cx="0" cy="0"/>
        </a:xfrm>
      </p:grpSpPr>
      <p:sp>
        <p:nvSpPr>
          <p:cNvPr id="194" name="Google Shape;194;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5" name="Google Shape;195;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8" name="Shape 198"/>
        <p:cNvGrpSpPr/>
        <p:nvPr/>
      </p:nvGrpSpPr>
      <p:grpSpPr>
        <a:xfrm>
          <a:off x="0" y="0"/>
          <a:ext cx="0" cy="0"/>
          <a:chOff x="0" y="0"/>
          <a:chExt cx="0" cy="0"/>
        </a:xfrm>
      </p:grpSpPr>
      <p:sp>
        <p:nvSpPr>
          <p:cNvPr id="199" name="Google Shape;199;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0" name="Google Shape;200;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4" name="Shape 204"/>
        <p:cNvGrpSpPr/>
        <p:nvPr/>
      </p:nvGrpSpPr>
      <p:grpSpPr>
        <a:xfrm>
          <a:off x="0" y="0"/>
          <a:ext cx="0" cy="0"/>
          <a:chOff x="0" y="0"/>
          <a:chExt cx="0" cy="0"/>
        </a:xfrm>
      </p:grpSpPr>
      <p:sp>
        <p:nvSpPr>
          <p:cNvPr id="205" name="Google Shape;205;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6" name="Google Shape;206;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9" name="Shape 209"/>
        <p:cNvGrpSpPr/>
        <p:nvPr/>
      </p:nvGrpSpPr>
      <p:grpSpPr>
        <a:xfrm>
          <a:off x="0" y="0"/>
          <a:ext cx="0" cy="0"/>
          <a:chOff x="0" y="0"/>
          <a:chExt cx="0" cy="0"/>
        </a:xfrm>
      </p:grpSpPr>
      <p:sp>
        <p:nvSpPr>
          <p:cNvPr id="210" name="Google Shape;210;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1" name="Google Shape;211;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6" name="Shape 216"/>
        <p:cNvGrpSpPr/>
        <p:nvPr/>
      </p:nvGrpSpPr>
      <p:grpSpPr>
        <a:xfrm>
          <a:off x="0" y="0"/>
          <a:ext cx="0" cy="0"/>
          <a:chOff x="0" y="0"/>
          <a:chExt cx="0" cy="0"/>
        </a:xfrm>
      </p:grpSpPr>
      <p:sp>
        <p:nvSpPr>
          <p:cNvPr id="217" name="Google Shape;217;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8" name="Google Shape;218;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3" name="Shape 223"/>
        <p:cNvGrpSpPr/>
        <p:nvPr/>
      </p:nvGrpSpPr>
      <p:grpSpPr>
        <a:xfrm>
          <a:off x="0" y="0"/>
          <a:ext cx="0" cy="0"/>
          <a:chOff x="0" y="0"/>
          <a:chExt cx="0" cy="0"/>
        </a:xfrm>
      </p:grpSpPr>
      <p:sp>
        <p:nvSpPr>
          <p:cNvPr id="224" name="Google Shape;224;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5" name="Google Shape;225;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9" name="Shape 229"/>
        <p:cNvGrpSpPr/>
        <p:nvPr/>
      </p:nvGrpSpPr>
      <p:grpSpPr>
        <a:xfrm>
          <a:off x="0" y="0"/>
          <a:ext cx="0" cy="0"/>
          <a:chOff x="0" y="0"/>
          <a:chExt cx="0" cy="0"/>
        </a:xfrm>
      </p:grpSpPr>
      <p:sp>
        <p:nvSpPr>
          <p:cNvPr id="230" name="Google Shape;230;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1" name="Google Shape;231;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6" name="Shape 236"/>
        <p:cNvGrpSpPr/>
        <p:nvPr/>
      </p:nvGrpSpPr>
      <p:grpSpPr>
        <a:xfrm>
          <a:off x="0" y="0"/>
          <a:ext cx="0" cy="0"/>
          <a:chOff x="0" y="0"/>
          <a:chExt cx="0" cy="0"/>
        </a:xfrm>
      </p:grpSpPr>
      <p:sp>
        <p:nvSpPr>
          <p:cNvPr id="237" name="Google Shape;237;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8" name="Google Shape;238;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4" name="Shape 244"/>
        <p:cNvGrpSpPr/>
        <p:nvPr/>
      </p:nvGrpSpPr>
      <p:grpSpPr>
        <a:xfrm>
          <a:off x="0" y="0"/>
          <a:ext cx="0" cy="0"/>
          <a:chOff x="0" y="0"/>
          <a:chExt cx="0" cy="0"/>
        </a:xfrm>
      </p:grpSpPr>
      <p:sp>
        <p:nvSpPr>
          <p:cNvPr id="245" name="Google Shape;245;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6" name="Google Shape;246;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1" name="Shape 251"/>
        <p:cNvGrpSpPr/>
        <p:nvPr/>
      </p:nvGrpSpPr>
      <p:grpSpPr>
        <a:xfrm>
          <a:off x="0" y="0"/>
          <a:ext cx="0" cy="0"/>
          <a:chOff x="0" y="0"/>
          <a:chExt cx="0" cy="0"/>
        </a:xfrm>
      </p:grpSpPr>
      <p:sp>
        <p:nvSpPr>
          <p:cNvPr id="252" name="Google Shape;252;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3" name="Google Shape;253;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8" name="Shape 258"/>
        <p:cNvGrpSpPr/>
        <p:nvPr/>
      </p:nvGrpSpPr>
      <p:grpSpPr>
        <a:xfrm>
          <a:off x="0" y="0"/>
          <a:ext cx="0" cy="0"/>
          <a:chOff x="0" y="0"/>
          <a:chExt cx="0" cy="0"/>
        </a:xfrm>
      </p:grpSpPr>
      <p:sp>
        <p:nvSpPr>
          <p:cNvPr id="259" name="Google Shape;259;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0" name="Google Shape;260;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6" name="Shape 266"/>
        <p:cNvGrpSpPr/>
        <p:nvPr/>
      </p:nvGrpSpPr>
      <p:grpSpPr>
        <a:xfrm>
          <a:off x="0" y="0"/>
          <a:ext cx="0" cy="0"/>
          <a:chOff x="0" y="0"/>
          <a:chExt cx="0" cy="0"/>
        </a:xfrm>
      </p:grpSpPr>
      <p:sp>
        <p:nvSpPr>
          <p:cNvPr id="267" name="Google Shape;267;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8" name="Google Shape;268;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3" name="Shape 273"/>
        <p:cNvGrpSpPr/>
        <p:nvPr/>
      </p:nvGrpSpPr>
      <p:grpSpPr>
        <a:xfrm>
          <a:off x="0" y="0"/>
          <a:ext cx="0" cy="0"/>
          <a:chOff x="0" y="0"/>
          <a:chExt cx="0" cy="0"/>
        </a:xfrm>
      </p:grpSpPr>
      <p:sp>
        <p:nvSpPr>
          <p:cNvPr id="274" name="Google Shape;274;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5" name="Google Shape;275;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0" name="Shape 280"/>
        <p:cNvGrpSpPr/>
        <p:nvPr/>
      </p:nvGrpSpPr>
      <p:grpSpPr>
        <a:xfrm>
          <a:off x="0" y="0"/>
          <a:ext cx="0" cy="0"/>
          <a:chOff x="0" y="0"/>
          <a:chExt cx="0" cy="0"/>
        </a:xfrm>
      </p:grpSpPr>
      <p:sp>
        <p:nvSpPr>
          <p:cNvPr id="281" name="Google Shape;281;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2" name="Google Shape;282;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7" name="Shape 287"/>
        <p:cNvGrpSpPr/>
        <p:nvPr/>
      </p:nvGrpSpPr>
      <p:grpSpPr>
        <a:xfrm>
          <a:off x="0" y="0"/>
          <a:ext cx="0" cy="0"/>
          <a:chOff x="0" y="0"/>
          <a:chExt cx="0" cy="0"/>
        </a:xfrm>
      </p:grpSpPr>
      <p:sp>
        <p:nvSpPr>
          <p:cNvPr id="288" name="Google Shape;288;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9" name="Google Shape;289;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2" name="Shape 292"/>
        <p:cNvGrpSpPr/>
        <p:nvPr/>
      </p:nvGrpSpPr>
      <p:grpSpPr>
        <a:xfrm>
          <a:off x="0" y="0"/>
          <a:ext cx="0" cy="0"/>
          <a:chOff x="0" y="0"/>
          <a:chExt cx="0" cy="0"/>
        </a:xfrm>
      </p:grpSpPr>
      <p:sp>
        <p:nvSpPr>
          <p:cNvPr id="293" name="Google Shape;293;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4" name="Google Shape;294;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7" name="Shape 297"/>
        <p:cNvGrpSpPr/>
        <p:nvPr/>
      </p:nvGrpSpPr>
      <p:grpSpPr>
        <a:xfrm>
          <a:off x="0" y="0"/>
          <a:ext cx="0" cy="0"/>
          <a:chOff x="0" y="0"/>
          <a:chExt cx="0" cy="0"/>
        </a:xfrm>
      </p:grpSpPr>
      <p:sp>
        <p:nvSpPr>
          <p:cNvPr id="298" name="Google Shape;298;p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9" name="Google Shape;299;p3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7" name="Shape 307"/>
        <p:cNvGrpSpPr/>
        <p:nvPr/>
      </p:nvGrpSpPr>
      <p:grpSpPr>
        <a:xfrm>
          <a:off x="0" y="0"/>
          <a:ext cx="0" cy="0"/>
          <a:chOff x="0" y="0"/>
          <a:chExt cx="0" cy="0"/>
        </a:xfrm>
      </p:grpSpPr>
      <p:sp>
        <p:nvSpPr>
          <p:cNvPr id="308" name="Google Shape;308;p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9" name="Google Shape;309;p3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2" name="Shape 312"/>
        <p:cNvGrpSpPr/>
        <p:nvPr/>
      </p:nvGrpSpPr>
      <p:grpSpPr>
        <a:xfrm>
          <a:off x="0" y="0"/>
          <a:ext cx="0" cy="0"/>
          <a:chOff x="0" y="0"/>
          <a:chExt cx="0" cy="0"/>
        </a:xfrm>
      </p:grpSpPr>
      <p:sp>
        <p:nvSpPr>
          <p:cNvPr id="313" name="Google Shape;313;p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4" name="Google Shape;314;p3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9" name="Shape 319"/>
        <p:cNvGrpSpPr/>
        <p:nvPr/>
      </p:nvGrpSpPr>
      <p:grpSpPr>
        <a:xfrm>
          <a:off x="0" y="0"/>
          <a:ext cx="0" cy="0"/>
          <a:chOff x="0" y="0"/>
          <a:chExt cx="0" cy="0"/>
        </a:xfrm>
      </p:grpSpPr>
      <p:sp>
        <p:nvSpPr>
          <p:cNvPr id="320" name="Google Shape;320;p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1" name="Google Shape;321;p3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4" name="Shape 324"/>
        <p:cNvGrpSpPr/>
        <p:nvPr/>
      </p:nvGrpSpPr>
      <p:grpSpPr>
        <a:xfrm>
          <a:off x="0" y="0"/>
          <a:ext cx="0" cy="0"/>
          <a:chOff x="0" y="0"/>
          <a:chExt cx="0" cy="0"/>
        </a:xfrm>
      </p:grpSpPr>
      <p:sp>
        <p:nvSpPr>
          <p:cNvPr id="325" name="Google Shape;325;p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6" name="Google Shape;326;p3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0" name="Shape 330"/>
        <p:cNvGrpSpPr/>
        <p:nvPr/>
      </p:nvGrpSpPr>
      <p:grpSpPr>
        <a:xfrm>
          <a:off x="0" y="0"/>
          <a:ext cx="0" cy="0"/>
          <a:chOff x="0" y="0"/>
          <a:chExt cx="0" cy="0"/>
        </a:xfrm>
      </p:grpSpPr>
      <p:sp>
        <p:nvSpPr>
          <p:cNvPr id="331" name="Google Shape;331;p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2" name="Google Shape;332;p3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5" name="Shape 335"/>
        <p:cNvGrpSpPr/>
        <p:nvPr/>
      </p:nvGrpSpPr>
      <p:grpSpPr>
        <a:xfrm>
          <a:off x="0" y="0"/>
          <a:ext cx="0" cy="0"/>
          <a:chOff x="0" y="0"/>
          <a:chExt cx="0" cy="0"/>
        </a:xfrm>
      </p:grpSpPr>
      <p:sp>
        <p:nvSpPr>
          <p:cNvPr id="336" name="Google Shape;336;p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7" name="Google Shape;337;p3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1" name="Shape 341"/>
        <p:cNvGrpSpPr/>
        <p:nvPr/>
      </p:nvGrpSpPr>
      <p:grpSpPr>
        <a:xfrm>
          <a:off x="0" y="0"/>
          <a:ext cx="0" cy="0"/>
          <a:chOff x="0" y="0"/>
          <a:chExt cx="0" cy="0"/>
        </a:xfrm>
      </p:grpSpPr>
      <p:sp>
        <p:nvSpPr>
          <p:cNvPr id="342" name="Google Shape;342;p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3" name="Google Shape;343;p4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6" name="Shape 346"/>
        <p:cNvGrpSpPr/>
        <p:nvPr/>
      </p:nvGrpSpPr>
      <p:grpSpPr>
        <a:xfrm>
          <a:off x="0" y="0"/>
          <a:ext cx="0" cy="0"/>
          <a:chOff x="0" y="0"/>
          <a:chExt cx="0" cy="0"/>
        </a:xfrm>
      </p:grpSpPr>
      <p:sp>
        <p:nvSpPr>
          <p:cNvPr id="347" name="Google Shape;347;p4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8" name="Google Shape;348;p4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4.png"/><Relationship Id="rId4" Type="http://schemas.openxmlformats.org/officeDocument/2006/relationships/image" Target="../media/image3.png"/><Relationship Id="rId5"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 Id="rId3"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 Id="rId3" Type="http://schemas.openxmlformats.org/officeDocument/2006/relationships/image" Target="../media/image7.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 Id="rId3" Type="http://schemas.openxmlformats.org/officeDocument/2006/relationships/image" Target="../media/image7.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14" name="Shape 14"/>
        <p:cNvGrpSpPr/>
        <p:nvPr/>
      </p:nvGrpSpPr>
      <p:grpSpPr>
        <a:xfrm>
          <a:off x="0" y="0"/>
          <a:ext cx="0" cy="0"/>
          <a:chOff x="0" y="0"/>
          <a:chExt cx="0" cy="0"/>
        </a:xfrm>
      </p:grpSpPr>
      <p:sp>
        <p:nvSpPr>
          <p:cNvPr id="15" name="Google Shape;15;p43"/>
          <p:cNvSpPr/>
          <p:nvPr/>
        </p:nvSpPr>
        <p:spPr>
          <a:xfrm>
            <a:off x="920834" y="1346946"/>
            <a:ext cx="10222992" cy="80683"/>
          </a:xfrm>
          <a:prstGeom prst="rect">
            <a:avLst/>
          </a:prstGeom>
          <a:blipFill rotWithShape="1">
            <a:blip r:embed="rId2">
              <a:alphaModFix amt="85000"/>
            </a:blip>
            <a:tile algn="ctr" flip="xy" tx="0" sx="92000" ty="-76200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 name="Google Shape;16;p43"/>
          <p:cNvSpPr/>
          <p:nvPr/>
        </p:nvSpPr>
        <p:spPr>
          <a:xfrm>
            <a:off x="920834" y="4299696"/>
            <a:ext cx="10222992" cy="80683"/>
          </a:xfrm>
          <a:prstGeom prst="rect">
            <a:avLst/>
          </a:prstGeom>
          <a:blipFill rotWithShape="1">
            <a:blip r:embed="rId3">
              <a:alphaModFix amt="85000"/>
            </a:blip>
            <a:tile algn="ctr" flip="xy" tx="0" sx="92000" ty="-71755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 name="Google Shape;17;p43"/>
          <p:cNvSpPr/>
          <p:nvPr/>
        </p:nvSpPr>
        <p:spPr>
          <a:xfrm>
            <a:off x="920834" y="1484779"/>
            <a:ext cx="10222992" cy="2743200"/>
          </a:xfrm>
          <a:prstGeom prst="rect">
            <a:avLst/>
          </a:prstGeom>
          <a:blipFill rotWithShape="1">
            <a:blip r:embed="rId4">
              <a:alphaModFix amt="85000"/>
            </a:blip>
            <a:tile algn="ctr" flip="xy" tx="0" sx="92000" ty="-70485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8" name="Google Shape;18;p43"/>
          <p:cNvGrpSpPr/>
          <p:nvPr/>
        </p:nvGrpSpPr>
        <p:grpSpPr>
          <a:xfrm>
            <a:off x="9649215" y="4068923"/>
            <a:ext cx="1080904" cy="1080902"/>
            <a:chOff x="9685338" y="4460675"/>
            <a:chExt cx="1080904" cy="1080902"/>
          </a:xfrm>
        </p:grpSpPr>
        <p:sp>
          <p:nvSpPr>
            <p:cNvPr id="19" name="Google Shape;19;p43"/>
            <p:cNvSpPr/>
            <p:nvPr/>
          </p:nvSpPr>
          <p:spPr>
            <a:xfrm>
              <a:off x="9685338" y="4460675"/>
              <a:ext cx="1080904" cy="1080902"/>
            </a:xfrm>
            <a:prstGeom prst="ellipse">
              <a:avLst/>
            </a:prstGeom>
            <a:blipFill rotWithShape="1">
              <a:blip r:embed="rId5">
                <a:alphaModFix/>
              </a:blip>
              <a:tile algn="tl" flip="none" tx="0" sx="85000" ty="0" sy="85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 name="Google Shape;20;p43"/>
            <p:cNvSpPr/>
            <p:nvPr/>
          </p:nvSpPr>
          <p:spPr>
            <a:xfrm>
              <a:off x="9793429" y="4568765"/>
              <a:ext cx="864723" cy="864722"/>
            </a:xfrm>
            <a:prstGeom prst="ellipse">
              <a:avLst/>
            </a:prstGeom>
            <a:noFill/>
            <a:ln cap="flat" cmpd="sng" w="254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1" name="Google Shape;21;p43"/>
          <p:cNvSpPr txBox="1"/>
          <p:nvPr>
            <p:ph type="ctrTitle"/>
          </p:nvPr>
        </p:nvSpPr>
        <p:spPr>
          <a:xfrm>
            <a:off x="1051560" y="1432223"/>
            <a:ext cx="9966960" cy="3035808"/>
          </a:xfrm>
          <a:prstGeom prst="rect">
            <a:avLst/>
          </a:prstGeom>
          <a:noFill/>
          <a:ln>
            <a:noFill/>
          </a:ln>
        </p:spPr>
        <p:txBody>
          <a:bodyPr anchorCtr="0" anchor="ctr" bIns="45700" lIns="91425" spcFirstLastPara="1" rIns="91425" wrap="square" tIns="45700">
            <a:noAutofit/>
          </a:bodyPr>
          <a:lstStyle>
            <a:lvl1pPr lvl="0" algn="l">
              <a:lnSpc>
                <a:spcPct val="80000"/>
              </a:lnSpc>
              <a:spcBef>
                <a:spcPts val="0"/>
              </a:spcBef>
              <a:spcAft>
                <a:spcPts val="0"/>
              </a:spcAft>
              <a:buSzPts val="9600"/>
              <a:buFont typeface="Rockwell"/>
              <a:buNone/>
              <a:defRPr sz="960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2" name="Google Shape;22;p43"/>
          <p:cNvSpPr txBox="1"/>
          <p:nvPr>
            <p:ph idx="1" type="subTitle"/>
          </p:nvPr>
        </p:nvSpPr>
        <p:spPr>
          <a:xfrm>
            <a:off x="1069848" y="4389120"/>
            <a:ext cx="7891272" cy="1069848"/>
          </a:xfrm>
          <a:prstGeom prst="rect">
            <a:avLst/>
          </a:prstGeom>
          <a:noFill/>
          <a:ln>
            <a:noFill/>
          </a:ln>
        </p:spPr>
        <p:txBody>
          <a:bodyPr anchorCtr="0" anchor="t" bIns="45700" lIns="91425" spcFirstLastPara="1" rIns="91425" wrap="square" tIns="45700">
            <a:normAutofit/>
          </a:bodyPr>
          <a:lstStyle>
            <a:lvl1pPr lvl="0" algn="l">
              <a:lnSpc>
                <a:spcPct val="90000"/>
              </a:lnSpc>
              <a:spcBef>
                <a:spcPts val="1200"/>
              </a:spcBef>
              <a:spcAft>
                <a:spcPts val="0"/>
              </a:spcAft>
              <a:buSzPts val="1870"/>
              <a:buNone/>
              <a:defRPr sz="2200">
                <a:solidFill>
                  <a:schemeClr val="dk1"/>
                </a:solidFill>
              </a:defRPr>
            </a:lvl1pPr>
            <a:lvl2pPr lvl="1" algn="ctr">
              <a:lnSpc>
                <a:spcPct val="90000"/>
              </a:lnSpc>
              <a:spcBef>
                <a:spcPts val="400"/>
              </a:spcBef>
              <a:spcAft>
                <a:spcPts val="0"/>
              </a:spcAft>
              <a:buSzPts val="1870"/>
              <a:buNone/>
              <a:defRPr sz="2200"/>
            </a:lvl2pPr>
            <a:lvl3pPr lvl="2" algn="ctr">
              <a:lnSpc>
                <a:spcPct val="90000"/>
              </a:lnSpc>
              <a:spcBef>
                <a:spcPts val="400"/>
              </a:spcBef>
              <a:spcAft>
                <a:spcPts val="0"/>
              </a:spcAft>
              <a:buSzPts val="1870"/>
              <a:buNone/>
              <a:defRPr sz="2200"/>
            </a:lvl3pPr>
            <a:lvl4pPr lvl="3" algn="ctr">
              <a:lnSpc>
                <a:spcPct val="90000"/>
              </a:lnSpc>
              <a:spcBef>
                <a:spcPts val="400"/>
              </a:spcBef>
              <a:spcAft>
                <a:spcPts val="0"/>
              </a:spcAft>
              <a:buSzPts val="1700"/>
              <a:buNone/>
              <a:defRPr sz="2000"/>
            </a:lvl4pPr>
            <a:lvl5pPr lvl="4" algn="ctr">
              <a:lnSpc>
                <a:spcPct val="90000"/>
              </a:lnSpc>
              <a:spcBef>
                <a:spcPts val="400"/>
              </a:spcBef>
              <a:spcAft>
                <a:spcPts val="0"/>
              </a:spcAft>
              <a:buSzPts val="1700"/>
              <a:buNone/>
              <a:defRPr sz="2000"/>
            </a:lvl5pPr>
            <a:lvl6pPr lvl="5" algn="ctr">
              <a:lnSpc>
                <a:spcPct val="90000"/>
              </a:lnSpc>
              <a:spcBef>
                <a:spcPts val="400"/>
              </a:spcBef>
              <a:spcAft>
                <a:spcPts val="0"/>
              </a:spcAft>
              <a:buSzPts val="1700"/>
              <a:buNone/>
              <a:defRPr sz="2000"/>
            </a:lvl6pPr>
            <a:lvl7pPr lvl="6" algn="ctr">
              <a:lnSpc>
                <a:spcPct val="90000"/>
              </a:lnSpc>
              <a:spcBef>
                <a:spcPts val="400"/>
              </a:spcBef>
              <a:spcAft>
                <a:spcPts val="0"/>
              </a:spcAft>
              <a:buSzPts val="1700"/>
              <a:buNone/>
              <a:defRPr sz="2000"/>
            </a:lvl7pPr>
            <a:lvl8pPr lvl="7" algn="ctr">
              <a:lnSpc>
                <a:spcPct val="90000"/>
              </a:lnSpc>
              <a:spcBef>
                <a:spcPts val="400"/>
              </a:spcBef>
              <a:spcAft>
                <a:spcPts val="0"/>
              </a:spcAft>
              <a:buSzPts val="1700"/>
              <a:buNone/>
              <a:defRPr sz="2000"/>
            </a:lvl8pPr>
            <a:lvl9pPr lvl="8" algn="ctr">
              <a:lnSpc>
                <a:spcPct val="90000"/>
              </a:lnSpc>
              <a:spcBef>
                <a:spcPts val="400"/>
              </a:spcBef>
              <a:spcAft>
                <a:spcPts val="200"/>
              </a:spcAft>
              <a:buSzPts val="1700"/>
              <a:buNone/>
              <a:defRPr sz="2000"/>
            </a:lvl9pPr>
          </a:lstStyle>
          <a:p/>
        </p:txBody>
      </p:sp>
      <p:sp>
        <p:nvSpPr>
          <p:cNvPr id="23" name="Google Shape;23;p43"/>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 name="Google Shape;24;p43"/>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43"/>
          <p:cNvSpPr txBox="1"/>
          <p:nvPr>
            <p:ph idx="12" type="sldNum"/>
          </p:nvPr>
        </p:nvSpPr>
        <p:spPr>
          <a:xfrm>
            <a:off x="9592733" y="4289334"/>
            <a:ext cx="1193868" cy="640080"/>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b="1" i="0" sz="2800" u="none" cap="none" strike="noStrike">
                <a:solidFill>
                  <a:srgbClr val="FFFFFF"/>
                </a:solidFill>
                <a:latin typeface="Rockwell"/>
                <a:ea typeface="Rockwell"/>
                <a:cs typeface="Rockwell"/>
                <a:sym typeface="Rockwell"/>
              </a:defRPr>
            </a:lvl1pPr>
            <a:lvl2pPr indent="0" lvl="1" marL="0" algn="ctr">
              <a:spcBef>
                <a:spcPts val="0"/>
              </a:spcBef>
              <a:buNone/>
              <a:defRPr b="1" i="0" sz="2800" u="none" cap="none" strike="noStrike">
                <a:solidFill>
                  <a:srgbClr val="FFFFFF"/>
                </a:solidFill>
                <a:latin typeface="Rockwell"/>
                <a:ea typeface="Rockwell"/>
                <a:cs typeface="Rockwell"/>
                <a:sym typeface="Rockwell"/>
              </a:defRPr>
            </a:lvl2pPr>
            <a:lvl3pPr indent="0" lvl="2" marL="0" algn="ctr">
              <a:spcBef>
                <a:spcPts val="0"/>
              </a:spcBef>
              <a:buNone/>
              <a:defRPr b="1" i="0" sz="2800" u="none" cap="none" strike="noStrike">
                <a:solidFill>
                  <a:srgbClr val="FFFFFF"/>
                </a:solidFill>
                <a:latin typeface="Rockwell"/>
                <a:ea typeface="Rockwell"/>
                <a:cs typeface="Rockwell"/>
                <a:sym typeface="Rockwell"/>
              </a:defRPr>
            </a:lvl3pPr>
            <a:lvl4pPr indent="0" lvl="3" marL="0" algn="ctr">
              <a:spcBef>
                <a:spcPts val="0"/>
              </a:spcBef>
              <a:buNone/>
              <a:defRPr b="1" i="0" sz="2800" u="none" cap="none" strike="noStrike">
                <a:solidFill>
                  <a:srgbClr val="FFFFFF"/>
                </a:solidFill>
                <a:latin typeface="Rockwell"/>
                <a:ea typeface="Rockwell"/>
                <a:cs typeface="Rockwell"/>
                <a:sym typeface="Rockwell"/>
              </a:defRPr>
            </a:lvl4pPr>
            <a:lvl5pPr indent="0" lvl="4" marL="0" algn="ctr">
              <a:spcBef>
                <a:spcPts val="0"/>
              </a:spcBef>
              <a:buNone/>
              <a:defRPr b="1" i="0" sz="2800" u="none" cap="none" strike="noStrike">
                <a:solidFill>
                  <a:srgbClr val="FFFFFF"/>
                </a:solidFill>
                <a:latin typeface="Rockwell"/>
                <a:ea typeface="Rockwell"/>
                <a:cs typeface="Rockwell"/>
                <a:sym typeface="Rockwell"/>
              </a:defRPr>
            </a:lvl5pPr>
            <a:lvl6pPr indent="0" lvl="5" marL="0" algn="ctr">
              <a:spcBef>
                <a:spcPts val="0"/>
              </a:spcBef>
              <a:buNone/>
              <a:defRPr b="1" i="0" sz="2800" u="none" cap="none" strike="noStrike">
                <a:solidFill>
                  <a:srgbClr val="FFFFFF"/>
                </a:solidFill>
                <a:latin typeface="Rockwell"/>
                <a:ea typeface="Rockwell"/>
                <a:cs typeface="Rockwell"/>
                <a:sym typeface="Rockwell"/>
              </a:defRPr>
            </a:lvl6pPr>
            <a:lvl7pPr indent="0" lvl="6" marL="0" algn="ctr">
              <a:spcBef>
                <a:spcPts val="0"/>
              </a:spcBef>
              <a:buNone/>
              <a:defRPr b="1" i="0" sz="2800" u="none" cap="none" strike="noStrike">
                <a:solidFill>
                  <a:srgbClr val="FFFFFF"/>
                </a:solidFill>
                <a:latin typeface="Rockwell"/>
                <a:ea typeface="Rockwell"/>
                <a:cs typeface="Rockwell"/>
                <a:sym typeface="Rockwell"/>
              </a:defRPr>
            </a:lvl7pPr>
            <a:lvl8pPr indent="0" lvl="7" marL="0" algn="ctr">
              <a:spcBef>
                <a:spcPts val="0"/>
              </a:spcBef>
              <a:buNone/>
              <a:defRPr b="1" i="0" sz="2800" u="none" cap="none" strike="noStrike">
                <a:solidFill>
                  <a:srgbClr val="FFFFFF"/>
                </a:solidFill>
                <a:latin typeface="Rockwell"/>
                <a:ea typeface="Rockwell"/>
                <a:cs typeface="Rockwell"/>
                <a:sym typeface="Rockwell"/>
              </a:defRPr>
            </a:lvl8pPr>
            <a:lvl9pPr indent="0" lvl="8" marL="0" algn="ctr">
              <a:spcBef>
                <a:spcPts val="0"/>
              </a:spcBef>
              <a:buNone/>
              <a:defRPr b="1" i="0" sz="2800" u="none" cap="none" strike="noStrike">
                <a:solidFill>
                  <a:srgbClr val="FFFFFF"/>
                </a:solidFill>
                <a:latin typeface="Rockwell"/>
                <a:ea typeface="Rockwell"/>
                <a:cs typeface="Rockwell"/>
                <a:sym typeface="Rockwell"/>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6" name="Shape 26"/>
        <p:cNvGrpSpPr/>
        <p:nvPr/>
      </p:nvGrpSpPr>
      <p:grpSpPr>
        <a:xfrm>
          <a:off x="0" y="0"/>
          <a:ext cx="0" cy="0"/>
          <a:chOff x="0" y="0"/>
          <a:chExt cx="0" cy="0"/>
        </a:xfrm>
      </p:grpSpPr>
      <p:sp>
        <p:nvSpPr>
          <p:cNvPr id="27" name="Google Shape;27;p44"/>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8" name="Google Shape;28;p44"/>
          <p:cNvSpPr txBox="1"/>
          <p:nvPr>
            <p:ph idx="1" type="body"/>
          </p:nvPr>
        </p:nvSpPr>
        <p:spPr>
          <a:xfrm>
            <a:off x="1069848" y="2121408"/>
            <a:ext cx="10058400" cy="4050792"/>
          </a:xfrm>
          <a:prstGeom prst="rect">
            <a:avLst/>
          </a:prstGeom>
          <a:noFill/>
          <a:ln>
            <a:noFill/>
          </a:ln>
        </p:spPr>
        <p:txBody>
          <a:bodyPr anchorCtr="0" anchor="t" bIns="45700" lIns="91425" spcFirstLastPara="1" rIns="91425" wrap="square" tIns="45700">
            <a:normAutofit/>
          </a:bodyPr>
          <a:lstStyle>
            <a:lvl1pPr indent="-325755" lvl="0" marL="457200" algn="l">
              <a:lnSpc>
                <a:spcPct val="90000"/>
              </a:lnSpc>
              <a:spcBef>
                <a:spcPts val="1200"/>
              </a:spcBef>
              <a:spcAft>
                <a:spcPts val="0"/>
              </a:spcAft>
              <a:buSzPts val="1530"/>
              <a:buChar char="▪"/>
              <a:defRPr/>
            </a:lvl1pPr>
            <a:lvl2pPr indent="-325755" lvl="1" marL="914400" algn="l">
              <a:lnSpc>
                <a:spcPct val="90000"/>
              </a:lnSpc>
              <a:spcBef>
                <a:spcPts val="400"/>
              </a:spcBef>
              <a:spcAft>
                <a:spcPts val="0"/>
              </a:spcAft>
              <a:buSzPts val="1530"/>
              <a:buChar char="▪"/>
              <a:defRPr/>
            </a:lvl2pPr>
            <a:lvl3pPr indent="-325755" lvl="2" marL="1371600" algn="l">
              <a:lnSpc>
                <a:spcPct val="90000"/>
              </a:lnSpc>
              <a:spcBef>
                <a:spcPts val="400"/>
              </a:spcBef>
              <a:spcAft>
                <a:spcPts val="0"/>
              </a:spcAft>
              <a:buSzPts val="1530"/>
              <a:buChar char="▪"/>
              <a:defRPr/>
            </a:lvl3pPr>
            <a:lvl4pPr indent="-325755" lvl="3" marL="1828800" algn="l">
              <a:lnSpc>
                <a:spcPct val="90000"/>
              </a:lnSpc>
              <a:spcBef>
                <a:spcPts val="400"/>
              </a:spcBef>
              <a:spcAft>
                <a:spcPts val="0"/>
              </a:spcAft>
              <a:buSzPts val="1530"/>
              <a:buChar char="▪"/>
              <a:defRPr/>
            </a:lvl4pPr>
            <a:lvl5pPr indent="-325754" lvl="4" marL="2286000" algn="l">
              <a:lnSpc>
                <a:spcPct val="90000"/>
              </a:lnSpc>
              <a:spcBef>
                <a:spcPts val="400"/>
              </a:spcBef>
              <a:spcAft>
                <a:spcPts val="0"/>
              </a:spcAft>
              <a:buSzPts val="1530"/>
              <a:buChar char="▪"/>
              <a:defRPr/>
            </a:lvl5pPr>
            <a:lvl6pPr indent="-325754" lvl="5" marL="2743200" algn="l">
              <a:lnSpc>
                <a:spcPct val="90000"/>
              </a:lnSpc>
              <a:spcBef>
                <a:spcPts val="400"/>
              </a:spcBef>
              <a:spcAft>
                <a:spcPts val="0"/>
              </a:spcAft>
              <a:buSzPts val="1530"/>
              <a:buChar char="▪"/>
              <a:defRPr/>
            </a:lvl6pPr>
            <a:lvl7pPr indent="-325754" lvl="6" marL="3200400" algn="l">
              <a:lnSpc>
                <a:spcPct val="90000"/>
              </a:lnSpc>
              <a:spcBef>
                <a:spcPts val="400"/>
              </a:spcBef>
              <a:spcAft>
                <a:spcPts val="0"/>
              </a:spcAft>
              <a:buSzPts val="1530"/>
              <a:buChar char="▪"/>
              <a:defRPr/>
            </a:lvl7pPr>
            <a:lvl8pPr indent="-325754" lvl="7" marL="3657600" algn="l">
              <a:lnSpc>
                <a:spcPct val="90000"/>
              </a:lnSpc>
              <a:spcBef>
                <a:spcPts val="400"/>
              </a:spcBef>
              <a:spcAft>
                <a:spcPts val="0"/>
              </a:spcAft>
              <a:buSzPts val="1530"/>
              <a:buChar char="▪"/>
              <a:defRPr/>
            </a:lvl8pPr>
            <a:lvl9pPr indent="-325754" lvl="8" marL="4114800" algn="l">
              <a:lnSpc>
                <a:spcPct val="90000"/>
              </a:lnSpc>
              <a:spcBef>
                <a:spcPts val="400"/>
              </a:spcBef>
              <a:spcAft>
                <a:spcPts val="200"/>
              </a:spcAft>
              <a:buSzPts val="1530"/>
              <a:buChar char="▪"/>
              <a:defRPr/>
            </a:lvl9pPr>
          </a:lstStyle>
          <a:p/>
        </p:txBody>
      </p:sp>
      <p:sp>
        <p:nvSpPr>
          <p:cNvPr id="29" name="Google Shape;29;p44"/>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44"/>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44"/>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32" name="Shape 32"/>
        <p:cNvGrpSpPr/>
        <p:nvPr/>
      </p:nvGrpSpPr>
      <p:grpSpPr>
        <a:xfrm>
          <a:off x="0" y="0"/>
          <a:ext cx="0" cy="0"/>
          <a:chOff x="0" y="0"/>
          <a:chExt cx="0" cy="0"/>
        </a:xfrm>
      </p:grpSpPr>
      <p:sp>
        <p:nvSpPr>
          <p:cNvPr id="33" name="Google Shape;33;p45"/>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45"/>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45"/>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showMasterSp="0" type="secHead">
  <p:cSld name="SECTION_HEADER">
    <p:spTree>
      <p:nvGrpSpPr>
        <p:cNvPr id="36" name="Shape 36"/>
        <p:cNvGrpSpPr/>
        <p:nvPr/>
      </p:nvGrpSpPr>
      <p:grpSpPr>
        <a:xfrm>
          <a:off x="0" y="0"/>
          <a:ext cx="0" cy="0"/>
          <a:chOff x="0" y="0"/>
          <a:chExt cx="0" cy="0"/>
        </a:xfrm>
      </p:grpSpPr>
      <p:sp>
        <p:nvSpPr>
          <p:cNvPr id="37" name="Google Shape;37;p46"/>
          <p:cNvSpPr/>
          <p:nvPr/>
        </p:nvSpPr>
        <p:spPr>
          <a:xfrm>
            <a:off x="0" y="4917989"/>
            <a:ext cx="12192000" cy="1940010"/>
          </a:xfrm>
          <a:prstGeom prst="rect">
            <a:avLst/>
          </a:prstGeom>
          <a:blipFill rotWithShape="1">
            <a:blip r:embed="rId2">
              <a:alphaModFix amt="85000"/>
            </a:blip>
            <a:tile algn="ctr" flip="xy" tx="0" sx="92000" ty="-70485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 name="Google Shape;38;p46"/>
          <p:cNvSpPr txBox="1"/>
          <p:nvPr>
            <p:ph type="title"/>
          </p:nvPr>
        </p:nvSpPr>
        <p:spPr>
          <a:xfrm>
            <a:off x="2167128" y="1225296"/>
            <a:ext cx="9281160" cy="3520440"/>
          </a:xfrm>
          <a:prstGeom prst="rect">
            <a:avLst/>
          </a:prstGeom>
          <a:noFill/>
          <a:ln>
            <a:noFill/>
          </a:ln>
        </p:spPr>
        <p:txBody>
          <a:bodyPr anchorCtr="0" anchor="ctr" bIns="45700" lIns="91425" spcFirstLastPara="1" rIns="91425" wrap="square" tIns="45700">
            <a:normAutofit/>
          </a:bodyPr>
          <a:lstStyle>
            <a:lvl1pPr lvl="0" algn="l">
              <a:lnSpc>
                <a:spcPct val="80000"/>
              </a:lnSpc>
              <a:spcBef>
                <a:spcPts val="0"/>
              </a:spcBef>
              <a:spcAft>
                <a:spcPts val="0"/>
              </a:spcAft>
              <a:buSzPts val="8000"/>
              <a:buFont typeface="Rockwell"/>
              <a:buNone/>
              <a:defRPr b="0" sz="8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9" name="Google Shape;39;p46"/>
          <p:cNvSpPr txBox="1"/>
          <p:nvPr>
            <p:ph idx="1" type="body"/>
          </p:nvPr>
        </p:nvSpPr>
        <p:spPr>
          <a:xfrm>
            <a:off x="2165774" y="5020056"/>
            <a:ext cx="9052560" cy="1066800"/>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200"/>
              </a:spcBef>
              <a:spcAft>
                <a:spcPts val="0"/>
              </a:spcAft>
              <a:buSzPts val="1700"/>
              <a:buNone/>
              <a:defRPr sz="2000">
                <a:solidFill>
                  <a:schemeClr val="dk1"/>
                </a:solidFill>
              </a:defRPr>
            </a:lvl1pPr>
            <a:lvl2pPr indent="-228600" lvl="1" marL="914400" algn="l">
              <a:lnSpc>
                <a:spcPct val="90000"/>
              </a:lnSpc>
              <a:spcBef>
                <a:spcPts val="400"/>
              </a:spcBef>
              <a:spcAft>
                <a:spcPts val="0"/>
              </a:spcAft>
              <a:buSzPts val="1530"/>
              <a:buNone/>
              <a:defRPr sz="1800">
                <a:solidFill>
                  <a:srgbClr val="888888"/>
                </a:solidFill>
              </a:defRPr>
            </a:lvl2pPr>
            <a:lvl3pPr indent="-228600" lvl="2" marL="1371600" algn="l">
              <a:lnSpc>
                <a:spcPct val="90000"/>
              </a:lnSpc>
              <a:spcBef>
                <a:spcPts val="400"/>
              </a:spcBef>
              <a:spcAft>
                <a:spcPts val="0"/>
              </a:spcAft>
              <a:buSzPts val="1360"/>
              <a:buNone/>
              <a:defRPr sz="1600">
                <a:solidFill>
                  <a:srgbClr val="888888"/>
                </a:solidFill>
              </a:defRPr>
            </a:lvl3pPr>
            <a:lvl4pPr indent="-228600" lvl="3" marL="1828800" algn="l">
              <a:lnSpc>
                <a:spcPct val="90000"/>
              </a:lnSpc>
              <a:spcBef>
                <a:spcPts val="400"/>
              </a:spcBef>
              <a:spcAft>
                <a:spcPts val="0"/>
              </a:spcAft>
              <a:buSzPts val="1190"/>
              <a:buNone/>
              <a:defRPr sz="1400">
                <a:solidFill>
                  <a:srgbClr val="888888"/>
                </a:solidFill>
              </a:defRPr>
            </a:lvl4pPr>
            <a:lvl5pPr indent="-228600" lvl="4" marL="2286000" algn="l">
              <a:lnSpc>
                <a:spcPct val="90000"/>
              </a:lnSpc>
              <a:spcBef>
                <a:spcPts val="400"/>
              </a:spcBef>
              <a:spcAft>
                <a:spcPts val="0"/>
              </a:spcAft>
              <a:buSzPts val="1190"/>
              <a:buNone/>
              <a:defRPr sz="1400">
                <a:solidFill>
                  <a:srgbClr val="888888"/>
                </a:solidFill>
              </a:defRPr>
            </a:lvl5pPr>
            <a:lvl6pPr indent="-228600" lvl="5" marL="2743200" algn="l">
              <a:lnSpc>
                <a:spcPct val="90000"/>
              </a:lnSpc>
              <a:spcBef>
                <a:spcPts val="400"/>
              </a:spcBef>
              <a:spcAft>
                <a:spcPts val="0"/>
              </a:spcAft>
              <a:buSzPts val="1190"/>
              <a:buNone/>
              <a:defRPr sz="1400">
                <a:solidFill>
                  <a:srgbClr val="888888"/>
                </a:solidFill>
              </a:defRPr>
            </a:lvl6pPr>
            <a:lvl7pPr indent="-228600" lvl="6" marL="3200400" algn="l">
              <a:lnSpc>
                <a:spcPct val="90000"/>
              </a:lnSpc>
              <a:spcBef>
                <a:spcPts val="400"/>
              </a:spcBef>
              <a:spcAft>
                <a:spcPts val="0"/>
              </a:spcAft>
              <a:buSzPts val="1190"/>
              <a:buNone/>
              <a:defRPr sz="1400">
                <a:solidFill>
                  <a:srgbClr val="888888"/>
                </a:solidFill>
              </a:defRPr>
            </a:lvl7pPr>
            <a:lvl8pPr indent="-228600" lvl="7" marL="3657600" algn="l">
              <a:lnSpc>
                <a:spcPct val="90000"/>
              </a:lnSpc>
              <a:spcBef>
                <a:spcPts val="400"/>
              </a:spcBef>
              <a:spcAft>
                <a:spcPts val="0"/>
              </a:spcAft>
              <a:buSzPts val="1190"/>
              <a:buNone/>
              <a:defRPr sz="1400">
                <a:solidFill>
                  <a:srgbClr val="888888"/>
                </a:solidFill>
              </a:defRPr>
            </a:lvl8pPr>
            <a:lvl9pPr indent="-228600" lvl="8" marL="4114800" algn="l">
              <a:lnSpc>
                <a:spcPct val="90000"/>
              </a:lnSpc>
              <a:spcBef>
                <a:spcPts val="400"/>
              </a:spcBef>
              <a:spcAft>
                <a:spcPts val="200"/>
              </a:spcAft>
              <a:buSzPts val="1190"/>
              <a:buNone/>
              <a:defRPr sz="1400">
                <a:solidFill>
                  <a:srgbClr val="888888"/>
                </a:solidFill>
              </a:defRPr>
            </a:lvl9pPr>
          </a:lstStyle>
          <a:p/>
        </p:txBody>
      </p:sp>
      <p:sp>
        <p:nvSpPr>
          <p:cNvPr id="40" name="Google Shape;40;p46"/>
          <p:cNvSpPr txBox="1"/>
          <p:nvPr>
            <p:ph idx="10" type="dt"/>
          </p:nvPr>
        </p:nvSpPr>
        <p:spPr>
          <a:xfrm>
            <a:off x="8593667" y="6272784"/>
            <a:ext cx="264430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 name="Google Shape;41;p46"/>
          <p:cNvSpPr txBox="1"/>
          <p:nvPr>
            <p:ph idx="11" type="ftr"/>
          </p:nvPr>
        </p:nvSpPr>
        <p:spPr>
          <a:xfrm>
            <a:off x="2182708"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grpSp>
        <p:nvGrpSpPr>
          <p:cNvPr id="42" name="Google Shape;42;p46"/>
          <p:cNvGrpSpPr/>
          <p:nvPr/>
        </p:nvGrpSpPr>
        <p:grpSpPr>
          <a:xfrm>
            <a:off x="897399" y="2325848"/>
            <a:ext cx="1080904" cy="1080902"/>
            <a:chOff x="9685338" y="4460675"/>
            <a:chExt cx="1080904" cy="1080902"/>
          </a:xfrm>
        </p:grpSpPr>
        <p:sp>
          <p:nvSpPr>
            <p:cNvPr id="43" name="Google Shape;43;p46"/>
            <p:cNvSpPr/>
            <p:nvPr/>
          </p:nvSpPr>
          <p:spPr>
            <a:xfrm>
              <a:off x="9685338" y="4460675"/>
              <a:ext cx="1080904" cy="1080902"/>
            </a:xfrm>
            <a:prstGeom prst="ellipse">
              <a:avLst/>
            </a:prstGeom>
            <a:blipFill rotWithShape="1">
              <a:blip r:embed="rId3">
                <a:alphaModFix/>
              </a:blip>
              <a:tile algn="tl" flip="none" tx="0" sx="85000" ty="0" sy="85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 name="Google Shape;44;p46"/>
            <p:cNvSpPr/>
            <p:nvPr/>
          </p:nvSpPr>
          <p:spPr>
            <a:xfrm>
              <a:off x="9793429" y="4568765"/>
              <a:ext cx="864723" cy="864722"/>
            </a:xfrm>
            <a:prstGeom prst="ellipse">
              <a:avLst/>
            </a:prstGeom>
            <a:noFill/>
            <a:ln cap="flat" cmpd="sng" w="254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5" name="Google Shape;45;p46"/>
          <p:cNvSpPr txBox="1"/>
          <p:nvPr>
            <p:ph idx="12" type="sldNum"/>
          </p:nvPr>
        </p:nvSpPr>
        <p:spPr>
          <a:xfrm>
            <a:off x="843702" y="2506133"/>
            <a:ext cx="1188298" cy="720332"/>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b="1" sz="2800">
                <a:solidFill>
                  <a:srgbClr val="FFFFFF"/>
                </a:solidFill>
                <a:latin typeface="Rockwell"/>
                <a:ea typeface="Rockwell"/>
                <a:cs typeface="Rockwell"/>
                <a:sym typeface="Rockwell"/>
              </a:defRPr>
            </a:lvl1pPr>
            <a:lvl2pPr indent="0" lvl="1" marL="0" algn="ctr">
              <a:spcBef>
                <a:spcPts val="0"/>
              </a:spcBef>
              <a:buNone/>
              <a:defRPr b="1" sz="2800">
                <a:solidFill>
                  <a:srgbClr val="FFFFFF"/>
                </a:solidFill>
                <a:latin typeface="Rockwell"/>
                <a:ea typeface="Rockwell"/>
                <a:cs typeface="Rockwell"/>
                <a:sym typeface="Rockwell"/>
              </a:defRPr>
            </a:lvl2pPr>
            <a:lvl3pPr indent="0" lvl="2" marL="0" algn="ctr">
              <a:spcBef>
                <a:spcPts val="0"/>
              </a:spcBef>
              <a:buNone/>
              <a:defRPr b="1" sz="2800">
                <a:solidFill>
                  <a:srgbClr val="FFFFFF"/>
                </a:solidFill>
                <a:latin typeface="Rockwell"/>
                <a:ea typeface="Rockwell"/>
                <a:cs typeface="Rockwell"/>
                <a:sym typeface="Rockwell"/>
              </a:defRPr>
            </a:lvl3pPr>
            <a:lvl4pPr indent="0" lvl="3" marL="0" algn="ctr">
              <a:spcBef>
                <a:spcPts val="0"/>
              </a:spcBef>
              <a:buNone/>
              <a:defRPr b="1" sz="2800">
                <a:solidFill>
                  <a:srgbClr val="FFFFFF"/>
                </a:solidFill>
                <a:latin typeface="Rockwell"/>
                <a:ea typeface="Rockwell"/>
                <a:cs typeface="Rockwell"/>
                <a:sym typeface="Rockwell"/>
              </a:defRPr>
            </a:lvl4pPr>
            <a:lvl5pPr indent="0" lvl="4" marL="0" algn="ctr">
              <a:spcBef>
                <a:spcPts val="0"/>
              </a:spcBef>
              <a:buNone/>
              <a:defRPr b="1" sz="2800">
                <a:solidFill>
                  <a:srgbClr val="FFFFFF"/>
                </a:solidFill>
                <a:latin typeface="Rockwell"/>
                <a:ea typeface="Rockwell"/>
                <a:cs typeface="Rockwell"/>
                <a:sym typeface="Rockwell"/>
              </a:defRPr>
            </a:lvl5pPr>
            <a:lvl6pPr indent="0" lvl="5" marL="0" algn="ctr">
              <a:spcBef>
                <a:spcPts val="0"/>
              </a:spcBef>
              <a:buNone/>
              <a:defRPr b="1" sz="2800">
                <a:solidFill>
                  <a:srgbClr val="FFFFFF"/>
                </a:solidFill>
                <a:latin typeface="Rockwell"/>
                <a:ea typeface="Rockwell"/>
                <a:cs typeface="Rockwell"/>
                <a:sym typeface="Rockwell"/>
              </a:defRPr>
            </a:lvl6pPr>
            <a:lvl7pPr indent="0" lvl="6" marL="0" algn="ctr">
              <a:spcBef>
                <a:spcPts val="0"/>
              </a:spcBef>
              <a:buNone/>
              <a:defRPr b="1" sz="2800">
                <a:solidFill>
                  <a:srgbClr val="FFFFFF"/>
                </a:solidFill>
                <a:latin typeface="Rockwell"/>
                <a:ea typeface="Rockwell"/>
                <a:cs typeface="Rockwell"/>
                <a:sym typeface="Rockwell"/>
              </a:defRPr>
            </a:lvl7pPr>
            <a:lvl8pPr indent="0" lvl="7" marL="0" algn="ctr">
              <a:spcBef>
                <a:spcPts val="0"/>
              </a:spcBef>
              <a:buNone/>
              <a:defRPr b="1" sz="2800">
                <a:solidFill>
                  <a:srgbClr val="FFFFFF"/>
                </a:solidFill>
                <a:latin typeface="Rockwell"/>
                <a:ea typeface="Rockwell"/>
                <a:cs typeface="Rockwell"/>
                <a:sym typeface="Rockwell"/>
              </a:defRPr>
            </a:lvl8pPr>
            <a:lvl9pPr indent="0" lvl="8" marL="0" algn="ctr">
              <a:spcBef>
                <a:spcPts val="0"/>
              </a:spcBef>
              <a:buNone/>
              <a:defRPr b="1" sz="2800">
                <a:solidFill>
                  <a:srgbClr val="FFFFFF"/>
                </a:solidFill>
                <a:latin typeface="Rockwell"/>
                <a:ea typeface="Rockwell"/>
                <a:cs typeface="Rockwell"/>
                <a:sym typeface="Rockwell"/>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6" name="Shape 46"/>
        <p:cNvGrpSpPr/>
        <p:nvPr/>
      </p:nvGrpSpPr>
      <p:grpSpPr>
        <a:xfrm>
          <a:off x="0" y="0"/>
          <a:ext cx="0" cy="0"/>
          <a:chOff x="0" y="0"/>
          <a:chExt cx="0" cy="0"/>
        </a:xfrm>
      </p:grpSpPr>
      <p:sp>
        <p:nvSpPr>
          <p:cNvPr id="47" name="Google Shape;47;p47"/>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8" name="Google Shape;48;p47"/>
          <p:cNvSpPr txBox="1"/>
          <p:nvPr>
            <p:ph idx="1" type="body"/>
          </p:nvPr>
        </p:nvSpPr>
        <p:spPr>
          <a:xfrm>
            <a:off x="1069848" y="2194560"/>
            <a:ext cx="4754880" cy="3977640"/>
          </a:xfrm>
          <a:prstGeom prst="rect">
            <a:avLst/>
          </a:prstGeom>
          <a:noFill/>
          <a:ln>
            <a:noFill/>
          </a:ln>
        </p:spPr>
        <p:txBody>
          <a:bodyPr anchorCtr="0" anchor="t" bIns="45700" lIns="91425" spcFirstLastPara="1" rIns="91425" wrap="square" tIns="45700">
            <a:normAutofit/>
          </a:bodyPr>
          <a:lstStyle>
            <a:lvl1pPr indent="-336550" lvl="0" marL="457200" algn="l">
              <a:lnSpc>
                <a:spcPct val="90000"/>
              </a:lnSpc>
              <a:spcBef>
                <a:spcPts val="1200"/>
              </a:spcBef>
              <a:spcAft>
                <a:spcPts val="0"/>
              </a:spcAft>
              <a:buSzPts val="1700"/>
              <a:buChar char="▪"/>
              <a:defRPr sz="2000"/>
            </a:lvl1pPr>
            <a:lvl2pPr indent="-325755" lvl="1" marL="914400" algn="l">
              <a:lnSpc>
                <a:spcPct val="90000"/>
              </a:lnSpc>
              <a:spcBef>
                <a:spcPts val="400"/>
              </a:spcBef>
              <a:spcAft>
                <a:spcPts val="0"/>
              </a:spcAft>
              <a:buSzPts val="1530"/>
              <a:buChar char="▪"/>
              <a:defRPr sz="1800"/>
            </a:lvl2pPr>
            <a:lvl3pPr indent="-314960" lvl="2" marL="1371600" algn="l">
              <a:lnSpc>
                <a:spcPct val="90000"/>
              </a:lnSpc>
              <a:spcBef>
                <a:spcPts val="400"/>
              </a:spcBef>
              <a:spcAft>
                <a:spcPts val="0"/>
              </a:spcAft>
              <a:buSzPts val="1360"/>
              <a:buChar char="▪"/>
              <a:defRPr sz="1600"/>
            </a:lvl3pPr>
            <a:lvl4pPr indent="-314960" lvl="3" marL="1828800" algn="l">
              <a:lnSpc>
                <a:spcPct val="90000"/>
              </a:lnSpc>
              <a:spcBef>
                <a:spcPts val="400"/>
              </a:spcBef>
              <a:spcAft>
                <a:spcPts val="0"/>
              </a:spcAft>
              <a:buSzPts val="1360"/>
              <a:buChar char="▪"/>
              <a:defRPr sz="1600"/>
            </a:lvl4pPr>
            <a:lvl5pPr indent="-314960" lvl="4" marL="2286000" algn="l">
              <a:lnSpc>
                <a:spcPct val="90000"/>
              </a:lnSpc>
              <a:spcBef>
                <a:spcPts val="400"/>
              </a:spcBef>
              <a:spcAft>
                <a:spcPts val="0"/>
              </a:spcAft>
              <a:buSzPts val="1360"/>
              <a:buChar char="▪"/>
              <a:defRPr sz="1600"/>
            </a:lvl5pPr>
            <a:lvl6pPr indent="-314960" lvl="5" marL="2743200" algn="l">
              <a:lnSpc>
                <a:spcPct val="90000"/>
              </a:lnSpc>
              <a:spcBef>
                <a:spcPts val="400"/>
              </a:spcBef>
              <a:spcAft>
                <a:spcPts val="0"/>
              </a:spcAft>
              <a:buSzPts val="1360"/>
              <a:buChar char="▪"/>
              <a:defRPr sz="1600"/>
            </a:lvl6pPr>
            <a:lvl7pPr indent="-314960" lvl="6" marL="3200400" algn="l">
              <a:lnSpc>
                <a:spcPct val="90000"/>
              </a:lnSpc>
              <a:spcBef>
                <a:spcPts val="400"/>
              </a:spcBef>
              <a:spcAft>
                <a:spcPts val="0"/>
              </a:spcAft>
              <a:buSzPts val="1360"/>
              <a:buChar char="▪"/>
              <a:defRPr sz="1600"/>
            </a:lvl7pPr>
            <a:lvl8pPr indent="-314959" lvl="7" marL="3657600" algn="l">
              <a:lnSpc>
                <a:spcPct val="90000"/>
              </a:lnSpc>
              <a:spcBef>
                <a:spcPts val="400"/>
              </a:spcBef>
              <a:spcAft>
                <a:spcPts val="0"/>
              </a:spcAft>
              <a:buSzPts val="1360"/>
              <a:buChar char="▪"/>
              <a:defRPr sz="1600"/>
            </a:lvl8pPr>
            <a:lvl9pPr indent="-314959" lvl="8" marL="4114800" algn="l">
              <a:lnSpc>
                <a:spcPct val="90000"/>
              </a:lnSpc>
              <a:spcBef>
                <a:spcPts val="400"/>
              </a:spcBef>
              <a:spcAft>
                <a:spcPts val="200"/>
              </a:spcAft>
              <a:buSzPts val="1360"/>
              <a:buChar char="▪"/>
              <a:defRPr sz="1600"/>
            </a:lvl9pPr>
          </a:lstStyle>
          <a:p/>
        </p:txBody>
      </p:sp>
      <p:sp>
        <p:nvSpPr>
          <p:cNvPr id="49" name="Google Shape;49;p47"/>
          <p:cNvSpPr txBox="1"/>
          <p:nvPr>
            <p:ph idx="2" type="body"/>
          </p:nvPr>
        </p:nvSpPr>
        <p:spPr>
          <a:xfrm>
            <a:off x="6364224" y="2194560"/>
            <a:ext cx="4754880" cy="3977640"/>
          </a:xfrm>
          <a:prstGeom prst="rect">
            <a:avLst/>
          </a:prstGeom>
          <a:noFill/>
          <a:ln>
            <a:noFill/>
          </a:ln>
        </p:spPr>
        <p:txBody>
          <a:bodyPr anchorCtr="0" anchor="t" bIns="45700" lIns="91425" spcFirstLastPara="1" rIns="91425" wrap="square" tIns="45700">
            <a:normAutofit/>
          </a:bodyPr>
          <a:lstStyle>
            <a:lvl1pPr indent="-336550" lvl="0" marL="457200" algn="l">
              <a:lnSpc>
                <a:spcPct val="90000"/>
              </a:lnSpc>
              <a:spcBef>
                <a:spcPts val="1200"/>
              </a:spcBef>
              <a:spcAft>
                <a:spcPts val="0"/>
              </a:spcAft>
              <a:buSzPts val="1700"/>
              <a:buChar char="▪"/>
              <a:defRPr sz="2000"/>
            </a:lvl1pPr>
            <a:lvl2pPr indent="-325755" lvl="1" marL="914400" algn="l">
              <a:lnSpc>
                <a:spcPct val="90000"/>
              </a:lnSpc>
              <a:spcBef>
                <a:spcPts val="400"/>
              </a:spcBef>
              <a:spcAft>
                <a:spcPts val="0"/>
              </a:spcAft>
              <a:buSzPts val="1530"/>
              <a:buChar char="▪"/>
              <a:defRPr sz="1800"/>
            </a:lvl2pPr>
            <a:lvl3pPr indent="-314960" lvl="2" marL="1371600" algn="l">
              <a:lnSpc>
                <a:spcPct val="90000"/>
              </a:lnSpc>
              <a:spcBef>
                <a:spcPts val="400"/>
              </a:spcBef>
              <a:spcAft>
                <a:spcPts val="0"/>
              </a:spcAft>
              <a:buSzPts val="1360"/>
              <a:buChar char="▪"/>
              <a:defRPr sz="1600"/>
            </a:lvl3pPr>
            <a:lvl4pPr indent="-314960" lvl="3" marL="1828800" algn="l">
              <a:lnSpc>
                <a:spcPct val="90000"/>
              </a:lnSpc>
              <a:spcBef>
                <a:spcPts val="400"/>
              </a:spcBef>
              <a:spcAft>
                <a:spcPts val="0"/>
              </a:spcAft>
              <a:buSzPts val="1360"/>
              <a:buChar char="▪"/>
              <a:defRPr sz="1600"/>
            </a:lvl4pPr>
            <a:lvl5pPr indent="-314960" lvl="4" marL="2286000" algn="l">
              <a:lnSpc>
                <a:spcPct val="90000"/>
              </a:lnSpc>
              <a:spcBef>
                <a:spcPts val="400"/>
              </a:spcBef>
              <a:spcAft>
                <a:spcPts val="0"/>
              </a:spcAft>
              <a:buSzPts val="1360"/>
              <a:buChar char="▪"/>
              <a:defRPr sz="1600"/>
            </a:lvl5pPr>
            <a:lvl6pPr indent="-314960" lvl="5" marL="2743200" algn="l">
              <a:lnSpc>
                <a:spcPct val="90000"/>
              </a:lnSpc>
              <a:spcBef>
                <a:spcPts val="400"/>
              </a:spcBef>
              <a:spcAft>
                <a:spcPts val="0"/>
              </a:spcAft>
              <a:buSzPts val="1360"/>
              <a:buChar char="▪"/>
              <a:defRPr sz="1600"/>
            </a:lvl6pPr>
            <a:lvl7pPr indent="-314960" lvl="6" marL="3200400" algn="l">
              <a:lnSpc>
                <a:spcPct val="90000"/>
              </a:lnSpc>
              <a:spcBef>
                <a:spcPts val="400"/>
              </a:spcBef>
              <a:spcAft>
                <a:spcPts val="0"/>
              </a:spcAft>
              <a:buSzPts val="1360"/>
              <a:buChar char="▪"/>
              <a:defRPr sz="1600"/>
            </a:lvl7pPr>
            <a:lvl8pPr indent="-314959" lvl="7" marL="3657600" algn="l">
              <a:lnSpc>
                <a:spcPct val="90000"/>
              </a:lnSpc>
              <a:spcBef>
                <a:spcPts val="400"/>
              </a:spcBef>
              <a:spcAft>
                <a:spcPts val="0"/>
              </a:spcAft>
              <a:buSzPts val="1360"/>
              <a:buChar char="▪"/>
              <a:defRPr sz="1600"/>
            </a:lvl8pPr>
            <a:lvl9pPr indent="-314959" lvl="8" marL="4114800" algn="l">
              <a:lnSpc>
                <a:spcPct val="90000"/>
              </a:lnSpc>
              <a:spcBef>
                <a:spcPts val="400"/>
              </a:spcBef>
              <a:spcAft>
                <a:spcPts val="200"/>
              </a:spcAft>
              <a:buSzPts val="1360"/>
              <a:buChar char="▪"/>
              <a:defRPr sz="1600"/>
            </a:lvl9pPr>
          </a:lstStyle>
          <a:p/>
        </p:txBody>
      </p:sp>
      <p:sp>
        <p:nvSpPr>
          <p:cNvPr id="50" name="Google Shape;50;p47"/>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47"/>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47"/>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53" name="Shape 53"/>
        <p:cNvGrpSpPr/>
        <p:nvPr/>
      </p:nvGrpSpPr>
      <p:grpSpPr>
        <a:xfrm>
          <a:off x="0" y="0"/>
          <a:ext cx="0" cy="0"/>
          <a:chOff x="0" y="0"/>
          <a:chExt cx="0" cy="0"/>
        </a:xfrm>
      </p:grpSpPr>
      <p:sp>
        <p:nvSpPr>
          <p:cNvPr id="54" name="Google Shape;54;p48"/>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5" name="Google Shape;55;p48"/>
          <p:cNvSpPr txBox="1"/>
          <p:nvPr>
            <p:ph idx="1" type="body"/>
          </p:nvPr>
        </p:nvSpPr>
        <p:spPr>
          <a:xfrm>
            <a:off x="1066800" y="2048256"/>
            <a:ext cx="4754880" cy="640080"/>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200"/>
              </a:spcBef>
              <a:spcAft>
                <a:spcPts val="0"/>
              </a:spcAft>
              <a:buSzPts val="1700"/>
              <a:buNone/>
              <a:defRPr b="1" sz="2000">
                <a:solidFill>
                  <a:srgbClr val="9E3611"/>
                </a:solidFill>
              </a:defRPr>
            </a:lvl1pPr>
            <a:lvl2pPr indent="-228600" lvl="1" marL="914400" algn="l">
              <a:lnSpc>
                <a:spcPct val="90000"/>
              </a:lnSpc>
              <a:spcBef>
                <a:spcPts val="400"/>
              </a:spcBef>
              <a:spcAft>
                <a:spcPts val="0"/>
              </a:spcAft>
              <a:buSzPts val="1700"/>
              <a:buNone/>
              <a:defRPr b="1" sz="2000"/>
            </a:lvl2pPr>
            <a:lvl3pPr indent="-228600" lvl="2" marL="1371600" algn="l">
              <a:lnSpc>
                <a:spcPct val="90000"/>
              </a:lnSpc>
              <a:spcBef>
                <a:spcPts val="400"/>
              </a:spcBef>
              <a:spcAft>
                <a:spcPts val="0"/>
              </a:spcAft>
              <a:buSzPts val="1530"/>
              <a:buNone/>
              <a:defRPr b="1" sz="1800"/>
            </a:lvl3pPr>
            <a:lvl4pPr indent="-228600" lvl="3" marL="1828800" algn="l">
              <a:lnSpc>
                <a:spcPct val="90000"/>
              </a:lnSpc>
              <a:spcBef>
                <a:spcPts val="400"/>
              </a:spcBef>
              <a:spcAft>
                <a:spcPts val="0"/>
              </a:spcAft>
              <a:buSzPts val="1360"/>
              <a:buNone/>
              <a:defRPr b="1" sz="1600"/>
            </a:lvl4pPr>
            <a:lvl5pPr indent="-228600" lvl="4" marL="2286000" algn="l">
              <a:lnSpc>
                <a:spcPct val="90000"/>
              </a:lnSpc>
              <a:spcBef>
                <a:spcPts val="400"/>
              </a:spcBef>
              <a:spcAft>
                <a:spcPts val="0"/>
              </a:spcAft>
              <a:buSzPts val="1360"/>
              <a:buNone/>
              <a:defRPr b="1" sz="1600"/>
            </a:lvl5pPr>
            <a:lvl6pPr indent="-228600" lvl="5" marL="2743200" algn="l">
              <a:lnSpc>
                <a:spcPct val="90000"/>
              </a:lnSpc>
              <a:spcBef>
                <a:spcPts val="400"/>
              </a:spcBef>
              <a:spcAft>
                <a:spcPts val="0"/>
              </a:spcAft>
              <a:buSzPts val="1360"/>
              <a:buNone/>
              <a:defRPr b="1" sz="1600"/>
            </a:lvl6pPr>
            <a:lvl7pPr indent="-228600" lvl="6" marL="3200400" algn="l">
              <a:lnSpc>
                <a:spcPct val="90000"/>
              </a:lnSpc>
              <a:spcBef>
                <a:spcPts val="400"/>
              </a:spcBef>
              <a:spcAft>
                <a:spcPts val="0"/>
              </a:spcAft>
              <a:buSzPts val="1360"/>
              <a:buNone/>
              <a:defRPr b="1" sz="1600"/>
            </a:lvl7pPr>
            <a:lvl8pPr indent="-228600" lvl="7" marL="3657600" algn="l">
              <a:lnSpc>
                <a:spcPct val="90000"/>
              </a:lnSpc>
              <a:spcBef>
                <a:spcPts val="400"/>
              </a:spcBef>
              <a:spcAft>
                <a:spcPts val="0"/>
              </a:spcAft>
              <a:buSzPts val="1360"/>
              <a:buNone/>
              <a:defRPr b="1" sz="1600"/>
            </a:lvl8pPr>
            <a:lvl9pPr indent="-228600" lvl="8" marL="4114800" algn="l">
              <a:lnSpc>
                <a:spcPct val="90000"/>
              </a:lnSpc>
              <a:spcBef>
                <a:spcPts val="400"/>
              </a:spcBef>
              <a:spcAft>
                <a:spcPts val="200"/>
              </a:spcAft>
              <a:buSzPts val="1360"/>
              <a:buNone/>
              <a:defRPr b="1" sz="1600"/>
            </a:lvl9pPr>
          </a:lstStyle>
          <a:p/>
        </p:txBody>
      </p:sp>
      <p:sp>
        <p:nvSpPr>
          <p:cNvPr id="56" name="Google Shape;56;p48"/>
          <p:cNvSpPr txBox="1"/>
          <p:nvPr>
            <p:ph idx="2" type="body"/>
          </p:nvPr>
        </p:nvSpPr>
        <p:spPr>
          <a:xfrm>
            <a:off x="1069848" y="2743200"/>
            <a:ext cx="4754880" cy="3291840"/>
          </a:xfrm>
          <a:prstGeom prst="rect">
            <a:avLst/>
          </a:prstGeom>
          <a:noFill/>
          <a:ln>
            <a:noFill/>
          </a:ln>
        </p:spPr>
        <p:txBody>
          <a:bodyPr anchorCtr="0" anchor="t" bIns="45700" lIns="91425" spcFirstLastPara="1" rIns="91425" wrap="square" tIns="45700">
            <a:normAutofit/>
          </a:bodyPr>
          <a:lstStyle>
            <a:lvl1pPr indent="-336550" lvl="0" marL="457200" algn="l">
              <a:lnSpc>
                <a:spcPct val="90000"/>
              </a:lnSpc>
              <a:spcBef>
                <a:spcPts val="1200"/>
              </a:spcBef>
              <a:spcAft>
                <a:spcPts val="0"/>
              </a:spcAft>
              <a:buSzPts val="1700"/>
              <a:buChar char="▪"/>
              <a:defRPr sz="2000"/>
            </a:lvl1pPr>
            <a:lvl2pPr indent="-325755" lvl="1" marL="914400" algn="l">
              <a:lnSpc>
                <a:spcPct val="90000"/>
              </a:lnSpc>
              <a:spcBef>
                <a:spcPts val="400"/>
              </a:spcBef>
              <a:spcAft>
                <a:spcPts val="0"/>
              </a:spcAft>
              <a:buSzPts val="1530"/>
              <a:buChar char="▪"/>
              <a:defRPr sz="1800"/>
            </a:lvl2pPr>
            <a:lvl3pPr indent="-314960" lvl="2" marL="1371600" algn="l">
              <a:lnSpc>
                <a:spcPct val="90000"/>
              </a:lnSpc>
              <a:spcBef>
                <a:spcPts val="400"/>
              </a:spcBef>
              <a:spcAft>
                <a:spcPts val="0"/>
              </a:spcAft>
              <a:buSzPts val="1360"/>
              <a:buChar char="▪"/>
              <a:defRPr sz="1600"/>
            </a:lvl3pPr>
            <a:lvl4pPr indent="-314960" lvl="3" marL="1828800" algn="l">
              <a:lnSpc>
                <a:spcPct val="90000"/>
              </a:lnSpc>
              <a:spcBef>
                <a:spcPts val="400"/>
              </a:spcBef>
              <a:spcAft>
                <a:spcPts val="0"/>
              </a:spcAft>
              <a:buSzPts val="1360"/>
              <a:buChar char="▪"/>
              <a:defRPr sz="1600"/>
            </a:lvl4pPr>
            <a:lvl5pPr indent="-314960" lvl="4" marL="2286000" algn="l">
              <a:lnSpc>
                <a:spcPct val="90000"/>
              </a:lnSpc>
              <a:spcBef>
                <a:spcPts val="400"/>
              </a:spcBef>
              <a:spcAft>
                <a:spcPts val="0"/>
              </a:spcAft>
              <a:buSzPts val="1360"/>
              <a:buChar char="▪"/>
              <a:defRPr sz="1600"/>
            </a:lvl5pPr>
            <a:lvl6pPr indent="-314960" lvl="5" marL="2743200" algn="l">
              <a:lnSpc>
                <a:spcPct val="90000"/>
              </a:lnSpc>
              <a:spcBef>
                <a:spcPts val="400"/>
              </a:spcBef>
              <a:spcAft>
                <a:spcPts val="0"/>
              </a:spcAft>
              <a:buSzPts val="1360"/>
              <a:buChar char="▪"/>
              <a:defRPr sz="1600"/>
            </a:lvl6pPr>
            <a:lvl7pPr indent="-314960" lvl="6" marL="3200400" algn="l">
              <a:lnSpc>
                <a:spcPct val="90000"/>
              </a:lnSpc>
              <a:spcBef>
                <a:spcPts val="400"/>
              </a:spcBef>
              <a:spcAft>
                <a:spcPts val="0"/>
              </a:spcAft>
              <a:buSzPts val="1360"/>
              <a:buChar char="▪"/>
              <a:defRPr sz="1600"/>
            </a:lvl7pPr>
            <a:lvl8pPr indent="-314959" lvl="7" marL="3657600" algn="l">
              <a:lnSpc>
                <a:spcPct val="90000"/>
              </a:lnSpc>
              <a:spcBef>
                <a:spcPts val="400"/>
              </a:spcBef>
              <a:spcAft>
                <a:spcPts val="0"/>
              </a:spcAft>
              <a:buSzPts val="1360"/>
              <a:buChar char="▪"/>
              <a:defRPr sz="1600"/>
            </a:lvl8pPr>
            <a:lvl9pPr indent="-314959" lvl="8" marL="4114800" algn="l">
              <a:lnSpc>
                <a:spcPct val="90000"/>
              </a:lnSpc>
              <a:spcBef>
                <a:spcPts val="400"/>
              </a:spcBef>
              <a:spcAft>
                <a:spcPts val="200"/>
              </a:spcAft>
              <a:buSzPts val="1360"/>
              <a:buChar char="▪"/>
              <a:defRPr sz="1600"/>
            </a:lvl9pPr>
          </a:lstStyle>
          <a:p/>
        </p:txBody>
      </p:sp>
      <p:sp>
        <p:nvSpPr>
          <p:cNvPr id="57" name="Google Shape;57;p48"/>
          <p:cNvSpPr txBox="1"/>
          <p:nvPr>
            <p:ph idx="3" type="body"/>
          </p:nvPr>
        </p:nvSpPr>
        <p:spPr>
          <a:xfrm>
            <a:off x="6364224" y="2048256"/>
            <a:ext cx="4754880" cy="640080"/>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200"/>
              </a:spcBef>
              <a:spcAft>
                <a:spcPts val="0"/>
              </a:spcAft>
              <a:buSzPts val="1700"/>
              <a:buNone/>
              <a:defRPr b="1" sz="2000">
                <a:solidFill>
                  <a:srgbClr val="9E3611"/>
                </a:solidFill>
              </a:defRPr>
            </a:lvl1pPr>
            <a:lvl2pPr indent="-228600" lvl="1" marL="914400" algn="l">
              <a:lnSpc>
                <a:spcPct val="90000"/>
              </a:lnSpc>
              <a:spcBef>
                <a:spcPts val="400"/>
              </a:spcBef>
              <a:spcAft>
                <a:spcPts val="0"/>
              </a:spcAft>
              <a:buSzPts val="1700"/>
              <a:buNone/>
              <a:defRPr b="1" sz="2000"/>
            </a:lvl2pPr>
            <a:lvl3pPr indent="-228600" lvl="2" marL="1371600" algn="l">
              <a:lnSpc>
                <a:spcPct val="90000"/>
              </a:lnSpc>
              <a:spcBef>
                <a:spcPts val="400"/>
              </a:spcBef>
              <a:spcAft>
                <a:spcPts val="0"/>
              </a:spcAft>
              <a:buSzPts val="1530"/>
              <a:buNone/>
              <a:defRPr b="1" sz="1800"/>
            </a:lvl3pPr>
            <a:lvl4pPr indent="-228600" lvl="3" marL="1828800" algn="l">
              <a:lnSpc>
                <a:spcPct val="90000"/>
              </a:lnSpc>
              <a:spcBef>
                <a:spcPts val="400"/>
              </a:spcBef>
              <a:spcAft>
                <a:spcPts val="0"/>
              </a:spcAft>
              <a:buSzPts val="1360"/>
              <a:buNone/>
              <a:defRPr b="1" sz="1600"/>
            </a:lvl4pPr>
            <a:lvl5pPr indent="-228600" lvl="4" marL="2286000" algn="l">
              <a:lnSpc>
                <a:spcPct val="90000"/>
              </a:lnSpc>
              <a:spcBef>
                <a:spcPts val="400"/>
              </a:spcBef>
              <a:spcAft>
                <a:spcPts val="0"/>
              </a:spcAft>
              <a:buSzPts val="1360"/>
              <a:buNone/>
              <a:defRPr b="1" sz="1600"/>
            </a:lvl5pPr>
            <a:lvl6pPr indent="-228600" lvl="5" marL="2743200" algn="l">
              <a:lnSpc>
                <a:spcPct val="90000"/>
              </a:lnSpc>
              <a:spcBef>
                <a:spcPts val="400"/>
              </a:spcBef>
              <a:spcAft>
                <a:spcPts val="0"/>
              </a:spcAft>
              <a:buSzPts val="1360"/>
              <a:buNone/>
              <a:defRPr b="1" sz="1600"/>
            </a:lvl6pPr>
            <a:lvl7pPr indent="-228600" lvl="6" marL="3200400" algn="l">
              <a:lnSpc>
                <a:spcPct val="90000"/>
              </a:lnSpc>
              <a:spcBef>
                <a:spcPts val="400"/>
              </a:spcBef>
              <a:spcAft>
                <a:spcPts val="0"/>
              </a:spcAft>
              <a:buSzPts val="1360"/>
              <a:buNone/>
              <a:defRPr b="1" sz="1600"/>
            </a:lvl7pPr>
            <a:lvl8pPr indent="-228600" lvl="7" marL="3657600" algn="l">
              <a:lnSpc>
                <a:spcPct val="90000"/>
              </a:lnSpc>
              <a:spcBef>
                <a:spcPts val="400"/>
              </a:spcBef>
              <a:spcAft>
                <a:spcPts val="0"/>
              </a:spcAft>
              <a:buSzPts val="1360"/>
              <a:buNone/>
              <a:defRPr b="1" sz="1600"/>
            </a:lvl8pPr>
            <a:lvl9pPr indent="-228600" lvl="8" marL="4114800" algn="l">
              <a:lnSpc>
                <a:spcPct val="90000"/>
              </a:lnSpc>
              <a:spcBef>
                <a:spcPts val="400"/>
              </a:spcBef>
              <a:spcAft>
                <a:spcPts val="200"/>
              </a:spcAft>
              <a:buSzPts val="1360"/>
              <a:buNone/>
              <a:defRPr b="1" sz="1600"/>
            </a:lvl9pPr>
          </a:lstStyle>
          <a:p/>
        </p:txBody>
      </p:sp>
      <p:sp>
        <p:nvSpPr>
          <p:cNvPr id="58" name="Google Shape;58;p48"/>
          <p:cNvSpPr txBox="1"/>
          <p:nvPr>
            <p:ph idx="4" type="body"/>
          </p:nvPr>
        </p:nvSpPr>
        <p:spPr>
          <a:xfrm>
            <a:off x="6364224" y="2743200"/>
            <a:ext cx="4754880" cy="3291840"/>
          </a:xfrm>
          <a:prstGeom prst="rect">
            <a:avLst/>
          </a:prstGeom>
          <a:noFill/>
          <a:ln>
            <a:noFill/>
          </a:ln>
        </p:spPr>
        <p:txBody>
          <a:bodyPr anchorCtr="0" anchor="t" bIns="45700" lIns="91425" spcFirstLastPara="1" rIns="91425" wrap="square" tIns="45700">
            <a:normAutofit/>
          </a:bodyPr>
          <a:lstStyle>
            <a:lvl1pPr indent="-336550" lvl="0" marL="457200" algn="l">
              <a:lnSpc>
                <a:spcPct val="90000"/>
              </a:lnSpc>
              <a:spcBef>
                <a:spcPts val="1200"/>
              </a:spcBef>
              <a:spcAft>
                <a:spcPts val="0"/>
              </a:spcAft>
              <a:buSzPts val="1700"/>
              <a:buChar char="▪"/>
              <a:defRPr sz="2000"/>
            </a:lvl1pPr>
            <a:lvl2pPr indent="-325755" lvl="1" marL="914400" algn="l">
              <a:lnSpc>
                <a:spcPct val="90000"/>
              </a:lnSpc>
              <a:spcBef>
                <a:spcPts val="400"/>
              </a:spcBef>
              <a:spcAft>
                <a:spcPts val="0"/>
              </a:spcAft>
              <a:buSzPts val="1530"/>
              <a:buChar char="▪"/>
              <a:defRPr sz="1800"/>
            </a:lvl2pPr>
            <a:lvl3pPr indent="-314960" lvl="2" marL="1371600" algn="l">
              <a:lnSpc>
                <a:spcPct val="90000"/>
              </a:lnSpc>
              <a:spcBef>
                <a:spcPts val="400"/>
              </a:spcBef>
              <a:spcAft>
                <a:spcPts val="0"/>
              </a:spcAft>
              <a:buSzPts val="1360"/>
              <a:buChar char="▪"/>
              <a:defRPr sz="1600"/>
            </a:lvl3pPr>
            <a:lvl4pPr indent="-314960" lvl="3" marL="1828800" algn="l">
              <a:lnSpc>
                <a:spcPct val="90000"/>
              </a:lnSpc>
              <a:spcBef>
                <a:spcPts val="400"/>
              </a:spcBef>
              <a:spcAft>
                <a:spcPts val="0"/>
              </a:spcAft>
              <a:buSzPts val="1360"/>
              <a:buChar char="▪"/>
              <a:defRPr sz="1600"/>
            </a:lvl4pPr>
            <a:lvl5pPr indent="-314960" lvl="4" marL="2286000" algn="l">
              <a:lnSpc>
                <a:spcPct val="90000"/>
              </a:lnSpc>
              <a:spcBef>
                <a:spcPts val="400"/>
              </a:spcBef>
              <a:spcAft>
                <a:spcPts val="0"/>
              </a:spcAft>
              <a:buSzPts val="1360"/>
              <a:buChar char="▪"/>
              <a:defRPr sz="1600"/>
            </a:lvl5pPr>
            <a:lvl6pPr indent="-314960" lvl="5" marL="2743200" algn="l">
              <a:lnSpc>
                <a:spcPct val="90000"/>
              </a:lnSpc>
              <a:spcBef>
                <a:spcPts val="400"/>
              </a:spcBef>
              <a:spcAft>
                <a:spcPts val="0"/>
              </a:spcAft>
              <a:buSzPts val="1360"/>
              <a:buChar char="▪"/>
              <a:defRPr sz="1600"/>
            </a:lvl6pPr>
            <a:lvl7pPr indent="-314960" lvl="6" marL="3200400" algn="l">
              <a:lnSpc>
                <a:spcPct val="90000"/>
              </a:lnSpc>
              <a:spcBef>
                <a:spcPts val="400"/>
              </a:spcBef>
              <a:spcAft>
                <a:spcPts val="0"/>
              </a:spcAft>
              <a:buSzPts val="1360"/>
              <a:buChar char="▪"/>
              <a:defRPr sz="1600"/>
            </a:lvl7pPr>
            <a:lvl8pPr indent="-314959" lvl="7" marL="3657600" algn="l">
              <a:lnSpc>
                <a:spcPct val="90000"/>
              </a:lnSpc>
              <a:spcBef>
                <a:spcPts val="400"/>
              </a:spcBef>
              <a:spcAft>
                <a:spcPts val="0"/>
              </a:spcAft>
              <a:buSzPts val="1360"/>
              <a:buChar char="▪"/>
              <a:defRPr sz="1600"/>
            </a:lvl8pPr>
            <a:lvl9pPr indent="-314959" lvl="8" marL="4114800" algn="l">
              <a:lnSpc>
                <a:spcPct val="90000"/>
              </a:lnSpc>
              <a:spcBef>
                <a:spcPts val="400"/>
              </a:spcBef>
              <a:spcAft>
                <a:spcPts val="200"/>
              </a:spcAft>
              <a:buSzPts val="1360"/>
              <a:buChar char="▪"/>
              <a:defRPr sz="1600"/>
            </a:lvl9pPr>
          </a:lstStyle>
          <a:p/>
        </p:txBody>
      </p:sp>
      <p:sp>
        <p:nvSpPr>
          <p:cNvPr id="59" name="Google Shape;59;p48"/>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48"/>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48"/>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62" name="Shape 62"/>
        <p:cNvGrpSpPr/>
        <p:nvPr/>
      </p:nvGrpSpPr>
      <p:grpSpPr>
        <a:xfrm>
          <a:off x="0" y="0"/>
          <a:ext cx="0" cy="0"/>
          <a:chOff x="0" y="0"/>
          <a:chExt cx="0" cy="0"/>
        </a:xfrm>
      </p:grpSpPr>
      <p:sp>
        <p:nvSpPr>
          <p:cNvPr id="63" name="Google Shape;63;p49"/>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4" name="Google Shape;64;p49"/>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5" name="Google Shape;65;p49"/>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49"/>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showMasterSp="0" type="objTx">
  <p:cSld name="OBJECT_WITH_CAPTION_TEXT">
    <p:spTree>
      <p:nvGrpSpPr>
        <p:cNvPr id="67" name="Shape 67"/>
        <p:cNvGrpSpPr/>
        <p:nvPr/>
      </p:nvGrpSpPr>
      <p:grpSpPr>
        <a:xfrm>
          <a:off x="0" y="0"/>
          <a:ext cx="0" cy="0"/>
          <a:chOff x="0" y="0"/>
          <a:chExt cx="0" cy="0"/>
        </a:xfrm>
      </p:grpSpPr>
      <p:sp>
        <p:nvSpPr>
          <p:cNvPr id="68" name="Google Shape;68;p50"/>
          <p:cNvSpPr/>
          <p:nvPr/>
        </p:nvSpPr>
        <p:spPr>
          <a:xfrm>
            <a:off x="8303740" y="0"/>
            <a:ext cx="3888259" cy="6857999"/>
          </a:xfrm>
          <a:prstGeom prst="rect">
            <a:avLst/>
          </a:prstGeom>
          <a:blipFill rotWithShape="1">
            <a:blip r:embed="rId2">
              <a:alphaModFix amt="60000"/>
            </a:blip>
            <a:tile algn="ctr" flip="xy" tx="0" sx="92000" ty="-70485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 name="Google Shape;69;p50"/>
          <p:cNvSpPr txBox="1"/>
          <p:nvPr>
            <p:ph type="title"/>
          </p:nvPr>
        </p:nvSpPr>
        <p:spPr>
          <a:xfrm>
            <a:off x="8549640" y="685800"/>
            <a:ext cx="3200400" cy="173736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SzPts val="3200"/>
              <a:buFont typeface="Rockwell"/>
              <a:buNone/>
              <a:defRPr b="1"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50"/>
          <p:cNvSpPr txBox="1"/>
          <p:nvPr>
            <p:ph idx="1" type="body"/>
          </p:nvPr>
        </p:nvSpPr>
        <p:spPr>
          <a:xfrm>
            <a:off x="838200" y="685800"/>
            <a:ext cx="6711696" cy="5020056"/>
          </a:xfrm>
          <a:prstGeom prst="rect">
            <a:avLst/>
          </a:prstGeom>
          <a:noFill/>
          <a:ln>
            <a:noFill/>
          </a:ln>
        </p:spPr>
        <p:txBody>
          <a:bodyPr anchorCtr="0" anchor="t" bIns="45700" lIns="91425" spcFirstLastPara="1" rIns="91425" wrap="square" tIns="45700">
            <a:normAutofit/>
          </a:bodyPr>
          <a:lstStyle>
            <a:lvl1pPr indent="-336550" lvl="0" marL="457200" algn="l">
              <a:lnSpc>
                <a:spcPct val="90000"/>
              </a:lnSpc>
              <a:spcBef>
                <a:spcPts val="1200"/>
              </a:spcBef>
              <a:spcAft>
                <a:spcPts val="0"/>
              </a:spcAft>
              <a:buSzPts val="1700"/>
              <a:buChar char="▪"/>
              <a:defRPr sz="2000"/>
            </a:lvl1pPr>
            <a:lvl2pPr indent="-325755" lvl="1" marL="914400" algn="l">
              <a:lnSpc>
                <a:spcPct val="90000"/>
              </a:lnSpc>
              <a:spcBef>
                <a:spcPts val="400"/>
              </a:spcBef>
              <a:spcAft>
                <a:spcPts val="0"/>
              </a:spcAft>
              <a:buSzPts val="1530"/>
              <a:buChar char="▪"/>
              <a:defRPr sz="1800"/>
            </a:lvl2pPr>
            <a:lvl3pPr indent="-314960" lvl="2" marL="1371600" algn="l">
              <a:lnSpc>
                <a:spcPct val="90000"/>
              </a:lnSpc>
              <a:spcBef>
                <a:spcPts val="400"/>
              </a:spcBef>
              <a:spcAft>
                <a:spcPts val="0"/>
              </a:spcAft>
              <a:buSzPts val="1360"/>
              <a:buChar char="▪"/>
              <a:defRPr sz="1600"/>
            </a:lvl3pPr>
            <a:lvl4pPr indent="-314960" lvl="3" marL="1828800" algn="l">
              <a:lnSpc>
                <a:spcPct val="90000"/>
              </a:lnSpc>
              <a:spcBef>
                <a:spcPts val="400"/>
              </a:spcBef>
              <a:spcAft>
                <a:spcPts val="0"/>
              </a:spcAft>
              <a:buSzPts val="1360"/>
              <a:buChar char="▪"/>
              <a:defRPr sz="1600"/>
            </a:lvl4pPr>
            <a:lvl5pPr indent="-314960" lvl="4" marL="2286000" algn="l">
              <a:lnSpc>
                <a:spcPct val="90000"/>
              </a:lnSpc>
              <a:spcBef>
                <a:spcPts val="400"/>
              </a:spcBef>
              <a:spcAft>
                <a:spcPts val="0"/>
              </a:spcAft>
              <a:buSzPts val="1360"/>
              <a:buChar char="▪"/>
              <a:defRPr sz="1600"/>
            </a:lvl5pPr>
            <a:lvl6pPr indent="-314960" lvl="5" marL="2743200" algn="l">
              <a:lnSpc>
                <a:spcPct val="90000"/>
              </a:lnSpc>
              <a:spcBef>
                <a:spcPts val="400"/>
              </a:spcBef>
              <a:spcAft>
                <a:spcPts val="0"/>
              </a:spcAft>
              <a:buSzPts val="1360"/>
              <a:buChar char="▪"/>
              <a:defRPr sz="1600"/>
            </a:lvl6pPr>
            <a:lvl7pPr indent="-314960" lvl="6" marL="3200400" algn="l">
              <a:lnSpc>
                <a:spcPct val="90000"/>
              </a:lnSpc>
              <a:spcBef>
                <a:spcPts val="400"/>
              </a:spcBef>
              <a:spcAft>
                <a:spcPts val="0"/>
              </a:spcAft>
              <a:buSzPts val="1360"/>
              <a:buChar char="▪"/>
              <a:defRPr sz="1600"/>
            </a:lvl7pPr>
            <a:lvl8pPr indent="-314959" lvl="7" marL="3657600" algn="l">
              <a:lnSpc>
                <a:spcPct val="90000"/>
              </a:lnSpc>
              <a:spcBef>
                <a:spcPts val="400"/>
              </a:spcBef>
              <a:spcAft>
                <a:spcPts val="0"/>
              </a:spcAft>
              <a:buSzPts val="1360"/>
              <a:buChar char="▪"/>
              <a:defRPr sz="1600"/>
            </a:lvl8pPr>
            <a:lvl9pPr indent="-314959" lvl="8" marL="4114800" algn="l">
              <a:lnSpc>
                <a:spcPct val="90000"/>
              </a:lnSpc>
              <a:spcBef>
                <a:spcPts val="400"/>
              </a:spcBef>
              <a:spcAft>
                <a:spcPts val="200"/>
              </a:spcAft>
              <a:buSzPts val="1360"/>
              <a:buChar char="▪"/>
              <a:defRPr sz="1600"/>
            </a:lvl9pPr>
          </a:lstStyle>
          <a:p/>
        </p:txBody>
      </p:sp>
      <p:sp>
        <p:nvSpPr>
          <p:cNvPr id="71" name="Google Shape;71;p50"/>
          <p:cNvSpPr txBox="1"/>
          <p:nvPr>
            <p:ph idx="2" type="body"/>
          </p:nvPr>
        </p:nvSpPr>
        <p:spPr>
          <a:xfrm>
            <a:off x="8549640" y="2423160"/>
            <a:ext cx="3200400" cy="3291840"/>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1190"/>
              <a:buNone/>
              <a:defRPr sz="1400">
                <a:solidFill>
                  <a:srgbClr val="9E3611"/>
                </a:solidFill>
              </a:defRPr>
            </a:lvl1pPr>
            <a:lvl2pPr indent="-228600" lvl="1" marL="914400" algn="l">
              <a:lnSpc>
                <a:spcPct val="90000"/>
              </a:lnSpc>
              <a:spcBef>
                <a:spcPts val="400"/>
              </a:spcBef>
              <a:spcAft>
                <a:spcPts val="0"/>
              </a:spcAft>
              <a:buSzPts val="1020"/>
              <a:buNone/>
              <a:defRPr sz="1200"/>
            </a:lvl2pPr>
            <a:lvl3pPr indent="-228600" lvl="2" marL="1371600" algn="l">
              <a:lnSpc>
                <a:spcPct val="90000"/>
              </a:lnSpc>
              <a:spcBef>
                <a:spcPts val="400"/>
              </a:spcBef>
              <a:spcAft>
                <a:spcPts val="0"/>
              </a:spcAft>
              <a:buSzPts val="850"/>
              <a:buNone/>
              <a:defRPr sz="1000"/>
            </a:lvl3pPr>
            <a:lvl4pPr indent="-228600" lvl="3" marL="1828800" algn="l">
              <a:lnSpc>
                <a:spcPct val="90000"/>
              </a:lnSpc>
              <a:spcBef>
                <a:spcPts val="400"/>
              </a:spcBef>
              <a:spcAft>
                <a:spcPts val="0"/>
              </a:spcAft>
              <a:buSzPts val="765"/>
              <a:buNone/>
              <a:defRPr sz="900"/>
            </a:lvl4pPr>
            <a:lvl5pPr indent="-228600" lvl="4" marL="2286000" algn="l">
              <a:lnSpc>
                <a:spcPct val="90000"/>
              </a:lnSpc>
              <a:spcBef>
                <a:spcPts val="400"/>
              </a:spcBef>
              <a:spcAft>
                <a:spcPts val="0"/>
              </a:spcAft>
              <a:buSzPts val="765"/>
              <a:buNone/>
              <a:defRPr sz="900"/>
            </a:lvl5pPr>
            <a:lvl6pPr indent="-228600" lvl="5" marL="2743200" algn="l">
              <a:lnSpc>
                <a:spcPct val="90000"/>
              </a:lnSpc>
              <a:spcBef>
                <a:spcPts val="400"/>
              </a:spcBef>
              <a:spcAft>
                <a:spcPts val="0"/>
              </a:spcAft>
              <a:buSzPts val="765"/>
              <a:buNone/>
              <a:defRPr sz="900"/>
            </a:lvl6pPr>
            <a:lvl7pPr indent="-228600" lvl="6" marL="3200400" algn="l">
              <a:lnSpc>
                <a:spcPct val="90000"/>
              </a:lnSpc>
              <a:spcBef>
                <a:spcPts val="400"/>
              </a:spcBef>
              <a:spcAft>
                <a:spcPts val="0"/>
              </a:spcAft>
              <a:buSzPts val="765"/>
              <a:buNone/>
              <a:defRPr sz="900"/>
            </a:lvl7pPr>
            <a:lvl8pPr indent="-228600" lvl="7" marL="3657600" algn="l">
              <a:lnSpc>
                <a:spcPct val="90000"/>
              </a:lnSpc>
              <a:spcBef>
                <a:spcPts val="400"/>
              </a:spcBef>
              <a:spcAft>
                <a:spcPts val="0"/>
              </a:spcAft>
              <a:buSzPts val="765"/>
              <a:buNone/>
              <a:defRPr sz="900"/>
            </a:lvl8pPr>
            <a:lvl9pPr indent="-228600" lvl="8" marL="4114800" algn="l">
              <a:lnSpc>
                <a:spcPct val="90000"/>
              </a:lnSpc>
              <a:spcBef>
                <a:spcPts val="400"/>
              </a:spcBef>
              <a:spcAft>
                <a:spcPts val="200"/>
              </a:spcAft>
              <a:buSzPts val="765"/>
              <a:buNone/>
              <a:defRPr sz="900"/>
            </a:lvl9pPr>
          </a:lstStyle>
          <a:p/>
        </p:txBody>
      </p:sp>
      <p:sp>
        <p:nvSpPr>
          <p:cNvPr id="72" name="Google Shape;72;p50"/>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50"/>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grpSp>
        <p:nvGrpSpPr>
          <p:cNvPr id="74" name="Google Shape;74;p50"/>
          <p:cNvGrpSpPr/>
          <p:nvPr/>
        </p:nvGrpSpPr>
        <p:grpSpPr>
          <a:xfrm>
            <a:off x="11401725" y="6229681"/>
            <a:ext cx="457200" cy="457200"/>
            <a:chOff x="11361456" y="6195813"/>
            <a:chExt cx="548640" cy="548640"/>
          </a:xfrm>
        </p:grpSpPr>
        <p:sp>
          <p:nvSpPr>
            <p:cNvPr id="75" name="Google Shape;75;p50"/>
            <p:cNvSpPr/>
            <p:nvPr/>
          </p:nvSpPr>
          <p:spPr>
            <a:xfrm>
              <a:off x="11361456" y="6195813"/>
              <a:ext cx="548640" cy="548640"/>
            </a:xfrm>
            <a:prstGeom prst="ellipse">
              <a:avLst/>
            </a:prstGeom>
            <a:blipFill rotWithShape="1">
              <a:blip r:embed="rId3">
                <a:alphaModFix/>
              </a:blip>
              <a:tile algn="tl" flip="none" tx="50800" sx="85000" ty="0" sy="85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 name="Google Shape;76;p50"/>
            <p:cNvSpPr/>
            <p:nvPr/>
          </p:nvSpPr>
          <p:spPr>
            <a:xfrm>
              <a:off x="11396488" y="6230844"/>
              <a:ext cx="478576" cy="478578"/>
            </a:xfrm>
            <a:prstGeom prst="ellipse">
              <a:avLst/>
            </a:prstGeom>
            <a:noFill/>
            <a:ln cap="flat" cmpd="sng" w="127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77" name="Google Shape;77;p50"/>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showMasterSp="0" type="picTx">
  <p:cSld name="PICTURE_WITH_CAPTION_TEXT">
    <p:spTree>
      <p:nvGrpSpPr>
        <p:cNvPr id="78" name="Shape 78"/>
        <p:cNvGrpSpPr/>
        <p:nvPr/>
      </p:nvGrpSpPr>
      <p:grpSpPr>
        <a:xfrm>
          <a:off x="0" y="0"/>
          <a:ext cx="0" cy="0"/>
          <a:chOff x="0" y="0"/>
          <a:chExt cx="0" cy="0"/>
        </a:xfrm>
      </p:grpSpPr>
      <p:sp>
        <p:nvSpPr>
          <p:cNvPr id="79" name="Google Shape;79;p51"/>
          <p:cNvSpPr/>
          <p:nvPr/>
        </p:nvSpPr>
        <p:spPr>
          <a:xfrm>
            <a:off x="8303740" y="0"/>
            <a:ext cx="3888259" cy="6857999"/>
          </a:xfrm>
          <a:prstGeom prst="rect">
            <a:avLst/>
          </a:prstGeom>
          <a:blipFill rotWithShape="1">
            <a:blip r:embed="rId2">
              <a:alphaModFix amt="60000"/>
            </a:blip>
            <a:tile algn="ctr" flip="xy" tx="0" sx="92000" ty="-70485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 name="Google Shape;80;p51"/>
          <p:cNvSpPr txBox="1"/>
          <p:nvPr>
            <p:ph type="title"/>
          </p:nvPr>
        </p:nvSpPr>
        <p:spPr>
          <a:xfrm>
            <a:off x="8549640" y="685800"/>
            <a:ext cx="3200400" cy="173736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SzPts val="3200"/>
              <a:buFont typeface="Rockwell"/>
              <a:buNone/>
              <a:defRPr b="1"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1" name="Google Shape;81;p51"/>
          <p:cNvSpPr/>
          <p:nvPr>
            <p:ph idx="2" type="pic"/>
          </p:nvPr>
        </p:nvSpPr>
        <p:spPr>
          <a:xfrm>
            <a:off x="0" y="0"/>
            <a:ext cx="8303740" cy="6858000"/>
          </a:xfrm>
          <a:prstGeom prst="rect">
            <a:avLst/>
          </a:prstGeom>
          <a:solidFill>
            <a:srgbClr val="E1DFDF"/>
          </a:solidFill>
          <a:ln>
            <a:noFill/>
          </a:ln>
        </p:spPr>
      </p:sp>
      <p:sp>
        <p:nvSpPr>
          <p:cNvPr id="82" name="Google Shape;82;p51"/>
          <p:cNvSpPr txBox="1"/>
          <p:nvPr>
            <p:ph idx="1" type="body"/>
          </p:nvPr>
        </p:nvSpPr>
        <p:spPr>
          <a:xfrm>
            <a:off x="8549640" y="2423160"/>
            <a:ext cx="3200400" cy="3291840"/>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1190"/>
              <a:buNone/>
              <a:defRPr sz="1400">
                <a:solidFill>
                  <a:srgbClr val="9E3611"/>
                </a:solidFill>
              </a:defRPr>
            </a:lvl1pPr>
            <a:lvl2pPr indent="-228600" lvl="1" marL="914400" algn="l">
              <a:lnSpc>
                <a:spcPct val="90000"/>
              </a:lnSpc>
              <a:spcBef>
                <a:spcPts val="400"/>
              </a:spcBef>
              <a:spcAft>
                <a:spcPts val="0"/>
              </a:spcAft>
              <a:buSzPts val="1020"/>
              <a:buNone/>
              <a:defRPr sz="1200"/>
            </a:lvl2pPr>
            <a:lvl3pPr indent="-228600" lvl="2" marL="1371600" algn="l">
              <a:lnSpc>
                <a:spcPct val="90000"/>
              </a:lnSpc>
              <a:spcBef>
                <a:spcPts val="400"/>
              </a:spcBef>
              <a:spcAft>
                <a:spcPts val="0"/>
              </a:spcAft>
              <a:buSzPts val="850"/>
              <a:buNone/>
              <a:defRPr sz="1000"/>
            </a:lvl3pPr>
            <a:lvl4pPr indent="-228600" lvl="3" marL="1828800" algn="l">
              <a:lnSpc>
                <a:spcPct val="90000"/>
              </a:lnSpc>
              <a:spcBef>
                <a:spcPts val="400"/>
              </a:spcBef>
              <a:spcAft>
                <a:spcPts val="0"/>
              </a:spcAft>
              <a:buSzPts val="765"/>
              <a:buNone/>
              <a:defRPr sz="900"/>
            </a:lvl4pPr>
            <a:lvl5pPr indent="-228600" lvl="4" marL="2286000" algn="l">
              <a:lnSpc>
                <a:spcPct val="90000"/>
              </a:lnSpc>
              <a:spcBef>
                <a:spcPts val="400"/>
              </a:spcBef>
              <a:spcAft>
                <a:spcPts val="0"/>
              </a:spcAft>
              <a:buSzPts val="765"/>
              <a:buNone/>
              <a:defRPr sz="900"/>
            </a:lvl5pPr>
            <a:lvl6pPr indent="-228600" lvl="5" marL="2743200" algn="l">
              <a:lnSpc>
                <a:spcPct val="90000"/>
              </a:lnSpc>
              <a:spcBef>
                <a:spcPts val="400"/>
              </a:spcBef>
              <a:spcAft>
                <a:spcPts val="0"/>
              </a:spcAft>
              <a:buSzPts val="765"/>
              <a:buNone/>
              <a:defRPr sz="900"/>
            </a:lvl6pPr>
            <a:lvl7pPr indent="-228600" lvl="6" marL="3200400" algn="l">
              <a:lnSpc>
                <a:spcPct val="90000"/>
              </a:lnSpc>
              <a:spcBef>
                <a:spcPts val="400"/>
              </a:spcBef>
              <a:spcAft>
                <a:spcPts val="0"/>
              </a:spcAft>
              <a:buSzPts val="765"/>
              <a:buNone/>
              <a:defRPr sz="900"/>
            </a:lvl7pPr>
            <a:lvl8pPr indent="-228600" lvl="7" marL="3657600" algn="l">
              <a:lnSpc>
                <a:spcPct val="90000"/>
              </a:lnSpc>
              <a:spcBef>
                <a:spcPts val="400"/>
              </a:spcBef>
              <a:spcAft>
                <a:spcPts val="0"/>
              </a:spcAft>
              <a:buSzPts val="765"/>
              <a:buNone/>
              <a:defRPr sz="900"/>
            </a:lvl8pPr>
            <a:lvl9pPr indent="-228600" lvl="8" marL="4114800" algn="l">
              <a:lnSpc>
                <a:spcPct val="90000"/>
              </a:lnSpc>
              <a:spcBef>
                <a:spcPts val="400"/>
              </a:spcBef>
              <a:spcAft>
                <a:spcPts val="200"/>
              </a:spcAft>
              <a:buSzPts val="765"/>
              <a:buNone/>
              <a:defRPr sz="900"/>
            </a:lvl9pPr>
          </a:lstStyle>
          <a:p/>
        </p:txBody>
      </p:sp>
      <p:sp>
        <p:nvSpPr>
          <p:cNvPr id="83" name="Google Shape;83;p51"/>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grpSp>
        <p:nvGrpSpPr>
          <p:cNvPr id="84" name="Google Shape;84;p51"/>
          <p:cNvGrpSpPr/>
          <p:nvPr/>
        </p:nvGrpSpPr>
        <p:grpSpPr>
          <a:xfrm>
            <a:off x="11401725" y="6229681"/>
            <a:ext cx="457200" cy="457200"/>
            <a:chOff x="11361456" y="6195813"/>
            <a:chExt cx="548640" cy="548640"/>
          </a:xfrm>
        </p:grpSpPr>
        <p:sp>
          <p:nvSpPr>
            <p:cNvPr id="85" name="Google Shape;85;p51"/>
            <p:cNvSpPr/>
            <p:nvPr/>
          </p:nvSpPr>
          <p:spPr>
            <a:xfrm>
              <a:off x="11361456" y="6195813"/>
              <a:ext cx="548640" cy="548640"/>
            </a:xfrm>
            <a:prstGeom prst="ellipse">
              <a:avLst/>
            </a:prstGeom>
            <a:blipFill rotWithShape="1">
              <a:blip r:embed="rId3">
                <a:alphaModFix/>
              </a:blip>
              <a:tile algn="tl" flip="none" tx="50800" sx="85000" ty="0" sy="85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 name="Google Shape;86;p51"/>
            <p:cNvSpPr/>
            <p:nvPr/>
          </p:nvSpPr>
          <p:spPr>
            <a:xfrm>
              <a:off x="11396488" y="6230844"/>
              <a:ext cx="478576" cy="478578"/>
            </a:xfrm>
            <a:prstGeom prst="ellipse">
              <a:avLst/>
            </a:prstGeom>
            <a:noFill/>
            <a:ln cap="flat" cmpd="sng" w="127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87" name="Google Shape;87;p51"/>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88" name="Shape 88"/>
        <p:cNvGrpSpPr/>
        <p:nvPr/>
      </p:nvGrpSpPr>
      <p:grpSpPr>
        <a:xfrm>
          <a:off x="0" y="0"/>
          <a:ext cx="0" cy="0"/>
          <a:chOff x="0" y="0"/>
          <a:chExt cx="0" cy="0"/>
        </a:xfrm>
      </p:grpSpPr>
      <p:sp>
        <p:nvSpPr>
          <p:cNvPr id="89" name="Google Shape;89;p52"/>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0" name="Google Shape;90;p52"/>
          <p:cNvSpPr txBox="1"/>
          <p:nvPr>
            <p:ph idx="1" type="body"/>
          </p:nvPr>
        </p:nvSpPr>
        <p:spPr>
          <a:xfrm rot="5400000">
            <a:off x="4073652" y="-882396"/>
            <a:ext cx="4050792" cy="10058400"/>
          </a:xfrm>
          <a:prstGeom prst="rect">
            <a:avLst/>
          </a:prstGeom>
          <a:noFill/>
          <a:ln>
            <a:noFill/>
          </a:ln>
        </p:spPr>
        <p:txBody>
          <a:bodyPr anchorCtr="0" anchor="t" bIns="45700" lIns="91425" spcFirstLastPara="1" rIns="91425" wrap="square" tIns="45700">
            <a:normAutofit/>
          </a:bodyPr>
          <a:lstStyle>
            <a:lvl1pPr indent="-325755" lvl="0" marL="457200" algn="l">
              <a:lnSpc>
                <a:spcPct val="90000"/>
              </a:lnSpc>
              <a:spcBef>
                <a:spcPts val="1200"/>
              </a:spcBef>
              <a:spcAft>
                <a:spcPts val="0"/>
              </a:spcAft>
              <a:buSzPts val="1530"/>
              <a:buChar char="▪"/>
              <a:defRPr/>
            </a:lvl1pPr>
            <a:lvl2pPr indent="-325755" lvl="1" marL="914400" algn="l">
              <a:lnSpc>
                <a:spcPct val="90000"/>
              </a:lnSpc>
              <a:spcBef>
                <a:spcPts val="400"/>
              </a:spcBef>
              <a:spcAft>
                <a:spcPts val="0"/>
              </a:spcAft>
              <a:buSzPts val="1530"/>
              <a:buChar char="▪"/>
              <a:defRPr/>
            </a:lvl2pPr>
            <a:lvl3pPr indent="-325755" lvl="2" marL="1371600" algn="l">
              <a:lnSpc>
                <a:spcPct val="90000"/>
              </a:lnSpc>
              <a:spcBef>
                <a:spcPts val="400"/>
              </a:spcBef>
              <a:spcAft>
                <a:spcPts val="0"/>
              </a:spcAft>
              <a:buSzPts val="1530"/>
              <a:buChar char="▪"/>
              <a:defRPr/>
            </a:lvl3pPr>
            <a:lvl4pPr indent="-325755" lvl="3" marL="1828800" algn="l">
              <a:lnSpc>
                <a:spcPct val="90000"/>
              </a:lnSpc>
              <a:spcBef>
                <a:spcPts val="400"/>
              </a:spcBef>
              <a:spcAft>
                <a:spcPts val="0"/>
              </a:spcAft>
              <a:buSzPts val="1530"/>
              <a:buChar char="▪"/>
              <a:defRPr/>
            </a:lvl4pPr>
            <a:lvl5pPr indent="-325754" lvl="4" marL="2286000" algn="l">
              <a:lnSpc>
                <a:spcPct val="90000"/>
              </a:lnSpc>
              <a:spcBef>
                <a:spcPts val="400"/>
              </a:spcBef>
              <a:spcAft>
                <a:spcPts val="0"/>
              </a:spcAft>
              <a:buSzPts val="1530"/>
              <a:buChar char="▪"/>
              <a:defRPr/>
            </a:lvl5pPr>
            <a:lvl6pPr indent="-325754" lvl="5" marL="2743200" algn="l">
              <a:lnSpc>
                <a:spcPct val="90000"/>
              </a:lnSpc>
              <a:spcBef>
                <a:spcPts val="400"/>
              </a:spcBef>
              <a:spcAft>
                <a:spcPts val="0"/>
              </a:spcAft>
              <a:buSzPts val="1530"/>
              <a:buChar char="▪"/>
              <a:defRPr/>
            </a:lvl6pPr>
            <a:lvl7pPr indent="-325754" lvl="6" marL="3200400" algn="l">
              <a:lnSpc>
                <a:spcPct val="90000"/>
              </a:lnSpc>
              <a:spcBef>
                <a:spcPts val="400"/>
              </a:spcBef>
              <a:spcAft>
                <a:spcPts val="0"/>
              </a:spcAft>
              <a:buSzPts val="1530"/>
              <a:buChar char="▪"/>
              <a:defRPr/>
            </a:lvl7pPr>
            <a:lvl8pPr indent="-325754" lvl="7" marL="3657600" algn="l">
              <a:lnSpc>
                <a:spcPct val="90000"/>
              </a:lnSpc>
              <a:spcBef>
                <a:spcPts val="400"/>
              </a:spcBef>
              <a:spcAft>
                <a:spcPts val="0"/>
              </a:spcAft>
              <a:buSzPts val="1530"/>
              <a:buChar char="▪"/>
              <a:defRPr/>
            </a:lvl8pPr>
            <a:lvl9pPr indent="-325754" lvl="8" marL="4114800" algn="l">
              <a:lnSpc>
                <a:spcPct val="90000"/>
              </a:lnSpc>
              <a:spcBef>
                <a:spcPts val="400"/>
              </a:spcBef>
              <a:spcAft>
                <a:spcPts val="200"/>
              </a:spcAft>
              <a:buSzPts val="1530"/>
              <a:buChar char="▪"/>
              <a:defRPr/>
            </a:lvl9pPr>
          </a:lstStyle>
          <a:p/>
        </p:txBody>
      </p:sp>
      <p:sp>
        <p:nvSpPr>
          <p:cNvPr id="91" name="Google Shape;91;p52"/>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2" name="Google Shape;92;p52"/>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3" name="Google Shape;93;p52"/>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94" name="Shape 94"/>
        <p:cNvGrpSpPr/>
        <p:nvPr/>
      </p:nvGrpSpPr>
      <p:grpSpPr>
        <a:xfrm>
          <a:off x="0" y="0"/>
          <a:ext cx="0" cy="0"/>
          <a:chOff x="0" y="0"/>
          <a:chExt cx="0" cy="0"/>
        </a:xfrm>
      </p:grpSpPr>
      <p:sp>
        <p:nvSpPr>
          <p:cNvPr id="95" name="Google Shape;95;p53"/>
          <p:cNvSpPr txBox="1"/>
          <p:nvPr>
            <p:ph type="title"/>
          </p:nvPr>
        </p:nvSpPr>
        <p:spPr>
          <a:xfrm rot="5400000">
            <a:off x="7181850" y="2076450"/>
            <a:ext cx="5638800" cy="25527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6" name="Google Shape;96;p53"/>
          <p:cNvSpPr txBox="1"/>
          <p:nvPr>
            <p:ph idx="1" type="body"/>
          </p:nvPr>
        </p:nvSpPr>
        <p:spPr>
          <a:xfrm rot="5400000">
            <a:off x="2000250" y="-400050"/>
            <a:ext cx="5638800" cy="7505700"/>
          </a:xfrm>
          <a:prstGeom prst="rect">
            <a:avLst/>
          </a:prstGeom>
          <a:noFill/>
          <a:ln>
            <a:noFill/>
          </a:ln>
        </p:spPr>
        <p:txBody>
          <a:bodyPr anchorCtr="0" anchor="t" bIns="45700" lIns="91425" spcFirstLastPara="1" rIns="91425" wrap="square" tIns="45700">
            <a:normAutofit/>
          </a:bodyPr>
          <a:lstStyle>
            <a:lvl1pPr indent="-325755" lvl="0" marL="457200" algn="l">
              <a:lnSpc>
                <a:spcPct val="90000"/>
              </a:lnSpc>
              <a:spcBef>
                <a:spcPts val="1200"/>
              </a:spcBef>
              <a:spcAft>
                <a:spcPts val="0"/>
              </a:spcAft>
              <a:buSzPts val="1530"/>
              <a:buChar char="▪"/>
              <a:defRPr/>
            </a:lvl1pPr>
            <a:lvl2pPr indent="-325755" lvl="1" marL="914400" algn="l">
              <a:lnSpc>
                <a:spcPct val="90000"/>
              </a:lnSpc>
              <a:spcBef>
                <a:spcPts val="400"/>
              </a:spcBef>
              <a:spcAft>
                <a:spcPts val="0"/>
              </a:spcAft>
              <a:buSzPts val="1530"/>
              <a:buChar char="▪"/>
              <a:defRPr/>
            </a:lvl2pPr>
            <a:lvl3pPr indent="-325755" lvl="2" marL="1371600" algn="l">
              <a:lnSpc>
                <a:spcPct val="90000"/>
              </a:lnSpc>
              <a:spcBef>
                <a:spcPts val="400"/>
              </a:spcBef>
              <a:spcAft>
                <a:spcPts val="0"/>
              </a:spcAft>
              <a:buSzPts val="1530"/>
              <a:buChar char="▪"/>
              <a:defRPr/>
            </a:lvl3pPr>
            <a:lvl4pPr indent="-325755" lvl="3" marL="1828800" algn="l">
              <a:lnSpc>
                <a:spcPct val="90000"/>
              </a:lnSpc>
              <a:spcBef>
                <a:spcPts val="400"/>
              </a:spcBef>
              <a:spcAft>
                <a:spcPts val="0"/>
              </a:spcAft>
              <a:buSzPts val="1530"/>
              <a:buChar char="▪"/>
              <a:defRPr/>
            </a:lvl4pPr>
            <a:lvl5pPr indent="-325754" lvl="4" marL="2286000" algn="l">
              <a:lnSpc>
                <a:spcPct val="90000"/>
              </a:lnSpc>
              <a:spcBef>
                <a:spcPts val="400"/>
              </a:spcBef>
              <a:spcAft>
                <a:spcPts val="0"/>
              </a:spcAft>
              <a:buSzPts val="1530"/>
              <a:buChar char="▪"/>
              <a:defRPr/>
            </a:lvl5pPr>
            <a:lvl6pPr indent="-325754" lvl="5" marL="2743200" algn="l">
              <a:lnSpc>
                <a:spcPct val="90000"/>
              </a:lnSpc>
              <a:spcBef>
                <a:spcPts val="400"/>
              </a:spcBef>
              <a:spcAft>
                <a:spcPts val="0"/>
              </a:spcAft>
              <a:buSzPts val="1530"/>
              <a:buChar char="▪"/>
              <a:defRPr/>
            </a:lvl6pPr>
            <a:lvl7pPr indent="-325754" lvl="6" marL="3200400" algn="l">
              <a:lnSpc>
                <a:spcPct val="90000"/>
              </a:lnSpc>
              <a:spcBef>
                <a:spcPts val="400"/>
              </a:spcBef>
              <a:spcAft>
                <a:spcPts val="0"/>
              </a:spcAft>
              <a:buSzPts val="1530"/>
              <a:buChar char="▪"/>
              <a:defRPr/>
            </a:lvl7pPr>
            <a:lvl8pPr indent="-325754" lvl="7" marL="3657600" algn="l">
              <a:lnSpc>
                <a:spcPct val="90000"/>
              </a:lnSpc>
              <a:spcBef>
                <a:spcPts val="400"/>
              </a:spcBef>
              <a:spcAft>
                <a:spcPts val="0"/>
              </a:spcAft>
              <a:buSzPts val="1530"/>
              <a:buChar char="▪"/>
              <a:defRPr/>
            </a:lvl8pPr>
            <a:lvl9pPr indent="-325754" lvl="8" marL="4114800" algn="l">
              <a:lnSpc>
                <a:spcPct val="90000"/>
              </a:lnSpc>
              <a:spcBef>
                <a:spcPts val="400"/>
              </a:spcBef>
              <a:spcAft>
                <a:spcPts val="200"/>
              </a:spcAft>
              <a:buSzPts val="1530"/>
              <a:buChar char="▪"/>
              <a:defRPr/>
            </a:lvl9pPr>
          </a:lstStyle>
          <a:p/>
        </p:txBody>
      </p:sp>
      <p:sp>
        <p:nvSpPr>
          <p:cNvPr id="97" name="Google Shape;97;p53"/>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8" name="Google Shape;98;p53"/>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9" name="Google Shape;99;p53"/>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theme" Target="../theme/theme1.xml"/><Relationship Id="rId12" Type="http://schemas.openxmlformats.org/officeDocument/2006/relationships/slideLayout" Target="../slideLayouts/slideLayout11.xml"/><Relationship Id="rId1" Type="http://schemas.openxmlformats.org/officeDocument/2006/relationships/image" Target="../media/image5.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42"/>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SzPts val="5400"/>
              <a:buFont typeface="Rockwell"/>
              <a:buNone/>
              <a:defRPr b="0" i="0" sz="5400" u="none" cap="none" strike="noStrike">
                <a:latin typeface="Rockwell"/>
                <a:ea typeface="Rockwell"/>
                <a:cs typeface="Rockwell"/>
                <a:sym typeface="Rockwel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42"/>
          <p:cNvSpPr txBox="1"/>
          <p:nvPr>
            <p:ph idx="1" type="body"/>
          </p:nvPr>
        </p:nvSpPr>
        <p:spPr>
          <a:xfrm>
            <a:off x="1069848" y="2121408"/>
            <a:ext cx="10058400" cy="4050792"/>
          </a:xfrm>
          <a:prstGeom prst="rect">
            <a:avLst/>
          </a:prstGeom>
          <a:noFill/>
          <a:ln>
            <a:noFill/>
          </a:ln>
        </p:spPr>
        <p:txBody>
          <a:bodyPr anchorCtr="0" anchor="t" bIns="45700" lIns="91425" spcFirstLastPara="1" rIns="91425" wrap="square" tIns="45700">
            <a:normAutofit/>
          </a:bodyPr>
          <a:lstStyle>
            <a:lvl1pPr indent="-336550" lvl="0" marL="457200" marR="0" rtl="0" algn="l">
              <a:lnSpc>
                <a:spcPct val="90000"/>
              </a:lnSpc>
              <a:spcBef>
                <a:spcPts val="1200"/>
              </a:spcBef>
              <a:spcAft>
                <a:spcPts val="0"/>
              </a:spcAft>
              <a:buClr>
                <a:srgbClr val="9E3611"/>
              </a:buClr>
              <a:buSzPts val="1700"/>
              <a:buFont typeface="Noto Sans Symbols"/>
              <a:buChar char="▪"/>
              <a:defRPr b="0" i="0" sz="2000" u="none" cap="none" strike="noStrike">
                <a:solidFill>
                  <a:schemeClr val="dk1"/>
                </a:solidFill>
                <a:latin typeface="Rockwell"/>
                <a:ea typeface="Rockwell"/>
                <a:cs typeface="Rockwell"/>
                <a:sym typeface="Rockwell"/>
              </a:defRPr>
            </a:lvl1pPr>
            <a:lvl2pPr indent="-325755" lvl="1" marL="914400" marR="0" rtl="0" algn="l">
              <a:lnSpc>
                <a:spcPct val="90000"/>
              </a:lnSpc>
              <a:spcBef>
                <a:spcPts val="400"/>
              </a:spcBef>
              <a:spcAft>
                <a:spcPts val="0"/>
              </a:spcAft>
              <a:buClr>
                <a:srgbClr val="9E3611"/>
              </a:buClr>
              <a:buSzPts val="1530"/>
              <a:buFont typeface="Noto Sans Symbols"/>
              <a:buChar char="▪"/>
              <a:defRPr b="0" i="0" sz="1800" u="none" cap="none" strike="noStrike">
                <a:solidFill>
                  <a:schemeClr val="dk1"/>
                </a:solidFill>
                <a:latin typeface="Rockwell"/>
                <a:ea typeface="Rockwell"/>
                <a:cs typeface="Rockwell"/>
                <a:sym typeface="Rockwell"/>
              </a:defRPr>
            </a:lvl2pPr>
            <a:lvl3pPr indent="-314960" lvl="2" marL="13716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3pPr>
            <a:lvl4pPr indent="-314960" lvl="3" marL="18288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4pPr>
            <a:lvl5pPr indent="-314960" lvl="4" marL="22860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5pPr>
            <a:lvl6pPr indent="-314960" lvl="5" marL="27432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6pPr>
            <a:lvl7pPr indent="-314960" lvl="6" marL="32004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7pPr>
            <a:lvl8pPr indent="-314959" lvl="7" marL="36576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8pPr>
            <a:lvl9pPr indent="-314959" lvl="8" marL="4114800" marR="0" rtl="0" algn="l">
              <a:lnSpc>
                <a:spcPct val="90000"/>
              </a:lnSpc>
              <a:spcBef>
                <a:spcPts val="400"/>
              </a:spcBef>
              <a:spcAft>
                <a:spcPts val="20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9pPr>
          </a:lstStyle>
          <a:p/>
        </p:txBody>
      </p:sp>
      <p:sp>
        <p:nvSpPr>
          <p:cNvPr id="8" name="Google Shape;8;p42"/>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1100" u="none" cap="none" strike="noStrike">
                <a:solidFill>
                  <a:schemeClr val="dk2"/>
                </a:solidFill>
                <a:latin typeface="Rockwell"/>
                <a:ea typeface="Rockwell"/>
                <a:cs typeface="Rockwell"/>
                <a:sym typeface="Rockwell"/>
              </a:defRPr>
            </a:lvl1pPr>
            <a:lvl2pPr lvl="1"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2pPr>
            <a:lvl3pPr lvl="2"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3pPr>
            <a:lvl4pPr lvl="3"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4pPr>
            <a:lvl5pPr lvl="4"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5pPr>
            <a:lvl6pPr lvl="5"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6pPr>
            <a:lvl7pPr lvl="6"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7pPr>
            <a:lvl8pPr lvl="7"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8pPr>
            <a:lvl9pPr lvl="8"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9pPr>
          </a:lstStyle>
          <a:p/>
        </p:txBody>
      </p:sp>
      <p:sp>
        <p:nvSpPr>
          <p:cNvPr id="9" name="Google Shape;9;p42"/>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100" u="none" cap="none" strike="noStrike">
                <a:solidFill>
                  <a:schemeClr val="dk2"/>
                </a:solidFill>
                <a:latin typeface="Rockwell"/>
                <a:ea typeface="Rockwell"/>
                <a:cs typeface="Rockwell"/>
                <a:sym typeface="Rockwell"/>
              </a:defRPr>
            </a:lvl1pPr>
            <a:lvl2pPr lvl="1"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2pPr>
            <a:lvl3pPr lvl="2"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3pPr>
            <a:lvl4pPr lvl="3"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4pPr>
            <a:lvl5pPr lvl="4"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5pPr>
            <a:lvl6pPr lvl="5"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6pPr>
            <a:lvl7pPr lvl="6"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7pPr>
            <a:lvl8pPr lvl="7"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8pPr>
            <a:lvl9pPr lvl="8"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9pPr>
          </a:lstStyle>
          <a:p/>
        </p:txBody>
      </p:sp>
      <p:grpSp>
        <p:nvGrpSpPr>
          <p:cNvPr id="10" name="Google Shape;10;p42"/>
          <p:cNvGrpSpPr/>
          <p:nvPr/>
        </p:nvGrpSpPr>
        <p:grpSpPr>
          <a:xfrm>
            <a:off x="11401725" y="6229681"/>
            <a:ext cx="457200" cy="457200"/>
            <a:chOff x="11361456" y="6195813"/>
            <a:chExt cx="548640" cy="548640"/>
          </a:xfrm>
        </p:grpSpPr>
        <p:sp>
          <p:nvSpPr>
            <p:cNvPr id="11" name="Google Shape;11;p42"/>
            <p:cNvSpPr/>
            <p:nvPr/>
          </p:nvSpPr>
          <p:spPr>
            <a:xfrm>
              <a:off x="11361456" y="6195813"/>
              <a:ext cx="548640" cy="548640"/>
            </a:xfrm>
            <a:prstGeom prst="ellipse">
              <a:avLst/>
            </a:prstGeom>
            <a:blipFill rotWithShape="1">
              <a:blip r:embed="rId1">
                <a:alphaModFix/>
              </a:blip>
              <a:tile algn="tl" flip="none" tx="50800" sx="85000" ty="0" sy="85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 name="Google Shape;12;p42"/>
            <p:cNvSpPr/>
            <p:nvPr/>
          </p:nvSpPr>
          <p:spPr>
            <a:xfrm>
              <a:off x="11396488" y="6230844"/>
              <a:ext cx="478576" cy="478578"/>
            </a:xfrm>
            <a:prstGeom prst="ellipse">
              <a:avLst/>
            </a:prstGeom>
            <a:noFill/>
            <a:ln cap="flat" cmpd="sng" w="127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3" name="Google Shape;13;p42"/>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marR="0" rtl="0" algn="ctr">
              <a:spcBef>
                <a:spcPts val="0"/>
              </a:spcBef>
              <a:buNone/>
              <a:defRPr b="1" i="0" sz="1400" u="none" cap="none" strike="noStrike">
                <a:solidFill>
                  <a:srgbClr val="FFFFFF"/>
                </a:solidFill>
                <a:latin typeface="Rockwell"/>
                <a:ea typeface="Rockwell"/>
                <a:cs typeface="Rockwell"/>
                <a:sym typeface="Rockwell"/>
              </a:defRPr>
            </a:lvl1pPr>
            <a:lvl2pPr indent="0" lvl="1" marL="0" marR="0" rtl="0" algn="ctr">
              <a:spcBef>
                <a:spcPts val="0"/>
              </a:spcBef>
              <a:buNone/>
              <a:defRPr b="1" i="0" sz="1400" u="none" cap="none" strike="noStrike">
                <a:solidFill>
                  <a:srgbClr val="FFFFFF"/>
                </a:solidFill>
                <a:latin typeface="Rockwell"/>
                <a:ea typeface="Rockwell"/>
                <a:cs typeface="Rockwell"/>
                <a:sym typeface="Rockwell"/>
              </a:defRPr>
            </a:lvl2pPr>
            <a:lvl3pPr indent="0" lvl="2" marL="0" marR="0" rtl="0" algn="ctr">
              <a:spcBef>
                <a:spcPts val="0"/>
              </a:spcBef>
              <a:buNone/>
              <a:defRPr b="1" i="0" sz="1400" u="none" cap="none" strike="noStrike">
                <a:solidFill>
                  <a:srgbClr val="FFFFFF"/>
                </a:solidFill>
                <a:latin typeface="Rockwell"/>
                <a:ea typeface="Rockwell"/>
                <a:cs typeface="Rockwell"/>
                <a:sym typeface="Rockwell"/>
              </a:defRPr>
            </a:lvl3pPr>
            <a:lvl4pPr indent="0" lvl="3" marL="0" marR="0" rtl="0" algn="ctr">
              <a:spcBef>
                <a:spcPts val="0"/>
              </a:spcBef>
              <a:buNone/>
              <a:defRPr b="1" i="0" sz="1400" u="none" cap="none" strike="noStrike">
                <a:solidFill>
                  <a:srgbClr val="FFFFFF"/>
                </a:solidFill>
                <a:latin typeface="Rockwell"/>
                <a:ea typeface="Rockwell"/>
                <a:cs typeface="Rockwell"/>
                <a:sym typeface="Rockwell"/>
              </a:defRPr>
            </a:lvl4pPr>
            <a:lvl5pPr indent="0" lvl="4" marL="0" marR="0" rtl="0" algn="ctr">
              <a:spcBef>
                <a:spcPts val="0"/>
              </a:spcBef>
              <a:buNone/>
              <a:defRPr b="1" i="0" sz="1400" u="none" cap="none" strike="noStrike">
                <a:solidFill>
                  <a:srgbClr val="FFFFFF"/>
                </a:solidFill>
                <a:latin typeface="Rockwell"/>
                <a:ea typeface="Rockwell"/>
                <a:cs typeface="Rockwell"/>
                <a:sym typeface="Rockwell"/>
              </a:defRPr>
            </a:lvl5pPr>
            <a:lvl6pPr indent="0" lvl="5" marL="0" marR="0" rtl="0" algn="ctr">
              <a:spcBef>
                <a:spcPts val="0"/>
              </a:spcBef>
              <a:buNone/>
              <a:defRPr b="1" i="0" sz="1400" u="none" cap="none" strike="noStrike">
                <a:solidFill>
                  <a:srgbClr val="FFFFFF"/>
                </a:solidFill>
                <a:latin typeface="Rockwell"/>
                <a:ea typeface="Rockwell"/>
                <a:cs typeface="Rockwell"/>
                <a:sym typeface="Rockwell"/>
              </a:defRPr>
            </a:lvl6pPr>
            <a:lvl7pPr indent="0" lvl="6" marL="0" marR="0" rtl="0" algn="ctr">
              <a:spcBef>
                <a:spcPts val="0"/>
              </a:spcBef>
              <a:buNone/>
              <a:defRPr b="1" i="0" sz="1400" u="none" cap="none" strike="noStrike">
                <a:solidFill>
                  <a:srgbClr val="FFFFFF"/>
                </a:solidFill>
                <a:latin typeface="Rockwell"/>
                <a:ea typeface="Rockwell"/>
                <a:cs typeface="Rockwell"/>
                <a:sym typeface="Rockwell"/>
              </a:defRPr>
            </a:lvl7pPr>
            <a:lvl8pPr indent="0" lvl="7" marL="0" marR="0" rtl="0" algn="ctr">
              <a:spcBef>
                <a:spcPts val="0"/>
              </a:spcBef>
              <a:buNone/>
              <a:defRPr b="1" i="0" sz="1400" u="none" cap="none" strike="noStrike">
                <a:solidFill>
                  <a:srgbClr val="FFFFFF"/>
                </a:solidFill>
                <a:latin typeface="Rockwell"/>
                <a:ea typeface="Rockwell"/>
                <a:cs typeface="Rockwell"/>
                <a:sym typeface="Rockwell"/>
              </a:defRPr>
            </a:lvl8pPr>
            <a:lvl9pPr indent="0" lvl="8" marL="0" marR="0" rtl="0" algn="ctr">
              <a:spcBef>
                <a:spcPts val="0"/>
              </a:spcBef>
              <a:buNone/>
              <a:defRPr b="1" i="0" sz="1400" u="none" cap="none" strike="noStrike">
                <a:solidFill>
                  <a:srgbClr val="FFFFFF"/>
                </a:solidFill>
                <a:latin typeface="Rockwell"/>
                <a:ea typeface="Rockwell"/>
                <a:cs typeface="Rockwell"/>
                <a:sym typeface="Rockwell"/>
              </a:defRPr>
            </a:lvl9pPr>
          </a:lstStyle>
          <a:p>
            <a:pPr indent="0" lvl="0" marL="0" rtl="0" algn="ctr">
              <a:spcBef>
                <a:spcPts val="0"/>
              </a:spcBef>
              <a:spcAft>
                <a:spcPts val="0"/>
              </a:spcAft>
              <a:buNone/>
            </a:pPr>
            <a:fld id="{00000000-1234-1234-1234-123412341234}" type="slidenum">
              <a:rPr lang="mn-MN"/>
              <a:t>‹#›</a:t>
            </a:fld>
            <a:endParaRPr/>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12.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9.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8.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 Id="rId3" Type="http://schemas.openxmlformats.org/officeDocument/2006/relationships/image" Target="../media/image13.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 Id="rId3" Type="http://schemas.openxmlformats.org/officeDocument/2006/relationships/image" Target="../media/image11.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10.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11.png"/><Relationship Id="rId4" Type="http://schemas.openxmlformats.org/officeDocument/2006/relationships/image" Target="../media/image14.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15.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23.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19.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21.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18.png"/><Relationship Id="rId4" Type="http://schemas.openxmlformats.org/officeDocument/2006/relationships/image" Target="../media/image25.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17.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24.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20.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 Id="rId3" Type="http://schemas.openxmlformats.org/officeDocument/2006/relationships/image" Target="../media/image11.png"/><Relationship Id="rId4" Type="http://schemas.openxmlformats.org/officeDocument/2006/relationships/image" Target="../media/image22.png"/><Relationship Id="rId5" Type="http://schemas.openxmlformats.org/officeDocument/2006/relationships/image" Target="../media/image16.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 Id="rId3" Type="http://schemas.openxmlformats.org/officeDocument/2006/relationships/image" Target="../media/image10.jp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3" name="Shape 103"/>
        <p:cNvGrpSpPr/>
        <p:nvPr/>
      </p:nvGrpSpPr>
      <p:grpSpPr>
        <a:xfrm>
          <a:off x="0" y="0"/>
          <a:ext cx="0" cy="0"/>
          <a:chOff x="0" y="0"/>
          <a:chExt cx="0" cy="0"/>
        </a:xfrm>
      </p:grpSpPr>
      <p:sp>
        <p:nvSpPr>
          <p:cNvPr id="104" name="Google Shape;104;p1"/>
          <p:cNvSpPr txBox="1"/>
          <p:nvPr>
            <p:ph type="ctrTitle"/>
          </p:nvPr>
        </p:nvSpPr>
        <p:spPr>
          <a:xfrm>
            <a:off x="1201953" y="0"/>
            <a:ext cx="9882990" cy="1767427"/>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80000"/>
              </a:lnSpc>
              <a:spcBef>
                <a:spcPts val="0"/>
              </a:spcBef>
              <a:spcAft>
                <a:spcPts val="0"/>
              </a:spcAft>
              <a:buSzPct val="100000"/>
              <a:buFont typeface="Rockwell"/>
              <a:buNone/>
            </a:pPr>
            <a:br>
              <a:rPr b="1" i="1" lang="mn-MN" sz="4400"/>
            </a:br>
            <a:br>
              <a:rPr b="1" i="1" lang="mn-MN" sz="4400"/>
            </a:br>
            <a:br>
              <a:rPr b="1" i="1" lang="mn-MN" sz="4400"/>
            </a:br>
            <a:r>
              <a:rPr b="1" i="1" lang="mn-MN" sz="4400"/>
              <a:t>LECTURE 3. DIATONIC AND CHROMATIC SEMI-FULL TONES</a:t>
            </a:r>
            <a:br>
              <a:rPr b="1" i="1" lang="mn-MN" sz="4400"/>
            </a:br>
            <a:r>
              <a:rPr b="1" lang="mn-MN" sz="3200">
                <a:latin typeface="Times New Roman"/>
                <a:ea typeface="Times New Roman"/>
                <a:cs typeface="Times New Roman"/>
                <a:sym typeface="Times New Roman"/>
              </a:rPr>
              <a:t>ДИАТОНИК БА ХРОМАТИК ХАГАС БҮТЭН ТОН</a:t>
            </a:r>
            <a:endParaRPr sz="3100">
              <a:latin typeface="Times New Roman"/>
              <a:ea typeface="Times New Roman"/>
              <a:cs typeface="Times New Roman"/>
              <a:sym typeface="Times New Roman"/>
            </a:endParaRPr>
          </a:p>
        </p:txBody>
      </p:sp>
      <p:sp>
        <p:nvSpPr>
          <p:cNvPr id="105" name="Google Shape;105;p1"/>
          <p:cNvSpPr txBox="1"/>
          <p:nvPr/>
        </p:nvSpPr>
        <p:spPr>
          <a:xfrm>
            <a:off x="1630394" y="5382882"/>
            <a:ext cx="9713343"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mn-MN" sz="1800" u="none" cap="none" strike="noStrike">
                <a:solidFill>
                  <a:schemeClr val="dk1"/>
                </a:solidFill>
                <a:latin typeface="Times New Roman"/>
                <a:ea typeface="Times New Roman"/>
                <a:cs typeface="Times New Roman"/>
                <a:sym typeface="Times New Roman"/>
              </a:rPr>
              <a:t>								Багш:  Э.Зулцэцэг Ph.D </a:t>
            </a:r>
            <a:endParaRPr sz="1800">
              <a:solidFill>
                <a:schemeClr val="dk1"/>
              </a:solidFill>
              <a:latin typeface="Times New Roman"/>
              <a:ea typeface="Times New Roman"/>
              <a:cs typeface="Times New Roman"/>
              <a:sym typeface="Times New Roman"/>
            </a:endParaRPr>
          </a:p>
        </p:txBody>
      </p:sp>
      <p:sp>
        <p:nvSpPr>
          <p:cNvPr id="106" name="Google Shape;106;p1"/>
          <p:cNvSpPr txBox="1"/>
          <p:nvPr>
            <p:ph idx="1" type="subTitle"/>
          </p:nvPr>
        </p:nvSpPr>
        <p:spPr>
          <a:xfrm>
            <a:off x="1397478" y="2777707"/>
            <a:ext cx="9765103" cy="1621765"/>
          </a:xfrm>
          <a:prstGeom prst="rect">
            <a:avLst/>
          </a:prstGeom>
          <a:noFill/>
          <a:ln>
            <a:noFill/>
          </a:ln>
        </p:spPr>
        <p:txBody>
          <a:bodyPr anchorCtr="0" anchor="t" bIns="45700" lIns="91425" spcFirstLastPara="1" rIns="91425" wrap="square" tIns="45700">
            <a:normAutofit fontScale="92500" lnSpcReduction="20000"/>
          </a:bodyPr>
          <a:lstStyle/>
          <a:p>
            <a:pPr indent="-457200" lvl="0" marL="457200" rtl="0" algn="l">
              <a:lnSpc>
                <a:spcPct val="90000"/>
              </a:lnSpc>
              <a:spcBef>
                <a:spcPts val="0"/>
              </a:spcBef>
              <a:spcAft>
                <a:spcPts val="0"/>
              </a:spcAft>
              <a:buSzPct val="85000"/>
              <a:buFont typeface="Rockwell"/>
              <a:buAutoNum type="arabicPeriod"/>
            </a:pPr>
            <a:r>
              <a:rPr b="1" lang="mn-MN" sz="2400">
                <a:latin typeface="Times New Roman"/>
                <a:ea typeface="Times New Roman"/>
                <a:cs typeface="Times New Roman"/>
                <a:sym typeface="Times New Roman"/>
              </a:rPr>
              <a:t>Хагас бүтэн тон /Semi-full tones/</a:t>
            </a:r>
            <a:endParaRPr sz="2400">
              <a:latin typeface="Times New Roman"/>
              <a:ea typeface="Times New Roman"/>
              <a:cs typeface="Times New Roman"/>
              <a:sym typeface="Times New Roman"/>
            </a:endParaRPr>
          </a:p>
          <a:p>
            <a:pPr indent="-457200" lvl="0" marL="457200" rtl="0" algn="l">
              <a:lnSpc>
                <a:spcPct val="90000"/>
              </a:lnSpc>
              <a:spcBef>
                <a:spcPts val="1200"/>
              </a:spcBef>
              <a:spcAft>
                <a:spcPts val="0"/>
              </a:spcAft>
              <a:buSzPct val="85000"/>
              <a:buFont typeface="Rockwell"/>
              <a:buAutoNum type="arabicPeriod"/>
            </a:pPr>
            <a:r>
              <a:rPr b="1" lang="mn-MN" sz="2400">
                <a:latin typeface="Times New Roman"/>
                <a:ea typeface="Times New Roman"/>
                <a:cs typeface="Times New Roman"/>
                <a:sym typeface="Times New Roman"/>
              </a:rPr>
              <a:t>Үүсмэл өрөг, альтерац болон альтерацлагдсан өрөг, түүнийг нэрлэх /Derivative and alternative scale, their naming's/</a:t>
            </a:r>
            <a:endParaRPr sz="2400">
              <a:latin typeface="Times New Roman"/>
              <a:ea typeface="Times New Roman"/>
              <a:cs typeface="Times New Roman"/>
              <a:sym typeface="Times New Roman"/>
            </a:endParaRPr>
          </a:p>
          <a:p>
            <a:pPr indent="-457200" lvl="0" marL="457200" rtl="0" algn="l">
              <a:lnSpc>
                <a:spcPct val="90000"/>
              </a:lnSpc>
              <a:spcBef>
                <a:spcPts val="1200"/>
              </a:spcBef>
              <a:spcAft>
                <a:spcPts val="0"/>
              </a:spcAft>
              <a:buSzPct val="85000"/>
              <a:buFont typeface="Rockwell"/>
              <a:buAutoNum type="arabicPeriod"/>
            </a:pPr>
            <a:r>
              <a:rPr b="1" lang="mn-MN" sz="2400">
                <a:latin typeface="Times New Roman"/>
                <a:ea typeface="Times New Roman"/>
                <a:cs typeface="Times New Roman"/>
                <a:sym typeface="Times New Roman"/>
              </a:rPr>
              <a:t>Диатоник ба хроматик хагас, бүтэн тон /Diatonic and chromatic semi-full tones/</a:t>
            </a:r>
            <a:endParaRPr sz="2400">
              <a:latin typeface="Times New Roman"/>
              <a:ea typeface="Times New Roman"/>
              <a:cs typeface="Times New Roman"/>
              <a:sym typeface="Times New Roman"/>
            </a:endParaRPr>
          </a:p>
          <a:p>
            <a:pPr indent="0" lvl="0" marL="0" rtl="0" algn="l">
              <a:lnSpc>
                <a:spcPct val="90000"/>
              </a:lnSpc>
              <a:spcBef>
                <a:spcPts val="1200"/>
              </a:spcBef>
              <a:spcAft>
                <a:spcPts val="0"/>
              </a:spcAft>
              <a:buSzPct val="85000"/>
              <a:buNone/>
            </a:pPr>
            <a:r>
              <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0" name="Shape 110"/>
        <p:cNvGrpSpPr/>
        <p:nvPr/>
      </p:nvGrpSpPr>
      <p:grpSpPr>
        <a:xfrm>
          <a:off x="0" y="0"/>
          <a:ext cx="0" cy="0"/>
          <a:chOff x="0" y="0"/>
          <a:chExt cx="0" cy="0"/>
        </a:xfrm>
      </p:grpSpPr>
      <p:sp>
        <p:nvSpPr>
          <p:cNvPr id="111" name="Google Shape;111;p2"/>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5400"/>
              <a:buFont typeface="Times New Roman"/>
              <a:buNone/>
            </a:pPr>
            <a:r>
              <a:rPr b="1" lang="mn-MN">
                <a:latin typeface="Times New Roman"/>
                <a:ea typeface="Times New Roman"/>
                <a:cs typeface="Times New Roman"/>
                <a:sym typeface="Times New Roman"/>
              </a:rPr>
              <a:t>ДЭД СЭДЭВ</a:t>
            </a:r>
            <a:endParaRPr b="1">
              <a:latin typeface="Times New Roman"/>
              <a:ea typeface="Times New Roman"/>
              <a:cs typeface="Times New Roman"/>
              <a:sym typeface="Times New Roman"/>
            </a:endParaRPr>
          </a:p>
        </p:txBody>
      </p:sp>
      <p:sp>
        <p:nvSpPr>
          <p:cNvPr id="112" name="Google Shape;112;p2"/>
          <p:cNvSpPr txBox="1"/>
          <p:nvPr>
            <p:ph idx="1" type="body"/>
          </p:nvPr>
        </p:nvSpPr>
        <p:spPr>
          <a:xfrm>
            <a:off x="827314" y="2112409"/>
            <a:ext cx="10300934" cy="4050792"/>
          </a:xfrm>
          <a:prstGeom prst="rect">
            <a:avLst/>
          </a:prstGeom>
          <a:noFill/>
          <a:ln>
            <a:noFill/>
          </a:ln>
        </p:spPr>
        <p:txBody>
          <a:bodyPr anchorCtr="0" anchor="t" bIns="45700" lIns="91425" spcFirstLastPara="1" rIns="91425" wrap="square" tIns="45700">
            <a:normAutofit lnSpcReduction="10000"/>
          </a:bodyPr>
          <a:lstStyle/>
          <a:p>
            <a:pPr indent="-457200" lvl="0" marL="457200" rtl="0" algn="l">
              <a:lnSpc>
                <a:spcPct val="90000"/>
              </a:lnSpc>
              <a:spcBef>
                <a:spcPts val="0"/>
              </a:spcBef>
              <a:spcAft>
                <a:spcPts val="0"/>
              </a:spcAft>
              <a:buSzPts val="3400"/>
              <a:buFont typeface="Rockwell"/>
              <a:buAutoNum type="arabicPeriod"/>
            </a:pPr>
            <a:r>
              <a:rPr b="1" lang="mn-MN" sz="4000">
                <a:latin typeface="Times New Roman"/>
                <a:ea typeface="Times New Roman"/>
                <a:cs typeface="Times New Roman"/>
                <a:sym typeface="Times New Roman"/>
              </a:rPr>
              <a:t>Хагас бүтэн тон /Semi-full tones/</a:t>
            </a:r>
            <a:endParaRPr sz="4000">
              <a:latin typeface="Times New Roman"/>
              <a:ea typeface="Times New Roman"/>
              <a:cs typeface="Times New Roman"/>
              <a:sym typeface="Times New Roman"/>
            </a:endParaRPr>
          </a:p>
          <a:p>
            <a:pPr indent="-457200" lvl="0" marL="457200" rtl="0" algn="l">
              <a:lnSpc>
                <a:spcPct val="90000"/>
              </a:lnSpc>
              <a:spcBef>
                <a:spcPts val="1200"/>
              </a:spcBef>
              <a:spcAft>
                <a:spcPts val="0"/>
              </a:spcAft>
              <a:buSzPts val="3400"/>
              <a:buFont typeface="Rockwell"/>
              <a:buAutoNum type="arabicPeriod"/>
            </a:pPr>
            <a:r>
              <a:rPr b="1" lang="mn-MN" sz="4000">
                <a:latin typeface="Times New Roman"/>
                <a:ea typeface="Times New Roman"/>
                <a:cs typeface="Times New Roman"/>
                <a:sym typeface="Times New Roman"/>
              </a:rPr>
              <a:t>Үүсмэл өрөг, альтерац болон альтерацлагдсан өрөг, түүнийг нэрлэх /Derivative and alternative scale, their naming's/</a:t>
            </a:r>
            <a:endParaRPr sz="4000">
              <a:latin typeface="Times New Roman"/>
              <a:ea typeface="Times New Roman"/>
              <a:cs typeface="Times New Roman"/>
              <a:sym typeface="Times New Roman"/>
            </a:endParaRPr>
          </a:p>
          <a:p>
            <a:pPr indent="-457200" lvl="0" marL="457200" rtl="0" algn="l">
              <a:lnSpc>
                <a:spcPct val="90000"/>
              </a:lnSpc>
              <a:spcBef>
                <a:spcPts val="1200"/>
              </a:spcBef>
              <a:spcAft>
                <a:spcPts val="0"/>
              </a:spcAft>
              <a:buSzPts val="3400"/>
              <a:buFont typeface="Rockwell"/>
              <a:buAutoNum type="arabicPeriod"/>
            </a:pPr>
            <a:r>
              <a:rPr b="1" lang="mn-MN" sz="4000">
                <a:latin typeface="Times New Roman"/>
                <a:ea typeface="Times New Roman"/>
                <a:cs typeface="Times New Roman"/>
                <a:sym typeface="Times New Roman"/>
              </a:rPr>
              <a:t>Диатоник ба хроматик хагас, бүтэн тон /Diatonic and chromatic semi-full tones/</a:t>
            </a:r>
            <a:endParaRPr sz="4000">
              <a:latin typeface="Times New Roman"/>
              <a:ea typeface="Times New Roman"/>
              <a:cs typeface="Times New Roman"/>
              <a:sym typeface="Times New Roman"/>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112">
                                            <p:txEl>
                                              <p:pRg end="0" st="0"/>
                                            </p:txEl>
                                          </p:spTgt>
                                        </p:tgtEl>
                                        <p:attrNameLst>
                                          <p:attrName>style.visibility</p:attrName>
                                        </p:attrNameLst>
                                      </p:cBhvr>
                                      <p:to>
                                        <p:strVal val="visible"/>
                                      </p:to>
                                    </p:set>
                                    <p:animEffect filter="fade" transition="in">
                                      <p:cBhvr>
                                        <p:cTn dur="1000"/>
                                        <p:tgtEl>
                                          <p:spTgt spid="112">
                                            <p:txEl>
                                              <p:pRg end="0" st="0"/>
                                            </p:txEl>
                                          </p:spTgt>
                                        </p:tgtEl>
                                      </p:cBhvr>
                                    </p:animEffect>
                                  </p:childTnLst>
                                </p:cTn>
                              </p:par>
                              <p:par>
                                <p:cTn fill="hold" nodeType="withEffect" presetClass="entr" presetID="10" presetSubtype="0">
                                  <p:stCondLst>
                                    <p:cond delay="0"/>
                                  </p:stCondLst>
                                  <p:childTnLst>
                                    <p:set>
                                      <p:cBhvr>
                                        <p:cTn dur="1" fill="hold">
                                          <p:stCondLst>
                                            <p:cond delay="0"/>
                                          </p:stCondLst>
                                        </p:cTn>
                                        <p:tgtEl>
                                          <p:spTgt spid="112">
                                            <p:txEl>
                                              <p:pRg end="1" st="1"/>
                                            </p:txEl>
                                          </p:spTgt>
                                        </p:tgtEl>
                                        <p:attrNameLst>
                                          <p:attrName>style.visibility</p:attrName>
                                        </p:attrNameLst>
                                      </p:cBhvr>
                                      <p:to>
                                        <p:strVal val="visible"/>
                                      </p:to>
                                    </p:set>
                                    <p:animEffect filter="fade" transition="in">
                                      <p:cBhvr>
                                        <p:cTn dur="1000"/>
                                        <p:tgtEl>
                                          <p:spTgt spid="112">
                                            <p:txEl>
                                              <p:pRg end="1" st="1"/>
                                            </p:txEl>
                                          </p:spTgt>
                                        </p:tgtEl>
                                      </p:cBhvr>
                                    </p:animEffect>
                                  </p:childTnLst>
                                </p:cTn>
                              </p:par>
                              <p:par>
                                <p:cTn fill="hold" nodeType="withEffect" presetClass="entr" presetID="10" presetSubtype="0">
                                  <p:stCondLst>
                                    <p:cond delay="0"/>
                                  </p:stCondLst>
                                  <p:childTnLst>
                                    <p:set>
                                      <p:cBhvr>
                                        <p:cTn dur="1" fill="hold">
                                          <p:stCondLst>
                                            <p:cond delay="0"/>
                                          </p:stCondLst>
                                        </p:cTn>
                                        <p:tgtEl>
                                          <p:spTgt spid="112">
                                            <p:txEl>
                                              <p:pRg end="2" st="2"/>
                                            </p:txEl>
                                          </p:spTgt>
                                        </p:tgtEl>
                                        <p:attrNameLst>
                                          <p:attrName>style.visibility</p:attrName>
                                        </p:attrNameLst>
                                      </p:cBhvr>
                                      <p:to>
                                        <p:strVal val="visible"/>
                                      </p:to>
                                    </p:set>
                                    <p:animEffect filter="fade" transition="in">
                                      <p:cBhvr>
                                        <p:cTn dur="1000"/>
                                        <p:tgtEl>
                                          <p:spTgt spid="112">
                                            <p:txEl>
                                              <p:pRg end="2" st="2"/>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6" name="Shape 116"/>
        <p:cNvGrpSpPr/>
        <p:nvPr/>
      </p:nvGrpSpPr>
      <p:grpSpPr>
        <a:xfrm>
          <a:off x="0" y="0"/>
          <a:ext cx="0" cy="0"/>
          <a:chOff x="0" y="0"/>
          <a:chExt cx="0" cy="0"/>
        </a:xfrm>
      </p:grpSpPr>
      <p:sp>
        <p:nvSpPr>
          <p:cNvPr id="117" name="Google Shape;117;p3"/>
          <p:cNvSpPr txBox="1"/>
          <p:nvPr>
            <p:ph type="title"/>
          </p:nvPr>
        </p:nvSpPr>
        <p:spPr>
          <a:xfrm>
            <a:off x="1302588" y="655608"/>
            <a:ext cx="9825659" cy="1438368"/>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SzPct val="100000"/>
              <a:buFont typeface="Times New Roman"/>
              <a:buNone/>
            </a:pPr>
            <a:r>
              <a:rPr b="1" lang="mn-MN">
                <a:latin typeface="Times New Roman"/>
                <a:ea typeface="Times New Roman"/>
                <a:cs typeface="Times New Roman"/>
                <a:sym typeface="Times New Roman"/>
              </a:rPr>
              <a:t>1.ХАГАС БҮТЭН ТОН /SEMI-FULL TONES/</a:t>
            </a:r>
            <a:br>
              <a:rPr lang="mn-MN">
                <a:latin typeface="Times New Roman"/>
                <a:ea typeface="Times New Roman"/>
                <a:cs typeface="Times New Roman"/>
                <a:sym typeface="Times New Roman"/>
              </a:rPr>
            </a:br>
            <a:endParaRPr>
              <a:latin typeface="Times New Roman"/>
              <a:ea typeface="Times New Roman"/>
              <a:cs typeface="Times New Roman"/>
              <a:sym typeface="Times New Roman"/>
            </a:endParaRPr>
          </a:p>
        </p:txBody>
      </p:sp>
      <p:sp>
        <p:nvSpPr>
          <p:cNvPr id="118" name="Google Shape;118;p3"/>
          <p:cNvSpPr txBox="1"/>
          <p:nvPr>
            <p:ph idx="1" type="body"/>
          </p:nvPr>
        </p:nvSpPr>
        <p:spPr>
          <a:xfrm>
            <a:off x="1069848" y="2121408"/>
            <a:ext cx="10058400" cy="4050792"/>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SzPts val="3400"/>
              <a:buNone/>
            </a:pPr>
            <a:r>
              <a:rPr b="1" lang="mn-MN" sz="4000">
                <a:latin typeface="Times New Roman"/>
                <a:ea typeface="Times New Roman"/>
                <a:cs typeface="Times New Roman"/>
                <a:sym typeface="Times New Roman"/>
              </a:rPr>
              <a:t>Хагас тон -</a:t>
            </a:r>
            <a:r>
              <a:rPr lang="mn-MN" sz="4000">
                <a:latin typeface="Times New Roman"/>
                <a:ea typeface="Times New Roman"/>
                <a:cs typeface="Times New Roman"/>
                <a:sym typeface="Times New Roman"/>
              </a:rPr>
              <a:t> өргүүдийн хоорондох зай бөгөөд хамгийн бага зай, төгөлдөр хуурын цагаан даралтуудын дундах хар даралт, зарим 2 цагаан.</a:t>
            </a:r>
            <a:endParaRPr sz="4000">
              <a:latin typeface="Times New Roman"/>
              <a:ea typeface="Times New Roman"/>
              <a:cs typeface="Times New Roman"/>
              <a:sym typeface="Times New Roman"/>
            </a:endParaRPr>
          </a:p>
          <a:p>
            <a:pPr indent="0" lvl="0" marL="0" rtl="0" algn="just">
              <a:lnSpc>
                <a:spcPct val="90000"/>
              </a:lnSpc>
              <a:spcBef>
                <a:spcPts val="1200"/>
              </a:spcBef>
              <a:spcAft>
                <a:spcPts val="0"/>
              </a:spcAft>
              <a:buSzPts val="3400"/>
              <a:buNone/>
            </a:pPr>
            <a:r>
              <a:rPr b="1" lang="mn-MN" sz="4000">
                <a:latin typeface="Times New Roman"/>
                <a:ea typeface="Times New Roman"/>
                <a:cs typeface="Times New Roman"/>
                <a:sym typeface="Times New Roman"/>
              </a:rPr>
              <a:t>Бүтэн тон - </a:t>
            </a:r>
            <a:r>
              <a:rPr lang="mn-MN" sz="4000">
                <a:latin typeface="Times New Roman"/>
                <a:ea typeface="Times New Roman"/>
                <a:cs typeface="Times New Roman"/>
                <a:sym typeface="Times New Roman"/>
              </a:rPr>
              <a:t>2 өргийн хоорондох зай бөгөөд 2 хагас тоны зайтай байна. </a:t>
            </a:r>
            <a:endParaRPr sz="4000">
              <a:latin typeface="Times New Roman"/>
              <a:ea typeface="Times New Roman"/>
              <a:cs typeface="Times New Roman"/>
              <a:sym typeface="Times New Roman"/>
            </a:endParaRPr>
          </a:p>
        </p:txBody>
      </p:sp>
      <p:sp>
        <p:nvSpPr>
          <p:cNvPr id="119" name="Google Shape;119;p3"/>
          <p:cNvSpPr txBox="1"/>
          <p:nvPr/>
        </p:nvSpPr>
        <p:spPr>
          <a:xfrm>
            <a:off x="1506245" y="5655875"/>
            <a:ext cx="9179510" cy="27699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mn-MN" sz="1200">
                <a:solidFill>
                  <a:schemeClr val="dk1"/>
                </a:solidFill>
                <a:latin typeface="Times New Roman"/>
                <a:ea typeface="Times New Roman"/>
                <a:cs typeface="Times New Roman"/>
                <a:sym typeface="Times New Roman"/>
              </a:rPr>
              <a:t>Хөгжмийн онолыг сурах хялбарчилсан хичээлүүд, Ц.Жамъян, Цээл эрдэнэ, Улаанбаатар 2007, Х.6</a:t>
            </a:r>
            <a:endParaRPr sz="1200">
              <a:solidFill>
                <a:schemeClr val="dk1"/>
              </a:solidFill>
              <a:latin typeface="Times New Roman"/>
              <a:ea typeface="Times New Roman"/>
              <a:cs typeface="Times New Roman"/>
              <a:sym typeface="Times New Roman"/>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3" name="Shape 123"/>
        <p:cNvGrpSpPr/>
        <p:nvPr/>
      </p:nvGrpSpPr>
      <p:grpSpPr>
        <a:xfrm>
          <a:off x="0" y="0"/>
          <a:ext cx="0" cy="0"/>
          <a:chOff x="0" y="0"/>
          <a:chExt cx="0" cy="0"/>
        </a:xfrm>
      </p:grpSpPr>
      <p:sp>
        <p:nvSpPr>
          <p:cNvPr id="124" name="Google Shape;124;p4"/>
          <p:cNvSpPr txBox="1"/>
          <p:nvPr>
            <p:ph idx="1" type="body"/>
          </p:nvPr>
        </p:nvSpPr>
        <p:spPr>
          <a:xfrm>
            <a:off x="1337568" y="976543"/>
            <a:ext cx="9516863" cy="5063971"/>
          </a:xfrm>
          <a:prstGeom prst="rect">
            <a:avLst/>
          </a:prstGeom>
          <a:noFill/>
          <a:ln>
            <a:noFill/>
          </a:ln>
        </p:spPr>
        <p:txBody>
          <a:bodyPr anchorCtr="0" anchor="t" bIns="45700" lIns="91425" spcFirstLastPara="1" rIns="91425" wrap="square" tIns="45700">
            <a:noAutofit/>
          </a:bodyPr>
          <a:lstStyle/>
          <a:p>
            <a:pPr indent="0" lvl="0" marL="0" rtl="0" algn="just">
              <a:lnSpc>
                <a:spcPct val="90000"/>
              </a:lnSpc>
              <a:spcBef>
                <a:spcPts val="0"/>
              </a:spcBef>
              <a:spcAft>
                <a:spcPts val="0"/>
              </a:spcAft>
              <a:buSzPts val="3400"/>
              <a:buNone/>
            </a:pPr>
            <a:r>
              <a:rPr lang="mn-MN" sz="4000">
                <a:latin typeface="Times New Roman"/>
                <a:ea typeface="Times New Roman"/>
                <a:cs typeface="Times New Roman"/>
                <a:sym typeface="Times New Roman"/>
              </a:rPr>
              <a:t>Хөгжмийн тогтолцооны эгшгүүдийн үнэмлэхүй өндөрийн харьцааг хөг гэдэг. Орчин цагийн хөгжмийн хөг секундэд 440 удаа хэлбэлздэг нэгдүгээр октавын ля эгшгээс үндэслэнэ.</a:t>
            </a:r>
            <a:r>
              <a:rPr b="1" lang="mn-MN" sz="4000">
                <a:latin typeface="Times New Roman"/>
                <a:ea typeface="Times New Roman"/>
                <a:cs typeface="Times New Roman"/>
                <a:sym typeface="Times New Roman"/>
              </a:rPr>
              <a:t> </a:t>
            </a:r>
            <a:r>
              <a:rPr lang="mn-MN" sz="4000">
                <a:latin typeface="Times New Roman"/>
                <a:ea typeface="Times New Roman"/>
                <a:cs typeface="Times New Roman"/>
                <a:sym typeface="Times New Roman"/>
              </a:rPr>
              <a:t>Нийтээр хүлээн зөвшөөрсөн хөгжмийн тогтолцоонд октав бүр хагас шат хэмээх яг тэнцүүхэн 12 хуваагдана. </a:t>
            </a:r>
            <a:endParaRPr sz="4000">
              <a:latin typeface="Times New Roman"/>
              <a:ea typeface="Times New Roman"/>
              <a:cs typeface="Times New Roman"/>
              <a:sym typeface="Times New Roman"/>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8" name="Shape 128"/>
        <p:cNvGrpSpPr/>
        <p:nvPr/>
      </p:nvGrpSpPr>
      <p:grpSpPr>
        <a:xfrm>
          <a:off x="0" y="0"/>
          <a:ext cx="0" cy="0"/>
          <a:chOff x="0" y="0"/>
          <a:chExt cx="0" cy="0"/>
        </a:xfrm>
      </p:grpSpPr>
      <p:sp>
        <p:nvSpPr>
          <p:cNvPr id="129" name="Google Shape;129;p5"/>
          <p:cNvSpPr txBox="1"/>
          <p:nvPr>
            <p:ph idx="1" type="body"/>
          </p:nvPr>
        </p:nvSpPr>
        <p:spPr>
          <a:xfrm>
            <a:off x="929196" y="656947"/>
            <a:ext cx="10333607" cy="2938509"/>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SzPts val="3400"/>
              <a:buNone/>
            </a:pPr>
            <a:r>
              <a:rPr lang="mn-MN" sz="4000">
                <a:latin typeface="Times New Roman"/>
                <a:ea typeface="Times New Roman"/>
                <a:cs typeface="Times New Roman"/>
                <a:sym typeface="Times New Roman"/>
              </a:rPr>
              <a:t>Хөгжмийн ийм хөгийг жигдэлсэн хөг гэдэг. Хагас шат нь хөгжмийн тогтолцооны эгшгүүдийн хоорондохи хамгийн бага зай юм. Хоёр хагас шатны нийлбэр нэг бүтэн шат болно гэсэн үг.</a:t>
            </a:r>
            <a:endParaRPr sz="4000"/>
          </a:p>
        </p:txBody>
      </p:sp>
      <p:pic>
        <p:nvPicPr>
          <p:cNvPr descr="different keys on piano,Quality assurance,protein-burger.com" id="130" name="Google Shape;130;p5"/>
          <p:cNvPicPr preferRelativeResize="0"/>
          <p:nvPr/>
        </p:nvPicPr>
        <p:blipFill rotWithShape="1">
          <a:blip r:embed="rId3">
            <a:alphaModFix/>
          </a:blip>
          <a:srcRect b="18740" l="0" r="0" t="18075"/>
          <a:stretch/>
        </p:blipFill>
        <p:spPr>
          <a:xfrm>
            <a:off x="929195" y="3595456"/>
            <a:ext cx="10333607" cy="2815527"/>
          </a:xfrm>
          <a:prstGeom prst="rect">
            <a:avLst/>
          </a:prstGeom>
          <a:noFill/>
          <a:ln>
            <a:noFill/>
          </a:ln>
        </p:spPr>
      </p:pic>
      <p:sp>
        <p:nvSpPr>
          <p:cNvPr id="131" name="Google Shape;131;p5"/>
          <p:cNvSpPr txBox="1"/>
          <p:nvPr/>
        </p:nvSpPr>
        <p:spPr>
          <a:xfrm>
            <a:off x="2349621" y="6438921"/>
            <a:ext cx="7492753" cy="27699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mn-MN" sz="1200">
                <a:solidFill>
                  <a:schemeClr val="dk1"/>
                </a:solidFill>
                <a:latin typeface="Times New Roman"/>
                <a:ea typeface="Times New Roman"/>
                <a:cs typeface="Times New Roman"/>
                <a:sym typeface="Times New Roman"/>
              </a:rPr>
              <a:t>https://www.forsaleshops.ml/products.aspx?cname=different+keys+on+piano&amp;cid=45</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130"/>
                                        </p:tgtEl>
                                        <p:attrNameLst>
                                          <p:attrName>style.visibility</p:attrName>
                                        </p:attrNameLst>
                                      </p:cBhvr>
                                      <p:to>
                                        <p:strVal val="visible"/>
                                      </p:to>
                                    </p:set>
                                    <p:animEffect filter="fade" transition="in">
                                      <p:cBhvr>
                                        <p:cTn dur="1000"/>
                                        <p:tgtEl>
                                          <p:spTgt spid="13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5" name="Shape 135"/>
        <p:cNvGrpSpPr/>
        <p:nvPr/>
      </p:nvGrpSpPr>
      <p:grpSpPr>
        <a:xfrm>
          <a:off x="0" y="0"/>
          <a:ext cx="0" cy="0"/>
          <a:chOff x="0" y="0"/>
          <a:chExt cx="0" cy="0"/>
        </a:xfrm>
      </p:grpSpPr>
      <p:sp>
        <p:nvSpPr>
          <p:cNvPr id="136" name="Google Shape;136;p6"/>
          <p:cNvSpPr txBox="1"/>
          <p:nvPr>
            <p:ph idx="1" type="body"/>
          </p:nvPr>
        </p:nvSpPr>
        <p:spPr>
          <a:xfrm>
            <a:off x="522514" y="696684"/>
            <a:ext cx="11292115" cy="5486401"/>
          </a:xfrm>
          <a:prstGeom prst="rect">
            <a:avLst/>
          </a:prstGeom>
          <a:noFill/>
          <a:ln>
            <a:noFill/>
          </a:ln>
        </p:spPr>
        <p:txBody>
          <a:bodyPr anchorCtr="0" anchor="t" bIns="45700" lIns="91425" spcFirstLastPara="1" rIns="91425" wrap="square" tIns="45700">
            <a:noAutofit/>
          </a:bodyPr>
          <a:lstStyle/>
          <a:p>
            <a:pPr indent="0" lvl="0" marL="0" rtl="0" algn="just">
              <a:lnSpc>
                <a:spcPct val="90000"/>
              </a:lnSpc>
              <a:spcBef>
                <a:spcPts val="0"/>
              </a:spcBef>
              <a:spcAft>
                <a:spcPts val="0"/>
              </a:spcAft>
              <a:buSzPts val="3400"/>
              <a:buNone/>
            </a:pPr>
            <a:r>
              <a:rPr lang="mn-MN" sz="4000">
                <a:latin typeface="Times New Roman"/>
                <a:ea typeface="Times New Roman"/>
                <a:cs typeface="Times New Roman"/>
                <a:sym typeface="Times New Roman"/>
              </a:rPr>
              <a:t>Эгшгийн эгнээний үндсэн өргүүдийн хүрээнд хоёр хагас шат, таван бүтэн шат байдаг ба доор үзүүлсэнээр байршина: </a:t>
            </a:r>
            <a:endParaRPr sz="4000">
              <a:latin typeface="Times New Roman"/>
              <a:ea typeface="Times New Roman"/>
              <a:cs typeface="Times New Roman"/>
              <a:sym typeface="Times New Roman"/>
            </a:endParaRPr>
          </a:p>
          <a:p>
            <a:pPr indent="0" lvl="0" marL="0" rtl="0" algn="l">
              <a:lnSpc>
                <a:spcPct val="90000"/>
              </a:lnSpc>
              <a:spcBef>
                <a:spcPts val="1200"/>
              </a:spcBef>
              <a:spcAft>
                <a:spcPts val="0"/>
              </a:spcAft>
              <a:buSzPts val="2380"/>
              <a:buNone/>
            </a:pPr>
            <a:r>
              <a:t/>
            </a:r>
            <a:endParaRPr b="1" sz="2800">
              <a:latin typeface="Times New Roman"/>
              <a:ea typeface="Times New Roman"/>
              <a:cs typeface="Times New Roman"/>
              <a:sym typeface="Times New Roman"/>
            </a:endParaRPr>
          </a:p>
          <a:p>
            <a:pPr indent="0" lvl="0" marL="0" rtl="0" algn="l">
              <a:lnSpc>
                <a:spcPct val="90000"/>
              </a:lnSpc>
              <a:spcBef>
                <a:spcPts val="1200"/>
              </a:spcBef>
              <a:spcAft>
                <a:spcPts val="0"/>
              </a:spcAft>
              <a:buSzPts val="2380"/>
              <a:buNone/>
            </a:pPr>
            <a:r>
              <a:t/>
            </a:r>
            <a:endParaRPr b="1" sz="2800">
              <a:latin typeface="Times New Roman"/>
              <a:ea typeface="Times New Roman"/>
              <a:cs typeface="Times New Roman"/>
              <a:sym typeface="Times New Roman"/>
            </a:endParaRPr>
          </a:p>
          <a:p>
            <a:pPr indent="0" lvl="0" marL="0" rtl="0" algn="l">
              <a:lnSpc>
                <a:spcPct val="90000"/>
              </a:lnSpc>
              <a:spcBef>
                <a:spcPts val="1200"/>
              </a:spcBef>
              <a:spcAft>
                <a:spcPts val="0"/>
              </a:spcAft>
              <a:buSzPts val="3315"/>
              <a:buNone/>
            </a:pPr>
            <a:r>
              <a:rPr b="1" lang="mn-MN" sz="3900">
                <a:latin typeface="Times New Roman"/>
                <a:ea typeface="Times New Roman"/>
                <a:cs typeface="Times New Roman"/>
                <a:sym typeface="Times New Roman"/>
              </a:rPr>
              <a:t>До       ре       ми       фа       соль       ля       си       до</a:t>
            </a:r>
            <a:endParaRPr sz="3900">
              <a:latin typeface="Times New Roman"/>
              <a:ea typeface="Times New Roman"/>
              <a:cs typeface="Times New Roman"/>
              <a:sym typeface="Times New Roman"/>
            </a:endParaRPr>
          </a:p>
          <a:p>
            <a:pPr indent="0" lvl="0" marL="0" rtl="0" algn="l">
              <a:lnSpc>
                <a:spcPct val="90000"/>
              </a:lnSpc>
              <a:spcBef>
                <a:spcPts val="1200"/>
              </a:spcBef>
              <a:spcAft>
                <a:spcPts val="0"/>
              </a:spcAft>
              <a:buSzPts val="3315"/>
              <a:buNone/>
            </a:pPr>
            <a:r>
              <a:rPr b="1" lang="mn-MN" sz="3900">
                <a:latin typeface="Times New Roman"/>
                <a:ea typeface="Times New Roman"/>
                <a:cs typeface="Times New Roman"/>
                <a:sym typeface="Times New Roman"/>
              </a:rPr>
              <a:t>     1ш      1ш      0,5ш     1ш        1ш       1ш     0,5ш</a:t>
            </a:r>
            <a:endParaRPr sz="3900">
              <a:latin typeface="Times New Roman"/>
              <a:ea typeface="Times New Roman"/>
              <a:cs typeface="Times New Roman"/>
              <a:sym typeface="Times New Roman"/>
            </a:endParaRPr>
          </a:p>
          <a:p>
            <a:pPr indent="0" lvl="0" marL="0" rtl="0" algn="l">
              <a:lnSpc>
                <a:spcPct val="90000"/>
              </a:lnSpc>
              <a:spcBef>
                <a:spcPts val="1200"/>
              </a:spcBef>
              <a:spcAft>
                <a:spcPts val="0"/>
              </a:spcAft>
              <a:buSzPts val="3400"/>
              <a:buNone/>
            </a:pPr>
            <a:r>
              <a:t/>
            </a:r>
            <a:endParaRPr sz="4000">
              <a:latin typeface="Times New Roman"/>
              <a:ea typeface="Times New Roman"/>
              <a:cs typeface="Times New Roman"/>
              <a:sym typeface="Times New Roman"/>
            </a:endParaRPr>
          </a:p>
        </p:txBody>
      </p:sp>
      <p:sp>
        <p:nvSpPr>
          <p:cNvPr id="137" name="Google Shape;137;p6"/>
          <p:cNvSpPr txBox="1"/>
          <p:nvPr/>
        </p:nvSpPr>
        <p:spPr>
          <a:xfrm>
            <a:off x="2114365" y="5687043"/>
            <a:ext cx="7963270" cy="27699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mn-MN" sz="1200">
                <a:solidFill>
                  <a:schemeClr val="dk1"/>
                </a:solidFill>
                <a:latin typeface="Times New Roman"/>
                <a:ea typeface="Times New Roman"/>
                <a:cs typeface="Times New Roman"/>
                <a:sym typeface="Times New Roman"/>
              </a:rPr>
              <a:t>Хөгжмийн анхан шатны онол-суурь ухаан, Д.Жанчив, Бемби сан, Улаанбаатар 2007, Х.14</a:t>
            </a:r>
            <a:endParaRPr sz="1200">
              <a:solidFill>
                <a:schemeClr val="dk1"/>
              </a:solidFill>
              <a:latin typeface="Times New Roman"/>
              <a:ea typeface="Times New Roman"/>
              <a:cs typeface="Times New Roman"/>
              <a:sym typeface="Times New Roman"/>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1" name="Shape 141"/>
        <p:cNvGrpSpPr/>
        <p:nvPr/>
      </p:nvGrpSpPr>
      <p:grpSpPr>
        <a:xfrm>
          <a:off x="0" y="0"/>
          <a:ext cx="0" cy="0"/>
          <a:chOff x="0" y="0"/>
          <a:chExt cx="0" cy="0"/>
        </a:xfrm>
      </p:grpSpPr>
      <p:sp>
        <p:nvSpPr>
          <p:cNvPr id="142" name="Google Shape;142;p7"/>
          <p:cNvSpPr txBox="1"/>
          <p:nvPr>
            <p:ph idx="1" type="body"/>
          </p:nvPr>
        </p:nvSpPr>
        <p:spPr>
          <a:xfrm>
            <a:off x="1199965" y="896063"/>
            <a:ext cx="9792070" cy="5065873"/>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SzPts val="3400"/>
              <a:buNone/>
            </a:pPr>
            <a:r>
              <a:rPr lang="mn-MN" sz="4000">
                <a:latin typeface="Times New Roman"/>
                <a:ea typeface="Times New Roman"/>
                <a:cs typeface="Times New Roman"/>
                <a:sym typeface="Times New Roman"/>
              </a:rPr>
              <a:t>Нэгэнт октавыг 12 тэнцүү (хагас шатаар) хуваадаг болохоор үндсэн өргүүдийн хоорондохи бүтэн шат бүрийг хагас шатаар хувааж болно  гэсэн үг. Тэдгээрийг хагас шатаар хуваадаг эгшгүүдийг төгөлдөр хуурын хар даруулуудаас сонсож болно. Ийнхүү октав бүр өөр хоорондоо яг тэнцүү 12 эгшгээс бүрдэх бөлгөө. </a:t>
            </a:r>
            <a:endParaRPr sz="4000">
              <a:latin typeface="Times New Roman"/>
              <a:ea typeface="Times New Roman"/>
              <a:cs typeface="Times New Roman"/>
              <a:sym typeface="Times New Roman"/>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6" name="Shape 146"/>
        <p:cNvGrpSpPr/>
        <p:nvPr/>
      </p:nvGrpSpPr>
      <p:grpSpPr>
        <a:xfrm>
          <a:off x="0" y="0"/>
          <a:ext cx="0" cy="0"/>
          <a:chOff x="0" y="0"/>
          <a:chExt cx="0" cy="0"/>
        </a:xfrm>
      </p:grpSpPr>
      <p:pic>
        <p:nvPicPr>
          <p:cNvPr descr="Piano keyboard stock vector. Illustration of glossy, octave - 343050" id="147" name="Google Shape;147;p8"/>
          <p:cNvPicPr preferRelativeResize="0"/>
          <p:nvPr>
            <p:ph idx="1" type="body"/>
          </p:nvPr>
        </p:nvPicPr>
        <p:blipFill rotWithShape="1">
          <a:blip r:embed="rId3">
            <a:alphaModFix/>
          </a:blip>
          <a:srcRect b="0" l="0" r="0" t="0"/>
          <a:stretch/>
        </p:blipFill>
        <p:spPr>
          <a:xfrm>
            <a:off x="1296377" y="1403350"/>
            <a:ext cx="9674700" cy="4051200"/>
          </a:xfrm>
          <a:prstGeom prst="rect">
            <a:avLst/>
          </a:prstGeom>
          <a:noFill/>
          <a:ln>
            <a:noFill/>
          </a:ln>
        </p:spPr>
      </p:pic>
      <p:sp>
        <p:nvSpPr>
          <p:cNvPr id="148" name="Google Shape;148;p8"/>
          <p:cNvSpPr txBox="1"/>
          <p:nvPr/>
        </p:nvSpPr>
        <p:spPr>
          <a:xfrm>
            <a:off x="896175" y="5942975"/>
            <a:ext cx="7867500" cy="3540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mn-MN" sz="1100">
                <a:solidFill>
                  <a:schemeClr val="dk1"/>
                </a:solidFill>
                <a:latin typeface="Times New Roman"/>
                <a:ea typeface="Times New Roman"/>
                <a:cs typeface="Times New Roman"/>
                <a:sym typeface="Times New Roman"/>
              </a:rPr>
              <a:t>https://www.dreamstime.com/stock-photo-piano-keyboard-image343050</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2" name="Shape 152"/>
        <p:cNvGrpSpPr/>
        <p:nvPr/>
      </p:nvGrpSpPr>
      <p:grpSpPr>
        <a:xfrm>
          <a:off x="0" y="0"/>
          <a:ext cx="0" cy="0"/>
          <a:chOff x="0" y="0"/>
          <a:chExt cx="0" cy="0"/>
        </a:xfrm>
      </p:grpSpPr>
      <p:sp>
        <p:nvSpPr>
          <p:cNvPr id="153" name="Google Shape;153;p9"/>
          <p:cNvSpPr txBox="1"/>
          <p:nvPr>
            <p:ph type="title"/>
          </p:nvPr>
        </p:nvSpPr>
        <p:spPr>
          <a:xfrm>
            <a:off x="1199072" y="2501660"/>
            <a:ext cx="9926128" cy="1586154"/>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SzPts val="5400"/>
              <a:buFont typeface="Times New Roman"/>
              <a:buNone/>
            </a:pPr>
            <a:r>
              <a:rPr b="1" lang="mn-MN">
                <a:latin typeface="Times New Roman"/>
                <a:ea typeface="Times New Roman"/>
                <a:cs typeface="Times New Roman"/>
                <a:sym typeface="Times New Roman"/>
              </a:rPr>
              <a:t>2.ҮҮСМЭЛ ӨРӨГ АЛЬТРЕЦ БОЛОН АЛЬТРЕЦЛАГДСАН ӨРӨГ, ТҮҮНИЙГ НЭРЛЭХ /DERIVATIVE AND ALTERNATIVE SCALE, THEIR NAMINGS/</a:t>
            </a:r>
            <a:br>
              <a:rPr lang="mn-MN">
                <a:latin typeface="Times New Roman"/>
                <a:ea typeface="Times New Roman"/>
                <a:cs typeface="Times New Roman"/>
                <a:sym typeface="Times New Roman"/>
              </a:rPr>
            </a:br>
            <a:endParaRPr>
              <a:latin typeface="Times New Roman"/>
              <a:ea typeface="Times New Roman"/>
              <a:cs typeface="Times New Roman"/>
              <a:sym typeface="Times New Roman"/>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7" name="Shape 157"/>
        <p:cNvGrpSpPr/>
        <p:nvPr/>
      </p:nvGrpSpPr>
      <p:grpSpPr>
        <a:xfrm>
          <a:off x="0" y="0"/>
          <a:ext cx="0" cy="0"/>
          <a:chOff x="0" y="0"/>
          <a:chExt cx="0" cy="0"/>
        </a:xfrm>
      </p:grpSpPr>
      <p:sp>
        <p:nvSpPr>
          <p:cNvPr id="158" name="Google Shape;158;p10"/>
          <p:cNvSpPr txBox="1"/>
          <p:nvPr/>
        </p:nvSpPr>
        <p:spPr>
          <a:xfrm>
            <a:off x="1207363" y="772358"/>
            <a:ext cx="9738804" cy="5113537"/>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9E3611"/>
              </a:buClr>
              <a:buSzPts val="3400"/>
              <a:buFont typeface="Noto Sans Symbols"/>
              <a:buNone/>
            </a:pPr>
            <a:r>
              <a:rPr b="1" lang="mn-MN" sz="4000">
                <a:solidFill>
                  <a:schemeClr val="dk1"/>
                </a:solidFill>
                <a:latin typeface="Times New Roman"/>
                <a:ea typeface="Times New Roman"/>
                <a:cs typeface="Times New Roman"/>
                <a:sym typeface="Times New Roman"/>
              </a:rPr>
              <a:t>Үүсмэл өрөг альтрец болон альтрецлагдсан өрөг                                                                                    </a:t>
            </a:r>
            <a:r>
              <a:rPr lang="mn-MN" sz="4000">
                <a:solidFill>
                  <a:schemeClr val="dk1"/>
                </a:solidFill>
                <a:latin typeface="Times New Roman"/>
                <a:ea typeface="Times New Roman"/>
                <a:cs typeface="Times New Roman"/>
                <a:sym typeface="Times New Roman"/>
              </a:rPr>
              <a:t>Үүнээс   үзээд   эгшгийн   эгнээний   үндсэн өрөг      бүрийг     дээшлүүлж     ч      болно, доошлуулж  ч  болно. Ийнхүү дээшлүүлсэн юмуу   доошлуулсан   шинэ   өргийг үүсмэл өрөг      гэх     бөгөөд    чухам    аль    өргийг өөрчилсөнөөр       тухайн      өргийн      нэр     оноогдоно. </a:t>
            </a:r>
            <a:endParaRPr sz="4000">
              <a:solidFill>
                <a:schemeClr val="dk1"/>
              </a:solidFill>
              <a:latin typeface="Times New Roman"/>
              <a:ea typeface="Times New Roman"/>
              <a:cs typeface="Times New Roman"/>
              <a:sym typeface="Times New Roman"/>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2" name="Shape 162"/>
        <p:cNvGrpSpPr/>
        <p:nvPr/>
      </p:nvGrpSpPr>
      <p:grpSpPr>
        <a:xfrm>
          <a:off x="0" y="0"/>
          <a:ext cx="0" cy="0"/>
          <a:chOff x="0" y="0"/>
          <a:chExt cx="0" cy="0"/>
        </a:xfrm>
      </p:grpSpPr>
      <p:sp>
        <p:nvSpPr>
          <p:cNvPr id="163" name="Google Shape;163;p11"/>
          <p:cNvSpPr txBox="1"/>
          <p:nvPr>
            <p:ph idx="1" type="body"/>
          </p:nvPr>
        </p:nvSpPr>
        <p:spPr>
          <a:xfrm>
            <a:off x="480873" y="1635711"/>
            <a:ext cx="11230253" cy="3586577"/>
          </a:xfrm>
          <a:prstGeom prst="rect">
            <a:avLst/>
          </a:prstGeom>
          <a:noFill/>
          <a:ln>
            <a:noFill/>
          </a:ln>
        </p:spPr>
        <p:txBody>
          <a:bodyPr anchorCtr="0" anchor="t" bIns="45700" lIns="91425" spcFirstLastPara="1" rIns="91425" wrap="square" tIns="45700">
            <a:noAutofit/>
          </a:bodyPr>
          <a:lstStyle/>
          <a:p>
            <a:pPr indent="-323850" lvl="0" marL="182880" rtl="0" algn="l">
              <a:lnSpc>
                <a:spcPct val="90000"/>
              </a:lnSpc>
              <a:spcBef>
                <a:spcPts val="0"/>
              </a:spcBef>
              <a:spcAft>
                <a:spcPts val="0"/>
              </a:spcAft>
              <a:buSzPts val="5100"/>
              <a:buChar char="▪"/>
            </a:pPr>
            <a:r>
              <a:rPr lang="mn-MN" sz="6000">
                <a:latin typeface="Times New Roman"/>
                <a:ea typeface="Times New Roman"/>
                <a:cs typeface="Times New Roman"/>
                <a:sym typeface="Times New Roman"/>
              </a:rPr>
              <a:t>Үндсэн өргийг хагас шат дээшлүүлэхийг (дан дээшлүүлэг) диез гэж нэрлэн    - зураглалаар тэмдэглэнэ. </a:t>
            </a:r>
            <a:endParaRPr/>
          </a:p>
        </p:txBody>
      </p:sp>
      <p:pic>
        <p:nvPicPr>
          <p:cNvPr descr="Диез — Википедия" id="164" name="Google Shape;164;p11"/>
          <p:cNvPicPr preferRelativeResize="0"/>
          <p:nvPr/>
        </p:nvPicPr>
        <p:blipFill rotWithShape="1">
          <a:blip r:embed="rId3">
            <a:alphaModFix/>
          </a:blip>
          <a:srcRect b="0" l="0" r="0" t="0"/>
          <a:stretch/>
        </p:blipFill>
        <p:spPr>
          <a:xfrm>
            <a:off x="6275838" y="3505974"/>
            <a:ext cx="246290" cy="566057"/>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8" name="Shape 168"/>
        <p:cNvGrpSpPr/>
        <p:nvPr/>
      </p:nvGrpSpPr>
      <p:grpSpPr>
        <a:xfrm>
          <a:off x="0" y="0"/>
          <a:ext cx="0" cy="0"/>
          <a:chOff x="0" y="0"/>
          <a:chExt cx="0" cy="0"/>
        </a:xfrm>
      </p:grpSpPr>
      <p:sp>
        <p:nvSpPr>
          <p:cNvPr id="169" name="Google Shape;169;p12"/>
          <p:cNvSpPr txBox="1"/>
          <p:nvPr/>
        </p:nvSpPr>
        <p:spPr>
          <a:xfrm>
            <a:off x="448322" y="1589209"/>
            <a:ext cx="11295356" cy="3679582"/>
          </a:xfrm>
          <a:prstGeom prst="rect">
            <a:avLst/>
          </a:prstGeom>
          <a:noFill/>
          <a:ln>
            <a:noFill/>
          </a:ln>
        </p:spPr>
        <p:txBody>
          <a:bodyPr anchorCtr="0" anchor="t" bIns="45700" lIns="91425" spcFirstLastPara="1" rIns="91425" wrap="square" tIns="45700">
            <a:noAutofit/>
          </a:bodyPr>
          <a:lstStyle/>
          <a:p>
            <a:pPr indent="-323850" lvl="0" marL="182880" marR="0" rtl="0" algn="l">
              <a:lnSpc>
                <a:spcPct val="90000"/>
              </a:lnSpc>
              <a:spcBef>
                <a:spcPts val="0"/>
              </a:spcBef>
              <a:spcAft>
                <a:spcPts val="0"/>
              </a:spcAft>
              <a:buClr>
                <a:srgbClr val="9E3611"/>
              </a:buClr>
              <a:buSzPts val="5100"/>
              <a:buFont typeface="Noto Sans Symbols"/>
              <a:buChar char="▪"/>
            </a:pPr>
            <a:r>
              <a:rPr lang="mn-MN" sz="6000">
                <a:solidFill>
                  <a:schemeClr val="dk1"/>
                </a:solidFill>
                <a:latin typeface="Times New Roman"/>
                <a:ea typeface="Times New Roman"/>
                <a:cs typeface="Times New Roman"/>
                <a:sym typeface="Times New Roman"/>
              </a:rPr>
              <a:t>Харин бүтэн шат дээшлүүлэхийг (давхар дээшлүүлэг) дубль-диез гэж нэрлэн x- зураглалаар тэмдэглэнэ. </a:t>
            </a:r>
            <a:endParaRPr sz="6000">
              <a:solidFill>
                <a:schemeClr val="dk1"/>
              </a:solidFill>
              <a:latin typeface="Times New Roman"/>
              <a:ea typeface="Times New Roman"/>
              <a:cs typeface="Times New Roman"/>
              <a:sym typeface="Times New Roman"/>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3" name="Shape 173"/>
        <p:cNvGrpSpPr/>
        <p:nvPr/>
      </p:nvGrpSpPr>
      <p:grpSpPr>
        <a:xfrm>
          <a:off x="0" y="0"/>
          <a:ext cx="0" cy="0"/>
          <a:chOff x="0" y="0"/>
          <a:chExt cx="0" cy="0"/>
        </a:xfrm>
      </p:grpSpPr>
      <p:sp>
        <p:nvSpPr>
          <p:cNvPr id="174" name="Google Shape;174;p13"/>
          <p:cNvSpPr txBox="1"/>
          <p:nvPr/>
        </p:nvSpPr>
        <p:spPr>
          <a:xfrm>
            <a:off x="482071" y="1451711"/>
            <a:ext cx="11227857" cy="6081485"/>
          </a:xfrm>
          <a:prstGeom prst="rect">
            <a:avLst/>
          </a:prstGeom>
          <a:noFill/>
          <a:ln>
            <a:noFill/>
          </a:ln>
        </p:spPr>
        <p:txBody>
          <a:bodyPr anchorCtr="0" anchor="t" bIns="45700" lIns="91425" spcFirstLastPara="1" rIns="91425" wrap="square" tIns="45700">
            <a:noAutofit/>
          </a:bodyPr>
          <a:lstStyle/>
          <a:p>
            <a:pPr indent="-323850" lvl="0" marL="182880" marR="0" rtl="0" algn="l">
              <a:lnSpc>
                <a:spcPct val="90000"/>
              </a:lnSpc>
              <a:spcBef>
                <a:spcPts val="0"/>
              </a:spcBef>
              <a:spcAft>
                <a:spcPts val="0"/>
              </a:spcAft>
              <a:buClr>
                <a:srgbClr val="9E3611"/>
              </a:buClr>
              <a:buSzPts val="5100"/>
              <a:buFont typeface="Noto Sans Symbols"/>
              <a:buChar char="▪"/>
            </a:pPr>
            <a:r>
              <a:rPr lang="mn-MN" sz="6000">
                <a:solidFill>
                  <a:schemeClr val="dk1"/>
                </a:solidFill>
                <a:latin typeface="Times New Roman"/>
                <a:ea typeface="Times New Roman"/>
                <a:cs typeface="Times New Roman"/>
                <a:sym typeface="Times New Roman"/>
              </a:rPr>
              <a:t>Үндсэн өргийг хагас шат доошлуулахыг (дан доошлуулга) бемоль гэж нэрлэн     - зураглалаар тэмдэглэнэ. </a:t>
            </a:r>
            <a:endParaRPr sz="6000">
              <a:solidFill>
                <a:schemeClr val="dk1"/>
              </a:solidFill>
              <a:latin typeface="Times New Roman"/>
              <a:ea typeface="Times New Roman"/>
              <a:cs typeface="Times New Roman"/>
              <a:sym typeface="Times New Roman"/>
            </a:endParaRPr>
          </a:p>
        </p:txBody>
      </p:sp>
      <p:pic>
        <p:nvPicPr>
          <p:cNvPr descr="Бемоль — Википедия" id="175" name="Google Shape;175;p13"/>
          <p:cNvPicPr preferRelativeResize="0"/>
          <p:nvPr/>
        </p:nvPicPr>
        <p:blipFill rotWithShape="1">
          <a:blip r:embed="rId3">
            <a:alphaModFix/>
          </a:blip>
          <a:srcRect b="0" l="0" r="0" t="0"/>
          <a:stretch/>
        </p:blipFill>
        <p:spPr>
          <a:xfrm>
            <a:off x="7172675" y="3071230"/>
            <a:ext cx="488753" cy="870456"/>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9" name="Shape 179"/>
        <p:cNvGrpSpPr/>
        <p:nvPr/>
      </p:nvGrpSpPr>
      <p:grpSpPr>
        <a:xfrm>
          <a:off x="0" y="0"/>
          <a:ext cx="0" cy="0"/>
          <a:chOff x="0" y="0"/>
          <a:chExt cx="0" cy="0"/>
        </a:xfrm>
      </p:grpSpPr>
      <p:sp>
        <p:nvSpPr>
          <p:cNvPr id="180" name="Google Shape;180;p14"/>
          <p:cNvSpPr txBox="1"/>
          <p:nvPr/>
        </p:nvSpPr>
        <p:spPr>
          <a:xfrm>
            <a:off x="508704" y="1362935"/>
            <a:ext cx="11174591" cy="6081485"/>
          </a:xfrm>
          <a:prstGeom prst="rect">
            <a:avLst/>
          </a:prstGeom>
          <a:noFill/>
          <a:ln>
            <a:noFill/>
          </a:ln>
        </p:spPr>
        <p:txBody>
          <a:bodyPr anchorCtr="0" anchor="t" bIns="45700" lIns="91425" spcFirstLastPara="1" rIns="91425" wrap="square" tIns="45700">
            <a:noAutofit/>
          </a:bodyPr>
          <a:lstStyle/>
          <a:p>
            <a:pPr indent="-323850" lvl="0" marL="182880" marR="0" rtl="0" algn="l">
              <a:lnSpc>
                <a:spcPct val="90000"/>
              </a:lnSpc>
              <a:spcBef>
                <a:spcPts val="0"/>
              </a:spcBef>
              <a:spcAft>
                <a:spcPts val="0"/>
              </a:spcAft>
              <a:buClr>
                <a:srgbClr val="9E3611"/>
              </a:buClr>
              <a:buSzPts val="5100"/>
              <a:buFont typeface="Noto Sans Symbols"/>
              <a:buChar char="▪"/>
            </a:pPr>
            <a:r>
              <a:rPr lang="mn-MN" sz="6000">
                <a:solidFill>
                  <a:schemeClr val="dk1"/>
                </a:solidFill>
                <a:latin typeface="Times New Roman"/>
                <a:ea typeface="Times New Roman"/>
                <a:cs typeface="Times New Roman"/>
                <a:sym typeface="Times New Roman"/>
              </a:rPr>
              <a:t>Харин бүтэн шат доошлуулахыг (давхар доошлуулга) дубль-бемоль гэж нэрлэн          - зураглалаар тэмдэглэнэ. </a:t>
            </a:r>
            <a:endParaRPr sz="6000">
              <a:solidFill>
                <a:schemeClr val="dk1"/>
              </a:solidFill>
              <a:latin typeface="Times New Roman"/>
              <a:ea typeface="Times New Roman"/>
              <a:cs typeface="Times New Roman"/>
              <a:sym typeface="Times New Roman"/>
            </a:endParaRPr>
          </a:p>
        </p:txBody>
      </p:sp>
      <p:pic>
        <p:nvPicPr>
          <p:cNvPr descr="Бемоль — Википедия" id="181" name="Google Shape;181;p14"/>
          <p:cNvPicPr preferRelativeResize="0"/>
          <p:nvPr/>
        </p:nvPicPr>
        <p:blipFill rotWithShape="1">
          <a:blip r:embed="rId3">
            <a:alphaModFix/>
          </a:blip>
          <a:srcRect b="0" l="0" r="0" t="0"/>
          <a:stretch/>
        </p:blipFill>
        <p:spPr>
          <a:xfrm>
            <a:off x="9738525" y="2993780"/>
            <a:ext cx="488753" cy="870456"/>
          </a:xfrm>
          <a:prstGeom prst="rect">
            <a:avLst/>
          </a:prstGeom>
          <a:noFill/>
          <a:ln>
            <a:noFill/>
          </a:ln>
        </p:spPr>
      </p:pic>
      <p:pic>
        <p:nvPicPr>
          <p:cNvPr descr="Бемоль — Википедия" id="182" name="Google Shape;182;p14"/>
          <p:cNvPicPr preferRelativeResize="0"/>
          <p:nvPr/>
        </p:nvPicPr>
        <p:blipFill rotWithShape="1">
          <a:blip r:embed="rId3">
            <a:alphaModFix/>
          </a:blip>
          <a:srcRect b="0" l="0" r="0" t="0"/>
          <a:stretch/>
        </p:blipFill>
        <p:spPr>
          <a:xfrm>
            <a:off x="9249772" y="2993780"/>
            <a:ext cx="488753" cy="870456"/>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6" name="Shape 186"/>
        <p:cNvGrpSpPr/>
        <p:nvPr/>
      </p:nvGrpSpPr>
      <p:grpSpPr>
        <a:xfrm>
          <a:off x="0" y="0"/>
          <a:ext cx="0" cy="0"/>
          <a:chOff x="0" y="0"/>
          <a:chExt cx="0" cy="0"/>
        </a:xfrm>
      </p:grpSpPr>
      <p:sp>
        <p:nvSpPr>
          <p:cNvPr id="187" name="Google Shape;187;p15"/>
          <p:cNvSpPr txBox="1"/>
          <p:nvPr>
            <p:ph idx="1" type="body"/>
          </p:nvPr>
        </p:nvSpPr>
        <p:spPr>
          <a:xfrm>
            <a:off x="645885" y="979715"/>
            <a:ext cx="10900229" cy="5878285"/>
          </a:xfrm>
          <a:prstGeom prst="rect">
            <a:avLst/>
          </a:prstGeom>
          <a:noFill/>
          <a:ln>
            <a:noFill/>
          </a:ln>
        </p:spPr>
        <p:txBody>
          <a:bodyPr anchorCtr="0" anchor="t" bIns="45700" lIns="91425" spcFirstLastPara="1" rIns="91425" wrap="square" tIns="45700">
            <a:noAutofit/>
          </a:bodyPr>
          <a:lstStyle/>
          <a:p>
            <a:pPr indent="0" lvl="0" marL="0" rtl="0" algn="just">
              <a:lnSpc>
                <a:spcPct val="90000"/>
              </a:lnSpc>
              <a:spcBef>
                <a:spcPts val="0"/>
              </a:spcBef>
              <a:spcAft>
                <a:spcPts val="0"/>
              </a:spcAft>
              <a:buSzPts val="3400"/>
              <a:buNone/>
            </a:pPr>
            <a:r>
              <a:rPr b="1" lang="mn-MN" sz="4000">
                <a:latin typeface="Times New Roman"/>
                <a:ea typeface="Times New Roman"/>
                <a:cs typeface="Times New Roman"/>
                <a:sym typeface="Times New Roman"/>
              </a:rPr>
              <a:t>Энгармонизм</a:t>
            </a:r>
            <a:endParaRPr sz="4000">
              <a:latin typeface="Times New Roman"/>
              <a:ea typeface="Times New Roman"/>
              <a:cs typeface="Times New Roman"/>
              <a:sym typeface="Times New Roman"/>
            </a:endParaRPr>
          </a:p>
          <a:p>
            <a:pPr indent="0" lvl="0" marL="0" rtl="0" algn="just">
              <a:lnSpc>
                <a:spcPct val="90000"/>
              </a:lnSpc>
              <a:spcBef>
                <a:spcPts val="1200"/>
              </a:spcBef>
              <a:spcAft>
                <a:spcPts val="0"/>
              </a:spcAft>
              <a:buSzPts val="3400"/>
              <a:buNone/>
            </a:pPr>
            <a:r>
              <a:rPr lang="mn-MN" sz="4000">
                <a:latin typeface="Times New Roman"/>
                <a:ea typeface="Times New Roman"/>
                <a:cs typeface="Times New Roman"/>
                <a:sym typeface="Times New Roman"/>
              </a:rPr>
              <a:t>Октавын бүх хагас шат ижил тэнцүү болохоор аливаа үүсмэл өрөг нь бүтэн шатны зайнд зэрэгцэн орших хоёр үндсэн өргийн нэгнийх нь дан дээшлүүлэг, нөгөөгийх нь дан доошлуулга болно гэсэн үг. Төгөлдөр хуурын хар даруул бүрийн өмнө нь ч, хойно нь ч цагаан даруул байгаа. </a:t>
            </a:r>
            <a:endParaRPr sz="4000">
              <a:latin typeface="Times New Roman"/>
              <a:ea typeface="Times New Roman"/>
              <a:cs typeface="Times New Roman"/>
              <a:sym typeface="Times New Roman"/>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1" name="Shape 191"/>
        <p:cNvGrpSpPr/>
        <p:nvPr/>
      </p:nvGrpSpPr>
      <p:grpSpPr>
        <a:xfrm>
          <a:off x="0" y="0"/>
          <a:ext cx="0" cy="0"/>
          <a:chOff x="0" y="0"/>
          <a:chExt cx="0" cy="0"/>
        </a:xfrm>
      </p:grpSpPr>
      <p:sp>
        <p:nvSpPr>
          <p:cNvPr id="192" name="Google Shape;192;p16"/>
          <p:cNvSpPr txBox="1"/>
          <p:nvPr>
            <p:ph idx="1" type="body"/>
          </p:nvPr>
        </p:nvSpPr>
        <p:spPr>
          <a:xfrm>
            <a:off x="1066800" y="1226051"/>
            <a:ext cx="10058400" cy="4050792"/>
          </a:xfrm>
          <a:prstGeom prst="rect">
            <a:avLst/>
          </a:prstGeom>
          <a:noFill/>
          <a:ln>
            <a:noFill/>
          </a:ln>
        </p:spPr>
        <p:txBody>
          <a:bodyPr anchorCtr="0" anchor="t" bIns="45700" lIns="91425" spcFirstLastPara="1" rIns="91425" wrap="square" tIns="45700">
            <a:noAutofit/>
          </a:bodyPr>
          <a:lstStyle/>
          <a:p>
            <a:pPr indent="0" lvl="0" marL="0" rtl="0" algn="just">
              <a:lnSpc>
                <a:spcPct val="90000"/>
              </a:lnSpc>
              <a:spcBef>
                <a:spcPts val="0"/>
              </a:spcBef>
              <a:spcAft>
                <a:spcPts val="0"/>
              </a:spcAft>
              <a:buSzPts val="3400"/>
              <a:buNone/>
            </a:pPr>
            <a:r>
              <a:rPr lang="mn-MN" sz="4000">
                <a:latin typeface="Times New Roman"/>
                <a:ea typeface="Times New Roman"/>
                <a:cs typeface="Times New Roman"/>
                <a:sym typeface="Times New Roman"/>
              </a:rPr>
              <a:t>Тэгэхээр хар даруул бүр доорхи цагаан даруулын дан дээшлүүлэг, дээрх цагаан даруулын дан доошлуулга болох ба нэр нь өөр ч дуурьсал нь яг ижил юм. Жишээ нь до, ре хоёрын дунд байрлах хар даруул до-гийн дан дээшлүүлэг, буюу до диез, ре-гийн дан доошлуулга буюу ре бемоль нэр нь өөр болохоор бичлэг нь мэдээж өөр байж таарна. </a:t>
            </a:r>
            <a:endParaRPr sz="4000"/>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6" name="Shape 196"/>
        <p:cNvGrpSpPr/>
        <p:nvPr/>
      </p:nvGrpSpPr>
      <p:grpSpPr>
        <a:xfrm>
          <a:off x="0" y="0"/>
          <a:ext cx="0" cy="0"/>
          <a:chOff x="0" y="0"/>
          <a:chExt cx="0" cy="0"/>
        </a:xfrm>
      </p:grpSpPr>
      <p:sp>
        <p:nvSpPr>
          <p:cNvPr id="197" name="Google Shape;197;p17"/>
          <p:cNvSpPr txBox="1"/>
          <p:nvPr>
            <p:ph idx="1" type="body"/>
          </p:nvPr>
        </p:nvSpPr>
        <p:spPr>
          <a:xfrm>
            <a:off x="645885" y="1359128"/>
            <a:ext cx="10900229" cy="4139743"/>
          </a:xfrm>
          <a:prstGeom prst="rect">
            <a:avLst/>
          </a:prstGeom>
          <a:noFill/>
          <a:ln>
            <a:noFill/>
          </a:ln>
        </p:spPr>
        <p:txBody>
          <a:bodyPr anchorCtr="0" anchor="t" bIns="45700" lIns="91425" spcFirstLastPara="1" rIns="91425" wrap="square" tIns="45700">
            <a:noAutofit/>
          </a:bodyPr>
          <a:lstStyle/>
          <a:p>
            <a:pPr indent="0" lvl="0" marL="0" rtl="0" algn="just">
              <a:lnSpc>
                <a:spcPct val="90000"/>
              </a:lnSpc>
              <a:spcBef>
                <a:spcPts val="0"/>
              </a:spcBef>
              <a:spcAft>
                <a:spcPts val="0"/>
              </a:spcAft>
              <a:buSzPts val="3400"/>
              <a:buNone/>
            </a:pPr>
            <a:r>
              <a:rPr lang="mn-MN" sz="4000">
                <a:latin typeface="Times New Roman"/>
                <a:ea typeface="Times New Roman"/>
                <a:cs typeface="Times New Roman"/>
                <a:sym typeface="Times New Roman"/>
              </a:rPr>
              <a:t>Ингэж өөрөөр нэрлэгдэж, өөрөөр бичигдэх атлаа ижил дуурьсахыг эгшгийн ижилсэл буюу энгармон (enharmonios гэсэн герег үгээс гаралтай, таарах, тохирох, давхцах гэсэн утгатай) гэдэг нь: до-диез=ре бемоль, ре диез=ми бемоль, си=до бемоль, фа=ми диез, соль диез=ля бемоль г.м.</a:t>
            </a:r>
            <a:endParaRPr sz="4000">
              <a:latin typeface="Times New Roman"/>
              <a:ea typeface="Times New Roman"/>
              <a:cs typeface="Times New Roman"/>
              <a:sym typeface="Times New Roman"/>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1" name="Shape 201"/>
        <p:cNvGrpSpPr/>
        <p:nvPr/>
      </p:nvGrpSpPr>
      <p:grpSpPr>
        <a:xfrm>
          <a:off x="0" y="0"/>
          <a:ext cx="0" cy="0"/>
          <a:chOff x="0" y="0"/>
          <a:chExt cx="0" cy="0"/>
        </a:xfrm>
      </p:grpSpPr>
      <p:pic>
        <p:nvPicPr>
          <p:cNvPr descr="different keys on piano,Quality assurance,protein-burger.com" id="202" name="Google Shape;202;p18"/>
          <p:cNvPicPr preferRelativeResize="0"/>
          <p:nvPr>
            <p:ph idx="1" type="body"/>
          </p:nvPr>
        </p:nvPicPr>
        <p:blipFill rotWithShape="1">
          <a:blip r:embed="rId3">
            <a:alphaModFix/>
          </a:blip>
          <a:srcRect b="18518" l="0" r="0" t="18233"/>
          <a:stretch/>
        </p:blipFill>
        <p:spPr>
          <a:xfrm>
            <a:off x="489404" y="426911"/>
            <a:ext cx="11180082" cy="5640060"/>
          </a:xfrm>
          <a:prstGeom prst="rect">
            <a:avLst/>
          </a:prstGeom>
          <a:noFill/>
          <a:ln>
            <a:noFill/>
          </a:ln>
        </p:spPr>
      </p:pic>
      <p:sp>
        <p:nvSpPr>
          <p:cNvPr id="203" name="Google Shape;203;p18"/>
          <p:cNvSpPr txBox="1"/>
          <p:nvPr/>
        </p:nvSpPr>
        <p:spPr>
          <a:xfrm>
            <a:off x="2349621" y="6438921"/>
            <a:ext cx="7492753" cy="27699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mn-MN" sz="1200">
                <a:solidFill>
                  <a:schemeClr val="dk1"/>
                </a:solidFill>
                <a:latin typeface="Times New Roman"/>
                <a:ea typeface="Times New Roman"/>
                <a:cs typeface="Times New Roman"/>
                <a:sym typeface="Times New Roman"/>
              </a:rPr>
              <a:t>https://www.forsaleshops.ml/products.aspx?cname=different+keys+on+piano&amp;cid=45</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7" name="Shape 207"/>
        <p:cNvGrpSpPr/>
        <p:nvPr/>
      </p:nvGrpSpPr>
      <p:grpSpPr>
        <a:xfrm>
          <a:off x="0" y="0"/>
          <a:ext cx="0" cy="0"/>
          <a:chOff x="0" y="0"/>
          <a:chExt cx="0" cy="0"/>
        </a:xfrm>
      </p:grpSpPr>
      <p:sp>
        <p:nvSpPr>
          <p:cNvPr id="208" name="Google Shape;208;p19"/>
          <p:cNvSpPr txBox="1"/>
          <p:nvPr>
            <p:ph idx="1" type="body"/>
          </p:nvPr>
        </p:nvSpPr>
        <p:spPr>
          <a:xfrm>
            <a:off x="1010847" y="624115"/>
            <a:ext cx="10170305" cy="5373914"/>
          </a:xfrm>
          <a:prstGeom prst="rect">
            <a:avLst/>
          </a:prstGeom>
          <a:noFill/>
          <a:ln>
            <a:noFill/>
          </a:ln>
        </p:spPr>
        <p:txBody>
          <a:bodyPr anchorCtr="0" anchor="t" bIns="45700" lIns="91425" spcFirstLastPara="1" rIns="91425" wrap="square" tIns="45700">
            <a:noAutofit/>
          </a:bodyPr>
          <a:lstStyle/>
          <a:p>
            <a:pPr indent="0" lvl="0" marL="0" rtl="0" algn="just">
              <a:lnSpc>
                <a:spcPct val="90000"/>
              </a:lnSpc>
              <a:spcBef>
                <a:spcPts val="0"/>
              </a:spcBef>
              <a:spcAft>
                <a:spcPts val="0"/>
              </a:spcAft>
              <a:buSzPts val="3400"/>
              <a:buNone/>
            </a:pPr>
            <a:r>
              <a:rPr b="1" lang="mn-MN" sz="4000">
                <a:latin typeface="Times New Roman"/>
                <a:ea typeface="Times New Roman"/>
                <a:cs typeface="Times New Roman"/>
                <a:sym typeface="Times New Roman"/>
              </a:rPr>
              <a:t>Үүсмэл өргүүдийг нэрлэх</a:t>
            </a:r>
            <a:endParaRPr sz="4000">
              <a:latin typeface="Times New Roman"/>
              <a:ea typeface="Times New Roman"/>
              <a:cs typeface="Times New Roman"/>
              <a:sym typeface="Times New Roman"/>
            </a:endParaRPr>
          </a:p>
          <a:p>
            <a:pPr indent="0" lvl="0" marL="0" rtl="0" algn="just">
              <a:lnSpc>
                <a:spcPct val="90000"/>
              </a:lnSpc>
              <a:spcBef>
                <a:spcPts val="1200"/>
              </a:spcBef>
              <a:spcAft>
                <a:spcPts val="0"/>
              </a:spcAft>
              <a:buSzPts val="3400"/>
              <a:buNone/>
            </a:pPr>
            <a:r>
              <a:rPr lang="mn-MN" sz="4000">
                <a:latin typeface="Times New Roman"/>
                <a:ea typeface="Times New Roman"/>
                <a:cs typeface="Times New Roman"/>
                <a:sym typeface="Times New Roman"/>
              </a:rPr>
              <a:t>Эгшгийг үсгээр тэмдэглэдгийн адил дээшилсэн ба давхар дээшилсэн, доошилсон ба давхар доошилсон эгшгийн латин хэлний дан ба давхар үеэр дуудаж нэрлэдэг. Тэгэхдээ: </a:t>
            </a:r>
            <a:endParaRPr sz="4000">
              <a:latin typeface="Times New Roman"/>
              <a:ea typeface="Times New Roman"/>
              <a:cs typeface="Times New Roman"/>
              <a:sym typeface="Times New Roman"/>
            </a:endParaRPr>
          </a:p>
          <a:p>
            <a:pPr indent="-215900" lvl="0" marL="182880" rtl="0" algn="just">
              <a:lnSpc>
                <a:spcPct val="90000"/>
              </a:lnSpc>
              <a:spcBef>
                <a:spcPts val="1200"/>
              </a:spcBef>
              <a:spcAft>
                <a:spcPts val="0"/>
              </a:spcAft>
              <a:buSzPts val="3400"/>
              <a:buChar char="▪"/>
            </a:pPr>
            <a:r>
              <a:rPr lang="mn-MN" sz="4000">
                <a:latin typeface="Times New Roman"/>
                <a:ea typeface="Times New Roman"/>
                <a:cs typeface="Times New Roman"/>
                <a:sym typeface="Times New Roman"/>
              </a:rPr>
              <a:t>диезийг -is; </a:t>
            </a:r>
            <a:endParaRPr/>
          </a:p>
          <a:p>
            <a:pPr indent="-215900" lvl="0" marL="182880" rtl="0" algn="just">
              <a:lnSpc>
                <a:spcPct val="90000"/>
              </a:lnSpc>
              <a:spcBef>
                <a:spcPts val="1200"/>
              </a:spcBef>
              <a:spcAft>
                <a:spcPts val="0"/>
              </a:spcAft>
              <a:buSzPts val="3400"/>
              <a:buChar char="▪"/>
            </a:pPr>
            <a:r>
              <a:rPr lang="mn-MN" sz="4000">
                <a:latin typeface="Times New Roman"/>
                <a:ea typeface="Times New Roman"/>
                <a:cs typeface="Times New Roman"/>
                <a:sym typeface="Times New Roman"/>
              </a:rPr>
              <a:t>дубль диезийг -isis; </a:t>
            </a:r>
            <a:endParaRPr/>
          </a:p>
          <a:p>
            <a:pPr indent="-215900" lvl="0" marL="182880" rtl="0" algn="just">
              <a:lnSpc>
                <a:spcPct val="90000"/>
              </a:lnSpc>
              <a:spcBef>
                <a:spcPts val="1200"/>
              </a:spcBef>
              <a:spcAft>
                <a:spcPts val="0"/>
              </a:spcAft>
              <a:buSzPts val="3400"/>
              <a:buChar char="▪"/>
            </a:pPr>
            <a:r>
              <a:rPr lang="mn-MN" sz="4000">
                <a:latin typeface="Times New Roman"/>
                <a:ea typeface="Times New Roman"/>
                <a:cs typeface="Times New Roman"/>
                <a:sym typeface="Times New Roman"/>
              </a:rPr>
              <a:t>бемолийг -es (эс), </a:t>
            </a:r>
            <a:endParaRPr sz="4000">
              <a:latin typeface="Times New Roman"/>
              <a:ea typeface="Times New Roman"/>
              <a:cs typeface="Times New Roman"/>
              <a:sym typeface="Times New Roman"/>
            </a:endParaRPr>
          </a:p>
          <a:p>
            <a:pPr indent="-215900" lvl="0" marL="182880" rtl="0" algn="just">
              <a:lnSpc>
                <a:spcPct val="90000"/>
              </a:lnSpc>
              <a:spcBef>
                <a:spcPts val="1200"/>
              </a:spcBef>
              <a:spcAft>
                <a:spcPts val="0"/>
              </a:spcAft>
              <a:buSzPts val="3400"/>
              <a:buChar char="▪"/>
            </a:pPr>
            <a:r>
              <a:rPr lang="mn-MN" sz="4000">
                <a:latin typeface="Times New Roman"/>
                <a:ea typeface="Times New Roman"/>
                <a:cs typeface="Times New Roman"/>
                <a:sym typeface="Times New Roman"/>
              </a:rPr>
              <a:t>дубль бемолийг –eses гэдэг.</a:t>
            </a:r>
            <a:endParaRPr sz="4000">
              <a:latin typeface="Times New Roman"/>
              <a:ea typeface="Times New Roman"/>
              <a:cs typeface="Times New Roman"/>
              <a:sym typeface="Times New Roman"/>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2" name="Shape 212"/>
        <p:cNvGrpSpPr/>
        <p:nvPr/>
      </p:nvGrpSpPr>
      <p:grpSpPr>
        <a:xfrm>
          <a:off x="0" y="0"/>
          <a:ext cx="0" cy="0"/>
          <a:chOff x="0" y="0"/>
          <a:chExt cx="0" cy="0"/>
        </a:xfrm>
      </p:grpSpPr>
      <p:sp>
        <p:nvSpPr>
          <p:cNvPr id="213" name="Google Shape;213;p20"/>
          <p:cNvSpPr txBox="1"/>
          <p:nvPr>
            <p:ph idx="1" type="body"/>
          </p:nvPr>
        </p:nvSpPr>
        <p:spPr>
          <a:xfrm>
            <a:off x="1069848" y="841829"/>
            <a:ext cx="10058400" cy="5330371"/>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SzPts val="3400"/>
              <a:buNone/>
            </a:pPr>
            <a:r>
              <a:rPr lang="mn-MN" sz="4000">
                <a:latin typeface="Times New Roman"/>
                <a:ea typeface="Times New Roman"/>
                <a:cs typeface="Times New Roman"/>
                <a:sym typeface="Times New Roman"/>
              </a:rPr>
              <a:t>Фа диез=fis; до бемоль=ces; си диез=his; фа бемоль=fes г.м. Харин эртний эгшгийн эгнээнд үндсэн эгшигт тооцогдож байсан си бемолийг B (   ) - гээр тэмдэглэнэ.</a:t>
            </a:r>
            <a:endParaRPr sz="4000">
              <a:latin typeface="Times New Roman"/>
              <a:ea typeface="Times New Roman"/>
              <a:cs typeface="Times New Roman"/>
              <a:sym typeface="Times New Roman"/>
            </a:endParaRPr>
          </a:p>
          <a:p>
            <a:pPr indent="0" lvl="0" marL="0" rtl="0" algn="l">
              <a:lnSpc>
                <a:spcPct val="90000"/>
              </a:lnSpc>
              <a:spcBef>
                <a:spcPts val="1200"/>
              </a:spcBef>
              <a:spcAft>
                <a:spcPts val="0"/>
              </a:spcAft>
              <a:buSzPts val="3400"/>
              <a:buNone/>
            </a:pPr>
            <a:r>
              <a:rPr lang="mn-MN" sz="4000">
                <a:latin typeface="Times New Roman"/>
                <a:ea typeface="Times New Roman"/>
                <a:cs typeface="Times New Roman"/>
                <a:sym typeface="Times New Roman"/>
              </a:rPr>
              <a:t>Нэгэнт дээшлүүлсэн юм уу доошлуулсан өргийг хүчингүй болгож үндсэн өргийг сэргээхийг бекарь (францаар B carre) гэж нэрлэн (   ) - зурлагаар тэмдэглэнэ.</a:t>
            </a:r>
            <a:endParaRPr sz="4000">
              <a:latin typeface="Times New Roman"/>
              <a:ea typeface="Times New Roman"/>
              <a:cs typeface="Times New Roman"/>
              <a:sym typeface="Times New Roman"/>
            </a:endParaRPr>
          </a:p>
        </p:txBody>
      </p:sp>
      <p:pic>
        <p:nvPicPr>
          <p:cNvPr descr="Бемоль — Википедия" id="214" name="Google Shape;214;p20"/>
          <p:cNvPicPr preferRelativeResize="0"/>
          <p:nvPr/>
        </p:nvPicPr>
        <p:blipFill rotWithShape="1">
          <a:blip r:embed="rId3">
            <a:alphaModFix/>
          </a:blip>
          <a:srcRect b="0" l="0" r="0" t="0"/>
          <a:stretch/>
        </p:blipFill>
        <p:spPr>
          <a:xfrm>
            <a:off x="4022090" y="2467429"/>
            <a:ext cx="274139" cy="566055"/>
          </a:xfrm>
          <a:prstGeom prst="rect">
            <a:avLst/>
          </a:prstGeom>
          <a:noFill/>
          <a:ln>
            <a:noFill/>
          </a:ln>
        </p:spPr>
      </p:pic>
      <p:pic>
        <p:nvPicPr>
          <p:cNvPr descr="Бекар — Википедия" id="215" name="Google Shape;215;p20"/>
          <p:cNvPicPr preferRelativeResize="0"/>
          <p:nvPr/>
        </p:nvPicPr>
        <p:blipFill rotWithShape="1">
          <a:blip r:embed="rId4">
            <a:alphaModFix/>
          </a:blip>
          <a:srcRect b="0" l="0" r="0" t="0"/>
          <a:stretch/>
        </p:blipFill>
        <p:spPr>
          <a:xfrm>
            <a:off x="3065508" y="4843009"/>
            <a:ext cx="200206" cy="744992"/>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9" name="Shape 219"/>
        <p:cNvGrpSpPr/>
        <p:nvPr/>
      </p:nvGrpSpPr>
      <p:grpSpPr>
        <a:xfrm>
          <a:off x="0" y="0"/>
          <a:ext cx="0" cy="0"/>
          <a:chOff x="0" y="0"/>
          <a:chExt cx="0" cy="0"/>
        </a:xfrm>
      </p:grpSpPr>
      <p:sp>
        <p:nvSpPr>
          <p:cNvPr id="220" name="Google Shape;220;p21"/>
          <p:cNvSpPr txBox="1"/>
          <p:nvPr>
            <p:ph type="title"/>
          </p:nvPr>
        </p:nvSpPr>
        <p:spPr>
          <a:xfrm>
            <a:off x="1066800" y="635834"/>
            <a:ext cx="10058400" cy="1286112"/>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SzPts val="3600"/>
              <a:buFont typeface="Times New Roman"/>
              <a:buNone/>
            </a:pPr>
            <a:r>
              <a:rPr b="1" lang="mn-MN" sz="3600">
                <a:latin typeface="Times New Roman"/>
                <a:ea typeface="Times New Roman"/>
                <a:cs typeface="Times New Roman"/>
                <a:sym typeface="Times New Roman"/>
              </a:rPr>
              <a:t>3.ДИАТОНИК БА ХРОМАТИК ХАГАС, БҮТЭН ТОН /DIATONIC AND CHROMATIC SEMI-FULL TONES/</a:t>
            </a:r>
            <a:endParaRPr sz="3600">
              <a:latin typeface="Times New Roman"/>
              <a:ea typeface="Times New Roman"/>
              <a:cs typeface="Times New Roman"/>
              <a:sym typeface="Times New Roman"/>
            </a:endParaRPr>
          </a:p>
        </p:txBody>
      </p:sp>
      <p:sp>
        <p:nvSpPr>
          <p:cNvPr id="221" name="Google Shape;221;p21"/>
          <p:cNvSpPr txBox="1"/>
          <p:nvPr>
            <p:ph idx="1" type="body"/>
          </p:nvPr>
        </p:nvSpPr>
        <p:spPr>
          <a:xfrm>
            <a:off x="1066800" y="2339196"/>
            <a:ext cx="10058400" cy="3014040"/>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SzPts val="3400"/>
              <a:buNone/>
            </a:pPr>
            <a:r>
              <a:rPr b="1" lang="mn-MN" sz="4000">
                <a:latin typeface="Times New Roman"/>
                <a:ea typeface="Times New Roman"/>
                <a:cs typeface="Times New Roman"/>
                <a:sym typeface="Times New Roman"/>
              </a:rPr>
              <a:t>Диатоник хагас тон- </a:t>
            </a:r>
            <a:r>
              <a:rPr lang="mn-MN" sz="4000">
                <a:latin typeface="Times New Roman"/>
                <a:ea typeface="Times New Roman"/>
                <a:cs typeface="Times New Roman"/>
                <a:sym typeface="Times New Roman"/>
              </a:rPr>
              <a:t>хоёр </a:t>
            </a:r>
            <a:r>
              <a:rPr b="1" lang="mn-MN" sz="4000">
                <a:latin typeface="Times New Roman"/>
                <a:ea typeface="Times New Roman"/>
                <a:cs typeface="Times New Roman"/>
                <a:sym typeface="Times New Roman"/>
              </a:rPr>
              <a:t>өөр</a:t>
            </a:r>
            <a:r>
              <a:rPr lang="mn-MN" sz="4000">
                <a:latin typeface="Times New Roman"/>
                <a:ea typeface="Times New Roman"/>
                <a:cs typeface="Times New Roman"/>
                <a:sym typeface="Times New Roman"/>
              </a:rPr>
              <a:t> нотны хоорондох хагас тоныг хэлнэ (до-ре бемоль)</a:t>
            </a:r>
            <a:endParaRPr/>
          </a:p>
          <a:p>
            <a:pPr indent="0" lvl="0" marL="0" rtl="0" algn="l">
              <a:lnSpc>
                <a:spcPct val="90000"/>
              </a:lnSpc>
              <a:spcBef>
                <a:spcPts val="1200"/>
              </a:spcBef>
              <a:spcAft>
                <a:spcPts val="0"/>
              </a:spcAft>
              <a:buSzPts val="3400"/>
              <a:buNone/>
            </a:pPr>
            <a:r>
              <a:rPr b="1" lang="mn-MN" sz="4000">
                <a:latin typeface="Times New Roman"/>
                <a:ea typeface="Times New Roman"/>
                <a:cs typeface="Times New Roman"/>
                <a:sym typeface="Times New Roman"/>
              </a:rPr>
              <a:t>Хроматик хагас тон- </a:t>
            </a:r>
            <a:r>
              <a:rPr lang="mn-MN" sz="4000">
                <a:latin typeface="Times New Roman"/>
                <a:ea typeface="Times New Roman"/>
                <a:cs typeface="Times New Roman"/>
                <a:sym typeface="Times New Roman"/>
              </a:rPr>
              <a:t>хоёр </a:t>
            </a:r>
            <a:r>
              <a:rPr b="1" lang="mn-MN" sz="4000">
                <a:latin typeface="Times New Roman"/>
                <a:ea typeface="Times New Roman"/>
                <a:cs typeface="Times New Roman"/>
                <a:sym typeface="Times New Roman"/>
              </a:rPr>
              <a:t>ижил </a:t>
            </a:r>
            <a:r>
              <a:rPr lang="mn-MN" sz="4000">
                <a:latin typeface="Times New Roman"/>
                <a:ea typeface="Times New Roman"/>
                <a:cs typeface="Times New Roman"/>
                <a:sym typeface="Times New Roman"/>
              </a:rPr>
              <a:t>нотны хоорондох хагас тоныг хэлнэ (до-до диез)</a:t>
            </a:r>
            <a:endParaRPr/>
          </a:p>
        </p:txBody>
      </p:sp>
      <p:sp>
        <p:nvSpPr>
          <p:cNvPr id="222" name="Google Shape;222;p21"/>
          <p:cNvSpPr txBox="1"/>
          <p:nvPr/>
        </p:nvSpPr>
        <p:spPr>
          <a:xfrm>
            <a:off x="1448540" y="5887687"/>
            <a:ext cx="9294920" cy="27699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mn-MN" sz="1200">
                <a:solidFill>
                  <a:schemeClr val="dk1"/>
                </a:solidFill>
                <a:latin typeface="Times New Roman"/>
                <a:ea typeface="Times New Roman"/>
                <a:cs typeface="Times New Roman"/>
                <a:sym typeface="Times New Roman"/>
              </a:rPr>
              <a:t>Хөгжмийн онолыг сурах хялбарчилсан хичээлүүд, Ц.Жамъян, Цээл эрдэнэ, Улаанбаатар 2007, Х.6</a:t>
            </a:r>
            <a:endParaRPr sz="1200">
              <a:solidFill>
                <a:schemeClr val="dk1"/>
              </a:solidFill>
              <a:latin typeface="Times New Roman"/>
              <a:ea typeface="Times New Roman"/>
              <a:cs typeface="Times New Roman"/>
              <a:sym typeface="Times New Roman"/>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6" name="Shape 226"/>
        <p:cNvGrpSpPr/>
        <p:nvPr/>
      </p:nvGrpSpPr>
      <p:grpSpPr>
        <a:xfrm>
          <a:off x="0" y="0"/>
          <a:ext cx="0" cy="0"/>
          <a:chOff x="0" y="0"/>
          <a:chExt cx="0" cy="0"/>
        </a:xfrm>
      </p:grpSpPr>
      <p:sp>
        <p:nvSpPr>
          <p:cNvPr id="227" name="Google Shape;227;p22"/>
          <p:cNvSpPr txBox="1"/>
          <p:nvPr>
            <p:ph idx="1" type="body"/>
          </p:nvPr>
        </p:nvSpPr>
        <p:spPr>
          <a:xfrm>
            <a:off x="1066800" y="1606503"/>
            <a:ext cx="10058400" cy="4050792"/>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SzPts val="3400"/>
              <a:buNone/>
            </a:pPr>
            <a:r>
              <a:rPr lang="mn-MN" sz="4000">
                <a:latin typeface="Times New Roman"/>
                <a:ea typeface="Times New Roman"/>
                <a:cs typeface="Times New Roman"/>
                <a:sym typeface="Times New Roman"/>
              </a:rPr>
              <a:t>Дээр хэлсэнээр эгшгийн эрэмбийн үндсэн 7 өрөгт 2 хагас шат байсан билээ. (ми-фа, си-до) Эдгээр хагас шатаас гадна өөр өөр </a:t>
            </a:r>
            <a:r>
              <a:rPr b="1" lang="mn-MN" sz="4000">
                <a:latin typeface="Times New Roman"/>
                <a:ea typeface="Times New Roman"/>
                <a:cs typeface="Times New Roman"/>
                <a:sym typeface="Times New Roman"/>
              </a:rPr>
              <a:t>диатоник хагас шат</a:t>
            </a:r>
            <a:r>
              <a:rPr lang="mn-MN" sz="4000">
                <a:latin typeface="Times New Roman"/>
                <a:ea typeface="Times New Roman"/>
                <a:cs typeface="Times New Roman"/>
                <a:sym typeface="Times New Roman"/>
              </a:rPr>
              <a:t> байна. Энэ нь үндсэн өрөг ба түүний зэргэлдээх үүсмэл өргийн хооронд бий болно</a:t>
            </a:r>
            <a:endParaRPr sz="4000">
              <a:latin typeface="Times New Roman"/>
              <a:ea typeface="Times New Roman"/>
              <a:cs typeface="Times New Roman"/>
              <a:sym typeface="Times New Roman"/>
            </a:endParaRPr>
          </a:p>
          <a:p>
            <a:pPr indent="0" lvl="0" marL="0" rtl="0" algn="just">
              <a:lnSpc>
                <a:spcPct val="90000"/>
              </a:lnSpc>
              <a:spcBef>
                <a:spcPts val="1200"/>
              </a:spcBef>
              <a:spcAft>
                <a:spcPts val="0"/>
              </a:spcAft>
              <a:buSzPts val="3400"/>
              <a:buNone/>
            </a:pPr>
            <a:r>
              <a:t/>
            </a:r>
            <a:endParaRPr sz="4000">
              <a:latin typeface="Times New Roman"/>
              <a:ea typeface="Times New Roman"/>
              <a:cs typeface="Times New Roman"/>
              <a:sym typeface="Times New Roman"/>
            </a:endParaRPr>
          </a:p>
        </p:txBody>
      </p:sp>
      <p:sp>
        <p:nvSpPr>
          <p:cNvPr id="228" name="Google Shape;228;p22"/>
          <p:cNvSpPr txBox="1"/>
          <p:nvPr/>
        </p:nvSpPr>
        <p:spPr>
          <a:xfrm>
            <a:off x="2283041" y="5935618"/>
            <a:ext cx="7625918" cy="27699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mn-MN" sz="1200">
                <a:solidFill>
                  <a:schemeClr val="dk1"/>
                </a:solidFill>
                <a:latin typeface="Times New Roman"/>
                <a:ea typeface="Times New Roman"/>
                <a:cs typeface="Times New Roman"/>
                <a:sym typeface="Times New Roman"/>
              </a:rPr>
              <a:t>Хөгжмийн онол, В.Вахромеев, Бемби сан, Улаанбаатар 2012,Х.9</a:t>
            </a:r>
            <a:endParaRPr sz="1200">
              <a:solidFill>
                <a:schemeClr val="dk1"/>
              </a:solidFill>
              <a:latin typeface="Times New Roman"/>
              <a:ea typeface="Times New Roman"/>
              <a:cs typeface="Times New Roman"/>
              <a:sym typeface="Times New Roman"/>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2" name="Shape 232"/>
        <p:cNvGrpSpPr/>
        <p:nvPr/>
      </p:nvGrpSpPr>
      <p:grpSpPr>
        <a:xfrm>
          <a:off x="0" y="0"/>
          <a:ext cx="0" cy="0"/>
          <a:chOff x="0" y="0"/>
          <a:chExt cx="0" cy="0"/>
        </a:xfrm>
      </p:grpSpPr>
      <p:sp>
        <p:nvSpPr>
          <p:cNvPr id="233" name="Google Shape;233;p23"/>
          <p:cNvSpPr txBox="1"/>
          <p:nvPr/>
        </p:nvSpPr>
        <p:spPr>
          <a:xfrm>
            <a:off x="2762094" y="580004"/>
            <a:ext cx="7271657" cy="70788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mn-MN" sz="4000">
                <a:solidFill>
                  <a:schemeClr val="dk1"/>
                </a:solidFill>
                <a:latin typeface="Times New Roman"/>
                <a:ea typeface="Times New Roman"/>
                <a:cs typeface="Times New Roman"/>
                <a:sym typeface="Times New Roman"/>
              </a:rPr>
              <a:t>Диатоник хагас шат</a:t>
            </a:r>
            <a:endParaRPr sz="4000">
              <a:solidFill>
                <a:schemeClr val="dk1"/>
              </a:solidFill>
              <a:latin typeface="Times New Roman"/>
              <a:ea typeface="Times New Roman"/>
              <a:cs typeface="Times New Roman"/>
              <a:sym typeface="Times New Roman"/>
            </a:endParaRPr>
          </a:p>
        </p:txBody>
      </p:sp>
      <p:sp>
        <p:nvSpPr>
          <p:cNvPr id="234" name="Google Shape;234;p23"/>
          <p:cNvSpPr/>
          <p:nvPr/>
        </p:nvSpPr>
        <p:spPr>
          <a:xfrm>
            <a:off x="1667773" y="5470804"/>
            <a:ext cx="8089932"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a:solidFill>
                  <a:schemeClr val="dk1"/>
                </a:solidFill>
                <a:latin typeface="Times New Roman"/>
                <a:ea typeface="Times New Roman"/>
                <a:cs typeface="Times New Roman"/>
                <a:sym typeface="Times New Roman"/>
              </a:rPr>
              <a:t>Хөгжмийн онол, В.Вахромеев, Бемби сан, Улаанбаатар 2012,Х.9</a:t>
            </a:r>
            <a:endParaRPr>
              <a:solidFill>
                <a:schemeClr val="dk1"/>
              </a:solidFill>
              <a:latin typeface="Calibri"/>
              <a:ea typeface="Calibri"/>
              <a:cs typeface="Calibri"/>
              <a:sym typeface="Calibri"/>
            </a:endParaRPr>
          </a:p>
        </p:txBody>
      </p:sp>
      <p:pic>
        <p:nvPicPr>
          <p:cNvPr id="235" name="Google Shape;235;p23"/>
          <p:cNvPicPr preferRelativeResize="0"/>
          <p:nvPr/>
        </p:nvPicPr>
        <p:blipFill>
          <a:blip r:embed="rId3">
            <a:alphaModFix/>
          </a:blip>
          <a:stretch>
            <a:fillRect/>
          </a:stretch>
        </p:blipFill>
        <p:spPr>
          <a:xfrm>
            <a:off x="1819975" y="2700350"/>
            <a:ext cx="8213774" cy="1768775"/>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9" name="Shape 239"/>
        <p:cNvGrpSpPr/>
        <p:nvPr/>
      </p:nvGrpSpPr>
      <p:grpSpPr>
        <a:xfrm>
          <a:off x="0" y="0"/>
          <a:ext cx="0" cy="0"/>
          <a:chOff x="0" y="0"/>
          <a:chExt cx="0" cy="0"/>
        </a:xfrm>
      </p:grpSpPr>
      <p:sp>
        <p:nvSpPr>
          <p:cNvPr id="240" name="Google Shape;240;p24"/>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SzPts val="4000"/>
              <a:buFont typeface="Times New Roman"/>
              <a:buNone/>
            </a:pPr>
            <a:r>
              <a:rPr lang="mn-MN" sz="4000" cap="none">
                <a:latin typeface="Times New Roman"/>
                <a:ea typeface="Times New Roman"/>
                <a:cs typeface="Times New Roman"/>
                <a:sym typeface="Times New Roman"/>
              </a:rPr>
              <a:t>Эсвэл зэргэлдээ хоёр үүсмэл өргийн хооронд гарч ирнэ. </a:t>
            </a:r>
            <a:endParaRPr sz="4000" cap="none">
              <a:latin typeface="Times New Roman"/>
              <a:ea typeface="Times New Roman"/>
              <a:cs typeface="Times New Roman"/>
              <a:sym typeface="Times New Roman"/>
            </a:endParaRPr>
          </a:p>
        </p:txBody>
      </p:sp>
      <p:sp>
        <p:nvSpPr>
          <p:cNvPr id="241" name="Google Shape;241;p24"/>
          <p:cNvSpPr txBox="1"/>
          <p:nvPr/>
        </p:nvSpPr>
        <p:spPr>
          <a:xfrm>
            <a:off x="2462225" y="2141486"/>
            <a:ext cx="7750629" cy="70788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mn-MN" sz="4000">
                <a:solidFill>
                  <a:schemeClr val="dk1"/>
                </a:solidFill>
                <a:latin typeface="Times New Roman"/>
                <a:ea typeface="Times New Roman"/>
                <a:cs typeface="Times New Roman"/>
                <a:sym typeface="Times New Roman"/>
              </a:rPr>
              <a:t>Диатоник хагас шат</a:t>
            </a:r>
            <a:endParaRPr sz="4000">
              <a:solidFill>
                <a:schemeClr val="dk1"/>
              </a:solidFill>
              <a:latin typeface="Times New Roman"/>
              <a:ea typeface="Times New Roman"/>
              <a:cs typeface="Times New Roman"/>
              <a:sym typeface="Times New Roman"/>
            </a:endParaRPr>
          </a:p>
        </p:txBody>
      </p:sp>
      <p:sp>
        <p:nvSpPr>
          <p:cNvPr id="242" name="Google Shape;242;p24"/>
          <p:cNvSpPr/>
          <p:nvPr/>
        </p:nvSpPr>
        <p:spPr>
          <a:xfrm>
            <a:off x="1831676" y="5771397"/>
            <a:ext cx="7234686" cy="30777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1400">
                <a:solidFill>
                  <a:schemeClr val="dk1"/>
                </a:solidFill>
                <a:latin typeface="Times New Roman"/>
                <a:ea typeface="Times New Roman"/>
                <a:cs typeface="Times New Roman"/>
                <a:sym typeface="Times New Roman"/>
              </a:rPr>
              <a:t>Хөгжмийн онол, В.Вахромеев, Бемби сан, Улаанбаатар 2012,Х.10</a:t>
            </a:r>
            <a:endParaRPr sz="1400">
              <a:solidFill>
                <a:schemeClr val="dk1"/>
              </a:solidFill>
              <a:latin typeface="Calibri"/>
              <a:ea typeface="Calibri"/>
              <a:cs typeface="Calibri"/>
              <a:sym typeface="Calibri"/>
            </a:endParaRPr>
          </a:p>
        </p:txBody>
      </p:sp>
      <p:pic>
        <p:nvPicPr>
          <p:cNvPr id="243" name="Google Shape;243;p24"/>
          <p:cNvPicPr preferRelativeResize="0"/>
          <p:nvPr/>
        </p:nvPicPr>
        <p:blipFill>
          <a:blip r:embed="rId3">
            <a:alphaModFix/>
          </a:blip>
          <a:stretch>
            <a:fillRect/>
          </a:stretch>
        </p:blipFill>
        <p:spPr>
          <a:xfrm rot="10800000">
            <a:off x="1303274" y="3114976"/>
            <a:ext cx="8824026" cy="2120500"/>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7" name="Shape 247"/>
        <p:cNvGrpSpPr/>
        <p:nvPr/>
      </p:nvGrpSpPr>
      <p:grpSpPr>
        <a:xfrm>
          <a:off x="0" y="0"/>
          <a:ext cx="0" cy="0"/>
          <a:chOff x="0" y="0"/>
          <a:chExt cx="0" cy="0"/>
        </a:xfrm>
      </p:grpSpPr>
      <p:sp>
        <p:nvSpPr>
          <p:cNvPr id="248" name="Google Shape;248;p25"/>
          <p:cNvSpPr txBox="1"/>
          <p:nvPr>
            <p:ph type="title"/>
          </p:nvPr>
        </p:nvSpPr>
        <p:spPr>
          <a:xfrm>
            <a:off x="732969" y="844248"/>
            <a:ext cx="10726061" cy="1609344"/>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SzPts val="4000"/>
              <a:buFont typeface="Times New Roman"/>
              <a:buNone/>
            </a:pPr>
            <a:r>
              <a:rPr b="1" lang="mn-MN" sz="4000">
                <a:latin typeface="Times New Roman"/>
                <a:ea typeface="Times New Roman"/>
                <a:cs typeface="Times New Roman"/>
                <a:sym typeface="Times New Roman"/>
              </a:rPr>
              <a:t>ХРОМАТИК ХАГАС ШАТ НЬ:</a:t>
            </a:r>
            <a:br>
              <a:rPr lang="mn-MN" sz="4000">
                <a:latin typeface="Times New Roman"/>
                <a:ea typeface="Times New Roman"/>
                <a:cs typeface="Times New Roman"/>
                <a:sym typeface="Times New Roman"/>
              </a:rPr>
            </a:br>
            <a:r>
              <a:rPr lang="mn-MN" sz="4000">
                <a:latin typeface="Times New Roman"/>
                <a:ea typeface="Times New Roman"/>
                <a:cs typeface="Times New Roman"/>
                <a:sym typeface="Times New Roman"/>
              </a:rPr>
              <a:t>А. </a:t>
            </a:r>
            <a:r>
              <a:rPr lang="mn-MN" sz="4000" cap="none">
                <a:latin typeface="Times New Roman"/>
                <a:ea typeface="Times New Roman"/>
                <a:cs typeface="Times New Roman"/>
                <a:sym typeface="Times New Roman"/>
              </a:rPr>
              <a:t>Үндсэн    өрөг    ба    тухайн    үндсэн    өргөө дээшлүүлэн эсвэл доошлуулсан өргийн хооронд</a:t>
            </a:r>
            <a:br>
              <a:rPr lang="mn-MN" sz="4000" cap="none">
                <a:latin typeface="Times New Roman"/>
                <a:ea typeface="Times New Roman"/>
                <a:cs typeface="Times New Roman"/>
                <a:sym typeface="Times New Roman"/>
              </a:rPr>
            </a:br>
            <a:r>
              <a:rPr lang="mn-MN" sz="4000" cap="none">
                <a:latin typeface="Times New Roman"/>
                <a:ea typeface="Times New Roman"/>
                <a:cs typeface="Times New Roman"/>
                <a:sym typeface="Times New Roman"/>
              </a:rPr>
              <a:t>үүснэ:</a:t>
            </a:r>
            <a:br>
              <a:rPr lang="mn-MN" sz="4000" cap="none">
                <a:latin typeface="Times New Roman"/>
                <a:ea typeface="Times New Roman"/>
                <a:cs typeface="Times New Roman"/>
                <a:sym typeface="Times New Roman"/>
              </a:rPr>
            </a:br>
            <a:endParaRPr sz="4000">
              <a:latin typeface="Times New Roman"/>
              <a:ea typeface="Times New Roman"/>
              <a:cs typeface="Times New Roman"/>
              <a:sym typeface="Times New Roman"/>
            </a:endParaRPr>
          </a:p>
        </p:txBody>
      </p:sp>
      <p:sp>
        <p:nvSpPr>
          <p:cNvPr id="249" name="Google Shape;249;p25"/>
          <p:cNvSpPr txBox="1"/>
          <p:nvPr/>
        </p:nvSpPr>
        <p:spPr>
          <a:xfrm>
            <a:off x="1828800" y="5822830"/>
            <a:ext cx="3605842" cy="30777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1400">
                <a:solidFill>
                  <a:schemeClr val="dk1"/>
                </a:solidFill>
                <a:latin typeface="Rockwell"/>
                <a:ea typeface="Rockwell"/>
                <a:cs typeface="Rockwell"/>
                <a:sym typeface="Rockwell"/>
              </a:rPr>
              <a:t>Мөн тэнд</a:t>
            </a:r>
            <a:endParaRPr sz="1400">
              <a:solidFill>
                <a:schemeClr val="dk1"/>
              </a:solidFill>
              <a:latin typeface="Rockwell"/>
              <a:ea typeface="Rockwell"/>
              <a:cs typeface="Rockwell"/>
              <a:sym typeface="Rockwell"/>
            </a:endParaRPr>
          </a:p>
        </p:txBody>
      </p:sp>
      <p:pic>
        <p:nvPicPr>
          <p:cNvPr id="250" name="Google Shape;250;p25"/>
          <p:cNvPicPr preferRelativeResize="0"/>
          <p:nvPr/>
        </p:nvPicPr>
        <p:blipFill>
          <a:blip r:embed="rId3">
            <a:alphaModFix/>
          </a:blip>
          <a:stretch>
            <a:fillRect/>
          </a:stretch>
        </p:blipFill>
        <p:spPr>
          <a:xfrm>
            <a:off x="1594225" y="2709775"/>
            <a:ext cx="7905100" cy="2962275"/>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4" name="Shape 254"/>
        <p:cNvGrpSpPr/>
        <p:nvPr/>
      </p:nvGrpSpPr>
      <p:grpSpPr>
        <a:xfrm>
          <a:off x="0" y="0"/>
          <a:ext cx="0" cy="0"/>
          <a:chOff x="0" y="0"/>
          <a:chExt cx="0" cy="0"/>
        </a:xfrm>
      </p:grpSpPr>
      <p:sp>
        <p:nvSpPr>
          <p:cNvPr id="255" name="Google Shape;255;p26"/>
          <p:cNvSpPr txBox="1"/>
          <p:nvPr>
            <p:ph idx="1" type="body"/>
          </p:nvPr>
        </p:nvSpPr>
        <p:spPr>
          <a:xfrm>
            <a:off x="662940" y="361188"/>
            <a:ext cx="10778490" cy="4050792"/>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SzPts val="3400"/>
              <a:buNone/>
            </a:pPr>
            <a:r>
              <a:rPr lang="mn-MN" sz="4000">
                <a:latin typeface="Times New Roman"/>
                <a:ea typeface="Times New Roman"/>
                <a:cs typeface="Times New Roman"/>
                <a:sym typeface="Times New Roman"/>
              </a:rPr>
              <a:t>Б. Үндсэн өргийг хагас шат дээшлүүлсэн үүсмэл өрөг ба тухайн үндсэн өргийг бүтэн шат дээшлүүлсэн үүсмэл өргийн хооронд гарч ирнэ. Эсвэл эсрэгээр нь доошлуулсан өргүүдийн хооронд гарч ирнэ: </a:t>
            </a:r>
            <a:endParaRPr sz="4000">
              <a:latin typeface="Times New Roman"/>
              <a:ea typeface="Times New Roman"/>
              <a:cs typeface="Times New Roman"/>
              <a:sym typeface="Times New Roman"/>
            </a:endParaRPr>
          </a:p>
        </p:txBody>
      </p:sp>
      <p:sp>
        <p:nvSpPr>
          <p:cNvPr id="256" name="Google Shape;256;p26"/>
          <p:cNvSpPr txBox="1"/>
          <p:nvPr/>
        </p:nvSpPr>
        <p:spPr>
          <a:xfrm>
            <a:off x="1166970" y="6193766"/>
            <a:ext cx="3605842" cy="30777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1400">
                <a:solidFill>
                  <a:schemeClr val="dk1"/>
                </a:solidFill>
                <a:latin typeface="Rockwell"/>
                <a:ea typeface="Rockwell"/>
                <a:cs typeface="Rockwell"/>
                <a:sym typeface="Rockwell"/>
              </a:rPr>
              <a:t>Мөн тэнд</a:t>
            </a:r>
            <a:endParaRPr sz="1400">
              <a:solidFill>
                <a:schemeClr val="dk1"/>
              </a:solidFill>
              <a:latin typeface="Rockwell"/>
              <a:ea typeface="Rockwell"/>
              <a:cs typeface="Rockwell"/>
              <a:sym typeface="Rockwell"/>
            </a:endParaRPr>
          </a:p>
        </p:txBody>
      </p:sp>
      <p:pic>
        <p:nvPicPr>
          <p:cNvPr id="257" name="Google Shape;257;p26"/>
          <p:cNvPicPr preferRelativeResize="0"/>
          <p:nvPr/>
        </p:nvPicPr>
        <p:blipFill>
          <a:blip r:embed="rId3">
            <a:alphaModFix/>
          </a:blip>
          <a:stretch>
            <a:fillRect/>
          </a:stretch>
        </p:blipFill>
        <p:spPr>
          <a:xfrm>
            <a:off x="1746195" y="3592750"/>
            <a:ext cx="7998375" cy="2141225"/>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1" name="Shape 261"/>
        <p:cNvGrpSpPr/>
        <p:nvPr/>
      </p:nvGrpSpPr>
      <p:grpSpPr>
        <a:xfrm>
          <a:off x="0" y="0"/>
          <a:ext cx="0" cy="0"/>
          <a:chOff x="0" y="0"/>
          <a:chExt cx="0" cy="0"/>
        </a:xfrm>
      </p:grpSpPr>
      <p:sp>
        <p:nvSpPr>
          <p:cNvPr id="262" name="Google Shape;262;p27"/>
          <p:cNvSpPr txBox="1"/>
          <p:nvPr>
            <p:ph idx="1" type="body"/>
          </p:nvPr>
        </p:nvSpPr>
        <p:spPr>
          <a:xfrm>
            <a:off x="502920" y="429768"/>
            <a:ext cx="11201400" cy="4050792"/>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SzPts val="3400"/>
              <a:buNone/>
            </a:pPr>
            <a:r>
              <a:rPr b="1" lang="mn-MN" sz="4000">
                <a:latin typeface="Times New Roman"/>
                <a:ea typeface="Times New Roman"/>
                <a:cs typeface="Times New Roman"/>
                <a:sym typeface="Times New Roman"/>
              </a:rPr>
              <a:t>Диатоник бүтэн шат</a:t>
            </a:r>
            <a:r>
              <a:rPr lang="mn-MN" sz="4000">
                <a:latin typeface="Times New Roman"/>
                <a:ea typeface="Times New Roman"/>
                <a:cs typeface="Times New Roman"/>
                <a:sym typeface="Times New Roman"/>
              </a:rPr>
              <a:t> гэдэг нь зэргэлдээ хоёр өргийн хооронд үүсдэг. Үндсэн өргүүд нь 5 бүтэн шатыг үүсгэдэг бол диатоник бүтэн шат нь үндсэн өрөг ба үүсмэл өргийн хооронд, эсвэл 2 үүсмэл өргийн хооронд гарч ирнэ</a:t>
            </a:r>
            <a:endParaRPr sz="4000">
              <a:latin typeface="Times New Roman"/>
              <a:ea typeface="Times New Roman"/>
              <a:cs typeface="Times New Roman"/>
              <a:sym typeface="Times New Roman"/>
            </a:endParaRPr>
          </a:p>
        </p:txBody>
      </p:sp>
      <p:sp>
        <p:nvSpPr>
          <p:cNvPr id="263" name="Google Shape;263;p27"/>
          <p:cNvSpPr/>
          <p:nvPr/>
        </p:nvSpPr>
        <p:spPr>
          <a:xfrm>
            <a:off x="1021080" y="6098706"/>
            <a:ext cx="7234686" cy="30777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1400">
                <a:solidFill>
                  <a:schemeClr val="dk1"/>
                </a:solidFill>
                <a:latin typeface="Times New Roman"/>
                <a:ea typeface="Times New Roman"/>
                <a:cs typeface="Times New Roman"/>
                <a:sym typeface="Times New Roman"/>
              </a:rPr>
              <a:t>Хөгжмийн онол, В.Вахромеев, Бемби сан, Улаанбаатар 2012,Х.11</a:t>
            </a:r>
            <a:endParaRPr sz="1400">
              <a:solidFill>
                <a:schemeClr val="dk1"/>
              </a:solidFill>
              <a:latin typeface="Calibri"/>
              <a:ea typeface="Calibri"/>
              <a:cs typeface="Calibri"/>
              <a:sym typeface="Calibri"/>
            </a:endParaRPr>
          </a:p>
        </p:txBody>
      </p:sp>
      <p:pic>
        <p:nvPicPr>
          <p:cNvPr id="264" name="Google Shape;264;p27"/>
          <p:cNvPicPr preferRelativeResize="0"/>
          <p:nvPr/>
        </p:nvPicPr>
        <p:blipFill>
          <a:blip r:embed="rId3">
            <a:alphaModFix/>
          </a:blip>
          <a:stretch>
            <a:fillRect/>
          </a:stretch>
        </p:blipFill>
        <p:spPr>
          <a:xfrm>
            <a:off x="1698775" y="3603525"/>
            <a:ext cx="7772250" cy="1086700"/>
          </a:xfrm>
          <a:prstGeom prst="rect">
            <a:avLst/>
          </a:prstGeom>
          <a:noFill/>
          <a:ln>
            <a:noFill/>
          </a:ln>
        </p:spPr>
      </p:pic>
      <p:pic>
        <p:nvPicPr>
          <p:cNvPr id="265" name="Google Shape;265;p27"/>
          <p:cNvPicPr preferRelativeResize="0"/>
          <p:nvPr/>
        </p:nvPicPr>
        <p:blipFill>
          <a:blip r:embed="rId4">
            <a:alphaModFix/>
          </a:blip>
          <a:stretch>
            <a:fillRect/>
          </a:stretch>
        </p:blipFill>
        <p:spPr>
          <a:xfrm>
            <a:off x="1969150" y="4745125"/>
            <a:ext cx="8058425" cy="1298663"/>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9" name="Shape 269"/>
        <p:cNvGrpSpPr/>
        <p:nvPr/>
      </p:nvGrpSpPr>
      <p:grpSpPr>
        <a:xfrm>
          <a:off x="0" y="0"/>
          <a:ext cx="0" cy="0"/>
          <a:chOff x="0" y="0"/>
          <a:chExt cx="0" cy="0"/>
        </a:xfrm>
      </p:grpSpPr>
      <p:sp>
        <p:nvSpPr>
          <p:cNvPr id="270" name="Google Shape;270;p28"/>
          <p:cNvSpPr txBox="1"/>
          <p:nvPr>
            <p:ph idx="1" type="body"/>
          </p:nvPr>
        </p:nvSpPr>
        <p:spPr>
          <a:xfrm>
            <a:off x="1066800" y="464058"/>
            <a:ext cx="10058400" cy="4050792"/>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SzPts val="3400"/>
              <a:buNone/>
            </a:pPr>
            <a:r>
              <a:rPr b="1" lang="mn-MN" sz="4000">
                <a:latin typeface="Times New Roman"/>
                <a:ea typeface="Times New Roman"/>
                <a:cs typeface="Times New Roman"/>
                <a:sym typeface="Times New Roman"/>
              </a:rPr>
              <a:t>Хроматик бүтэн шат нь:</a:t>
            </a:r>
            <a:endParaRPr sz="4000">
              <a:latin typeface="Times New Roman"/>
              <a:ea typeface="Times New Roman"/>
              <a:cs typeface="Times New Roman"/>
              <a:sym typeface="Times New Roman"/>
            </a:endParaRPr>
          </a:p>
          <a:p>
            <a:pPr indent="0" lvl="0" marL="0" rtl="0" algn="just">
              <a:lnSpc>
                <a:spcPct val="90000"/>
              </a:lnSpc>
              <a:spcBef>
                <a:spcPts val="1200"/>
              </a:spcBef>
              <a:spcAft>
                <a:spcPts val="0"/>
              </a:spcAft>
              <a:buSzPts val="3400"/>
              <a:buNone/>
            </a:pPr>
            <a:r>
              <a:rPr lang="mn-MN" sz="4000">
                <a:latin typeface="Times New Roman"/>
                <a:ea typeface="Times New Roman"/>
                <a:cs typeface="Times New Roman"/>
                <a:sym typeface="Times New Roman"/>
              </a:rPr>
              <a:t>А. Үндсэн өрөг ба тухайн үндсэн өргөө бүтэн шатаар дээшлүүлсэн, доошлуулсан үүсмэл өргийн хооронд гарч болно. </a:t>
            </a:r>
            <a:endParaRPr sz="4000">
              <a:latin typeface="Times New Roman"/>
              <a:ea typeface="Times New Roman"/>
              <a:cs typeface="Times New Roman"/>
              <a:sym typeface="Times New Roman"/>
            </a:endParaRPr>
          </a:p>
        </p:txBody>
      </p:sp>
      <p:sp>
        <p:nvSpPr>
          <p:cNvPr id="271" name="Google Shape;271;p28"/>
          <p:cNvSpPr/>
          <p:nvPr/>
        </p:nvSpPr>
        <p:spPr>
          <a:xfrm>
            <a:off x="1383102" y="5955863"/>
            <a:ext cx="7234686" cy="30777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1400">
                <a:solidFill>
                  <a:schemeClr val="dk1"/>
                </a:solidFill>
                <a:latin typeface="Times New Roman"/>
                <a:ea typeface="Times New Roman"/>
                <a:cs typeface="Times New Roman"/>
                <a:sym typeface="Times New Roman"/>
              </a:rPr>
              <a:t>Мөн тэнд</a:t>
            </a:r>
            <a:endParaRPr sz="1400">
              <a:solidFill>
                <a:schemeClr val="dk1"/>
              </a:solidFill>
              <a:latin typeface="Calibri"/>
              <a:ea typeface="Calibri"/>
              <a:cs typeface="Calibri"/>
              <a:sym typeface="Calibri"/>
            </a:endParaRPr>
          </a:p>
        </p:txBody>
      </p:sp>
      <p:pic>
        <p:nvPicPr>
          <p:cNvPr id="272" name="Google Shape;272;p28"/>
          <p:cNvPicPr preferRelativeResize="0"/>
          <p:nvPr/>
        </p:nvPicPr>
        <p:blipFill>
          <a:blip r:embed="rId3">
            <a:alphaModFix/>
          </a:blip>
          <a:stretch>
            <a:fillRect/>
          </a:stretch>
        </p:blipFill>
        <p:spPr>
          <a:xfrm>
            <a:off x="1124025" y="3657900"/>
            <a:ext cx="7026326" cy="1624750"/>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6" name="Shape 276"/>
        <p:cNvGrpSpPr/>
        <p:nvPr/>
      </p:nvGrpSpPr>
      <p:grpSpPr>
        <a:xfrm>
          <a:off x="0" y="0"/>
          <a:ext cx="0" cy="0"/>
          <a:chOff x="0" y="0"/>
          <a:chExt cx="0" cy="0"/>
        </a:xfrm>
      </p:grpSpPr>
      <p:sp>
        <p:nvSpPr>
          <p:cNvPr id="277" name="Google Shape;277;p29"/>
          <p:cNvSpPr txBox="1"/>
          <p:nvPr>
            <p:ph idx="1" type="body"/>
          </p:nvPr>
        </p:nvSpPr>
        <p:spPr>
          <a:xfrm>
            <a:off x="1066800" y="669798"/>
            <a:ext cx="10058400" cy="4050792"/>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SzPts val="3400"/>
              <a:buNone/>
            </a:pPr>
            <a:r>
              <a:rPr lang="mn-MN" sz="4000">
                <a:latin typeface="Times New Roman"/>
                <a:ea typeface="Times New Roman"/>
                <a:cs typeface="Times New Roman"/>
                <a:sym typeface="Times New Roman"/>
              </a:rPr>
              <a:t>Б. Үндсэн өргийн нэгийг дээшлүүлж, нөгөөг доошлуулах буюу хоёр үүсмэл өргийн дундаас гаргаж болно</a:t>
            </a:r>
            <a:endParaRPr sz="4000">
              <a:latin typeface="Times New Roman"/>
              <a:ea typeface="Times New Roman"/>
              <a:cs typeface="Times New Roman"/>
              <a:sym typeface="Times New Roman"/>
            </a:endParaRPr>
          </a:p>
        </p:txBody>
      </p:sp>
      <p:sp>
        <p:nvSpPr>
          <p:cNvPr id="278" name="Google Shape;278;p29"/>
          <p:cNvSpPr/>
          <p:nvPr/>
        </p:nvSpPr>
        <p:spPr>
          <a:xfrm>
            <a:off x="1245079" y="6064695"/>
            <a:ext cx="7234686" cy="30777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1400">
                <a:solidFill>
                  <a:schemeClr val="dk1"/>
                </a:solidFill>
                <a:latin typeface="Times New Roman"/>
                <a:ea typeface="Times New Roman"/>
                <a:cs typeface="Times New Roman"/>
                <a:sym typeface="Times New Roman"/>
              </a:rPr>
              <a:t>Хөгжмийн онол, В.Вахромеев, Бемби сан, Улаанбаатар 2012,Х.11</a:t>
            </a:r>
            <a:endParaRPr sz="1400">
              <a:solidFill>
                <a:schemeClr val="dk1"/>
              </a:solidFill>
              <a:latin typeface="Calibri"/>
              <a:ea typeface="Calibri"/>
              <a:cs typeface="Calibri"/>
              <a:sym typeface="Calibri"/>
            </a:endParaRPr>
          </a:p>
        </p:txBody>
      </p:sp>
      <p:pic>
        <p:nvPicPr>
          <p:cNvPr id="279" name="Google Shape;279;p29"/>
          <p:cNvPicPr preferRelativeResize="0"/>
          <p:nvPr/>
        </p:nvPicPr>
        <p:blipFill>
          <a:blip r:embed="rId3">
            <a:alphaModFix/>
          </a:blip>
          <a:stretch>
            <a:fillRect/>
          </a:stretch>
        </p:blipFill>
        <p:spPr>
          <a:xfrm>
            <a:off x="1245075" y="3153025"/>
            <a:ext cx="7593925" cy="1695675"/>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3" name="Shape 283"/>
        <p:cNvGrpSpPr/>
        <p:nvPr/>
      </p:nvGrpSpPr>
      <p:grpSpPr>
        <a:xfrm>
          <a:off x="0" y="0"/>
          <a:ext cx="0" cy="0"/>
          <a:chOff x="0" y="0"/>
          <a:chExt cx="0" cy="0"/>
        </a:xfrm>
      </p:grpSpPr>
      <p:sp>
        <p:nvSpPr>
          <p:cNvPr id="284" name="Google Shape;284;p30"/>
          <p:cNvSpPr txBox="1"/>
          <p:nvPr>
            <p:ph idx="1" type="body"/>
          </p:nvPr>
        </p:nvSpPr>
        <p:spPr>
          <a:xfrm>
            <a:off x="641604" y="544068"/>
            <a:ext cx="10908792" cy="3605022"/>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SzPts val="3400"/>
              <a:buNone/>
            </a:pPr>
            <a:r>
              <a:rPr lang="mn-MN" sz="4000">
                <a:latin typeface="Times New Roman"/>
                <a:ea typeface="Times New Roman"/>
                <a:cs typeface="Times New Roman"/>
                <a:sym typeface="Times New Roman"/>
              </a:rPr>
              <a:t>В. Өрөг алгассан 2 өргийн хооронд үүсч болно</a:t>
            </a:r>
            <a:endParaRPr sz="4000">
              <a:latin typeface="Times New Roman"/>
              <a:ea typeface="Times New Roman"/>
              <a:cs typeface="Times New Roman"/>
              <a:sym typeface="Times New Roman"/>
            </a:endParaRPr>
          </a:p>
        </p:txBody>
      </p:sp>
      <p:sp>
        <p:nvSpPr>
          <p:cNvPr id="285" name="Google Shape;285;p30"/>
          <p:cNvSpPr/>
          <p:nvPr/>
        </p:nvSpPr>
        <p:spPr>
          <a:xfrm>
            <a:off x="1245079" y="6064695"/>
            <a:ext cx="7234686" cy="30777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1400">
                <a:solidFill>
                  <a:schemeClr val="dk1"/>
                </a:solidFill>
                <a:latin typeface="Times New Roman"/>
                <a:ea typeface="Times New Roman"/>
                <a:cs typeface="Times New Roman"/>
                <a:sym typeface="Times New Roman"/>
              </a:rPr>
              <a:t>Мөн тэнд</a:t>
            </a:r>
            <a:endParaRPr sz="1400">
              <a:solidFill>
                <a:schemeClr val="dk1"/>
              </a:solidFill>
              <a:latin typeface="Calibri"/>
              <a:ea typeface="Calibri"/>
              <a:cs typeface="Calibri"/>
              <a:sym typeface="Calibri"/>
            </a:endParaRPr>
          </a:p>
        </p:txBody>
      </p:sp>
      <p:pic>
        <p:nvPicPr>
          <p:cNvPr id="286" name="Google Shape;286;p30"/>
          <p:cNvPicPr preferRelativeResize="0"/>
          <p:nvPr/>
        </p:nvPicPr>
        <p:blipFill>
          <a:blip r:embed="rId3">
            <a:alphaModFix/>
          </a:blip>
          <a:stretch>
            <a:fillRect/>
          </a:stretch>
        </p:blipFill>
        <p:spPr>
          <a:xfrm>
            <a:off x="1245075" y="2660100"/>
            <a:ext cx="8659875" cy="2018800"/>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0" name="Shape 290"/>
        <p:cNvGrpSpPr/>
        <p:nvPr/>
      </p:nvGrpSpPr>
      <p:grpSpPr>
        <a:xfrm>
          <a:off x="0" y="0"/>
          <a:ext cx="0" cy="0"/>
          <a:chOff x="0" y="0"/>
          <a:chExt cx="0" cy="0"/>
        </a:xfrm>
      </p:grpSpPr>
      <p:sp>
        <p:nvSpPr>
          <p:cNvPr id="291" name="Google Shape;291;p31"/>
          <p:cNvSpPr txBox="1"/>
          <p:nvPr>
            <p:ph idx="1" type="body"/>
          </p:nvPr>
        </p:nvSpPr>
        <p:spPr>
          <a:xfrm>
            <a:off x="1066800" y="2856212"/>
            <a:ext cx="10058400" cy="1145575"/>
          </a:xfrm>
          <a:prstGeom prst="rect">
            <a:avLst/>
          </a:prstGeom>
          <a:noFill/>
          <a:ln>
            <a:noFill/>
          </a:ln>
        </p:spPr>
        <p:txBody>
          <a:bodyPr anchorCtr="0" anchor="t" bIns="45700" lIns="91425" spcFirstLastPara="1" rIns="91425" wrap="square" tIns="45700">
            <a:normAutofit lnSpcReduction="10000"/>
          </a:bodyPr>
          <a:lstStyle/>
          <a:p>
            <a:pPr indent="0" lvl="0" marL="0" rtl="0" algn="ctr">
              <a:lnSpc>
                <a:spcPct val="90000"/>
              </a:lnSpc>
              <a:spcBef>
                <a:spcPts val="0"/>
              </a:spcBef>
              <a:spcAft>
                <a:spcPts val="0"/>
              </a:spcAft>
              <a:buSzPts val="6800"/>
              <a:buNone/>
            </a:pPr>
            <a:r>
              <a:rPr b="1" lang="mn-MN" sz="8000">
                <a:latin typeface="Times New Roman"/>
                <a:ea typeface="Times New Roman"/>
                <a:cs typeface="Times New Roman"/>
                <a:sym typeface="Times New Roman"/>
              </a:rPr>
              <a:t>ДАВТАХ АСУУЛТ</a:t>
            </a:r>
            <a:endParaRPr b="1" sz="8000">
              <a:latin typeface="Times New Roman"/>
              <a:ea typeface="Times New Roman"/>
              <a:cs typeface="Times New Roman"/>
              <a:sym typeface="Times New Roman"/>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5" name="Shape 295"/>
        <p:cNvGrpSpPr/>
        <p:nvPr/>
      </p:nvGrpSpPr>
      <p:grpSpPr>
        <a:xfrm>
          <a:off x="0" y="0"/>
          <a:ext cx="0" cy="0"/>
          <a:chOff x="0" y="0"/>
          <a:chExt cx="0" cy="0"/>
        </a:xfrm>
      </p:grpSpPr>
      <p:sp>
        <p:nvSpPr>
          <p:cNvPr id="296" name="Google Shape;296;p32"/>
          <p:cNvSpPr txBox="1"/>
          <p:nvPr>
            <p:ph idx="1" type="body"/>
          </p:nvPr>
        </p:nvSpPr>
        <p:spPr>
          <a:xfrm>
            <a:off x="967666" y="458309"/>
            <a:ext cx="10426912" cy="5941381"/>
          </a:xfrm>
          <a:prstGeom prst="rect">
            <a:avLst/>
          </a:prstGeom>
          <a:noFill/>
          <a:ln>
            <a:noFill/>
          </a:ln>
        </p:spPr>
        <p:txBody>
          <a:bodyPr anchorCtr="0" anchor="t" bIns="45700" lIns="91425" spcFirstLastPara="1" rIns="91425" wrap="square" tIns="45700">
            <a:normAutofit lnSpcReduction="10000"/>
          </a:bodyPr>
          <a:lstStyle/>
          <a:p>
            <a:pPr indent="-1143000" lvl="0" marL="1143000" rtl="0" algn="l">
              <a:lnSpc>
                <a:spcPct val="90000"/>
              </a:lnSpc>
              <a:spcBef>
                <a:spcPts val="0"/>
              </a:spcBef>
              <a:spcAft>
                <a:spcPts val="0"/>
              </a:spcAft>
              <a:buSzPts val="6120"/>
              <a:buAutoNum type="arabicPeriod"/>
            </a:pPr>
            <a:r>
              <a:rPr lang="mn-MN" sz="7200">
                <a:latin typeface="Times New Roman"/>
                <a:ea typeface="Times New Roman"/>
                <a:cs typeface="Times New Roman"/>
                <a:sym typeface="Times New Roman"/>
              </a:rPr>
              <a:t>Хувиргалын тэмдгүүдийг зөв бичих дасгал хийнэ үү? </a:t>
            </a:r>
            <a:endParaRPr sz="7200">
              <a:latin typeface="Times New Roman"/>
              <a:ea typeface="Times New Roman"/>
              <a:cs typeface="Times New Roman"/>
              <a:sym typeface="Times New Roman"/>
            </a:endParaRPr>
          </a:p>
          <a:p>
            <a:pPr indent="0" lvl="0" marL="0" rtl="0" algn="l">
              <a:lnSpc>
                <a:spcPct val="90000"/>
              </a:lnSpc>
              <a:spcBef>
                <a:spcPts val="1200"/>
              </a:spcBef>
              <a:spcAft>
                <a:spcPts val="0"/>
              </a:spcAft>
              <a:buSzPts val="6120"/>
              <a:buNone/>
            </a:pPr>
            <a:r>
              <a:rPr lang="mn-MN" sz="7200">
                <a:latin typeface="Times New Roman"/>
                <a:ea typeface="Times New Roman"/>
                <a:cs typeface="Times New Roman"/>
                <a:sym typeface="Times New Roman"/>
              </a:rPr>
              <a:t>Үүнд: </a:t>
            </a:r>
            <a:endParaRPr sz="7200">
              <a:latin typeface="Times New Roman"/>
              <a:ea typeface="Times New Roman"/>
              <a:cs typeface="Times New Roman"/>
              <a:sym typeface="Times New Roman"/>
            </a:endParaRPr>
          </a:p>
          <a:p>
            <a:pPr indent="0" lvl="0" marL="0" rtl="0" algn="l">
              <a:lnSpc>
                <a:spcPct val="90000"/>
              </a:lnSpc>
              <a:spcBef>
                <a:spcPts val="1200"/>
              </a:spcBef>
              <a:spcAft>
                <a:spcPts val="0"/>
              </a:spcAft>
              <a:buSzPts val="6120"/>
              <a:buNone/>
            </a:pPr>
            <a:r>
              <a:rPr lang="mn-MN" sz="7200">
                <a:latin typeface="Times New Roman"/>
                <a:ea typeface="Times New Roman"/>
                <a:cs typeface="Times New Roman"/>
                <a:sym typeface="Times New Roman"/>
              </a:rPr>
              <a:t>Диез, бемоль, дубль диез, дубль бемоль, бекар</a:t>
            </a:r>
            <a:endParaRPr sz="7200">
              <a:latin typeface="Times New Roman"/>
              <a:ea typeface="Times New Roman"/>
              <a:cs typeface="Times New Roman"/>
              <a:sym typeface="Times New Roman"/>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0" name="Shape 300"/>
        <p:cNvGrpSpPr/>
        <p:nvPr/>
      </p:nvGrpSpPr>
      <p:grpSpPr>
        <a:xfrm>
          <a:off x="0" y="0"/>
          <a:ext cx="0" cy="0"/>
          <a:chOff x="0" y="0"/>
          <a:chExt cx="0" cy="0"/>
        </a:xfrm>
      </p:grpSpPr>
      <p:sp>
        <p:nvSpPr>
          <p:cNvPr id="301" name="Google Shape;301;p33"/>
          <p:cNvSpPr txBox="1"/>
          <p:nvPr>
            <p:ph idx="1" type="body"/>
          </p:nvPr>
        </p:nvSpPr>
        <p:spPr>
          <a:xfrm>
            <a:off x="1127464" y="763480"/>
            <a:ext cx="10000784" cy="5408720"/>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90000"/>
              </a:lnSpc>
              <a:spcBef>
                <a:spcPts val="0"/>
              </a:spcBef>
              <a:spcAft>
                <a:spcPts val="0"/>
              </a:spcAft>
              <a:buSzPts val="6120"/>
              <a:buNone/>
            </a:pPr>
            <a:r>
              <a:rPr lang="mn-MN" sz="7200">
                <a:latin typeface="Times New Roman"/>
                <a:ea typeface="Times New Roman"/>
                <a:cs typeface="Times New Roman"/>
                <a:sym typeface="Times New Roman"/>
              </a:rPr>
              <a:t>Диез=</a:t>
            </a:r>
            <a:endParaRPr sz="7200">
              <a:latin typeface="Times New Roman"/>
              <a:ea typeface="Times New Roman"/>
              <a:cs typeface="Times New Roman"/>
              <a:sym typeface="Times New Roman"/>
            </a:endParaRPr>
          </a:p>
          <a:p>
            <a:pPr indent="0" lvl="0" marL="0" rtl="0" algn="l">
              <a:lnSpc>
                <a:spcPct val="90000"/>
              </a:lnSpc>
              <a:spcBef>
                <a:spcPts val="1200"/>
              </a:spcBef>
              <a:spcAft>
                <a:spcPts val="0"/>
              </a:spcAft>
              <a:buSzPts val="6120"/>
              <a:buNone/>
            </a:pPr>
            <a:r>
              <a:rPr lang="mn-MN" sz="7200">
                <a:latin typeface="Times New Roman"/>
                <a:ea typeface="Times New Roman"/>
                <a:cs typeface="Times New Roman"/>
                <a:sym typeface="Times New Roman"/>
              </a:rPr>
              <a:t>Бемоль=</a:t>
            </a:r>
            <a:endParaRPr sz="7200">
              <a:latin typeface="Times New Roman"/>
              <a:ea typeface="Times New Roman"/>
              <a:cs typeface="Times New Roman"/>
              <a:sym typeface="Times New Roman"/>
            </a:endParaRPr>
          </a:p>
          <a:p>
            <a:pPr indent="0" lvl="0" marL="0" rtl="0" algn="l">
              <a:lnSpc>
                <a:spcPct val="90000"/>
              </a:lnSpc>
              <a:spcBef>
                <a:spcPts val="1200"/>
              </a:spcBef>
              <a:spcAft>
                <a:spcPts val="0"/>
              </a:spcAft>
              <a:buSzPts val="6120"/>
              <a:buNone/>
            </a:pPr>
            <a:r>
              <a:rPr lang="mn-MN" sz="7200">
                <a:latin typeface="Times New Roman"/>
                <a:ea typeface="Times New Roman"/>
                <a:cs typeface="Times New Roman"/>
                <a:sym typeface="Times New Roman"/>
              </a:rPr>
              <a:t>Дубль диез= </a:t>
            </a:r>
            <a:r>
              <a:rPr lang="mn-MN" sz="8800"/>
              <a:t>x</a:t>
            </a:r>
            <a:endParaRPr sz="59500">
              <a:latin typeface="Times New Roman"/>
              <a:ea typeface="Times New Roman"/>
              <a:cs typeface="Times New Roman"/>
              <a:sym typeface="Times New Roman"/>
            </a:endParaRPr>
          </a:p>
          <a:p>
            <a:pPr indent="0" lvl="0" marL="0" rtl="0" algn="l">
              <a:lnSpc>
                <a:spcPct val="90000"/>
              </a:lnSpc>
              <a:spcBef>
                <a:spcPts val="1200"/>
              </a:spcBef>
              <a:spcAft>
                <a:spcPts val="0"/>
              </a:spcAft>
              <a:buSzPts val="6120"/>
              <a:buNone/>
            </a:pPr>
            <a:r>
              <a:rPr lang="mn-MN" sz="7200">
                <a:latin typeface="Times New Roman"/>
                <a:ea typeface="Times New Roman"/>
                <a:cs typeface="Times New Roman"/>
                <a:sym typeface="Times New Roman"/>
              </a:rPr>
              <a:t>Дубль бемоль=</a:t>
            </a:r>
            <a:endParaRPr sz="7200">
              <a:latin typeface="Times New Roman"/>
              <a:ea typeface="Times New Roman"/>
              <a:cs typeface="Times New Roman"/>
              <a:sym typeface="Times New Roman"/>
            </a:endParaRPr>
          </a:p>
          <a:p>
            <a:pPr indent="0" lvl="0" marL="0" rtl="0" algn="l">
              <a:lnSpc>
                <a:spcPct val="90000"/>
              </a:lnSpc>
              <a:spcBef>
                <a:spcPts val="1200"/>
              </a:spcBef>
              <a:spcAft>
                <a:spcPts val="0"/>
              </a:spcAft>
              <a:buSzPts val="6120"/>
              <a:buNone/>
            </a:pPr>
            <a:r>
              <a:rPr lang="mn-MN" sz="7200">
                <a:latin typeface="Times New Roman"/>
                <a:ea typeface="Times New Roman"/>
                <a:cs typeface="Times New Roman"/>
                <a:sym typeface="Times New Roman"/>
              </a:rPr>
              <a:t>Бекар=</a:t>
            </a:r>
            <a:endParaRPr/>
          </a:p>
        </p:txBody>
      </p:sp>
      <p:pic>
        <p:nvPicPr>
          <p:cNvPr descr="Бемоль — Википедия" id="302" name="Google Shape;302;p33"/>
          <p:cNvPicPr preferRelativeResize="0"/>
          <p:nvPr/>
        </p:nvPicPr>
        <p:blipFill rotWithShape="1">
          <a:blip r:embed="rId3">
            <a:alphaModFix/>
          </a:blip>
          <a:srcRect b="0" l="0" r="0" t="0"/>
          <a:stretch/>
        </p:blipFill>
        <p:spPr>
          <a:xfrm>
            <a:off x="4828972" y="1658349"/>
            <a:ext cx="453242" cy="972549"/>
          </a:xfrm>
          <a:prstGeom prst="rect">
            <a:avLst/>
          </a:prstGeom>
          <a:noFill/>
          <a:ln>
            <a:noFill/>
          </a:ln>
        </p:spPr>
      </p:pic>
      <p:pic>
        <p:nvPicPr>
          <p:cNvPr descr="Бемоль — Википедия" id="303" name="Google Shape;303;p33"/>
          <p:cNvPicPr preferRelativeResize="0"/>
          <p:nvPr/>
        </p:nvPicPr>
        <p:blipFill rotWithShape="1">
          <a:blip r:embed="rId3">
            <a:alphaModFix/>
          </a:blip>
          <a:srcRect b="0" l="0" r="0" t="0"/>
          <a:stretch/>
        </p:blipFill>
        <p:spPr>
          <a:xfrm>
            <a:off x="7280688" y="3712345"/>
            <a:ext cx="453242" cy="972549"/>
          </a:xfrm>
          <a:prstGeom prst="rect">
            <a:avLst/>
          </a:prstGeom>
          <a:noFill/>
          <a:ln>
            <a:noFill/>
          </a:ln>
        </p:spPr>
      </p:pic>
      <p:pic>
        <p:nvPicPr>
          <p:cNvPr descr="Бемоль — Википедия" id="304" name="Google Shape;304;p33"/>
          <p:cNvPicPr preferRelativeResize="0"/>
          <p:nvPr/>
        </p:nvPicPr>
        <p:blipFill rotWithShape="1">
          <a:blip r:embed="rId3">
            <a:alphaModFix/>
          </a:blip>
          <a:srcRect b="0" l="0" r="0" t="0"/>
          <a:stretch/>
        </p:blipFill>
        <p:spPr>
          <a:xfrm>
            <a:off x="7626917" y="3712344"/>
            <a:ext cx="453242" cy="972549"/>
          </a:xfrm>
          <a:prstGeom prst="rect">
            <a:avLst/>
          </a:prstGeom>
          <a:noFill/>
          <a:ln>
            <a:noFill/>
          </a:ln>
        </p:spPr>
      </p:pic>
      <p:pic>
        <p:nvPicPr>
          <p:cNvPr descr="Бекар — Википедия" id="305" name="Google Shape;305;p33"/>
          <p:cNvPicPr preferRelativeResize="0"/>
          <p:nvPr/>
        </p:nvPicPr>
        <p:blipFill rotWithShape="1">
          <a:blip r:embed="rId4">
            <a:alphaModFix/>
          </a:blip>
          <a:srcRect b="0" l="0" r="0" t="0"/>
          <a:stretch/>
        </p:blipFill>
        <p:spPr>
          <a:xfrm>
            <a:off x="4223409" y="4932701"/>
            <a:ext cx="428490" cy="1161819"/>
          </a:xfrm>
          <a:prstGeom prst="rect">
            <a:avLst/>
          </a:prstGeom>
          <a:noFill/>
          <a:ln>
            <a:noFill/>
          </a:ln>
        </p:spPr>
      </p:pic>
      <p:pic>
        <p:nvPicPr>
          <p:cNvPr descr="Диез — Википедия" id="306" name="Google Shape;306;p33"/>
          <p:cNvPicPr preferRelativeResize="0"/>
          <p:nvPr/>
        </p:nvPicPr>
        <p:blipFill rotWithShape="1">
          <a:blip r:embed="rId5">
            <a:alphaModFix/>
          </a:blip>
          <a:srcRect b="0" l="0" r="0" t="0"/>
          <a:stretch/>
        </p:blipFill>
        <p:spPr>
          <a:xfrm>
            <a:off x="3794919" y="685800"/>
            <a:ext cx="428490" cy="972549"/>
          </a:xfrm>
          <a:prstGeom prst="rect">
            <a:avLst/>
          </a:prstGeom>
          <a:noFill/>
          <a:ln>
            <a:noFill/>
          </a:ln>
        </p:spPr>
      </p:pic>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0" name="Shape 310"/>
        <p:cNvGrpSpPr/>
        <p:nvPr/>
      </p:nvGrpSpPr>
      <p:grpSpPr>
        <a:xfrm>
          <a:off x="0" y="0"/>
          <a:ext cx="0" cy="0"/>
          <a:chOff x="0" y="0"/>
          <a:chExt cx="0" cy="0"/>
        </a:xfrm>
      </p:grpSpPr>
      <p:sp>
        <p:nvSpPr>
          <p:cNvPr id="311" name="Google Shape;311;p34"/>
          <p:cNvSpPr txBox="1"/>
          <p:nvPr>
            <p:ph idx="1" type="body"/>
          </p:nvPr>
        </p:nvSpPr>
        <p:spPr>
          <a:xfrm>
            <a:off x="1066800" y="1473339"/>
            <a:ext cx="10058400" cy="4050792"/>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SzPts val="6120"/>
              <a:buNone/>
            </a:pPr>
            <a:r>
              <a:rPr lang="mn-MN" sz="7200">
                <a:latin typeface="Times New Roman"/>
                <a:ea typeface="Times New Roman"/>
                <a:cs typeface="Times New Roman"/>
                <a:sym typeface="Times New Roman"/>
              </a:rPr>
              <a:t>2. Үндсэн эгшиг тус бүрээс дээш ба доош хагас тон байгуулж унш. </a:t>
            </a:r>
            <a:endParaRPr sz="7200">
              <a:latin typeface="Times New Roman"/>
              <a:ea typeface="Times New Roman"/>
              <a:cs typeface="Times New Roman"/>
              <a:sym typeface="Times New Roman"/>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5" name="Shape 315"/>
        <p:cNvGrpSpPr/>
        <p:nvPr/>
      </p:nvGrpSpPr>
      <p:grpSpPr>
        <a:xfrm>
          <a:off x="0" y="0"/>
          <a:ext cx="0" cy="0"/>
          <a:chOff x="0" y="0"/>
          <a:chExt cx="0" cy="0"/>
        </a:xfrm>
      </p:grpSpPr>
      <p:sp>
        <p:nvSpPr>
          <p:cNvPr id="316" name="Google Shape;316;p35"/>
          <p:cNvSpPr txBox="1"/>
          <p:nvPr>
            <p:ph idx="1" type="body"/>
          </p:nvPr>
        </p:nvSpPr>
        <p:spPr>
          <a:xfrm>
            <a:off x="522515" y="1608900"/>
            <a:ext cx="4576350" cy="3640200"/>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90000"/>
              </a:lnSpc>
              <a:spcBef>
                <a:spcPts val="0"/>
              </a:spcBef>
              <a:spcAft>
                <a:spcPts val="0"/>
              </a:spcAft>
              <a:buSzPts val="2380"/>
              <a:buNone/>
            </a:pPr>
            <a:r>
              <a:rPr lang="mn-MN" sz="2800">
                <a:latin typeface="Times New Roman"/>
                <a:ea typeface="Times New Roman"/>
                <a:cs typeface="Times New Roman"/>
                <a:sym typeface="Times New Roman"/>
              </a:rPr>
              <a:t>До= до диез, до бемоль</a:t>
            </a:r>
            <a:endParaRPr/>
          </a:p>
          <a:p>
            <a:pPr indent="0" lvl="0" marL="0" rtl="0" algn="l">
              <a:lnSpc>
                <a:spcPct val="90000"/>
              </a:lnSpc>
              <a:spcBef>
                <a:spcPts val="1200"/>
              </a:spcBef>
              <a:spcAft>
                <a:spcPts val="0"/>
              </a:spcAft>
              <a:buSzPts val="2380"/>
              <a:buNone/>
            </a:pPr>
            <a:r>
              <a:rPr lang="mn-MN" sz="2800">
                <a:latin typeface="Times New Roman"/>
                <a:ea typeface="Times New Roman"/>
                <a:cs typeface="Times New Roman"/>
                <a:sym typeface="Times New Roman"/>
              </a:rPr>
              <a:t>Ре=ре диез, ре бемоль</a:t>
            </a:r>
            <a:endParaRPr/>
          </a:p>
          <a:p>
            <a:pPr indent="0" lvl="0" marL="0" rtl="0" algn="l">
              <a:lnSpc>
                <a:spcPct val="90000"/>
              </a:lnSpc>
              <a:spcBef>
                <a:spcPts val="1200"/>
              </a:spcBef>
              <a:spcAft>
                <a:spcPts val="0"/>
              </a:spcAft>
              <a:buSzPts val="2380"/>
              <a:buNone/>
            </a:pPr>
            <a:r>
              <a:rPr lang="mn-MN" sz="2800">
                <a:latin typeface="Times New Roman"/>
                <a:ea typeface="Times New Roman"/>
                <a:cs typeface="Times New Roman"/>
                <a:sym typeface="Times New Roman"/>
              </a:rPr>
              <a:t>Ми=ми диез, ми бемоль</a:t>
            </a:r>
            <a:endParaRPr/>
          </a:p>
          <a:p>
            <a:pPr indent="0" lvl="0" marL="0" rtl="0" algn="l">
              <a:lnSpc>
                <a:spcPct val="90000"/>
              </a:lnSpc>
              <a:spcBef>
                <a:spcPts val="1200"/>
              </a:spcBef>
              <a:spcAft>
                <a:spcPts val="0"/>
              </a:spcAft>
              <a:buSzPts val="2380"/>
              <a:buNone/>
            </a:pPr>
            <a:r>
              <a:rPr lang="mn-MN" sz="2800">
                <a:latin typeface="Times New Roman"/>
                <a:ea typeface="Times New Roman"/>
                <a:cs typeface="Times New Roman"/>
                <a:sym typeface="Times New Roman"/>
              </a:rPr>
              <a:t>Фа=фа диез, фа бемоль</a:t>
            </a:r>
            <a:endParaRPr/>
          </a:p>
          <a:p>
            <a:pPr indent="0" lvl="0" marL="0" rtl="0" algn="l">
              <a:lnSpc>
                <a:spcPct val="90000"/>
              </a:lnSpc>
              <a:spcBef>
                <a:spcPts val="1200"/>
              </a:spcBef>
              <a:spcAft>
                <a:spcPts val="0"/>
              </a:spcAft>
              <a:buSzPts val="2380"/>
              <a:buNone/>
            </a:pPr>
            <a:r>
              <a:rPr lang="mn-MN" sz="2800">
                <a:latin typeface="Times New Roman"/>
                <a:ea typeface="Times New Roman"/>
                <a:cs typeface="Times New Roman"/>
                <a:sym typeface="Times New Roman"/>
              </a:rPr>
              <a:t>Соль=соль диез, соль бемоль</a:t>
            </a:r>
            <a:endParaRPr/>
          </a:p>
          <a:p>
            <a:pPr indent="0" lvl="0" marL="0" rtl="0" algn="l">
              <a:lnSpc>
                <a:spcPct val="90000"/>
              </a:lnSpc>
              <a:spcBef>
                <a:spcPts val="1200"/>
              </a:spcBef>
              <a:spcAft>
                <a:spcPts val="0"/>
              </a:spcAft>
              <a:buSzPts val="2380"/>
              <a:buNone/>
            </a:pPr>
            <a:r>
              <a:rPr lang="mn-MN" sz="2800">
                <a:latin typeface="Times New Roman"/>
                <a:ea typeface="Times New Roman"/>
                <a:cs typeface="Times New Roman"/>
                <a:sym typeface="Times New Roman"/>
              </a:rPr>
              <a:t>Ля=ля диез, ля бемоль</a:t>
            </a:r>
            <a:endParaRPr/>
          </a:p>
          <a:p>
            <a:pPr indent="0" lvl="0" marL="0" rtl="0" algn="l">
              <a:lnSpc>
                <a:spcPct val="90000"/>
              </a:lnSpc>
              <a:spcBef>
                <a:spcPts val="1200"/>
              </a:spcBef>
              <a:spcAft>
                <a:spcPts val="0"/>
              </a:spcAft>
              <a:buSzPts val="2380"/>
              <a:buNone/>
            </a:pPr>
            <a:r>
              <a:rPr lang="mn-MN" sz="2800">
                <a:latin typeface="Times New Roman"/>
                <a:ea typeface="Times New Roman"/>
                <a:cs typeface="Times New Roman"/>
                <a:sym typeface="Times New Roman"/>
              </a:rPr>
              <a:t>Си=си диез, си бемоль</a:t>
            </a:r>
            <a:endParaRPr/>
          </a:p>
        </p:txBody>
      </p:sp>
      <p:pic>
        <p:nvPicPr>
          <p:cNvPr descr="different keys on piano,Quality assurance,protein-burger.com" id="317" name="Google Shape;317;p35"/>
          <p:cNvPicPr preferRelativeResize="0"/>
          <p:nvPr/>
        </p:nvPicPr>
        <p:blipFill rotWithShape="1">
          <a:blip r:embed="rId3">
            <a:alphaModFix/>
          </a:blip>
          <a:srcRect b="18518" l="0" r="0" t="18233"/>
          <a:stretch/>
        </p:blipFill>
        <p:spPr>
          <a:xfrm>
            <a:off x="5344356" y="1462987"/>
            <a:ext cx="6325129" cy="3932025"/>
          </a:xfrm>
          <a:prstGeom prst="rect">
            <a:avLst/>
          </a:prstGeom>
          <a:noFill/>
          <a:ln>
            <a:noFill/>
          </a:ln>
        </p:spPr>
      </p:pic>
      <p:sp>
        <p:nvSpPr>
          <p:cNvPr id="318" name="Google Shape;318;p35"/>
          <p:cNvSpPr/>
          <p:nvPr/>
        </p:nvSpPr>
        <p:spPr>
          <a:xfrm>
            <a:off x="5344356" y="5564364"/>
            <a:ext cx="6096000" cy="64633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mn-MN" sz="1800">
                <a:solidFill>
                  <a:schemeClr val="dk1"/>
                </a:solidFill>
                <a:latin typeface="Times New Roman"/>
                <a:ea typeface="Times New Roman"/>
                <a:cs typeface="Times New Roman"/>
                <a:sym typeface="Times New Roman"/>
              </a:rPr>
              <a:t>https://www.forsaleshops.ml/products.aspx?cname=different+keys+on+piano&amp;cid=45</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2" name="Shape 322"/>
        <p:cNvGrpSpPr/>
        <p:nvPr/>
      </p:nvGrpSpPr>
      <p:grpSpPr>
        <a:xfrm>
          <a:off x="0" y="0"/>
          <a:ext cx="0" cy="0"/>
          <a:chOff x="0" y="0"/>
          <a:chExt cx="0" cy="0"/>
        </a:xfrm>
      </p:grpSpPr>
      <p:sp>
        <p:nvSpPr>
          <p:cNvPr id="323" name="Google Shape;323;p36"/>
          <p:cNvSpPr txBox="1"/>
          <p:nvPr>
            <p:ph idx="1" type="body"/>
          </p:nvPr>
        </p:nvSpPr>
        <p:spPr>
          <a:xfrm>
            <a:off x="550415" y="381741"/>
            <a:ext cx="11159231" cy="5790460"/>
          </a:xfrm>
          <a:prstGeom prst="rect">
            <a:avLst/>
          </a:prstGeom>
          <a:noFill/>
          <a:ln>
            <a:noFill/>
          </a:ln>
        </p:spPr>
        <p:txBody>
          <a:bodyPr anchorCtr="0" anchor="t" bIns="45700" lIns="91425" spcFirstLastPara="1" rIns="91425" wrap="square" tIns="45700">
            <a:normAutofit fontScale="92500"/>
          </a:bodyPr>
          <a:lstStyle/>
          <a:p>
            <a:pPr indent="0" lvl="0" marL="0" rtl="0" algn="l">
              <a:lnSpc>
                <a:spcPct val="90000"/>
              </a:lnSpc>
              <a:spcBef>
                <a:spcPts val="0"/>
              </a:spcBef>
              <a:spcAft>
                <a:spcPts val="0"/>
              </a:spcAft>
              <a:buSzPct val="85000"/>
              <a:buNone/>
            </a:pPr>
            <a:r>
              <a:rPr lang="mn-MN" sz="6000">
                <a:latin typeface="Times New Roman"/>
                <a:ea typeface="Times New Roman"/>
                <a:cs typeface="Times New Roman"/>
                <a:sym typeface="Times New Roman"/>
              </a:rPr>
              <a:t>3. Диатоникийн хагас тон байгуул.</a:t>
            </a:r>
            <a:endParaRPr sz="6000">
              <a:latin typeface="Times New Roman"/>
              <a:ea typeface="Times New Roman"/>
              <a:cs typeface="Times New Roman"/>
              <a:sym typeface="Times New Roman"/>
            </a:endParaRPr>
          </a:p>
          <a:p>
            <a:pPr indent="0" lvl="0" marL="0" rtl="0" algn="l">
              <a:lnSpc>
                <a:spcPct val="90000"/>
              </a:lnSpc>
              <a:spcBef>
                <a:spcPts val="1200"/>
              </a:spcBef>
              <a:spcAft>
                <a:spcPts val="0"/>
              </a:spcAft>
              <a:buSzPct val="85000"/>
              <a:buNone/>
            </a:pPr>
            <a:r>
              <a:rPr lang="mn-MN" sz="6000">
                <a:latin typeface="Times New Roman"/>
                <a:ea typeface="Times New Roman"/>
                <a:cs typeface="Times New Roman"/>
                <a:sym typeface="Times New Roman"/>
              </a:rPr>
              <a:t> a) Эгшгүүдээс дээш: ре, ля, до диез, соль диез, ми бемоль, фа дубль диез</a:t>
            </a:r>
            <a:endParaRPr sz="6000">
              <a:latin typeface="Times New Roman"/>
              <a:ea typeface="Times New Roman"/>
              <a:cs typeface="Times New Roman"/>
              <a:sym typeface="Times New Roman"/>
            </a:endParaRPr>
          </a:p>
          <a:p>
            <a:pPr indent="0" lvl="0" marL="0" rtl="0" algn="l">
              <a:lnSpc>
                <a:spcPct val="90000"/>
              </a:lnSpc>
              <a:spcBef>
                <a:spcPts val="1200"/>
              </a:spcBef>
              <a:spcAft>
                <a:spcPts val="0"/>
              </a:spcAft>
              <a:buSzPct val="85000"/>
              <a:buNone/>
            </a:pPr>
            <a:r>
              <a:rPr lang="mn-MN" sz="6000">
                <a:latin typeface="Times New Roman"/>
                <a:ea typeface="Times New Roman"/>
                <a:cs typeface="Times New Roman"/>
                <a:sym typeface="Times New Roman"/>
              </a:rPr>
              <a:t> b) Эгшгүүдээс доош: соль, си, ми, фа диез, до дубль диез, ре бемоль, ля бемоль</a:t>
            </a:r>
            <a:endParaRPr sz="6000">
              <a:latin typeface="Times New Roman"/>
              <a:ea typeface="Times New Roman"/>
              <a:cs typeface="Times New Roman"/>
              <a:sym typeface="Times New Roman"/>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7" name="Shape 327"/>
        <p:cNvGrpSpPr/>
        <p:nvPr/>
      </p:nvGrpSpPr>
      <p:grpSpPr>
        <a:xfrm>
          <a:off x="0" y="0"/>
          <a:ext cx="0" cy="0"/>
          <a:chOff x="0" y="0"/>
          <a:chExt cx="0" cy="0"/>
        </a:xfrm>
      </p:grpSpPr>
      <p:sp>
        <p:nvSpPr>
          <p:cNvPr id="328" name="Google Shape;328;p37"/>
          <p:cNvSpPr txBox="1"/>
          <p:nvPr>
            <p:ph idx="1" type="body"/>
          </p:nvPr>
        </p:nvSpPr>
        <p:spPr>
          <a:xfrm>
            <a:off x="466166" y="310363"/>
            <a:ext cx="5561772" cy="5193792"/>
          </a:xfrm>
          <a:prstGeom prst="rect">
            <a:avLst/>
          </a:prstGeom>
          <a:noFill/>
          <a:ln>
            <a:noFill/>
          </a:ln>
        </p:spPr>
        <p:txBody>
          <a:bodyPr anchorCtr="0" anchor="t" bIns="45700" lIns="91425" spcFirstLastPara="1" rIns="91425" wrap="square" tIns="45700">
            <a:normAutofit/>
          </a:bodyPr>
          <a:lstStyle/>
          <a:p>
            <a:pPr indent="-457200" lvl="0" marL="457200" rtl="0" algn="l">
              <a:lnSpc>
                <a:spcPct val="100000"/>
              </a:lnSpc>
              <a:spcBef>
                <a:spcPts val="0"/>
              </a:spcBef>
              <a:spcAft>
                <a:spcPts val="0"/>
              </a:spcAft>
              <a:buSzPts val="3060"/>
              <a:buAutoNum type="alphaLcParenR"/>
            </a:pPr>
            <a:r>
              <a:rPr lang="mn-MN" sz="3600">
                <a:latin typeface="Times New Roman"/>
                <a:ea typeface="Times New Roman"/>
                <a:cs typeface="Times New Roman"/>
                <a:sym typeface="Times New Roman"/>
              </a:rPr>
              <a:t>Эгшгүүдээс дээш:</a:t>
            </a:r>
            <a:endParaRPr/>
          </a:p>
          <a:p>
            <a:pPr indent="0" lvl="0" marL="0" rtl="0" algn="l">
              <a:lnSpc>
                <a:spcPct val="100000"/>
              </a:lnSpc>
              <a:spcBef>
                <a:spcPts val="1200"/>
              </a:spcBef>
              <a:spcAft>
                <a:spcPts val="0"/>
              </a:spcAft>
              <a:buSzPts val="3060"/>
              <a:buNone/>
            </a:pPr>
            <a:r>
              <a:rPr lang="mn-MN" sz="3600">
                <a:latin typeface="Times New Roman"/>
                <a:ea typeface="Times New Roman"/>
                <a:cs typeface="Times New Roman"/>
                <a:sym typeface="Times New Roman"/>
              </a:rPr>
              <a:t>Ре=ре диез</a:t>
            </a:r>
            <a:endParaRPr/>
          </a:p>
          <a:p>
            <a:pPr indent="0" lvl="0" marL="0" rtl="0" algn="l">
              <a:lnSpc>
                <a:spcPct val="100000"/>
              </a:lnSpc>
              <a:spcBef>
                <a:spcPts val="1200"/>
              </a:spcBef>
              <a:spcAft>
                <a:spcPts val="0"/>
              </a:spcAft>
              <a:buSzPts val="3060"/>
              <a:buNone/>
            </a:pPr>
            <a:r>
              <a:rPr lang="mn-MN" sz="3600">
                <a:latin typeface="Times New Roman"/>
                <a:ea typeface="Times New Roman"/>
                <a:cs typeface="Times New Roman"/>
                <a:sym typeface="Times New Roman"/>
              </a:rPr>
              <a:t>Ля=ля диез</a:t>
            </a:r>
            <a:endParaRPr/>
          </a:p>
          <a:p>
            <a:pPr indent="0" lvl="0" marL="0" rtl="0" algn="l">
              <a:lnSpc>
                <a:spcPct val="100000"/>
              </a:lnSpc>
              <a:spcBef>
                <a:spcPts val="1200"/>
              </a:spcBef>
              <a:spcAft>
                <a:spcPts val="0"/>
              </a:spcAft>
              <a:buSzPts val="3060"/>
              <a:buNone/>
            </a:pPr>
            <a:r>
              <a:rPr lang="mn-MN" sz="3600">
                <a:latin typeface="Times New Roman"/>
                <a:ea typeface="Times New Roman"/>
                <a:cs typeface="Times New Roman"/>
                <a:sym typeface="Times New Roman"/>
              </a:rPr>
              <a:t>до диез=до дубль диез</a:t>
            </a:r>
            <a:endParaRPr/>
          </a:p>
          <a:p>
            <a:pPr indent="0" lvl="0" marL="0" rtl="0" algn="l">
              <a:lnSpc>
                <a:spcPct val="100000"/>
              </a:lnSpc>
              <a:spcBef>
                <a:spcPts val="1200"/>
              </a:spcBef>
              <a:spcAft>
                <a:spcPts val="0"/>
              </a:spcAft>
              <a:buSzPts val="3060"/>
              <a:buNone/>
            </a:pPr>
            <a:r>
              <a:rPr lang="mn-MN" sz="3600">
                <a:latin typeface="Times New Roman"/>
                <a:ea typeface="Times New Roman"/>
                <a:cs typeface="Times New Roman"/>
                <a:sym typeface="Times New Roman"/>
              </a:rPr>
              <a:t>соль диез=соль дубль диез</a:t>
            </a:r>
            <a:endParaRPr/>
          </a:p>
          <a:p>
            <a:pPr indent="0" lvl="0" marL="0" rtl="0" algn="l">
              <a:lnSpc>
                <a:spcPct val="100000"/>
              </a:lnSpc>
              <a:spcBef>
                <a:spcPts val="1200"/>
              </a:spcBef>
              <a:spcAft>
                <a:spcPts val="0"/>
              </a:spcAft>
              <a:buSzPts val="3060"/>
              <a:buNone/>
            </a:pPr>
            <a:r>
              <a:rPr lang="mn-MN" sz="3600">
                <a:latin typeface="Times New Roman"/>
                <a:ea typeface="Times New Roman"/>
                <a:cs typeface="Times New Roman"/>
                <a:sym typeface="Times New Roman"/>
              </a:rPr>
              <a:t>ми бемоль=ми бекар</a:t>
            </a:r>
            <a:endParaRPr/>
          </a:p>
          <a:p>
            <a:pPr indent="0" lvl="0" marL="0" rtl="0" algn="l">
              <a:lnSpc>
                <a:spcPct val="100000"/>
              </a:lnSpc>
              <a:spcBef>
                <a:spcPts val="1200"/>
              </a:spcBef>
              <a:spcAft>
                <a:spcPts val="0"/>
              </a:spcAft>
              <a:buSzPts val="3060"/>
              <a:buNone/>
            </a:pPr>
            <a:r>
              <a:rPr lang="mn-MN" sz="3600">
                <a:latin typeface="Times New Roman"/>
                <a:ea typeface="Times New Roman"/>
                <a:cs typeface="Times New Roman"/>
                <a:sym typeface="Times New Roman"/>
              </a:rPr>
              <a:t>фа дубль диез=соль диез</a:t>
            </a:r>
            <a:endParaRPr sz="3600"/>
          </a:p>
        </p:txBody>
      </p:sp>
      <p:sp>
        <p:nvSpPr>
          <p:cNvPr id="329" name="Google Shape;329;p37"/>
          <p:cNvSpPr txBox="1"/>
          <p:nvPr/>
        </p:nvSpPr>
        <p:spPr>
          <a:xfrm>
            <a:off x="6312023" y="645101"/>
            <a:ext cx="5193438" cy="452431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3600">
                <a:solidFill>
                  <a:schemeClr val="dk1"/>
                </a:solidFill>
                <a:latin typeface="Times New Roman"/>
                <a:ea typeface="Times New Roman"/>
                <a:cs typeface="Times New Roman"/>
                <a:sym typeface="Times New Roman"/>
              </a:rPr>
              <a:t>b) Эгшгүүдээс доош: </a:t>
            </a:r>
            <a:endParaRPr/>
          </a:p>
          <a:p>
            <a:pPr indent="0" lvl="0" marL="0" marR="0" rtl="0" algn="l">
              <a:spcBef>
                <a:spcPts val="0"/>
              </a:spcBef>
              <a:spcAft>
                <a:spcPts val="0"/>
              </a:spcAft>
              <a:buNone/>
            </a:pPr>
            <a:r>
              <a:rPr lang="mn-MN" sz="3600">
                <a:solidFill>
                  <a:schemeClr val="dk1"/>
                </a:solidFill>
                <a:latin typeface="Times New Roman"/>
                <a:ea typeface="Times New Roman"/>
                <a:cs typeface="Times New Roman"/>
                <a:sym typeface="Times New Roman"/>
              </a:rPr>
              <a:t>Соль=соль бемоль</a:t>
            </a:r>
            <a:endParaRPr/>
          </a:p>
          <a:p>
            <a:pPr indent="0" lvl="0" marL="0" marR="0" rtl="0" algn="l">
              <a:spcBef>
                <a:spcPts val="0"/>
              </a:spcBef>
              <a:spcAft>
                <a:spcPts val="0"/>
              </a:spcAft>
              <a:buNone/>
            </a:pPr>
            <a:r>
              <a:rPr lang="mn-MN" sz="3600">
                <a:solidFill>
                  <a:schemeClr val="dk1"/>
                </a:solidFill>
                <a:latin typeface="Times New Roman"/>
                <a:ea typeface="Times New Roman"/>
                <a:cs typeface="Times New Roman"/>
                <a:sym typeface="Times New Roman"/>
              </a:rPr>
              <a:t>Си=си бемоль</a:t>
            </a:r>
            <a:endParaRPr/>
          </a:p>
          <a:p>
            <a:pPr indent="0" lvl="0" marL="0" marR="0" rtl="0" algn="l">
              <a:spcBef>
                <a:spcPts val="0"/>
              </a:spcBef>
              <a:spcAft>
                <a:spcPts val="0"/>
              </a:spcAft>
              <a:buNone/>
            </a:pPr>
            <a:r>
              <a:rPr lang="mn-MN" sz="3600">
                <a:solidFill>
                  <a:schemeClr val="dk1"/>
                </a:solidFill>
                <a:latin typeface="Times New Roman"/>
                <a:ea typeface="Times New Roman"/>
                <a:cs typeface="Times New Roman"/>
                <a:sym typeface="Times New Roman"/>
              </a:rPr>
              <a:t>Ми=ми бемоль</a:t>
            </a:r>
            <a:endParaRPr/>
          </a:p>
          <a:p>
            <a:pPr indent="0" lvl="0" marL="0" marR="0" rtl="0" algn="l">
              <a:spcBef>
                <a:spcPts val="0"/>
              </a:spcBef>
              <a:spcAft>
                <a:spcPts val="0"/>
              </a:spcAft>
              <a:buNone/>
            </a:pPr>
            <a:r>
              <a:rPr lang="mn-MN" sz="3600">
                <a:solidFill>
                  <a:schemeClr val="dk1"/>
                </a:solidFill>
                <a:latin typeface="Times New Roman"/>
                <a:ea typeface="Times New Roman"/>
                <a:cs typeface="Times New Roman"/>
                <a:sym typeface="Times New Roman"/>
              </a:rPr>
              <a:t>фа диез=фа бекар</a:t>
            </a:r>
            <a:endParaRPr/>
          </a:p>
          <a:p>
            <a:pPr indent="0" lvl="0" marL="0" marR="0" rtl="0" algn="l">
              <a:spcBef>
                <a:spcPts val="0"/>
              </a:spcBef>
              <a:spcAft>
                <a:spcPts val="0"/>
              </a:spcAft>
              <a:buNone/>
            </a:pPr>
            <a:r>
              <a:rPr lang="mn-MN" sz="3600">
                <a:solidFill>
                  <a:schemeClr val="dk1"/>
                </a:solidFill>
                <a:latin typeface="Times New Roman"/>
                <a:ea typeface="Times New Roman"/>
                <a:cs typeface="Times New Roman"/>
                <a:sym typeface="Times New Roman"/>
              </a:rPr>
              <a:t>до дубль диез=до диез</a:t>
            </a:r>
            <a:endParaRPr/>
          </a:p>
          <a:p>
            <a:pPr indent="0" lvl="0" marL="0" marR="0" rtl="0" algn="l">
              <a:spcBef>
                <a:spcPts val="0"/>
              </a:spcBef>
              <a:spcAft>
                <a:spcPts val="0"/>
              </a:spcAft>
              <a:buNone/>
            </a:pPr>
            <a:r>
              <a:rPr lang="mn-MN" sz="3600">
                <a:solidFill>
                  <a:schemeClr val="dk1"/>
                </a:solidFill>
                <a:latin typeface="Times New Roman"/>
                <a:ea typeface="Times New Roman"/>
                <a:cs typeface="Times New Roman"/>
                <a:sym typeface="Times New Roman"/>
              </a:rPr>
              <a:t>ре бемоль=ре бекар</a:t>
            </a:r>
            <a:endParaRPr/>
          </a:p>
          <a:p>
            <a:pPr indent="0" lvl="0" marL="0" marR="0" rtl="0" algn="l">
              <a:spcBef>
                <a:spcPts val="0"/>
              </a:spcBef>
              <a:spcAft>
                <a:spcPts val="0"/>
              </a:spcAft>
              <a:buNone/>
            </a:pPr>
            <a:r>
              <a:rPr lang="mn-MN" sz="3600">
                <a:solidFill>
                  <a:schemeClr val="dk1"/>
                </a:solidFill>
                <a:latin typeface="Times New Roman"/>
                <a:ea typeface="Times New Roman"/>
                <a:cs typeface="Times New Roman"/>
                <a:sym typeface="Times New Roman"/>
              </a:rPr>
              <a:t>ля бемоль=ля бекар</a:t>
            </a:r>
            <a:endParaRPr sz="3600">
              <a:solidFill>
                <a:schemeClr val="dk1"/>
              </a:solidFill>
              <a:latin typeface="Rockwell"/>
              <a:ea typeface="Rockwell"/>
              <a:cs typeface="Rockwell"/>
              <a:sym typeface="Rockwell"/>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3" name="Shape 333"/>
        <p:cNvGrpSpPr/>
        <p:nvPr/>
      </p:nvGrpSpPr>
      <p:grpSpPr>
        <a:xfrm>
          <a:off x="0" y="0"/>
          <a:ext cx="0" cy="0"/>
          <a:chOff x="0" y="0"/>
          <a:chExt cx="0" cy="0"/>
        </a:xfrm>
      </p:grpSpPr>
      <p:sp>
        <p:nvSpPr>
          <p:cNvPr id="334" name="Google Shape;334;p38"/>
          <p:cNvSpPr txBox="1"/>
          <p:nvPr>
            <p:ph idx="1" type="body"/>
          </p:nvPr>
        </p:nvSpPr>
        <p:spPr>
          <a:xfrm>
            <a:off x="683581" y="461639"/>
            <a:ext cx="10777491" cy="5956916"/>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SzPts val="4590"/>
              <a:buNone/>
            </a:pPr>
            <a:r>
              <a:rPr lang="mn-MN" sz="5400">
                <a:latin typeface="Times New Roman"/>
                <a:ea typeface="Times New Roman"/>
                <a:cs typeface="Times New Roman"/>
                <a:sym typeface="Times New Roman"/>
              </a:rPr>
              <a:t>4. Хроматикийн бүтэн тон байгуул.</a:t>
            </a:r>
            <a:endParaRPr sz="5400">
              <a:latin typeface="Times New Roman"/>
              <a:ea typeface="Times New Roman"/>
              <a:cs typeface="Times New Roman"/>
              <a:sym typeface="Times New Roman"/>
            </a:endParaRPr>
          </a:p>
          <a:p>
            <a:pPr indent="0" lvl="0" marL="0" rtl="0" algn="l">
              <a:lnSpc>
                <a:spcPct val="90000"/>
              </a:lnSpc>
              <a:spcBef>
                <a:spcPts val="1200"/>
              </a:spcBef>
              <a:spcAft>
                <a:spcPts val="0"/>
              </a:spcAft>
              <a:buSzPts val="4590"/>
              <a:buNone/>
            </a:pPr>
            <a:r>
              <a:rPr lang="mn-MN" sz="5400">
                <a:latin typeface="Times New Roman"/>
                <a:ea typeface="Times New Roman"/>
                <a:cs typeface="Times New Roman"/>
                <a:sym typeface="Times New Roman"/>
              </a:rPr>
              <a:t> a) Эгшгүүдээс дээш: соль, до, си бемоль, ля дубль бемоль, ми, ре дубль бемоль, фа, соль бемоль</a:t>
            </a:r>
            <a:endParaRPr sz="5400">
              <a:latin typeface="Times New Roman"/>
              <a:ea typeface="Times New Roman"/>
              <a:cs typeface="Times New Roman"/>
              <a:sym typeface="Times New Roman"/>
            </a:endParaRPr>
          </a:p>
          <a:p>
            <a:pPr indent="0" lvl="0" marL="0" rtl="0" algn="l">
              <a:lnSpc>
                <a:spcPct val="90000"/>
              </a:lnSpc>
              <a:spcBef>
                <a:spcPts val="1200"/>
              </a:spcBef>
              <a:spcAft>
                <a:spcPts val="0"/>
              </a:spcAft>
              <a:buSzPts val="4590"/>
              <a:buNone/>
            </a:pPr>
            <a:r>
              <a:rPr lang="mn-MN" sz="5400">
                <a:latin typeface="Times New Roman"/>
                <a:ea typeface="Times New Roman"/>
                <a:cs typeface="Times New Roman"/>
                <a:sym typeface="Times New Roman"/>
              </a:rPr>
              <a:t> b) Эгшгүүдээс доош: ми диез, ля, фа диез, ре дубль диез, си, соль дубль диез, ми, до диез</a:t>
            </a:r>
            <a:endParaRPr sz="5400">
              <a:latin typeface="Times New Roman"/>
              <a:ea typeface="Times New Roman"/>
              <a:cs typeface="Times New Roman"/>
              <a:sym typeface="Times New Roman"/>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8" name="Shape 338"/>
        <p:cNvGrpSpPr/>
        <p:nvPr/>
      </p:nvGrpSpPr>
      <p:grpSpPr>
        <a:xfrm>
          <a:off x="0" y="0"/>
          <a:ext cx="0" cy="0"/>
          <a:chOff x="0" y="0"/>
          <a:chExt cx="0" cy="0"/>
        </a:xfrm>
      </p:grpSpPr>
      <p:sp>
        <p:nvSpPr>
          <p:cNvPr id="339" name="Google Shape;339;p39"/>
          <p:cNvSpPr txBox="1"/>
          <p:nvPr>
            <p:ph idx="1" type="body"/>
          </p:nvPr>
        </p:nvSpPr>
        <p:spPr>
          <a:xfrm>
            <a:off x="532660" y="479393"/>
            <a:ext cx="5104660" cy="5832629"/>
          </a:xfrm>
          <a:prstGeom prst="rect">
            <a:avLst/>
          </a:prstGeom>
          <a:noFill/>
          <a:ln>
            <a:noFill/>
          </a:ln>
        </p:spPr>
        <p:txBody>
          <a:bodyPr anchorCtr="0" anchor="t" bIns="45700" lIns="91425" spcFirstLastPara="1" rIns="91425" wrap="square" tIns="45700">
            <a:normAutofit fontScale="92500"/>
          </a:bodyPr>
          <a:lstStyle/>
          <a:p>
            <a:pPr indent="-742950" lvl="0" marL="742950" rtl="0" algn="l">
              <a:lnSpc>
                <a:spcPct val="90000"/>
              </a:lnSpc>
              <a:spcBef>
                <a:spcPts val="0"/>
              </a:spcBef>
              <a:spcAft>
                <a:spcPts val="0"/>
              </a:spcAft>
              <a:buSzPct val="85000"/>
              <a:buAutoNum type="alphaLcParenR"/>
            </a:pPr>
            <a:r>
              <a:rPr lang="mn-MN" sz="3600">
                <a:latin typeface="Times New Roman"/>
                <a:ea typeface="Times New Roman"/>
                <a:cs typeface="Times New Roman"/>
                <a:sym typeface="Times New Roman"/>
              </a:rPr>
              <a:t>Эгшгүүдээс дээш:</a:t>
            </a:r>
            <a:endParaRPr/>
          </a:p>
          <a:p>
            <a:pPr indent="0" lvl="0" marL="0" rtl="0" algn="l">
              <a:lnSpc>
                <a:spcPct val="90000"/>
              </a:lnSpc>
              <a:spcBef>
                <a:spcPts val="1200"/>
              </a:spcBef>
              <a:spcAft>
                <a:spcPts val="0"/>
              </a:spcAft>
              <a:buSzPct val="85000"/>
              <a:buNone/>
            </a:pPr>
            <a:r>
              <a:rPr lang="mn-MN" sz="3600">
                <a:latin typeface="Times New Roman"/>
                <a:ea typeface="Times New Roman"/>
                <a:cs typeface="Times New Roman"/>
                <a:sym typeface="Times New Roman"/>
              </a:rPr>
              <a:t>Соль=соль дубль диез</a:t>
            </a:r>
            <a:endParaRPr/>
          </a:p>
          <a:p>
            <a:pPr indent="0" lvl="0" marL="0" rtl="0" algn="l">
              <a:lnSpc>
                <a:spcPct val="90000"/>
              </a:lnSpc>
              <a:spcBef>
                <a:spcPts val="1200"/>
              </a:spcBef>
              <a:spcAft>
                <a:spcPts val="0"/>
              </a:spcAft>
              <a:buSzPct val="85000"/>
              <a:buNone/>
            </a:pPr>
            <a:r>
              <a:rPr lang="mn-MN" sz="3600">
                <a:latin typeface="Times New Roman"/>
                <a:ea typeface="Times New Roman"/>
                <a:cs typeface="Times New Roman"/>
                <a:sym typeface="Times New Roman"/>
              </a:rPr>
              <a:t>До=до дубль диез</a:t>
            </a:r>
            <a:endParaRPr/>
          </a:p>
          <a:p>
            <a:pPr indent="0" lvl="0" marL="0" rtl="0" algn="l">
              <a:lnSpc>
                <a:spcPct val="90000"/>
              </a:lnSpc>
              <a:spcBef>
                <a:spcPts val="1200"/>
              </a:spcBef>
              <a:spcAft>
                <a:spcPts val="0"/>
              </a:spcAft>
              <a:buSzPct val="85000"/>
              <a:buNone/>
            </a:pPr>
            <a:r>
              <a:rPr lang="mn-MN" sz="3600">
                <a:latin typeface="Times New Roman"/>
                <a:ea typeface="Times New Roman"/>
                <a:cs typeface="Times New Roman"/>
                <a:sym typeface="Times New Roman"/>
              </a:rPr>
              <a:t>си бемоль=си диез</a:t>
            </a:r>
            <a:endParaRPr/>
          </a:p>
          <a:p>
            <a:pPr indent="0" lvl="0" marL="0" rtl="0" algn="l">
              <a:lnSpc>
                <a:spcPct val="90000"/>
              </a:lnSpc>
              <a:spcBef>
                <a:spcPts val="1200"/>
              </a:spcBef>
              <a:spcAft>
                <a:spcPts val="0"/>
              </a:spcAft>
              <a:buSzPct val="85000"/>
              <a:buNone/>
            </a:pPr>
            <a:r>
              <a:rPr lang="mn-MN" sz="3600">
                <a:latin typeface="Times New Roman"/>
                <a:ea typeface="Times New Roman"/>
                <a:cs typeface="Times New Roman"/>
                <a:sym typeface="Times New Roman"/>
              </a:rPr>
              <a:t>ля дубль бемоль=ля бекар</a:t>
            </a:r>
            <a:endParaRPr/>
          </a:p>
          <a:p>
            <a:pPr indent="0" lvl="0" marL="0" rtl="0" algn="l">
              <a:lnSpc>
                <a:spcPct val="90000"/>
              </a:lnSpc>
              <a:spcBef>
                <a:spcPts val="1200"/>
              </a:spcBef>
              <a:spcAft>
                <a:spcPts val="0"/>
              </a:spcAft>
              <a:buSzPct val="85000"/>
              <a:buNone/>
            </a:pPr>
            <a:r>
              <a:rPr lang="mn-MN" sz="3600">
                <a:latin typeface="Times New Roman"/>
                <a:ea typeface="Times New Roman"/>
                <a:cs typeface="Times New Roman"/>
                <a:sym typeface="Times New Roman"/>
              </a:rPr>
              <a:t>Ми=ми дубль диез</a:t>
            </a:r>
            <a:endParaRPr/>
          </a:p>
          <a:p>
            <a:pPr indent="0" lvl="0" marL="0" rtl="0" algn="l">
              <a:lnSpc>
                <a:spcPct val="90000"/>
              </a:lnSpc>
              <a:spcBef>
                <a:spcPts val="1200"/>
              </a:spcBef>
              <a:spcAft>
                <a:spcPts val="0"/>
              </a:spcAft>
              <a:buSzPct val="85000"/>
              <a:buNone/>
            </a:pPr>
            <a:r>
              <a:rPr lang="mn-MN" sz="3600">
                <a:latin typeface="Times New Roman"/>
                <a:ea typeface="Times New Roman"/>
                <a:cs typeface="Times New Roman"/>
                <a:sym typeface="Times New Roman"/>
              </a:rPr>
              <a:t>ре дубль бемоль=ре бекар</a:t>
            </a:r>
            <a:endParaRPr/>
          </a:p>
          <a:p>
            <a:pPr indent="0" lvl="0" marL="0" rtl="0" algn="l">
              <a:lnSpc>
                <a:spcPct val="90000"/>
              </a:lnSpc>
              <a:spcBef>
                <a:spcPts val="1200"/>
              </a:spcBef>
              <a:spcAft>
                <a:spcPts val="0"/>
              </a:spcAft>
              <a:buSzPct val="85000"/>
              <a:buNone/>
            </a:pPr>
            <a:r>
              <a:rPr lang="mn-MN" sz="3600">
                <a:latin typeface="Times New Roman"/>
                <a:ea typeface="Times New Roman"/>
                <a:cs typeface="Times New Roman"/>
                <a:sym typeface="Times New Roman"/>
              </a:rPr>
              <a:t>Фа=фа дубль диез</a:t>
            </a:r>
            <a:endParaRPr/>
          </a:p>
          <a:p>
            <a:pPr indent="0" lvl="0" marL="0" rtl="0" algn="l">
              <a:lnSpc>
                <a:spcPct val="90000"/>
              </a:lnSpc>
              <a:spcBef>
                <a:spcPts val="1200"/>
              </a:spcBef>
              <a:spcAft>
                <a:spcPts val="0"/>
              </a:spcAft>
              <a:buSzPct val="85000"/>
              <a:buNone/>
            </a:pPr>
            <a:r>
              <a:rPr lang="mn-MN" sz="3600">
                <a:latin typeface="Times New Roman"/>
                <a:ea typeface="Times New Roman"/>
                <a:cs typeface="Times New Roman"/>
                <a:sym typeface="Times New Roman"/>
              </a:rPr>
              <a:t>соль бемоль=соль диез</a:t>
            </a:r>
            <a:endParaRPr sz="3600"/>
          </a:p>
        </p:txBody>
      </p:sp>
      <p:sp>
        <p:nvSpPr>
          <p:cNvPr id="340" name="Google Shape;340;p39"/>
          <p:cNvSpPr txBox="1"/>
          <p:nvPr/>
        </p:nvSpPr>
        <p:spPr>
          <a:xfrm>
            <a:off x="5879977" y="719090"/>
            <a:ext cx="5779363" cy="507831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3600">
                <a:solidFill>
                  <a:schemeClr val="dk1"/>
                </a:solidFill>
                <a:latin typeface="Times New Roman"/>
                <a:ea typeface="Times New Roman"/>
                <a:cs typeface="Times New Roman"/>
                <a:sym typeface="Times New Roman"/>
              </a:rPr>
              <a:t>b) Эгшгүүдээс доош: </a:t>
            </a:r>
            <a:endParaRPr/>
          </a:p>
          <a:p>
            <a:pPr indent="0" lvl="0" marL="0" marR="0" rtl="0" algn="l">
              <a:spcBef>
                <a:spcPts val="0"/>
              </a:spcBef>
              <a:spcAft>
                <a:spcPts val="0"/>
              </a:spcAft>
              <a:buNone/>
            </a:pPr>
            <a:r>
              <a:rPr lang="mn-MN" sz="3600">
                <a:solidFill>
                  <a:schemeClr val="dk1"/>
                </a:solidFill>
                <a:latin typeface="Times New Roman"/>
                <a:ea typeface="Times New Roman"/>
                <a:cs typeface="Times New Roman"/>
                <a:sym typeface="Times New Roman"/>
              </a:rPr>
              <a:t>ми диез=ми бемоль</a:t>
            </a:r>
            <a:endParaRPr/>
          </a:p>
          <a:p>
            <a:pPr indent="0" lvl="0" marL="0" marR="0" rtl="0" algn="l">
              <a:spcBef>
                <a:spcPts val="0"/>
              </a:spcBef>
              <a:spcAft>
                <a:spcPts val="0"/>
              </a:spcAft>
              <a:buNone/>
            </a:pPr>
            <a:r>
              <a:rPr lang="mn-MN" sz="3600">
                <a:solidFill>
                  <a:schemeClr val="dk1"/>
                </a:solidFill>
                <a:latin typeface="Times New Roman"/>
                <a:ea typeface="Times New Roman"/>
                <a:cs typeface="Times New Roman"/>
                <a:sym typeface="Times New Roman"/>
              </a:rPr>
              <a:t>Ля=ля дубль бемоль</a:t>
            </a:r>
            <a:endParaRPr/>
          </a:p>
          <a:p>
            <a:pPr indent="0" lvl="0" marL="0" marR="0" rtl="0" algn="l">
              <a:spcBef>
                <a:spcPts val="0"/>
              </a:spcBef>
              <a:spcAft>
                <a:spcPts val="0"/>
              </a:spcAft>
              <a:buNone/>
            </a:pPr>
            <a:r>
              <a:rPr lang="mn-MN" sz="3600">
                <a:solidFill>
                  <a:schemeClr val="dk1"/>
                </a:solidFill>
                <a:latin typeface="Times New Roman"/>
                <a:ea typeface="Times New Roman"/>
                <a:cs typeface="Times New Roman"/>
                <a:sym typeface="Times New Roman"/>
              </a:rPr>
              <a:t>фа диез=фа бемоль</a:t>
            </a:r>
            <a:endParaRPr/>
          </a:p>
          <a:p>
            <a:pPr indent="0" lvl="0" marL="0" marR="0" rtl="0" algn="l">
              <a:spcBef>
                <a:spcPts val="0"/>
              </a:spcBef>
              <a:spcAft>
                <a:spcPts val="0"/>
              </a:spcAft>
              <a:buNone/>
            </a:pPr>
            <a:r>
              <a:rPr lang="mn-MN" sz="3600">
                <a:solidFill>
                  <a:schemeClr val="dk1"/>
                </a:solidFill>
                <a:latin typeface="Times New Roman"/>
                <a:ea typeface="Times New Roman"/>
                <a:cs typeface="Times New Roman"/>
                <a:sym typeface="Times New Roman"/>
              </a:rPr>
              <a:t>ре дубль диез=ре бекар</a:t>
            </a:r>
            <a:endParaRPr/>
          </a:p>
          <a:p>
            <a:pPr indent="0" lvl="0" marL="0" marR="0" rtl="0" algn="l">
              <a:spcBef>
                <a:spcPts val="0"/>
              </a:spcBef>
              <a:spcAft>
                <a:spcPts val="0"/>
              </a:spcAft>
              <a:buNone/>
            </a:pPr>
            <a:r>
              <a:rPr lang="mn-MN" sz="3600">
                <a:solidFill>
                  <a:schemeClr val="dk1"/>
                </a:solidFill>
                <a:latin typeface="Times New Roman"/>
                <a:ea typeface="Times New Roman"/>
                <a:cs typeface="Times New Roman"/>
                <a:sym typeface="Times New Roman"/>
              </a:rPr>
              <a:t>Си=си дубль бемоль</a:t>
            </a:r>
            <a:endParaRPr/>
          </a:p>
          <a:p>
            <a:pPr indent="0" lvl="0" marL="0" marR="0" rtl="0" algn="l">
              <a:spcBef>
                <a:spcPts val="0"/>
              </a:spcBef>
              <a:spcAft>
                <a:spcPts val="0"/>
              </a:spcAft>
              <a:buNone/>
            </a:pPr>
            <a:r>
              <a:rPr lang="mn-MN" sz="3600">
                <a:solidFill>
                  <a:schemeClr val="dk1"/>
                </a:solidFill>
                <a:latin typeface="Times New Roman"/>
                <a:ea typeface="Times New Roman"/>
                <a:cs typeface="Times New Roman"/>
                <a:sym typeface="Times New Roman"/>
              </a:rPr>
              <a:t>соль дубль диез=соль бекар</a:t>
            </a:r>
            <a:endParaRPr/>
          </a:p>
          <a:p>
            <a:pPr indent="0" lvl="0" marL="0" marR="0" rtl="0" algn="l">
              <a:spcBef>
                <a:spcPts val="0"/>
              </a:spcBef>
              <a:spcAft>
                <a:spcPts val="0"/>
              </a:spcAft>
              <a:buNone/>
            </a:pPr>
            <a:r>
              <a:rPr lang="mn-MN" sz="3600">
                <a:solidFill>
                  <a:schemeClr val="dk1"/>
                </a:solidFill>
                <a:latin typeface="Times New Roman"/>
                <a:ea typeface="Times New Roman"/>
                <a:cs typeface="Times New Roman"/>
                <a:sym typeface="Times New Roman"/>
              </a:rPr>
              <a:t>Ми=ми дубль бемоль</a:t>
            </a:r>
            <a:endParaRPr/>
          </a:p>
          <a:p>
            <a:pPr indent="0" lvl="0" marL="0" marR="0" rtl="0" algn="l">
              <a:spcBef>
                <a:spcPts val="0"/>
              </a:spcBef>
              <a:spcAft>
                <a:spcPts val="0"/>
              </a:spcAft>
              <a:buNone/>
            </a:pPr>
            <a:r>
              <a:rPr lang="mn-MN" sz="3600">
                <a:solidFill>
                  <a:schemeClr val="dk1"/>
                </a:solidFill>
                <a:latin typeface="Times New Roman"/>
                <a:ea typeface="Times New Roman"/>
                <a:cs typeface="Times New Roman"/>
                <a:sym typeface="Times New Roman"/>
              </a:rPr>
              <a:t>до диез=до бемоль</a:t>
            </a:r>
            <a:endParaRPr sz="3600">
              <a:solidFill>
                <a:schemeClr val="dk1"/>
              </a:solidFill>
              <a:latin typeface="Rockwell"/>
              <a:ea typeface="Rockwell"/>
              <a:cs typeface="Rockwell"/>
              <a:sym typeface="Rockwell"/>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4" name="Shape 344"/>
        <p:cNvGrpSpPr/>
        <p:nvPr/>
      </p:nvGrpSpPr>
      <p:grpSpPr>
        <a:xfrm>
          <a:off x="0" y="0"/>
          <a:ext cx="0" cy="0"/>
          <a:chOff x="0" y="0"/>
          <a:chExt cx="0" cy="0"/>
        </a:xfrm>
      </p:grpSpPr>
      <p:sp>
        <p:nvSpPr>
          <p:cNvPr id="345" name="Google Shape;345;p40"/>
          <p:cNvSpPr txBox="1"/>
          <p:nvPr>
            <p:ph idx="1" type="body"/>
          </p:nvPr>
        </p:nvSpPr>
        <p:spPr>
          <a:xfrm>
            <a:off x="630315" y="399495"/>
            <a:ext cx="10497933" cy="5772705"/>
          </a:xfrm>
          <a:prstGeom prst="rect">
            <a:avLst/>
          </a:prstGeom>
          <a:noFill/>
          <a:ln>
            <a:noFill/>
          </a:ln>
        </p:spPr>
        <p:txBody>
          <a:bodyPr anchorCtr="0" anchor="t" bIns="45700" lIns="91425" spcFirstLastPara="1" rIns="91425" wrap="square" tIns="45700">
            <a:normAutofit fontScale="92500" lnSpcReduction="10000"/>
          </a:bodyPr>
          <a:lstStyle/>
          <a:p>
            <a:pPr indent="0" lvl="0" marL="0" rtl="0" algn="l">
              <a:lnSpc>
                <a:spcPct val="90000"/>
              </a:lnSpc>
              <a:spcBef>
                <a:spcPts val="0"/>
              </a:spcBef>
              <a:spcAft>
                <a:spcPts val="0"/>
              </a:spcAft>
              <a:buSzPct val="85000"/>
              <a:buNone/>
            </a:pPr>
            <a:r>
              <a:rPr lang="mn-MN" sz="6000">
                <a:latin typeface="Times New Roman"/>
                <a:ea typeface="Times New Roman"/>
                <a:cs typeface="Times New Roman"/>
                <a:sym typeface="Times New Roman"/>
              </a:rPr>
              <a:t>5) Үндсэн эгшиг бүрээс өгссөн ба уруудсан хэлбэрээр хагас ба бүтэн тон байгуулж үеэр бич. </a:t>
            </a:r>
            <a:endParaRPr sz="6000">
              <a:latin typeface="Times New Roman"/>
              <a:ea typeface="Times New Roman"/>
              <a:cs typeface="Times New Roman"/>
              <a:sym typeface="Times New Roman"/>
            </a:endParaRPr>
          </a:p>
          <a:p>
            <a:pPr indent="0" lvl="0" marL="0" rtl="0" algn="l">
              <a:lnSpc>
                <a:spcPct val="90000"/>
              </a:lnSpc>
              <a:spcBef>
                <a:spcPts val="1200"/>
              </a:spcBef>
              <a:spcAft>
                <a:spcPts val="0"/>
              </a:spcAft>
              <a:buSzPct val="85000"/>
              <a:buNone/>
            </a:pPr>
            <a:r>
              <a:rPr lang="mn-MN" sz="6000">
                <a:latin typeface="Times New Roman"/>
                <a:ea typeface="Times New Roman"/>
                <a:cs typeface="Times New Roman"/>
                <a:sym typeface="Times New Roman"/>
              </a:rPr>
              <a:t> a) Өгссөн хагас тон</a:t>
            </a:r>
            <a:endParaRPr sz="6000">
              <a:latin typeface="Times New Roman"/>
              <a:ea typeface="Times New Roman"/>
              <a:cs typeface="Times New Roman"/>
              <a:sym typeface="Times New Roman"/>
            </a:endParaRPr>
          </a:p>
          <a:p>
            <a:pPr indent="0" lvl="0" marL="0" rtl="0" algn="l">
              <a:lnSpc>
                <a:spcPct val="90000"/>
              </a:lnSpc>
              <a:spcBef>
                <a:spcPts val="1200"/>
              </a:spcBef>
              <a:spcAft>
                <a:spcPts val="0"/>
              </a:spcAft>
              <a:buSzPct val="85000"/>
              <a:buNone/>
            </a:pPr>
            <a:r>
              <a:rPr lang="mn-MN" sz="6000">
                <a:latin typeface="Times New Roman"/>
                <a:ea typeface="Times New Roman"/>
                <a:cs typeface="Times New Roman"/>
                <a:sym typeface="Times New Roman"/>
              </a:rPr>
              <a:t> b) Уруудсан хагас тон</a:t>
            </a:r>
            <a:endParaRPr sz="6000">
              <a:latin typeface="Times New Roman"/>
              <a:ea typeface="Times New Roman"/>
              <a:cs typeface="Times New Roman"/>
              <a:sym typeface="Times New Roman"/>
            </a:endParaRPr>
          </a:p>
          <a:p>
            <a:pPr indent="0" lvl="0" marL="0" rtl="0" algn="l">
              <a:lnSpc>
                <a:spcPct val="90000"/>
              </a:lnSpc>
              <a:spcBef>
                <a:spcPts val="1200"/>
              </a:spcBef>
              <a:spcAft>
                <a:spcPts val="0"/>
              </a:spcAft>
              <a:buSzPct val="85000"/>
              <a:buNone/>
            </a:pPr>
            <a:r>
              <a:rPr lang="mn-MN" sz="6000">
                <a:latin typeface="Times New Roman"/>
                <a:ea typeface="Times New Roman"/>
                <a:cs typeface="Times New Roman"/>
                <a:sym typeface="Times New Roman"/>
              </a:rPr>
              <a:t> c) Өгссөн бүтэн тон</a:t>
            </a:r>
            <a:endParaRPr sz="6000">
              <a:latin typeface="Times New Roman"/>
              <a:ea typeface="Times New Roman"/>
              <a:cs typeface="Times New Roman"/>
              <a:sym typeface="Times New Roman"/>
            </a:endParaRPr>
          </a:p>
          <a:p>
            <a:pPr indent="0" lvl="0" marL="0" rtl="0" algn="l">
              <a:lnSpc>
                <a:spcPct val="90000"/>
              </a:lnSpc>
              <a:spcBef>
                <a:spcPts val="1200"/>
              </a:spcBef>
              <a:spcAft>
                <a:spcPts val="0"/>
              </a:spcAft>
              <a:buSzPct val="85000"/>
              <a:buNone/>
            </a:pPr>
            <a:r>
              <a:rPr lang="mn-MN" sz="6000">
                <a:latin typeface="Times New Roman"/>
                <a:ea typeface="Times New Roman"/>
                <a:cs typeface="Times New Roman"/>
                <a:sym typeface="Times New Roman"/>
              </a:rPr>
              <a:t> d) Уруудсан бүтэн тон</a:t>
            </a:r>
            <a:endParaRPr sz="6000">
              <a:latin typeface="Times New Roman"/>
              <a:ea typeface="Times New Roman"/>
              <a:cs typeface="Times New Roman"/>
              <a:sym typeface="Times New Roman"/>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9" name="Shape 349"/>
        <p:cNvGrpSpPr/>
        <p:nvPr/>
      </p:nvGrpSpPr>
      <p:grpSpPr>
        <a:xfrm>
          <a:off x="0" y="0"/>
          <a:ext cx="0" cy="0"/>
          <a:chOff x="0" y="0"/>
          <a:chExt cx="0" cy="0"/>
        </a:xfrm>
      </p:grpSpPr>
      <p:sp>
        <p:nvSpPr>
          <p:cNvPr id="350" name="Google Shape;350;p41"/>
          <p:cNvSpPr txBox="1"/>
          <p:nvPr>
            <p:ph idx="1" type="body"/>
          </p:nvPr>
        </p:nvSpPr>
        <p:spPr>
          <a:xfrm>
            <a:off x="551984" y="765158"/>
            <a:ext cx="9604070" cy="1323129"/>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SzPts val="2720"/>
              <a:buNone/>
            </a:pPr>
            <a:r>
              <a:rPr lang="mn-MN" sz="3200">
                <a:latin typeface="Times New Roman"/>
                <a:ea typeface="Times New Roman"/>
                <a:cs typeface="Times New Roman"/>
                <a:sym typeface="Times New Roman"/>
              </a:rPr>
              <a:t>a) Өгссөн хагас тон</a:t>
            </a:r>
            <a:endParaRPr sz="3200">
              <a:latin typeface="Times New Roman"/>
              <a:ea typeface="Times New Roman"/>
              <a:cs typeface="Times New Roman"/>
              <a:sym typeface="Times New Roman"/>
            </a:endParaRPr>
          </a:p>
          <a:p>
            <a:pPr indent="0" lvl="0" marL="0" rtl="0" algn="l">
              <a:lnSpc>
                <a:spcPct val="90000"/>
              </a:lnSpc>
              <a:spcBef>
                <a:spcPts val="1200"/>
              </a:spcBef>
              <a:spcAft>
                <a:spcPts val="0"/>
              </a:spcAft>
              <a:buSzPts val="2720"/>
              <a:buNone/>
            </a:pPr>
            <a:r>
              <a:rPr lang="mn-MN" sz="3200">
                <a:latin typeface="Times New Roman"/>
                <a:ea typeface="Times New Roman"/>
                <a:cs typeface="Times New Roman"/>
                <a:sym typeface="Times New Roman"/>
              </a:rPr>
              <a:t>C=cis D=dis E=eis F=fis G=gis A=ais H=his</a:t>
            </a:r>
            <a:endParaRPr/>
          </a:p>
        </p:txBody>
      </p:sp>
      <p:sp>
        <p:nvSpPr>
          <p:cNvPr id="351" name="Google Shape;351;p41"/>
          <p:cNvSpPr txBox="1"/>
          <p:nvPr/>
        </p:nvSpPr>
        <p:spPr>
          <a:xfrm>
            <a:off x="551984" y="2192784"/>
            <a:ext cx="8556506" cy="1422466"/>
          </a:xfrm>
          <a:prstGeom prst="rect">
            <a:avLst/>
          </a:prstGeom>
          <a:noFill/>
          <a:ln>
            <a:noFill/>
          </a:ln>
        </p:spPr>
        <p:txBody>
          <a:bodyPr anchorCtr="0" anchor="t" bIns="45700" lIns="91425" spcFirstLastPara="1" rIns="91425" wrap="square" tIns="45700">
            <a:normAutofit/>
          </a:bodyPr>
          <a:lstStyle/>
          <a:p>
            <a:pPr indent="0" lvl="0" marL="0" marR="0" rtl="0" algn="l">
              <a:lnSpc>
                <a:spcPct val="90000"/>
              </a:lnSpc>
              <a:spcBef>
                <a:spcPts val="0"/>
              </a:spcBef>
              <a:spcAft>
                <a:spcPts val="0"/>
              </a:spcAft>
              <a:buClr>
                <a:srgbClr val="9E3611"/>
              </a:buClr>
              <a:buSzPts val="2720"/>
              <a:buFont typeface="Noto Sans Symbols"/>
              <a:buNone/>
            </a:pPr>
            <a:r>
              <a:rPr lang="mn-MN" sz="3200">
                <a:solidFill>
                  <a:schemeClr val="dk1"/>
                </a:solidFill>
                <a:latin typeface="Times New Roman"/>
                <a:ea typeface="Times New Roman"/>
                <a:cs typeface="Times New Roman"/>
                <a:sym typeface="Times New Roman"/>
              </a:rPr>
              <a:t>b) Уруудсан хагас тон</a:t>
            </a:r>
            <a:endParaRPr sz="3200">
              <a:solidFill>
                <a:schemeClr val="dk1"/>
              </a:solidFill>
              <a:latin typeface="Times New Roman"/>
              <a:ea typeface="Times New Roman"/>
              <a:cs typeface="Times New Roman"/>
              <a:sym typeface="Times New Roman"/>
            </a:endParaRPr>
          </a:p>
          <a:p>
            <a:pPr indent="0" lvl="0" marL="0" marR="0" rtl="0" algn="l">
              <a:lnSpc>
                <a:spcPct val="90000"/>
              </a:lnSpc>
              <a:spcBef>
                <a:spcPts val="1200"/>
              </a:spcBef>
              <a:spcAft>
                <a:spcPts val="0"/>
              </a:spcAft>
              <a:buClr>
                <a:srgbClr val="9E3611"/>
              </a:buClr>
              <a:buSzPts val="2720"/>
              <a:buFont typeface="Noto Sans Symbols"/>
              <a:buNone/>
            </a:pPr>
            <a:r>
              <a:rPr lang="mn-MN" sz="3200">
                <a:solidFill>
                  <a:schemeClr val="dk1"/>
                </a:solidFill>
                <a:latin typeface="Times New Roman"/>
                <a:ea typeface="Times New Roman"/>
                <a:cs typeface="Times New Roman"/>
                <a:sym typeface="Times New Roman"/>
              </a:rPr>
              <a:t>C=ces D=des E=es F=fes G=ges A=as H=hes (B)</a:t>
            </a:r>
            <a:endParaRPr/>
          </a:p>
        </p:txBody>
      </p:sp>
      <p:sp>
        <p:nvSpPr>
          <p:cNvPr id="352" name="Google Shape;352;p41"/>
          <p:cNvSpPr txBox="1"/>
          <p:nvPr/>
        </p:nvSpPr>
        <p:spPr>
          <a:xfrm>
            <a:off x="551983" y="3615250"/>
            <a:ext cx="9115799" cy="1305198"/>
          </a:xfrm>
          <a:prstGeom prst="rect">
            <a:avLst/>
          </a:prstGeom>
          <a:noFill/>
          <a:ln>
            <a:noFill/>
          </a:ln>
        </p:spPr>
        <p:txBody>
          <a:bodyPr anchorCtr="0" anchor="t" bIns="45700" lIns="91425" spcFirstLastPara="1" rIns="91425" wrap="square" tIns="45700">
            <a:normAutofit fontScale="92500"/>
          </a:bodyPr>
          <a:lstStyle/>
          <a:p>
            <a:pPr indent="0" lvl="0" marL="0" marR="0" rtl="0" algn="l">
              <a:lnSpc>
                <a:spcPct val="90000"/>
              </a:lnSpc>
              <a:spcBef>
                <a:spcPts val="0"/>
              </a:spcBef>
              <a:spcAft>
                <a:spcPts val="0"/>
              </a:spcAft>
              <a:buClr>
                <a:srgbClr val="9E3611"/>
              </a:buClr>
              <a:buSzPct val="85000"/>
              <a:buFont typeface="Noto Sans Symbols"/>
              <a:buNone/>
            </a:pPr>
            <a:r>
              <a:rPr lang="mn-MN" sz="3200">
                <a:solidFill>
                  <a:schemeClr val="dk1"/>
                </a:solidFill>
                <a:latin typeface="Times New Roman"/>
                <a:ea typeface="Times New Roman"/>
                <a:cs typeface="Times New Roman"/>
                <a:sym typeface="Times New Roman"/>
              </a:rPr>
              <a:t>c) Өгссөн бүтэн тон</a:t>
            </a:r>
            <a:endParaRPr sz="3200">
              <a:solidFill>
                <a:schemeClr val="dk1"/>
              </a:solidFill>
              <a:latin typeface="Times New Roman"/>
              <a:ea typeface="Times New Roman"/>
              <a:cs typeface="Times New Roman"/>
              <a:sym typeface="Times New Roman"/>
            </a:endParaRPr>
          </a:p>
          <a:p>
            <a:pPr indent="0" lvl="0" marL="0" marR="0" rtl="0" algn="l">
              <a:lnSpc>
                <a:spcPct val="90000"/>
              </a:lnSpc>
              <a:spcBef>
                <a:spcPts val="1200"/>
              </a:spcBef>
              <a:spcAft>
                <a:spcPts val="0"/>
              </a:spcAft>
              <a:buClr>
                <a:srgbClr val="9E3611"/>
              </a:buClr>
              <a:buSzPct val="85000"/>
              <a:buFont typeface="Noto Sans Symbols"/>
              <a:buNone/>
            </a:pPr>
            <a:r>
              <a:rPr lang="mn-MN" sz="3200">
                <a:solidFill>
                  <a:schemeClr val="dk1"/>
                </a:solidFill>
                <a:latin typeface="Times New Roman"/>
                <a:ea typeface="Times New Roman"/>
                <a:cs typeface="Times New Roman"/>
                <a:sym typeface="Times New Roman"/>
              </a:rPr>
              <a:t>C=cisis D=disis E=eisis F=fisis G=gisis A=aisis H=hisis</a:t>
            </a:r>
            <a:endParaRPr sz="3200">
              <a:solidFill>
                <a:schemeClr val="dk1"/>
              </a:solidFill>
              <a:latin typeface="Times New Roman"/>
              <a:ea typeface="Times New Roman"/>
              <a:cs typeface="Times New Roman"/>
              <a:sym typeface="Times New Roman"/>
            </a:endParaRPr>
          </a:p>
        </p:txBody>
      </p:sp>
      <p:sp>
        <p:nvSpPr>
          <p:cNvPr id="353" name="Google Shape;353;p41"/>
          <p:cNvSpPr txBox="1"/>
          <p:nvPr/>
        </p:nvSpPr>
        <p:spPr>
          <a:xfrm>
            <a:off x="551984" y="4920448"/>
            <a:ext cx="10704119" cy="1083434"/>
          </a:xfrm>
          <a:prstGeom prst="rect">
            <a:avLst/>
          </a:prstGeom>
          <a:noFill/>
          <a:ln>
            <a:noFill/>
          </a:ln>
        </p:spPr>
        <p:txBody>
          <a:bodyPr anchorCtr="0" anchor="t" bIns="45700" lIns="91425" spcFirstLastPara="1" rIns="91425" wrap="square" tIns="45700">
            <a:normAutofit lnSpcReduction="10000"/>
          </a:bodyPr>
          <a:lstStyle/>
          <a:p>
            <a:pPr indent="0" lvl="0" marL="0" marR="0" rtl="0" algn="l">
              <a:lnSpc>
                <a:spcPct val="90000"/>
              </a:lnSpc>
              <a:spcBef>
                <a:spcPts val="0"/>
              </a:spcBef>
              <a:spcAft>
                <a:spcPts val="0"/>
              </a:spcAft>
              <a:buClr>
                <a:srgbClr val="9E3611"/>
              </a:buClr>
              <a:buSzPts val="2720"/>
              <a:buFont typeface="Noto Sans Symbols"/>
              <a:buNone/>
            </a:pPr>
            <a:r>
              <a:rPr lang="mn-MN" sz="3200">
                <a:solidFill>
                  <a:schemeClr val="dk1"/>
                </a:solidFill>
                <a:latin typeface="Times New Roman"/>
                <a:ea typeface="Times New Roman"/>
                <a:cs typeface="Times New Roman"/>
                <a:sym typeface="Times New Roman"/>
              </a:rPr>
              <a:t>d) Уруудсан бүтэн тон</a:t>
            </a:r>
            <a:endParaRPr sz="3200">
              <a:solidFill>
                <a:schemeClr val="dk1"/>
              </a:solidFill>
              <a:latin typeface="Times New Roman"/>
              <a:ea typeface="Times New Roman"/>
              <a:cs typeface="Times New Roman"/>
              <a:sym typeface="Times New Roman"/>
            </a:endParaRPr>
          </a:p>
          <a:p>
            <a:pPr indent="0" lvl="0" marL="0" marR="0" rtl="0" algn="l">
              <a:lnSpc>
                <a:spcPct val="90000"/>
              </a:lnSpc>
              <a:spcBef>
                <a:spcPts val="1200"/>
              </a:spcBef>
              <a:spcAft>
                <a:spcPts val="0"/>
              </a:spcAft>
              <a:buClr>
                <a:srgbClr val="9E3611"/>
              </a:buClr>
              <a:buSzPts val="2720"/>
              <a:buFont typeface="Noto Sans Symbols"/>
              <a:buNone/>
            </a:pPr>
            <a:r>
              <a:rPr lang="mn-MN" sz="3200">
                <a:solidFill>
                  <a:schemeClr val="dk1"/>
                </a:solidFill>
                <a:latin typeface="Times New Roman"/>
                <a:ea typeface="Times New Roman"/>
                <a:cs typeface="Times New Roman"/>
                <a:sym typeface="Times New Roman"/>
              </a:rPr>
              <a:t>C=ceses D=deses E=eses F=feses G=geses A=ases H=heses</a:t>
            </a:r>
            <a:endParaRPr sz="3200">
              <a:solidFill>
                <a:schemeClr val="dk1"/>
              </a:solidFill>
              <a:latin typeface="Times New Roman"/>
              <a:ea typeface="Times New Roman"/>
              <a:cs typeface="Times New Roman"/>
              <a:sym typeface="Times New Roman"/>
            </a:endParaRPr>
          </a:p>
        </p:txBody>
      </p:sp>
    </p:spTree>
  </p:cSld>
  <p:clrMapOvr>
    <a:masterClrMapping/>
  </p:clrMapOvr>
</p:sld>
</file>

<file path=ppt/theme/theme1.xml><?xml version="1.0" encoding="utf-8"?>
<a:theme xmlns:a="http://schemas.openxmlformats.org/drawingml/2006/main" xmlns:r="http://schemas.openxmlformats.org/officeDocument/2006/relationships" name="Wood Type">
  <a:themeElements>
    <a:clrScheme name="Wood Type">
      <a:dk1>
        <a:srgbClr val="000000"/>
      </a:dk1>
      <a:lt1>
        <a:srgbClr val="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2022-03-21T13:21:50Z</dcterms:created>
  <dc:creator>User</dc:creator>
</cp:coreProperties>
</file>