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6" roundtripDataSignature="AMtx7mhYgSVZql+TqGlUIgk5zvTceCMvT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20" Type="http://schemas.openxmlformats.org/officeDocument/2006/relationships/slide" Target="slides/slide16.xml"/><Relationship Id="rId42" Type="http://schemas.openxmlformats.org/officeDocument/2006/relationships/slide" Target="slides/slide38.xml"/><Relationship Id="rId41" Type="http://schemas.openxmlformats.org/officeDocument/2006/relationships/slide" Target="slides/slide37.xml"/><Relationship Id="rId22" Type="http://schemas.openxmlformats.org/officeDocument/2006/relationships/slide" Target="slides/slide18.xml"/><Relationship Id="rId44" Type="http://schemas.openxmlformats.org/officeDocument/2006/relationships/slide" Target="slides/slide40.xml"/><Relationship Id="rId21" Type="http://schemas.openxmlformats.org/officeDocument/2006/relationships/slide" Target="slides/slide17.xml"/><Relationship Id="rId43" Type="http://schemas.openxmlformats.org/officeDocument/2006/relationships/slide" Target="slides/slide39.xml"/><Relationship Id="rId24" Type="http://schemas.openxmlformats.org/officeDocument/2006/relationships/slide" Target="slides/slide20.xml"/><Relationship Id="rId46" Type="http://customschemas.google.com/relationships/presentationmetadata" Target="metadata"/><Relationship Id="rId23" Type="http://schemas.openxmlformats.org/officeDocument/2006/relationships/slide" Target="slides/slide19.xml"/><Relationship Id="rId45" Type="http://schemas.openxmlformats.org/officeDocument/2006/relationships/slide" Target="slides/slide41.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1" name="Google Shape;271;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3" name="Shape 283"/>
        <p:cNvGrpSpPr/>
        <p:nvPr/>
      </p:nvGrpSpPr>
      <p:grpSpPr>
        <a:xfrm>
          <a:off x="0" y="0"/>
          <a:ext cx="0" cy="0"/>
          <a:chOff x="0" y="0"/>
          <a:chExt cx="0" cy="0"/>
        </a:xfrm>
      </p:grpSpPr>
      <p:sp>
        <p:nvSpPr>
          <p:cNvPr id="284" name="Google Shape;284;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6" name="Google Shape;336;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6" name="Google Shape;346;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7" name="Shape 357"/>
        <p:cNvGrpSpPr/>
        <p:nvPr/>
      </p:nvGrpSpPr>
      <p:grpSpPr>
        <a:xfrm>
          <a:off x="0" y="0"/>
          <a:ext cx="0" cy="0"/>
          <a:chOff x="0" y="0"/>
          <a:chExt cx="0" cy="0"/>
        </a:xfrm>
      </p:grpSpPr>
      <p:sp>
        <p:nvSpPr>
          <p:cNvPr id="358" name="Google Shape;358;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3.png"/><Relationship Id="rId4" Type="http://schemas.openxmlformats.org/officeDocument/2006/relationships/image" Target="../media/image9.png"/><Relationship Id="rId5"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6.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7.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 Id="rId3" Type="http://schemas.openxmlformats.org/officeDocument/2006/relationships/image" Target="../media/image7.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4" name="Shape 14"/>
        <p:cNvGrpSpPr/>
        <p:nvPr/>
      </p:nvGrpSpPr>
      <p:grpSpPr>
        <a:xfrm>
          <a:off x="0" y="0"/>
          <a:ext cx="0" cy="0"/>
          <a:chOff x="0" y="0"/>
          <a:chExt cx="0" cy="0"/>
        </a:xfrm>
      </p:grpSpPr>
      <p:sp>
        <p:nvSpPr>
          <p:cNvPr id="15" name="Google Shape;15;p43"/>
          <p:cNvSpPr/>
          <p:nvPr/>
        </p:nvSpPr>
        <p:spPr>
          <a:xfrm>
            <a:off x="920834" y="1346946"/>
            <a:ext cx="10222992" cy="80683"/>
          </a:xfrm>
          <a:prstGeom prst="rect">
            <a:avLst/>
          </a:prstGeom>
          <a:blipFill rotWithShape="1">
            <a:blip r:embed="rId2">
              <a:alphaModFix amt="85000"/>
            </a:blip>
            <a:tile algn="ctr" flip="xy" tx="0" sx="92000" ty="-76200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43"/>
          <p:cNvSpPr/>
          <p:nvPr/>
        </p:nvSpPr>
        <p:spPr>
          <a:xfrm>
            <a:off x="920834" y="4299696"/>
            <a:ext cx="10222992" cy="80683"/>
          </a:xfrm>
          <a:prstGeom prst="rect">
            <a:avLst/>
          </a:prstGeom>
          <a:blipFill rotWithShape="1">
            <a:blip r:embed="rId3">
              <a:alphaModFix amt="85000"/>
            </a:blip>
            <a:tile algn="ctr" flip="xy" tx="0" sx="92000" ty="-7175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43"/>
          <p:cNvSpPr/>
          <p:nvPr/>
        </p:nvSpPr>
        <p:spPr>
          <a:xfrm>
            <a:off x="920834" y="1484779"/>
            <a:ext cx="10222992" cy="2743200"/>
          </a:xfrm>
          <a:prstGeom prst="rect">
            <a:avLst/>
          </a:prstGeom>
          <a:blipFill rotWithShape="1">
            <a:blip r:embed="rId4">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 name="Google Shape;18;p43"/>
          <p:cNvGrpSpPr/>
          <p:nvPr/>
        </p:nvGrpSpPr>
        <p:grpSpPr>
          <a:xfrm>
            <a:off x="9649215" y="4068923"/>
            <a:ext cx="1080904" cy="1080902"/>
            <a:chOff x="9685338" y="4460675"/>
            <a:chExt cx="1080904" cy="1080902"/>
          </a:xfrm>
        </p:grpSpPr>
        <p:sp>
          <p:nvSpPr>
            <p:cNvPr id="19" name="Google Shape;19;p43"/>
            <p:cNvSpPr/>
            <p:nvPr/>
          </p:nvSpPr>
          <p:spPr>
            <a:xfrm>
              <a:off x="9685338" y="4460675"/>
              <a:ext cx="1080904" cy="1080902"/>
            </a:xfrm>
            <a:prstGeom prst="ellipse">
              <a:avLst/>
            </a:prstGeom>
            <a:blipFill rotWithShape="1">
              <a:blip r:embed="rId5">
                <a:alphaModFix/>
              </a:blip>
              <a:tile algn="tl" flip="none" tx="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43"/>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 name="Google Shape;21;p43"/>
          <p:cNvSpPr txBox="1"/>
          <p:nvPr>
            <p:ph type="ctrTitle"/>
          </p:nvPr>
        </p:nvSpPr>
        <p:spPr>
          <a:xfrm>
            <a:off x="1051560" y="1432223"/>
            <a:ext cx="9966960" cy="3035808"/>
          </a:xfrm>
          <a:prstGeom prst="rect">
            <a:avLst/>
          </a:prstGeom>
          <a:noFill/>
          <a:ln>
            <a:noFill/>
          </a:ln>
        </p:spPr>
        <p:txBody>
          <a:bodyPr anchorCtr="0" anchor="ctr" bIns="45700" lIns="91425" spcFirstLastPara="1" rIns="91425" wrap="square" tIns="45700">
            <a:noAutofit/>
          </a:bodyPr>
          <a:lstStyle>
            <a:lvl1pPr lvl="0" algn="l">
              <a:lnSpc>
                <a:spcPct val="80000"/>
              </a:lnSpc>
              <a:spcBef>
                <a:spcPts val="0"/>
              </a:spcBef>
              <a:spcAft>
                <a:spcPts val="0"/>
              </a:spcAft>
              <a:buSzPts val="9600"/>
              <a:buFont typeface="Rockwell"/>
              <a:buNone/>
              <a:defRPr sz="96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 name="Google Shape;22;p43"/>
          <p:cNvSpPr txBox="1"/>
          <p:nvPr>
            <p:ph idx="1" type="subTitle"/>
          </p:nvPr>
        </p:nvSpPr>
        <p:spPr>
          <a:xfrm>
            <a:off x="1069848" y="4389120"/>
            <a:ext cx="7891272" cy="1069848"/>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1870"/>
              <a:buNone/>
              <a:defRPr sz="2200">
                <a:solidFill>
                  <a:schemeClr val="dk1"/>
                </a:solidFill>
              </a:defRPr>
            </a:lvl1pPr>
            <a:lvl2pPr lvl="1" algn="ctr">
              <a:lnSpc>
                <a:spcPct val="90000"/>
              </a:lnSpc>
              <a:spcBef>
                <a:spcPts val="400"/>
              </a:spcBef>
              <a:spcAft>
                <a:spcPts val="0"/>
              </a:spcAft>
              <a:buSzPts val="1870"/>
              <a:buNone/>
              <a:defRPr sz="2200"/>
            </a:lvl2pPr>
            <a:lvl3pPr lvl="2" algn="ctr">
              <a:lnSpc>
                <a:spcPct val="90000"/>
              </a:lnSpc>
              <a:spcBef>
                <a:spcPts val="400"/>
              </a:spcBef>
              <a:spcAft>
                <a:spcPts val="0"/>
              </a:spcAft>
              <a:buSzPts val="1870"/>
              <a:buNone/>
              <a:defRPr sz="2200"/>
            </a:lvl3pPr>
            <a:lvl4pPr lvl="3" algn="ctr">
              <a:lnSpc>
                <a:spcPct val="90000"/>
              </a:lnSpc>
              <a:spcBef>
                <a:spcPts val="400"/>
              </a:spcBef>
              <a:spcAft>
                <a:spcPts val="0"/>
              </a:spcAft>
              <a:buSzPts val="1700"/>
              <a:buNone/>
              <a:defRPr sz="2000"/>
            </a:lvl4pPr>
            <a:lvl5pPr lvl="4" algn="ctr">
              <a:lnSpc>
                <a:spcPct val="90000"/>
              </a:lnSpc>
              <a:spcBef>
                <a:spcPts val="400"/>
              </a:spcBef>
              <a:spcAft>
                <a:spcPts val="0"/>
              </a:spcAft>
              <a:buSzPts val="1700"/>
              <a:buNone/>
              <a:defRPr sz="2000"/>
            </a:lvl5pPr>
            <a:lvl6pPr lvl="5" algn="ctr">
              <a:lnSpc>
                <a:spcPct val="90000"/>
              </a:lnSpc>
              <a:spcBef>
                <a:spcPts val="400"/>
              </a:spcBef>
              <a:spcAft>
                <a:spcPts val="0"/>
              </a:spcAft>
              <a:buSzPts val="1700"/>
              <a:buNone/>
              <a:defRPr sz="2000"/>
            </a:lvl6pPr>
            <a:lvl7pPr lvl="6" algn="ctr">
              <a:lnSpc>
                <a:spcPct val="90000"/>
              </a:lnSpc>
              <a:spcBef>
                <a:spcPts val="400"/>
              </a:spcBef>
              <a:spcAft>
                <a:spcPts val="0"/>
              </a:spcAft>
              <a:buSzPts val="1700"/>
              <a:buNone/>
              <a:defRPr sz="2000"/>
            </a:lvl7pPr>
            <a:lvl8pPr lvl="7" algn="ctr">
              <a:lnSpc>
                <a:spcPct val="90000"/>
              </a:lnSpc>
              <a:spcBef>
                <a:spcPts val="400"/>
              </a:spcBef>
              <a:spcAft>
                <a:spcPts val="0"/>
              </a:spcAft>
              <a:buSzPts val="1700"/>
              <a:buNone/>
              <a:defRPr sz="2000"/>
            </a:lvl8pPr>
            <a:lvl9pPr lvl="8" algn="ctr">
              <a:lnSpc>
                <a:spcPct val="90000"/>
              </a:lnSpc>
              <a:spcBef>
                <a:spcPts val="400"/>
              </a:spcBef>
              <a:spcAft>
                <a:spcPts val="200"/>
              </a:spcAft>
              <a:buSzPts val="1700"/>
              <a:buNone/>
              <a:defRPr sz="2000"/>
            </a:lvl9pPr>
          </a:lstStyle>
          <a:p/>
        </p:txBody>
      </p:sp>
      <p:sp>
        <p:nvSpPr>
          <p:cNvPr id="23" name="Google Shape;23;p43"/>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43"/>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3"/>
          <p:cNvSpPr txBox="1"/>
          <p:nvPr>
            <p:ph idx="12" type="sldNum"/>
          </p:nvPr>
        </p:nvSpPr>
        <p:spPr>
          <a:xfrm>
            <a:off x="9592733" y="4289334"/>
            <a:ext cx="1193868" cy="640080"/>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i="0" sz="2800" u="none" cap="none" strike="noStrike">
                <a:solidFill>
                  <a:srgbClr val="FFFFFF"/>
                </a:solidFill>
                <a:latin typeface="Rockwell"/>
                <a:ea typeface="Rockwell"/>
                <a:cs typeface="Rockwell"/>
                <a:sym typeface="Rockwell"/>
              </a:defRPr>
            </a:lvl1pPr>
            <a:lvl2pPr indent="0" lvl="1" marL="0" algn="ctr">
              <a:spcBef>
                <a:spcPts val="0"/>
              </a:spcBef>
              <a:buNone/>
              <a:defRPr b="1" i="0" sz="2800" u="none" cap="none" strike="noStrike">
                <a:solidFill>
                  <a:srgbClr val="FFFFFF"/>
                </a:solidFill>
                <a:latin typeface="Rockwell"/>
                <a:ea typeface="Rockwell"/>
                <a:cs typeface="Rockwell"/>
                <a:sym typeface="Rockwell"/>
              </a:defRPr>
            </a:lvl2pPr>
            <a:lvl3pPr indent="0" lvl="2" marL="0" algn="ctr">
              <a:spcBef>
                <a:spcPts val="0"/>
              </a:spcBef>
              <a:buNone/>
              <a:defRPr b="1" i="0" sz="2800" u="none" cap="none" strike="noStrike">
                <a:solidFill>
                  <a:srgbClr val="FFFFFF"/>
                </a:solidFill>
                <a:latin typeface="Rockwell"/>
                <a:ea typeface="Rockwell"/>
                <a:cs typeface="Rockwell"/>
                <a:sym typeface="Rockwell"/>
              </a:defRPr>
            </a:lvl3pPr>
            <a:lvl4pPr indent="0" lvl="3" marL="0" algn="ctr">
              <a:spcBef>
                <a:spcPts val="0"/>
              </a:spcBef>
              <a:buNone/>
              <a:defRPr b="1" i="0" sz="2800" u="none" cap="none" strike="noStrike">
                <a:solidFill>
                  <a:srgbClr val="FFFFFF"/>
                </a:solidFill>
                <a:latin typeface="Rockwell"/>
                <a:ea typeface="Rockwell"/>
                <a:cs typeface="Rockwell"/>
                <a:sym typeface="Rockwell"/>
              </a:defRPr>
            </a:lvl4pPr>
            <a:lvl5pPr indent="0" lvl="4" marL="0" algn="ctr">
              <a:spcBef>
                <a:spcPts val="0"/>
              </a:spcBef>
              <a:buNone/>
              <a:defRPr b="1" i="0" sz="2800" u="none" cap="none" strike="noStrike">
                <a:solidFill>
                  <a:srgbClr val="FFFFFF"/>
                </a:solidFill>
                <a:latin typeface="Rockwell"/>
                <a:ea typeface="Rockwell"/>
                <a:cs typeface="Rockwell"/>
                <a:sym typeface="Rockwell"/>
              </a:defRPr>
            </a:lvl5pPr>
            <a:lvl6pPr indent="0" lvl="5" marL="0" algn="ctr">
              <a:spcBef>
                <a:spcPts val="0"/>
              </a:spcBef>
              <a:buNone/>
              <a:defRPr b="1" i="0" sz="2800" u="none" cap="none" strike="noStrike">
                <a:solidFill>
                  <a:srgbClr val="FFFFFF"/>
                </a:solidFill>
                <a:latin typeface="Rockwell"/>
                <a:ea typeface="Rockwell"/>
                <a:cs typeface="Rockwell"/>
                <a:sym typeface="Rockwell"/>
              </a:defRPr>
            </a:lvl6pPr>
            <a:lvl7pPr indent="0" lvl="6" marL="0" algn="ctr">
              <a:spcBef>
                <a:spcPts val="0"/>
              </a:spcBef>
              <a:buNone/>
              <a:defRPr b="1" i="0" sz="2800" u="none" cap="none" strike="noStrike">
                <a:solidFill>
                  <a:srgbClr val="FFFFFF"/>
                </a:solidFill>
                <a:latin typeface="Rockwell"/>
                <a:ea typeface="Rockwell"/>
                <a:cs typeface="Rockwell"/>
                <a:sym typeface="Rockwell"/>
              </a:defRPr>
            </a:lvl7pPr>
            <a:lvl8pPr indent="0" lvl="7" marL="0" algn="ctr">
              <a:spcBef>
                <a:spcPts val="0"/>
              </a:spcBef>
              <a:buNone/>
              <a:defRPr b="1" i="0" sz="2800" u="none" cap="none" strike="noStrike">
                <a:solidFill>
                  <a:srgbClr val="FFFFFF"/>
                </a:solidFill>
                <a:latin typeface="Rockwell"/>
                <a:ea typeface="Rockwell"/>
                <a:cs typeface="Rockwell"/>
                <a:sym typeface="Rockwell"/>
              </a:defRPr>
            </a:lvl8pPr>
            <a:lvl9pPr indent="0" lvl="8" marL="0" algn="ctr">
              <a:spcBef>
                <a:spcPts val="0"/>
              </a:spcBef>
              <a:buNone/>
              <a:defRPr b="1" i="0" sz="28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6" name="Shape 26"/>
        <p:cNvGrpSpPr/>
        <p:nvPr/>
      </p:nvGrpSpPr>
      <p:grpSpPr>
        <a:xfrm>
          <a:off x="0" y="0"/>
          <a:ext cx="0" cy="0"/>
          <a:chOff x="0" y="0"/>
          <a:chExt cx="0" cy="0"/>
        </a:xfrm>
      </p:grpSpPr>
      <p:sp>
        <p:nvSpPr>
          <p:cNvPr id="27" name="Google Shape;27;p44"/>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 name="Google Shape;28;p44"/>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29" name="Google Shape;29;p44"/>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4"/>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4"/>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32" name="Shape 32"/>
        <p:cNvGrpSpPr/>
        <p:nvPr/>
      </p:nvGrpSpPr>
      <p:grpSpPr>
        <a:xfrm>
          <a:off x="0" y="0"/>
          <a:ext cx="0" cy="0"/>
          <a:chOff x="0" y="0"/>
          <a:chExt cx="0" cy="0"/>
        </a:xfrm>
      </p:grpSpPr>
      <p:sp>
        <p:nvSpPr>
          <p:cNvPr id="33" name="Google Shape;33;p45"/>
          <p:cNvSpPr/>
          <p:nvPr/>
        </p:nvSpPr>
        <p:spPr>
          <a:xfrm>
            <a:off x="0" y="4917989"/>
            <a:ext cx="12192000" cy="1940010"/>
          </a:xfrm>
          <a:prstGeom prst="rect">
            <a:avLst/>
          </a:prstGeom>
          <a:blipFill rotWithShape="1">
            <a:blip r:embed="rId2">
              <a:alphaModFix amt="85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45"/>
          <p:cNvSpPr txBox="1"/>
          <p:nvPr>
            <p:ph type="title"/>
          </p:nvPr>
        </p:nvSpPr>
        <p:spPr>
          <a:xfrm>
            <a:off x="2167128" y="1225296"/>
            <a:ext cx="9281160" cy="3520440"/>
          </a:xfrm>
          <a:prstGeom prst="rect">
            <a:avLst/>
          </a:prstGeom>
          <a:noFill/>
          <a:ln>
            <a:noFill/>
          </a:ln>
        </p:spPr>
        <p:txBody>
          <a:bodyPr anchorCtr="0" anchor="ctr" bIns="45700" lIns="91425" spcFirstLastPara="1" rIns="91425" wrap="square" tIns="45700">
            <a:normAutofit/>
          </a:bodyPr>
          <a:lstStyle>
            <a:lvl1pPr lvl="0" algn="l">
              <a:lnSpc>
                <a:spcPct val="80000"/>
              </a:lnSpc>
              <a:spcBef>
                <a:spcPts val="0"/>
              </a:spcBef>
              <a:spcAft>
                <a:spcPts val="0"/>
              </a:spcAft>
              <a:buSzPts val="8000"/>
              <a:buFont typeface="Rockwell"/>
              <a:buNone/>
              <a:defRPr b="0" sz="8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5"/>
          <p:cNvSpPr txBox="1"/>
          <p:nvPr>
            <p:ph idx="1" type="body"/>
          </p:nvPr>
        </p:nvSpPr>
        <p:spPr>
          <a:xfrm>
            <a:off x="2165774" y="5020056"/>
            <a:ext cx="9052560" cy="10668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1700"/>
              <a:buNone/>
              <a:defRPr sz="2000">
                <a:solidFill>
                  <a:schemeClr val="dk1"/>
                </a:solidFill>
              </a:defRPr>
            </a:lvl1pPr>
            <a:lvl2pPr indent="-228600" lvl="1" marL="914400" algn="l">
              <a:lnSpc>
                <a:spcPct val="90000"/>
              </a:lnSpc>
              <a:spcBef>
                <a:spcPts val="400"/>
              </a:spcBef>
              <a:spcAft>
                <a:spcPts val="0"/>
              </a:spcAft>
              <a:buSzPts val="1530"/>
              <a:buNone/>
              <a:defRPr sz="1800">
                <a:solidFill>
                  <a:srgbClr val="888888"/>
                </a:solidFill>
              </a:defRPr>
            </a:lvl2pPr>
            <a:lvl3pPr indent="-228600" lvl="2" marL="1371600" algn="l">
              <a:lnSpc>
                <a:spcPct val="90000"/>
              </a:lnSpc>
              <a:spcBef>
                <a:spcPts val="400"/>
              </a:spcBef>
              <a:spcAft>
                <a:spcPts val="0"/>
              </a:spcAft>
              <a:buSzPts val="1360"/>
              <a:buNone/>
              <a:defRPr sz="1600">
                <a:solidFill>
                  <a:srgbClr val="888888"/>
                </a:solidFill>
              </a:defRPr>
            </a:lvl3pPr>
            <a:lvl4pPr indent="-228600" lvl="3" marL="1828800" algn="l">
              <a:lnSpc>
                <a:spcPct val="90000"/>
              </a:lnSpc>
              <a:spcBef>
                <a:spcPts val="400"/>
              </a:spcBef>
              <a:spcAft>
                <a:spcPts val="0"/>
              </a:spcAft>
              <a:buSzPts val="1190"/>
              <a:buNone/>
              <a:defRPr sz="1400">
                <a:solidFill>
                  <a:srgbClr val="888888"/>
                </a:solidFill>
              </a:defRPr>
            </a:lvl4pPr>
            <a:lvl5pPr indent="-228600" lvl="4" marL="2286000" algn="l">
              <a:lnSpc>
                <a:spcPct val="90000"/>
              </a:lnSpc>
              <a:spcBef>
                <a:spcPts val="400"/>
              </a:spcBef>
              <a:spcAft>
                <a:spcPts val="0"/>
              </a:spcAft>
              <a:buSzPts val="1190"/>
              <a:buNone/>
              <a:defRPr sz="1400">
                <a:solidFill>
                  <a:srgbClr val="888888"/>
                </a:solidFill>
              </a:defRPr>
            </a:lvl5pPr>
            <a:lvl6pPr indent="-228600" lvl="5" marL="2743200" algn="l">
              <a:lnSpc>
                <a:spcPct val="90000"/>
              </a:lnSpc>
              <a:spcBef>
                <a:spcPts val="400"/>
              </a:spcBef>
              <a:spcAft>
                <a:spcPts val="0"/>
              </a:spcAft>
              <a:buSzPts val="1190"/>
              <a:buNone/>
              <a:defRPr sz="1400">
                <a:solidFill>
                  <a:srgbClr val="888888"/>
                </a:solidFill>
              </a:defRPr>
            </a:lvl6pPr>
            <a:lvl7pPr indent="-228600" lvl="6" marL="3200400" algn="l">
              <a:lnSpc>
                <a:spcPct val="90000"/>
              </a:lnSpc>
              <a:spcBef>
                <a:spcPts val="400"/>
              </a:spcBef>
              <a:spcAft>
                <a:spcPts val="0"/>
              </a:spcAft>
              <a:buSzPts val="1190"/>
              <a:buNone/>
              <a:defRPr sz="1400">
                <a:solidFill>
                  <a:srgbClr val="888888"/>
                </a:solidFill>
              </a:defRPr>
            </a:lvl7pPr>
            <a:lvl8pPr indent="-228600" lvl="7" marL="3657600" algn="l">
              <a:lnSpc>
                <a:spcPct val="90000"/>
              </a:lnSpc>
              <a:spcBef>
                <a:spcPts val="400"/>
              </a:spcBef>
              <a:spcAft>
                <a:spcPts val="0"/>
              </a:spcAft>
              <a:buSzPts val="1190"/>
              <a:buNone/>
              <a:defRPr sz="1400">
                <a:solidFill>
                  <a:srgbClr val="888888"/>
                </a:solidFill>
              </a:defRPr>
            </a:lvl8pPr>
            <a:lvl9pPr indent="-228600" lvl="8" marL="4114800" algn="l">
              <a:lnSpc>
                <a:spcPct val="90000"/>
              </a:lnSpc>
              <a:spcBef>
                <a:spcPts val="400"/>
              </a:spcBef>
              <a:spcAft>
                <a:spcPts val="200"/>
              </a:spcAft>
              <a:buSzPts val="1190"/>
              <a:buNone/>
              <a:defRPr sz="1400">
                <a:solidFill>
                  <a:srgbClr val="888888"/>
                </a:solidFill>
              </a:defRPr>
            </a:lvl9pPr>
          </a:lstStyle>
          <a:p/>
        </p:txBody>
      </p:sp>
      <p:sp>
        <p:nvSpPr>
          <p:cNvPr id="36" name="Google Shape;36;p45"/>
          <p:cNvSpPr txBox="1"/>
          <p:nvPr>
            <p:ph idx="10" type="dt"/>
          </p:nvPr>
        </p:nvSpPr>
        <p:spPr>
          <a:xfrm>
            <a:off x="8593667" y="6272784"/>
            <a:ext cx="2644309"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45"/>
          <p:cNvSpPr txBox="1"/>
          <p:nvPr>
            <p:ph idx="11" type="ftr"/>
          </p:nvPr>
        </p:nvSpPr>
        <p:spPr>
          <a:xfrm>
            <a:off x="2182708"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38" name="Google Shape;38;p45"/>
          <p:cNvGrpSpPr/>
          <p:nvPr/>
        </p:nvGrpSpPr>
        <p:grpSpPr>
          <a:xfrm>
            <a:off x="897399" y="2325848"/>
            <a:ext cx="1080904" cy="1080902"/>
            <a:chOff x="9685338" y="4460675"/>
            <a:chExt cx="1080904" cy="1080902"/>
          </a:xfrm>
        </p:grpSpPr>
        <p:sp>
          <p:nvSpPr>
            <p:cNvPr id="39" name="Google Shape;39;p45"/>
            <p:cNvSpPr/>
            <p:nvPr/>
          </p:nvSpPr>
          <p:spPr>
            <a:xfrm>
              <a:off x="9685338" y="4460675"/>
              <a:ext cx="1080904" cy="1080902"/>
            </a:xfrm>
            <a:prstGeom prst="ellipse">
              <a:avLst/>
            </a:prstGeom>
            <a:blipFill rotWithShape="1">
              <a:blip r:embed="rId3">
                <a:alphaModFix/>
              </a:blip>
              <a:tile algn="tl" flip="none" tx="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45"/>
            <p:cNvSpPr/>
            <p:nvPr/>
          </p:nvSpPr>
          <p:spPr>
            <a:xfrm>
              <a:off x="9793429" y="4568765"/>
              <a:ext cx="864723" cy="864722"/>
            </a:xfrm>
            <a:prstGeom prst="ellipse">
              <a:avLst/>
            </a:prstGeom>
            <a:noFill/>
            <a:ln cap="flat" cmpd="sng" w="254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1" name="Google Shape;41;p45"/>
          <p:cNvSpPr txBox="1"/>
          <p:nvPr>
            <p:ph idx="12" type="sldNum"/>
          </p:nvPr>
        </p:nvSpPr>
        <p:spPr>
          <a:xfrm>
            <a:off x="843702" y="2506133"/>
            <a:ext cx="1188298" cy="720332"/>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sz="2800">
                <a:solidFill>
                  <a:srgbClr val="FFFFFF"/>
                </a:solidFill>
                <a:latin typeface="Rockwell"/>
                <a:ea typeface="Rockwell"/>
                <a:cs typeface="Rockwell"/>
                <a:sym typeface="Rockwell"/>
              </a:defRPr>
            </a:lvl1pPr>
            <a:lvl2pPr indent="0" lvl="1" marL="0" algn="ctr">
              <a:spcBef>
                <a:spcPts val="0"/>
              </a:spcBef>
              <a:buNone/>
              <a:defRPr b="1" sz="2800">
                <a:solidFill>
                  <a:srgbClr val="FFFFFF"/>
                </a:solidFill>
                <a:latin typeface="Rockwell"/>
                <a:ea typeface="Rockwell"/>
                <a:cs typeface="Rockwell"/>
                <a:sym typeface="Rockwell"/>
              </a:defRPr>
            </a:lvl2pPr>
            <a:lvl3pPr indent="0" lvl="2" marL="0" algn="ctr">
              <a:spcBef>
                <a:spcPts val="0"/>
              </a:spcBef>
              <a:buNone/>
              <a:defRPr b="1" sz="2800">
                <a:solidFill>
                  <a:srgbClr val="FFFFFF"/>
                </a:solidFill>
                <a:latin typeface="Rockwell"/>
                <a:ea typeface="Rockwell"/>
                <a:cs typeface="Rockwell"/>
                <a:sym typeface="Rockwell"/>
              </a:defRPr>
            </a:lvl3pPr>
            <a:lvl4pPr indent="0" lvl="3" marL="0" algn="ctr">
              <a:spcBef>
                <a:spcPts val="0"/>
              </a:spcBef>
              <a:buNone/>
              <a:defRPr b="1" sz="2800">
                <a:solidFill>
                  <a:srgbClr val="FFFFFF"/>
                </a:solidFill>
                <a:latin typeface="Rockwell"/>
                <a:ea typeface="Rockwell"/>
                <a:cs typeface="Rockwell"/>
                <a:sym typeface="Rockwell"/>
              </a:defRPr>
            </a:lvl4pPr>
            <a:lvl5pPr indent="0" lvl="4" marL="0" algn="ctr">
              <a:spcBef>
                <a:spcPts val="0"/>
              </a:spcBef>
              <a:buNone/>
              <a:defRPr b="1" sz="2800">
                <a:solidFill>
                  <a:srgbClr val="FFFFFF"/>
                </a:solidFill>
                <a:latin typeface="Rockwell"/>
                <a:ea typeface="Rockwell"/>
                <a:cs typeface="Rockwell"/>
                <a:sym typeface="Rockwell"/>
              </a:defRPr>
            </a:lvl5pPr>
            <a:lvl6pPr indent="0" lvl="5" marL="0" algn="ctr">
              <a:spcBef>
                <a:spcPts val="0"/>
              </a:spcBef>
              <a:buNone/>
              <a:defRPr b="1" sz="2800">
                <a:solidFill>
                  <a:srgbClr val="FFFFFF"/>
                </a:solidFill>
                <a:latin typeface="Rockwell"/>
                <a:ea typeface="Rockwell"/>
                <a:cs typeface="Rockwell"/>
                <a:sym typeface="Rockwell"/>
              </a:defRPr>
            </a:lvl6pPr>
            <a:lvl7pPr indent="0" lvl="6" marL="0" algn="ctr">
              <a:spcBef>
                <a:spcPts val="0"/>
              </a:spcBef>
              <a:buNone/>
              <a:defRPr b="1" sz="2800">
                <a:solidFill>
                  <a:srgbClr val="FFFFFF"/>
                </a:solidFill>
                <a:latin typeface="Rockwell"/>
                <a:ea typeface="Rockwell"/>
                <a:cs typeface="Rockwell"/>
                <a:sym typeface="Rockwell"/>
              </a:defRPr>
            </a:lvl7pPr>
            <a:lvl8pPr indent="0" lvl="7" marL="0" algn="ctr">
              <a:spcBef>
                <a:spcPts val="0"/>
              </a:spcBef>
              <a:buNone/>
              <a:defRPr b="1" sz="2800">
                <a:solidFill>
                  <a:srgbClr val="FFFFFF"/>
                </a:solidFill>
                <a:latin typeface="Rockwell"/>
                <a:ea typeface="Rockwell"/>
                <a:cs typeface="Rockwell"/>
                <a:sym typeface="Rockwell"/>
              </a:defRPr>
            </a:lvl8pPr>
            <a:lvl9pPr indent="0" lvl="8" marL="0" algn="ctr">
              <a:spcBef>
                <a:spcPts val="0"/>
              </a:spcBef>
              <a:buNone/>
              <a:defRPr b="1" sz="2800">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2" name="Shape 42"/>
        <p:cNvGrpSpPr/>
        <p:nvPr/>
      </p:nvGrpSpPr>
      <p:grpSpPr>
        <a:xfrm>
          <a:off x="0" y="0"/>
          <a:ext cx="0" cy="0"/>
          <a:chOff x="0" y="0"/>
          <a:chExt cx="0" cy="0"/>
        </a:xfrm>
      </p:grpSpPr>
      <p:sp>
        <p:nvSpPr>
          <p:cNvPr id="43" name="Google Shape;43;p46"/>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 name="Google Shape;44;p46"/>
          <p:cNvSpPr txBox="1"/>
          <p:nvPr>
            <p:ph idx="1" type="body"/>
          </p:nvPr>
        </p:nvSpPr>
        <p:spPr>
          <a:xfrm>
            <a:off x="1069848"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45" name="Google Shape;45;p46"/>
          <p:cNvSpPr txBox="1"/>
          <p:nvPr>
            <p:ph idx="2" type="body"/>
          </p:nvPr>
        </p:nvSpPr>
        <p:spPr>
          <a:xfrm>
            <a:off x="6364224" y="2194560"/>
            <a:ext cx="4754880" cy="39776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46" name="Google Shape;46;p46"/>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6"/>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6"/>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9" name="Shape 49"/>
        <p:cNvGrpSpPr/>
        <p:nvPr/>
      </p:nvGrpSpPr>
      <p:grpSpPr>
        <a:xfrm>
          <a:off x="0" y="0"/>
          <a:ext cx="0" cy="0"/>
          <a:chOff x="0" y="0"/>
          <a:chExt cx="0" cy="0"/>
        </a:xfrm>
      </p:grpSpPr>
      <p:sp>
        <p:nvSpPr>
          <p:cNvPr id="50" name="Google Shape;50;p47"/>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7"/>
          <p:cNvSpPr txBox="1"/>
          <p:nvPr>
            <p:ph idx="1" type="body"/>
          </p:nvPr>
        </p:nvSpPr>
        <p:spPr>
          <a:xfrm>
            <a:off x="1066800"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2" name="Google Shape;52;p47"/>
          <p:cNvSpPr txBox="1"/>
          <p:nvPr>
            <p:ph idx="2" type="body"/>
          </p:nvPr>
        </p:nvSpPr>
        <p:spPr>
          <a:xfrm>
            <a:off x="1069848"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3" name="Google Shape;53;p47"/>
          <p:cNvSpPr txBox="1"/>
          <p:nvPr>
            <p:ph idx="3" type="body"/>
          </p:nvPr>
        </p:nvSpPr>
        <p:spPr>
          <a:xfrm>
            <a:off x="6364224" y="2048256"/>
            <a:ext cx="4754880" cy="64008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1700"/>
              <a:buNone/>
              <a:defRPr b="1" sz="2000">
                <a:solidFill>
                  <a:srgbClr val="9E3611"/>
                </a:solidFill>
              </a:defRPr>
            </a:lvl1pPr>
            <a:lvl2pPr indent="-228600" lvl="1" marL="914400" algn="l">
              <a:lnSpc>
                <a:spcPct val="90000"/>
              </a:lnSpc>
              <a:spcBef>
                <a:spcPts val="400"/>
              </a:spcBef>
              <a:spcAft>
                <a:spcPts val="0"/>
              </a:spcAft>
              <a:buSzPts val="1700"/>
              <a:buNone/>
              <a:defRPr b="1" sz="2000"/>
            </a:lvl2pPr>
            <a:lvl3pPr indent="-228600" lvl="2" marL="1371600" algn="l">
              <a:lnSpc>
                <a:spcPct val="90000"/>
              </a:lnSpc>
              <a:spcBef>
                <a:spcPts val="400"/>
              </a:spcBef>
              <a:spcAft>
                <a:spcPts val="0"/>
              </a:spcAft>
              <a:buSzPts val="1530"/>
              <a:buNone/>
              <a:defRPr b="1" sz="1800"/>
            </a:lvl3pPr>
            <a:lvl4pPr indent="-228600" lvl="3" marL="1828800" algn="l">
              <a:lnSpc>
                <a:spcPct val="90000"/>
              </a:lnSpc>
              <a:spcBef>
                <a:spcPts val="400"/>
              </a:spcBef>
              <a:spcAft>
                <a:spcPts val="0"/>
              </a:spcAft>
              <a:buSzPts val="1360"/>
              <a:buNone/>
              <a:defRPr b="1" sz="1600"/>
            </a:lvl4pPr>
            <a:lvl5pPr indent="-228600" lvl="4" marL="2286000" algn="l">
              <a:lnSpc>
                <a:spcPct val="90000"/>
              </a:lnSpc>
              <a:spcBef>
                <a:spcPts val="400"/>
              </a:spcBef>
              <a:spcAft>
                <a:spcPts val="0"/>
              </a:spcAft>
              <a:buSzPts val="1360"/>
              <a:buNone/>
              <a:defRPr b="1" sz="1600"/>
            </a:lvl5pPr>
            <a:lvl6pPr indent="-228600" lvl="5" marL="2743200" algn="l">
              <a:lnSpc>
                <a:spcPct val="90000"/>
              </a:lnSpc>
              <a:spcBef>
                <a:spcPts val="400"/>
              </a:spcBef>
              <a:spcAft>
                <a:spcPts val="0"/>
              </a:spcAft>
              <a:buSzPts val="1360"/>
              <a:buNone/>
              <a:defRPr b="1" sz="1600"/>
            </a:lvl6pPr>
            <a:lvl7pPr indent="-228600" lvl="6" marL="3200400" algn="l">
              <a:lnSpc>
                <a:spcPct val="90000"/>
              </a:lnSpc>
              <a:spcBef>
                <a:spcPts val="400"/>
              </a:spcBef>
              <a:spcAft>
                <a:spcPts val="0"/>
              </a:spcAft>
              <a:buSzPts val="1360"/>
              <a:buNone/>
              <a:defRPr b="1" sz="1600"/>
            </a:lvl7pPr>
            <a:lvl8pPr indent="-228600" lvl="7" marL="3657600" algn="l">
              <a:lnSpc>
                <a:spcPct val="90000"/>
              </a:lnSpc>
              <a:spcBef>
                <a:spcPts val="400"/>
              </a:spcBef>
              <a:spcAft>
                <a:spcPts val="0"/>
              </a:spcAft>
              <a:buSzPts val="1360"/>
              <a:buNone/>
              <a:defRPr b="1" sz="1600"/>
            </a:lvl8pPr>
            <a:lvl9pPr indent="-228600" lvl="8" marL="4114800" algn="l">
              <a:lnSpc>
                <a:spcPct val="90000"/>
              </a:lnSpc>
              <a:spcBef>
                <a:spcPts val="400"/>
              </a:spcBef>
              <a:spcAft>
                <a:spcPts val="200"/>
              </a:spcAft>
              <a:buSzPts val="1360"/>
              <a:buNone/>
              <a:defRPr b="1" sz="1600"/>
            </a:lvl9pPr>
          </a:lstStyle>
          <a:p/>
        </p:txBody>
      </p:sp>
      <p:sp>
        <p:nvSpPr>
          <p:cNvPr id="54" name="Google Shape;54;p47"/>
          <p:cNvSpPr txBox="1"/>
          <p:nvPr>
            <p:ph idx="4" type="body"/>
          </p:nvPr>
        </p:nvSpPr>
        <p:spPr>
          <a:xfrm>
            <a:off x="6364224" y="2743200"/>
            <a:ext cx="4754880" cy="3291840"/>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55" name="Google Shape;55;p47"/>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7"/>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7"/>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8" name="Shape 58"/>
        <p:cNvGrpSpPr/>
        <p:nvPr/>
      </p:nvGrpSpPr>
      <p:grpSpPr>
        <a:xfrm>
          <a:off x="0" y="0"/>
          <a:ext cx="0" cy="0"/>
          <a:chOff x="0" y="0"/>
          <a:chExt cx="0" cy="0"/>
        </a:xfrm>
      </p:grpSpPr>
      <p:sp>
        <p:nvSpPr>
          <p:cNvPr id="59" name="Google Shape;59;p48"/>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8"/>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48"/>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48"/>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3" name="Shape 63"/>
        <p:cNvGrpSpPr/>
        <p:nvPr/>
      </p:nvGrpSpPr>
      <p:grpSpPr>
        <a:xfrm>
          <a:off x="0" y="0"/>
          <a:ext cx="0" cy="0"/>
          <a:chOff x="0" y="0"/>
          <a:chExt cx="0" cy="0"/>
        </a:xfrm>
      </p:grpSpPr>
      <p:sp>
        <p:nvSpPr>
          <p:cNvPr id="64" name="Google Shape;64;p49"/>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49"/>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9"/>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67" name="Shape 67"/>
        <p:cNvGrpSpPr/>
        <p:nvPr/>
      </p:nvGrpSpPr>
      <p:grpSpPr>
        <a:xfrm>
          <a:off x="0" y="0"/>
          <a:ext cx="0" cy="0"/>
          <a:chOff x="0" y="0"/>
          <a:chExt cx="0" cy="0"/>
        </a:xfrm>
      </p:grpSpPr>
      <p:sp>
        <p:nvSpPr>
          <p:cNvPr id="68" name="Google Shape;68;p50"/>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 name="Google Shape;69;p50"/>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50"/>
          <p:cNvSpPr txBox="1"/>
          <p:nvPr>
            <p:ph idx="1" type="body"/>
          </p:nvPr>
        </p:nvSpPr>
        <p:spPr>
          <a:xfrm>
            <a:off x="838200" y="685800"/>
            <a:ext cx="6711696" cy="5020056"/>
          </a:xfrm>
          <a:prstGeom prst="rect">
            <a:avLst/>
          </a:prstGeom>
          <a:noFill/>
          <a:ln>
            <a:noFill/>
          </a:ln>
        </p:spPr>
        <p:txBody>
          <a:bodyPr anchorCtr="0" anchor="t" bIns="45700" lIns="91425" spcFirstLastPara="1" rIns="91425" wrap="square" tIns="45700">
            <a:normAutofit/>
          </a:bodyPr>
          <a:lstStyle>
            <a:lvl1pPr indent="-336550" lvl="0" marL="457200" algn="l">
              <a:lnSpc>
                <a:spcPct val="90000"/>
              </a:lnSpc>
              <a:spcBef>
                <a:spcPts val="1200"/>
              </a:spcBef>
              <a:spcAft>
                <a:spcPts val="0"/>
              </a:spcAft>
              <a:buSzPts val="1700"/>
              <a:buChar char="▪"/>
              <a:defRPr sz="2000"/>
            </a:lvl1pPr>
            <a:lvl2pPr indent="-325755" lvl="1" marL="914400" algn="l">
              <a:lnSpc>
                <a:spcPct val="90000"/>
              </a:lnSpc>
              <a:spcBef>
                <a:spcPts val="400"/>
              </a:spcBef>
              <a:spcAft>
                <a:spcPts val="0"/>
              </a:spcAft>
              <a:buSzPts val="1530"/>
              <a:buChar char="▪"/>
              <a:defRPr sz="1800"/>
            </a:lvl2pPr>
            <a:lvl3pPr indent="-314960" lvl="2" marL="1371600" algn="l">
              <a:lnSpc>
                <a:spcPct val="90000"/>
              </a:lnSpc>
              <a:spcBef>
                <a:spcPts val="400"/>
              </a:spcBef>
              <a:spcAft>
                <a:spcPts val="0"/>
              </a:spcAft>
              <a:buSzPts val="1360"/>
              <a:buChar char="▪"/>
              <a:defRPr sz="1600"/>
            </a:lvl3pPr>
            <a:lvl4pPr indent="-314960" lvl="3" marL="1828800" algn="l">
              <a:lnSpc>
                <a:spcPct val="90000"/>
              </a:lnSpc>
              <a:spcBef>
                <a:spcPts val="400"/>
              </a:spcBef>
              <a:spcAft>
                <a:spcPts val="0"/>
              </a:spcAft>
              <a:buSzPts val="1360"/>
              <a:buChar char="▪"/>
              <a:defRPr sz="1600"/>
            </a:lvl4pPr>
            <a:lvl5pPr indent="-314960" lvl="4" marL="2286000" algn="l">
              <a:lnSpc>
                <a:spcPct val="90000"/>
              </a:lnSpc>
              <a:spcBef>
                <a:spcPts val="400"/>
              </a:spcBef>
              <a:spcAft>
                <a:spcPts val="0"/>
              </a:spcAft>
              <a:buSzPts val="1360"/>
              <a:buChar char="▪"/>
              <a:defRPr sz="1600"/>
            </a:lvl5pPr>
            <a:lvl6pPr indent="-314960" lvl="5" marL="2743200" algn="l">
              <a:lnSpc>
                <a:spcPct val="90000"/>
              </a:lnSpc>
              <a:spcBef>
                <a:spcPts val="400"/>
              </a:spcBef>
              <a:spcAft>
                <a:spcPts val="0"/>
              </a:spcAft>
              <a:buSzPts val="1360"/>
              <a:buChar char="▪"/>
              <a:defRPr sz="1600"/>
            </a:lvl6pPr>
            <a:lvl7pPr indent="-314960" lvl="6" marL="3200400" algn="l">
              <a:lnSpc>
                <a:spcPct val="90000"/>
              </a:lnSpc>
              <a:spcBef>
                <a:spcPts val="400"/>
              </a:spcBef>
              <a:spcAft>
                <a:spcPts val="0"/>
              </a:spcAft>
              <a:buSzPts val="1360"/>
              <a:buChar char="▪"/>
              <a:defRPr sz="1600"/>
            </a:lvl7pPr>
            <a:lvl8pPr indent="-314959" lvl="7" marL="3657600" algn="l">
              <a:lnSpc>
                <a:spcPct val="90000"/>
              </a:lnSpc>
              <a:spcBef>
                <a:spcPts val="400"/>
              </a:spcBef>
              <a:spcAft>
                <a:spcPts val="0"/>
              </a:spcAft>
              <a:buSzPts val="1360"/>
              <a:buChar char="▪"/>
              <a:defRPr sz="1600"/>
            </a:lvl8pPr>
            <a:lvl9pPr indent="-314959" lvl="8" marL="4114800" algn="l">
              <a:lnSpc>
                <a:spcPct val="90000"/>
              </a:lnSpc>
              <a:spcBef>
                <a:spcPts val="400"/>
              </a:spcBef>
              <a:spcAft>
                <a:spcPts val="200"/>
              </a:spcAft>
              <a:buSzPts val="1360"/>
              <a:buChar char="▪"/>
              <a:defRPr sz="1600"/>
            </a:lvl9pPr>
          </a:lstStyle>
          <a:p/>
        </p:txBody>
      </p:sp>
      <p:sp>
        <p:nvSpPr>
          <p:cNvPr id="71" name="Google Shape;71;p50"/>
          <p:cNvSpPr txBox="1"/>
          <p:nvPr>
            <p:ph idx="2"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72" name="Google Shape;72;p50"/>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50"/>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74" name="Google Shape;74;p50"/>
          <p:cNvGrpSpPr/>
          <p:nvPr/>
        </p:nvGrpSpPr>
        <p:grpSpPr>
          <a:xfrm>
            <a:off x="11401725" y="6229681"/>
            <a:ext cx="457200" cy="457200"/>
            <a:chOff x="11361456" y="6195813"/>
            <a:chExt cx="548640" cy="548640"/>
          </a:xfrm>
        </p:grpSpPr>
        <p:sp>
          <p:nvSpPr>
            <p:cNvPr id="75" name="Google Shape;75;p50"/>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50"/>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7" name="Google Shape;77;p50"/>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78" name="Shape 78"/>
        <p:cNvGrpSpPr/>
        <p:nvPr/>
      </p:nvGrpSpPr>
      <p:grpSpPr>
        <a:xfrm>
          <a:off x="0" y="0"/>
          <a:ext cx="0" cy="0"/>
          <a:chOff x="0" y="0"/>
          <a:chExt cx="0" cy="0"/>
        </a:xfrm>
      </p:grpSpPr>
      <p:sp>
        <p:nvSpPr>
          <p:cNvPr id="79" name="Google Shape;79;p51"/>
          <p:cNvSpPr/>
          <p:nvPr/>
        </p:nvSpPr>
        <p:spPr>
          <a:xfrm>
            <a:off x="8303740" y="0"/>
            <a:ext cx="3888259" cy="6857999"/>
          </a:xfrm>
          <a:prstGeom prst="rect">
            <a:avLst/>
          </a:prstGeom>
          <a:blipFill rotWithShape="1">
            <a:blip r:embed="rId2">
              <a:alphaModFix amt="60000"/>
            </a:blip>
            <a:tile algn="ctr" flip="xy" tx="0" sx="92000" ty="-704850" sy="89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51"/>
          <p:cNvSpPr txBox="1"/>
          <p:nvPr>
            <p:ph type="title"/>
          </p:nvPr>
        </p:nvSpPr>
        <p:spPr>
          <a:xfrm>
            <a:off x="8549640" y="685800"/>
            <a:ext cx="3200400" cy="173736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SzPts val="3200"/>
              <a:buFont typeface="Rockwell"/>
              <a:buNone/>
              <a:defRPr b="1"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51"/>
          <p:cNvSpPr/>
          <p:nvPr>
            <p:ph idx="2" type="pic"/>
          </p:nvPr>
        </p:nvSpPr>
        <p:spPr>
          <a:xfrm>
            <a:off x="0" y="0"/>
            <a:ext cx="8303740" cy="6858000"/>
          </a:xfrm>
          <a:prstGeom prst="rect">
            <a:avLst/>
          </a:prstGeom>
          <a:solidFill>
            <a:srgbClr val="E1DFDF"/>
          </a:solidFill>
          <a:ln>
            <a:noFill/>
          </a:ln>
        </p:spPr>
      </p:sp>
      <p:sp>
        <p:nvSpPr>
          <p:cNvPr id="82" name="Google Shape;82;p51"/>
          <p:cNvSpPr txBox="1"/>
          <p:nvPr>
            <p:ph idx="1" type="body"/>
          </p:nvPr>
        </p:nvSpPr>
        <p:spPr>
          <a:xfrm>
            <a:off x="8549640" y="2423160"/>
            <a:ext cx="3200400" cy="329184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190"/>
              <a:buNone/>
              <a:defRPr sz="1400">
                <a:solidFill>
                  <a:srgbClr val="9E3611"/>
                </a:solidFill>
              </a:defRPr>
            </a:lvl1pPr>
            <a:lvl2pPr indent="-228600" lvl="1" marL="914400" algn="l">
              <a:lnSpc>
                <a:spcPct val="90000"/>
              </a:lnSpc>
              <a:spcBef>
                <a:spcPts val="400"/>
              </a:spcBef>
              <a:spcAft>
                <a:spcPts val="0"/>
              </a:spcAft>
              <a:buSzPts val="1020"/>
              <a:buNone/>
              <a:defRPr sz="1200"/>
            </a:lvl2pPr>
            <a:lvl3pPr indent="-228600" lvl="2" marL="1371600" algn="l">
              <a:lnSpc>
                <a:spcPct val="90000"/>
              </a:lnSpc>
              <a:spcBef>
                <a:spcPts val="400"/>
              </a:spcBef>
              <a:spcAft>
                <a:spcPts val="0"/>
              </a:spcAft>
              <a:buSzPts val="850"/>
              <a:buNone/>
              <a:defRPr sz="1000"/>
            </a:lvl3pPr>
            <a:lvl4pPr indent="-228600" lvl="3" marL="1828800" algn="l">
              <a:lnSpc>
                <a:spcPct val="90000"/>
              </a:lnSpc>
              <a:spcBef>
                <a:spcPts val="400"/>
              </a:spcBef>
              <a:spcAft>
                <a:spcPts val="0"/>
              </a:spcAft>
              <a:buSzPts val="765"/>
              <a:buNone/>
              <a:defRPr sz="900"/>
            </a:lvl4pPr>
            <a:lvl5pPr indent="-228600" lvl="4" marL="2286000" algn="l">
              <a:lnSpc>
                <a:spcPct val="90000"/>
              </a:lnSpc>
              <a:spcBef>
                <a:spcPts val="400"/>
              </a:spcBef>
              <a:spcAft>
                <a:spcPts val="0"/>
              </a:spcAft>
              <a:buSzPts val="765"/>
              <a:buNone/>
              <a:defRPr sz="900"/>
            </a:lvl5pPr>
            <a:lvl6pPr indent="-228600" lvl="5" marL="2743200" algn="l">
              <a:lnSpc>
                <a:spcPct val="90000"/>
              </a:lnSpc>
              <a:spcBef>
                <a:spcPts val="400"/>
              </a:spcBef>
              <a:spcAft>
                <a:spcPts val="0"/>
              </a:spcAft>
              <a:buSzPts val="765"/>
              <a:buNone/>
              <a:defRPr sz="900"/>
            </a:lvl6pPr>
            <a:lvl7pPr indent="-228600" lvl="6" marL="3200400" algn="l">
              <a:lnSpc>
                <a:spcPct val="90000"/>
              </a:lnSpc>
              <a:spcBef>
                <a:spcPts val="400"/>
              </a:spcBef>
              <a:spcAft>
                <a:spcPts val="0"/>
              </a:spcAft>
              <a:buSzPts val="765"/>
              <a:buNone/>
              <a:defRPr sz="900"/>
            </a:lvl7pPr>
            <a:lvl8pPr indent="-228600" lvl="7" marL="3657600" algn="l">
              <a:lnSpc>
                <a:spcPct val="90000"/>
              </a:lnSpc>
              <a:spcBef>
                <a:spcPts val="400"/>
              </a:spcBef>
              <a:spcAft>
                <a:spcPts val="0"/>
              </a:spcAft>
              <a:buSzPts val="765"/>
              <a:buNone/>
              <a:defRPr sz="900"/>
            </a:lvl8pPr>
            <a:lvl9pPr indent="-228600" lvl="8" marL="4114800" algn="l">
              <a:lnSpc>
                <a:spcPct val="90000"/>
              </a:lnSpc>
              <a:spcBef>
                <a:spcPts val="400"/>
              </a:spcBef>
              <a:spcAft>
                <a:spcPts val="200"/>
              </a:spcAft>
              <a:buSzPts val="765"/>
              <a:buNone/>
              <a:defRPr sz="900"/>
            </a:lvl9pPr>
          </a:lstStyle>
          <a:p/>
        </p:txBody>
      </p:sp>
      <p:sp>
        <p:nvSpPr>
          <p:cNvPr id="83" name="Google Shape;83;p51"/>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grpSp>
        <p:nvGrpSpPr>
          <p:cNvPr id="84" name="Google Shape;84;p51"/>
          <p:cNvGrpSpPr/>
          <p:nvPr/>
        </p:nvGrpSpPr>
        <p:grpSpPr>
          <a:xfrm>
            <a:off x="11401725" y="6229681"/>
            <a:ext cx="457200" cy="457200"/>
            <a:chOff x="11361456" y="6195813"/>
            <a:chExt cx="548640" cy="548640"/>
          </a:xfrm>
        </p:grpSpPr>
        <p:sp>
          <p:nvSpPr>
            <p:cNvPr id="85" name="Google Shape;85;p51"/>
            <p:cNvSpPr/>
            <p:nvPr/>
          </p:nvSpPr>
          <p:spPr>
            <a:xfrm>
              <a:off x="11361456" y="6195813"/>
              <a:ext cx="548640" cy="548640"/>
            </a:xfrm>
            <a:prstGeom prst="ellipse">
              <a:avLst/>
            </a:prstGeom>
            <a:blipFill rotWithShape="1">
              <a:blip r:embed="rId3">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51"/>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7" name="Google Shape;87;p51"/>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8" name="Shape 88"/>
        <p:cNvGrpSpPr/>
        <p:nvPr/>
      </p:nvGrpSpPr>
      <p:grpSpPr>
        <a:xfrm>
          <a:off x="0" y="0"/>
          <a:ext cx="0" cy="0"/>
          <a:chOff x="0" y="0"/>
          <a:chExt cx="0" cy="0"/>
        </a:xfrm>
      </p:grpSpPr>
      <p:sp>
        <p:nvSpPr>
          <p:cNvPr id="89" name="Google Shape;89;p52"/>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0" name="Google Shape;90;p52"/>
          <p:cNvSpPr txBox="1"/>
          <p:nvPr>
            <p:ph idx="1" type="body"/>
          </p:nvPr>
        </p:nvSpPr>
        <p:spPr>
          <a:xfrm rot="5400000">
            <a:off x="4073652" y="-882396"/>
            <a:ext cx="4050792" cy="100584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1" name="Google Shape;91;p52"/>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52"/>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52"/>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4" name="Shape 94"/>
        <p:cNvGrpSpPr/>
        <p:nvPr/>
      </p:nvGrpSpPr>
      <p:grpSpPr>
        <a:xfrm>
          <a:off x="0" y="0"/>
          <a:ext cx="0" cy="0"/>
          <a:chOff x="0" y="0"/>
          <a:chExt cx="0" cy="0"/>
        </a:xfrm>
      </p:grpSpPr>
      <p:sp>
        <p:nvSpPr>
          <p:cNvPr id="95" name="Google Shape;95;p53"/>
          <p:cNvSpPr txBox="1"/>
          <p:nvPr>
            <p:ph type="title"/>
          </p:nvPr>
        </p:nvSpPr>
        <p:spPr>
          <a:xfrm rot="5400000">
            <a:off x="7181850" y="2076450"/>
            <a:ext cx="5638800" cy="25527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6" name="Google Shape;96;p53"/>
          <p:cNvSpPr txBox="1"/>
          <p:nvPr>
            <p:ph idx="1" type="body"/>
          </p:nvPr>
        </p:nvSpPr>
        <p:spPr>
          <a:xfrm rot="5400000">
            <a:off x="2000250" y="-400050"/>
            <a:ext cx="5638800" cy="7505700"/>
          </a:xfrm>
          <a:prstGeom prst="rect">
            <a:avLst/>
          </a:prstGeom>
          <a:noFill/>
          <a:ln>
            <a:noFill/>
          </a:ln>
        </p:spPr>
        <p:txBody>
          <a:bodyPr anchorCtr="0" anchor="t" bIns="45700" lIns="91425" spcFirstLastPara="1" rIns="91425" wrap="square" tIns="45700">
            <a:normAutofit/>
          </a:bodyPr>
          <a:lstStyle>
            <a:lvl1pPr indent="-325755" lvl="0" marL="457200" algn="l">
              <a:lnSpc>
                <a:spcPct val="90000"/>
              </a:lnSpc>
              <a:spcBef>
                <a:spcPts val="1200"/>
              </a:spcBef>
              <a:spcAft>
                <a:spcPts val="0"/>
              </a:spcAft>
              <a:buSzPts val="1530"/>
              <a:buChar char="▪"/>
              <a:defRPr/>
            </a:lvl1pPr>
            <a:lvl2pPr indent="-325755" lvl="1" marL="914400" algn="l">
              <a:lnSpc>
                <a:spcPct val="90000"/>
              </a:lnSpc>
              <a:spcBef>
                <a:spcPts val="400"/>
              </a:spcBef>
              <a:spcAft>
                <a:spcPts val="0"/>
              </a:spcAft>
              <a:buSzPts val="1530"/>
              <a:buChar char="▪"/>
              <a:defRPr/>
            </a:lvl2pPr>
            <a:lvl3pPr indent="-325755" lvl="2" marL="1371600" algn="l">
              <a:lnSpc>
                <a:spcPct val="90000"/>
              </a:lnSpc>
              <a:spcBef>
                <a:spcPts val="400"/>
              </a:spcBef>
              <a:spcAft>
                <a:spcPts val="0"/>
              </a:spcAft>
              <a:buSzPts val="1530"/>
              <a:buChar char="▪"/>
              <a:defRPr/>
            </a:lvl3pPr>
            <a:lvl4pPr indent="-325755" lvl="3" marL="1828800" algn="l">
              <a:lnSpc>
                <a:spcPct val="90000"/>
              </a:lnSpc>
              <a:spcBef>
                <a:spcPts val="400"/>
              </a:spcBef>
              <a:spcAft>
                <a:spcPts val="0"/>
              </a:spcAft>
              <a:buSzPts val="1530"/>
              <a:buChar char="▪"/>
              <a:defRPr/>
            </a:lvl4pPr>
            <a:lvl5pPr indent="-325754" lvl="4" marL="2286000" algn="l">
              <a:lnSpc>
                <a:spcPct val="90000"/>
              </a:lnSpc>
              <a:spcBef>
                <a:spcPts val="400"/>
              </a:spcBef>
              <a:spcAft>
                <a:spcPts val="0"/>
              </a:spcAft>
              <a:buSzPts val="1530"/>
              <a:buChar char="▪"/>
              <a:defRPr/>
            </a:lvl5pPr>
            <a:lvl6pPr indent="-325754" lvl="5" marL="2743200" algn="l">
              <a:lnSpc>
                <a:spcPct val="90000"/>
              </a:lnSpc>
              <a:spcBef>
                <a:spcPts val="400"/>
              </a:spcBef>
              <a:spcAft>
                <a:spcPts val="0"/>
              </a:spcAft>
              <a:buSzPts val="1530"/>
              <a:buChar char="▪"/>
              <a:defRPr/>
            </a:lvl6pPr>
            <a:lvl7pPr indent="-325754" lvl="6" marL="3200400" algn="l">
              <a:lnSpc>
                <a:spcPct val="90000"/>
              </a:lnSpc>
              <a:spcBef>
                <a:spcPts val="400"/>
              </a:spcBef>
              <a:spcAft>
                <a:spcPts val="0"/>
              </a:spcAft>
              <a:buSzPts val="1530"/>
              <a:buChar char="▪"/>
              <a:defRPr/>
            </a:lvl7pPr>
            <a:lvl8pPr indent="-325754" lvl="7" marL="3657600" algn="l">
              <a:lnSpc>
                <a:spcPct val="90000"/>
              </a:lnSpc>
              <a:spcBef>
                <a:spcPts val="400"/>
              </a:spcBef>
              <a:spcAft>
                <a:spcPts val="0"/>
              </a:spcAft>
              <a:buSzPts val="1530"/>
              <a:buChar char="▪"/>
              <a:defRPr/>
            </a:lvl8pPr>
            <a:lvl9pPr indent="-325754" lvl="8" marL="4114800" algn="l">
              <a:lnSpc>
                <a:spcPct val="90000"/>
              </a:lnSpc>
              <a:spcBef>
                <a:spcPts val="400"/>
              </a:spcBef>
              <a:spcAft>
                <a:spcPts val="200"/>
              </a:spcAft>
              <a:buSzPts val="1530"/>
              <a:buChar char="▪"/>
              <a:defRPr/>
            </a:lvl9pPr>
          </a:lstStyle>
          <a:p/>
        </p:txBody>
      </p:sp>
      <p:sp>
        <p:nvSpPr>
          <p:cNvPr id="97" name="Google Shape;97;p53"/>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53"/>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53"/>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mn-M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2.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2"/>
          <p:cNvSpPr txBox="1"/>
          <p:nvPr>
            <p:ph type="title"/>
          </p:nvPr>
        </p:nvSpPr>
        <p:spPr>
          <a:xfrm>
            <a:off x="1069848" y="484632"/>
            <a:ext cx="10058400" cy="1609344"/>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SzPts val="5400"/>
              <a:buFont typeface="Rockwell"/>
              <a:buNone/>
              <a:defRPr b="0" i="0" sz="5400" u="none" cap="none" strike="noStrike">
                <a:latin typeface="Rockwell"/>
                <a:ea typeface="Rockwell"/>
                <a:cs typeface="Rockwell"/>
                <a:sym typeface="Rockwel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42"/>
          <p:cNvSpPr txBox="1"/>
          <p:nvPr>
            <p:ph idx="1" type="body"/>
          </p:nvPr>
        </p:nvSpPr>
        <p:spPr>
          <a:xfrm>
            <a:off x="1069848" y="2121408"/>
            <a:ext cx="10058400" cy="4050792"/>
          </a:xfrm>
          <a:prstGeom prst="rect">
            <a:avLst/>
          </a:prstGeom>
          <a:noFill/>
          <a:ln>
            <a:noFill/>
          </a:ln>
        </p:spPr>
        <p:txBody>
          <a:bodyPr anchorCtr="0" anchor="t" bIns="45700" lIns="91425" spcFirstLastPara="1" rIns="91425" wrap="square" tIns="45700">
            <a:normAutofit/>
          </a:bodyPr>
          <a:lstStyle>
            <a:lvl1pPr indent="-336550" lvl="0" marL="457200" marR="0" rtl="0" algn="l">
              <a:lnSpc>
                <a:spcPct val="90000"/>
              </a:lnSpc>
              <a:spcBef>
                <a:spcPts val="1200"/>
              </a:spcBef>
              <a:spcAft>
                <a:spcPts val="0"/>
              </a:spcAft>
              <a:buClr>
                <a:srgbClr val="9E3611"/>
              </a:buClr>
              <a:buSzPts val="1700"/>
              <a:buFont typeface="Noto Sans Symbols"/>
              <a:buChar char="▪"/>
              <a:defRPr b="0" i="0" sz="2000" u="none" cap="none" strike="noStrike">
                <a:solidFill>
                  <a:schemeClr val="dk1"/>
                </a:solidFill>
                <a:latin typeface="Rockwell"/>
                <a:ea typeface="Rockwell"/>
                <a:cs typeface="Rockwell"/>
                <a:sym typeface="Rockwell"/>
              </a:defRPr>
            </a:lvl1pPr>
            <a:lvl2pPr indent="-325755" lvl="1" marL="914400" marR="0" rtl="0" algn="l">
              <a:lnSpc>
                <a:spcPct val="90000"/>
              </a:lnSpc>
              <a:spcBef>
                <a:spcPts val="400"/>
              </a:spcBef>
              <a:spcAft>
                <a:spcPts val="0"/>
              </a:spcAft>
              <a:buClr>
                <a:srgbClr val="9E3611"/>
              </a:buClr>
              <a:buSzPts val="1530"/>
              <a:buFont typeface="Noto Sans Symbols"/>
              <a:buChar char="▪"/>
              <a:defRPr b="0" i="0" sz="1800" u="none" cap="none" strike="noStrike">
                <a:solidFill>
                  <a:schemeClr val="dk1"/>
                </a:solidFill>
                <a:latin typeface="Rockwell"/>
                <a:ea typeface="Rockwell"/>
                <a:cs typeface="Rockwell"/>
                <a:sym typeface="Rockwell"/>
              </a:defRPr>
            </a:lvl2pPr>
            <a:lvl3pPr indent="-314960" lvl="2" marL="1371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3pPr>
            <a:lvl4pPr indent="-314960" lvl="3" marL="18288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4pPr>
            <a:lvl5pPr indent="-314960" lvl="4" marL="22860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5pPr>
            <a:lvl6pPr indent="-314960" lvl="5" marL="27432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6pPr>
            <a:lvl7pPr indent="-314960" lvl="6" marL="32004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7pPr>
            <a:lvl8pPr indent="-314959" lvl="7" marL="3657600" marR="0" rtl="0" algn="l">
              <a:lnSpc>
                <a:spcPct val="90000"/>
              </a:lnSpc>
              <a:spcBef>
                <a:spcPts val="400"/>
              </a:spcBef>
              <a:spcAft>
                <a:spcPts val="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8pPr>
            <a:lvl9pPr indent="-314959" lvl="8" marL="4114800" marR="0" rtl="0" algn="l">
              <a:lnSpc>
                <a:spcPct val="90000"/>
              </a:lnSpc>
              <a:spcBef>
                <a:spcPts val="400"/>
              </a:spcBef>
              <a:spcAft>
                <a:spcPts val="200"/>
              </a:spcAft>
              <a:buClr>
                <a:srgbClr val="9E3611"/>
              </a:buClr>
              <a:buSzPts val="1360"/>
              <a:buFont typeface="Noto Sans Symbols"/>
              <a:buChar char="▪"/>
              <a:defRPr b="0" i="0" sz="1600" u="none" cap="none" strike="noStrike">
                <a:solidFill>
                  <a:schemeClr val="dk1"/>
                </a:solidFill>
                <a:latin typeface="Rockwell"/>
                <a:ea typeface="Rockwell"/>
                <a:cs typeface="Rockwell"/>
                <a:sym typeface="Rockwell"/>
              </a:defRPr>
            </a:lvl9pPr>
          </a:lstStyle>
          <a:p/>
        </p:txBody>
      </p:sp>
      <p:sp>
        <p:nvSpPr>
          <p:cNvPr id="8" name="Google Shape;8;p42"/>
          <p:cNvSpPr txBox="1"/>
          <p:nvPr>
            <p:ph idx="10" type="dt"/>
          </p:nvPr>
        </p:nvSpPr>
        <p:spPr>
          <a:xfrm>
            <a:off x="7964424" y="6272784"/>
            <a:ext cx="3273552"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sp>
        <p:nvSpPr>
          <p:cNvPr id="9" name="Google Shape;9;p42"/>
          <p:cNvSpPr txBox="1"/>
          <p:nvPr>
            <p:ph idx="11" type="ftr"/>
          </p:nvPr>
        </p:nvSpPr>
        <p:spPr>
          <a:xfrm>
            <a:off x="1088136" y="6272784"/>
            <a:ext cx="6327648"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chemeClr val="dk2"/>
                </a:solidFill>
                <a:latin typeface="Rockwell"/>
                <a:ea typeface="Rockwell"/>
                <a:cs typeface="Rockwell"/>
                <a:sym typeface="Rockwell"/>
              </a:defRPr>
            </a:lvl1pPr>
            <a:lvl2pPr lvl="1"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2pPr>
            <a:lvl3pPr lvl="2"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3pPr>
            <a:lvl4pPr lvl="3"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4pPr>
            <a:lvl5pPr lvl="4"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5pPr>
            <a:lvl6pPr lvl="5"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6pPr>
            <a:lvl7pPr lvl="6"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7pPr>
            <a:lvl8pPr lvl="7"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8pPr>
            <a:lvl9pPr lvl="8" marR="0" rtl="0" algn="l">
              <a:spcBef>
                <a:spcPts val="0"/>
              </a:spcBef>
              <a:spcAft>
                <a:spcPts val="0"/>
              </a:spcAft>
              <a:buSzPts val="1400"/>
              <a:buNone/>
              <a:defRPr b="0" i="0" sz="1800" u="none" cap="none" strike="noStrike">
                <a:solidFill>
                  <a:schemeClr val="dk1"/>
                </a:solidFill>
                <a:latin typeface="Rockwell"/>
                <a:ea typeface="Rockwell"/>
                <a:cs typeface="Rockwell"/>
                <a:sym typeface="Rockwell"/>
              </a:defRPr>
            </a:lvl9pPr>
          </a:lstStyle>
          <a:p/>
        </p:txBody>
      </p:sp>
      <p:grpSp>
        <p:nvGrpSpPr>
          <p:cNvPr id="10" name="Google Shape;10;p42"/>
          <p:cNvGrpSpPr/>
          <p:nvPr/>
        </p:nvGrpSpPr>
        <p:grpSpPr>
          <a:xfrm>
            <a:off x="11401725" y="6229681"/>
            <a:ext cx="457200" cy="457200"/>
            <a:chOff x="11361456" y="6195813"/>
            <a:chExt cx="548640" cy="548640"/>
          </a:xfrm>
        </p:grpSpPr>
        <p:sp>
          <p:nvSpPr>
            <p:cNvPr id="11" name="Google Shape;11;p42"/>
            <p:cNvSpPr/>
            <p:nvPr/>
          </p:nvSpPr>
          <p:spPr>
            <a:xfrm>
              <a:off x="11361456" y="6195813"/>
              <a:ext cx="548640" cy="548640"/>
            </a:xfrm>
            <a:prstGeom prst="ellipse">
              <a:avLst/>
            </a:prstGeom>
            <a:blipFill rotWithShape="1">
              <a:blip r:embed="rId1">
                <a:alphaModFix/>
              </a:blip>
              <a:tile algn="tl" flip="none" tx="50800" sx="85000" ty="0" sy="85000"/>
            </a:blip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42"/>
            <p:cNvSpPr/>
            <p:nvPr/>
          </p:nvSpPr>
          <p:spPr>
            <a:xfrm>
              <a:off x="11396488" y="6230844"/>
              <a:ext cx="478576" cy="478578"/>
            </a:xfrm>
            <a:prstGeom prst="ellipse">
              <a:avLst/>
            </a:prstGeom>
            <a:no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 name="Google Shape;13;p42"/>
          <p:cNvSpPr txBox="1"/>
          <p:nvPr>
            <p:ph idx="12" type="sldNum"/>
          </p:nvPr>
        </p:nvSpPr>
        <p:spPr>
          <a:xfrm>
            <a:off x="11311128" y="6272784"/>
            <a:ext cx="640080" cy="365125"/>
          </a:xfrm>
          <a:prstGeom prst="rect">
            <a:avLst/>
          </a:prstGeom>
          <a:noFill/>
          <a:ln>
            <a:noFill/>
          </a:ln>
        </p:spPr>
        <p:txBody>
          <a:bodyPr anchorCtr="0" anchor="ctr" bIns="45700" lIns="91425" spcFirstLastPara="1" rIns="91425" wrap="square" tIns="45700">
            <a:noAutofit/>
          </a:bodyPr>
          <a:lstStyle>
            <a:lvl1pPr indent="0" lvl="0" marL="0" marR="0" rtl="0" algn="ctr">
              <a:spcBef>
                <a:spcPts val="0"/>
              </a:spcBef>
              <a:buNone/>
              <a:defRPr b="1" i="0" sz="1400" u="none" cap="none" strike="noStrike">
                <a:solidFill>
                  <a:srgbClr val="FFFFFF"/>
                </a:solidFill>
                <a:latin typeface="Rockwell"/>
                <a:ea typeface="Rockwell"/>
                <a:cs typeface="Rockwell"/>
                <a:sym typeface="Rockwell"/>
              </a:defRPr>
            </a:lvl1pPr>
            <a:lvl2pPr indent="0" lvl="1" marL="0" marR="0" rtl="0" algn="ctr">
              <a:spcBef>
                <a:spcPts val="0"/>
              </a:spcBef>
              <a:buNone/>
              <a:defRPr b="1" i="0" sz="1400" u="none" cap="none" strike="noStrike">
                <a:solidFill>
                  <a:srgbClr val="FFFFFF"/>
                </a:solidFill>
                <a:latin typeface="Rockwell"/>
                <a:ea typeface="Rockwell"/>
                <a:cs typeface="Rockwell"/>
                <a:sym typeface="Rockwell"/>
              </a:defRPr>
            </a:lvl2pPr>
            <a:lvl3pPr indent="0" lvl="2" marL="0" marR="0" rtl="0" algn="ctr">
              <a:spcBef>
                <a:spcPts val="0"/>
              </a:spcBef>
              <a:buNone/>
              <a:defRPr b="1" i="0" sz="1400" u="none" cap="none" strike="noStrike">
                <a:solidFill>
                  <a:srgbClr val="FFFFFF"/>
                </a:solidFill>
                <a:latin typeface="Rockwell"/>
                <a:ea typeface="Rockwell"/>
                <a:cs typeface="Rockwell"/>
                <a:sym typeface="Rockwell"/>
              </a:defRPr>
            </a:lvl3pPr>
            <a:lvl4pPr indent="0" lvl="3" marL="0" marR="0" rtl="0" algn="ctr">
              <a:spcBef>
                <a:spcPts val="0"/>
              </a:spcBef>
              <a:buNone/>
              <a:defRPr b="1" i="0" sz="1400" u="none" cap="none" strike="noStrike">
                <a:solidFill>
                  <a:srgbClr val="FFFFFF"/>
                </a:solidFill>
                <a:latin typeface="Rockwell"/>
                <a:ea typeface="Rockwell"/>
                <a:cs typeface="Rockwell"/>
                <a:sym typeface="Rockwell"/>
              </a:defRPr>
            </a:lvl4pPr>
            <a:lvl5pPr indent="0" lvl="4" marL="0" marR="0" rtl="0" algn="ctr">
              <a:spcBef>
                <a:spcPts val="0"/>
              </a:spcBef>
              <a:buNone/>
              <a:defRPr b="1" i="0" sz="1400" u="none" cap="none" strike="noStrike">
                <a:solidFill>
                  <a:srgbClr val="FFFFFF"/>
                </a:solidFill>
                <a:latin typeface="Rockwell"/>
                <a:ea typeface="Rockwell"/>
                <a:cs typeface="Rockwell"/>
                <a:sym typeface="Rockwell"/>
              </a:defRPr>
            </a:lvl5pPr>
            <a:lvl6pPr indent="0" lvl="5" marL="0" marR="0" rtl="0" algn="ctr">
              <a:spcBef>
                <a:spcPts val="0"/>
              </a:spcBef>
              <a:buNone/>
              <a:defRPr b="1" i="0" sz="1400" u="none" cap="none" strike="noStrike">
                <a:solidFill>
                  <a:srgbClr val="FFFFFF"/>
                </a:solidFill>
                <a:latin typeface="Rockwell"/>
                <a:ea typeface="Rockwell"/>
                <a:cs typeface="Rockwell"/>
                <a:sym typeface="Rockwell"/>
              </a:defRPr>
            </a:lvl6pPr>
            <a:lvl7pPr indent="0" lvl="6" marL="0" marR="0" rtl="0" algn="ctr">
              <a:spcBef>
                <a:spcPts val="0"/>
              </a:spcBef>
              <a:buNone/>
              <a:defRPr b="1" i="0" sz="1400" u="none" cap="none" strike="noStrike">
                <a:solidFill>
                  <a:srgbClr val="FFFFFF"/>
                </a:solidFill>
                <a:latin typeface="Rockwell"/>
                <a:ea typeface="Rockwell"/>
                <a:cs typeface="Rockwell"/>
                <a:sym typeface="Rockwell"/>
              </a:defRPr>
            </a:lvl7pPr>
            <a:lvl8pPr indent="0" lvl="7" marL="0" marR="0" rtl="0" algn="ctr">
              <a:spcBef>
                <a:spcPts val="0"/>
              </a:spcBef>
              <a:buNone/>
              <a:defRPr b="1" i="0" sz="1400" u="none" cap="none" strike="noStrike">
                <a:solidFill>
                  <a:srgbClr val="FFFFFF"/>
                </a:solidFill>
                <a:latin typeface="Rockwell"/>
                <a:ea typeface="Rockwell"/>
                <a:cs typeface="Rockwell"/>
                <a:sym typeface="Rockwell"/>
              </a:defRPr>
            </a:lvl8pPr>
            <a:lvl9pPr indent="0" lvl="8" marL="0" marR="0" rtl="0" algn="ctr">
              <a:spcBef>
                <a:spcPts val="0"/>
              </a:spcBef>
              <a:buNone/>
              <a:defRPr b="1" i="0" sz="1400" u="none" cap="none" strike="noStrike">
                <a:solidFill>
                  <a:srgbClr val="FFFFFF"/>
                </a:solidFill>
                <a:latin typeface="Rockwell"/>
                <a:ea typeface="Rockwell"/>
                <a:cs typeface="Rockwell"/>
                <a:sym typeface="Rockwell"/>
              </a:defRPr>
            </a:lvl9pPr>
          </a:lstStyle>
          <a:p>
            <a:pPr indent="0" lvl="0" marL="0" rtl="0" algn="ctr">
              <a:spcBef>
                <a:spcPts val="0"/>
              </a:spcBef>
              <a:spcAft>
                <a:spcPts val="0"/>
              </a:spcAft>
              <a:buNone/>
            </a:pPr>
            <a:fld id="{00000000-1234-1234-1234-123412341234}" type="slidenum">
              <a:rPr lang="mn-MN"/>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8.png"/><Relationship Id="rId4" Type="http://schemas.openxmlformats.org/officeDocument/2006/relationships/image" Target="../media/image2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3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8.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3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2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39.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3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13.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15.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19.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26.png"/><Relationship Id="rId4" Type="http://schemas.openxmlformats.org/officeDocument/2006/relationships/image" Target="../media/image29.png"/><Relationship Id="rId5" Type="http://schemas.openxmlformats.org/officeDocument/2006/relationships/image" Target="../media/image35.png"/><Relationship Id="rId6" Type="http://schemas.openxmlformats.org/officeDocument/2006/relationships/image" Target="../media/image30.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38.png"/><Relationship Id="rId4" Type="http://schemas.openxmlformats.org/officeDocument/2006/relationships/image" Target="../media/image32.png"/><Relationship Id="rId5" Type="http://schemas.openxmlformats.org/officeDocument/2006/relationships/image" Target="../media/image31.png"/><Relationship Id="rId6" Type="http://schemas.openxmlformats.org/officeDocument/2006/relationships/image" Target="../media/image36.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1"/>
          <p:cNvSpPr txBox="1"/>
          <p:nvPr>
            <p:ph type="ctrTitle"/>
          </p:nvPr>
        </p:nvSpPr>
        <p:spPr>
          <a:xfrm>
            <a:off x="1293962" y="120769"/>
            <a:ext cx="9790981" cy="345057"/>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80000"/>
              </a:lnSpc>
              <a:spcBef>
                <a:spcPts val="0"/>
              </a:spcBef>
              <a:spcAft>
                <a:spcPts val="0"/>
              </a:spcAft>
              <a:buSzPct val="100000"/>
              <a:buFont typeface="Rockwell"/>
              <a:buNone/>
            </a:pPr>
            <a:br>
              <a:rPr b="1" i="1" lang="mn-MN" sz="4400"/>
            </a:br>
            <a:br>
              <a:rPr b="1" i="1" lang="mn-MN" sz="4400"/>
            </a:br>
            <a:br>
              <a:rPr b="1" i="1" lang="mn-MN" sz="4400"/>
            </a:br>
            <a:r>
              <a:rPr b="1" i="1" lang="mn-MN" sz="4400"/>
              <a:t>LECTURE 5. </a:t>
            </a:r>
            <a:r>
              <a:rPr b="1" lang="mn-MN" sz="4000"/>
              <a:t>NOTES, NOTE BREAKDOWN</a:t>
            </a:r>
            <a:br>
              <a:rPr lang="mn-MN" sz="4000"/>
            </a:br>
            <a:r>
              <a:rPr b="1" lang="mn-MN" sz="3200">
                <a:latin typeface="Times New Roman"/>
                <a:ea typeface="Times New Roman"/>
                <a:cs typeface="Times New Roman"/>
                <a:sym typeface="Times New Roman"/>
              </a:rPr>
              <a:t>НООТ БИЧЛЭГ, НООТНЫ ЗАДАРГАА</a:t>
            </a:r>
            <a:endParaRPr sz="3100">
              <a:latin typeface="Times New Roman"/>
              <a:ea typeface="Times New Roman"/>
              <a:cs typeface="Times New Roman"/>
              <a:sym typeface="Times New Roman"/>
            </a:endParaRPr>
          </a:p>
        </p:txBody>
      </p:sp>
      <p:sp>
        <p:nvSpPr>
          <p:cNvPr id="105" name="Google Shape;105;p1"/>
          <p:cNvSpPr txBox="1"/>
          <p:nvPr/>
        </p:nvSpPr>
        <p:spPr>
          <a:xfrm>
            <a:off x="1630394" y="5382882"/>
            <a:ext cx="971334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mn-MN" sz="1800" u="none" cap="none" strike="noStrike">
                <a:solidFill>
                  <a:schemeClr val="dk1"/>
                </a:solidFill>
                <a:latin typeface="Times New Roman"/>
                <a:ea typeface="Times New Roman"/>
                <a:cs typeface="Times New Roman"/>
                <a:sym typeface="Times New Roman"/>
              </a:rPr>
              <a:t>								Багш:  Э.Зулцэцэг Ph.D </a:t>
            </a:r>
            <a:endParaRPr sz="1800">
              <a:solidFill>
                <a:schemeClr val="dk1"/>
              </a:solidFill>
              <a:latin typeface="Times New Roman"/>
              <a:ea typeface="Times New Roman"/>
              <a:cs typeface="Times New Roman"/>
              <a:sym typeface="Times New Roman"/>
            </a:endParaRPr>
          </a:p>
        </p:txBody>
      </p:sp>
      <p:sp>
        <p:nvSpPr>
          <p:cNvPr id="106" name="Google Shape;106;p1"/>
          <p:cNvSpPr txBox="1"/>
          <p:nvPr>
            <p:ph idx="1" type="subTitle"/>
          </p:nvPr>
        </p:nvSpPr>
        <p:spPr>
          <a:xfrm>
            <a:off x="1763381" y="1928004"/>
            <a:ext cx="8389910" cy="219973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2040"/>
              <a:buNone/>
            </a:pPr>
            <a:r>
              <a:rPr b="1" lang="mn-MN" sz="2400"/>
              <a:t>1.Ноот бичлэг             /Music score writing/</a:t>
            </a:r>
            <a:endParaRPr sz="2400"/>
          </a:p>
          <a:p>
            <a:pPr indent="0" lvl="0" marL="0" rtl="0" algn="l">
              <a:lnSpc>
                <a:spcPct val="90000"/>
              </a:lnSpc>
              <a:spcBef>
                <a:spcPts val="1200"/>
              </a:spcBef>
              <a:spcAft>
                <a:spcPts val="0"/>
              </a:spcAft>
              <a:buSzPts val="2040"/>
              <a:buNone/>
            </a:pPr>
            <a:r>
              <a:rPr b="1" lang="mn-MN" sz="2400"/>
              <a:t>2.Хоёр хоолойн бичлэг / Two track /</a:t>
            </a:r>
            <a:endParaRPr sz="2400"/>
          </a:p>
          <a:p>
            <a:pPr indent="0" lvl="0" marL="0" rtl="0" algn="l">
              <a:lnSpc>
                <a:spcPct val="90000"/>
              </a:lnSpc>
              <a:spcBef>
                <a:spcPts val="1200"/>
              </a:spcBef>
              <a:spcAft>
                <a:spcPts val="0"/>
              </a:spcAft>
              <a:buSzPts val="2040"/>
              <a:buNone/>
            </a:pPr>
            <a:r>
              <a:rPr b="1" lang="mn-MN" sz="2400"/>
              <a:t>3.Ноот бичлэгийг хураaнгуйлах нь /Music score’s abbreviation /</a:t>
            </a:r>
            <a:endParaRPr sz="2400"/>
          </a:p>
          <a:p>
            <a:pPr indent="0" lvl="0" marL="0" rtl="0" algn="l">
              <a:lnSpc>
                <a:spcPct val="90000"/>
              </a:lnSpc>
              <a:spcBef>
                <a:spcPts val="1200"/>
              </a:spcBef>
              <a:spcAft>
                <a:spcPts val="0"/>
              </a:spcAft>
              <a:buSzPts val="2040"/>
              <a:buNone/>
            </a:pPr>
            <a:r>
              <a:rPr b="1" lang="mn-MN" sz="2400"/>
              <a:t>4.Ноотны урт богино, задаргаа /Note breakdown/</a:t>
            </a:r>
            <a:endParaRPr sz="2400"/>
          </a:p>
          <a:p>
            <a:pPr indent="0" lvl="0" marL="0" rtl="0" algn="l">
              <a:lnSpc>
                <a:spcPct val="90000"/>
              </a:lnSpc>
              <a:spcBef>
                <a:spcPts val="1200"/>
              </a:spcBef>
              <a:spcAft>
                <a:spcPts val="0"/>
              </a:spcAft>
              <a:buSzPts val="1870"/>
              <a:buNone/>
            </a:pPr>
            <a:r>
              <a:t/>
            </a:r>
            <a:endParaRPr/>
          </a:p>
        </p:txBody>
      </p:sp>
    </p:spTree>
  </p:cSld>
  <p:clrMapOvr>
    <a:masterClrMapping/>
  </p:clrMapOvr>
  <p:transition spd="slow">
    <p:push/>
  </p:transition>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2"/>
          <p:cNvSpPr txBox="1"/>
          <p:nvPr>
            <p:ph type="title"/>
          </p:nvPr>
        </p:nvSpPr>
        <p:spPr>
          <a:xfrm>
            <a:off x="4209690" y="484632"/>
            <a:ext cx="6918557" cy="160934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6000"/>
              <a:buFont typeface="Times New Roman"/>
              <a:buNone/>
            </a:pPr>
            <a:r>
              <a:rPr b="1" lang="mn-MN" sz="6000">
                <a:latin typeface="Times New Roman"/>
                <a:ea typeface="Times New Roman"/>
                <a:cs typeface="Times New Roman"/>
                <a:sym typeface="Times New Roman"/>
              </a:rPr>
              <a:t>ДЭД СЭДЭВ</a:t>
            </a:r>
            <a:endParaRPr b="1" sz="6000">
              <a:latin typeface="Times New Roman"/>
              <a:ea typeface="Times New Roman"/>
              <a:cs typeface="Times New Roman"/>
              <a:sym typeface="Times New Roman"/>
            </a:endParaRPr>
          </a:p>
        </p:txBody>
      </p:sp>
      <p:sp>
        <p:nvSpPr>
          <p:cNvPr id="112" name="Google Shape;112;p2"/>
          <p:cNvSpPr txBox="1"/>
          <p:nvPr>
            <p:ph idx="1" type="body"/>
          </p:nvPr>
        </p:nvSpPr>
        <p:spPr>
          <a:xfrm>
            <a:off x="1190444" y="2009955"/>
            <a:ext cx="10609625" cy="3260785"/>
          </a:xfrm>
          <a:prstGeom prst="rect">
            <a:avLst/>
          </a:prstGeom>
          <a:noFill/>
          <a:ln>
            <a:noFill/>
          </a:ln>
        </p:spPr>
        <p:txBody>
          <a:bodyPr anchorCtr="0" anchor="t" bIns="45700" lIns="91425" spcFirstLastPara="1" rIns="91425" wrap="square" tIns="45700">
            <a:normAutofit fontScale="70000" lnSpcReduction="20000"/>
          </a:bodyPr>
          <a:lstStyle/>
          <a:p>
            <a:pPr indent="-204025" lvl="0" marL="182880" rtl="0" algn="l">
              <a:lnSpc>
                <a:spcPct val="90000"/>
              </a:lnSpc>
              <a:spcBef>
                <a:spcPts val="0"/>
              </a:spcBef>
              <a:spcAft>
                <a:spcPts val="0"/>
              </a:spcAft>
              <a:buSzPct val="85000"/>
              <a:buChar char="▪"/>
            </a:pPr>
            <a:r>
              <a:rPr b="1" lang="mn-MN" sz="5400"/>
              <a:t>1.Ноот бичлэг             /Music score writing/</a:t>
            </a:r>
            <a:endParaRPr sz="5400"/>
          </a:p>
          <a:p>
            <a:pPr indent="-204025" lvl="0" marL="182880" rtl="0" algn="l">
              <a:lnSpc>
                <a:spcPct val="90000"/>
              </a:lnSpc>
              <a:spcBef>
                <a:spcPts val="1200"/>
              </a:spcBef>
              <a:spcAft>
                <a:spcPts val="0"/>
              </a:spcAft>
              <a:buSzPct val="85000"/>
              <a:buChar char="▪"/>
            </a:pPr>
            <a:r>
              <a:rPr b="1" lang="mn-MN" sz="5400"/>
              <a:t>2.Хоёр хоолойн бичлэг / Two track /</a:t>
            </a:r>
            <a:endParaRPr sz="5400"/>
          </a:p>
          <a:p>
            <a:pPr indent="-204025" lvl="0" marL="182880" rtl="0" algn="l">
              <a:lnSpc>
                <a:spcPct val="90000"/>
              </a:lnSpc>
              <a:spcBef>
                <a:spcPts val="1200"/>
              </a:spcBef>
              <a:spcAft>
                <a:spcPts val="0"/>
              </a:spcAft>
              <a:buSzPct val="85000"/>
              <a:buChar char="▪"/>
            </a:pPr>
            <a:r>
              <a:rPr b="1" lang="mn-MN" sz="5400"/>
              <a:t>3.Ноот бичлэгийг хураaнгуйлах нь /Music score’s abbreviation /</a:t>
            </a:r>
            <a:endParaRPr sz="5400"/>
          </a:p>
          <a:p>
            <a:pPr indent="-204025" lvl="0" marL="182880" rtl="0" algn="l">
              <a:lnSpc>
                <a:spcPct val="90000"/>
              </a:lnSpc>
              <a:spcBef>
                <a:spcPts val="1200"/>
              </a:spcBef>
              <a:spcAft>
                <a:spcPts val="0"/>
              </a:spcAft>
              <a:buSzPct val="85000"/>
              <a:buChar char="▪"/>
            </a:pPr>
            <a:r>
              <a:rPr b="1" lang="mn-MN" sz="5400"/>
              <a:t>4.Ноотны урт богино, задаргаа /Note breakdown/</a:t>
            </a:r>
            <a:endParaRPr sz="5400"/>
          </a:p>
        </p:txBody>
      </p:sp>
    </p:spTree>
  </p:cSld>
  <p:clrMapOvr>
    <a:masterClrMapping/>
  </p:clrMapOvr>
  <p:transition spd="slow">
    <p:push/>
  </p:transition>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3"/>
          <p:cNvSpPr txBox="1"/>
          <p:nvPr>
            <p:ph type="title"/>
          </p:nvPr>
        </p:nvSpPr>
        <p:spPr>
          <a:xfrm>
            <a:off x="2682815" y="612474"/>
            <a:ext cx="8745010" cy="1302083"/>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SzPct val="100000"/>
              <a:buFont typeface="Times New Roman"/>
              <a:buNone/>
            </a:pPr>
            <a:r>
              <a:rPr lang="mn-MN" sz="6000">
                <a:latin typeface="Times New Roman"/>
                <a:ea typeface="Times New Roman"/>
                <a:cs typeface="Times New Roman"/>
                <a:sym typeface="Times New Roman"/>
              </a:rPr>
              <a:t>1. </a:t>
            </a:r>
            <a:r>
              <a:rPr b="1" lang="mn-MN" sz="6000">
                <a:latin typeface="Times New Roman"/>
                <a:ea typeface="Times New Roman"/>
                <a:cs typeface="Times New Roman"/>
                <a:sym typeface="Times New Roman"/>
              </a:rPr>
              <a:t>НООТ БИЧЛЭГ </a:t>
            </a:r>
            <a:r>
              <a:rPr b="1" lang="mn-MN" sz="6000"/>
              <a:t>/MUSIC SCORE WRITING/</a:t>
            </a:r>
            <a:endParaRPr sz="6000">
              <a:latin typeface="Times New Roman"/>
              <a:ea typeface="Times New Roman"/>
              <a:cs typeface="Times New Roman"/>
              <a:sym typeface="Times New Roman"/>
            </a:endParaRPr>
          </a:p>
        </p:txBody>
      </p:sp>
      <p:sp>
        <p:nvSpPr>
          <p:cNvPr id="118" name="Google Shape;118;p3"/>
          <p:cNvSpPr txBox="1"/>
          <p:nvPr>
            <p:ph idx="1" type="body"/>
          </p:nvPr>
        </p:nvSpPr>
        <p:spPr>
          <a:xfrm>
            <a:off x="764175" y="2000822"/>
            <a:ext cx="10663650" cy="4458810"/>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	Ноот бичлэг гэдэг нь үгийг үсгээр бичдэг шиг хөгжмийг ноотоор бичнэ. Хүн төрөлхтөн хөгжмийн авиа эгшгийг тэмдэглэж үлдэх арга ухааныг эрж хайсаар, олж хэрэглэсээр, шинэчлэж боловсруулсаар XIY зуунтай золгож, орчин цагт нэгэнт тогтож төлөвшсөн ноот буюу хөгжмийн цагаан толгой, тэмдэглэгээг хэрэглэх болсон түүхтэй. </a:t>
            </a:r>
            <a:endParaRPr sz="4000">
              <a:latin typeface="Times New Roman"/>
              <a:ea typeface="Times New Roman"/>
              <a:cs typeface="Times New Roman"/>
              <a:sym typeface="Times New Roman"/>
            </a:endParaRPr>
          </a:p>
        </p:txBody>
      </p:sp>
    </p:spTree>
  </p:cSld>
  <p:clrMapOvr>
    <a:masterClrMapping/>
  </p:clrMapOvr>
  <p:transition spd="slow">
    <p:push/>
  </p:transition>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2" name="Shape 122"/>
        <p:cNvGrpSpPr/>
        <p:nvPr/>
      </p:nvGrpSpPr>
      <p:grpSpPr>
        <a:xfrm>
          <a:off x="0" y="0"/>
          <a:ext cx="0" cy="0"/>
          <a:chOff x="0" y="0"/>
          <a:chExt cx="0" cy="0"/>
        </a:xfrm>
      </p:grpSpPr>
      <p:sp>
        <p:nvSpPr>
          <p:cNvPr id="123" name="Google Shape;123;p4"/>
          <p:cNvSpPr txBox="1"/>
          <p:nvPr>
            <p:ph idx="1" type="body"/>
          </p:nvPr>
        </p:nvSpPr>
        <p:spPr>
          <a:xfrm>
            <a:off x="483922" y="724618"/>
            <a:ext cx="11181336" cy="3751947"/>
          </a:xfrm>
          <a:prstGeom prst="rect">
            <a:avLst/>
          </a:prstGeom>
          <a:noFill/>
          <a:ln>
            <a:noFill/>
          </a:ln>
        </p:spPr>
        <p:txBody>
          <a:bodyPr anchorCtr="0" anchor="t" bIns="45700" lIns="91425" spcFirstLastPara="1" rIns="91425" wrap="square" tIns="45700">
            <a:normAutofit fontScale="92500"/>
          </a:bodyPr>
          <a:lstStyle/>
          <a:p>
            <a:pPr indent="0" lvl="0" marL="0" rtl="0" algn="just">
              <a:lnSpc>
                <a:spcPct val="90000"/>
              </a:lnSpc>
              <a:spcBef>
                <a:spcPts val="0"/>
              </a:spcBef>
              <a:spcAft>
                <a:spcPts val="0"/>
              </a:spcAft>
              <a:buSzPct val="85000"/>
              <a:buNone/>
            </a:pPr>
            <a:r>
              <a:rPr lang="mn-MN" sz="4000"/>
              <a:t>              Ноотны тэмдэг гэдэг нь хар болоод цагаан зуувандуу дүрс юм. Эгшгийн төрөл бүрийн уртаашийг тэмдэглэхийн тулд энэхүү зуувандуу дүрс дээр босоо иш, богино уртааштай (наймт, арванзургаат г.м) ноотод иш, цацлага нэмэх болон тэдгээрийг багцалж холбосон шулуун зураас гэх зүйлсийг хэрэглэнэ.</a:t>
            </a:r>
            <a:endParaRPr sz="4000"/>
          </a:p>
        </p:txBody>
      </p:sp>
      <p:sp>
        <p:nvSpPr>
          <p:cNvPr id="124" name="Google Shape;124;p4"/>
          <p:cNvSpPr txBox="1"/>
          <p:nvPr/>
        </p:nvSpPr>
        <p:spPr>
          <a:xfrm>
            <a:off x="1444100" y="5948039"/>
            <a:ext cx="9303798"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mn-MN" sz="1800">
                <a:solidFill>
                  <a:schemeClr val="dk1"/>
                </a:solidFill>
                <a:latin typeface="Rockwell"/>
                <a:ea typeface="Rockwell"/>
                <a:cs typeface="Rockwell"/>
                <a:sym typeface="Rockwell"/>
              </a:rPr>
              <a:t>Хөгжмийн анхан шатны онол-суурь ухаан, Д.Жанчив, Бемби сан, Улаанбаатар 2007, Х.19</a:t>
            </a:r>
            <a:endParaRPr sz="1800">
              <a:solidFill>
                <a:schemeClr val="dk1"/>
              </a:solidFill>
              <a:latin typeface="Rockwell"/>
              <a:ea typeface="Rockwell"/>
              <a:cs typeface="Rockwell"/>
              <a:sym typeface="Rockwell"/>
            </a:endParaRPr>
          </a:p>
          <a:p>
            <a:pPr indent="0" lvl="0" marL="0" marR="0" rtl="0" algn="ctr">
              <a:spcBef>
                <a:spcPts val="0"/>
              </a:spcBef>
              <a:spcAft>
                <a:spcPts val="0"/>
              </a:spcAft>
              <a:buNone/>
            </a:pPr>
            <a:r>
              <a:t/>
            </a:r>
            <a:endParaRPr sz="1800">
              <a:solidFill>
                <a:schemeClr val="dk1"/>
              </a:solidFill>
              <a:latin typeface="Rockwell"/>
              <a:ea typeface="Rockwell"/>
              <a:cs typeface="Rockwell"/>
              <a:sym typeface="Rockwell"/>
            </a:endParaRPr>
          </a:p>
        </p:txBody>
      </p:sp>
      <p:pic>
        <p:nvPicPr>
          <p:cNvPr id="125" name="Google Shape;125;p4"/>
          <p:cNvPicPr preferRelativeResize="0"/>
          <p:nvPr/>
        </p:nvPicPr>
        <p:blipFill>
          <a:blip r:embed="rId3">
            <a:alphaModFix/>
          </a:blip>
          <a:stretch>
            <a:fillRect/>
          </a:stretch>
        </p:blipFill>
        <p:spPr>
          <a:xfrm>
            <a:off x="2888075" y="5002400"/>
            <a:ext cx="5781125" cy="646325"/>
          </a:xfrm>
          <a:prstGeom prst="rect">
            <a:avLst/>
          </a:prstGeom>
          <a:noFill/>
          <a:ln>
            <a:noFill/>
          </a:ln>
        </p:spPr>
      </p:pic>
    </p:spTree>
  </p:cSld>
  <p:clrMapOvr>
    <a:masterClrMapping/>
  </p:clrMapOvr>
  <p:transition spd="slow">
    <p:push/>
  </p:transition>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5"/>
          <p:cNvSpPr txBox="1"/>
          <p:nvPr>
            <p:ph idx="1" type="body"/>
          </p:nvPr>
        </p:nvSpPr>
        <p:spPr>
          <a:xfrm>
            <a:off x="398799" y="372508"/>
            <a:ext cx="11394402" cy="4359290"/>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90000"/>
              </a:lnSpc>
              <a:spcBef>
                <a:spcPts val="0"/>
              </a:spcBef>
              <a:spcAft>
                <a:spcPts val="0"/>
              </a:spcAft>
              <a:buSzPts val="3400"/>
              <a:buNone/>
            </a:pPr>
            <a:r>
              <a:rPr lang="mn-MN" sz="4000"/>
              <a:t>Ноот нь дэвсгэр  шугам дээр хэдий чинээ дээшээ бичигдэнэ, төдий чинээ нарийн (өндөр) дуугарна. Дэвсгэр 5 шугам дээр ноотны ишийг маш зөв байрлуулж бичих ёстой. 3-р шугамнаас дээш бичигдсэн ноотны зууван дүрсний зүүн гар талд доош татаж, харин 3-р шугамнаас доош бичигдсэн ноотны зуувин дүрсний баруун гар талд ишийг дээш нь бичнэ. </a:t>
            </a:r>
            <a:endParaRPr sz="4000"/>
          </a:p>
        </p:txBody>
      </p:sp>
      <p:sp>
        <p:nvSpPr>
          <p:cNvPr id="131" name="Google Shape;131;p5"/>
          <p:cNvSpPr/>
          <p:nvPr/>
        </p:nvSpPr>
        <p:spPr>
          <a:xfrm>
            <a:off x="1169134" y="6411028"/>
            <a:ext cx="9322200" cy="3693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Х.19</a:t>
            </a:r>
            <a:endParaRPr sz="1800">
              <a:solidFill>
                <a:schemeClr val="dk1"/>
              </a:solidFill>
              <a:latin typeface="Rockwell"/>
              <a:ea typeface="Rockwell"/>
              <a:cs typeface="Rockwell"/>
              <a:sym typeface="Rockwell"/>
            </a:endParaRPr>
          </a:p>
        </p:txBody>
      </p:sp>
      <p:pic>
        <p:nvPicPr>
          <p:cNvPr id="132" name="Google Shape;132;p5"/>
          <p:cNvPicPr preferRelativeResize="0"/>
          <p:nvPr/>
        </p:nvPicPr>
        <p:blipFill>
          <a:blip r:embed="rId3">
            <a:alphaModFix/>
          </a:blip>
          <a:stretch>
            <a:fillRect/>
          </a:stretch>
        </p:blipFill>
        <p:spPr>
          <a:xfrm>
            <a:off x="1270225" y="5176650"/>
            <a:ext cx="3625050" cy="768675"/>
          </a:xfrm>
          <a:prstGeom prst="rect">
            <a:avLst/>
          </a:prstGeom>
          <a:noFill/>
          <a:ln>
            <a:noFill/>
          </a:ln>
        </p:spPr>
      </p:pic>
      <p:pic>
        <p:nvPicPr>
          <p:cNvPr id="133" name="Google Shape;133;p5"/>
          <p:cNvPicPr preferRelativeResize="0"/>
          <p:nvPr/>
        </p:nvPicPr>
        <p:blipFill>
          <a:blip r:embed="rId4">
            <a:alphaModFix/>
          </a:blip>
          <a:stretch>
            <a:fillRect/>
          </a:stretch>
        </p:blipFill>
        <p:spPr>
          <a:xfrm>
            <a:off x="4895275" y="5197501"/>
            <a:ext cx="3168725" cy="747825"/>
          </a:xfrm>
          <a:prstGeom prst="rect">
            <a:avLst/>
          </a:prstGeom>
          <a:noFill/>
          <a:ln>
            <a:noFill/>
          </a:ln>
        </p:spPr>
      </p:pic>
    </p:spTree>
  </p:cSld>
  <p:clrMapOvr>
    <a:masterClrMapping/>
  </p:clrMapOvr>
  <p:transition spd="slow">
    <p:push/>
  </p:transition>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6"/>
          <p:cNvSpPr txBox="1"/>
          <p:nvPr>
            <p:ph type="title"/>
          </p:nvPr>
        </p:nvSpPr>
        <p:spPr>
          <a:xfrm>
            <a:off x="374859" y="572069"/>
            <a:ext cx="11511289" cy="3042386"/>
          </a:xfrm>
          <a:prstGeom prst="rect">
            <a:avLst/>
          </a:prstGeom>
          <a:noFill/>
          <a:ln>
            <a:noFill/>
          </a:ln>
        </p:spPr>
        <p:txBody>
          <a:bodyPr anchorCtr="0" anchor="ctr" bIns="45700" lIns="91425" spcFirstLastPara="1" rIns="91425" wrap="square" tIns="45700">
            <a:normAutofit fontScale="90000"/>
          </a:bodyPr>
          <a:lstStyle/>
          <a:p>
            <a:pPr indent="0" lvl="0" marL="0" rtl="0" algn="just">
              <a:lnSpc>
                <a:spcPct val="90000"/>
              </a:lnSpc>
              <a:spcBef>
                <a:spcPts val="0"/>
              </a:spcBef>
              <a:spcAft>
                <a:spcPts val="0"/>
              </a:spcAft>
              <a:buSzPct val="135000"/>
              <a:buFont typeface="Times New Roman"/>
              <a:buNone/>
            </a:pPr>
            <a:r>
              <a:rPr b="1" lang="mn-MN">
                <a:latin typeface="Times New Roman"/>
                <a:ea typeface="Times New Roman"/>
                <a:cs typeface="Times New Roman"/>
                <a:sym typeface="Times New Roman"/>
              </a:rPr>
              <a:t>        2</a:t>
            </a:r>
            <a:r>
              <a:rPr b="1" lang="mn-MN" sz="4000">
                <a:latin typeface="Times New Roman"/>
                <a:ea typeface="Times New Roman"/>
                <a:cs typeface="Times New Roman"/>
                <a:sym typeface="Times New Roman"/>
              </a:rPr>
              <a:t>. ХОЁР ХООЛОЙН БИЧЛЭГ. ТӨГӨЛДӨР ХУУРТ ЗОРИУЛСАН ХӨГЖМИЙН БИЧЛЭГ. ИХ ХААЛТ НАЙРАЛ ДУУ, ЧУУЛГАД ЗОРИУЛСАН ХӨГЖМИЙН БИЧЛЭГ. </a:t>
            </a:r>
            <a:r>
              <a:rPr b="1" lang="mn-MN" sz="4000"/>
              <a:t>/ TWO TRACK /</a:t>
            </a:r>
            <a:br>
              <a:rPr lang="mn-MN" sz="4000"/>
            </a:br>
            <a:endParaRPr sz="4000">
              <a:latin typeface="Times New Roman"/>
              <a:ea typeface="Times New Roman"/>
              <a:cs typeface="Times New Roman"/>
              <a:sym typeface="Times New Roman"/>
            </a:endParaRPr>
          </a:p>
        </p:txBody>
      </p:sp>
      <p:sp>
        <p:nvSpPr>
          <p:cNvPr id="139" name="Google Shape;139;p6"/>
          <p:cNvSpPr txBox="1"/>
          <p:nvPr>
            <p:ph idx="1" type="body"/>
          </p:nvPr>
        </p:nvSpPr>
        <p:spPr>
          <a:xfrm>
            <a:off x="374859" y="3255321"/>
            <a:ext cx="11798423" cy="2406203"/>
          </a:xfrm>
          <a:prstGeom prst="rect">
            <a:avLst/>
          </a:prstGeom>
          <a:noFill/>
          <a:ln>
            <a:noFill/>
          </a:ln>
        </p:spPr>
        <p:txBody>
          <a:bodyPr anchorCtr="0" anchor="t" bIns="45700" lIns="91425" spcFirstLastPara="1" rIns="91425" wrap="square" tIns="45700">
            <a:normAutofit fontScale="92500"/>
          </a:bodyPr>
          <a:lstStyle/>
          <a:p>
            <a:pPr indent="0" lvl="0" marL="0" rtl="0" algn="just">
              <a:lnSpc>
                <a:spcPct val="90000"/>
              </a:lnSpc>
              <a:spcBef>
                <a:spcPts val="0"/>
              </a:spcBef>
              <a:spcAft>
                <a:spcPts val="0"/>
              </a:spcAft>
              <a:buSzPct val="85000"/>
              <a:buNone/>
            </a:pPr>
            <a:r>
              <a:rPr lang="mn-MN" sz="4000">
                <a:latin typeface="Times New Roman"/>
                <a:ea typeface="Times New Roman"/>
                <a:cs typeface="Times New Roman"/>
                <a:sym typeface="Times New Roman"/>
              </a:rPr>
              <a:t>Ноотны дэвсгэр шугам дээр биеэ даасан хоёр хоолойг бичиж болдог. Энэ тохиолдолд тус тусад нь эсрэг зүгт өөрөөр хэлбэл дээд хоолойн ноотны ишийг дээш нь доод хоолойн ноотны ишийг доош нь татаж бичнэ.</a:t>
            </a:r>
            <a:endParaRPr sz="4000">
              <a:latin typeface="Times New Roman"/>
              <a:ea typeface="Times New Roman"/>
              <a:cs typeface="Times New Roman"/>
              <a:sym typeface="Times New Roman"/>
            </a:endParaRPr>
          </a:p>
        </p:txBody>
      </p:sp>
      <p:sp>
        <p:nvSpPr>
          <p:cNvPr id="140" name="Google Shape;140;p6"/>
          <p:cNvSpPr txBox="1"/>
          <p:nvPr/>
        </p:nvSpPr>
        <p:spPr>
          <a:xfrm>
            <a:off x="2441275" y="5974541"/>
            <a:ext cx="7325255"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Хөгжмийн онол, В.Вахромеев, Бемби сан, Улаанбаатар 2012, Х.20</a:t>
            </a:r>
            <a:endParaRPr sz="1800">
              <a:solidFill>
                <a:schemeClr val="dk1"/>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chemeClr val="dk1"/>
              </a:solidFill>
              <a:latin typeface="Rockwell"/>
              <a:ea typeface="Rockwell"/>
              <a:cs typeface="Rockwell"/>
              <a:sym typeface="Rockwell"/>
            </a:endParaRPr>
          </a:p>
        </p:txBody>
      </p:sp>
    </p:spTree>
  </p:cSld>
  <p:clrMapOvr>
    <a:masterClrMapping/>
  </p:clrMapOvr>
  <p:transition spd="slow">
    <p:push/>
  </p:transition>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7"/>
          <p:cNvSpPr txBox="1"/>
          <p:nvPr/>
        </p:nvSpPr>
        <p:spPr>
          <a:xfrm>
            <a:off x="2513858" y="6312023"/>
            <a:ext cx="7164279"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mn-MN" sz="1800">
                <a:solidFill>
                  <a:schemeClr val="dk1"/>
                </a:solidFill>
                <a:latin typeface="Times New Roman"/>
                <a:ea typeface="Times New Roman"/>
                <a:cs typeface="Times New Roman"/>
                <a:sym typeface="Times New Roman"/>
              </a:rPr>
              <a:t>Хөгжмийн онол, В.Вахромеев, Бемби сан, Улаанбаатар 2012,Х.20</a:t>
            </a:r>
            <a:endParaRPr sz="1800">
              <a:solidFill>
                <a:schemeClr val="dk1"/>
              </a:solidFill>
              <a:latin typeface="Times New Roman"/>
              <a:ea typeface="Times New Roman"/>
              <a:cs typeface="Times New Roman"/>
              <a:sym typeface="Times New Roman"/>
            </a:endParaRPr>
          </a:p>
        </p:txBody>
      </p:sp>
      <p:pic>
        <p:nvPicPr>
          <p:cNvPr id="146" name="Google Shape;146;p7"/>
          <p:cNvPicPr preferRelativeResize="0"/>
          <p:nvPr/>
        </p:nvPicPr>
        <p:blipFill>
          <a:blip r:embed="rId3">
            <a:alphaModFix/>
          </a:blip>
          <a:stretch>
            <a:fillRect/>
          </a:stretch>
        </p:blipFill>
        <p:spPr>
          <a:xfrm>
            <a:off x="1303250" y="1227800"/>
            <a:ext cx="8374874" cy="3384846"/>
          </a:xfrm>
          <a:prstGeom prst="rect">
            <a:avLst/>
          </a:prstGeom>
          <a:noFill/>
          <a:ln>
            <a:noFill/>
          </a:ln>
        </p:spPr>
      </p:pic>
    </p:spTree>
  </p:cSld>
  <p:clrMapOvr>
    <a:masterClrMapping/>
  </p:clrMapOvr>
  <p:transition spd="slow">
    <p:push/>
  </p:transition>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8"/>
          <p:cNvSpPr txBox="1"/>
          <p:nvPr>
            <p:ph idx="1" type="body"/>
          </p:nvPr>
        </p:nvSpPr>
        <p:spPr>
          <a:xfrm>
            <a:off x="1066800" y="1403604"/>
            <a:ext cx="10058400"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Түүнчлэн төгөлдөр хуурт зориулсан хөгжмийн бүтээлийг хоёр дэвсгэр шугам дээр бичиж их хаалтаар хоёр дэвсгэрээ холбоно. Их хаалтыг акколада гэж нэрлэнэ. Төгөлдөр хуурын зохиолд тохиолдох хам эгшгүүдийг (зэрэг дуугарах хэд хэдэн эгшиг) гол төлөв нэг иштэйгээр бичнэ: </a:t>
            </a:r>
            <a:endParaRPr sz="4000">
              <a:latin typeface="Times New Roman"/>
              <a:ea typeface="Times New Roman"/>
              <a:cs typeface="Times New Roman"/>
              <a:sym typeface="Times New Roman"/>
            </a:endParaRPr>
          </a:p>
        </p:txBody>
      </p:sp>
    </p:spTree>
  </p:cSld>
  <p:clrMapOvr>
    <a:masterClrMapping/>
  </p:clrMapOvr>
  <p:transition spd="slow">
    <p:push/>
  </p:transition>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9"/>
          <p:cNvSpPr txBox="1"/>
          <p:nvPr/>
        </p:nvSpPr>
        <p:spPr>
          <a:xfrm>
            <a:off x="2513860" y="6312023"/>
            <a:ext cx="7164300" cy="3693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Хөгжмийн онол, В.Вахромеев, Бемби сан, Улаанбаатар 2012, Х.20</a:t>
            </a:r>
            <a:endParaRPr sz="1800">
              <a:solidFill>
                <a:schemeClr val="dk1"/>
              </a:solidFill>
              <a:latin typeface="Times New Roman"/>
              <a:ea typeface="Times New Roman"/>
              <a:cs typeface="Times New Roman"/>
              <a:sym typeface="Times New Roman"/>
            </a:endParaRPr>
          </a:p>
        </p:txBody>
      </p:sp>
      <p:pic>
        <p:nvPicPr>
          <p:cNvPr id="157" name="Google Shape;157;p9"/>
          <p:cNvPicPr preferRelativeResize="0"/>
          <p:nvPr/>
        </p:nvPicPr>
        <p:blipFill>
          <a:blip r:embed="rId3">
            <a:alphaModFix/>
          </a:blip>
          <a:stretch>
            <a:fillRect/>
          </a:stretch>
        </p:blipFill>
        <p:spPr>
          <a:xfrm>
            <a:off x="1171175" y="1369275"/>
            <a:ext cx="10402400" cy="2904000"/>
          </a:xfrm>
          <a:prstGeom prst="rect">
            <a:avLst/>
          </a:prstGeom>
          <a:noFill/>
          <a:ln>
            <a:noFill/>
          </a:ln>
        </p:spPr>
      </p:pic>
    </p:spTree>
  </p:cSld>
  <p:clrMapOvr>
    <a:masterClrMapping/>
  </p:clrMapOvr>
  <p:transition spd="slow">
    <p:push/>
  </p:transition>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10"/>
          <p:cNvSpPr txBox="1"/>
          <p:nvPr>
            <p:ph idx="1" type="body"/>
          </p:nvPr>
        </p:nvSpPr>
        <p:spPr>
          <a:xfrm>
            <a:off x="480872" y="176645"/>
            <a:ext cx="11230252"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mn-MN" sz="4000"/>
              <a:t>Ховор тохиолдох төгөлдөр хуурт зориулсан бүтээлийг гурван дэвсгэр (мөр) шугаман дээр бичдэг. </a:t>
            </a:r>
            <a:endParaRPr sz="4000"/>
          </a:p>
          <a:p>
            <a:pPr indent="0" lvl="0" marL="0" rtl="0" algn="just">
              <a:lnSpc>
                <a:spcPct val="90000"/>
              </a:lnSpc>
              <a:spcBef>
                <a:spcPts val="1200"/>
              </a:spcBef>
              <a:spcAft>
                <a:spcPts val="0"/>
              </a:spcAft>
              <a:buSzPts val="3400"/>
              <a:buNone/>
            </a:pPr>
            <a:r>
              <a:t/>
            </a:r>
            <a:endParaRPr sz="4000"/>
          </a:p>
        </p:txBody>
      </p:sp>
      <p:sp>
        <p:nvSpPr>
          <p:cNvPr id="163" name="Google Shape;163;p10"/>
          <p:cNvSpPr txBox="1"/>
          <p:nvPr/>
        </p:nvSpPr>
        <p:spPr>
          <a:xfrm>
            <a:off x="2513860" y="6312023"/>
            <a:ext cx="716427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Хөгжмийн онол, В.Вахромеев, Бемби сан, Улаанбаатар 2012, Х.21</a:t>
            </a:r>
            <a:endParaRPr/>
          </a:p>
        </p:txBody>
      </p:sp>
      <p:pic>
        <p:nvPicPr>
          <p:cNvPr id="164" name="Google Shape;164;p10"/>
          <p:cNvPicPr preferRelativeResize="0"/>
          <p:nvPr/>
        </p:nvPicPr>
        <p:blipFill>
          <a:blip r:embed="rId3">
            <a:alphaModFix/>
          </a:blip>
          <a:stretch>
            <a:fillRect/>
          </a:stretch>
        </p:blipFill>
        <p:spPr>
          <a:xfrm>
            <a:off x="1274950" y="2539100"/>
            <a:ext cx="7837600" cy="2813725"/>
          </a:xfrm>
          <a:prstGeom prst="rect">
            <a:avLst/>
          </a:prstGeom>
          <a:noFill/>
          <a:ln>
            <a:noFill/>
          </a:ln>
        </p:spPr>
      </p:pic>
    </p:spTree>
  </p:cSld>
  <p:clrMapOvr>
    <a:masterClrMapping/>
  </p:clrMapOvr>
  <p:transition spd="slow">
    <p:push/>
  </p:transition>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11"/>
          <p:cNvSpPr txBox="1"/>
          <p:nvPr>
            <p:ph idx="1" type="body"/>
          </p:nvPr>
        </p:nvSpPr>
        <p:spPr>
          <a:xfrm>
            <a:off x="1066800" y="1908344"/>
            <a:ext cx="10058400"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Ноот бичлэгт их хаалтыг их хаалтыг босоо ятга, сүмийн орган хөгжимд мөн адил хэрэглэнэ. Төгөлдөр хууртай гоцлол хөгжим, дуулаачийн зохиолыг гурван мөр дэвсгэр шугамд дараахь байдлаар бичиж тэмдэглэнэ: </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Tree>
  </p:cSld>
  <p:clrMapOvr>
    <a:masterClrMapping/>
  </p:clrMapOvr>
  <p:transition spd="slow">
    <p:push/>
  </p:transition>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sp>
        <p:nvSpPr>
          <p:cNvPr id="174" name="Google Shape;174;p12"/>
          <p:cNvSpPr txBox="1"/>
          <p:nvPr/>
        </p:nvSpPr>
        <p:spPr>
          <a:xfrm>
            <a:off x="2513860" y="6338656"/>
            <a:ext cx="716427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Хөгжмийн онол, В.Вахромеев, Бемби сан, Улаанбаатар 2012, Х.21</a:t>
            </a:r>
            <a:endParaRPr/>
          </a:p>
        </p:txBody>
      </p:sp>
      <p:pic>
        <p:nvPicPr>
          <p:cNvPr id="175" name="Google Shape;175;p12"/>
          <p:cNvPicPr preferRelativeResize="0"/>
          <p:nvPr/>
        </p:nvPicPr>
        <p:blipFill>
          <a:blip r:embed="rId3">
            <a:alphaModFix/>
          </a:blip>
          <a:stretch>
            <a:fillRect/>
          </a:stretch>
        </p:blipFill>
        <p:spPr>
          <a:xfrm>
            <a:off x="1510800" y="1142900"/>
            <a:ext cx="9603800" cy="3281300"/>
          </a:xfrm>
          <a:prstGeom prst="rect">
            <a:avLst/>
          </a:prstGeom>
          <a:noFill/>
          <a:ln>
            <a:noFill/>
          </a:ln>
        </p:spPr>
      </p:pic>
    </p:spTree>
  </p:cSld>
  <p:clrMapOvr>
    <a:masterClrMapping/>
  </p:clrMapOvr>
  <p:transition spd="slow">
    <p:push/>
  </p:transition>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13"/>
          <p:cNvSpPr txBox="1"/>
          <p:nvPr>
            <p:ph idx="1" type="body"/>
          </p:nvPr>
        </p:nvSpPr>
        <p:spPr>
          <a:xfrm>
            <a:off x="438748" y="408018"/>
            <a:ext cx="11314502"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Төгөлдөр хуургүй, янз бүрийн бүрэлдэхүүнтэй чуулга, мөн найрал хөгжимд зориулсан зохиолыг бичихдээ бүх дэвсгэр шугамуудыг нэгтгэн шулуун хаалт хэрэглэнэ:</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b="1" sz="4000">
              <a:latin typeface="Times New Roman"/>
              <a:ea typeface="Times New Roman"/>
              <a:cs typeface="Times New Roman"/>
              <a:sym typeface="Times New Roman"/>
            </a:endParaRPr>
          </a:p>
        </p:txBody>
      </p:sp>
      <p:sp>
        <p:nvSpPr>
          <p:cNvPr id="181" name="Google Shape;181;p13"/>
          <p:cNvSpPr txBox="1"/>
          <p:nvPr/>
        </p:nvSpPr>
        <p:spPr>
          <a:xfrm>
            <a:off x="2513860" y="6338656"/>
            <a:ext cx="716427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Хөгжмийн онол, В.Вахромеев, Бемби сан, Улаанбаатар 2012, Х.21</a:t>
            </a:r>
            <a:endParaRPr/>
          </a:p>
        </p:txBody>
      </p:sp>
      <p:pic>
        <p:nvPicPr>
          <p:cNvPr id="182" name="Google Shape;182;p13"/>
          <p:cNvPicPr preferRelativeResize="0"/>
          <p:nvPr/>
        </p:nvPicPr>
        <p:blipFill>
          <a:blip r:embed="rId3">
            <a:alphaModFix/>
          </a:blip>
          <a:stretch>
            <a:fillRect/>
          </a:stretch>
        </p:blipFill>
        <p:spPr>
          <a:xfrm>
            <a:off x="3265400" y="3158475"/>
            <a:ext cx="6856525" cy="2262900"/>
          </a:xfrm>
          <a:prstGeom prst="rect">
            <a:avLst/>
          </a:prstGeom>
          <a:noFill/>
          <a:ln>
            <a:noFill/>
          </a:ln>
        </p:spPr>
      </p:pic>
    </p:spTree>
  </p:cSld>
  <p:clrMapOvr>
    <a:masterClrMapping/>
  </p:clrMapOvr>
  <p:transition spd="slow">
    <p:push/>
  </p:transition>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sp>
        <p:nvSpPr>
          <p:cNvPr id="187" name="Google Shape;187;p14"/>
          <p:cNvSpPr txBox="1"/>
          <p:nvPr>
            <p:ph idx="1" type="body"/>
          </p:nvPr>
        </p:nvSpPr>
        <p:spPr>
          <a:xfrm>
            <a:off x="1066800" y="1677525"/>
            <a:ext cx="10058400"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Чуулга гэдэг нь хэд хэдэн хөгжимчин (дуучин) зориулан бичсэн хөгмжийн зохиолыг хэлэх ба янз бүрийн тоглогчийн бүрэлдэхүүнээр хөгжмийн зохиолыг хөгжимдөх зөвшилцөлт нэгдсэн тоглолт юм. Гурван хоолойн найрал дуунд зориулсан хөгжмийг 2-3 дэвсгэр шугам дээр бичнэ.</a:t>
            </a:r>
            <a:endParaRPr sz="4000">
              <a:latin typeface="Times New Roman"/>
              <a:ea typeface="Times New Roman"/>
              <a:cs typeface="Times New Roman"/>
              <a:sym typeface="Times New Roman"/>
            </a:endParaRPr>
          </a:p>
        </p:txBody>
      </p:sp>
    </p:spTree>
  </p:cSld>
  <p:clrMapOvr>
    <a:masterClrMapping/>
  </p:clrMapOvr>
  <p:transition spd="slow">
    <p:push/>
  </p:transition>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15"/>
          <p:cNvSpPr txBox="1"/>
          <p:nvPr/>
        </p:nvSpPr>
        <p:spPr>
          <a:xfrm>
            <a:off x="2513860" y="6338656"/>
            <a:ext cx="716427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Хөгжмийн онол, В.Вахромеев, Бемби сан, Улаанбаатар 2012, Х.22</a:t>
            </a:r>
            <a:endParaRPr/>
          </a:p>
        </p:txBody>
      </p:sp>
      <p:pic>
        <p:nvPicPr>
          <p:cNvPr id="193" name="Google Shape;193;p15"/>
          <p:cNvPicPr preferRelativeResize="0"/>
          <p:nvPr/>
        </p:nvPicPr>
        <p:blipFill>
          <a:blip r:embed="rId3">
            <a:alphaModFix/>
          </a:blip>
          <a:stretch>
            <a:fillRect/>
          </a:stretch>
        </p:blipFill>
        <p:spPr>
          <a:xfrm>
            <a:off x="2098800" y="1256125"/>
            <a:ext cx="8701800" cy="3630325"/>
          </a:xfrm>
          <a:prstGeom prst="rect">
            <a:avLst/>
          </a:prstGeom>
          <a:noFill/>
          <a:ln>
            <a:noFill/>
          </a:ln>
        </p:spPr>
      </p:pic>
    </p:spTree>
  </p:cSld>
  <p:clrMapOvr>
    <a:masterClrMapping/>
  </p:clrMapOvr>
  <p:transition spd="slow">
    <p:push/>
  </p:transition>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 name="Shape 197"/>
        <p:cNvGrpSpPr/>
        <p:nvPr/>
      </p:nvGrpSpPr>
      <p:grpSpPr>
        <a:xfrm>
          <a:off x="0" y="0"/>
          <a:ext cx="0" cy="0"/>
          <a:chOff x="0" y="0"/>
          <a:chExt cx="0" cy="0"/>
        </a:xfrm>
      </p:grpSpPr>
      <p:sp>
        <p:nvSpPr>
          <p:cNvPr id="198" name="Google Shape;198;p16"/>
          <p:cNvSpPr txBox="1"/>
          <p:nvPr>
            <p:ph idx="1" type="body"/>
          </p:nvPr>
        </p:nvSpPr>
        <p:spPr>
          <a:xfrm>
            <a:off x="1066800" y="1403604"/>
            <a:ext cx="10058400" cy="4050792"/>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Дөрвөн хоолойн найрал дуунд (зөвхөн хүүхдийн, эрэгтэй, эмэгтэй) эсвэл холимог найрал дуунд зориулсан хөгжмийг 2 юмуу 4 дэвсгэр шугам дээр бичнэ. Найрал дуу, утсан хөгжмийн дөрвөл, янз бүрийн чуулга, найрал хөгжим зэрэгт зориулан зохиосон бүтээлийн ноот бичлэгийн цогц нь партитур-удирдвар юм. </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Tree>
  </p:cSld>
  <p:clrMapOvr>
    <a:masterClrMapping/>
  </p:clrMapOvr>
  <p:transition spd="slow">
    <p:push/>
  </p:transition>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17"/>
          <p:cNvSpPr txBox="1"/>
          <p:nvPr/>
        </p:nvSpPr>
        <p:spPr>
          <a:xfrm>
            <a:off x="2513860" y="6338656"/>
            <a:ext cx="716427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Хөгжмийн онол, В.Вахромеев, Бемби сан, Улаанбаатар 2012, Х.23</a:t>
            </a:r>
            <a:endParaRPr/>
          </a:p>
        </p:txBody>
      </p:sp>
      <p:pic>
        <p:nvPicPr>
          <p:cNvPr id="204" name="Google Shape;204;p17"/>
          <p:cNvPicPr preferRelativeResize="0"/>
          <p:nvPr/>
        </p:nvPicPr>
        <p:blipFill>
          <a:blip r:embed="rId3">
            <a:alphaModFix/>
          </a:blip>
          <a:stretch>
            <a:fillRect/>
          </a:stretch>
        </p:blipFill>
        <p:spPr>
          <a:xfrm>
            <a:off x="1812650" y="529750"/>
            <a:ext cx="6658450" cy="4290650"/>
          </a:xfrm>
          <a:prstGeom prst="rect">
            <a:avLst/>
          </a:prstGeom>
          <a:noFill/>
          <a:ln>
            <a:noFill/>
          </a:ln>
        </p:spPr>
      </p:pic>
    </p:spTree>
  </p:cSld>
  <p:clrMapOvr>
    <a:masterClrMapping/>
  </p:clrMapOvr>
  <p:transition spd="slow">
    <p:push/>
  </p:transition>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18"/>
          <p:cNvSpPr txBox="1"/>
          <p:nvPr>
            <p:ph type="title"/>
          </p:nvPr>
        </p:nvSpPr>
        <p:spPr>
          <a:xfrm>
            <a:off x="2855342" y="280445"/>
            <a:ext cx="8269857" cy="216979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3600"/>
              <a:buFont typeface="Times New Roman"/>
              <a:buNone/>
            </a:pPr>
            <a:r>
              <a:rPr b="1" lang="mn-MN" sz="3600">
                <a:latin typeface="Times New Roman"/>
                <a:ea typeface="Times New Roman"/>
                <a:cs typeface="Times New Roman"/>
                <a:sym typeface="Times New Roman"/>
              </a:rPr>
              <a:t>3. НООТ БИЧЛЭГИЙГ ХУРААНГУЙЛАХ НЬ </a:t>
            </a:r>
            <a:r>
              <a:rPr b="1" lang="mn-MN" sz="3600"/>
              <a:t>/MUSIC SCORE’S ABBREVIATION /</a:t>
            </a:r>
            <a:endParaRPr sz="3600">
              <a:latin typeface="Times New Roman"/>
              <a:ea typeface="Times New Roman"/>
              <a:cs typeface="Times New Roman"/>
              <a:sym typeface="Times New Roman"/>
            </a:endParaRPr>
          </a:p>
        </p:txBody>
      </p:sp>
      <p:sp>
        <p:nvSpPr>
          <p:cNvPr id="210" name="Google Shape;210;p18"/>
          <p:cNvSpPr txBox="1"/>
          <p:nvPr>
            <p:ph idx="1" type="body"/>
          </p:nvPr>
        </p:nvSpPr>
        <p:spPr>
          <a:xfrm>
            <a:off x="1066800" y="2219063"/>
            <a:ext cx="10058400" cy="4050792"/>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	Ноот бичвэрт техник ажиллагааг хөнгөвчлөхийн тулд хураангуйлан бичих хэд хэдэн арга бий. Үүнд:</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rPr lang="mn-MN" sz="4000">
                <a:latin typeface="Times New Roman"/>
                <a:ea typeface="Times New Roman"/>
                <a:cs typeface="Times New Roman"/>
                <a:sym typeface="Times New Roman"/>
              </a:rPr>
              <a:t>1) Бичигдсэн ноотыг октаваар дээш, доош нь шилжүүлэх тэмдэг-8-va, энэ нь олон нэмэлт шугам хэрэглэхээс зайлсхийж ноот уншихад хүндрэлгүй болгоно. </a:t>
            </a:r>
            <a:endParaRPr sz="4000">
              <a:latin typeface="Times New Roman"/>
              <a:ea typeface="Times New Roman"/>
              <a:cs typeface="Times New Roman"/>
              <a:sym typeface="Times New Roman"/>
            </a:endParaRPr>
          </a:p>
        </p:txBody>
      </p:sp>
    </p:spTree>
  </p:cSld>
  <p:clrMapOvr>
    <a:masterClrMapping/>
  </p:clrMapOvr>
  <p:transition spd="slow">
    <p:push/>
  </p:transition>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19"/>
          <p:cNvSpPr txBox="1"/>
          <p:nvPr>
            <p:ph type="title"/>
          </p:nvPr>
        </p:nvSpPr>
        <p:spPr>
          <a:xfrm>
            <a:off x="838199" y="4777803"/>
            <a:ext cx="10515600" cy="1325563"/>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4000"/>
              <a:buFont typeface="Times New Roman"/>
              <a:buNone/>
            </a:pPr>
            <a:r>
              <a:rPr lang="mn-MN" sz="4000" cap="none">
                <a:latin typeface="Times New Roman"/>
                <a:ea typeface="Times New Roman"/>
                <a:cs typeface="Times New Roman"/>
                <a:sym typeface="Times New Roman"/>
              </a:rPr>
              <a:t>Октаваар дээш , доош шилжүүлэх нь тасархай шугам эхлэхээс төгсгөл хүртэл хүчинтэй байна. (8 - - - - - -,)</a:t>
            </a:r>
            <a:br>
              <a:rPr lang="mn-MN" sz="4000" cap="none">
                <a:latin typeface="Times New Roman"/>
                <a:ea typeface="Times New Roman"/>
                <a:cs typeface="Times New Roman"/>
                <a:sym typeface="Times New Roman"/>
              </a:rPr>
            </a:br>
            <a:endParaRPr sz="4000" cap="none">
              <a:latin typeface="Times New Roman"/>
              <a:ea typeface="Times New Roman"/>
              <a:cs typeface="Times New Roman"/>
              <a:sym typeface="Times New Roman"/>
            </a:endParaRPr>
          </a:p>
        </p:txBody>
      </p:sp>
      <p:sp>
        <p:nvSpPr>
          <p:cNvPr id="216" name="Google Shape;216;p19"/>
          <p:cNvSpPr txBox="1"/>
          <p:nvPr/>
        </p:nvSpPr>
        <p:spPr>
          <a:xfrm>
            <a:off x="2513860" y="6338656"/>
            <a:ext cx="716427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Хөгжмийн онол, В.Вахромеев, Бемби сан, Улаанбаатар 2012,Х.23</a:t>
            </a:r>
            <a:endParaRPr/>
          </a:p>
        </p:txBody>
      </p:sp>
      <p:pic>
        <p:nvPicPr>
          <p:cNvPr id="217" name="Google Shape;217;p19"/>
          <p:cNvPicPr preferRelativeResize="0"/>
          <p:nvPr/>
        </p:nvPicPr>
        <p:blipFill>
          <a:blip r:embed="rId3">
            <a:alphaModFix/>
          </a:blip>
          <a:stretch>
            <a:fillRect/>
          </a:stretch>
        </p:blipFill>
        <p:spPr>
          <a:xfrm>
            <a:off x="838200" y="1586275"/>
            <a:ext cx="10208175" cy="1960650"/>
          </a:xfrm>
          <a:prstGeom prst="rect">
            <a:avLst/>
          </a:prstGeom>
          <a:noFill/>
          <a:ln>
            <a:noFill/>
          </a:ln>
        </p:spPr>
      </p:pic>
    </p:spTree>
  </p:cSld>
  <p:clrMapOvr>
    <a:masterClrMapping/>
  </p:clrMapOvr>
  <p:transition spd="slow">
    <p:push/>
  </p:transition>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215"/>
                                        </p:tgtEl>
                                        <p:attrNameLst>
                                          <p:attrName>style.visibility</p:attrName>
                                        </p:attrNameLst>
                                      </p:cBhvr>
                                      <p:to>
                                        <p:strVal val="visible"/>
                                      </p:to>
                                    </p:set>
                                    <p:anim calcmode="lin" valueType="num">
                                      <p:cBhvr additive="base">
                                        <p:cTn dur="500"/>
                                        <p:tgtEl>
                                          <p:spTgt spid="215"/>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20"/>
          <p:cNvSpPr txBox="1"/>
          <p:nvPr>
            <p:ph type="title"/>
          </p:nvPr>
        </p:nvSpPr>
        <p:spPr>
          <a:xfrm>
            <a:off x="1066799" y="1277088"/>
            <a:ext cx="10058400" cy="1609344"/>
          </a:xfrm>
          <a:prstGeom prst="rect">
            <a:avLst/>
          </a:prstGeom>
          <a:noFill/>
          <a:ln>
            <a:noFill/>
          </a:ln>
        </p:spPr>
        <p:txBody>
          <a:bodyPr anchorCtr="0" anchor="ctr" bIns="45700" lIns="91425" spcFirstLastPara="1" rIns="91425" wrap="square" tIns="45700">
            <a:noAutofit/>
          </a:bodyPr>
          <a:lstStyle/>
          <a:p>
            <a:pPr indent="0" lvl="0" marL="0" rtl="0" algn="just">
              <a:lnSpc>
                <a:spcPct val="90000"/>
              </a:lnSpc>
              <a:spcBef>
                <a:spcPts val="0"/>
              </a:spcBef>
              <a:spcAft>
                <a:spcPts val="0"/>
              </a:spcAft>
              <a:buSzPts val="4000"/>
              <a:buFont typeface="Times New Roman"/>
              <a:buNone/>
            </a:pPr>
            <a:r>
              <a:rPr lang="mn-MN" sz="4000" cap="none">
                <a:latin typeface="Times New Roman"/>
                <a:ea typeface="Times New Roman"/>
                <a:cs typeface="Times New Roman"/>
                <a:sym typeface="Times New Roman"/>
              </a:rPr>
              <a:t>2) Давтах тэмдэг- реприз</a:t>
            </a:r>
            <a:br>
              <a:rPr lang="mn-MN" sz="4000" cap="none">
                <a:latin typeface="Times New Roman"/>
                <a:ea typeface="Times New Roman"/>
                <a:cs typeface="Times New Roman"/>
                <a:sym typeface="Times New Roman"/>
              </a:rPr>
            </a:br>
            <a:r>
              <a:rPr lang="mn-MN" sz="4000" cap="none">
                <a:latin typeface="Times New Roman"/>
                <a:ea typeface="Times New Roman"/>
                <a:cs typeface="Times New Roman"/>
                <a:sym typeface="Times New Roman"/>
              </a:rPr>
              <a:t>хөгжмийн зохиолын аль нэг хэсэг, эсвэл бага хэлбэрийн зохиолыг (жишээ нь ардын дууг) бүхлээр нь давтах үед хэрэглэнэ: </a:t>
            </a:r>
            <a:endParaRPr sz="4000" cap="none">
              <a:latin typeface="Times New Roman"/>
              <a:ea typeface="Times New Roman"/>
              <a:cs typeface="Times New Roman"/>
              <a:sym typeface="Times New Roman"/>
            </a:endParaRPr>
          </a:p>
        </p:txBody>
      </p:sp>
      <p:sp>
        <p:nvSpPr>
          <p:cNvPr id="223" name="Google Shape;223;p20"/>
          <p:cNvSpPr txBox="1"/>
          <p:nvPr/>
        </p:nvSpPr>
        <p:spPr>
          <a:xfrm>
            <a:off x="2513860" y="6338656"/>
            <a:ext cx="716427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Хөгжмийн онол, В.Вахромеев, Бемби сан, Улаанбаатар 2012, Х.23</a:t>
            </a:r>
            <a:endParaRPr/>
          </a:p>
        </p:txBody>
      </p:sp>
      <p:pic>
        <p:nvPicPr>
          <p:cNvPr id="224" name="Google Shape;224;p20"/>
          <p:cNvPicPr preferRelativeResize="0"/>
          <p:nvPr/>
        </p:nvPicPr>
        <p:blipFill>
          <a:blip r:embed="rId3">
            <a:alphaModFix/>
          </a:blip>
          <a:stretch>
            <a:fillRect/>
          </a:stretch>
        </p:blipFill>
        <p:spPr>
          <a:xfrm>
            <a:off x="2029625" y="3916125"/>
            <a:ext cx="7648525" cy="1159575"/>
          </a:xfrm>
          <a:prstGeom prst="rect">
            <a:avLst/>
          </a:prstGeom>
          <a:noFill/>
          <a:ln>
            <a:noFill/>
          </a:ln>
        </p:spPr>
      </p:pic>
    </p:spTree>
  </p:cSld>
  <p:clrMapOvr>
    <a:masterClrMapping/>
  </p:clrMapOvr>
  <p:transition spd="slow">
    <p:push/>
  </p:transition>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21"/>
          <p:cNvSpPr txBox="1"/>
          <p:nvPr/>
        </p:nvSpPr>
        <p:spPr>
          <a:xfrm>
            <a:off x="267810" y="905521"/>
            <a:ext cx="11656380" cy="5672831"/>
          </a:xfrm>
          <a:prstGeom prst="rect">
            <a:avLst/>
          </a:prstGeom>
          <a:noFill/>
          <a:ln>
            <a:noFill/>
          </a:ln>
        </p:spPr>
        <p:txBody>
          <a:bodyPr anchorCtr="0" anchor="t" bIns="45700" lIns="91425" spcFirstLastPara="1" rIns="91425" wrap="square" tIns="45700">
            <a:normAutofit/>
          </a:bodyPr>
          <a:lstStyle/>
          <a:p>
            <a:pPr indent="0" lvl="0" marL="0" marR="0" rtl="0" algn="just">
              <a:lnSpc>
                <a:spcPct val="90000"/>
              </a:lnSpc>
              <a:spcBef>
                <a:spcPts val="0"/>
              </a:spcBef>
              <a:spcAft>
                <a:spcPts val="0"/>
              </a:spcAft>
              <a:buClr>
                <a:srgbClr val="9E3611"/>
              </a:buClr>
              <a:buSzPts val="3400"/>
              <a:buFont typeface="Noto Sans Symbols"/>
              <a:buNone/>
            </a:pPr>
            <a:r>
              <a:rPr lang="mn-MN" sz="4000">
                <a:solidFill>
                  <a:schemeClr val="dk1"/>
                </a:solidFill>
                <a:latin typeface="Times New Roman"/>
                <a:ea typeface="Times New Roman"/>
                <a:cs typeface="Times New Roman"/>
                <a:sym typeface="Times New Roman"/>
              </a:rPr>
              <a:t>Хэрэв давтагдаж буй хэсгийн төгсгөл нь өөр байвал өөрчлөгдөж буй айзмууд дээр дөрвөлжин хаалт тавина. Түүний дараа давтагдах үед (2 дахь удаагаа) тоглох айзмууд дээр мөн дөрвөлжин хаалт тавина. Хаалт дотор 1,2 гэж тоогоор тодотгоно. Ийм тохиолдол дуулаачийн төдийгүй хөгжмийн бүтээлд ч тааралдах нь түгээмэл. Хөгжмийн нийтлэг хэллэгт аббревиатура (италиар abbreviature-товч, товчлох гэсэн утгатай үг) гэж ярьж бичдэг.</a:t>
            </a:r>
            <a:endParaRPr sz="4000">
              <a:solidFill>
                <a:schemeClr val="dk1"/>
              </a:solidFill>
              <a:latin typeface="Times New Roman"/>
              <a:ea typeface="Times New Roman"/>
              <a:cs typeface="Times New Roman"/>
              <a:sym typeface="Times New Roman"/>
            </a:endParaRPr>
          </a:p>
        </p:txBody>
      </p:sp>
    </p:spTree>
  </p:cSld>
  <p:clrMapOvr>
    <a:masterClrMapping/>
  </p:clrMapOvr>
  <p:transition spd="slow">
    <p:push/>
  </p:transition>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22"/>
          <p:cNvSpPr/>
          <p:nvPr/>
        </p:nvSpPr>
        <p:spPr>
          <a:xfrm>
            <a:off x="2725888" y="6135093"/>
            <a:ext cx="674022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Хөгжмийн онол, В.Вахромеев, Бемби сан, Улаанбаатар 2012, Х.24</a:t>
            </a:r>
            <a:endParaRPr sz="1800">
              <a:solidFill>
                <a:schemeClr val="dk1"/>
              </a:solidFill>
              <a:latin typeface="Calibri"/>
              <a:ea typeface="Calibri"/>
              <a:cs typeface="Calibri"/>
              <a:sym typeface="Calibri"/>
            </a:endParaRPr>
          </a:p>
        </p:txBody>
      </p:sp>
      <p:pic>
        <p:nvPicPr>
          <p:cNvPr id="235" name="Google Shape;235;p22"/>
          <p:cNvPicPr preferRelativeResize="0"/>
          <p:nvPr/>
        </p:nvPicPr>
        <p:blipFill>
          <a:blip r:embed="rId3">
            <a:alphaModFix/>
          </a:blip>
          <a:stretch>
            <a:fillRect/>
          </a:stretch>
        </p:blipFill>
        <p:spPr>
          <a:xfrm>
            <a:off x="1322125" y="1624000"/>
            <a:ext cx="9074175" cy="3319050"/>
          </a:xfrm>
          <a:prstGeom prst="rect">
            <a:avLst/>
          </a:prstGeom>
          <a:noFill/>
          <a:ln>
            <a:noFill/>
          </a:ln>
        </p:spPr>
      </p:pic>
    </p:spTree>
  </p:cSld>
  <p:clrMapOvr>
    <a:masterClrMapping/>
  </p:clrMapOvr>
  <p:transition spd="slow">
    <p:push/>
  </p:transition>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23"/>
          <p:cNvSpPr txBox="1"/>
          <p:nvPr>
            <p:ph idx="1" type="body"/>
          </p:nvPr>
        </p:nvSpPr>
        <p:spPr>
          <a:xfrm>
            <a:off x="1066800" y="1403604"/>
            <a:ext cx="10058400" cy="4050792"/>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3) Гурван хэсэгт хэлбэрт биигдсэн зохиолын гуравдахт хэсэг нь нэгдэх хэсгээ ягчлан даваж байвал түүнийг бичилгүй хоёрдахь хэсгийн төгсгөлд (ноотны дэвсгэрийн дээд талд) Da capo al fine (эхнээс нь fine хүртэл гэсэн үг), эсвэл D.C.fine гэж товчилж бичээд харин эхний хэсгийн төгсгөлд fine (төгсгөл) гэж бичнэ. </a:t>
            </a:r>
            <a:endParaRPr sz="4000">
              <a:latin typeface="Times New Roman"/>
              <a:ea typeface="Times New Roman"/>
              <a:cs typeface="Times New Roman"/>
              <a:sym typeface="Times New Roman"/>
            </a:endParaRPr>
          </a:p>
          <a:p>
            <a:pPr indent="0" lvl="0" marL="18288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Tree>
  </p:cSld>
  <p:clrMapOvr>
    <a:masterClrMapping/>
  </p:clrMapOvr>
  <p:transition spd="slow">
    <p:push/>
  </p:transition>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24"/>
          <p:cNvSpPr txBox="1"/>
          <p:nvPr>
            <p:ph idx="1" type="body"/>
          </p:nvPr>
        </p:nvSpPr>
        <p:spPr>
          <a:xfrm>
            <a:off x="878889" y="621437"/>
            <a:ext cx="10750859" cy="5550763"/>
          </a:xfrm>
          <a:prstGeom prst="rect">
            <a:avLst/>
          </a:prstGeom>
          <a:noFill/>
          <a:ln>
            <a:noFill/>
          </a:ln>
        </p:spPr>
        <p:txBody>
          <a:bodyPr anchorCtr="0" anchor="t" bIns="45700" lIns="91425" spcFirstLastPara="1" rIns="91425" wrap="square" tIns="45700">
            <a:normAutofit lnSpcReduction="10000"/>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Хэрвээ хэний хэсэг нь бүр эхнээсээ биш дундаасаа давтагдах ёстой бол давтал эхлэх айзмын толгойд сэгно (  ) хэмээх тэмдэг тавиад хоёрдахь хэсгийн төгсгөлд: Dal segno al  fine (“сэгно тэмдэгээс дуустал нь” гэсэн үг) гэж бичнэ.</a:t>
            </a:r>
            <a:endParaRPr sz="4000">
              <a:latin typeface="Times New Roman"/>
              <a:ea typeface="Times New Roman"/>
              <a:cs typeface="Times New Roman"/>
              <a:sym typeface="Times New Roman"/>
            </a:endParaRPr>
          </a:p>
          <a:p>
            <a:pPr indent="0" lvl="0" marL="0" rtl="0" algn="l">
              <a:lnSpc>
                <a:spcPct val="90000"/>
              </a:lnSpc>
              <a:spcBef>
                <a:spcPts val="1200"/>
              </a:spcBef>
              <a:spcAft>
                <a:spcPts val="0"/>
              </a:spcAft>
              <a:buSzPts val="3400"/>
              <a:buNone/>
            </a:pPr>
            <a:r>
              <a:rPr lang="mn-MN" sz="4000">
                <a:latin typeface="Times New Roman"/>
                <a:ea typeface="Times New Roman"/>
                <a:cs typeface="Times New Roman"/>
                <a:sym typeface="Times New Roman"/>
              </a:rPr>
              <a:t>Давтагдаж байгаа хэсэг дуусахаасаа өмнө шувтаргын хөгжимд шилжих ёстой бол: Da capo al segno poi coda (эхнээс нь тэмдэг хүргээд дараа нь кода (сүүл)-д шилж гэсэн үг) гэж бичнэ.</a:t>
            </a:r>
            <a:endParaRPr/>
          </a:p>
        </p:txBody>
      </p:sp>
      <p:pic>
        <p:nvPicPr>
          <p:cNvPr descr="Dal segno Rest Musical notation Computer Icons, symbol, text, logo png |  PNGEgg" id="246" name="Google Shape;246;p24"/>
          <p:cNvPicPr preferRelativeResize="0"/>
          <p:nvPr/>
        </p:nvPicPr>
        <p:blipFill rotWithShape="1">
          <a:blip r:embed="rId3">
            <a:alphaModFix/>
          </a:blip>
          <a:srcRect b="0" l="19781" r="20421" t="0"/>
          <a:stretch/>
        </p:blipFill>
        <p:spPr>
          <a:xfrm>
            <a:off x="6096000" y="1634230"/>
            <a:ext cx="384699" cy="487533"/>
          </a:xfrm>
          <a:prstGeom prst="rect">
            <a:avLst/>
          </a:prstGeom>
          <a:noFill/>
          <a:ln>
            <a:noFill/>
          </a:ln>
        </p:spPr>
      </p:pic>
      <p:sp>
        <p:nvSpPr>
          <p:cNvPr id="247" name="Google Shape;247;p24"/>
          <p:cNvSpPr txBox="1"/>
          <p:nvPr/>
        </p:nvSpPr>
        <p:spPr>
          <a:xfrm>
            <a:off x="1621654" y="6255117"/>
            <a:ext cx="894869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Хөгжмийн анхан шатны онол-суурь ухаан, Д.Жанчив, Бемби сан, Улаанбаатар 2007, Х.27</a:t>
            </a:r>
            <a:endParaRPr sz="1800">
              <a:solidFill>
                <a:schemeClr val="dk1"/>
              </a:solidFill>
              <a:latin typeface="Times New Roman"/>
              <a:ea typeface="Times New Roman"/>
              <a:cs typeface="Times New Roman"/>
              <a:sym typeface="Times New Roman"/>
            </a:endParaRPr>
          </a:p>
        </p:txBody>
      </p:sp>
    </p:spTree>
  </p:cSld>
  <p:clrMapOvr>
    <a:masterClrMapping/>
  </p:clrMapOvr>
  <p:transition spd="slow">
    <p:push/>
  </p:transition>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25"/>
          <p:cNvSpPr txBox="1"/>
          <p:nvPr>
            <p:ph idx="1" type="body"/>
          </p:nvPr>
        </p:nvSpPr>
        <p:spPr>
          <a:xfrm>
            <a:off x="1066800" y="665471"/>
            <a:ext cx="10058400"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4) Ямар нэг тактыг нэг буюу олон удаа давтан хөгжимдөх бол тусгай тэмдгийг дараалуулан бичнэ: </a:t>
            </a:r>
            <a:endParaRPr sz="4000">
              <a:latin typeface="Times New Roman"/>
              <a:ea typeface="Times New Roman"/>
              <a:cs typeface="Times New Roman"/>
              <a:sym typeface="Times New Roman"/>
            </a:endParaRPr>
          </a:p>
          <a:p>
            <a:pPr indent="0" lvl="0" marL="18288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
        <p:nvSpPr>
          <p:cNvPr id="253" name="Google Shape;253;p25"/>
          <p:cNvSpPr/>
          <p:nvPr/>
        </p:nvSpPr>
        <p:spPr>
          <a:xfrm>
            <a:off x="2725888" y="6135093"/>
            <a:ext cx="674022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chemeClr val="dk1"/>
                </a:solidFill>
                <a:latin typeface="Times New Roman"/>
                <a:ea typeface="Times New Roman"/>
                <a:cs typeface="Times New Roman"/>
                <a:sym typeface="Times New Roman"/>
              </a:rPr>
              <a:t>Хөгжмийн онол, В.Вахромеев, Бемби сан, Улаанбаатар 2012, Х.24</a:t>
            </a:r>
            <a:endParaRPr sz="1800">
              <a:solidFill>
                <a:schemeClr val="dk1"/>
              </a:solidFill>
              <a:latin typeface="Calibri"/>
              <a:ea typeface="Calibri"/>
              <a:cs typeface="Calibri"/>
              <a:sym typeface="Calibri"/>
            </a:endParaRPr>
          </a:p>
        </p:txBody>
      </p:sp>
      <p:pic>
        <p:nvPicPr>
          <p:cNvPr id="254" name="Google Shape;254;p25"/>
          <p:cNvPicPr preferRelativeResize="0"/>
          <p:nvPr/>
        </p:nvPicPr>
        <p:blipFill>
          <a:blip r:embed="rId3">
            <a:alphaModFix/>
          </a:blip>
          <a:stretch>
            <a:fillRect/>
          </a:stretch>
        </p:blipFill>
        <p:spPr>
          <a:xfrm>
            <a:off x="1925850" y="3095219"/>
            <a:ext cx="9639925" cy="1093175"/>
          </a:xfrm>
          <a:prstGeom prst="rect">
            <a:avLst/>
          </a:prstGeom>
          <a:noFill/>
          <a:ln>
            <a:noFill/>
          </a:ln>
        </p:spPr>
      </p:pic>
    </p:spTree>
  </p:cSld>
  <p:clrMapOvr>
    <a:masterClrMapping/>
  </p:clrMapOvr>
  <p:transition spd="slow">
    <p:push/>
  </p:transition>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26"/>
          <p:cNvSpPr txBox="1"/>
          <p:nvPr>
            <p:ph type="title"/>
          </p:nvPr>
        </p:nvSpPr>
        <p:spPr>
          <a:xfrm>
            <a:off x="1066800" y="6172200"/>
            <a:ext cx="10058400" cy="380586"/>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SzPts val="1800"/>
              <a:buFont typeface="Times New Roman"/>
              <a:buNone/>
            </a:pPr>
            <a:r>
              <a:rPr lang="mn-MN" sz="1800" cap="none">
                <a:latin typeface="Times New Roman"/>
                <a:ea typeface="Times New Roman"/>
                <a:cs typeface="Times New Roman"/>
                <a:sym typeface="Times New Roman"/>
              </a:rPr>
              <a:t>Хөгжмийн онол, В.Вахромеев, бемби сан, Улаанбаатар 2012, Х.25</a:t>
            </a:r>
            <a:endParaRPr sz="1800" cap="none">
              <a:latin typeface="Times New Roman"/>
              <a:ea typeface="Times New Roman"/>
              <a:cs typeface="Times New Roman"/>
              <a:sym typeface="Times New Roman"/>
            </a:endParaRPr>
          </a:p>
        </p:txBody>
      </p:sp>
      <p:sp>
        <p:nvSpPr>
          <p:cNvPr id="260" name="Google Shape;260;p26"/>
          <p:cNvSpPr txBox="1"/>
          <p:nvPr>
            <p:ph idx="1" type="body"/>
          </p:nvPr>
        </p:nvSpPr>
        <p:spPr>
          <a:xfrm>
            <a:off x="1066800" y="357509"/>
            <a:ext cx="10058400" cy="4050900"/>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Аялгууны ямар нэгэн галбирийг нэг айзам дотор нэг буюу хэд хэдэн удаа давтах үед түүнийг дахин бичихийн оронд уртаашийн хэмжээтэй нь тэнцэх ташуу зураасуудаар орлуулна. </a:t>
            </a:r>
            <a:endParaRPr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pic>
        <p:nvPicPr>
          <p:cNvPr id="261" name="Google Shape;261;p26"/>
          <p:cNvPicPr preferRelativeResize="0"/>
          <p:nvPr/>
        </p:nvPicPr>
        <p:blipFill>
          <a:blip r:embed="rId3">
            <a:alphaModFix/>
          </a:blip>
          <a:stretch>
            <a:fillRect/>
          </a:stretch>
        </p:blipFill>
        <p:spPr>
          <a:xfrm>
            <a:off x="3189925" y="3664525"/>
            <a:ext cx="5035875" cy="1762500"/>
          </a:xfrm>
          <a:prstGeom prst="rect">
            <a:avLst/>
          </a:prstGeom>
          <a:noFill/>
          <a:ln>
            <a:noFill/>
          </a:ln>
        </p:spPr>
      </p:pic>
    </p:spTree>
  </p:cSld>
  <p:clrMapOvr>
    <a:masterClrMapping/>
  </p:clrMapOvr>
  <p:transition spd="slow">
    <p:push/>
  </p:transition>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27"/>
          <p:cNvSpPr txBox="1"/>
          <p:nvPr>
            <p:ph type="title"/>
          </p:nvPr>
        </p:nvSpPr>
        <p:spPr>
          <a:xfrm>
            <a:off x="1066800" y="5954852"/>
            <a:ext cx="10058400" cy="398341"/>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SzPts val="1800"/>
              <a:buFont typeface="Times New Roman"/>
              <a:buNone/>
            </a:pPr>
            <a:r>
              <a:rPr lang="mn-MN" sz="1800" cap="none">
                <a:latin typeface="Times New Roman"/>
                <a:ea typeface="Times New Roman"/>
                <a:cs typeface="Times New Roman"/>
                <a:sym typeface="Times New Roman"/>
              </a:rPr>
              <a:t>Хөгжмийн онол, В.Вахромеев, бемби сан, Улаанбаатар 2012, Х.25</a:t>
            </a:r>
            <a:endParaRPr sz="1800" cap="none">
              <a:latin typeface="Times New Roman"/>
              <a:ea typeface="Times New Roman"/>
              <a:cs typeface="Times New Roman"/>
              <a:sym typeface="Times New Roman"/>
            </a:endParaRPr>
          </a:p>
        </p:txBody>
      </p:sp>
      <p:sp>
        <p:nvSpPr>
          <p:cNvPr id="267" name="Google Shape;267;p27"/>
          <p:cNvSpPr txBox="1"/>
          <p:nvPr>
            <p:ph idx="1" type="body"/>
          </p:nvPr>
        </p:nvSpPr>
        <p:spPr>
          <a:xfrm>
            <a:off x="1066800" y="736492"/>
            <a:ext cx="10058400"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6) Ижил хэмнэлээр давтагдаж буй эгшиг ба хам эгшгийг олон дахин бичилгүй зурлагаар орлуулж тэмдэглэнэ: </a:t>
            </a:r>
            <a:endParaRPr sz="4000">
              <a:latin typeface="Times New Roman"/>
              <a:ea typeface="Times New Roman"/>
              <a:cs typeface="Times New Roman"/>
              <a:sym typeface="Times New Roman"/>
            </a:endParaRPr>
          </a:p>
          <a:p>
            <a:pPr indent="0" lvl="0" marL="18288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pic>
        <p:nvPicPr>
          <p:cNvPr id="268" name="Google Shape;268;p27"/>
          <p:cNvPicPr preferRelativeResize="0"/>
          <p:nvPr/>
        </p:nvPicPr>
        <p:blipFill>
          <a:blip r:embed="rId3">
            <a:alphaModFix/>
          </a:blip>
          <a:stretch>
            <a:fillRect/>
          </a:stretch>
        </p:blipFill>
        <p:spPr>
          <a:xfrm rot="10800000">
            <a:off x="3273353" y="2638425"/>
            <a:ext cx="5678850" cy="2621200"/>
          </a:xfrm>
          <a:prstGeom prst="rect">
            <a:avLst/>
          </a:prstGeom>
          <a:noFill/>
          <a:ln>
            <a:noFill/>
          </a:ln>
        </p:spPr>
      </p:pic>
    </p:spTree>
  </p:cSld>
  <p:clrMapOvr>
    <a:masterClrMapping/>
  </p:clrMapOvr>
  <p:transition spd="slow">
    <p:push/>
  </p:transition>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28"/>
          <p:cNvSpPr txBox="1"/>
          <p:nvPr>
            <p:ph idx="1" type="body"/>
          </p:nvPr>
        </p:nvSpPr>
        <p:spPr>
          <a:xfrm>
            <a:off x="257452" y="461639"/>
            <a:ext cx="11798424" cy="5710561"/>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SzPct val="85000"/>
              <a:buNone/>
            </a:pPr>
            <a:r>
              <a:rPr lang="mn-MN" sz="4000">
                <a:latin typeface="Times New Roman"/>
                <a:ea typeface="Times New Roman"/>
                <a:cs typeface="Times New Roman"/>
                <a:sym typeface="Times New Roman"/>
              </a:rPr>
              <a:t>7) Тремоло (италиар: tremolo-даржигнах, дуржигнах гэсэн утгатай үг)- хоёр эгшийг тэгш хэмнэлээр олон удаа хурдан ээлжлэн хөгжимдөх дараалал юм. Тремолог дараахь байдлаар бичигдэнэ:</a:t>
            </a:r>
            <a:endParaRPr sz="4000">
              <a:latin typeface="Times New Roman"/>
              <a:ea typeface="Times New Roman"/>
              <a:cs typeface="Times New Roman"/>
              <a:sym typeface="Times New Roman"/>
            </a:endParaRPr>
          </a:p>
          <a:p>
            <a:pPr indent="0" lvl="0" marL="182880" rtl="0" algn="l">
              <a:lnSpc>
                <a:spcPct val="90000"/>
              </a:lnSpc>
              <a:spcBef>
                <a:spcPts val="1200"/>
              </a:spcBef>
              <a:spcAft>
                <a:spcPts val="0"/>
              </a:spcAft>
              <a:buSzPct val="85000"/>
              <a:buNone/>
            </a:pPr>
            <a:r>
              <a:t/>
            </a:r>
            <a:endParaRPr sz="4000">
              <a:latin typeface="Times New Roman"/>
              <a:ea typeface="Times New Roman"/>
              <a:cs typeface="Times New Roman"/>
              <a:sym typeface="Times New Roman"/>
            </a:endParaRPr>
          </a:p>
          <a:p>
            <a:pPr indent="0" lvl="0" marL="182880" rtl="0" algn="l">
              <a:lnSpc>
                <a:spcPct val="90000"/>
              </a:lnSpc>
              <a:spcBef>
                <a:spcPts val="1200"/>
              </a:spcBef>
              <a:spcAft>
                <a:spcPts val="0"/>
              </a:spcAft>
              <a:buSzPct val="85000"/>
              <a:buNone/>
            </a:pPr>
            <a:r>
              <a:t/>
            </a:r>
            <a:endParaRPr sz="4000">
              <a:latin typeface="Times New Roman"/>
              <a:ea typeface="Times New Roman"/>
              <a:cs typeface="Times New Roman"/>
              <a:sym typeface="Times New Roman"/>
            </a:endParaRPr>
          </a:p>
          <a:p>
            <a:pPr indent="0" lvl="0" marL="182880" rtl="0" algn="l">
              <a:lnSpc>
                <a:spcPct val="90000"/>
              </a:lnSpc>
              <a:spcBef>
                <a:spcPts val="1200"/>
              </a:spcBef>
              <a:spcAft>
                <a:spcPts val="0"/>
              </a:spcAft>
              <a:buSzPct val="85000"/>
              <a:buNone/>
            </a:pPr>
            <a:r>
              <a:t/>
            </a:r>
            <a:endParaRPr sz="4000">
              <a:latin typeface="Times New Roman"/>
              <a:ea typeface="Times New Roman"/>
              <a:cs typeface="Times New Roman"/>
              <a:sym typeface="Times New Roman"/>
            </a:endParaRPr>
          </a:p>
          <a:p>
            <a:pPr indent="0" lvl="0" marL="0" rtl="0" algn="l">
              <a:lnSpc>
                <a:spcPct val="90000"/>
              </a:lnSpc>
              <a:spcBef>
                <a:spcPts val="1200"/>
              </a:spcBef>
              <a:spcAft>
                <a:spcPts val="0"/>
              </a:spcAft>
              <a:buSzPct val="85000"/>
              <a:buNone/>
            </a:pPr>
            <a:r>
              <a:rPr lang="mn-MN" sz="4000">
                <a:latin typeface="Times New Roman"/>
                <a:ea typeface="Times New Roman"/>
                <a:cs typeface="Times New Roman"/>
                <a:sym typeface="Times New Roman"/>
              </a:rPr>
              <a:t>Тремоло дахь давтагдаж буй эгшиг нь өгөгдсөн дүрсийн нийт уртааштай тэнцүү нотоор тэмдэглэнэ. Харин хөндлөн зураасууд нь уг дүрсийг уртаашийн ямар хэмжээгээр хөгжимдөхийг илэрхийлнэ.  </a:t>
            </a:r>
            <a:endParaRPr sz="4000">
              <a:latin typeface="Times New Roman"/>
              <a:ea typeface="Times New Roman"/>
              <a:cs typeface="Times New Roman"/>
              <a:sym typeface="Times New Roman"/>
            </a:endParaRPr>
          </a:p>
        </p:txBody>
      </p:sp>
      <p:sp>
        <p:nvSpPr>
          <p:cNvPr id="274" name="Google Shape;274;p28"/>
          <p:cNvSpPr txBox="1"/>
          <p:nvPr/>
        </p:nvSpPr>
        <p:spPr>
          <a:xfrm>
            <a:off x="1066799" y="6199632"/>
            <a:ext cx="10058400" cy="398341"/>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SzPts val="1800"/>
              <a:buFont typeface="Times New Roman"/>
              <a:buNone/>
            </a:pPr>
            <a:r>
              <a:rPr lang="mn-MN" sz="1800" cap="none">
                <a:latin typeface="Times New Roman"/>
                <a:ea typeface="Times New Roman"/>
                <a:cs typeface="Times New Roman"/>
                <a:sym typeface="Times New Roman"/>
              </a:rPr>
              <a:t>Хөгжмийн онол, В.Вахромеев, бемби сан, Улаанбаатар 2012, Х.25</a:t>
            </a:r>
            <a:endParaRPr sz="1800" cap="none">
              <a:latin typeface="Times New Roman"/>
              <a:ea typeface="Times New Roman"/>
              <a:cs typeface="Times New Roman"/>
              <a:sym typeface="Times New Roman"/>
            </a:endParaRPr>
          </a:p>
        </p:txBody>
      </p:sp>
      <p:pic>
        <p:nvPicPr>
          <p:cNvPr id="275" name="Google Shape;275;p28"/>
          <p:cNvPicPr preferRelativeResize="0"/>
          <p:nvPr/>
        </p:nvPicPr>
        <p:blipFill>
          <a:blip r:embed="rId3">
            <a:alphaModFix/>
          </a:blip>
          <a:stretch>
            <a:fillRect/>
          </a:stretch>
        </p:blipFill>
        <p:spPr>
          <a:xfrm>
            <a:off x="3337700" y="2755575"/>
            <a:ext cx="4680600" cy="1300175"/>
          </a:xfrm>
          <a:prstGeom prst="rect">
            <a:avLst/>
          </a:prstGeom>
          <a:noFill/>
          <a:ln>
            <a:noFill/>
          </a:ln>
        </p:spPr>
      </p:pic>
    </p:spTree>
  </p:cSld>
  <p:clrMapOvr>
    <a:masterClrMapping/>
  </p:clrMapOvr>
  <p:transition spd="slow">
    <p:push/>
  </p:transition>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p29"/>
          <p:cNvSpPr txBox="1"/>
          <p:nvPr>
            <p:ph idx="1" type="body"/>
          </p:nvPr>
        </p:nvSpPr>
        <p:spPr>
          <a:xfrm>
            <a:off x="710213" y="363984"/>
            <a:ext cx="11097087" cy="5808216"/>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060"/>
              <a:buNone/>
            </a:pPr>
            <a:r>
              <a:rPr lang="mn-MN" sz="3600">
                <a:latin typeface="Times New Roman"/>
                <a:ea typeface="Times New Roman"/>
                <a:cs typeface="Times New Roman"/>
                <a:sym typeface="Times New Roman"/>
              </a:rPr>
              <a:t>   8) Өгөдсөн эгшгийг октаваар хослох үед нотны дээд, доод талд наймын тоо тавин тухайн ноотыг заасан талд нь октаваар хослон хөгжимдөхийг заана</a:t>
            </a:r>
            <a:endParaRPr sz="36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060"/>
              <a:buNone/>
            </a:pPr>
            <a:r>
              <a:t/>
            </a:r>
            <a:endParaRPr sz="36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060"/>
              <a:buNone/>
            </a:pPr>
            <a:r>
              <a:t/>
            </a:r>
            <a:endParaRPr sz="36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060"/>
              <a:buNone/>
            </a:pPr>
            <a:r>
              <a:t/>
            </a:r>
            <a:endParaRPr sz="36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060"/>
              <a:buNone/>
            </a:pPr>
            <a:r>
              <a:t/>
            </a:r>
            <a:endParaRPr sz="36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060"/>
              <a:buNone/>
            </a:pPr>
            <a:r>
              <a:rPr lang="mn-MN" sz="3600">
                <a:latin typeface="Times New Roman"/>
                <a:ea typeface="Times New Roman"/>
                <a:cs typeface="Times New Roman"/>
                <a:sym typeface="Times New Roman"/>
              </a:rPr>
              <a:t>Октаваар олон удаа хслох үед “all 8-va” буюу октаваар дээр хослох, “all 8-va basso” буюу октаваар доор хослохыг тэмдэглэнэ.</a:t>
            </a:r>
            <a:endParaRPr sz="3600">
              <a:latin typeface="Times New Roman"/>
              <a:ea typeface="Times New Roman"/>
              <a:cs typeface="Times New Roman"/>
              <a:sym typeface="Times New Roman"/>
            </a:endParaRPr>
          </a:p>
        </p:txBody>
      </p:sp>
      <p:sp>
        <p:nvSpPr>
          <p:cNvPr id="281" name="Google Shape;281;p29"/>
          <p:cNvSpPr txBox="1"/>
          <p:nvPr/>
        </p:nvSpPr>
        <p:spPr>
          <a:xfrm>
            <a:off x="1066799" y="6199632"/>
            <a:ext cx="10058400" cy="398341"/>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SzPts val="1800"/>
              <a:buFont typeface="Times New Roman"/>
              <a:buNone/>
            </a:pPr>
            <a:r>
              <a:rPr lang="mn-MN" sz="1800" cap="none">
                <a:latin typeface="Times New Roman"/>
                <a:ea typeface="Times New Roman"/>
                <a:cs typeface="Times New Roman"/>
                <a:sym typeface="Times New Roman"/>
              </a:rPr>
              <a:t>Хөгжмийн онол, В.Вахромеев, бемби сан, Улаанбаатар 2012, Х.26</a:t>
            </a:r>
            <a:endParaRPr sz="1800" cap="none">
              <a:latin typeface="Times New Roman"/>
              <a:ea typeface="Times New Roman"/>
              <a:cs typeface="Times New Roman"/>
              <a:sym typeface="Times New Roman"/>
            </a:endParaRPr>
          </a:p>
        </p:txBody>
      </p:sp>
      <p:pic>
        <p:nvPicPr>
          <p:cNvPr id="282" name="Google Shape;282;p29"/>
          <p:cNvPicPr preferRelativeResize="0"/>
          <p:nvPr/>
        </p:nvPicPr>
        <p:blipFill>
          <a:blip r:embed="rId3">
            <a:alphaModFix/>
          </a:blip>
          <a:stretch>
            <a:fillRect/>
          </a:stretch>
        </p:blipFill>
        <p:spPr>
          <a:xfrm>
            <a:off x="3160150" y="2162175"/>
            <a:ext cx="7037225" cy="2533650"/>
          </a:xfrm>
          <a:prstGeom prst="rect">
            <a:avLst/>
          </a:prstGeom>
          <a:noFill/>
          <a:ln>
            <a:noFill/>
          </a:ln>
        </p:spPr>
      </p:pic>
    </p:spTree>
  </p:cSld>
  <p:clrMapOvr>
    <a:masterClrMapping/>
  </p:clrMapOvr>
  <p:transition spd="slow">
    <p:push/>
  </p:transition>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30"/>
          <p:cNvSpPr txBox="1"/>
          <p:nvPr>
            <p:ph type="title"/>
          </p:nvPr>
        </p:nvSpPr>
        <p:spPr>
          <a:xfrm>
            <a:off x="1063752" y="638072"/>
            <a:ext cx="10058400" cy="1699686"/>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4000"/>
              <a:buFont typeface="Times New Roman"/>
              <a:buNone/>
            </a:pPr>
            <a:r>
              <a:rPr b="1" lang="mn-MN" sz="4000">
                <a:latin typeface="Times New Roman"/>
                <a:ea typeface="Times New Roman"/>
                <a:cs typeface="Times New Roman"/>
                <a:sym typeface="Times New Roman"/>
              </a:rPr>
              <a:t>4. НООТНЫ УРТ БОГИНО, ЗАДАРГАА </a:t>
            </a:r>
            <a:r>
              <a:rPr b="1" lang="mn-MN" sz="4000"/>
              <a:t>/NOTE BREAKDOWN/</a:t>
            </a:r>
            <a:br>
              <a:rPr lang="mn-MN" sz="4000"/>
            </a:br>
            <a:endParaRPr sz="4000">
              <a:latin typeface="Times New Roman"/>
              <a:ea typeface="Times New Roman"/>
              <a:cs typeface="Times New Roman"/>
              <a:sym typeface="Times New Roman"/>
            </a:endParaRPr>
          </a:p>
        </p:txBody>
      </p:sp>
      <p:sp>
        <p:nvSpPr>
          <p:cNvPr id="288" name="Google Shape;288;p30"/>
          <p:cNvSpPr txBox="1"/>
          <p:nvPr>
            <p:ph idx="1" type="body"/>
          </p:nvPr>
        </p:nvSpPr>
        <p:spPr>
          <a:xfrm>
            <a:off x="1063752" y="2955909"/>
            <a:ext cx="10058400" cy="4050792"/>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lang="mn-MN" sz="4000">
                <a:latin typeface="Times New Roman"/>
                <a:ea typeface="Times New Roman"/>
                <a:cs typeface="Times New Roman"/>
                <a:sym typeface="Times New Roman"/>
              </a:rPr>
              <a:t>Бүх нот нь урт богинороо (урт богино дуугарах) янз бүр байдаг. Доор үзүүлж байгаа схем дараагийн нот болгон нь өмнөх нотноосоо 2 дахин богино байгаа:</a:t>
            </a:r>
            <a:endParaRPr sz="4000">
              <a:latin typeface="Times New Roman"/>
              <a:ea typeface="Times New Roman"/>
              <a:cs typeface="Times New Roman"/>
              <a:sym typeface="Times New Roman"/>
            </a:endParaRPr>
          </a:p>
        </p:txBody>
      </p:sp>
    </p:spTree>
  </p:cSld>
  <p:clrMapOvr>
    <a:masterClrMapping/>
  </p:clrMapOvr>
  <p:transition spd="slow">
    <p:push/>
  </p:transition>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31"/>
          <p:cNvSpPr txBox="1"/>
          <p:nvPr>
            <p:ph type="title"/>
          </p:nvPr>
        </p:nvSpPr>
        <p:spPr>
          <a:xfrm>
            <a:off x="1066800" y="6172200"/>
            <a:ext cx="10058400" cy="433852"/>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SzPct val="100000"/>
              <a:buFont typeface="Times New Roman"/>
              <a:buNone/>
            </a:pPr>
            <a:r>
              <a:rPr lang="mn-MN" sz="1800" cap="none">
                <a:latin typeface="Times New Roman"/>
                <a:ea typeface="Times New Roman"/>
                <a:cs typeface="Times New Roman"/>
                <a:sym typeface="Times New Roman"/>
              </a:rPr>
              <a:t>Хөгжмийн онолыг сурах хялбарчилсан хичээлүүд, Ц.Жамъян, цээл эрдэнэ, Улаанбаатар 2007, Х.12</a:t>
            </a:r>
            <a:br>
              <a:rPr lang="mn-MN" sz="1800" cap="none">
                <a:latin typeface="Times New Roman"/>
                <a:ea typeface="Times New Roman"/>
                <a:cs typeface="Times New Roman"/>
                <a:sym typeface="Times New Roman"/>
              </a:rPr>
            </a:br>
            <a:endParaRPr sz="1800" cap="none">
              <a:latin typeface="Times New Roman"/>
              <a:ea typeface="Times New Roman"/>
              <a:cs typeface="Times New Roman"/>
              <a:sym typeface="Times New Roman"/>
            </a:endParaRPr>
          </a:p>
        </p:txBody>
      </p:sp>
      <p:pic>
        <p:nvPicPr>
          <p:cNvPr id="294" name="Google Shape;294;p31"/>
          <p:cNvPicPr preferRelativeResize="0"/>
          <p:nvPr/>
        </p:nvPicPr>
        <p:blipFill>
          <a:blip r:embed="rId3">
            <a:alphaModFix/>
          </a:blip>
          <a:stretch>
            <a:fillRect/>
          </a:stretch>
        </p:blipFill>
        <p:spPr>
          <a:xfrm>
            <a:off x="1218350" y="718400"/>
            <a:ext cx="8497926" cy="4801400"/>
          </a:xfrm>
          <a:prstGeom prst="rect">
            <a:avLst/>
          </a:prstGeom>
          <a:noFill/>
          <a:ln>
            <a:noFill/>
          </a:ln>
        </p:spPr>
      </p:pic>
    </p:spTree>
  </p:cSld>
  <p:clrMapOvr>
    <a:masterClrMapping/>
  </p:clrMapOvr>
  <p:transition spd="slow">
    <p:push/>
  </p:transition>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sp>
        <p:nvSpPr>
          <p:cNvPr id="299" name="Google Shape;299;p32"/>
          <p:cNvSpPr txBox="1"/>
          <p:nvPr>
            <p:ph idx="1" type="body"/>
          </p:nvPr>
        </p:nvSpPr>
        <p:spPr>
          <a:xfrm>
            <a:off x="1066800" y="505673"/>
            <a:ext cx="10058400" cy="5815228"/>
          </a:xfrm>
          <a:prstGeom prst="rect">
            <a:avLst/>
          </a:prstGeom>
          <a:noFill/>
          <a:ln>
            <a:noFill/>
          </a:ln>
        </p:spPr>
        <p:txBody>
          <a:bodyPr anchorCtr="0" anchor="t" bIns="45700" lIns="91425" spcFirstLastPara="1" rIns="91425" wrap="square" tIns="45700">
            <a:normAutofit lnSpcReduction="10000"/>
          </a:bodyPr>
          <a:lstStyle/>
          <a:p>
            <a:pPr indent="-194310" lvl="0" marL="182880" rtl="0" algn="l">
              <a:lnSpc>
                <a:spcPct val="90000"/>
              </a:lnSpc>
              <a:spcBef>
                <a:spcPts val="0"/>
              </a:spcBef>
              <a:spcAft>
                <a:spcPts val="0"/>
              </a:spcAft>
              <a:buSzPts val="3060"/>
              <a:buChar char="▪"/>
            </a:pPr>
            <a:r>
              <a:rPr lang="mn-MN" sz="3600"/>
              <a:t>Хөгжимд эдүгээ хэрэглэгдэж буй хамгийн урт хэмжээ – бүтэн ноот</a:t>
            </a:r>
            <a:endParaRPr/>
          </a:p>
          <a:p>
            <a:pPr indent="-194310" lvl="0" marL="182880" rtl="0" algn="l">
              <a:lnSpc>
                <a:spcPct val="90000"/>
              </a:lnSpc>
              <a:spcBef>
                <a:spcPts val="1200"/>
              </a:spcBef>
              <a:spcAft>
                <a:spcPts val="0"/>
              </a:spcAft>
              <a:buSzPts val="3060"/>
              <a:buChar char="▪"/>
            </a:pPr>
            <a:r>
              <a:rPr lang="mn-MN" sz="3600"/>
              <a:t>Бүтнээ хоёр дахин богино хэмжээ – хагас ноот</a:t>
            </a:r>
            <a:endParaRPr/>
          </a:p>
          <a:p>
            <a:pPr indent="-194310" lvl="0" marL="182880" rtl="0" algn="l">
              <a:lnSpc>
                <a:spcPct val="90000"/>
              </a:lnSpc>
              <a:spcBef>
                <a:spcPts val="1200"/>
              </a:spcBef>
              <a:spcAft>
                <a:spcPts val="0"/>
              </a:spcAft>
              <a:buSzPts val="3060"/>
              <a:buChar char="▪"/>
            </a:pPr>
            <a:r>
              <a:rPr lang="mn-MN" sz="3600"/>
              <a:t>Хагасаас хоёр дахин богино хэмжээ – дөрөвт ноот</a:t>
            </a:r>
            <a:endParaRPr/>
          </a:p>
          <a:p>
            <a:pPr indent="-194310" lvl="0" marL="182880" rtl="0" algn="l">
              <a:lnSpc>
                <a:spcPct val="90000"/>
              </a:lnSpc>
              <a:spcBef>
                <a:spcPts val="1200"/>
              </a:spcBef>
              <a:spcAft>
                <a:spcPts val="0"/>
              </a:spcAft>
              <a:buSzPts val="3060"/>
              <a:buChar char="▪"/>
            </a:pPr>
            <a:r>
              <a:rPr lang="mn-MN" sz="3600"/>
              <a:t>Дөрөвтөөс хоёр дахин богино хэмжээ –  наймт ноот</a:t>
            </a:r>
            <a:endParaRPr/>
          </a:p>
          <a:p>
            <a:pPr indent="-194310" lvl="0" marL="182880" rtl="0" algn="l">
              <a:lnSpc>
                <a:spcPct val="90000"/>
              </a:lnSpc>
              <a:spcBef>
                <a:spcPts val="1200"/>
              </a:spcBef>
              <a:spcAft>
                <a:spcPts val="0"/>
              </a:spcAft>
              <a:buSzPts val="3060"/>
              <a:buChar char="▪"/>
            </a:pPr>
            <a:r>
              <a:rPr lang="mn-MN" sz="3600"/>
              <a:t>Наймтаас хоёр дахин богино хэмжээ – 32-т ноот</a:t>
            </a:r>
            <a:endParaRPr/>
          </a:p>
          <a:p>
            <a:pPr indent="-194310" lvl="0" marL="182880" rtl="0" algn="l">
              <a:lnSpc>
                <a:spcPct val="90000"/>
              </a:lnSpc>
              <a:spcBef>
                <a:spcPts val="1200"/>
              </a:spcBef>
              <a:spcAft>
                <a:spcPts val="0"/>
              </a:spcAft>
              <a:buSzPts val="3060"/>
              <a:buChar char="▪"/>
            </a:pPr>
            <a:r>
              <a:rPr lang="mn-MN" sz="3600"/>
              <a:t>Гучин хоёртоос хоёр дахин богино  хэмжээ – 64-т ноот</a:t>
            </a:r>
            <a:endParaRPr sz="3600"/>
          </a:p>
        </p:txBody>
      </p:sp>
    </p:spTree>
  </p:cSld>
  <p:clrMapOvr>
    <a:masterClrMapping/>
  </p:clrMapOvr>
  <p:transition spd="slow">
    <p:push/>
  </p:transition>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p33"/>
          <p:cNvSpPr txBox="1"/>
          <p:nvPr>
            <p:ph idx="1" type="body"/>
          </p:nvPr>
        </p:nvSpPr>
        <p:spPr>
          <a:xfrm>
            <a:off x="1069848" y="550417"/>
            <a:ext cx="10058400" cy="5621784"/>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060"/>
              <a:buNone/>
            </a:pPr>
            <a:r>
              <a:rPr lang="mn-MN" sz="3600">
                <a:latin typeface="Times New Roman"/>
                <a:ea typeface="Times New Roman"/>
                <a:cs typeface="Times New Roman"/>
                <a:sym typeface="Times New Roman"/>
              </a:rPr>
              <a:t>Ийнхүү онолын хувьд богино эгшгүүдийг цааш үргэлжлүүлж болох авч хөгжмийн практикт 64-төөс  богино эгшгийг бараг хэрэглэдэггүй. Мөн тэрчлэн бүтэн ноотоос урт эгшиг байсан харин одоо хөгжимд хэрэглэхээ больсон. Уг нь бүтэн ноотноос хоёр дахин урт эгшгийг эртний олон хоолойн хөгжимд өргөн дэлгэр хэрэглэгддэг байсан ба түүнийг “бревис” гэж нэрлэн (  )-зурлагаар тэмдэглэдэг байв. Бревис нь эртний хөгжимд нэлээд тархмал хэрэглэгдэж байжээ.</a:t>
            </a:r>
            <a:endParaRPr sz="3600">
              <a:latin typeface="Times New Roman"/>
              <a:ea typeface="Times New Roman"/>
              <a:cs typeface="Times New Roman"/>
              <a:sym typeface="Times New Roman"/>
            </a:endParaRPr>
          </a:p>
        </p:txBody>
      </p:sp>
      <p:pic>
        <p:nvPicPr>
          <p:cNvPr descr="Музыкальный кроссворд с ответами для младших школьников и учащихся ДШИ" id="305" name="Google Shape;305;p33"/>
          <p:cNvPicPr preferRelativeResize="0"/>
          <p:nvPr/>
        </p:nvPicPr>
        <p:blipFill rotWithShape="1">
          <a:blip r:embed="rId3">
            <a:alphaModFix/>
          </a:blip>
          <a:srcRect b="54247" l="32150" r="43488" t="25368"/>
          <a:stretch/>
        </p:blipFill>
        <p:spPr>
          <a:xfrm>
            <a:off x="10143135" y="4144190"/>
            <a:ext cx="598845" cy="339033"/>
          </a:xfrm>
          <a:prstGeom prst="rect">
            <a:avLst/>
          </a:prstGeom>
          <a:noFill/>
          <a:ln>
            <a:noFill/>
          </a:ln>
        </p:spPr>
      </p:pic>
    </p:spTree>
  </p:cSld>
  <p:clrMapOvr>
    <a:masterClrMapping/>
  </p:clrMapOvr>
  <p:transition spd="slow">
    <p:push/>
  </p:transition>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34"/>
          <p:cNvSpPr txBox="1"/>
          <p:nvPr>
            <p:ph type="title"/>
          </p:nvPr>
        </p:nvSpPr>
        <p:spPr>
          <a:xfrm>
            <a:off x="1681623" y="2624328"/>
            <a:ext cx="8828754" cy="1609344"/>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SzPct val="100000"/>
              <a:buFont typeface="Rockwell"/>
              <a:buNone/>
            </a:pPr>
            <a:r>
              <a:rPr b="1" lang="mn-MN" sz="8800"/>
              <a:t>ДАВТАХ АСУУЛТ: </a:t>
            </a:r>
            <a:endParaRPr sz="8800"/>
          </a:p>
        </p:txBody>
      </p:sp>
    </p:spTree>
  </p:cSld>
  <p:clrMapOvr>
    <a:masterClrMapping/>
  </p:clrMapOvr>
  <p:transition spd="slow">
    <p:push/>
  </p:transition>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sp>
        <p:nvSpPr>
          <p:cNvPr id="315" name="Google Shape;315;p35"/>
          <p:cNvSpPr txBox="1"/>
          <p:nvPr>
            <p:ph idx="1" type="body"/>
          </p:nvPr>
        </p:nvSpPr>
        <p:spPr>
          <a:xfrm>
            <a:off x="1066800" y="1464816"/>
            <a:ext cx="10058400" cy="4840550"/>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SzPts val="3400"/>
              <a:buNone/>
            </a:pPr>
            <a:r>
              <a:rPr b="1" lang="mn-MN" sz="4000">
                <a:latin typeface="Times New Roman"/>
                <a:ea typeface="Times New Roman"/>
                <a:cs typeface="Times New Roman"/>
                <a:sym typeface="Times New Roman"/>
              </a:rPr>
              <a:t>1) Бүтэн ноотонд дараах ноотууд хэд багтах вэ? </a:t>
            </a:r>
            <a:endParaRPr b="1" sz="4000">
              <a:latin typeface="Times New Roman"/>
              <a:ea typeface="Times New Roman"/>
              <a:cs typeface="Times New Roman"/>
              <a:sym typeface="Times New Roman"/>
            </a:endParaRPr>
          </a:p>
          <a:p>
            <a:pPr indent="0" lvl="0" marL="0" rtl="0" algn="just">
              <a:lnSpc>
                <a:spcPct val="90000"/>
              </a:lnSpc>
              <a:spcBef>
                <a:spcPts val="1200"/>
              </a:spcBef>
              <a:spcAft>
                <a:spcPts val="0"/>
              </a:spcAft>
              <a:buSzPts val="3400"/>
              <a:buNone/>
            </a:pPr>
            <a:r>
              <a:rPr lang="mn-MN" sz="4000">
                <a:latin typeface="Times New Roman"/>
                <a:ea typeface="Times New Roman"/>
                <a:cs typeface="Times New Roman"/>
                <a:sym typeface="Times New Roman"/>
              </a:rPr>
              <a:t>Үүнд: хагас ноот, дөрөвт, наймт, арван зургаат, гучин хоёрт, жаран дөрөвт, зуун хорин наймт</a:t>
            </a:r>
            <a:endParaRPr sz="4000">
              <a:latin typeface="Times New Roman"/>
              <a:ea typeface="Times New Roman"/>
              <a:cs typeface="Times New Roman"/>
              <a:sym typeface="Times New Roman"/>
            </a:endParaRPr>
          </a:p>
          <a:p>
            <a:pPr indent="0" lvl="0" marL="182880" rtl="0" algn="just">
              <a:lnSpc>
                <a:spcPct val="90000"/>
              </a:lnSpc>
              <a:spcBef>
                <a:spcPts val="1200"/>
              </a:spcBef>
              <a:spcAft>
                <a:spcPts val="0"/>
              </a:spcAft>
              <a:buSzPts val="3400"/>
              <a:buNone/>
            </a:pPr>
            <a:r>
              <a:t/>
            </a:r>
            <a:endParaRPr sz="4000">
              <a:latin typeface="Times New Roman"/>
              <a:ea typeface="Times New Roman"/>
              <a:cs typeface="Times New Roman"/>
              <a:sym typeface="Times New Roman"/>
            </a:endParaRPr>
          </a:p>
        </p:txBody>
      </p:sp>
    </p:spTree>
  </p:cSld>
  <p:clrMapOvr>
    <a:masterClrMapping/>
  </p:clrMapOvr>
  <p:transition spd="slow">
    <p:push/>
  </p:transition>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36"/>
          <p:cNvSpPr txBox="1"/>
          <p:nvPr>
            <p:ph idx="1" type="body"/>
          </p:nvPr>
        </p:nvSpPr>
        <p:spPr>
          <a:xfrm>
            <a:off x="634843" y="434651"/>
            <a:ext cx="10058400" cy="4050792"/>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SzPts val="3400"/>
              <a:buNone/>
            </a:pPr>
            <a:r>
              <a:rPr lang="mn-MN" sz="4000">
                <a:latin typeface="Times New Roman"/>
                <a:ea typeface="Times New Roman"/>
                <a:cs typeface="Times New Roman"/>
                <a:sym typeface="Times New Roman"/>
              </a:rPr>
              <a:t>Бүтэн ноотонд:</a:t>
            </a:r>
            <a:endParaRPr/>
          </a:p>
          <a:p>
            <a:pPr indent="0" lvl="0" marL="0" rtl="0" algn="l">
              <a:lnSpc>
                <a:spcPct val="90000"/>
              </a:lnSpc>
              <a:spcBef>
                <a:spcPts val="1200"/>
              </a:spcBef>
              <a:spcAft>
                <a:spcPts val="0"/>
              </a:spcAft>
              <a:buSzPts val="3400"/>
              <a:buNone/>
            </a:pPr>
            <a:r>
              <a:rPr lang="mn-MN" sz="4000">
                <a:latin typeface="Times New Roman"/>
                <a:ea typeface="Times New Roman"/>
                <a:cs typeface="Times New Roman"/>
                <a:sym typeface="Times New Roman"/>
              </a:rPr>
              <a:t>Хагас ноот-2</a:t>
            </a:r>
            <a:endParaRPr/>
          </a:p>
          <a:p>
            <a:pPr indent="0" lvl="0" marL="0" rtl="0" algn="l">
              <a:lnSpc>
                <a:spcPct val="90000"/>
              </a:lnSpc>
              <a:spcBef>
                <a:spcPts val="1200"/>
              </a:spcBef>
              <a:spcAft>
                <a:spcPts val="0"/>
              </a:spcAft>
              <a:buSzPts val="3400"/>
              <a:buNone/>
            </a:pPr>
            <a:r>
              <a:rPr lang="mn-MN" sz="4000">
                <a:latin typeface="Times New Roman"/>
                <a:ea typeface="Times New Roman"/>
                <a:cs typeface="Times New Roman"/>
                <a:sym typeface="Times New Roman"/>
              </a:rPr>
              <a:t>Дөрөвт ноот-4</a:t>
            </a:r>
            <a:endParaRPr/>
          </a:p>
          <a:p>
            <a:pPr indent="0" lvl="0" marL="0" rtl="0" algn="l">
              <a:lnSpc>
                <a:spcPct val="90000"/>
              </a:lnSpc>
              <a:spcBef>
                <a:spcPts val="1200"/>
              </a:spcBef>
              <a:spcAft>
                <a:spcPts val="0"/>
              </a:spcAft>
              <a:buSzPts val="3400"/>
              <a:buNone/>
            </a:pPr>
            <a:r>
              <a:rPr lang="mn-MN" sz="4000">
                <a:latin typeface="Times New Roman"/>
                <a:ea typeface="Times New Roman"/>
                <a:cs typeface="Times New Roman"/>
                <a:sym typeface="Times New Roman"/>
              </a:rPr>
              <a:t>Наймт ноот-8 </a:t>
            </a:r>
            <a:endParaRPr/>
          </a:p>
          <a:p>
            <a:pPr indent="0" lvl="0" marL="0" rtl="0" algn="l">
              <a:lnSpc>
                <a:spcPct val="90000"/>
              </a:lnSpc>
              <a:spcBef>
                <a:spcPts val="1200"/>
              </a:spcBef>
              <a:spcAft>
                <a:spcPts val="0"/>
              </a:spcAft>
              <a:buSzPts val="3400"/>
              <a:buNone/>
            </a:pPr>
            <a:r>
              <a:rPr lang="mn-MN" sz="4000">
                <a:latin typeface="Times New Roman"/>
                <a:ea typeface="Times New Roman"/>
                <a:cs typeface="Times New Roman"/>
                <a:sym typeface="Times New Roman"/>
              </a:rPr>
              <a:t>Арван зургаат ноот-16</a:t>
            </a:r>
            <a:endParaRPr/>
          </a:p>
          <a:p>
            <a:pPr indent="0" lvl="0" marL="0" rtl="0" algn="l">
              <a:lnSpc>
                <a:spcPct val="90000"/>
              </a:lnSpc>
              <a:spcBef>
                <a:spcPts val="1200"/>
              </a:spcBef>
              <a:spcAft>
                <a:spcPts val="0"/>
              </a:spcAft>
              <a:buSzPts val="3400"/>
              <a:buNone/>
            </a:pPr>
            <a:r>
              <a:rPr lang="mn-MN" sz="4000">
                <a:latin typeface="Times New Roman"/>
                <a:ea typeface="Times New Roman"/>
                <a:cs typeface="Times New Roman"/>
                <a:sym typeface="Times New Roman"/>
              </a:rPr>
              <a:t>Гучин хоёрт ноот-32</a:t>
            </a:r>
            <a:endParaRPr/>
          </a:p>
          <a:p>
            <a:pPr indent="0" lvl="0" marL="0" rtl="0" algn="l">
              <a:lnSpc>
                <a:spcPct val="90000"/>
              </a:lnSpc>
              <a:spcBef>
                <a:spcPts val="1200"/>
              </a:spcBef>
              <a:spcAft>
                <a:spcPts val="0"/>
              </a:spcAft>
              <a:buSzPts val="3400"/>
              <a:buNone/>
            </a:pPr>
            <a:r>
              <a:rPr lang="mn-MN" sz="4000">
                <a:latin typeface="Times New Roman"/>
                <a:ea typeface="Times New Roman"/>
                <a:cs typeface="Times New Roman"/>
                <a:sym typeface="Times New Roman"/>
              </a:rPr>
              <a:t>Жаран дөрөвт ноот-64</a:t>
            </a:r>
            <a:endParaRPr/>
          </a:p>
          <a:p>
            <a:pPr indent="0" lvl="0" marL="0" rtl="0" algn="l">
              <a:lnSpc>
                <a:spcPct val="90000"/>
              </a:lnSpc>
              <a:spcBef>
                <a:spcPts val="1200"/>
              </a:spcBef>
              <a:spcAft>
                <a:spcPts val="0"/>
              </a:spcAft>
              <a:buSzPts val="3400"/>
              <a:buNone/>
            </a:pPr>
            <a:r>
              <a:rPr lang="mn-MN" sz="4000">
                <a:latin typeface="Times New Roman"/>
                <a:ea typeface="Times New Roman"/>
                <a:cs typeface="Times New Roman"/>
                <a:sym typeface="Times New Roman"/>
              </a:rPr>
              <a:t>Зуун хорин наймт ноот-128 ширхэг тус тус багтана.</a:t>
            </a:r>
            <a:endParaRPr sz="4000">
              <a:latin typeface="Times New Roman"/>
              <a:ea typeface="Times New Roman"/>
              <a:cs typeface="Times New Roman"/>
              <a:sym typeface="Times New Roman"/>
            </a:endParaRPr>
          </a:p>
        </p:txBody>
      </p:sp>
    </p:spTree>
  </p:cSld>
  <p:clrMapOvr>
    <a:masterClrMapping/>
  </p:clrMapOvr>
  <p:transition spd="slow">
    <p:push/>
  </p:transition>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p37"/>
          <p:cNvSpPr txBox="1"/>
          <p:nvPr>
            <p:ph idx="1" type="body"/>
          </p:nvPr>
        </p:nvSpPr>
        <p:spPr>
          <a:xfrm>
            <a:off x="1066800" y="1108011"/>
            <a:ext cx="10058400" cy="4050792"/>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3400"/>
              <a:buNone/>
            </a:pPr>
            <a:r>
              <a:rPr b="1" lang="mn-MN" sz="4000">
                <a:latin typeface="Times New Roman"/>
                <a:ea typeface="Times New Roman"/>
                <a:cs typeface="Times New Roman"/>
                <a:sym typeface="Times New Roman"/>
              </a:rPr>
              <a:t>2) Дараах ритмийн зураглалууд хэдэн 16-т байж болох вэ? </a:t>
            </a:r>
            <a:endParaRPr b="1" sz="4000">
              <a:latin typeface="Times New Roman"/>
              <a:ea typeface="Times New Roman"/>
              <a:cs typeface="Times New Roman"/>
              <a:sym typeface="Times New Roman"/>
            </a:endParaRPr>
          </a:p>
        </p:txBody>
      </p:sp>
      <p:pic>
        <p:nvPicPr>
          <p:cNvPr id="326" name="Google Shape;326;p37"/>
          <p:cNvPicPr preferRelativeResize="0"/>
          <p:nvPr/>
        </p:nvPicPr>
        <p:blipFill rotWithShape="1">
          <a:blip r:embed="rId3">
            <a:alphaModFix/>
          </a:blip>
          <a:srcRect b="35301" l="37969" r="21286" t="56123"/>
          <a:stretch/>
        </p:blipFill>
        <p:spPr>
          <a:xfrm>
            <a:off x="1521170" y="3248817"/>
            <a:ext cx="9291831" cy="2060030"/>
          </a:xfrm>
          <a:prstGeom prst="rect">
            <a:avLst/>
          </a:prstGeom>
          <a:noFill/>
          <a:ln>
            <a:noFill/>
          </a:ln>
        </p:spPr>
      </p:pic>
      <p:sp>
        <p:nvSpPr>
          <p:cNvPr id="327" name="Google Shape;327;p37"/>
          <p:cNvSpPr/>
          <p:nvPr/>
        </p:nvSpPr>
        <p:spPr>
          <a:xfrm>
            <a:off x="2185358" y="5779905"/>
            <a:ext cx="7545238"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rgbClr val="000000"/>
                </a:solidFill>
                <a:latin typeface="Times New Roman"/>
                <a:ea typeface="Times New Roman"/>
                <a:cs typeface="Times New Roman"/>
                <a:sym typeface="Times New Roman"/>
              </a:rPr>
              <a:t>Дасгал ажлууд, Э.Зулцэцэг, Сибилеус программаар бэлдсэн хувилбар 4</a:t>
            </a:r>
            <a:endParaRPr sz="1800">
              <a:solidFill>
                <a:schemeClr val="dk1"/>
              </a:solidFill>
              <a:latin typeface="Calibri"/>
              <a:ea typeface="Calibri"/>
              <a:cs typeface="Calibri"/>
              <a:sym typeface="Calibri"/>
            </a:endParaRPr>
          </a:p>
        </p:txBody>
      </p:sp>
    </p:spTree>
  </p:cSld>
  <p:clrMapOvr>
    <a:masterClrMapping/>
  </p:clrMapOvr>
  <p:transition spd="slow">
    <p:push/>
  </p:transition>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pic>
        <p:nvPicPr>
          <p:cNvPr id="332" name="Google Shape;332;p38"/>
          <p:cNvPicPr preferRelativeResize="0"/>
          <p:nvPr>
            <p:ph idx="1" type="body"/>
          </p:nvPr>
        </p:nvPicPr>
        <p:blipFill rotWithShape="1">
          <a:blip r:embed="rId3">
            <a:alphaModFix/>
          </a:blip>
          <a:srcRect b="49654" l="31970" r="4761" t="20626"/>
          <a:stretch/>
        </p:blipFill>
        <p:spPr>
          <a:xfrm>
            <a:off x="198120" y="320040"/>
            <a:ext cx="11795760" cy="5608320"/>
          </a:xfrm>
          <a:prstGeom prst="rect">
            <a:avLst/>
          </a:prstGeom>
          <a:noFill/>
          <a:ln>
            <a:noFill/>
          </a:ln>
        </p:spPr>
      </p:pic>
      <p:sp>
        <p:nvSpPr>
          <p:cNvPr id="333" name="Google Shape;333;p38"/>
          <p:cNvSpPr/>
          <p:nvPr/>
        </p:nvSpPr>
        <p:spPr>
          <a:xfrm>
            <a:off x="2262995" y="5478099"/>
            <a:ext cx="7571117"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rgbClr val="000000"/>
                </a:solidFill>
                <a:latin typeface="Times New Roman"/>
                <a:ea typeface="Times New Roman"/>
                <a:cs typeface="Times New Roman"/>
                <a:sym typeface="Times New Roman"/>
              </a:rPr>
              <a:t>Дасгал ажлууд, Э.Зулцэцэг, Сибилеус программаар бэлдсэн хувилбар 5</a:t>
            </a:r>
            <a:endParaRPr sz="1800">
              <a:solidFill>
                <a:schemeClr val="dk1"/>
              </a:solidFill>
              <a:latin typeface="Calibri"/>
              <a:ea typeface="Calibri"/>
              <a:cs typeface="Calibri"/>
              <a:sym typeface="Calibri"/>
            </a:endParaRPr>
          </a:p>
        </p:txBody>
      </p:sp>
    </p:spTree>
  </p:cSld>
  <p:clrMapOvr>
    <a:masterClrMapping/>
  </p:clrMapOvr>
  <p:transition spd="slow">
    <p:push/>
  </p:transition>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p39"/>
          <p:cNvSpPr txBox="1"/>
          <p:nvPr>
            <p:ph idx="1" type="body"/>
          </p:nvPr>
        </p:nvSpPr>
        <p:spPr>
          <a:xfrm>
            <a:off x="439533" y="421988"/>
            <a:ext cx="11074805" cy="6014023"/>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SzPts val="3400"/>
              <a:buNone/>
            </a:pPr>
            <a:r>
              <a:rPr b="1" lang="mn-MN" sz="4000">
                <a:latin typeface="Times New Roman"/>
                <a:ea typeface="Times New Roman"/>
                <a:cs typeface="Times New Roman"/>
                <a:sym typeface="Times New Roman"/>
              </a:rPr>
              <a:t>3) Дараах ритмийн зураглалууд хэдэн дөрөвт байж болох вэ? </a:t>
            </a:r>
            <a:endParaRPr b="1" sz="4000">
              <a:latin typeface="Times New Roman"/>
              <a:ea typeface="Times New Roman"/>
              <a:cs typeface="Times New Roman"/>
              <a:sym typeface="Times New Roman"/>
            </a:endParaRPr>
          </a:p>
          <a:p>
            <a:pPr indent="0" lvl="0" marL="0" rtl="0" algn="l">
              <a:lnSpc>
                <a:spcPct val="90000"/>
              </a:lnSpc>
              <a:spcBef>
                <a:spcPts val="1200"/>
              </a:spcBef>
              <a:spcAft>
                <a:spcPts val="0"/>
              </a:spcAft>
              <a:buSzPts val="3400"/>
              <a:buNone/>
            </a:pPr>
            <a:r>
              <a:rPr b="1" lang="mn-MN" sz="4000">
                <a:latin typeface="Times New Roman"/>
                <a:ea typeface="Times New Roman"/>
                <a:cs typeface="Times New Roman"/>
                <a:sym typeface="Times New Roman"/>
              </a:rPr>
              <a:t>	a) </a:t>
            </a:r>
            <a:endParaRPr b="1" sz="4000">
              <a:latin typeface="Times New Roman"/>
              <a:ea typeface="Times New Roman"/>
              <a:cs typeface="Times New Roman"/>
              <a:sym typeface="Times New Roman"/>
            </a:endParaRPr>
          </a:p>
          <a:p>
            <a:pPr indent="0" lvl="0" marL="0" rtl="0" algn="l">
              <a:lnSpc>
                <a:spcPct val="90000"/>
              </a:lnSpc>
              <a:spcBef>
                <a:spcPts val="1200"/>
              </a:spcBef>
              <a:spcAft>
                <a:spcPts val="0"/>
              </a:spcAft>
              <a:buSzPts val="3400"/>
              <a:buNone/>
            </a:pPr>
            <a:r>
              <a:t/>
            </a:r>
            <a:endParaRPr b="1" sz="4000">
              <a:latin typeface="Times New Roman"/>
              <a:ea typeface="Times New Roman"/>
              <a:cs typeface="Times New Roman"/>
              <a:sym typeface="Times New Roman"/>
            </a:endParaRPr>
          </a:p>
          <a:p>
            <a:pPr indent="0" lvl="0" marL="0" rtl="0" algn="l">
              <a:lnSpc>
                <a:spcPct val="90000"/>
              </a:lnSpc>
              <a:spcBef>
                <a:spcPts val="1200"/>
              </a:spcBef>
              <a:spcAft>
                <a:spcPts val="0"/>
              </a:spcAft>
              <a:buSzPts val="3400"/>
              <a:buNone/>
            </a:pPr>
            <a:r>
              <a:rPr b="1" lang="mn-MN" sz="4000">
                <a:latin typeface="Times New Roman"/>
                <a:ea typeface="Times New Roman"/>
                <a:cs typeface="Times New Roman"/>
                <a:sym typeface="Times New Roman"/>
              </a:rPr>
              <a:t>	b)</a:t>
            </a:r>
            <a:endParaRPr b="1" sz="4000">
              <a:latin typeface="Times New Roman"/>
              <a:ea typeface="Times New Roman"/>
              <a:cs typeface="Times New Roman"/>
              <a:sym typeface="Times New Roman"/>
            </a:endParaRPr>
          </a:p>
          <a:p>
            <a:pPr indent="0" lvl="0" marL="0" rtl="0" algn="l">
              <a:lnSpc>
                <a:spcPct val="90000"/>
              </a:lnSpc>
              <a:spcBef>
                <a:spcPts val="1200"/>
              </a:spcBef>
              <a:spcAft>
                <a:spcPts val="0"/>
              </a:spcAft>
              <a:buSzPts val="3400"/>
              <a:buNone/>
            </a:pPr>
            <a:r>
              <a:t/>
            </a:r>
            <a:endParaRPr b="1" sz="4000">
              <a:latin typeface="Times New Roman"/>
              <a:ea typeface="Times New Roman"/>
              <a:cs typeface="Times New Roman"/>
              <a:sym typeface="Times New Roman"/>
            </a:endParaRPr>
          </a:p>
          <a:p>
            <a:pPr indent="0" lvl="0" marL="0" rtl="0" algn="l">
              <a:lnSpc>
                <a:spcPct val="90000"/>
              </a:lnSpc>
              <a:spcBef>
                <a:spcPts val="1200"/>
              </a:spcBef>
              <a:spcAft>
                <a:spcPts val="0"/>
              </a:spcAft>
              <a:buSzPts val="3400"/>
              <a:buNone/>
            </a:pPr>
            <a:r>
              <a:rPr b="1" lang="mn-MN" sz="4000">
                <a:latin typeface="Times New Roman"/>
                <a:ea typeface="Times New Roman"/>
                <a:cs typeface="Times New Roman"/>
                <a:sym typeface="Times New Roman"/>
              </a:rPr>
              <a:t>	c)</a:t>
            </a:r>
            <a:endParaRPr b="1" sz="4000">
              <a:latin typeface="Times New Roman"/>
              <a:ea typeface="Times New Roman"/>
              <a:cs typeface="Times New Roman"/>
              <a:sym typeface="Times New Roman"/>
            </a:endParaRPr>
          </a:p>
          <a:p>
            <a:pPr indent="0" lvl="0" marL="0" rtl="0" algn="l">
              <a:lnSpc>
                <a:spcPct val="90000"/>
              </a:lnSpc>
              <a:spcBef>
                <a:spcPts val="1200"/>
              </a:spcBef>
              <a:spcAft>
                <a:spcPts val="0"/>
              </a:spcAft>
              <a:buSzPts val="3400"/>
              <a:buNone/>
            </a:pPr>
            <a:r>
              <a:t/>
            </a:r>
            <a:endParaRPr b="1" sz="4000">
              <a:latin typeface="Times New Roman"/>
              <a:ea typeface="Times New Roman"/>
              <a:cs typeface="Times New Roman"/>
              <a:sym typeface="Times New Roman"/>
            </a:endParaRPr>
          </a:p>
          <a:p>
            <a:pPr indent="0" lvl="0" marL="0" rtl="0" algn="l">
              <a:lnSpc>
                <a:spcPct val="90000"/>
              </a:lnSpc>
              <a:spcBef>
                <a:spcPts val="1200"/>
              </a:spcBef>
              <a:spcAft>
                <a:spcPts val="0"/>
              </a:spcAft>
              <a:buSzPts val="3400"/>
              <a:buNone/>
            </a:pPr>
            <a:r>
              <a:rPr b="1" lang="mn-MN" sz="4000">
                <a:latin typeface="Times New Roman"/>
                <a:ea typeface="Times New Roman"/>
                <a:cs typeface="Times New Roman"/>
                <a:sym typeface="Times New Roman"/>
              </a:rPr>
              <a:t>	d)</a:t>
            </a:r>
            <a:endParaRPr/>
          </a:p>
        </p:txBody>
      </p:sp>
      <p:pic>
        <p:nvPicPr>
          <p:cNvPr id="339" name="Google Shape;339;p39"/>
          <p:cNvPicPr preferRelativeResize="0"/>
          <p:nvPr/>
        </p:nvPicPr>
        <p:blipFill rotWithShape="1">
          <a:blip r:embed="rId3">
            <a:alphaModFix/>
          </a:blip>
          <a:srcRect b="57743" l="33634" r="37562" t="35421"/>
          <a:stretch/>
        </p:blipFill>
        <p:spPr>
          <a:xfrm>
            <a:off x="2448348" y="1383657"/>
            <a:ext cx="7684087" cy="1110969"/>
          </a:xfrm>
          <a:prstGeom prst="rect">
            <a:avLst/>
          </a:prstGeom>
          <a:noFill/>
          <a:ln>
            <a:noFill/>
          </a:ln>
        </p:spPr>
      </p:pic>
      <p:pic>
        <p:nvPicPr>
          <p:cNvPr id="340" name="Google Shape;340;p39"/>
          <p:cNvPicPr preferRelativeResize="0"/>
          <p:nvPr/>
        </p:nvPicPr>
        <p:blipFill rotWithShape="1">
          <a:blip r:embed="rId4">
            <a:alphaModFix/>
          </a:blip>
          <a:srcRect b="57568" l="68357" r="6404" t="35417"/>
          <a:stretch/>
        </p:blipFill>
        <p:spPr>
          <a:xfrm>
            <a:off x="2300442" y="2708140"/>
            <a:ext cx="7979897" cy="1274031"/>
          </a:xfrm>
          <a:prstGeom prst="rect">
            <a:avLst/>
          </a:prstGeom>
          <a:noFill/>
          <a:ln>
            <a:noFill/>
          </a:ln>
        </p:spPr>
      </p:pic>
      <p:pic>
        <p:nvPicPr>
          <p:cNvPr id="341" name="Google Shape;341;p39"/>
          <p:cNvPicPr preferRelativeResize="0"/>
          <p:nvPr/>
        </p:nvPicPr>
        <p:blipFill rotWithShape="1">
          <a:blip r:embed="rId5">
            <a:alphaModFix/>
          </a:blip>
          <a:srcRect b="35115" l="31360" r="52262" t="57515"/>
          <a:stretch/>
        </p:blipFill>
        <p:spPr>
          <a:xfrm>
            <a:off x="2300441" y="4195685"/>
            <a:ext cx="4828327" cy="1201938"/>
          </a:xfrm>
          <a:prstGeom prst="rect">
            <a:avLst/>
          </a:prstGeom>
          <a:noFill/>
          <a:ln>
            <a:noFill/>
          </a:ln>
        </p:spPr>
      </p:pic>
      <p:pic>
        <p:nvPicPr>
          <p:cNvPr id="342" name="Google Shape;342;p39"/>
          <p:cNvPicPr preferRelativeResize="0"/>
          <p:nvPr/>
        </p:nvPicPr>
        <p:blipFill rotWithShape="1">
          <a:blip r:embed="rId6">
            <a:alphaModFix/>
          </a:blip>
          <a:srcRect b="36168" l="53855" r="18213" t="57515"/>
          <a:stretch/>
        </p:blipFill>
        <p:spPr>
          <a:xfrm>
            <a:off x="2136539" y="5225191"/>
            <a:ext cx="6861314" cy="962669"/>
          </a:xfrm>
          <a:prstGeom prst="rect">
            <a:avLst/>
          </a:prstGeom>
          <a:noFill/>
          <a:ln>
            <a:noFill/>
          </a:ln>
        </p:spPr>
      </p:pic>
      <p:sp>
        <p:nvSpPr>
          <p:cNvPr id="343" name="Google Shape;343;p39"/>
          <p:cNvSpPr/>
          <p:nvPr/>
        </p:nvSpPr>
        <p:spPr>
          <a:xfrm>
            <a:off x="1857555" y="6173436"/>
            <a:ext cx="900310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rgbClr val="000000"/>
                </a:solidFill>
                <a:latin typeface="Times New Roman"/>
                <a:ea typeface="Times New Roman"/>
                <a:cs typeface="Times New Roman"/>
                <a:sym typeface="Times New Roman"/>
              </a:rPr>
              <a:t>Дасгал ажлууд, Э.Зулцэцэг, Сибилеус программаар бэлдсэн хувилбар 6</a:t>
            </a:r>
            <a:endParaRPr sz="1800">
              <a:solidFill>
                <a:schemeClr val="dk1"/>
              </a:solidFill>
              <a:latin typeface="Rockwell"/>
              <a:ea typeface="Rockwell"/>
              <a:cs typeface="Rockwell"/>
              <a:sym typeface="Rockwell"/>
            </a:endParaRPr>
          </a:p>
        </p:txBody>
      </p:sp>
    </p:spTree>
  </p:cSld>
  <p:clrMapOvr>
    <a:masterClrMapping/>
  </p:clrMapOvr>
  <p:transition spd="slow">
    <p:push/>
  </p:transition>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pic>
        <p:nvPicPr>
          <p:cNvPr id="348" name="Google Shape;348;p40"/>
          <p:cNvPicPr preferRelativeResize="0"/>
          <p:nvPr>
            <p:ph idx="1" type="body"/>
          </p:nvPr>
        </p:nvPicPr>
        <p:blipFill rotWithShape="1">
          <a:blip r:embed="rId3">
            <a:alphaModFix/>
          </a:blip>
          <a:srcRect b="54922" l="32816" r="4973" t="28902"/>
          <a:stretch/>
        </p:blipFill>
        <p:spPr>
          <a:xfrm>
            <a:off x="526817" y="329214"/>
            <a:ext cx="10107310" cy="1478280"/>
          </a:xfrm>
          <a:prstGeom prst="rect">
            <a:avLst/>
          </a:prstGeom>
          <a:noFill/>
          <a:ln>
            <a:noFill/>
          </a:ln>
        </p:spPr>
      </p:pic>
      <p:pic>
        <p:nvPicPr>
          <p:cNvPr id="349" name="Google Shape;349;p40"/>
          <p:cNvPicPr preferRelativeResize="0"/>
          <p:nvPr/>
        </p:nvPicPr>
        <p:blipFill rotWithShape="1">
          <a:blip r:embed="rId4">
            <a:alphaModFix/>
          </a:blip>
          <a:srcRect b="61334" l="34625" r="7124" t="25555"/>
          <a:stretch/>
        </p:blipFill>
        <p:spPr>
          <a:xfrm>
            <a:off x="391632" y="1584920"/>
            <a:ext cx="11194426" cy="1417320"/>
          </a:xfrm>
          <a:prstGeom prst="rect">
            <a:avLst/>
          </a:prstGeom>
          <a:noFill/>
          <a:ln>
            <a:noFill/>
          </a:ln>
        </p:spPr>
      </p:pic>
      <p:pic>
        <p:nvPicPr>
          <p:cNvPr id="350" name="Google Shape;350;p40"/>
          <p:cNvPicPr preferRelativeResize="0"/>
          <p:nvPr/>
        </p:nvPicPr>
        <p:blipFill rotWithShape="1">
          <a:blip r:embed="rId5">
            <a:alphaModFix/>
          </a:blip>
          <a:srcRect b="54444" l="31125" r="4091" t="31777"/>
          <a:stretch/>
        </p:blipFill>
        <p:spPr>
          <a:xfrm>
            <a:off x="683581" y="3132520"/>
            <a:ext cx="11336258" cy="1417320"/>
          </a:xfrm>
          <a:prstGeom prst="rect">
            <a:avLst/>
          </a:prstGeom>
          <a:noFill/>
          <a:ln>
            <a:noFill/>
          </a:ln>
        </p:spPr>
      </p:pic>
      <p:pic>
        <p:nvPicPr>
          <p:cNvPr id="351" name="Google Shape;351;p40"/>
          <p:cNvPicPr preferRelativeResize="0"/>
          <p:nvPr/>
        </p:nvPicPr>
        <p:blipFill rotWithShape="1">
          <a:blip r:embed="rId6">
            <a:alphaModFix/>
          </a:blip>
          <a:srcRect b="66666" l="38250" r="11625" t="22000"/>
          <a:stretch/>
        </p:blipFill>
        <p:spPr>
          <a:xfrm>
            <a:off x="391631" y="4680120"/>
            <a:ext cx="11408735" cy="1450986"/>
          </a:xfrm>
          <a:prstGeom prst="rect">
            <a:avLst/>
          </a:prstGeom>
          <a:noFill/>
          <a:ln>
            <a:noFill/>
          </a:ln>
        </p:spPr>
      </p:pic>
      <p:sp>
        <p:nvSpPr>
          <p:cNvPr id="352" name="Google Shape;352;p40"/>
          <p:cNvSpPr txBox="1"/>
          <p:nvPr/>
        </p:nvSpPr>
        <p:spPr>
          <a:xfrm>
            <a:off x="168676" y="452761"/>
            <a:ext cx="621437"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mn-MN" sz="4000">
                <a:solidFill>
                  <a:schemeClr val="dk1"/>
                </a:solidFill>
                <a:latin typeface="Times New Roman"/>
                <a:ea typeface="Times New Roman"/>
                <a:cs typeface="Times New Roman"/>
                <a:sym typeface="Times New Roman"/>
              </a:rPr>
              <a:t>a)</a:t>
            </a:r>
            <a:endParaRPr/>
          </a:p>
        </p:txBody>
      </p:sp>
      <p:sp>
        <p:nvSpPr>
          <p:cNvPr id="353" name="Google Shape;353;p40"/>
          <p:cNvSpPr txBox="1"/>
          <p:nvPr/>
        </p:nvSpPr>
        <p:spPr>
          <a:xfrm>
            <a:off x="168674" y="1836720"/>
            <a:ext cx="754604"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mn-MN" sz="4000">
                <a:solidFill>
                  <a:schemeClr val="dk1"/>
                </a:solidFill>
                <a:latin typeface="Times New Roman"/>
                <a:ea typeface="Times New Roman"/>
                <a:cs typeface="Times New Roman"/>
                <a:sym typeface="Times New Roman"/>
              </a:rPr>
              <a:t>b)</a:t>
            </a:r>
            <a:endParaRPr/>
          </a:p>
        </p:txBody>
      </p:sp>
      <p:sp>
        <p:nvSpPr>
          <p:cNvPr id="354" name="Google Shape;354;p40"/>
          <p:cNvSpPr txBox="1"/>
          <p:nvPr/>
        </p:nvSpPr>
        <p:spPr>
          <a:xfrm>
            <a:off x="168675" y="3384320"/>
            <a:ext cx="621437"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mn-MN" sz="4000">
                <a:solidFill>
                  <a:schemeClr val="dk1"/>
                </a:solidFill>
                <a:latin typeface="Times New Roman"/>
                <a:ea typeface="Times New Roman"/>
                <a:cs typeface="Times New Roman"/>
                <a:sym typeface="Times New Roman"/>
              </a:rPr>
              <a:t>c)</a:t>
            </a:r>
            <a:endParaRPr/>
          </a:p>
        </p:txBody>
      </p:sp>
      <p:sp>
        <p:nvSpPr>
          <p:cNvPr id="355" name="Google Shape;355;p40"/>
          <p:cNvSpPr txBox="1"/>
          <p:nvPr/>
        </p:nvSpPr>
        <p:spPr>
          <a:xfrm>
            <a:off x="168676" y="4919137"/>
            <a:ext cx="754602"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mn-MN" sz="4000">
                <a:solidFill>
                  <a:schemeClr val="dk1"/>
                </a:solidFill>
                <a:latin typeface="Times New Roman"/>
                <a:ea typeface="Times New Roman"/>
                <a:cs typeface="Times New Roman"/>
                <a:sym typeface="Times New Roman"/>
              </a:rPr>
              <a:t>d)</a:t>
            </a:r>
            <a:endParaRPr/>
          </a:p>
        </p:txBody>
      </p:sp>
      <p:sp>
        <p:nvSpPr>
          <p:cNvPr id="356" name="Google Shape;356;p40"/>
          <p:cNvSpPr/>
          <p:nvPr/>
        </p:nvSpPr>
        <p:spPr>
          <a:xfrm>
            <a:off x="2267984" y="6131106"/>
            <a:ext cx="744172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mn-MN" sz="1800">
                <a:solidFill>
                  <a:srgbClr val="000000"/>
                </a:solidFill>
                <a:latin typeface="Times New Roman"/>
                <a:ea typeface="Times New Roman"/>
                <a:cs typeface="Times New Roman"/>
                <a:sym typeface="Times New Roman"/>
              </a:rPr>
              <a:t>Дасгал ажлууд, Э.Зулцэцэг, Сибилеус программаар бэлдсэн хувилбар 7</a:t>
            </a:r>
            <a:endParaRPr sz="1800">
              <a:solidFill>
                <a:schemeClr val="dk1"/>
              </a:solidFill>
              <a:latin typeface="Rockwell"/>
              <a:ea typeface="Rockwell"/>
              <a:cs typeface="Rockwell"/>
              <a:sym typeface="Rockwell"/>
            </a:endParaRPr>
          </a:p>
        </p:txBody>
      </p:sp>
    </p:spTree>
  </p:cSld>
  <p:clrMapOvr>
    <a:masterClrMapping/>
  </p:clrMapOvr>
  <p:transition spd="slow">
    <p:push/>
  </p:transition>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0" name="Shape 360"/>
        <p:cNvGrpSpPr/>
        <p:nvPr/>
      </p:nvGrpSpPr>
      <p:grpSpPr>
        <a:xfrm>
          <a:off x="0" y="0"/>
          <a:ext cx="0" cy="0"/>
          <a:chOff x="0" y="0"/>
          <a:chExt cx="0" cy="0"/>
        </a:xfrm>
      </p:grpSpPr>
      <p:sp>
        <p:nvSpPr>
          <p:cNvPr id="361" name="Google Shape;361;p41"/>
          <p:cNvSpPr txBox="1"/>
          <p:nvPr>
            <p:ph type="title"/>
          </p:nvPr>
        </p:nvSpPr>
        <p:spPr>
          <a:xfrm>
            <a:off x="1069848" y="484631"/>
            <a:ext cx="10058400" cy="4018357"/>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SzPts val="5400"/>
              <a:buFont typeface="Rockwell"/>
              <a:buNone/>
            </a:pPr>
            <a:r>
              <a:rPr lang="mn-MN"/>
              <a:t>АНХААРАЛ ХАНДУУЛСАНД БАЯРЛАЛАА</a:t>
            </a:r>
            <a:br>
              <a:rPr lang="mn-MN"/>
            </a:br>
            <a:r>
              <a:rPr lang="mn-MN">
                <a:solidFill>
                  <a:schemeClr val="accent1"/>
                </a:solidFill>
              </a:rPr>
              <a:t>“</a:t>
            </a:r>
            <a:r>
              <a:rPr b="1" lang="mn-MN">
                <a:solidFill>
                  <a:srgbClr val="C00000"/>
                </a:solidFill>
              </a:rPr>
              <a:t>ХӨГЖИМ БОЛ ҮЛ ҮЗЭГДЭХ ЕРТӨНЦИЙН ЦУУРАЙ ЮМ”</a:t>
            </a:r>
            <a:br>
              <a:rPr b="1" lang="mn-MN">
                <a:solidFill>
                  <a:srgbClr val="C00000"/>
                </a:solidFill>
              </a:rPr>
            </a:br>
            <a:r>
              <a:rPr lang="mn-MN">
                <a:solidFill>
                  <a:schemeClr val="accent1"/>
                </a:solidFill>
              </a:rPr>
              <a:t> ЖУЗЕППЕ МАЗЗИНИ</a:t>
            </a:r>
            <a:endParaRPr>
              <a:solidFill>
                <a:schemeClr val="accent1"/>
              </a:solidFill>
            </a:endParaRPr>
          </a:p>
        </p:txBody>
      </p:sp>
    </p:spTree>
  </p:cSld>
  <p:clrMapOvr>
    <a:masterClrMapping/>
  </p:clrMapOvr>
  <p:transition spd="slow">
    <p:push/>
  </p:transition>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Wood Type">
  <a:themeElements>
    <a:clrScheme name="Wood Type">
      <a:dk1>
        <a:srgbClr val="000000"/>
      </a:dk1>
      <a:lt1>
        <a:srgbClr val="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2022-04-01T03:54:34Z</dcterms:created>
  <dc:creator>User</dc:creator>
</cp:coreProperties>
</file>