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  <p:sldId id="265" r:id="rId11"/>
    <p:sldId id="266" r:id="rId12"/>
    <p:sldId id="267" r:id="rId13"/>
    <p:sldId id="268" r:id="rId14"/>
    <p:sldId id="269" r:id="rId15"/>
    <p:sldId id="272" r:id="rId16"/>
    <p:sldId id="271" r:id="rId17"/>
    <p:sldId id="275" r:id="rId18"/>
    <p:sldId id="276" r:id="rId19"/>
    <p:sldId id="277" r:id="rId20"/>
    <p:sldId id="278" r:id="rId21"/>
    <p:sldId id="273" r:id="rId22"/>
    <p:sldId id="274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6197"/>
  </p:normalViewPr>
  <p:slideViewPr>
    <p:cSldViewPr snapToGrid="0" snapToObjects="1">
      <p:cViewPr varScale="1">
        <p:scale>
          <a:sx n="90" d="100"/>
          <a:sy n="90" d="100"/>
        </p:scale>
        <p:origin x="232" y="9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07913A-1BC2-4DE8-A3F4-6E6C9CB4472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A0B1488-5935-45D0-BA86-D5DCBA0C6A9D}">
      <dgm:prSet/>
      <dgm:spPr/>
      <dgm:t>
        <a:bodyPr/>
        <a:lstStyle/>
        <a:p>
          <a:r>
            <a:rPr lang="en-US" dirty="0"/>
            <a:t>To understand the </a:t>
          </a:r>
          <a:r>
            <a:rPr lang="en-US" b="1" dirty="0"/>
            <a:t>information</a:t>
          </a:r>
          <a:r>
            <a:rPr lang="en-US" dirty="0"/>
            <a:t> system</a:t>
          </a:r>
        </a:p>
      </dgm:t>
    </dgm:pt>
    <dgm:pt modelId="{9C929129-0CF0-4603-964A-5B190FFEFC45}" type="parTrans" cxnId="{FA6C6B00-48ED-402C-B812-29819A63DED8}">
      <dgm:prSet/>
      <dgm:spPr/>
      <dgm:t>
        <a:bodyPr/>
        <a:lstStyle/>
        <a:p>
          <a:endParaRPr lang="en-US"/>
        </a:p>
      </dgm:t>
    </dgm:pt>
    <dgm:pt modelId="{7DECD858-D025-4134-ABDD-3FAB68EC0F0E}" type="sibTrans" cxnId="{FA6C6B00-48ED-402C-B812-29819A63DED8}">
      <dgm:prSet/>
      <dgm:spPr/>
      <dgm:t>
        <a:bodyPr/>
        <a:lstStyle/>
        <a:p>
          <a:endParaRPr lang="en-US"/>
        </a:p>
      </dgm:t>
    </dgm:pt>
    <dgm:pt modelId="{4E4396C6-C0BF-43A4-BF44-27334F8692E8}">
      <dgm:prSet/>
      <dgm:spPr/>
      <dgm:t>
        <a:bodyPr/>
        <a:lstStyle/>
        <a:p>
          <a:r>
            <a:rPr lang="en-US" b="1"/>
            <a:t>What are the resources </a:t>
          </a:r>
          <a:r>
            <a:rPr lang="en-US"/>
            <a:t>needed to management Today’s business</a:t>
          </a:r>
        </a:p>
      </dgm:t>
    </dgm:pt>
    <dgm:pt modelId="{EAF7C568-1C7A-49DB-B81F-04EC21D98E99}" type="parTrans" cxnId="{E06C1F96-DC59-410D-B49B-428CC6BE3033}">
      <dgm:prSet/>
      <dgm:spPr/>
      <dgm:t>
        <a:bodyPr/>
        <a:lstStyle/>
        <a:p>
          <a:endParaRPr lang="en-US"/>
        </a:p>
      </dgm:t>
    </dgm:pt>
    <dgm:pt modelId="{46910300-5847-4686-B9E4-E3189B6AAE99}" type="sibTrans" cxnId="{E06C1F96-DC59-410D-B49B-428CC6BE3033}">
      <dgm:prSet/>
      <dgm:spPr/>
      <dgm:t>
        <a:bodyPr/>
        <a:lstStyle/>
        <a:p>
          <a:endParaRPr lang="en-US"/>
        </a:p>
      </dgm:t>
    </dgm:pt>
    <dgm:pt modelId="{6C88932C-5379-4301-802D-787827EA2F3D}">
      <dgm:prSet/>
      <dgm:spPr/>
      <dgm:t>
        <a:bodyPr/>
        <a:lstStyle/>
        <a:p>
          <a:r>
            <a:rPr lang="en-US"/>
            <a:t>Role of information system in business transformation</a:t>
          </a:r>
        </a:p>
      </dgm:t>
    </dgm:pt>
    <dgm:pt modelId="{90A29854-A395-4555-B60C-B1A428693924}" type="parTrans" cxnId="{88B1F825-9F56-4637-808E-C82D7C13E2A8}">
      <dgm:prSet/>
      <dgm:spPr/>
      <dgm:t>
        <a:bodyPr/>
        <a:lstStyle/>
        <a:p>
          <a:endParaRPr lang="en-US"/>
        </a:p>
      </dgm:t>
    </dgm:pt>
    <dgm:pt modelId="{0F165FC9-64F4-4DC9-AE21-DCA4C3078FD5}" type="sibTrans" cxnId="{88B1F825-9F56-4637-808E-C82D7C13E2A8}">
      <dgm:prSet/>
      <dgm:spPr/>
      <dgm:t>
        <a:bodyPr/>
        <a:lstStyle/>
        <a:p>
          <a:endParaRPr lang="en-US"/>
        </a:p>
      </dgm:t>
    </dgm:pt>
    <dgm:pt modelId="{5250135C-D799-40D9-89AC-EFEDF5ACDB5E}">
      <dgm:prSet/>
      <dgm:spPr/>
      <dgm:t>
        <a:bodyPr/>
        <a:lstStyle/>
        <a:p>
          <a:r>
            <a:rPr lang="en-US" dirty="0"/>
            <a:t>Essential information system for </a:t>
          </a:r>
          <a:r>
            <a:rPr lang="en-US" b="1" dirty="0"/>
            <a:t>managing </a:t>
          </a:r>
          <a:r>
            <a:rPr lang="en-US" dirty="0"/>
            <a:t>today’s business</a:t>
          </a:r>
        </a:p>
      </dgm:t>
    </dgm:pt>
    <dgm:pt modelId="{E090BA83-DCD1-4C2E-9EDE-654E2D326F52}" type="parTrans" cxnId="{151381E1-C5EB-4C4B-A440-527DAEB94A49}">
      <dgm:prSet/>
      <dgm:spPr/>
      <dgm:t>
        <a:bodyPr/>
        <a:lstStyle/>
        <a:p>
          <a:endParaRPr lang="en-US"/>
        </a:p>
      </dgm:t>
    </dgm:pt>
    <dgm:pt modelId="{D7D5417E-429A-4889-9C59-D34FF758F85C}" type="sibTrans" cxnId="{151381E1-C5EB-4C4B-A440-527DAEB94A49}">
      <dgm:prSet/>
      <dgm:spPr/>
      <dgm:t>
        <a:bodyPr/>
        <a:lstStyle/>
        <a:p>
          <a:endParaRPr lang="en-US"/>
        </a:p>
      </dgm:t>
    </dgm:pt>
    <dgm:pt modelId="{709985C1-9055-4841-823C-E217D9E95564}" type="pres">
      <dgm:prSet presAssocID="{0E07913A-1BC2-4DE8-A3F4-6E6C9CB44723}" presName="vert0" presStyleCnt="0">
        <dgm:presLayoutVars>
          <dgm:dir/>
          <dgm:animOne val="branch"/>
          <dgm:animLvl val="lvl"/>
        </dgm:presLayoutVars>
      </dgm:prSet>
      <dgm:spPr/>
    </dgm:pt>
    <dgm:pt modelId="{49F02595-90A8-A74E-9BE5-583A188FE8EE}" type="pres">
      <dgm:prSet presAssocID="{BA0B1488-5935-45D0-BA86-D5DCBA0C6A9D}" presName="thickLine" presStyleLbl="alignNode1" presStyleIdx="0" presStyleCnt="4"/>
      <dgm:spPr/>
    </dgm:pt>
    <dgm:pt modelId="{D4FB2A4A-277D-4240-AF37-6C278AAD8997}" type="pres">
      <dgm:prSet presAssocID="{BA0B1488-5935-45D0-BA86-D5DCBA0C6A9D}" presName="horz1" presStyleCnt="0"/>
      <dgm:spPr/>
    </dgm:pt>
    <dgm:pt modelId="{5560B764-193E-5E45-82CF-F5976CAD6687}" type="pres">
      <dgm:prSet presAssocID="{BA0B1488-5935-45D0-BA86-D5DCBA0C6A9D}" presName="tx1" presStyleLbl="revTx" presStyleIdx="0" presStyleCnt="4"/>
      <dgm:spPr/>
    </dgm:pt>
    <dgm:pt modelId="{6E1287A8-C5BB-7744-8E4F-8B0EAE799202}" type="pres">
      <dgm:prSet presAssocID="{BA0B1488-5935-45D0-BA86-D5DCBA0C6A9D}" presName="vert1" presStyleCnt="0"/>
      <dgm:spPr/>
    </dgm:pt>
    <dgm:pt modelId="{9125EA72-8F82-BA44-AC40-5BA89D6359CA}" type="pres">
      <dgm:prSet presAssocID="{4E4396C6-C0BF-43A4-BF44-27334F8692E8}" presName="thickLine" presStyleLbl="alignNode1" presStyleIdx="1" presStyleCnt="4"/>
      <dgm:spPr/>
    </dgm:pt>
    <dgm:pt modelId="{14544B6D-D05A-D742-ACFD-D8F5A4D9AD2E}" type="pres">
      <dgm:prSet presAssocID="{4E4396C6-C0BF-43A4-BF44-27334F8692E8}" presName="horz1" presStyleCnt="0"/>
      <dgm:spPr/>
    </dgm:pt>
    <dgm:pt modelId="{8230F966-62A1-6249-9748-0F01C6685223}" type="pres">
      <dgm:prSet presAssocID="{4E4396C6-C0BF-43A4-BF44-27334F8692E8}" presName="tx1" presStyleLbl="revTx" presStyleIdx="1" presStyleCnt="4"/>
      <dgm:spPr/>
    </dgm:pt>
    <dgm:pt modelId="{03EA8F16-1012-4147-B64F-59A2D8CB9446}" type="pres">
      <dgm:prSet presAssocID="{4E4396C6-C0BF-43A4-BF44-27334F8692E8}" presName="vert1" presStyleCnt="0"/>
      <dgm:spPr/>
    </dgm:pt>
    <dgm:pt modelId="{08D66A3B-BDE5-F949-9C1F-C0B78984304E}" type="pres">
      <dgm:prSet presAssocID="{6C88932C-5379-4301-802D-787827EA2F3D}" presName="thickLine" presStyleLbl="alignNode1" presStyleIdx="2" presStyleCnt="4"/>
      <dgm:spPr/>
    </dgm:pt>
    <dgm:pt modelId="{07CB3487-77B8-C04B-9894-80651682B4EA}" type="pres">
      <dgm:prSet presAssocID="{6C88932C-5379-4301-802D-787827EA2F3D}" presName="horz1" presStyleCnt="0"/>
      <dgm:spPr/>
    </dgm:pt>
    <dgm:pt modelId="{D29F317A-89CB-4E4C-A77D-A36A0DB6E784}" type="pres">
      <dgm:prSet presAssocID="{6C88932C-5379-4301-802D-787827EA2F3D}" presName="tx1" presStyleLbl="revTx" presStyleIdx="2" presStyleCnt="4"/>
      <dgm:spPr/>
    </dgm:pt>
    <dgm:pt modelId="{AEA4B554-7512-C849-AC20-DA019879D343}" type="pres">
      <dgm:prSet presAssocID="{6C88932C-5379-4301-802D-787827EA2F3D}" presName="vert1" presStyleCnt="0"/>
      <dgm:spPr/>
    </dgm:pt>
    <dgm:pt modelId="{F0132D6B-41E1-6446-908C-B87AB807FB4D}" type="pres">
      <dgm:prSet presAssocID="{5250135C-D799-40D9-89AC-EFEDF5ACDB5E}" presName="thickLine" presStyleLbl="alignNode1" presStyleIdx="3" presStyleCnt="4"/>
      <dgm:spPr/>
    </dgm:pt>
    <dgm:pt modelId="{E68AE108-35B9-E845-8F83-44FE29DD30A6}" type="pres">
      <dgm:prSet presAssocID="{5250135C-D799-40D9-89AC-EFEDF5ACDB5E}" presName="horz1" presStyleCnt="0"/>
      <dgm:spPr/>
    </dgm:pt>
    <dgm:pt modelId="{F20F05C7-C264-B942-97D1-AC841FBE95DB}" type="pres">
      <dgm:prSet presAssocID="{5250135C-D799-40D9-89AC-EFEDF5ACDB5E}" presName="tx1" presStyleLbl="revTx" presStyleIdx="3" presStyleCnt="4"/>
      <dgm:spPr/>
    </dgm:pt>
    <dgm:pt modelId="{272962D5-A5EF-A44F-93EF-025F9C38D8A5}" type="pres">
      <dgm:prSet presAssocID="{5250135C-D799-40D9-89AC-EFEDF5ACDB5E}" presName="vert1" presStyleCnt="0"/>
      <dgm:spPr/>
    </dgm:pt>
  </dgm:ptLst>
  <dgm:cxnLst>
    <dgm:cxn modelId="{FA6C6B00-48ED-402C-B812-29819A63DED8}" srcId="{0E07913A-1BC2-4DE8-A3F4-6E6C9CB44723}" destId="{BA0B1488-5935-45D0-BA86-D5DCBA0C6A9D}" srcOrd="0" destOrd="0" parTransId="{9C929129-0CF0-4603-964A-5B190FFEFC45}" sibTransId="{7DECD858-D025-4134-ABDD-3FAB68EC0F0E}"/>
    <dgm:cxn modelId="{88B1F825-9F56-4637-808E-C82D7C13E2A8}" srcId="{0E07913A-1BC2-4DE8-A3F4-6E6C9CB44723}" destId="{6C88932C-5379-4301-802D-787827EA2F3D}" srcOrd="2" destOrd="0" parTransId="{90A29854-A395-4555-B60C-B1A428693924}" sibTransId="{0F165FC9-64F4-4DC9-AE21-DCA4C3078FD5}"/>
    <dgm:cxn modelId="{403FF32A-208D-5247-B068-06E6808180B1}" type="presOf" srcId="{5250135C-D799-40D9-89AC-EFEDF5ACDB5E}" destId="{F20F05C7-C264-B942-97D1-AC841FBE95DB}" srcOrd="0" destOrd="0" presId="urn:microsoft.com/office/officeart/2008/layout/LinedList"/>
    <dgm:cxn modelId="{7122B02C-9A3D-1E4D-AE39-D005D22EEC6C}" type="presOf" srcId="{4E4396C6-C0BF-43A4-BF44-27334F8692E8}" destId="{8230F966-62A1-6249-9748-0F01C6685223}" srcOrd="0" destOrd="0" presId="urn:microsoft.com/office/officeart/2008/layout/LinedList"/>
    <dgm:cxn modelId="{E06C1F96-DC59-410D-B49B-428CC6BE3033}" srcId="{0E07913A-1BC2-4DE8-A3F4-6E6C9CB44723}" destId="{4E4396C6-C0BF-43A4-BF44-27334F8692E8}" srcOrd="1" destOrd="0" parTransId="{EAF7C568-1C7A-49DB-B81F-04EC21D98E99}" sibTransId="{46910300-5847-4686-B9E4-E3189B6AAE99}"/>
    <dgm:cxn modelId="{A35FCD9F-7CD8-934C-A89C-DC5FC85C5715}" type="presOf" srcId="{6C88932C-5379-4301-802D-787827EA2F3D}" destId="{D29F317A-89CB-4E4C-A77D-A36A0DB6E784}" srcOrd="0" destOrd="0" presId="urn:microsoft.com/office/officeart/2008/layout/LinedList"/>
    <dgm:cxn modelId="{C9DBFEAD-2E41-6248-9587-94E3104B5957}" type="presOf" srcId="{0E07913A-1BC2-4DE8-A3F4-6E6C9CB44723}" destId="{709985C1-9055-4841-823C-E217D9E95564}" srcOrd="0" destOrd="0" presId="urn:microsoft.com/office/officeart/2008/layout/LinedList"/>
    <dgm:cxn modelId="{151381E1-C5EB-4C4B-A440-527DAEB94A49}" srcId="{0E07913A-1BC2-4DE8-A3F4-6E6C9CB44723}" destId="{5250135C-D799-40D9-89AC-EFEDF5ACDB5E}" srcOrd="3" destOrd="0" parTransId="{E090BA83-DCD1-4C2E-9EDE-654E2D326F52}" sibTransId="{D7D5417E-429A-4889-9C59-D34FF758F85C}"/>
    <dgm:cxn modelId="{1FF733E4-10B9-124F-99B8-F7B107655092}" type="presOf" srcId="{BA0B1488-5935-45D0-BA86-D5DCBA0C6A9D}" destId="{5560B764-193E-5E45-82CF-F5976CAD6687}" srcOrd="0" destOrd="0" presId="urn:microsoft.com/office/officeart/2008/layout/LinedList"/>
    <dgm:cxn modelId="{7BF2E0F1-66E8-6C45-98DE-AC3235F73EAC}" type="presParOf" srcId="{709985C1-9055-4841-823C-E217D9E95564}" destId="{49F02595-90A8-A74E-9BE5-583A188FE8EE}" srcOrd="0" destOrd="0" presId="urn:microsoft.com/office/officeart/2008/layout/LinedList"/>
    <dgm:cxn modelId="{27703CC1-5650-5647-8C79-5CA0B6C08F9F}" type="presParOf" srcId="{709985C1-9055-4841-823C-E217D9E95564}" destId="{D4FB2A4A-277D-4240-AF37-6C278AAD8997}" srcOrd="1" destOrd="0" presId="urn:microsoft.com/office/officeart/2008/layout/LinedList"/>
    <dgm:cxn modelId="{831C77DD-4CB2-6B4C-A085-0B499DAF89D1}" type="presParOf" srcId="{D4FB2A4A-277D-4240-AF37-6C278AAD8997}" destId="{5560B764-193E-5E45-82CF-F5976CAD6687}" srcOrd="0" destOrd="0" presId="urn:microsoft.com/office/officeart/2008/layout/LinedList"/>
    <dgm:cxn modelId="{7053BF7E-4C0D-CC47-9258-85BFDA25B916}" type="presParOf" srcId="{D4FB2A4A-277D-4240-AF37-6C278AAD8997}" destId="{6E1287A8-C5BB-7744-8E4F-8B0EAE799202}" srcOrd="1" destOrd="0" presId="urn:microsoft.com/office/officeart/2008/layout/LinedList"/>
    <dgm:cxn modelId="{D9D7C471-C21B-1446-BBF9-3EA36E94159F}" type="presParOf" srcId="{709985C1-9055-4841-823C-E217D9E95564}" destId="{9125EA72-8F82-BA44-AC40-5BA89D6359CA}" srcOrd="2" destOrd="0" presId="urn:microsoft.com/office/officeart/2008/layout/LinedList"/>
    <dgm:cxn modelId="{FEAE28E8-C3DD-574D-9AA0-0B3FD5CB037C}" type="presParOf" srcId="{709985C1-9055-4841-823C-E217D9E95564}" destId="{14544B6D-D05A-D742-ACFD-D8F5A4D9AD2E}" srcOrd="3" destOrd="0" presId="urn:microsoft.com/office/officeart/2008/layout/LinedList"/>
    <dgm:cxn modelId="{C95118BE-1A19-174B-A808-8604ABBCA352}" type="presParOf" srcId="{14544B6D-D05A-D742-ACFD-D8F5A4D9AD2E}" destId="{8230F966-62A1-6249-9748-0F01C6685223}" srcOrd="0" destOrd="0" presId="urn:microsoft.com/office/officeart/2008/layout/LinedList"/>
    <dgm:cxn modelId="{35AF7D93-75FB-0A4C-BDAE-8BC2D75E70E5}" type="presParOf" srcId="{14544B6D-D05A-D742-ACFD-D8F5A4D9AD2E}" destId="{03EA8F16-1012-4147-B64F-59A2D8CB9446}" srcOrd="1" destOrd="0" presId="urn:microsoft.com/office/officeart/2008/layout/LinedList"/>
    <dgm:cxn modelId="{C614B432-5FEB-2842-9A4F-2C58C0B3E631}" type="presParOf" srcId="{709985C1-9055-4841-823C-E217D9E95564}" destId="{08D66A3B-BDE5-F949-9C1F-C0B78984304E}" srcOrd="4" destOrd="0" presId="urn:microsoft.com/office/officeart/2008/layout/LinedList"/>
    <dgm:cxn modelId="{684BDBC2-D345-CE4F-9CCA-A2CE9FE62540}" type="presParOf" srcId="{709985C1-9055-4841-823C-E217D9E95564}" destId="{07CB3487-77B8-C04B-9894-80651682B4EA}" srcOrd="5" destOrd="0" presId="urn:microsoft.com/office/officeart/2008/layout/LinedList"/>
    <dgm:cxn modelId="{F19188BA-B0ED-2B43-8E19-235E01B4FFE0}" type="presParOf" srcId="{07CB3487-77B8-C04B-9894-80651682B4EA}" destId="{D29F317A-89CB-4E4C-A77D-A36A0DB6E784}" srcOrd="0" destOrd="0" presId="urn:microsoft.com/office/officeart/2008/layout/LinedList"/>
    <dgm:cxn modelId="{674EB863-DE0C-D24D-AC7D-33818122E196}" type="presParOf" srcId="{07CB3487-77B8-C04B-9894-80651682B4EA}" destId="{AEA4B554-7512-C849-AC20-DA019879D343}" srcOrd="1" destOrd="0" presId="urn:microsoft.com/office/officeart/2008/layout/LinedList"/>
    <dgm:cxn modelId="{C61120EC-5223-FC46-BD47-B331515C15E0}" type="presParOf" srcId="{709985C1-9055-4841-823C-E217D9E95564}" destId="{F0132D6B-41E1-6446-908C-B87AB807FB4D}" srcOrd="6" destOrd="0" presId="urn:microsoft.com/office/officeart/2008/layout/LinedList"/>
    <dgm:cxn modelId="{DEA2DA21-B987-0641-B6FC-92DCC11C4D17}" type="presParOf" srcId="{709985C1-9055-4841-823C-E217D9E95564}" destId="{E68AE108-35B9-E845-8F83-44FE29DD30A6}" srcOrd="7" destOrd="0" presId="urn:microsoft.com/office/officeart/2008/layout/LinedList"/>
    <dgm:cxn modelId="{3671BE23-8FCF-7949-8CF1-EDF45EDF44D7}" type="presParOf" srcId="{E68AE108-35B9-E845-8F83-44FE29DD30A6}" destId="{F20F05C7-C264-B942-97D1-AC841FBE95DB}" srcOrd="0" destOrd="0" presId="urn:microsoft.com/office/officeart/2008/layout/LinedList"/>
    <dgm:cxn modelId="{93D5BFBC-4FA8-C246-B529-687360BEFFC9}" type="presParOf" srcId="{E68AE108-35B9-E845-8F83-44FE29DD30A6}" destId="{272962D5-A5EF-A44F-93EF-025F9C38D8A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C9A1B0-3152-45C4-8D31-4594C9D84F8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0DC3946-1BAF-4CDE-AE29-09A18C366E5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Data are streams of raw facts representing events or objects</a:t>
          </a:r>
        </a:p>
      </dgm:t>
    </dgm:pt>
    <dgm:pt modelId="{03505F76-F9ED-4184-9732-8C2E505D09C4}" type="parTrans" cxnId="{5945D38C-FB66-4E0D-B3A8-5F205BC027B0}">
      <dgm:prSet/>
      <dgm:spPr/>
      <dgm:t>
        <a:bodyPr/>
        <a:lstStyle/>
        <a:p>
          <a:endParaRPr lang="en-US"/>
        </a:p>
      </dgm:t>
    </dgm:pt>
    <dgm:pt modelId="{71D90F3B-414C-4F55-AC27-8B5E6E51C0A3}" type="sibTrans" cxnId="{5945D38C-FB66-4E0D-B3A8-5F205BC027B0}">
      <dgm:prSet/>
      <dgm:spPr/>
      <dgm:t>
        <a:bodyPr/>
        <a:lstStyle/>
        <a:p>
          <a:endParaRPr lang="en-US"/>
        </a:p>
      </dgm:t>
    </dgm:pt>
    <dgm:pt modelId="{D2AAC7DC-6258-4767-AD6A-57C5C086B5D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Example: 156,157cm,90,Jokey, etc..</a:t>
          </a:r>
        </a:p>
      </dgm:t>
    </dgm:pt>
    <dgm:pt modelId="{3528A2BF-E4D1-4198-BBF8-3F41C3BAC29E}" type="parTrans" cxnId="{4ACF1D8B-5441-4DC2-8626-53DE561C65BA}">
      <dgm:prSet/>
      <dgm:spPr/>
      <dgm:t>
        <a:bodyPr/>
        <a:lstStyle/>
        <a:p>
          <a:endParaRPr lang="en-US"/>
        </a:p>
      </dgm:t>
    </dgm:pt>
    <dgm:pt modelId="{00C3857C-F9DB-4F41-A018-4466B757EAD9}" type="sibTrans" cxnId="{4ACF1D8B-5441-4DC2-8626-53DE561C65BA}">
      <dgm:prSet/>
      <dgm:spPr/>
      <dgm:t>
        <a:bodyPr/>
        <a:lstStyle/>
        <a:p>
          <a:endParaRPr lang="en-US"/>
        </a:p>
      </dgm:t>
    </dgm:pt>
    <dgm:pt modelId="{22F4BD62-32C9-4878-B590-5AE70F7B98E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Information is defined as processed data</a:t>
          </a:r>
        </a:p>
      </dgm:t>
    </dgm:pt>
    <dgm:pt modelId="{F2FD20B4-9541-4009-AAC5-4C47BD326B6D}" type="parTrans" cxnId="{45F9BE91-4DA9-4E4E-9122-4C528F0E4ECF}">
      <dgm:prSet/>
      <dgm:spPr/>
      <dgm:t>
        <a:bodyPr/>
        <a:lstStyle/>
        <a:p>
          <a:endParaRPr lang="en-US"/>
        </a:p>
      </dgm:t>
    </dgm:pt>
    <dgm:pt modelId="{801BC080-0001-448B-9D59-3D52E9BD571D}" type="sibTrans" cxnId="{45F9BE91-4DA9-4E4E-9122-4C528F0E4ECF}">
      <dgm:prSet/>
      <dgm:spPr/>
      <dgm:t>
        <a:bodyPr/>
        <a:lstStyle/>
        <a:p>
          <a:endParaRPr lang="en-US"/>
        </a:p>
      </dgm:t>
    </dgm:pt>
    <dgm:pt modelId="{A2C1A3E4-8085-406A-9C90-75343E70036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Information means data that have been shaped into a form that is meaningful and useful </a:t>
          </a:r>
        </a:p>
      </dgm:t>
    </dgm:pt>
    <dgm:pt modelId="{78A14262-6A73-48FC-8AC2-2D062050E3FA}" type="parTrans" cxnId="{8F633385-ECB5-4D82-AD95-1579B3010C7B}">
      <dgm:prSet/>
      <dgm:spPr/>
      <dgm:t>
        <a:bodyPr/>
        <a:lstStyle/>
        <a:p>
          <a:endParaRPr lang="en-US"/>
        </a:p>
      </dgm:t>
    </dgm:pt>
    <dgm:pt modelId="{632FE66E-2CD1-4F20-9FBA-5B966E54DC7F}" type="sibTrans" cxnId="{8F633385-ECB5-4D82-AD95-1579B3010C7B}">
      <dgm:prSet/>
      <dgm:spPr/>
      <dgm:t>
        <a:bodyPr/>
        <a:lstStyle/>
        <a:p>
          <a:endParaRPr lang="en-US"/>
        </a:p>
      </dgm:t>
    </dgm:pt>
    <dgm:pt modelId="{5B081981-7708-4863-91A5-BA6D81A6AE3F}" type="pres">
      <dgm:prSet presAssocID="{D3C9A1B0-3152-45C4-8D31-4594C9D84F81}" presName="root" presStyleCnt="0">
        <dgm:presLayoutVars>
          <dgm:dir/>
          <dgm:resizeHandles val="exact"/>
        </dgm:presLayoutVars>
      </dgm:prSet>
      <dgm:spPr/>
    </dgm:pt>
    <dgm:pt modelId="{6C350F8A-71AE-4ED2-9140-6F5AC04FD8DB}" type="pres">
      <dgm:prSet presAssocID="{C0DC3946-1BAF-4CDE-AE29-09A18C366E59}" presName="compNode" presStyleCnt="0"/>
      <dgm:spPr/>
    </dgm:pt>
    <dgm:pt modelId="{4864D2B6-8A41-4285-A609-BCA3DC02B55D}" type="pres">
      <dgm:prSet presAssocID="{C0DC3946-1BAF-4CDE-AE29-09A18C366E59}" presName="bgRect" presStyleLbl="bgShp" presStyleIdx="0" presStyleCnt="3"/>
      <dgm:spPr/>
    </dgm:pt>
    <dgm:pt modelId="{B8A1DC9F-FB4E-483C-B111-2AB9E0B19D7E}" type="pres">
      <dgm:prSet presAssocID="{C0DC3946-1BAF-4CDE-AE29-09A18C366E5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D4AFE3D3-A37B-4391-92B2-E19FC95ACF35}" type="pres">
      <dgm:prSet presAssocID="{C0DC3946-1BAF-4CDE-AE29-09A18C366E59}" presName="spaceRect" presStyleCnt="0"/>
      <dgm:spPr/>
    </dgm:pt>
    <dgm:pt modelId="{F49CB9D8-7205-4882-A2A9-1EC5C2863316}" type="pres">
      <dgm:prSet presAssocID="{C0DC3946-1BAF-4CDE-AE29-09A18C366E59}" presName="parTx" presStyleLbl="revTx" presStyleIdx="0" presStyleCnt="4">
        <dgm:presLayoutVars>
          <dgm:chMax val="0"/>
          <dgm:chPref val="0"/>
        </dgm:presLayoutVars>
      </dgm:prSet>
      <dgm:spPr/>
    </dgm:pt>
    <dgm:pt modelId="{C1D6A2A7-0205-4CC4-AFC2-A145FAE4AD73}" type="pres">
      <dgm:prSet presAssocID="{C0DC3946-1BAF-4CDE-AE29-09A18C366E59}" presName="desTx" presStyleLbl="revTx" presStyleIdx="1" presStyleCnt="4">
        <dgm:presLayoutVars/>
      </dgm:prSet>
      <dgm:spPr/>
    </dgm:pt>
    <dgm:pt modelId="{0B3DBD22-C284-48C7-9A5C-76B2615B9B32}" type="pres">
      <dgm:prSet presAssocID="{71D90F3B-414C-4F55-AC27-8B5E6E51C0A3}" presName="sibTrans" presStyleCnt="0"/>
      <dgm:spPr/>
    </dgm:pt>
    <dgm:pt modelId="{86C7B9BE-8DD0-42F7-84FF-ADA18B1AE6E9}" type="pres">
      <dgm:prSet presAssocID="{22F4BD62-32C9-4878-B590-5AE70F7B98E9}" presName="compNode" presStyleCnt="0"/>
      <dgm:spPr/>
    </dgm:pt>
    <dgm:pt modelId="{A618F6D3-ADDD-490A-A822-AF57F9572CDE}" type="pres">
      <dgm:prSet presAssocID="{22F4BD62-32C9-4878-B590-5AE70F7B98E9}" presName="bgRect" presStyleLbl="bgShp" presStyleIdx="1" presStyleCnt="3"/>
      <dgm:spPr/>
    </dgm:pt>
    <dgm:pt modelId="{7B35596B-B797-4349-AB60-BE1CC0322901}" type="pres">
      <dgm:prSet presAssocID="{22F4BD62-32C9-4878-B590-5AE70F7B98E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9E2D447E-A580-4FBE-9E5C-8F6F287A1B4D}" type="pres">
      <dgm:prSet presAssocID="{22F4BD62-32C9-4878-B590-5AE70F7B98E9}" presName="spaceRect" presStyleCnt="0"/>
      <dgm:spPr/>
    </dgm:pt>
    <dgm:pt modelId="{731A1E1C-79CA-4DB9-A21A-2BD989FE0EAE}" type="pres">
      <dgm:prSet presAssocID="{22F4BD62-32C9-4878-B590-5AE70F7B98E9}" presName="parTx" presStyleLbl="revTx" presStyleIdx="2" presStyleCnt="4">
        <dgm:presLayoutVars>
          <dgm:chMax val="0"/>
          <dgm:chPref val="0"/>
        </dgm:presLayoutVars>
      </dgm:prSet>
      <dgm:spPr/>
    </dgm:pt>
    <dgm:pt modelId="{E211832C-1D99-4A02-98F7-62EBCCD4C6C4}" type="pres">
      <dgm:prSet presAssocID="{801BC080-0001-448B-9D59-3D52E9BD571D}" presName="sibTrans" presStyleCnt="0"/>
      <dgm:spPr/>
    </dgm:pt>
    <dgm:pt modelId="{58856AA0-743E-4C02-A39F-65DF3A4B8DE9}" type="pres">
      <dgm:prSet presAssocID="{A2C1A3E4-8085-406A-9C90-75343E700362}" presName="compNode" presStyleCnt="0"/>
      <dgm:spPr/>
    </dgm:pt>
    <dgm:pt modelId="{D944A800-0802-4C77-AEE7-FEBBDB0AE857}" type="pres">
      <dgm:prSet presAssocID="{A2C1A3E4-8085-406A-9C90-75343E700362}" presName="bgRect" presStyleLbl="bgShp" presStyleIdx="2" presStyleCnt="3"/>
      <dgm:spPr/>
    </dgm:pt>
    <dgm:pt modelId="{53CCB6F9-4D6C-4AE9-AE80-D8A9DF4CAC33}" type="pres">
      <dgm:prSet presAssocID="{A2C1A3E4-8085-406A-9C90-75343E70036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AA06A5F-B28A-400A-8233-52C7C2532060}" type="pres">
      <dgm:prSet presAssocID="{A2C1A3E4-8085-406A-9C90-75343E700362}" presName="spaceRect" presStyleCnt="0"/>
      <dgm:spPr/>
    </dgm:pt>
    <dgm:pt modelId="{BDDC2525-C1EF-44A8-B6A3-A670E7A3FCDD}" type="pres">
      <dgm:prSet presAssocID="{A2C1A3E4-8085-406A-9C90-75343E70036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04AE815-7706-4146-8189-3CF7DEFD6A63}" type="presOf" srcId="{A2C1A3E4-8085-406A-9C90-75343E700362}" destId="{BDDC2525-C1EF-44A8-B6A3-A670E7A3FCDD}" srcOrd="0" destOrd="0" presId="urn:microsoft.com/office/officeart/2018/2/layout/IconVerticalSolidList"/>
    <dgm:cxn modelId="{F9BEB94A-2F97-4709-84F4-BA5AD0A01716}" type="presOf" srcId="{D3C9A1B0-3152-45C4-8D31-4594C9D84F81}" destId="{5B081981-7708-4863-91A5-BA6D81A6AE3F}" srcOrd="0" destOrd="0" presId="urn:microsoft.com/office/officeart/2018/2/layout/IconVerticalSolidList"/>
    <dgm:cxn modelId="{65067561-1D3A-4D68-BAD4-159EA4100174}" type="presOf" srcId="{D2AAC7DC-6258-4767-AD6A-57C5C086B5D1}" destId="{C1D6A2A7-0205-4CC4-AFC2-A145FAE4AD73}" srcOrd="0" destOrd="0" presId="urn:microsoft.com/office/officeart/2018/2/layout/IconVerticalSolidList"/>
    <dgm:cxn modelId="{8F633385-ECB5-4D82-AD95-1579B3010C7B}" srcId="{D3C9A1B0-3152-45C4-8D31-4594C9D84F81}" destId="{A2C1A3E4-8085-406A-9C90-75343E700362}" srcOrd="2" destOrd="0" parTransId="{78A14262-6A73-48FC-8AC2-2D062050E3FA}" sibTransId="{632FE66E-2CD1-4F20-9FBA-5B966E54DC7F}"/>
    <dgm:cxn modelId="{4ACF1D8B-5441-4DC2-8626-53DE561C65BA}" srcId="{C0DC3946-1BAF-4CDE-AE29-09A18C366E59}" destId="{D2AAC7DC-6258-4767-AD6A-57C5C086B5D1}" srcOrd="0" destOrd="0" parTransId="{3528A2BF-E4D1-4198-BBF8-3F41C3BAC29E}" sibTransId="{00C3857C-F9DB-4F41-A018-4466B757EAD9}"/>
    <dgm:cxn modelId="{5945D38C-FB66-4E0D-B3A8-5F205BC027B0}" srcId="{D3C9A1B0-3152-45C4-8D31-4594C9D84F81}" destId="{C0DC3946-1BAF-4CDE-AE29-09A18C366E59}" srcOrd="0" destOrd="0" parTransId="{03505F76-F9ED-4184-9732-8C2E505D09C4}" sibTransId="{71D90F3B-414C-4F55-AC27-8B5E6E51C0A3}"/>
    <dgm:cxn modelId="{45F9BE91-4DA9-4E4E-9122-4C528F0E4ECF}" srcId="{D3C9A1B0-3152-45C4-8D31-4594C9D84F81}" destId="{22F4BD62-32C9-4878-B590-5AE70F7B98E9}" srcOrd="1" destOrd="0" parTransId="{F2FD20B4-9541-4009-AAC5-4C47BD326B6D}" sibTransId="{801BC080-0001-448B-9D59-3D52E9BD571D}"/>
    <dgm:cxn modelId="{22D612E2-3E11-4C45-97C8-F0F791E2EA6B}" type="presOf" srcId="{C0DC3946-1BAF-4CDE-AE29-09A18C366E59}" destId="{F49CB9D8-7205-4882-A2A9-1EC5C2863316}" srcOrd="0" destOrd="0" presId="urn:microsoft.com/office/officeart/2018/2/layout/IconVerticalSolidList"/>
    <dgm:cxn modelId="{6D3B23ED-9E01-4A99-921F-89E6796C38F4}" type="presOf" srcId="{22F4BD62-32C9-4878-B590-5AE70F7B98E9}" destId="{731A1E1C-79CA-4DB9-A21A-2BD989FE0EAE}" srcOrd="0" destOrd="0" presId="urn:microsoft.com/office/officeart/2018/2/layout/IconVerticalSolidList"/>
    <dgm:cxn modelId="{706961C1-EC0B-4FB5-91AF-6E9D9CE8A619}" type="presParOf" srcId="{5B081981-7708-4863-91A5-BA6D81A6AE3F}" destId="{6C350F8A-71AE-4ED2-9140-6F5AC04FD8DB}" srcOrd="0" destOrd="0" presId="urn:microsoft.com/office/officeart/2018/2/layout/IconVerticalSolidList"/>
    <dgm:cxn modelId="{A988DAED-DBB5-4D24-ACC7-CD8D1A5EB634}" type="presParOf" srcId="{6C350F8A-71AE-4ED2-9140-6F5AC04FD8DB}" destId="{4864D2B6-8A41-4285-A609-BCA3DC02B55D}" srcOrd="0" destOrd="0" presId="urn:microsoft.com/office/officeart/2018/2/layout/IconVerticalSolidList"/>
    <dgm:cxn modelId="{7DA56F48-4FDE-456C-8B00-2867B8A462B1}" type="presParOf" srcId="{6C350F8A-71AE-4ED2-9140-6F5AC04FD8DB}" destId="{B8A1DC9F-FB4E-483C-B111-2AB9E0B19D7E}" srcOrd="1" destOrd="0" presId="urn:microsoft.com/office/officeart/2018/2/layout/IconVerticalSolidList"/>
    <dgm:cxn modelId="{3411398B-06C0-4924-8631-8A621E75D337}" type="presParOf" srcId="{6C350F8A-71AE-4ED2-9140-6F5AC04FD8DB}" destId="{D4AFE3D3-A37B-4391-92B2-E19FC95ACF35}" srcOrd="2" destOrd="0" presId="urn:microsoft.com/office/officeart/2018/2/layout/IconVerticalSolidList"/>
    <dgm:cxn modelId="{41297301-D157-4BD3-A7A0-15E428154817}" type="presParOf" srcId="{6C350F8A-71AE-4ED2-9140-6F5AC04FD8DB}" destId="{F49CB9D8-7205-4882-A2A9-1EC5C2863316}" srcOrd="3" destOrd="0" presId="urn:microsoft.com/office/officeart/2018/2/layout/IconVerticalSolidList"/>
    <dgm:cxn modelId="{6152EEDA-82A2-40A4-A919-B825EC75152F}" type="presParOf" srcId="{6C350F8A-71AE-4ED2-9140-6F5AC04FD8DB}" destId="{C1D6A2A7-0205-4CC4-AFC2-A145FAE4AD73}" srcOrd="4" destOrd="0" presId="urn:microsoft.com/office/officeart/2018/2/layout/IconVerticalSolidList"/>
    <dgm:cxn modelId="{29CB9CE4-49D5-45C1-AD44-F3412D750391}" type="presParOf" srcId="{5B081981-7708-4863-91A5-BA6D81A6AE3F}" destId="{0B3DBD22-C284-48C7-9A5C-76B2615B9B32}" srcOrd="1" destOrd="0" presId="urn:microsoft.com/office/officeart/2018/2/layout/IconVerticalSolidList"/>
    <dgm:cxn modelId="{9B9C06FD-D667-43CA-AC6E-5427823BDBF0}" type="presParOf" srcId="{5B081981-7708-4863-91A5-BA6D81A6AE3F}" destId="{86C7B9BE-8DD0-42F7-84FF-ADA18B1AE6E9}" srcOrd="2" destOrd="0" presId="urn:microsoft.com/office/officeart/2018/2/layout/IconVerticalSolidList"/>
    <dgm:cxn modelId="{38E090AF-981B-41B2-9772-B2A5A897615A}" type="presParOf" srcId="{86C7B9BE-8DD0-42F7-84FF-ADA18B1AE6E9}" destId="{A618F6D3-ADDD-490A-A822-AF57F9572CDE}" srcOrd="0" destOrd="0" presId="urn:microsoft.com/office/officeart/2018/2/layout/IconVerticalSolidList"/>
    <dgm:cxn modelId="{84AAEE76-7F15-4E5C-943E-6877FB32FBFC}" type="presParOf" srcId="{86C7B9BE-8DD0-42F7-84FF-ADA18B1AE6E9}" destId="{7B35596B-B797-4349-AB60-BE1CC0322901}" srcOrd="1" destOrd="0" presId="urn:microsoft.com/office/officeart/2018/2/layout/IconVerticalSolidList"/>
    <dgm:cxn modelId="{E9739A23-65EE-4FAB-9823-D6F7D3839872}" type="presParOf" srcId="{86C7B9BE-8DD0-42F7-84FF-ADA18B1AE6E9}" destId="{9E2D447E-A580-4FBE-9E5C-8F6F287A1B4D}" srcOrd="2" destOrd="0" presId="urn:microsoft.com/office/officeart/2018/2/layout/IconVerticalSolidList"/>
    <dgm:cxn modelId="{1AA7C454-D462-48A1-8AF4-A0459703379A}" type="presParOf" srcId="{86C7B9BE-8DD0-42F7-84FF-ADA18B1AE6E9}" destId="{731A1E1C-79CA-4DB9-A21A-2BD989FE0EAE}" srcOrd="3" destOrd="0" presId="urn:microsoft.com/office/officeart/2018/2/layout/IconVerticalSolidList"/>
    <dgm:cxn modelId="{72E5771A-0F8F-4F61-9307-5E53FA8726B1}" type="presParOf" srcId="{5B081981-7708-4863-91A5-BA6D81A6AE3F}" destId="{E211832C-1D99-4A02-98F7-62EBCCD4C6C4}" srcOrd="3" destOrd="0" presId="urn:microsoft.com/office/officeart/2018/2/layout/IconVerticalSolidList"/>
    <dgm:cxn modelId="{32798A80-905F-4F57-9752-310DA87A335F}" type="presParOf" srcId="{5B081981-7708-4863-91A5-BA6D81A6AE3F}" destId="{58856AA0-743E-4C02-A39F-65DF3A4B8DE9}" srcOrd="4" destOrd="0" presId="urn:microsoft.com/office/officeart/2018/2/layout/IconVerticalSolidList"/>
    <dgm:cxn modelId="{F08FFED8-BA17-4941-B7F7-128EF8B4186C}" type="presParOf" srcId="{58856AA0-743E-4C02-A39F-65DF3A4B8DE9}" destId="{D944A800-0802-4C77-AEE7-FEBBDB0AE857}" srcOrd="0" destOrd="0" presId="urn:microsoft.com/office/officeart/2018/2/layout/IconVerticalSolidList"/>
    <dgm:cxn modelId="{81925C7A-45E0-43D9-9D19-C2BD0AE60ECB}" type="presParOf" srcId="{58856AA0-743E-4C02-A39F-65DF3A4B8DE9}" destId="{53CCB6F9-4D6C-4AE9-AE80-D8A9DF4CAC33}" srcOrd="1" destOrd="0" presId="urn:microsoft.com/office/officeart/2018/2/layout/IconVerticalSolidList"/>
    <dgm:cxn modelId="{2AF5CE40-2E72-4837-ACC6-65FC0FF20F7A}" type="presParOf" srcId="{58856AA0-743E-4C02-A39F-65DF3A4B8DE9}" destId="{CAA06A5F-B28A-400A-8233-52C7C2532060}" srcOrd="2" destOrd="0" presId="urn:microsoft.com/office/officeart/2018/2/layout/IconVerticalSolidList"/>
    <dgm:cxn modelId="{3BF546B8-2B9D-4E9D-B2BC-4BA111BCF6E2}" type="presParOf" srcId="{58856AA0-743E-4C02-A39F-65DF3A4B8DE9}" destId="{BDDC2525-C1EF-44A8-B6A3-A670E7A3FCD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641BEC-5B6B-4B66-A4D9-79776E80420C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0F7C0DE-3BCA-403E-A6F4-B86A6AA1C5B7}">
      <dgm:prSet custT="1"/>
      <dgm:spPr/>
      <dgm:t>
        <a:bodyPr/>
        <a:lstStyle/>
        <a:p>
          <a:r>
            <a:rPr lang="en-US" sz="2400"/>
            <a:t>In the emerging, fully digital firm</a:t>
          </a:r>
        </a:p>
      </dgm:t>
    </dgm:pt>
    <dgm:pt modelId="{63EF18AF-3507-4271-B17F-46FB5CD65B5A}" type="parTrans" cxnId="{405EFA46-A023-4C65-9A30-C00E9EA50048}">
      <dgm:prSet/>
      <dgm:spPr/>
      <dgm:t>
        <a:bodyPr/>
        <a:lstStyle/>
        <a:p>
          <a:endParaRPr lang="en-US"/>
        </a:p>
      </dgm:t>
    </dgm:pt>
    <dgm:pt modelId="{CC8CF1F5-C624-46A2-8C31-6856EA3CD9A3}" type="sibTrans" cxnId="{405EFA46-A023-4C65-9A30-C00E9EA50048}">
      <dgm:prSet/>
      <dgm:spPr/>
      <dgm:t>
        <a:bodyPr/>
        <a:lstStyle/>
        <a:p>
          <a:endParaRPr lang="en-US"/>
        </a:p>
      </dgm:t>
    </dgm:pt>
    <dgm:pt modelId="{B72B1A8D-90C4-43B8-AA57-284F86C3C8D4}">
      <dgm:prSet custT="1"/>
      <dgm:spPr/>
      <dgm:t>
        <a:bodyPr/>
        <a:lstStyle/>
        <a:p>
          <a:r>
            <a:rPr lang="en-US" sz="2400"/>
            <a:t>Significant business relationships are digitally enabled and mediated</a:t>
          </a:r>
        </a:p>
      </dgm:t>
    </dgm:pt>
    <dgm:pt modelId="{A8399FEC-E495-4A33-826E-DB687CC0C1BA}" type="parTrans" cxnId="{217E4B3E-0C63-4B95-934B-58D4992A0648}">
      <dgm:prSet/>
      <dgm:spPr/>
      <dgm:t>
        <a:bodyPr/>
        <a:lstStyle/>
        <a:p>
          <a:endParaRPr lang="en-US"/>
        </a:p>
      </dgm:t>
    </dgm:pt>
    <dgm:pt modelId="{21A3FF9C-987D-4CF4-A5E2-5141ABFAF81E}" type="sibTrans" cxnId="{217E4B3E-0C63-4B95-934B-58D4992A0648}">
      <dgm:prSet/>
      <dgm:spPr/>
      <dgm:t>
        <a:bodyPr/>
        <a:lstStyle/>
        <a:p>
          <a:endParaRPr lang="en-US"/>
        </a:p>
      </dgm:t>
    </dgm:pt>
    <dgm:pt modelId="{BCCCD97E-5053-4676-9CA7-167BC3A17718}">
      <dgm:prSet custT="1"/>
      <dgm:spPr/>
      <dgm:t>
        <a:bodyPr/>
        <a:lstStyle/>
        <a:p>
          <a:r>
            <a:rPr lang="en-US" sz="2400"/>
            <a:t>Core business processes are accomplished through digital networks</a:t>
          </a:r>
        </a:p>
      </dgm:t>
    </dgm:pt>
    <dgm:pt modelId="{95B5A7DC-739B-4486-9940-2E1C9671F8C9}" type="parTrans" cxnId="{83B54E67-559E-4294-8568-8E57852A17C1}">
      <dgm:prSet/>
      <dgm:spPr/>
      <dgm:t>
        <a:bodyPr/>
        <a:lstStyle/>
        <a:p>
          <a:endParaRPr lang="en-US"/>
        </a:p>
      </dgm:t>
    </dgm:pt>
    <dgm:pt modelId="{B94E37C0-633B-4CE2-8EC7-D603757F8D1F}" type="sibTrans" cxnId="{83B54E67-559E-4294-8568-8E57852A17C1}">
      <dgm:prSet/>
      <dgm:spPr/>
      <dgm:t>
        <a:bodyPr/>
        <a:lstStyle/>
        <a:p>
          <a:endParaRPr lang="en-US"/>
        </a:p>
      </dgm:t>
    </dgm:pt>
    <dgm:pt modelId="{3644EC9B-99C3-4BB1-9DB8-31A8AE04A686}">
      <dgm:prSet custT="1"/>
      <dgm:spPr/>
      <dgm:t>
        <a:bodyPr/>
        <a:lstStyle/>
        <a:p>
          <a:r>
            <a:rPr lang="en-US" sz="2400" dirty="0"/>
            <a:t>Key corporate assets are managed digitally</a:t>
          </a:r>
        </a:p>
      </dgm:t>
    </dgm:pt>
    <dgm:pt modelId="{0042153E-3782-4136-BBBF-4C2070F7E740}" type="parTrans" cxnId="{C03FE18F-1967-4311-B567-4697524F3785}">
      <dgm:prSet/>
      <dgm:spPr/>
      <dgm:t>
        <a:bodyPr/>
        <a:lstStyle/>
        <a:p>
          <a:endParaRPr lang="en-US"/>
        </a:p>
      </dgm:t>
    </dgm:pt>
    <dgm:pt modelId="{43CB2339-A1AA-4F80-B58D-7D9597683BA2}" type="sibTrans" cxnId="{C03FE18F-1967-4311-B567-4697524F3785}">
      <dgm:prSet/>
      <dgm:spPr/>
      <dgm:t>
        <a:bodyPr/>
        <a:lstStyle/>
        <a:p>
          <a:endParaRPr lang="en-US"/>
        </a:p>
      </dgm:t>
    </dgm:pt>
    <dgm:pt modelId="{5C314018-1F37-4D2E-8C0B-D6F1FF3C6F13}">
      <dgm:prSet custT="1"/>
      <dgm:spPr/>
      <dgm:t>
        <a:bodyPr/>
        <a:lstStyle/>
        <a:p>
          <a:r>
            <a:rPr lang="en-US" sz="2400" dirty="0"/>
            <a:t>Digital firms offer greater flexibility in organization and management</a:t>
          </a:r>
        </a:p>
      </dgm:t>
    </dgm:pt>
    <dgm:pt modelId="{7C94B113-EC1F-4006-A82A-4E3FEB75B79E}" type="parTrans" cxnId="{FD96FEF0-B56C-4128-AA0B-0CBB6583C2B1}">
      <dgm:prSet/>
      <dgm:spPr/>
      <dgm:t>
        <a:bodyPr/>
        <a:lstStyle/>
        <a:p>
          <a:endParaRPr lang="en-US"/>
        </a:p>
      </dgm:t>
    </dgm:pt>
    <dgm:pt modelId="{623CE0E3-2FBC-4E16-85A6-DFE04900C51A}" type="sibTrans" cxnId="{FD96FEF0-B56C-4128-AA0B-0CBB6583C2B1}">
      <dgm:prSet/>
      <dgm:spPr/>
      <dgm:t>
        <a:bodyPr/>
        <a:lstStyle/>
        <a:p>
          <a:endParaRPr lang="en-US"/>
        </a:p>
      </dgm:t>
    </dgm:pt>
    <dgm:pt modelId="{85C44737-551D-4286-8AD4-4F97BAEA3469}">
      <dgm:prSet/>
      <dgm:spPr/>
      <dgm:t>
        <a:bodyPr/>
        <a:lstStyle/>
        <a:p>
          <a:r>
            <a:rPr lang="en-US"/>
            <a:t>Time shifting, space shifting</a:t>
          </a:r>
        </a:p>
      </dgm:t>
    </dgm:pt>
    <dgm:pt modelId="{1C3690FF-3EF4-46EA-A4AE-FABA5C2C3EA7}" type="parTrans" cxnId="{187F1FD8-E6CE-4D17-867B-737DF395A837}">
      <dgm:prSet/>
      <dgm:spPr/>
      <dgm:t>
        <a:bodyPr/>
        <a:lstStyle/>
        <a:p>
          <a:endParaRPr lang="en-US"/>
        </a:p>
      </dgm:t>
    </dgm:pt>
    <dgm:pt modelId="{568C8567-03FA-4123-828A-3850645096D7}" type="sibTrans" cxnId="{187F1FD8-E6CE-4D17-867B-737DF395A837}">
      <dgm:prSet/>
      <dgm:spPr/>
      <dgm:t>
        <a:bodyPr/>
        <a:lstStyle/>
        <a:p>
          <a:endParaRPr lang="en-US"/>
        </a:p>
      </dgm:t>
    </dgm:pt>
    <dgm:pt modelId="{F501D235-B8DC-DB4D-B1FD-2288C6A2D76D}" type="pres">
      <dgm:prSet presAssocID="{EC641BEC-5B6B-4B66-A4D9-79776E80420C}" presName="linear" presStyleCnt="0">
        <dgm:presLayoutVars>
          <dgm:dir/>
          <dgm:animLvl val="lvl"/>
          <dgm:resizeHandles val="exact"/>
        </dgm:presLayoutVars>
      </dgm:prSet>
      <dgm:spPr/>
    </dgm:pt>
    <dgm:pt modelId="{ADCB536D-DFF5-914C-B623-72BCA94AC017}" type="pres">
      <dgm:prSet presAssocID="{A0F7C0DE-3BCA-403E-A6F4-B86A6AA1C5B7}" presName="parentLin" presStyleCnt="0"/>
      <dgm:spPr/>
    </dgm:pt>
    <dgm:pt modelId="{1B4507CB-812C-C449-ACF7-FB829643B10B}" type="pres">
      <dgm:prSet presAssocID="{A0F7C0DE-3BCA-403E-A6F4-B86A6AA1C5B7}" presName="parentLeftMargin" presStyleLbl="node1" presStyleIdx="0" presStyleCnt="2"/>
      <dgm:spPr/>
    </dgm:pt>
    <dgm:pt modelId="{E88C2F89-B98C-8B40-AFCE-B885B29F2E98}" type="pres">
      <dgm:prSet presAssocID="{A0F7C0DE-3BCA-403E-A6F4-B86A6AA1C5B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8E9D220-C795-6B4B-AC4F-E6DD96A0976D}" type="pres">
      <dgm:prSet presAssocID="{A0F7C0DE-3BCA-403E-A6F4-B86A6AA1C5B7}" presName="negativeSpace" presStyleCnt="0"/>
      <dgm:spPr/>
    </dgm:pt>
    <dgm:pt modelId="{2F50FAA0-E24F-E24F-A8AC-7F07F8080A71}" type="pres">
      <dgm:prSet presAssocID="{A0F7C0DE-3BCA-403E-A6F4-B86A6AA1C5B7}" presName="childText" presStyleLbl="conFgAcc1" presStyleIdx="0" presStyleCnt="2">
        <dgm:presLayoutVars>
          <dgm:bulletEnabled val="1"/>
        </dgm:presLayoutVars>
      </dgm:prSet>
      <dgm:spPr/>
    </dgm:pt>
    <dgm:pt modelId="{CD906289-CBE4-B74C-A13D-4DA03DD442E5}" type="pres">
      <dgm:prSet presAssocID="{CC8CF1F5-C624-46A2-8C31-6856EA3CD9A3}" presName="spaceBetweenRectangles" presStyleCnt="0"/>
      <dgm:spPr/>
    </dgm:pt>
    <dgm:pt modelId="{6C085D44-A515-F543-8EC3-A20383DEAEA8}" type="pres">
      <dgm:prSet presAssocID="{5C314018-1F37-4D2E-8C0B-D6F1FF3C6F13}" presName="parentLin" presStyleCnt="0"/>
      <dgm:spPr/>
    </dgm:pt>
    <dgm:pt modelId="{0C9971B5-2B03-454A-B683-F79A590EE08F}" type="pres">
      <dgm:prSet presAssocID="{5C314018-1F37-4D2E-8C0B-D6F1FF3C6F13}" presName="parentLeftMargin" presStyleLbl="node1" presStyleIdx="0" presStyleCnt="2"/>
      <dgm:spPr/>
    </dgm:pt>
    <dgm:pt modelId="{9A7F4F4D-C511-F140-B16E-522CDE26A15E}" type="pres">
      <dgm:prSet presAssocID="{5C314018-1F37-4D2E-8C0B-D6F1FF3C6F13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2E8AD0E-018C-AC49-91D4-9AAD53AC31D3}" type="pres">
      <dgm:prSet presAssocID="{5C314018-1F37-4D2E-8C0B-D6F1FF3C6F13}" presName="negativeSpace" presStyleCnt="0"/>
      <dgm:spPr/>
    </dgm:pt>
    <dgm:pt modelId="{897F1B04-DACA-C543-B9C2-E0DA318A41F5}" type="pres">
      <dgm:prSet presAssocID="{5C314018-1F37-4D2E-8C0B-D6F1FF3C6F13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DE98D90E-C057-CC41-B259-48FC4AC167AB}" type="presOf" srcId="{3644EC9B-99C3-4BB1-9DB8-31A8AE04A686}" destId="{2F50FAA0-E24F-E24F-A8AC-7F07F8080A71}" srcOrd="0" destOrd="2" presId="urn:microsoft.com/office/officeart/2005/8/layout/list1"/>
    <dgm:cxn modelId="{76029013-F3F6-0F40-BD22-5AF707161A0B}" type="presOf" srcId="{EC641BEC-5B6B-4B66-A4D9-79776E80420C}" destId="{F501D235-B8DC-DB4D-B1FD-2288C6A2D76D}" srcOrd="0" destOrd="0" presId="urn:microsoft.com/office/officeart/2005/8/layout/list1"/>
    <dgm:cxn modelId="{297A1416-87B9-4F4B-82B9-862FCEAEC7D3}" type="presOf" srcId="{B72B1A8D-90C4-43B8-AA57-284F86C3C8D4}" destId="{2F50FAA0-E24F-E24F-A8AC-7F07F8080A71}" srcOrd="0" destOrd="0" presId="urn:microsoft.com/office/officeart/2005/8/layout/list1"/>
    <dgm:cxn modelId="{217E4B3E-0C63-4B95-934B-58D4992A0648}" srcId="{A0F7C0DE-3BCA-403E-A6F4-B86A6AA1C5B7}" destId="{B72B1A8D-90C4-43B8-AA57-284F86C3C8D4}" srcOrd="0" destOrd="0" parTransId="{A8399FEC-E495-4A33-826E-DB687CC0C1BA}" sibTransId="{21A3FF9C-987D-4CF4-A5E2-5141ABFAF81E}"/>
    <dgm:cxn modelId="{405EFA46-A023-4C65-9A30-C00E9EA50048}" srcId="{EC641BEC-5B6B-4B66-A4D9-79776E80420C}" destId="{A0F7C0DE-3BCA-403E-A6F4-B86A6AA1C5B7}" srcOrd="0" destOrd="0" parTransId="{63EF18AF-3507-4271-B17F-46FB5CD65B5A}" sibTransId="{CC8CF1F5-C624-46A2-8C31-6856EA3CD9A3}"/>
    <dgm:cxn modelId="{83B54E67-559E-4294-8568-8E57852A17C1}" srcId="{A0F7C0DE-3BCA-403E-A6F4-B86A6AA1C5B7}" destId="{BCCCD97E-5053-4676-9CA7-167BC3A17718}" srcOrd="1" destOrd="0" parTransId="{95B5A7DC-739B-4486-9940-2E1C9671F8C9}" sibTransId="{B94E37C0-633B-4CE2-8EC7-D603757F8D1F}"/>
    <dgm:cxn modelId="{2994CA79-4B91-7D48-B2DB-2DC985A2EDAF}" type="presOf" srcId="{BCCCD97E-5053-4676-9CA7-167BC3A17718}" destId="{2F50FAA0-E24F-E24F-A8AC-7F07F8080A71}" srcOrd="0" destOrd="1" presId="urn:microsoft.com/office/officeart/2005/8/layout/list1"/>
    <dgm:cxn modelId="{68489B7C-B8C7-2B4D-B037-84F520475E32}" type="presOf" srcId="{85C44737-551D-4286-8AD4-4F97BAEA3469}" destId="{897F1B04-DACA-C543-B9C2-E0DA318A41F5}" srcOrd="0" destOrd="0" presId="urn:microsoft.com/office/officeart/2005/8/layout/list1"/>
    <dgm:cxn modelId="{21454581-DC5E-3B41-88EA-BD53CDB1EEE3}" type="presOf" srcId="{A0F7C0DE-3BCA-403E-A6F4-B86A6AA1C5B7}" destId="{E88C2F89-B98C-8B40-AFCE-B885B29F2E98}" srcOrd="1" destOrd="0" presId="urn:microsoft.com/office/officeart/2005/8/layout/list1"/>
    <dgm:cxn modelId="{C03FE18F-1967-4311-B567-4697524F3785}" srcId="{A0F7C0DE-3BCA-403E-A6F4-B86A6AA1C5B7}" destId="{3644EC9B-99C3-4BB1-9DB8-31A8AE04A686}" srcOrd="2" destOrd="0" parTransId="{0042153E-3782-4136-BBBF-4C2070F7E740}" sibTransId="{43CB2339-A1AA-4F80-B58D-7D9597683BA2}"/>
    <dgm:cxn modelId="{1A7B9AA1-D2AE-634D-8DB4-2A723F4F7250}" type="presOf" srcId="{5C314018-1F37-4D2E-8C0B-D6F1FF3C6F13}" destId="{0C9971B5-2B03-454A-B683-F79A590EE08F}" srcOrd="0" destOrd="0" presId="urn:microsoft.com/office/officeart/2005/8/layout/list1"/>
    <dgm:cxn modelId="{E5499ECE-B283-D943-A4E8-040B2609EC14}" type="presOf" srcId="{5C314018-1F37-4D2E-8C0B-D6F1FF3C6F13}" destId="{9A7F4F4D-C511-F140-B16E-522CDE26A15E}" srcOrd="1" destOrd="0" presId="urn:microsoft.com/office/officeart/2005/8/layout/list1"/>
    <dgm:cxn modelId="{187F1FD8-E6CE-4D17-867B-737DF395A837}" srcId="{5C314018-1F37-4D2E-8C0B-D6F1FF3C6F13}" destId="{85C44737-551D-4286-8AD4-4F97BAEA3469}" srcOrd="0" destOrd="0" parTransId="{1C3690FF-3EF4-46EA-A4AE-FABA5C2C3EA7}" sibTransId="{568C8567-03FA-4123-828A-3850645096D7}"/>
    <dgm:cxn modelId="{FD96FEF0-B56C-4128-AA0B-0CBB6583C2B1}" srcId="{EC641BEC-5B6B-4B66-A4D9-79776E80420C}" destId="{5C314018-1F37-4D2E-8C0B-D6F1FF3C6F13}" srcOrd="1" destOrd="0" parTransId="{7C94B113-EC1F-4006-A82A-4E3FEB75B79E}" sibTransId="{623CE0E3-2FBC-4E16-85A6-DFE04900C51A}"/>
    <dgm:cxn modelId="{6918C5F2-E096-A04D-AB51-EA324372DB4E}" type="presOf" srcId="{A0F7C0DE-3BCA-403E-A6F4-B86A6AA1C5B7}" destId="{1B4507CB-812C-C449-ACF7-FB829643B10B}" srcOrd="0" destOrd="0" presId="urn:microsoft.com/office/officeart/2005/8/layout/list1"/>
    <dgm:cxn modelId="{4E850F39-8E33-4C44-89A6-3DE3A1A8114C}" type="presParOf" srcId="{F501D235-B8DC-DB4D-B1FD-2288C6A2D76D}" destId="{ADCB536D-DFF5-914C-B623-72BCA94AC017}" srcOrd="0" destOrd="0" presId="urn:microsoft.com/office/officeart/2005/8/layout/list1"/>
    <dgm:cxn modelId="{49A48F3E-4C2E-C04A-8501-EBC05A9A3ED1}" type="presParOf" srcId="{ADCB536D-DFF5-914C-B623-72BCA94AC017}" destId="{1B4507CB-812C-C449-ACF7-FB829643B10B}" srcOrd="0" destOrd="0" presId="urn:microsoft.com/office/officeart/2005/8/layout/list1"/>
    <dgm:cxn modelId="{44386684-D09C-9348-A117-41FC6469408B}" type="presParOf" srcId="{ADCB536D-DFF5-914C-B623-72BCA94AC017}" destId="{E88C2F89-B98C-8B40-AFCE-B885B29F2E98}" srcOrd="1" destOrd="0" presId="urn:microsoft.com/office/officeart/2005/8/layout/list1"/>
    <dgm:cxn modelId="{A4C4B904-EFB9-1745-927C-AD8ABEDA7CD9}" type="presParOf" srcId="{F501D235-B8DC-DB4D-B1FD-2288C6A2D76D}" destId="{08E9D220-C795-6B4B-AC4F-E6DD96A0976D}" srcOrd="1" destOrd="0" presId="urn:microsoft.com/office/officeart/2005/8/layout/list1"/>
    <dgm:cxn modelId="{B92C5F63-0F60-7043-B1AA-A05A9112618F}" type="presParOf" srcId="{F501D235-B8DC-DB4D-B1FD-2288C6A2D76D}" destId="{2F50FAA0-E24F-E24F-A8AC-7F07F8080A71}" srcOrd="2" destOrd="0" presId="urn:microsoft.com/office/officeart/2005/8/layout/list1"/>
    <dgm:cxn modelId="{231B34FB-9B6F-BE4A-855F-8FA67864B3B3}" type="presParOf" srcId="{F501D235-B8DC-DB4D-B1FD-2288C6A2D76D}" destId="{CD906289-CBE4-B74C-A13D-4DA03DD442E5}" srcOrd="3" destOrd="0" presId="urn:microsoft.com/office/officeart/2005/8/layout/list1"/>
    <dgm:cxn modelId="{B13C6EF1-A574-3443-B43F-740C6CF97A0B}" type="presParOf" srcId="{F501D235-B8DC-DB4D-B1FD-2288C6A2D76D}" destId="{6C085D44-A515-F543-8EC3-A20383DEAEA8}" srcOrd="4" destOrd="0" presId="urn:microsoft.com/office/officeart/2005/8/layout/list1"/>
    <dgm:cxn modelId="{D2DB7BDB-DE20-F94B-B373-917CC6E946FA}" type="presParOf" srcId="{6C085D44-A515-F543-8EC3-A20383DEAEA8}" destId="{0C9971B5-2B03-454A-B683-F79A590EE08F}" srcOrd="0" destOrd="0" presId="urn:microsoft.com/office/officeart/2005/8/layout/list1"/>
    <dgm:cxn modelId="{F13612F7-C715-5C40-A3BE-1F6411CAF28F}" type="presParOf" srcId="{6C085D44-A515-F543-8EC3-A20383DEAEA8}" destId="{9A7F4F4D-C511-F140-B16E-522CDE26A15E}" srcOrd="1" destOrd="0" presId="urn:microsoft.com/office/officeart/2005/8/layout/list1"/>
    <dgm:cxn modelId="{A720F80A-2E63-E34B-852A-5EF49DFAF248}" type="presParOf" srcId="{F501D235-B8DC-DB4D-B1FD-2288C6A2D76D}" destId="{C2E8AD0E-018C-AC49-91D4-9AAD53AC31D3}" srcOrd="5" destOrd="0" presId="urn:microsoft.com/office/officeart/2005/8/layout/list1"/>
    <dgm:cxn modelId="{EAFD991D-19C3-D348-8F77-B3CA9AB5C088}" type="presParOf" srcId="{F501D235-B8DC-DB4D-B1FD-2288C6A2D76D}" destId="{897F1B04-DACA-C543-B9C2-E0DA318A41F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C774D3-F157-47FF-BF51-2A941F0AD39A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D0BF702-2BCF-4CB7-865A-52AA10FB7691}">
      <dgm:prSet/>
      <dgm:spPr/>
      <dgm:t>
        <a:bodyPr/>
        <a:lstStyle/>
        <a:p>
          <a:r>
            <a:rPr lang="en-US" b="1" dirty="0"/>
            <a:t>Input</a:t>
          </a:r>
          <a:r>
            <a:rPr lang="en-US" dirty="0"/>
            <a:t>: Captures raw data from organization or external environment</a:t>
          </a:r>
        </a:p>
      </dgm:t>
    </dgm:pt>
    <dgm:pt modelId="{CA00BB76-2A73-464F-A982-653478E73AA6}" type="parTrans" cxnId="{850B75BB-5F92-4F4F-A863-8F7B09C77B43}">
      <dgm:prSet/>
      <dgm:spPr/>
      <dgm:t>
        <a:bodyPr/>
        <a:lstStyle/>
        <a:p>
          <a:endParaRPr lang="en-US"/>
        </a:p>
      </dgm:t>
    </dgm:pt>
    <dgm:pt modelId="{4C42E78F-BE02-42FA-98E8-ABC01DE11621}" type="sibTrans" cxnId="{850B75BB-5F92-4F4F-A863-8F7B09C77B43}">
      <dgm:prSet/>
      <dgm:spPr/>
      <dgm:t>
        <a:bodyPr/>
        <a:lstStyle/>
        <a:p>
          <a:endParaRPr lang="en-US"/>
        </a:p>
      </dgm:t>
    </dgm:pt>
    <dgm:pt modelId="{E056D088-AD15-45E5-B825-5923E067CE10}">
      <dgm:prSet/>
      <dgm:spPr/>
      <dgm:t>
        <a:bodyPr/>
        <a:lstStyle/>
        <a:p>
          <a:r>
            <a:rPr lang="en-US" b="1" dirty="0"/>
            <a:t>Processing</a:t>
          </a:r>
          <a:r>
            <a:rPr lang="en-US" dirty="0"/>
            <a:t>: Converts raw data into meaningful form</a:t>
          </a:r>
        </a:p>
      </dgm:t>
    </dgm:pt>
    <dgm:pt modelId="{DB19A4B6-762A-4747-AB8C-C9596C4F7417}" type="parTrans" cxnId="{FF1EF521-CDEE-447D-9F37-5DAE0CC0AA38}">
      <dgm:prSet/>
      <dgm:spPr/>
      <dgm:t>
        <a:bodyPr/>
        <a:lstStyle/>
        <a:p>
          <a:endParaRPr lang="en-US"/>
        </a:p>
      </dgm:t>
    </dgm:pt>
    <dgm:pt modelId="{3EBEB3CD-7C76-4FFC-A32A-AFEF316C9C73}" type="sibTrans" cxnId="{FF1EF521-CDEE-447D-9F37-5DAE0CC0AA38}">
      <dgm:prSet/>
      <dgm:spPr/>
      <dgm:t>
        <a:bodyPr/>
        <a:lstStyle/>
        <a:p>
          <a:endParaRPr lang="en-US"/>
        </a:p>
      </dgm:t>
    </dgm:pt>
    <dgm:pt modelId="{149E889D-FCAD-4B42-9EB1-5DBFBE087384}">
      <dgm:prSet/>
      <dgm:spPr/>
      <dgm:t>
        <a:bodyPr/>
        <a:lstStyle/>
        <a:p>
          <a:r>
            <a:rPr lang="en-US" b="1" dirty="0"/>
            <a:t>Output: </a:t>
          </a:r>
          <a:r>
            <a:rPr lang="en-US" dirty="0"/>
            <a:t>Transfers processed information to people or activities that use it</a:t>
          </a:r>
        </a:p>
      </dgm:t>
    </dgm:pt>
    <dgm:pt modelId="{4389D565-DAAA-4DCC-91B3-55BB8494C447}" type="parTrans" cxnId="{EB3539E2-3C61-4DF7-9863-6227F48E7C90}">
      <dgm:prSet/>
      <dgm:spPr/>
      <dgm:t>
        <a:bodyPr/>
        <a:lstStyle/>
        <a:p>
          <a:endParaRPr lang="en-US"/>
        </a:p>
      </dgm:t>
    </dgm:pt>
    <dgm:pt modelId="{EF61153B-BD7A-4E88-B668-03BCC6D6B293}" type="sibTrans" cxnId="{EB3539E2-3C61-4DF7-9863-6227F48E7C90}">
      <dgm:prSet/>
      <dgm:spPr/>
      <dgm:t>
        <a:bodyPr/>
        <a:lstStyle/>
        <a:p>
          <a:endParaRPr lang="en-US"/>
        </a:p>
      </dgm:t>
    </dgm:pt>
    <dgm:pt modelId="{77A15738-FBF1-794F-908F-98947FAA6DDB}" type="pres">
      <dgm:prSet presAssocID="{A8C774D3-F157-47FF-BF51-2A941F0AD39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DF8250E-C2AF-F249-BE35-69E036F80042}" type="pres">
      <dgm:prSet presAssocID="{2D0BF702-2BCF-4CB7-865A-52AA10FB7691}" presName="hierRoot1" presStyleCnt="0"/>
      <dgm:spPr/>
    </dgm:pt>
    <dgm:pt modelId="{45EF3631-83FB-6948-9FF5-9BB5553D857C}" type="pres">
      <dgm:prSet presAssocID="{2D0BF702-2BCF-4CB7-865A-52AA10FB7691}" presName="composite" presStyleCnt="0"/>
      <dgm:spPr/>
    </dgm:pt>
    <dgm:pt modelId="{4F45D0AA-7453-854A-B1A8-FFECB9A246A5}" type="pres">
      <dgm:prSet presAssocID="{2D0BF702-2BCF-4CB7-865A-52AA10FB7691}" presName="background" presStyleLbl="node0" presStyleIdx="0" presStyleCnt="3"/>
      <dgm:spPr/>
    </dgm:pt>
    <dgm:pt modelId="{0470CD85-69BC-B14F-A5D2-90B9DCE6ED5B}" type="pres">
      <dgm:prSet presAssocID="{2D0BF702-2BCF-4CB7-865A-52AA10FB7691}" presName="text" presStyleLbl="fgAcc0" presStyleIdx="0" presStyleCnt="3">
        <dgm:presLayoutVars>
          <dgm:chPref val="3"/>
        </dgm:presLayoutVars>
      </dgm:prSet>
      <dgm:spPr/>
    </dgm:pt>
    <dgm:pt modelId="{3DB89F62-67E5-1F4B-A067-2F9DC43B0AFF}" type="pres">
      <dgm:prSet presAssocID="{2D0BF702-2BCF-4CB7-865A-52AA10FB7691}" presName="hierChild2" presStyleCnt="0"/>
      <dgm:spPr/>
    </dgm:pt>
    <dgm:pt modelId="{58C02237-491B-924B-841F-F47F8E53492C}" type="pres">
      <dgm:prSet presAssocID="{E056D088-AD15-45E5-B825-5923E067CE10}" presName="hierRoot1" presStyleCnt="0"/>
      <dgm:spPr/>
    </dgm:pt>
    <dgm:pt modelId="{62707A89-C608-1742-833C-0584273B393A}" type="pres">
      <dgm:prSet presAssocID="{E056D088-AD15-45E5-B825-5923E067CE10}" presName="composite" presStyleCnt="0"/>
      <dgm:spPr/>
    </dgm:pt>
    <dgm:pt modelId="{F7605B9D-8A13-C442-8953-522556000D52}" type="pres">
      <dgm:prSet presAssocID="{E056D088-AD15-45E5-B825-5923E067CE10}" presName="background" presStyleLbl="node0" presStyleIdx="1" presStyleCnt="3"/>
      <dgm:spPr/>
    </dgm:pt>
    <dgm:pt modelId="{85455D7C-F44E-F649-94C9-E1B08A71996C}" type="pres">
      <dgm:prSet presAssocID="{E056D088-AD15-45E5-B825-5923E067CE10}" presName="text" presStyleLbl="fgAcc0" presStyleIdx="1" presStyleCnt="3">
        <dgm:presLayoutVars>
          <dgm:chPref val="3"/>
        </dgm:presLayoutVars>
      </dgm:prSet>
      <dgm:spPr/>
    </dgm:pt>
    <dgm:pt modelId="{B1FF8D68-30E3-D444-A21B-CF5BAE40985A}" type="pres">
      <dgm:prSet presAssocID="{E056D088-AD15-45E5-B825-5923E067CE10}" presName="hierChild2" presStyleCnt="0"/>
      <dgm:spPr/>
    </dgm:pt>
    <dgm:pt modelId="{235D5DFF-EBD4-FA49-889B-0A34B464F401}" type="pres">
      <dgm:prSet presAssocID="{149E889D-FCAD-4B42-9EB1-5DBFBE087384}" presName="hierRoot1" presStyleCnt="0"/>
      <dgm:spPr/>
    </dgm:pt>
    <dgm:pt modelId="{9DD7F640-9185-984F-B692-F4ED64DE4DB6}" type="pres">
      <dgm:prSet presAssocID="{149E889D-FCAD-4B42-9EB1-5DBFBE087384}" presName="composite" presStyleCnt="0"/>
      <dgm:spPr/>
    </dgm:pt>
    <dgm:pt modelId="{70B8C57C-3DAB-FF48-9ECD-98D19624F333}" type="pres">
      <dgm:prSet presAssocID="{149E889D-FCAD-4B42-9EB1-5DBFBE087384}" presName="background" presStyleLbl="node0" presStyleIdx="2" presStyleCnt="3"/>
      <dgm:spPr/>
    </dgm:pt>
    <dgm:pt modelId="{188FD7E0-DACC-264C-A8DA-6EE1A014201F}" type="pres">
      <dgm:prSet presAssocID="{149E889D-FCAD-4B42-9EB1-5DBFBE087384}" presName="text" presStyleLbl="fgAcc0" presStyleIdx="2" presStyleCnt="3">
        <dgm:presLayoutVars>
          <dgm:chPref val="3"/>
        </dgm:presLayoutVars>
      </dgm:prSet>
      <dgm:spPr/>
    </dgm:pt>
    <dgm:pt modelId="{1CD46CAC-F892-EC42-916F-A4580125B0DA}" type="pres">
      <dgm:prSet presAssocID="{149E889D-FCAD-4B42-9EB1-5DBFBE087384}" presName="hierChild2" presStyleCnt="0"/>
      <dgm:spPr/>
    </dgm:pt>
  </dgm:ptLst>
  <dgm:cxnLst>
    <dgm:cxn modelId="{7B047E17-86C7-8D45-B5DE-16D839817CF9}" type="presOf" srcId="{149E889D-FCAD-4B42-9EB1-5DBFBE087384}" destId="{188FD7E0-DACC-264C-A8DA-6EE1A014201F}" srcOrd="0" destOrd="0" presId="urn:microsoft.com/office/officeart/2005/8/layout/hierarchy1"/>
    <dgm:cxn modelId="{FF1EF521-CDEE-447D-9F37-5DAE0CC0AA38}" srcId="{A8C774D3-F157-47FF-BF51-2A941F0AD39A}" destId="{E056D088-AD15-45E5-B825-5923E067CE10}" srcOrd="1" destOrd="0" parTransId="{DB19A4B6-762A-4747-AB8C-C9596C4F7417}" sibTransId="{3EBEB3CD-7C76-4FFC-A32A-AFEF316C9C73}"/>
    <dgm:cxn modelId="{E04968A2-0069-D74D-9BC8-E98AA7058070}" type="presOf" srcId="{A8C774D3-F157-47FF-BF51-2A941F0AD39A}" destId="{77A15738-FBF1-794F-908F-98947FAA6DDB}" srcOrd="0" destOrd="0" presId="urn:microsoft.com/office/officeart/2005/8/layout/hierarchy1"/>
    <dgm:cxn modelId="{850B75BB-5F92-4F4F-A863-8F7B09C77B43}" srcId="{A8C774D3-F157-47FF-BF51-2A941F0AD39A}" destId="{2D0BF702-2BCF-4CB7-865A-52AA10FB7691}" srcOrd="0" destOrd="0" parTransId="{CA00BB76-2A73-464F-A982-653478E73AA6}" sibTransId="{4C42E78F-BE02-42FA-98E8-ABC01DE11621}"/>
    <dgm:cxn modelId="{9A147FDB-FFE5-9148-B443-25252517246F}" type="presOf" srcId="{E056D088-AD15-45E5-B825-5923E067CE10}" destId="{85455D7C-F44E-F649-94C9-E1B08A71996C}" srcOrd="0" destOrd="0" presId="urn:microsoft.com/office/officeart/2005/8/layout/hierarchy1"/>
    <dgm:cxn modelId="{EB3539E2-3C61-4DF7-9863-6227F48E7C90}" srcId="{A8C774D3-F157-47FF-BF51-2A941F0AD39A}" destId="{149E889D-FCAD-4B42-9EB1-5DBFBE087384}" srcOrd="2" destOrd="0" parTransId="{4389D565-DAAA-4DCC-91B3-55BB8494C447}" sibTransId="{EF61153B-BD7A-4E88-B668-03BCC6D6B293}"/>
    <dgm:cxn modelId="{BB072FF9-3892-724C-B996-824A045DDD89}" type="presOf" srcId="{2D0BF702-2BCF-4CB7-865A-52AA10FB7691}" destId="{0470CD85-69BC-B14F-A5D2-90B9DCE6ED5B}" srcOrd="0" destOrd="0" presId="urn:microsoft.com/office/officeart/2005/8/layout/hierarchy1"/>
    <dgm:cxn modelId="{9B643C3B-189E-2C49-8E9A-4C8F95D13098}" type="presParOf" srcId="{77A15738-FBF1-794F-908F-98947FAA6DDB}" destId="{5DF8250E-C2AF-F249-BE35-69E036F80042}" srcOrd="0" destOrd="0" presId="urn:microsoft.com/office/officeart/2005/8/layout/hierarchy1"/>
    <dgm:cxn modelId="{6C4ECD8D-71B7-2549-91EE-13124C929384}" type="presParOf" srcId="{5DF8250E-C2AF-F249-BE35-69E036F80042}" destId="{45EF3631-83FB-6948-9FF5-9BB5553D857C}" srcOrd="0" destOrd="0" presId="urn:microsoft.com/office/officeart/2005/8/layout/hierarchy1"/>
    <dgm:cxn modelId="{A8A54968-565E-024E-A4CD-7EDDA4D65DCA}" type="presParOf" srcId="{45EF3631-83FB-6948-9FF5-9BB5553D857C}" destId="{4F45D0AA-7453-854A-B1A8-FFECB9A246A5}" srcOrd="0" destOrd="0" presId="urn:microsoft.com/office/officeart/2005/8/layout/hierarchy1"/>
    <dgm:cxn modelId="{DBFEC4D9-4CCB-4243-AD07-20805117C367}" type="presParOf" srcId="{45EF3631-83FB-6948-9FF5-9BB5553D857C}" destId="{0470CD85-69BC-B14F-A5D2-90B9DCE6ED5B}" srcOrd="1" destOrd="0" presId="urn:microsoft.com/office/officeart/2005/8/layout/hierarchy1"/>
    <dgm:cxn modelId="{DD3DCEA0-E202-F24D-8BB9-C13745FD799A}" type="presParOf" srcId="{5DF8250E-C2AF-F249-BE35-69E036F80042}" destId="{3DB89F62-67E5-1F4B-A067-2F9DC43B0AFF}" srcOrd="1" destOrd="0" presId="urn:microsoft.com/office/officeart/2005/8/layout/hierarchy1"/>
    <dgm:cxn modelId="{18F4AE96-7796-3B4C-AEEB-ACAA2E1257C6}" type="presParOf" srcId="{77A15738-FBF1-794F-908F-98947FAA6DDB}" destId="{58C02237-491B-924B-841F-F47F8E53492C}" srcOrd="1" destOrd="0" presId="urn:microsoft.com/office/officeart/2005/8/layout/hierarchy1"/>
    <dgm:cxn modelId="{24CC1149-FC77-0641-B36D-95AE95226E17}" type="presParOf" srcId="{58C02237-491B-924B-841F-F47F8E53492C}" destId="{62707A89-C608-1742-833C-0584273B393A}" srcOrd="0" destOrd="0" presId="urn:microsoft.com/office/officeart/2005/8/layout/hierarchy1"/>
    <dgm:cxn modelId="{6D8E3B70-C820-7340-80CF-AB271988AE37}" type="presParOf" srcId="{62707A89-C608-1742-833C-0584273B393A}" destId="{F7605B9D-8A13-C442-8953-522556000D52}" srcOrd="0" destOrd="0" presId="urn:microsoft.com/office/officeart/2005/8/layout/hierarchy1"/>
    <dgm:cxn modelId="{FA65B8F4-707D-D943-B29A-18B067AE6992}" type="presParOf" srcId="{62707A89-C608-1742-833C-0584273B393A}" destId="{85455D7C-F44E-F649-94C9-E1B08A71996C}" srcOrd="1" destOrd="0" presId="urn:microsoft.com/office/officeart/2005/8/layout/hierarchy1"/>
    <dgm:cxn modelId="{A4A9F2F5-D5C0-BB4B-BA6C-A67AB5EEA28E}" type="presParOf" srcId="{58C02237-491B-924B-841F-F47F8E53492C}" destId="{B1FF8D68-30E3-D444-A21B-CF5BAE40985A}" srcOrd="1" destOrd="0" presId="urn:microsoft.com/office/officeart/2005/8/layout/hierarchy1"/>
    <dgm:cxn modelId="{FBC99FFD-E16B-424B-B1D5-2BAB8F371309}" type="presParOf" srcId="{77A15738-FBF1-794F-908F-98947FAA6DDB}" destId="{235D5DFF-EBD4-FA49-889B-0A34B464F401}" srcOrd="2" destOrd="0" presId="urn:microsoft.com/office/officeart/2005/8/layout/hierarchy1"/>
    <dgm:cxn modelId="{328C6B83-C8C1-AC49-9160-AB26D5DCFC7E}" type="presParOf" srcId="{235D5DFF-EBD4-FA49-889B-0A34B464F401}" destId="{9DD7F640-9185-984F-B692-F4ED64DE4DB6}" srcOrd="0" destOrd="0" presId="urn:microsoft.com/office/officeart/2005/8/layout/hierarchy1"/>
    <dgm:cxn modelId="{8F57E099-68C7-7A45-BBDF-DE9960259223}" type="presParOf" srcId="{9DD7F640-9185-984F-B692-F4ED64DE4DB6}" destId="{70B8C57C-3DAB-FF48-9ECD-98D19624F333}" srcOrd="0" destOrd="0" presId="urn:microsoft.com/office/officeart/2005/8/layout/hierarchy1"/>
    <dgm:cxn modelId="{F2EB6286-E5F1-2A42-AA55-E167A908C462}" type="presParOf" srcId="{9DD7F640-9185-984F-B692-F4ED64DE4DB6}" destId="{188FD7E0-DACC-264C-A8DA-6EE1A014201F}" srcOrd="1" destOrd="0" presId="urn:microsoft.com/office/officeart/2005/8/layout/hierarchy1"/>
    <dgm:cxn modelId="{D5DAAFE5-2B33-5644-B714-78925DEA5E5D}" type="presParOf" srcId="{235D5DFF-EBD4-FA49-889B-0A34B464F401}" destId="{1CD46CAC-F892-EC42-916F-A4580125B0D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010CA7C-9E5B-4858-9665-C082611387B9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99CA629E-057E-474D-9034-23CC05FE3C80}">
      <dgm:prSet/>
      <dgm:spPr/>
      <dgm:t>
        <a:bodyPr/>
        <a:lstStyle/>
        <a:p>
          <a:r>
            <a:rPr lang="en-US"/>
            <a:t>Physical resources: Premises and equipments</a:t>
          </a:r>
        </a:p>
      </dgm:t>
    </dgm:pt>
    <dgm:pt modelId="{681EF1EF-D11C-4B42-9AC7-5B919AF321E0}" type="parTrans" cxnId="{DA824E0A-3494-47C7-8D7C-0B15494B4BD4}">
      <dgm:prSet/>
      <dgm:spPr/>
      <dgm:t>
        <a:bodyPr/>
        <a:lstStyle/>
        <a:p>
          <a:endParaRPr lang="en-US"/>
        </a:p>
      </dgm:t>
    </dgm:pt>
    <dgm:pt modelId="{76DA0187-97DE-4D2E-82B5-185874F6DE6A}" type="sibTrans" cxnId="{DA824E0A-3494-47C7-8D7C-0B15494B4BD4}">
      <dgm:prSet/>
      <dgm:spPr/>
      <dgm:t>
        <a:bodyPr/>
        <a:lstStyle/>
        <a:p>
          <a:endParaRPr lang="en-US"/>
        </a:p>
      </dgm:t>
    </dgm:pt>
    <dgm:pt modelId="{D8010290-05D8-4351-9B92-6E2304D1F98B}">
      <dgm:prSet/>
      <dgm:spPr/>
      <dgm:t>
        <a:bodyPr/>
        <a:lstStyle/>
        <a:p>
          <a:r>
            <a:rPr lang="en-US"/>
            <a:t>Financial resources: Funding system</a:t>
          </a:r>
        </a:p>
      </dgm:t>
    </dgm:pt>
    <dgm:pt modelId="{97F273C6-0299-454A-95A8-6F9232913825}" type="parTrans" cxnId="{E2688238-D5B6-4F3C-9FFC-566D130DDC41}">
      <dgm:prSet/>
      <dgm:spPr/>
      <dgm:t>
        <a:bodyPr/>
        <a:lstStyle/>
        <a:p>
          <a:endParaRPr lang="en-US"/>
        </a:p>
      </dgm:t>
    </dgm:pt>
    <dgm:pt modelId="{CA9013A9-0D9C-46EA-88FB-60BA4261E5E9}" type="sibTrans" cxnId="{E2688238-D5B6-4F3C-9FFC-566D130DDC41}">
      <dgm:prSet/>
      <dgm:spPr/>
      <dgm:t>
        <a:bodyPr/>
        <a:lstStyle/>
        <a:p>
          <a:endParaRPr lang="en-US"/>
        </a:p>
      </dgm:t>
    </dgm:pt>
    <dgm:pt modelId="{1797E77A-E08A-436B-860E-9A3524752DD4}">
      <dgm:prSet/>
      <dgm:spPr/>
      <dgm:t>
        <a:bodyPr/>
        <a:lstStyle/>
        <a:p>
          <a:r>
            <a:rPr lang="en-US"/>
            <a:t>Human resources: Employee are biggest asset and Customer services</a:t>
          </a:r>
        </a:p>
      </dgm:t>
    </dgm:pt>
    <dgm:pt modelId="{5CF7AB21-0E42-41C1-AEA3-B73BB963B68F}" type="parTrans" cxnId="{FC76273A-50EE-4DF1-B63B-D88FC09BE13F}">
      <dgm:prSet/>
      <dgm:spPr/>
      <dgm:t>
        <a:bodyPr/>
        <a:lstStyle/>
        <a:p>
          <a:endParaRPr lang="en-US"/>
        </a:p>
      </dgm:t>
    </dgm:pt>
    <dgm:pt modelId="{A7032DAE-3EC5-40E3-B229-8C0667DD50B0}" type="sibTrans" cxnId="{FC76273A-50EE-4DF1-B63B-D88FC09BE13F}">
      <dgm:prSet/>
      <dgm:spPr/>
      <dgm:t>
        <a:bodyPr/>
        <a:lstStyle/>
        <a:p>
          <a:endParaRPr lang="en-US"/>
        </a:p>
      </dgm:t>
    </dgm:pt>
    <dgm:pt modelId="{7E2C79D2-6BBB-409E-A93A-2897214A2FB7}">
      <dgm:prSet/>
      <dgm:spPr/>
      <dgm:t>
        <a:bodyPr/>
        <a:lstStyle/>
        <a:p>
          <a:r>
            <a:rPr lang="en-US"/>
            <a:t>Education resources: know to improve, compare with your competitors</a:t>
          </a:r>
        </a:p>
      </dgm:t>
    </dgm:pt>
    <dgm:pt modelId="{2CE40D23-052F-40BF-9778-596477D415CB}" type="parTrans" cxnId="{A9670585-7B2F-436F-8236-A9593A6FCC2A}">
      <dgm:prSet/>
      <dgm:spPr/>
      <dgm:t>
        <a:bodyPr/>
        <a:lstStyle/>
        <a:p>
          <a:endParaRPr lang="en-US"/>
        </a:p>
      </dgm:t>
    </dgm:pt>
    <dgm:pt modelId="{532EF4E8-8F0F-42A4-8A15-D7E624B559E5}" type="sibTrans" cxnId="{A9670585-7B2F-436F-8236-A9593A6FCC2A}">
      <dgm:prSet/>
      <dgm:spPr/>
      <dgm:t>
        <a:bodyPr/>
        <a:lstStyle/>
        <a:p>
          <a:endParaRPr lang="en-US"/>
        </a:p>
      </dgm:t>
    </dgm:pt>
    <dgm:pt modelId="{A5352181-07A6-4D0E-9001-AA0147A4FBAC}" type="pres">
      <dgm:prSet presAssocID="{7010CA7C-9E5B-4858-9665-C082611387B9}" presName="root" presStyleCnt="0">
        <dgm:presLayoutVars>
          <dgm:dir/>
          <dgm:resizeHandles val="exact"/>
        </dgm:presLayoutVars>
      </dgm:prSet>
      <dgm:spPr/>
    </dgm:pt>
    <dgm:pt modelId="{283D1524-3223-48D5-BEC4-5EC8ED21C36D}" type="pres">
      <dgm:prSet presAssocID="{7010CA7C-9E5B-4858-9665-C082611387B9}" presName="container" presStyleCnt="0">
        <dgm:presLayoutVars>
          <dgm:dir/>
          <dgm:resizeHandles val="exact"/>
        </dgm:presLayoutVars>
      </dgm:prSet>
      <dgm:spPr/>
    </dgm:pt>
    <dgm:pt modelId="{16FCD86B-1DBF-4C99-A7BE-19F01472BF86}" type="pres">
      <dgm:prSet presAssocID="{99CA629E-057E-474D-9034-23CC05FE3C80}" presName="compNode" presStyleCnt="0"/>
      <dgm:spPr/>
    </dgm:pt>
    <dgm:pt modelId="{C59A68CF-7B46-432D-8F7F-57949A8FF37D}" type="pres">
      <dgm:prSet presAssocID="{99CA629E-057E-474D-9034-23CC05FE3C80}" presName="iconBgRect" presStyleLbl="bgShp" presStyleIdx="0" presStyleCnt="4"/>
      <dgm:spPr/>
    </dgm:pt>
    <dgm:pt modelId="{2B3353A3-AB87-47EA-AF33-146276F69838}" type="pres">
      <dgm:prSet presAssocID="{99CA629E-057E-474D-9034-23CC05FE3C8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87222932-CBE1-4766-827C-17A02B749D8A}" type="pres">
      <dgm:prSet presAssocID="{99CA629E-057E-474D-9034-23CC05FE3C80}" presName="spaceRect" presStyleCnt="0"/>
      <dgm:spPr/>
    </dgm:pt>
    <dgm:pt modelId="{3F313EB6-024D-43DD-8CA2-62A1259E142C}" type="pres">
      <dgm:prSet presAssocID="{99CA629E-057E-474D-9034-23CC05FE3C80}" presName="textRect" presStyleLbl="revTx" presStyleIdx="0" presStyleCnt="4">
        <dgm:presLayoutVars>
          <dgm:chMax val="1"/>
          <dgm:chPref val="1"/>
        </dgm:presLayoutVars>
      </dgm:prSet>
      <dgm:spPr/>
    </dgm:pt>
    <dgm:pt modelId="{DF5666AE-BBFA-4AE3-9ADF-DADF98E0DF30}" type="pres">
      <dgm:prSet presAssocID="{76DA0187-97DE-4D2E-82B5-185874F6DE6A}" presName="sibTrans" presStyleLbl="sibTrans2D1" presStyleIdx="0" presStyleCnt="0"/>
      <dgm:spPr/>
    </dgm:pt>
    <dgm:pt modelId="{6E73C1DA-5B1C-4ECC-9381-C766C5E39EFF}" type="pres">
      <dgm:prSet presAssocID="{D8010290-05D8-4351-9B92-6E2304D1F98B}" presName="compNode" presStyleCnt="0"/>
      <dgm:spPr/>
    </dgm:pt>
    <dgm:pt modelId="{3319CFBC-0F6E-40CB-B09E-F39F5C8F390D}" type="pres">
      <dgm:prSet presAssocID="{D8010290-05D8-4351-9B92-6E2304D1F98B}" presName="iconBgRect" presStyleLbl="bgShp" presStyleIdx="1" presStyleCnt="4"/>
      <dgm:spPr/>
    </dgm:pt>
    <dgm:pt modelId="{B50D2648-142D-47E5-A8AD-D16AEA365063}" type="pres">
      <dgm:prSet presAssocID="{D8010290-05D8-4351-9B92-6E2304D1F98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19DE8A8C-F532-4F6A-8C17-4535F6805D6E}" type="pres">
      <dgm:prSet presAssocID="{D8010290-05D8-4351-9B92-6E2304D1F98B}" presName="spaceRect" presStyleCnt="0"/>
      <dgm:spPr/>
    </dgm:pt>
    <dgm:pt modelId="{377DEEE1-2137-4E1E-9DED-6BD9FCD422C7}" type="pres">
      <dgm:prSet presAssocID="{D8010290-05D8-4351-9B92-6E2304D1F98B}" presName="textRect" presStyleLbl="revTx" presStyleIdx="1" presStyleCnt="4">
        <dgm:presLayoutVars>
          <dgm:chMax val="1"/>
          <dgm:chPref val="1"/>
        </dgm:presLayoutVars>
      </dgm:prSet>
      <dgm:spPr/>
    </dgm:pt>
    <dgm:pt modelId="{056F933B-6A68-4920-B65E-C2822938B634}" type="pres">
      <dgm:prSet presAssocID="{CA9013A9-0D9C-46EA-88FB-60BA4261E5E9}" presName="sibTrans" presStyleLbl="sibTrans2D1" presStyleIdx="0" presStyleCnt="0"/>
      <dgm:spPr/>
    </dgm:pt>
    <dgm:pt modelId="{503F2979-1BF0-4D8F-8F69-99ED546D5FD6}" type="pres">
      <dgm:prSet presAssocID="{1797E77A-E08A-436B-860E-9A3524752DD4}" presName="compNode" presStyleCnt="0"/>
      <dgm:spPr/>
    </dgm:pt>
    <dgm:pt modelId="{0FC01655-9AF4-471F-BCA9-CE43B38D3ADD}" type="pres">
      <dgm:prSet presAssocID="{1797E77A-E08A-436B-860E-9A3524752DD4}" presName="iconBgRect" presStyleLbl="bgShp" presStyleIdx="2" presStyleCnt="4"/>
      <dgm:spPr/>
    </dgm:pt>
    <dgm:pt modelId="{2510D652-A4A6-4F90-AB58-A5754D908627}" type="pres">
      <dgm:prSet presAssocID="{1797E77A-E08A-436B-860E-9A3524752DD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struction Worker"/>
        </a:ext>
      </dgm:extLst>
    </dgm:pt>
    <dgm:pt modelId="{72DE8DD8-033D-4E53-B1F9-D1CAEB4074CA}" type="pres">
      <dgm:prSet presAssocID="{1797E77A-E08A-436B-860E-9A3524752DD4}" presName="spaceRect" presStyleCnt="0"/>
      <dgm:spPr/>
    </dgm:pt>
    <dgm:pt modelId="{52D12F5A-428C-4043-8F35-3A2252626B0B}" type="pres">
      <dgm:prSet presAssocID="{1797E77A-E08A-436B-860E-9A3524752DD4}" presName="textRect" presStyleLbl="revTx" presStyleIdx="2" presStyleCnt="4">
        <dgm:presLayoutVars>
          <dgm:chMax val="1"/>
          <dgm:chPref val="1"/>
        </dgm:presLayoutVars>
      </dgm:prSet>
      <dgm:spPr/>
    </dgm:pt>
    <dgm:pt modelId="{B9F87943-27B9-43D5-A4CF-ABE7AD7B063D}" type="pres">
      <dgm:prSet presAssocID="{A7032DAE-3EC5-40E3-B229-8C0667DD50B0}" presName="sibTrans" presStyleLbl="sibTrans2D1" presStyleIdx="0" presStyleCnt="0"/>
      <dgm:spPr/>
    </dgm:pt>
    <dgm:pt modelId="{917DF420-C47A-496F-8344-621D6B4B519E}" type="pres">
      <dgm:prSet presAssocID="{7E2C79D2-6BBB-409E-A93A-2897214A2FB7}" presName="compNode" presStyleCnt="0"/>
      <dgm:spPr/>
    </dgm:pt>
    <dgm:pt modelId="{F0A3117C-0BCD-4A7A-829A-F5E7DD4B024C}" type="pres">
      <dgm:prSet presAssocID="{7E2C79D2-6BBB-409E-A93A-2897214A2FB7}" presName="iconBgRect" presStyleLbl="bgShp" presStyleIdx="3" presStyleCnt="4"/>
      <dgm:spPr/>
    </dgm:pt>
    <dgm:pt modelId="{AD12DC15-9459-4227-BAB3-02B2B52E5A02}" type="pres">
      <dgm:prSet presAssocID="{7E2C79D2-6BBB-409E-A93A-2897214A2FB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1ADFD432-C4AE-4234-BD23-16DCF31CE0F8}" type="pres">
      <dgm:prSet presAssocID="{7E2C79D2-6BBB-409E-A93A-2897214A2FB7}" presName="spaceRect" presStyleCnt="0"/>
      <dgm:spPr/>
    </dgm:pt>
    <dgm:pt modelId="{0CE7B336-8466-441A-A8D5-FBDCCA81EEAB}" type="pres">
      <dgm:prSet presAssocID="{7E2C79D2-6BBB-409E-A93A-2897214A2FB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0841AF06-625D-41E6-83D9-375FB95E43F6}" type="presOf" srcId="{A7032DAE-3EC5-40E3-B229-8C0667DD50B0}" destId="{B9F87943-27B9-43D5-A4CF-ABE7AD7B063D}" srcOrd="0" destOrd="0" presId="urn:microsoft.com/office/officeart/2018/2/layout/IconCircleList"/>
    <dgm:cxn modelId="{DA824E0A-3494-47C7-8D7C-0B15494B4BD4}" srcId="{7010CA7C-9E5B-4858-9665-C082611387B9}" destId="{99CA629E-057E-474D-9034-23CC05FE3C80}" srcOrd="0" destOrd="0" parTransId="{681EF1EF-D11C-4B42-9AC7-5B919AF321E0}" sibTransId="{76DA0187-97DE-4D2E-82B5-185874F6DE6A}"/>
    <dgm:cxn modelId="{7977CA21-0990-4700-8E04-A75D2E5F029D}" type="presOf" srcId="{D8010290-05D8-4351-9B92-6E2304D1F98B}" destId="{377DEEE1-2137-4E1E-9DED-6BD9FCD422C7}" srcOrd="0" destOrd="0" presId="urn:microsoft.com/office/officeart/2018/2/layout/IconCircleList"/>
    <dgm:cxn modelId="{E2688238-D5B6-4F3C-9FFC-566D130DDC41}" srcId="{7010CA7C-9E5B-4858-9665-C082611387B9}" destId="{D8010290-05D8-4351-9B92-6E2304D1F98B}" srcOrd="1" destOrd="0" parTransId="{97F273C6-0299-454A-95A8-6F9232913825}" sibTransId="{CA9013A9-0D9C-46EA-88FB-60BA4261E5E9}"/>
    <dgm:cxn modelId="{FC76273A-50EE-4DF1-B63B-D88FC09BE13F}" srcId="{7010CA7C-9E5B-4858-9665-C082611387B9}" destId="{1797E77A-E08A-436B-860E-9A3524752DD4}" srcOrd="2" destOrd="0" parTransId="{5CF7AB21-0E42-41C1-AEA3-B73BB963B68F}" sibTransId="{A7032DAE-3EC5-40E3-B229-8C0667DD50B0}"/>
    <dgm:cxn modelId="{52F43A67-6ED1-40AB-88B3-53DF623E9B25}" type="presOf" srcId="{76DA0187-97DE-4D2E-82B5-185874F6DE6A}" destId="{DF5666AE-BBFA-4AE3-9ADF-DADF98E0DF30}" srcOrd="0" destOrd="0" presId="urn:microsoft.com/office/officeart/2018/2/layout/IconCircleList"/>
    <dgm:cxn modelId="{7125E583-11CE-4913-AEA2-BE39FF32AE8E}" type="presOf" srcId="{CA9013A9-0D9C-46EA-88FB-60BA4261E5E9}" destId="{056F933B-6A68-4920-B65E-C2822938B634}" srcOrd="0" destOrd="0" presId="urn:microsoft.com/office/officeart/2018/2/layout/IconCircleList"/>
    <dgm:cxn modelId="{A9670585-7B2F-436F-8236-A9593A6FCC2A}" srcId="{7010CA7C-9E5B-4858-9665-C082611387B9}" destId="{7E2C79D2-6BBB-409E-A93A-2897214A2FB7}" srcOrd="3" destOrd="0" parTransId="{2CE40D23-052F-40BF-9778-596477D415CB}" sibTransId="{532EF4E8-8F0F-42A4-8A15-D7E624B559E5}"/>
    <dgm:cxn modelId="{7DF8C38E-8C4D-4B28-957A-6799150ED3FB}" type="presOf" srcId="{7E2C79D2-6BBB-409E-A93A-2897214A2FB7}" destId="{0CE7B336-8466-441A-A8D5-FBDCCA81EEAB}" srcOrd="0" destOrd="0" presId="urn:microsoft.com/office/officeart/2018/2/layout/IconCircleList"/>
    <dgm:cxn modelId="{CBAC8EB1-934E-479B-8864-4D562DE974ED}" type="presOf" srcId="{7010CA7C-9E5B-4858-9665-C082611387B9}" destId="{A5352181-07A6-4D0E-9001-AA0147A4FBAC}" srcOrd="0" destOrd="0" presId="urn:microsoft.com/office/officeart/2018/2/layout/IconCircleList"/>
    <dgm:cxn modelId="{5093FDE5-DBD4-41F9-AE89-100A1F26667E}" type="presOf" srcId="{1797E77A-E08A-436B-860E-9A3524752DD4}" destId="{52D12F5A-428C-4043-8F35-3A2252626B0B}" srcOrd="0" destOrd="0" presId="urn:microsoft.com/office/officeart/2018/2/layout/IconCircleList"/>
    <dgm:cxn modelId="{B4418EEC-CCED-402C-821B-60FBBFD245F9}" type="presOf" srcId="{99CA629E-057E-474D-9034-23CC05FE3C80}" destId="{3F313EB6-024D-43DD-8CA2-62A1259E142C}" srcOrd="0" destOrd="0" presId="urn:microsoft.com/office/officeart/2018/2/layout/IconCircleList"/>
    <dgm:cxn modelId="{A89C131D-1CD4-4554-974A-3115DA9BBA7C}" type="presParOf" srcId="{A5352181-07A6-4D0E-9001-AA0147A4FBAC}" destId="{283D1524-3223-48D5-BEC4-5EC8ED21C36D}" srcOrd="0" destOrd="0" presId="urn:microsoft.com/office/officeart/2018/2/layout/IconCircleList"/>
    <dgm:cxn modelId="{68762B1E-3997-48D6-9428-7F7BABA72DB6}" type="presParOf" srcId="{283D1524-3223-48D5-BEC4-5EC8ED21C36D}" destId="{16FCD86B-1DBF-4C99-A7BE-19F01472BF86}" srcOrd="0" destOrd="0" presId="urn:microsoft.com/office/officeart/2018/2/layout/IconCircleList"/>
    <dgm:cxn modelId="{F7E05CD6-228A-4284-B8C1-F6BC377E1A0C}" type="presParOf" srcId="{16FCD86B-1DBF-4C99-A7BE-19F01472BF86}" destId="{C59A68CF-7B46-432D-8F7F-57949A8FF37D}" srcOrd="0" destOrd="0" presId="urn:microsoft.com/office/officeart/2018/2/layout/IconCircleList"/>
    <dgm:cxn modelId="{1AD41129-4C3D-4D79-8E82-827DA8ABE0AB}" type="presParOf" srcId="{16FCD86B-1DBF-4C99-A7BE-19F01472BF86}" destId="{2B3353A3-AB87-47EA-AF33-146276F69838}" srcOrd="1" destOrd="0" presId="urn:microsoft.com/office/officeart/2018/2/layout/IconCircleList"/>
    <dgm:cxn modelId="{2FE1649D-9E72-45FE-9497-594FA37D97C7}" type="presParOf" srcId="{16FCD86B-1DBF-4C99-A7BE-19F01472BF86}" destId="{87222932-CBE1-4766-827C-17A02B749D8A}" srcOrd="2" destOrd="0" presId="urn:microsoft.com/office/officeart/2018/2/layout/IconCircleList"/>
    <dgm:cxn modelId="{8957FF93-93B3-46C3-A4DD-E98550893CE8}" type="presParOf" srcId="{16FCD86B-1DBF-4C99-A7BE-19F01472BF86}" destId="{3F313EB6-024D-43DD-8CA2-62A1259E142C}" srcOrd="3" destOrd="0" presId="urn:microsoft.com/office/officeart/2018/2/layout/IconCircleList"/>
    <dgm:cxn modelId="{6274A18C-8082-49DD-88B7-6E2D6296143C}" type="presParOf" srcId="{283D1524-3223-48D5-BEC4-5EC8ED21C36D}" destId="{DF5666AE-BBFA-4AE3-9ADF-DADF98E0DF30}" srcOrd="1" destOrd="0" presId="urn:microsoft.com/office/officeart/2018/2/layout/IconCircleList"/>
    <dgm:cxn modelId="{1BA14FC1-B66A-48CC-8743-80770B0282D6}" type="presParOf" srcId="{283D1524-3223-48D5-BEC4-5EC8ED21C36D}" destId="{6E73C1DA-5B1C-4ECC-9381-C766C5E39EFF}" srcOrd="2" destOrd="0" presId="urn:microsoft.com/office/officeart/2018/2/layout/IconCircleList"/>
    <dgm:cxn modelId="{E7C357FD-C91B-4BCD-9E42-20062DDEBD30}" type="presParOf" srcId="{6E73C1DA-5B1C-4ECC-9381-C766C5E39EFF}" destId="{3319CFBC-0F6E-40CB-B09E-F39F5C8F390D}" srcOrd="0" destOrd="0" presId="urn:microsoft.com/office/officeart/2018/2/layout/IconCircleList"/>
    <dgm:cxn modelId="{D38DEEB5-0D54-438C-A6AE-ED7256AA603A}" type="presParOf" srcId="{6E73C1DA-5B1C-4ECC-9381-C766C5E39EFF}" destId="{B50D2648-142D-47E5-A8AD-D16AEA365063}" srcOrd="1" destOrd="0" presId="urn:microsoft.com/office/officeart/2018/2/layout/IconCircleList"/>
    <dgm:cxn modelId="{40583803-B33E-4826-BB13-4333EA7F032B}" type="presParOf" srcId="{6E73C1DA-5B1C-4ECC-9381-C766C5E39EFF}" destId="{19DE8A8C-F532-4F6A-8C17-4535F6805D6E}" srcOrd="2" destOrd="0" presId="urn:microsoft.com/office/officeart/2018/2/layout/IconCircleList"/>
    <dgm:cxn modelId="{E0990A6F-EEE0-491B-A978-AFAD91C8BF81}" type="presParOf" srcId="{6E73C1DA-5B1C-4ECC-9381-C766C5E39EFF}" destId="{377DEEE1-2137-4E1E-9DED-6BD9FCD422C7}" srcOrd="3" destOrd="0" presId="urn:microsoft.com/office/officeart/2018/2/layout/IconCircleList"/>
    <dgm:cxn modelId="{24ECDE06-031D-4954-BF10-6C5E9D46389D}" type="presParOf" srcId="{283D1524-3223-48D5-BEC4-5EC8ED21C36D}" destId="{056F933B-6A68-4920-B65E-C2822938B634}" srcOrd="3" destOrd="0" presId="urn:microsoft.com/office/officeart/2018/2/layout/IconCircleList"/>
    <dgm:cxn modelId="{82EF9E6A-7D5E-42B9-B96D-BEF0A5A63F77}" type="presParOf" srcId="{283D1524-3223-48D5-BEC4-5EC8ED21C36D}" destId="{503F2979-1BF0-4D8F-8F69-99ED546D5FD6}" srcOrd="4" destOrd="0" presId="urn:microsoft.com/office/officeart/2018/2/layout/IconCircleList"/>
    <dgm:cxn modelId="{03A352BB-520A-4B86-BB90-30BF83E8A1DC}" type="presParOf" srcId="{503F2979-1BF0-4D8F-8F69-99ED546D5FD6}" destId="{0FC01655-9AF4-471F-BCA9-CE43B38D3ADD}" srcOrd="0" destOrd="0" presId="urn:microsoft.com/office/officeart/2018/2/layout/IconCircleList"/>
    <dgm:cxn modelId="{F8C454F4-6B3C-4075-80B8-CA0EFA4AC1C5}" type="presParOf" srcId="{503F2979-1BF0-4D8F-8F69-99ED546D5FD6}" destId="{2510D652-A4A6-4F90-AB58-A5754D908627}" srcOrd="1" destOrd="0" presId="urn:microsoft.com/office/officeart/2018/2/layout/IconCircleList"/>
    <dgm:cxn modelId="{86329614-480A-4838-96F4-6580F99A789A}" type="presParOf" srcId="{503F2979-1BF0-4D8F-8F69-99ED546D5FD6}" destId="{72DE8DD8-033D-4E53-B1F9-D1CAEB4074CA}" srcOrd="2" destOrd="0" presId="urn:microsoft.com/office/officeart/2018/2/layout/IconCircleList"/>
    <dgm:cxn modelId="{1D9FA4A5-18F0-41AE-A4C9-8F6EDFC67DE6}" type="presParOf" srcId="{503F2979-1BF0-4D8F-8F69-99ED546D5FD6}" destId="{52D12F5A-428C-4043-8F35-3A2252626B0B}" srcOrd="3" destOrd="0" presId="urn:microsoft.com/office/officeart/2018/2/layout/IconCircleList"/>
    <dgm:cxn modelId="{023BA2C3-DAF2-46D2-97C6-3C84148F1485}" type="presParOf" srcId="{283D1524-3223-48D5-BEC4-5EC8ED21C36D}" destId="{B9F87943-27B9-43D5-A4CF-ABE7AD7B063D}" srcOrd="5" destOrd="0" presId="urn:microsoft.com/office/officeart/2018/2/layout/IconCircleList"/>
    <dgm:cxn modelId="{E89EAF80-BBC8-431E-8E45-D9AA5B97536C}" type="presParOf" srcId="{283D1524-3223-48D5-BEC4-5EC8ED21C36D}" destId="{917DF420-C47A-496F-8344-621D6B4B519E}" srcOrd="6" destOrd="0" presId="urn:microsoft.com/office/officeart/2018/2/layout/IconCircleList"/>
    <dgm:cxn modelId="{17238255-59AA-4866-98FB-0AF75A9DB76B}" type="presParOf" srcId="{917DF420-C47A-496F-8344-621D6B4B519E}" destId="{F0A3117C-0BCD-4A7A-829A-F5E7DD4B024C}" srcOrd="0" destOrd="0" presId="urn:microsoft.com/office/officeart/2018/2/layout/IconCircleList"/>
    <dgm:cxn modelId="{DA2006F3-6B3A-445D-B2AF-0033EE1B56B8}" type="presParOf" srcId="{917DF420-C47A-496F-8344-621D6B4B519E}" destId="{AD12DC15-9459-4227-BAB3-02B2B52E5A02}" srcOrd="1" destOrd="0" presId="urn:microsoft.com/office/officeart/2018/2/layout/IconCircleList"/>
    <dgm:cxn modelId="{F3DFEFB8-98DC-4E5A-BC10-623FD5A96CCC}" type="presParOf" srcId="{917DF420-C47A-496F-8344-621D6B4B519E}" destId="{1ADFD432-C4AE-4234-BD23-16DCF31CE0F8}" srcOrd="2" destOrd="0" presId="urn:microsoft.com/office/officeart/2018/2/layout/IconCircleList"/>
    <dgm:cxn modelId="{5D9527A9-8AE7-4E8B-8495-8495FBB72689}" type="presParOf" srcId="{917DF420-C47A-496F-8344-621D6B4B519E}" destId="{0CE7B336-8466-441A-A8D5-FBDCCA81EEAB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1A28A17-F00B-4AAF-AB11-1D0F5787164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A79222D-AEBB-4200-9522-7303FEAFD46F}">
      <dgm:prSet/>
      <dgm:spPr/>
      <dgm:t>
        <a:bodyPr/>
        <a:lstStyle/>
        <a:p>
          <a:r>
            <a:rPr lang="en-US" b="1" dirty="0"/>
            <a:t>Technical Approaches</a:t>
          </a:r>
        </a:p>
      </dgm:t>
    </dgm:pt>
    <dgm:pt modelId="{A432B8E1-E7EF-4110-B1F6-FFED06F5E995}" type="parTrans" cxnId="{DD104A93-88C8-48C6-949D-F332A430185F}">
      <dgm:prSet/>
      <dgm:spPr/>
      <dgm:t>
        <a:bodyPr/>
        <a:lstStyle/>
        <a:p>
          <a:endParaRPr lang="en-US"/>
        </a:p>
      </dgm:t>
    </dgm:pt>
    <dgm:pt modelId="{9A6418FB-907F-4A10-B823-78484F3B8B9B}" type="sibTrans" cxnId="{DD104A93-88C8-48C6-949D-F332A430185F}">
      <dgm:prSet/>
      <dgm:spPr/>
      <dgm:t>
        <a:bodyPr/>
        <a:lstStyle/>
        <a:p>
          <a:endParaRPr lang="en-US"/>
        </a:p>
      </dgm:t>
    </dgm:pt>
    <dgm:pt modelId="{CF4CD64C-D361-487F-A8B1-B19D3667F29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Management</a:t>
          </a:r>
        </a:p>
      </dgm:t>
    </dgm:pt>
    <dgm:pt modelId="{5461F803-B190-4A42-B39B-3A4C262306F0}" type="parTrans" cxnId="{B47D50DE-7B0D-4177-901F-A1A9A70036A0}">
      <dgm:prSet/>
      <dgm:spPr/>
      <dgm:t>
        <a:bodyPr/>
        <a:lstStyle/>
        <a:p>
          <a:endParaRPr lang="en-US"/>
        </a:p>
      </dgm:t>
    </dgm:pt>
    <dgm:pt modelId="{17DE18C7-C54F-4C89-81AD-C40508B68A16}" type="sibTrans" cxnId="{B47D50DE-7B0D-4177-901F-A1A9A70036A0}">
      <dgm:prSet/>
      <dgm:spPr/>
      <dgm:t>
        <a:bodyPr/>
        <a:lstStyle/>
        <a:p>
          <a:endParaRPr lang="en-US"/>
        </a:p>
      </dgm:t>
    </dgm:pt>
    <dgm:pt modelId="{FB61D40F-78B3-42A2-BDF8-3BA7B4AF0666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Computer science</a:t>
          </a:r>
        </a:p>
      </dgm:t>
    </dgm:pt>
    <dgm:pt modelId="{8F382AF1-84A5-47F8-8C5B-70FC39FA7BBB}" type="parTrans" cxnId="{6BF65546-05E5-4108-BBA9-F6F5FC881F95}">
      <dgm:prSet/>
      <dgm:spPr/>
      <dgm:t>
        <a:bodyPr/>
        <a:lstStyle/>
        <a:p>
          <a:endParaRPr lang="en-US"/>
        </a:p>
      </dgm:t>
    </dgm:pt>
    <dgm:pt modelId="{462C883C-FE52-49C0-BEE0-3B919C502AA8}" type="sibTrans" cxnId="{6BF65546-05E5-4108-BBA9-F6F5FC881F95}">
      <dgm:prSet/>
      <dgm:spPr/>
      <dgm:t>
        <a:bodyPr/>
        <a:lstStyle/>
        <a:p>
          <a:endParaRPr lang="en-US"/>
        </a:p>
      </dgm:t>
    </dgm:pt>
    <dgm:pt modelId="{7A636AFE-6194-4377-996A-02FCAA476F9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Operation research</a:t>
          </a:r>
        </a:p>
      </dgm:t>
    </dgm:pt>
    <dgm:pt modelId="{A0680D32-6578-4564-AEDB-E565869E77C9}" type="parTrans" cxnId="{095ECA42-4A51-45D8-A4BF-8819D84DC022}">
      <dgm:prSet/>
      <dgm:spPr/>
      <dgm:t>
        <a:bodyPr/>
        <a:lstStyle/>
        <a:p>
          <a:endParaRPr lang="en-US"/>
        </a:p>
      </dgm:t>
    </dgm:pt>
    <dgm:pt modelId="{5B791D5B-00F2-43DC-8192-53FE0D18C3F8}" type="sibTrans" cxnId="{095ECA42-4A51-45D8-A4BF-8819D84DC022}">
      <dgm:prSet/>
      <dgm:spPr/>
      <dgm:t>
        <a:bodyPr/>
        <a:lstStyle/>
        <a:p>
          <a:endParaRPr lang="en-US"/>
        </a:p>
      </dgm:t>
    </dgm:pt>
    <dgm:pt modelId="{E9F56A25-5CB1-485C-BB19-E4F931D2E918}">
      <dgm:prSet/>
      <dgm:spPr/>
      <dgm:t>
        <a:bodyPr/>
        <a:lstStyle/>
        <a:p>
          <a:r>
            <a:rPr lang="en-US" b="1" dirty="0"/>
            <a:t>Behavioral approaches</a:t>
          </a:r>
        </a:p>
      </dgm:t>
    </dgm:pt>
    <dgm:pt modelId="{AF53AA3E-BBDD-4513-98D1-65A8136B1791}" type="parTrans" cxnId="{A7F0C4D1-CD65-4334-B4E4-19EAF000B113}">
      <dgm:prSet/>
      <dgm:spPr/>
      <dgm:t>
        <a:bodyPr/>
        <a:lstStyle/>
        <a:p>
          <a:endParaRPr lang="en-US"/>
        </a:p>
      </dgm:t>
    </dgm:pt>
    <dgm:pt modelId="{DA43713E-747E-4CED-B7FB-913105109611}" type="sibTrans" cxnId="{A7F0C4D1-CD65-4334-B4E4-19EAF000B113}">
      <dgm:prSet/>
      <dgm:spPr/>
      <dgm:t>
        <a:bodyPr/>
        <a:lstStyle/>
        <a:p>
          <a:endParaRPr lang="en-US"/>
        </a:p>
      </dgm:t>
    </dgm:pt>
    <dgm:pt modelId="{39E4DBFC-3362-49F2-92D4-0A90B46445DF}">
      <dgm:prSet/>
      <dgm:spPr/>
      <dgm:t>
        <a:bodyPr/>
        <a:lstStyle/>
        <a:p>
          <a:pPr>
            <a:buFont typeface="Courier New" panose="02070309020205020404" pitchFamily="49" charset="0"/>
            <a:buChar char="o"/>
          </a:pPr>
          <a:r>
            <a:rPr lang="en-US" dirty="0"/>
            <a:t>Sociology</a:t>
          </a:r>
        </a:p>
      </dgm:t>
    </dgm:pt>
    <dgm:pt modelId="{632FE034-1C0F-41A2-9C1F-3ACA3E803C30}" type="parTrans" cxnId="{4DC92789-F8A0-4734-8804-62CDD06B4A82}">
      <dgm:prSet/>
      <dgm:spPr/>
      <dgm:t>
        <a:bodyPr/>
        <a:lstStyle/>
        <a:p>
          <a:endParaRPr lang="en-US"/>
        </a:p>
      </dgm:t>
    </dgm:pt>
    <dgm:pt modelId="{AF59C13A-AAE9-40DC-9E13-6F198FA6E600}" type="sibTrans" cxnId="{4DC92789-F8A0-4734-8804-62CDD06B4A82}">
      <dgm:prSet/>
      <dgm:spPr/>
      <dgm:t>
        <a:bodyPr/>
        <a:lstStyle/>
        <a:p>
          <a:endParaRPr lang="en-US"/>
        </a:p>
      </dgm:t>
    </dgm:pt>
    <dgm:pt modelId="{093FF7AB-BB32-4D47-8437-8BF39ABF4196}">
      <dgm:prSet/>
      <dgm:spPr/>
      <dgm:t>
        <a:bodyPr/>
        <a:lstStyle/>
        <a:p>
          <a:pPr>
            <a:buFont typeface="Courier New" panose="02070309020205020404" pitchFamily="49" charset="0"/>
            <a:buChar char="o"/>
          </a:pPr>
          <a:r>
            <a:rPr lang="en-US" dirty="0"/>
            <a:t>Economics</a:t>
          </a:r>
        </a:p>
      </dgm:t>
    </dgm:pt>
    <dgm:pt modelId="{71E309C5-8D16-4B3C-964D-4BA6C7EACCF0}" type="parTrans" cxnId="{3ACAB863-F787-4ACB-B143-FE8350E4512C}">
      <dgm:prSet/>
      <dgm:spPr/>
      <dgm:t>
        <a:bodyPr/>
        <a:lstStyle/>
        <a:p>
          <a:endParaRPr lang="en-US"/>
        </a:p>
      </dgm:t>
    </dgm:pt>
    <dgm:pt modelId="{33C210B3-D4C4-47F0-B3B4-D64DF9B7FE63}" type="sibTrans" cxnId="{3ACAB863-F787-4ACB-B143-FE8350E4512C}">
      <dgm:prSet/>
      <dgm:spPr/>
      <dgm:t>
        <a:bodyPr/>
        <a:lstStyle/>
        <a:p>
          <a:endParaRPr lang="en-US"/>
        </a:p>
      </dgm:t>
    </dgm:pt>
    <dgm:pt modelId="{7D457ED3-FFB5-421B-A95A-DDA7F5EAD6C1}">
      <dgm:prSet/>
      <dgm:spPr/>
      <dgm:t>
        <a:bodyPr/>
        <a:lstStyle/>
        <a:p>
          <a:pPr>
            <a:buFont typeface="Courier New" panose="02070309020205020404" pitchFamily="49" charset="0"/>
            <a:buChar char="o"/>
          </a:pPr>
          <a:r>
            <a:rPr lang="en-US" dirty="0"/>
            <a:t>Psychology</a:t>
          </a:r>
        </a:p>
      </dgm:t>
    </dgm:pt>
    <dgm:pt modelId="{492C8AB2-1994-40EF-BCE9-A71B00398AE2}" type="parTrans" cxnId="{2CFA9153-B479-4923-ACB5-8E7A51C312D7}">
      <dgm:prSet/>
      <dgm:spPr/>
      <dgm:t>
        <a:bodyPr/>
        <a:lstStyle/>
        <a:p>
          <a:endParaRPr lang="en-US"/>
        </a:p>
      </dgm:t>
    </dgm:pt>
    <dgm:pt modelId="{C4EEC08D-9F34-4AF8-B5EE-2051C48EE2F8}" type="sibTrans" cxnId="{2CFA9153-B479-4923-ACB5-8E7A51C312D7}">
      <dgm:prSet/>
      <dgm:spPr/>
      <dgm:t>
        <a:bodyPr/>
        <a:lstStyle/>
        <a:p>
          <a:endParaRPr lang="en-US"/>
        </a:p>
      </dgm:t>
    </dgm:pt>
    <dgm:pt modelId="{EE8CEE87-84A5-4F35-8868-03858BDD9F3D}" type="pres">
      <dgm:prSet presAssocID="{A1A28A17-F00B-4AAF-AB11-1D0F5787164C}" presName="root" presStyleCnt="0">
        <dgm:presLayoutVars>
          <dgm:dir/>
          <dgm:resizeHandles val="exact"/>
        </dgm:presLayoutVars>
      </dgm:prSet>
      <dgm:spPr/>
    </dgm:pt>
    <dgm:pt modelId="{D96CAB3E-F76C-4E1F-AB71-431CD3AF78A8}" type="pres">
      <dgm:prSet presAssocID="{7A79222D-AEBB-4200-9522-7303FEAFD46F}" presName="compNode" presStyleCnt="0"/>
      <dgm:spPr/>
    </dgm:pt>
    <dgm:pt modelId="{07BD8951-88DC-40AD-BC37-7E0E2350BB91}" type="pres">
      <dgm:prSet presAssocID="{7A79222D-AEBB-4200-9522-7303FEAFD46F}" presName="bgRect" presStyleLbl="bgShp" presStyleIdx="0" presStyleCnt="2"/>
      <dgm:spPr/>
    </dgm:pt>
    <dgm:pt modelId="{40784AE2-FD83-466B-9DF3-A443A4401981}" type="pres">
      <dgm:prSet presAssocID="{7A79222D-AEBB-4200-9522-7303FEAFD46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6C6FAE13-F838-4AB2-B359-F1DB60A5F572}" type="pres">
      <dgm:prSet presAssocID="{7A79222D-AEBB-4200-9522-7303FEAFD46F}" presName="spaceRect" presStyleCnt="0"/>
      <dgm:spPr/>
    </dgm:pt>
    <dgm:pt modelId="{3C10CA72-8EB9-4860-A7BD-131C795FD6CF}" type="pres">
      <dgm:prSet presAssocID="{7A79222D-AEBB-4200-9522-7303FEAFD46F}" presName="parTx" presStyleLbl="revTx" presStyleIdx="0" presStyleCnt="4">
        <dgm:presLayoutVars>
          <dgm:chMax val="0"/>
          <dgm:chPref val="0"/>
        </dgm:presLayoutVars>
      </dgm:prSet>
      <dgm:spPr/>
    </dgm:pt>
    <dgm:pt modelId="{3B629FFC-41B3-4BB4-9F8A-6522189E257E}" type="pres">
      <dgm:prSet presAssocID="{7A79222D-AEBB-4200-9522-7303FEAFD46F}" presName="desTx" presStyleLbl="revTx" presStyleIdx="1" presStyleCnt="4" custScaleX="173007">
        <dgm:presLayoutVars/>
      </dgm:prSet>
      <dgm:spPr/>
    </dgm:pt>
    <dgm:pt modelId="{70E6D893-EE44-484B-8F0E-632092C63BA7}" type="pres">
      <dgm:prSet presAssocID="{9A6418FB-907F-4A10-B823-78484F3B8B9B}" presName="sibTrans" presStyleCnt="0"/>
      <dgm:spPr/>
    </dgm:pt>
    <dgm:pt modelId="{B27A568D-789D-4391-8E9D-7821D34810D2}" type="pres">
      <dgm:prSet presAssocID="{E9F56A25-5CB1-485C-BB19-E4F931D2E918}" presName="compNode" presStyleCnt="0"/>
      <dgm:spPr/>
    </dgm:pt>
    <dgm:pt modelId="{E4BB18C8-E0B0-4FCB-9D7C-F4D26DDBFA2A}" type="pres">
      <dgm:prSet presAssocID="{E9F56A25-5CB1-485C-BB19-E4F931D2E918}" presName="bgRect" presStyleLbl="bgShp" presStyleIdx="1" presStyleCnt="2"/>
      <dgm:spPr/>
    </dgm:pt>
    <dgm:pt modelId="{1FBB32E3-D04F-4CC0-B659-1C723EBFB47E}" type="pres">
      <dgm:prSet presAssocID="{E9F56A25-5CB1-485C-BB19-E4F931D2E91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00B86D20-189E-4FD3-B0CB-23EA640100E7}" type="pres">
      <dgm:prSet presAssocID="{E9F56A25-5CB1-485C-BB19-E4F931D2E918}" presName="spaceRect" presStyleCnt="0"/>
      <dgm:spPr/>
    </dgm:pt>
    <dgm:pt modelId="{1A1515C4-6CAA-4D0E-9298-0CEE084FC8AD}" type="pres">
      <dgm:prSet presAssocID="{E9F56A25-5CB1-485C-BB19-E4F931D2E918}" presName="parTx" presStyleLbl="revTx" presStyleIdx="2" presStyleCnt="4">
        <dgm:presLayoutVars>
          <dgm:chMax val="0"/>
          <dgm:chPref val="0"/>
        </dgm:presLayoutVars>
      </dgm:prSet>
      <dgm:spPr/>
    </dgm:pt>
    <dgm:pt modelId="{C85C4008-2901-4553-B358-4A18FB458286}" type="pres">
      <dgm:prSet presAssocID="{E9F56A25-5CB1-485C-BB19-E4F931D2E918}" presName="desTx" presStyleLbl="revTx" presStyleIdx="3" presStyleCnt="4" custScaleX="136089" custLinFactNeighborX="-6600">
        <dgm:presLayoutVars/>
      </dgm:prSet>
      <dgm:spPr/>
    </dgm:pt>
  </dgm:ptLst>
  <dgm:cxnLst>
    <dgm:cxn modelId="{42533812-AF4E-41F4-95BC-6647F6569759}" type="presOf" srcId="{7D457ED3-FFB5-421B-A95A-DDA7F5EAD6C1}" destId="{C85C4008-2901-4553-B358-4A18FB458286}" srcOrd="0" destOrd="2" presId="urn:microsoft.com/office/officeart/2018/2/layout/IconVerticalSolidList"/>
    <dgm:cxn modelId="{095ECA42-4A51-45D8-A4BF-8819D84DC022}" srcId="{7A79222D-AEBB-4200-9522-7303FEAFD46F}" destId="{7A636AFE-6194-4377-996A-02FCAA476F92}" srcOrd="2" destOrd="0" parTransId="{A0680D32-6578-4564-AEDB-E565869E77C9}" sibTransId="{5B791D5B-00F2-43DC-8192-53FE0D18C3F8}"/>
    <dgm:cxn modelId="{6BF65546-05E5-4108-BBA9-F6F5FC881F95}" srcId="{7A79222D-AEBB-4200-9522-7303FEAFD46F}" destId="{FB61D40F-78B3-42A2-BDF8-3BA7B4AF0666}" srcOrd="1" destOrd="0" parTransId="{8F382AF1-84A5-47F8-8C5B-70FC39FA7BBB}" sibTransId="{462C883C-FE52-49C0-BEE0-3B919C502AA8}"/>
    <dgm:cxn modelId="{2CFA9153-B479-4923-ACB5-8E7A51C312D7}" srcId="{E9F56A25-5CB1-485C-BB19-E4F931D2E918}" destId="{7D457ED3-FFB5-421B-A95A-DDA7F5EAD6C1}" srcOrd="2" destOrd="0" parTransId="{492C8AB2-1994-40EF-BCE9-A71B00398AE2}" sibTransId="{C4EEC08D-9F34-4AF8-B5EE-2051C48EE2F8}"/>
    <dgm:cxn modelId="{B3970E56-31D6-4190-ABBE-6B00EB7F50D4}" type="presOf" srcId="{7A79222D-AEBB-4200-9522-7303FEAFD46F}" destId="{3C10CA72-8EB9-4860-A7BD-131C795FD6CF}" srcOrd="0" destOrd="0" presId="urn:microsoft.com/office/officeart/2018/2/layout/IconVerticalSolidList"/>
    <dgm:cxn modelId="{DFFC5D56-003B-4F4C-9AB5-ABAFE0F49C15}" type="presOf" srcId="{CF4CD64C-D361-487F-A8B1-B19D3667F291}" destId="{3B629FFC-41B3-4BB4-9F8A-6522189E257E}" srcOrd="0" destOrd="0" presId="urn:microsoft.com/office/officeart/2018/2/layout/IconVerticalSolidList"/>
    <dgm:cxn modelId="{FF5EA05C-C881-4278-834B-D029D65DF30D}" type="presOf" srcId="{093FF7AB-BB32-4D47-8437-8BF39ABF4196}" destId="{C85C4008-2901-4553-B358-4A18FB458286}" srcOrd="0" destOrd="1" presId="urn:microsoft.com/office/officeart/2018/2/layout/IconVerticalSolidList"/>
    <dgm:cxn modelId="{3ACAB863-F787-4ACB-B143-FE8350E4512C}" srcId="{E9F56A25-5CB1-485C-BB19-E4F931D2E918}" destId="{093FF7AB-BB32-4D47-8437-8BF39ABF4196}" srcOrd="1" destOrd="0" parTransId="{71E309C5-8D16-4B3C-964D-4BA6C7EACCF0}" sibTransId="{33C210B3-D4C4-47F0-B3B4-D64DF9B7FE63}"/>
    <dgm:cxn modelId="{E4E25A78-3646-4374-845C-AAE1FE306BFD}" type="presOf" srcId="{7A636AFE-6194-4377-996A-02FCAA476F92}" destId="{3B629FFC-41B3-4BB4-9F8A-6522189E257E}" srcOrd="0" destOrd="2" presId="urn:microsoft.com/office/officeart/2018/2/layout/IconVerticalSolidList"/>
    <dgm:cxn modelId="{86330184-2A91-429E-BBE7-D35D5277CFE4}" type="presOf" srcId="{39E4DBFC-3362-49F2-92D4-0A90B46445DF}" destId="{C85C4008-2901-4553-B358-4A18FB458286}" srcOrd="0" destOrd="0" presId="urn:microsoft.com/office/officeart/2018/2/layout/IconVerticalSolidList"/>
    <dgm:cxn modelId="{AF8BFE87-3E93-4495-A6DD-D97A54C8FCB8}" type="presOf" srcId="{E9F56A25-5CB1-485C-BB19-E4F931D2E918}" destId="{1A1515C4-6CAA-4D0E-9298-0CEE084FC8AD}" srcOrd="0" destOrd="0" presId="urn:microsoft.com/office/officeart/2018/2/layout/IconVerticalSolidList"/>
    <dgm:cxn modelId="{4DC92789-F8A0-4734-8804-62CDD06B4A82}" srcId="{E9F56A25-5CB1-485C-BB19-E4F931D2E918}" destId="{39E4DBFC-3362-49F2-92D4-0A90B46445DF}" srcOrd="0" destOrd="0" parTransId="{632FE034-1C0F-41A2-9C1F-3ACA3E803C30}" sibTransId="{AF59C13A-AAE9-40DC-9E13-6F198FA6E600}"/>
    <dgm:cxn modelId="{DD104A93-88C8-48C6-949D-F332A430185F}" srcId="{A1A28A17-F00B-4AAF-AB11-1D0F5787164C}" destId="{7A79222D-AEBB-4200-9522-7303FEAFD46F}" srcOrd="0" destOrd="0" parTransId="{A432B8E1-E7EF-4110-B1F6-FFED06F5E995}" sibTransId="{9A6418FB-907F-4A10-B823-78484F3B8B9B}"/>
    <dgm:cxn modelId="{6B75D4B7-4E21-406B-A95F-1819462C9352}" type="presOf" srcId="{FB61D40F-78B3-42A2-BDF8-3BA7B4AF0666}" destId="{3B629FFC-41B3-4BB4-9F8A-6522189E257E}" srcOrd="0" destOrd="1" presId="urn:microsoft.com/office/officeart/2018/2/layout/IconVerticalSolidList"/>
    <dgm:cxn modelId="{A7F0C4D1-CD65-4334-B4E4-19EAF000B113}" srcId="{A1A28A17-F00B-4AAF-AB11-1D0F5787164C}" destId="{E9F56A25-5CB1-485C-BB19-E4F931D2E918}" srcOrd="1" destOrd="0" parTransId="{AF53AA3E-BBDD-4513-98D1-65A8136B1791}" sibTransId="{DA43713E-747E-4CED-B7FB-913105109611}"/>
    <dgm:cxn modelId="{963B0CD4-9DF9-4A29-9180-517D2033E752}" type="presOf" srcId="{A1A28A17-F00B-4AAF-AB11-1D0F5787164C}" destId="{EE8CEE87-84A5-4F35-8868-03858BDD9F3D}" srcOrd="0" destOrd="0" presId="urn:microsoft.com/office/officeart/2018/2/layout/IconVerticalSolidList"/>
    <dgm:cxn modelId="{B47D50DE-7B0D-4177-901F-A1A9A70036A0}" srcId="{7A79222D-AEBB-4200-9522-7303FEAFD46F}" destId="{CF4CD64C-D361-487F-A8B1-B19D3667F291}" srcOrd="0" destOrd="0" parTransId="{5461F803-B190-4A42-B39B-3A4C262306F0}" sibTransId="{17DE18C7-C54F-4C89-81AD-C40508B68A16}"/>
    <dgm:cxn modelId="{35A02122-7DDF-4ABB-A96E-DA0B4E7AE134}" type="presParOf" srcId="{EE8CEE87-84A5-4F35-8868-03858BDD9F3D}" destId="{D96CAB3E-F76C-4E1F-AB71-431CD3AF78A8}" srcOrd="0" destOrd="0" presId="urn:microsoft.com/office/officeart/2018/2/layout/IconVerticalSolidList"/>
    <dgm:cxn modelId="{ACB7449D-226F-4ED5-B264-4BA206C38D24}" type="presParOf" srcId="{D96CAB3E-F76C-4E1F-AB71-431CD3AF78A8}" destId="{07BD8951-88DC-40AD-BC37-7E0E2350BB91}" srcOrd="0" destOrd="0" presId="urn:microsoft.com/office/officeart/2018/2/layout/IconVerticalSolidList"/>
    <dgm:cxn modelId="{A19E8510-68C0-424E-AD7F-17CAA0F6EEC6}" type="presParOf" srcId="{D96CAB3E-F76C-4E1F-AB71-431CD3AF78A8}" destId="{40784AE2-FD83-466B-9DF3-A443A4401981}" srcOrd="1" destOrd="0" presId="urn:microsoft.com/office/officeart/2018/2/layout/IconVerticalSolidList"/>
    <dgm:cxn modelId="{A9772254-CC00-4CB9-955E-46D4C954A16F}" type="presParOf" srcId="{D96CAB3E-F76C-4E1F-AB71-431CD3AF78A8}" destId="{6C6FAE13-F838-4AB2-B359-F1DB60A5F572}" srcOrd="2" destOrd="0" presId="urn:microsoft.com/office/officeart/2018/2/layout/IconVerticalSolidList"/>
    <dgm:cxn modelId="{46FEAB50-9BEF-4514-807F-783E57710E24}" type="presParOf" srcId="{D96CAB3E-F76C-4E1F-AB71-431CD3AF78A8}" destId="{3C10CA72-8EB9-4860-A7BD-131C795FD6CF}" srcOrd="3" destOrd="0" presId="urn:microsoft.com/office/officeart/2018/2/layout/IconVerticalSolidList"/>
    <dgm:cxn modelId="{1003E394-2F5C-4483-9FC4-87C31B6BC9CE}" type="presParOf" srcId="{D96CAB3E-F76C-4E1F-AB71-431CD3AF78A8}" destId="{3B629FFC-41B3-4BB4-9F8A-6522189E257E}" srcOrd="4" destOrd="0" presId="urn:microsoft.com/office/officeart/2018/2/layout/IconVerticalSolidList"/>
    <dgm:cxn modelId="{173E3553-65A7-4F2B-B0A8-CC1D13223B2E}" type="presParOf" srcId="{EE8CEE87-84A5-4F35-8868-03858BDD9F3D}" destId="{70E6D893-EE44-484B-8F0E-632092C63BA7}" srcOrd="1" destOrd="0" presId="urn:microsoft.com/office/officeart/2018/2/layout/IconVerticalSolidList"/>
    <dgm:cxn modelId="{3C90AC90-7FB3-487F-B890-5D9CCBE8A6EE}" type="presParOf" srcId="{EE8CEE87-84A5-4F35-8868-03858BDD9F3D}" destId="{B27A568D-789D-4391-8E9D-7821D34810D2}" srcOrd="2" destOrd="0" presId="urn:microsoft.com/office/officeart/2018/2/layout/IconVerticalSolidList"/>
    <dgm:cxn modelId="{76989CAF-6D99-4263-9474-98801014BBFE}" type="presParOf" srcId="{B27A568D-789D-4391-8E9D-7821D34810D2}" destId="{E4BB18C8-E0B0-4FCB-9D7C-F4D26DDBFA2A}" srcOrd="0" destOrd="0" presId="urn:microsoft.com/office/officeart/2018/2/layout/IconVerticalSolidList"/>
    <dgm:cxn modelId="{15BA2809-30E4-4B3B-8246-EB198F62F008}" type="presParOf" srcId="{B27A568D-789D-4391-8E9D-7821D34810D2}" destId="{1FBB32E3-D04F-4CC0-B659-1C723EBFB47E}" srcOrd="1" destOrd="0" presId="urn:microsoft.com/office/officeart/2018/2/layout/IconVerticalSolidList"/>
    <dgm:cxn modelId="{31EC5896-EED2-4AAC-84FB-849C12BD8924}" type="presParOf" srcId="{B27A568D-789D-4391-8E9D-7821D34810D2}" destId="{00B86D20-189E-4FD3-B0CB-23EA640100E7}" srcOrd="2" destOrd="0" presId="urn:microsoft.com/office/officeart/2018/2/layout/IconVerticalSolidList"/>
    <dgm:cxn modelId="{E80C3450-8B4A-471A-95D6-196B0BE5BADE}" type="presParOf" srcId="{B27A568D-789D-4391-8E9D-7821D34810D2}" destId="{1A1515C4-6CAA-4D0E-9298-0CEE084FC8AD}" srcOrd="3" destOrd="0" presId="urn:microsoft.com/office/officeart/2018/2/layout/IconVerticalSolidList"/>
    <dgm:cxn modelId="{D36FF869-3505-4D46-A417-14463BBDBFD0}" type="presParOf" srcId="{B27A568D-789D-4391-8E9D-7821D34810D2}" destId="{C85C4008-2901-4553-B358-4A18FB458286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F02595-90A8-A74E-9BE5-583A188FE8EE}">
      <dsp:nvSpPr>
        <dsp:cNvPr id="0" name=""/>
        <dsp:cNvSpPr/>
      </dsp:nvSpPr>
      <dsp:spPr>
        <a:xfrm>
          <a:off x="0" y="0"/>
          <a:ext cx="1084226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60B764-193E-5E45-82CF-F5976CAD6687}">
      <dsp:nvSpPr>
        <dsp:cNvPr id="0" name=""/>
        <dsp:cNvSpPr/>
      </dsp:nvSpPr>
      <dsp:spPr>
        <a:xfrm>
          <a:off x="0" y="0"/>
          <a:ext cx="10842262" cy="923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To understand the </a:t>
          </a:r>
          <a:r>
            <a:rPr lang="en-US" sz="2700" b="1" kern="1200" dirty="0"/>
            <a:t>information</a:t>
          </a:r>
          <a:r>
            <a:rPr lang="en-US" sz="2700" kern="1200" dirty="0"/>
            <a:t> system</a:t>
          </a:r>
        </a:p>
      </dsp:txBody>
      <dsp:txXfrm>
        <a:off x="0" y="0"/>
        <a:ext cx="10842262" cy="923544"/>
      </dsp:txXfrm>
    </dsp:sp>
    <dsp:sp modelId="{9125EA72-8F82-BA44-AC40-5BA89D6359CA}">
      <dsp:nvSpPr>
        <dsp:cNvPr id="0" name=""/>
        <dsp:cNvSpPr/>
      </dsp:nvSpPr>
      <dsp:spPr>
        <a:xfrm>
          <a:off x="0" y="923543"/>
          <a:ext cx="1084226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30F966-62A1-6249-9748-0F01C6685223}">
      <dsp:nvSpPr>
        <dsp:cNvPr id="0" name=""/>
        <dsp:cNvSpPr/>
      </dsp:nvSpPr>
      <dsp:spPr>
        <a:xfrm>
          <a:off x="0" y="923544"/>
          <a:ext cx="10842262" cy="923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/>
            <a:t>What are the resources </a:t>
          </a:r>
          <a:r>
            <a:rPr lang="en-US" sz="2700" kern="1200"/>
            <a:t>needed to management Today’s business</a:t>
          </a:r>
        </a:p>
      </dsp:txBody>
      <dsp:txXfrm>
        <a:off x="0" y="923544"/>
        <a:ext cx="10842262" cy="923544"/>
      </dsp:txXfrm>
    </dsp:sp>
    <dsp:sp modelId="{08D66A3B-BDE5-F949-9C1F-C0B78984304E}">
      <dsp:nvSpPr>
        <dsp:cNvPr id="0" name=""/>
        <dsp:cNvSpPr/>
      </dsp:nvSpPr>
      <dsp:spPr>
        <a:xfrm>
          <a:off x="0" y="1847087"/>
          <a:ext cx="1084226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9F317A-89CB-4E4C-A77D-A36A0DB6E784}">
      <dsp:nvSpPr>
        <dsp:cNvPr id="0" name=""/>
        <dsp:cNvSpPr/>
      </dsp:nvSpPr>
      <dsp:spPr>
        <a:xfrm>
          <a:off x="0" y="1847088"/>
          <a:ext cx="10842262" cy="923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Role of information system in business transformation</a:t>
          </a:r>
        </a:p>
      </dsp:txBody>
      <dsp:txXfrm>
        <a:off x="0" y="1847088"/>
        <a:ext cx="10842262" cy="923544"/>
      </dsp:txXfrm>
    </dsp:sp>
    <dsp:sp modelId="{F0132D6B-41E1-6446-908C-B87AB807FB4D}">
      <dsp:nvSpPr>
        <dsp:cNvPr id="0" name=""/>
        <dsp:cNvSpPr/>
      </dsp:nvSpPr>
      <dsp:spPr>
        <a:xfrm>
          <a:off x="0" y="2770632"/>
          <a:ext cx="1084226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0F05C7-C264-B942-97D1-AC841FBE95DB}">
      <dsp:nvSpPr>
        <dsp:cNvPr id="0" name=""/>
        <dsp:cNvSpPr/>
      </dsp:nvSpPr>
      <dsp:spPr>
        <a:xfrm>
          <a:off x="0" y="2770632"/>
          <a:ext cx="10842262" cy="9235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Essential information system for </a:t>
          </a:r>
          <a:r>
            <a:rPr lang="en-US" sz="2700" b="1" kern="1200" dirty="0"/>
            <a:t>managing </a:t>
          </a:r>
          <a:r>
            <a:rPr lang="en-US" sz="2700" kern="1200" dirty="0"/>
            <a:t>today’s business</a:t>
          </a:r>
        </a:p>
      </dsp:txBody>
      <dsp:txXfrm>
        <a:off x="0" y="2770632"/>
        <a:ext cx="10842262" cy="9235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4D2B6-8A41-4285-A609-BCA3DC02B55D}">
      <dsp:nvSpPr>
        <dsp:cNvPr id="0" name=""/>
        <dsp:cNvSpPr/>
      </dsp:nvSpPr>
      <dsp:spPr>
        <a:xfrm>
          <a:off x="0" y="450"/>
          <a:ext cx="10168127" cy="105522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A1DC9F-FB4E-483C-B111-2AB9E0B19D7E}">
      <dsp:nvSpPr>
        <dsp:cNvPr id="0" name=""/>
        <dsp:cNvSpPr/>
      </dsp:nvSpPr>
      <dsp:spPr>
        <a:xfrm>
          <a:off x="319204" y="237875"/>
          <a:ext cx="580371" cy="5803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CB9D8-7205-4882-A2A9-1EC5C2863316}">
      <dsp:nvSpPr>
        <dsp:cNvPr id="0" name=""/>
        <dsp:cNvSpPr/>
      </dsp:nvSpPr>
      <dsp:spPr>
        <a:xfrm>
          <a:off x="1218780" y="450"/>
          <a:ext cx="4575657" cy="10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678" tIns="111678" rIns="111678" bIns="111678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Data are streams of raw facts representing events or objects</a:t>
          </a:r>
        </a:p>
      </dsp:txBody>
      <dsp:txXfrm>
        <a:off x="1218780" y="450"/>
        <a:ext cx="4575657" cy="1055221"/>
      </dsp:txXfrm>
    </dsp:sp>
    <dsp:sp modelId="{C1D6A2A7-0205-4CC4-AFC2-A145FAE4AD73}">
      <dsp:nvSpPr>
        <dsp:cNvPr id="0" name=""/>
        <dsp:cNvSpPr/>
      </dsp:nvSpPr>
      <dsp:spPr>
        <a:xfrm>
          <a:off x="5794438" y="450"/>
          <a:ext cx="4373689" cy="10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678" tIns="111678" rIns="111678" bIns="111678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Example: 156,157cm,90,Jokey, etc..</a:t>
          </a:r>
        </a:p>
      </dsp:txBody>
      <dsp:txXfrm>
        <a:off x="5794438" y="450"/>
        <a:ext cx="4373689" cy="1055221"/>
      </dsp:txXfrm>
    </dsp:sp>
    <dsp:sp modelId="{A618F6D3-ADDD-490A-A822-AF57F9572CDE}">
      <dsp:nvSpPr>
        <dsp:cNvPr id="0" name=""/>
        <dsp:cNvSpPr/>
      </dsp:nvSpPr>
      <dsp:spPr>
        <a:xfrm>
          <a:off x="0" y="1319477"/>
          <a:ext cx="10168127" cy="105522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35596B-B797-4349-AB60-BE1CC0322901}">
      <dsp:nvSpPr>
        <dsp:cNvPr id="0" name=""/>
        <dsp:cNvSpPr/>
      </dsp:nvSpPr>
      <dsp:spPr>
        <a:xfrm>
          <a:off x="319204" y="1556902"/>
          <a:ext cx="580371" cy="5803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A1E1C-79CA-4DB9-A21A-2BD989FE0EAE}">
      <dsp:nvSpPr>
        <dsp:cNvPr id="0" name=""/>
        <dsp:cNvSpPr/>
      </dsp:nvSpPr>
      <dsp:spPr>
        <a:xfrm>
          <a:off x="1218780" y="1319477"/>
          <a:ext cx="8949347" cy="10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678" tIns="111678" rIns="111678" bIns="111678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Information is defined as processed data</a:t>
          </a:r>
        </a:p>
      </dsp:txBody>
      <dsp:txXfrm>
        <a:off x="1218780" y="1319477"/>
        <a:ext cx="8949347" cy="1055221"/>
      </dsp:txXfrm>
    </dsp:sp>
    <dsp:sp modelId="{D944A800-0802-4C77-AEE7-FEBBDB0AE857}">
      <dsp:nvSpPr>
        <dsp:cNvPr id="0" name=""/>
        <dsp:cNvSpPr/>
      </dsp:nvSpPr>
      <dsp:spPr>
        <a:xfrm>
          <a:off x="0" y="2638503"/>
          <a:ext cx="10168127" cy="105522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CCB6F9-4D6C-4AE9-AE80-D8A9DF4CAC33}">
      <dsp:nvSpPr>
        <dsp:cNvPr id="0" name=""/>
        <dsp:cNvSpPr/>
      </dsp:nvSpPr>
      <dsp:spPr>
        <a:xfrm>
          <a:off x="319204" y="2875928"/>
          <a:ext cx="580371" cy="5803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DC2525-C1EF-44A8-B6A3-A670E7A3FCDD}">
      <dsp:nvSpPr>
        <dsp:cNvPr id="0" name=""/>
        <dsp:cNvSpPr/>
      </dsp:nvSpPr>
      <dsp:spPr>
        <a:xfrm>
          <a:off x="1218780" y="2638503"/>
          <a:ext cx="8949347" cy="1055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1678" tIns="111678" rIns="111678" bIns="111678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Information means data that have been shaped into a form that is meaningful and useful </a:t>
          </a:r>
        </a:p>
      </dsp:txBody>
      <dsp:txXfrm>
        <a:off x="1218780" y="2638503"/>
        <a:ext cx="8949347" cy="10552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0FAA0-E24F-E24F-A8AC-7F07F8080A71}">
      <dsp:nvSpPr>
        <dsp:cNvPr id="0" name=""/>
        <dsp:cNvSpPr/>
      </dsp:nvSpPr>
      <dsp:spPr>
        <a:xfrm>
          <a:off x="0" y="490882"/>
          <a:ext cx="6967728" cy="3014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773" tIns="687324" rIns="540773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Significant business relationships are digitally enabled and mediated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Core business processes are accomplished through digital networks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Key corporate assets are managed digitally</a:t>
          </a:r>
        </a:p>
      </dsp:txBody>
      <dsp:txXfrm>
        <a:off x="0" y="490882"/>
        <a:ext cx="6967728" cy="3014550"/>
      </dsp:txXfrm>
    </dsp:sp>
    <dsp:sp modelId="{E88C2F89-B98C-8B40-AFCE-B885B29F2E98}">
      <dsp:nvSpPr>
        <dsp:cNvPr id="0" name=""/>
        <dsp:cNvSpPr/>
      </dsp:nvSpPr>
      <dsp:spPr>
        <a:xfrm>
          <a:off x="348386" y="3802"/>
          <a:ext cx="4877409" cy="974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354" tIns="0" rIns="1843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 the emerging, fully digital firm</a:t>
          </a:r>
        </a:p>
      </dsp:txBody>
      <dsp:txXfrm>
        <a:off x="395941" y="51357"/>
        <a:ext cx="4782299" cy="879050"/>
      </dsp:txXfrm>
    </dsp:sp>
    <dsp:sp modelId="{897F1B04-DACA-C543-B9C2-E0DA318A41F5}">
      <dsp:nvSpPr>
        <dsp:cNvPr id="0" name=""/>
        <dsp:cNvSpPr/>
      </dsp:nvSpPr>
      <dsp:spPr>
        <a:xfrm>
          <a:off x="0" y="4170712"/>
          <a:ext cx="6967728" cy="14033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1503225"/>
              <a:satOff val="-6660"/>
              <a:lumOff val="313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773" tIns="687324" rIns="540773" bIns="234696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300" kern="1200"/>
            <a:t>Time shifting, space shifting</a:t>
          </a:r>
        </a:p>
      </dsp:txBody>
      <dsp:txXfrm>
        <a:off x="0" y="4170712"/>
        <a:ext cx="6967728" cy="1403325"/>
      </dsp:txXfrm>
    </dsp:sp>
    <dsp:sp modelId="{9A7F4F4D-C511-F140-B16E-522CDE26A15E}">
      <dsp:nvSpPr>
        <dsp:cNvPr id="0" name=""/>
        <dsp:cNvSpPr/>
      </dsp:nvSpPr>
      <dsp:spPr>
        <a:xfrm>
          <a:off x="348386" y="3683632"/>
          <a:ext cx="4877409" cy="974160"/>
        </a:xfrm>
        <a:prstGeom prst="roundRect">
          <a:avLst/>
        </a:prstGeom>
        <a:solidFill>
          <a:schemeClr val="accent2">
            <a:hueOff val="-1503225"/>
            <a:satOff val="-6660"/>
            <a:lumOff val="31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354" tIns="0" rIns="1843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Digital firms offer greater flexibility in organization and management</a:t>
          </a:r>
        </a:p>
      </dsp:txBody>
      <dsp:txXfrm>
        <a:off x="395941" y="3731187"/>
        <a:ext cx="4782299" cy="8790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45D0AA-7453-854A-B1A8-FFECB9A246A5}">
      <dsp:nvSpPr>
        <dsp:cNvPr id="0" name=""/>
        <dsp:cNvSpPr/>
      </dsp:nvSpPr>
      <dsp:spPr>
        <a:xfrm>
          <a:off x="0" y="1083660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70CD85-69BC-B14F-A5D2-90B9DCE6ED5B}">
      <dsp:nvSpPr>
        <dsp:cNvPr id="0" name=""/>
        <dsp:cNvSpPr/>
      </dsp:nvSpPr>
      <dsp:spPr>
        <a:xfrm>
          <a:off x="328612" y="1395842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Input</a:t>
          </a:r>
          <a:r>
            <a:rPr lang="en-US" sz="2200" kern="1200" dirty="0"/>
            <a:t>: Captures raw data from organization or external environment</a:t>
          </a:r>
        </a:p>
      </dsp:txBody>
      <dsp:txXfrm>
        <a:off x="383617" y="1450847"/>
        <a:ext cx="2847502" cy="1768010"/>
      </dsp:txXfrm>
    </dsp:sp>
    <dsp:sp modelId="{F7605B9D-8A13-C442-8953-522556000D52}">
      <dsp:nvSpPr>
        <dsp:cNvPr id="0" name=""/>
        <dsp:cNvSpPr/>
      </dsp:nvSpPr>
      <dsp:spPr>
        <a:xfrm>
          <a:off x="3614737" y="1083660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455D7C-F44E-F649-94C9-E1B08A71996C}">
      <dsp:nvSpPr>
        <dsp:cNvPr id="0" name=""/>
        <dsp:cNvSpPr/>
      </dsp:nvSpPr>
      <dsp:spPr>
        <a:xfrm>
          <a:off x="3943350" y="1395842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Processing</a:t>
          </a:r>
          <a:r>
            <a:rPr lang="en-US" sz="2200" kern="1200" dirty="0"/>
            <a:t>: Converts raw data into meaningful form</a:t>
          </a:r>
        </a:p>
      </dsp:txBody>
      <dsp:txXfrm>
        <a:off x="3998355" y="1450847"/>
        <a:ext cx="2847502" cy="1768010"/>
      </dsp:txXfrm>
    </dsp:sp>
    <dsp:sp modelId="{70B8C57C-3DAB-FF48-9ECD-98D19624F333}">
      <dsp:nvSpPr>
        <dsp:cNvPr id="0" name=""/>
        <dsp:cNvSpPr/>
      </dsp:nvSpPr>
      <dsp:spPr>
        <a:xfrm>
          <a:off x="7229475" y="1083660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8FD7E0-DACC-264C-A8DA-6EE1A014201F}">
      <dsp:nvSpPr>
        <dsp:cNvPr id="0" name=""/>
        <dsp:cNvSpPr/>
      </dsp:nvSpPr>
      <dsp:spPr>
        <a:xfrm>
          <a:off x="7558087" y="1395842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Output: </a:t>
          </a:r>
          <a:r>
            <a:rPr lang="en-US" sz="2200" kern="1200" dirty="0"/>
            <a:t>Transfers processed information to people or activities that use it</a:t>
          </a:r>
        </a:p>
      </dsp:txBody>
      <dsp:txXfrm>
        <a:off x="7613092" y="1450847"/>
        <a:ext cx="2847502" cy="17680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9A68CF-7B46-432D-8F7F-57949A8FF37D}">
      <dsp:nvSpPr>
        <dsp:cNvPr id="0" name=""/>
        <dsp:cNvSpPr/>
      </dsp:nvSpPr>
      <dsp:spPr>
        <a:xfrm>
          <a:off x="210785" y="547086"/>
          <a:ext cx="1335114" cy="133511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3353A3-AB87-47EA-AF33-146276F69838}">
      <dsp:nvSpPr>
        <dsp:cNvPr id="0" name=""/>
        <dsp:cNvSpPr/>
      </dsp:nvSpPr>
      <dsp:spPr>
        <a:xfrm>
          <a:off x="491159" y="827460"/>
          <a:ext cx="774366" cy="7743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313EB6-024D-43DD-8CA2-62A1259E142C}">
      <dsp:nvSpPr>
        <dsp:cNvPr id="0" name=""/>
        <dsp:cNvSpPr/>
      </dsp:nvSpPr>
      <dsp:spPr>
        <a:xfrm>
          <a:off x="1831996" y="547086"/>
          <a:ext cx="3147056" cy="1335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Physical resources: Premises and equipments</a:t>
          </a:r>
        </a:p>
      </dsp:txBody>
      <dsp:txXfrm>
        <a:off x="1831996" y="547086"/>
        <a:ext cx="3147056" cy="1335114"/>
      </dsp:txXfrm>
    </dsp:sp>
    <dsp:sp modelId="{3319CFBC-0F6E-40CB-B09E-F39F5C8F390D}">
      <dsp:nvSpPr>
        <dsp:cNvPr id="0" name=""/>
        <dsp:cNvSpPr/>
      </dsp:nvSpPr>
      <dsp:spPr>
        <a:xfrm>
          <a:off x="5527403" y="547086"/>
          <a:ext cx="1335114" cy="133511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0D2648-142D-47E5-A8AD-D16AEA365063}">
      <dsp:nvSpPr>
        <dsp:cNvPr id="0" name=""/>
        <dsp:cNvSpPr/>
      </dsp:nvSpPr>
      <dsp:spPr>
        <a:xfrm>
          <a:off x="5807777" y="827460"/>
          <a:ext cx="774366" cy="7743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7DEEE1-2137-4E1E-9DED-6BD9FCD422C7}">
      <dsp:nvSpPr>
        <dsp:cNvPr id="0" name=""/>
        <dsp:cNvSpPr/>
      </dsp:nvSpPr>
      <dsp:spPr>
        <a:xfrm>
          <a:off x="7148614" y="547086"/>
          <a:ext cx="3147056" cy="1335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Financial resources: Funding system</a:t>
          </a:r>
        </a:p>
      </dsp:txBody>
      <dsp:txXfrm>
        <a:off x="7148614" y="547086"/>
        <a:ext cx="3147056" cy="1335114"/>
      </dsp:txXfrm>
    </dsp:sp>
    <dsp:sp modelId="{0FC01655-9AF4-471F-BCA9-CE43B38D3ADD}">
      <dsp:nvSpPr>
        <dsp:cNvPr id="0" name=""/>
        <dsp:cNvSpPr/>
      </dsp:nvSpPr>
      <dsp:spPr>
        <a:xfrm>
          <a:off x="210785" y="2653223"/>
          <a:ext cx="1335114" cy="133511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10D652-A4A6-4F90-AB58-A5754D908627}">
      <dsp:nvSpPr>
        <dsp:cNvPr id="0" name=""/>
        <dsp:cNvSpPr/>
      </dsp:nvSpPr>
      <dsp:spPr>
        <a:xfrm>
          <a:off x="491159" y="2933597"/>
          <a:ext cx="774366" cy="7743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D12F5A-428C-4043-8F35-3A2252626B0B}">
      <dsp:nvSpPr>
        <dsp:cNvPr id="0" name=""/>
        <dsp:cNvSpPr/>
      </dsp:nvSpPr>
      <dsp:spPr>
        <a:xfrm>
          <a:off x="1831996" y="2653223"/>
          <a:ext cx="3147056" cy="1335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Human resources: Employee are biggest asset and Customer services</a:t>
          </a:r>
        </a:p>
      </dsp:txBody>
      <dsp:txXfrm>
        <a:off x="1831996" y="2653223"/>
        <a:ext cx="3147056" cy="1335114"/>
      </dsp:txXfrm>
    </dsp:sp>
    <dsp:sp modelId="{F0A3117C-0BCD-4A7A-829A-F5E7DD4B024C}">
      <dsp:nvSpPr>
        <dsp:cNvPr id="0" name=""/>
        <dsp:cNvSpPr/>
      </dsp:nvSpPr>
      <dsp:spPr>
        <a:xfrm>
          <a:off x="5527403" y="2653223"/>
          <a:ext cx="1335114" cy="133511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12DC15-9459-4227-BAB3-02B2B52E5A02}">
      <dsp:nvSpPr>
        <dsp:cNvPr id="0" name=""/>
        <dsp:cNvSpPr/>
      </dsp:nvSpPr>
      <dsp:spPr>
        <a:xfrm>
          <a:off x="5807777" y="2933597"/>
          <a:ext cx="774366" cy="77436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E7B336-8466-441A-A8D5-FBDCCA81EEAB}">
      <dsp:nvSpPr>
        <dsp:cNvPr id="0" name=""/>
        <dsp:cNvSpPr/>
      </dsp:nvSpPr>
      <dsp:spPr>
        <a:xfrm>
          <a:off x="7148614" y="2653223"/>
          <a:ext cx="3147056" cy="13351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Education resources: know to improve, compare with your competitors</a:t>
          </a:r>
        </a:p>
      </dsp:txBody>
      <dsp:txXfrm>
        <a:off x="7148614" y="2653223"/>
        <a:ext cx="3147056" cy="13351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BD8951-88DC-40AD-BC37-7E0E2350BB91}">
      <dsp:nvSpPr>
        <dsp:cNvPr id="0" name=""/>
        <dsp:cNvSpPr/>
      </dsp:nvSpPr>
      <dsp:spPr>
        <a:xfrm>
          <a:off x="-288982" y="903256"/>
          <a:ext cx="6364224" cy="16476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784AE2-FD83-466B-9DF3-A443A4401981}">
      <dsp:nvSpPr>
        <dsp:cNvPr id="0" name=""/>
        <dsp:cNvSpPr/>
      </dsp:nvSpPr>
      <dsp:spPr>
        <a:xfrm>
          <a:off x="209446" y="1273988"/>
          <a:ext cx="906233" cy="9062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10CA72-8EB9-4860-A7BD-131C795FD6CF}">
      <dsp:nvSpPr>
        <dsp:cNvPr id="0" name=""/>
        <dsp:cNvSpPr/>
      </dsp:nvSpPr>
      <dsp:spPr>
        <a:xfrm>
          <a:off x="1614108" y="903256"/>
          <a:ext cx="2863900" cy="1647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381" tIns="174381" rIns="174381" bIns="17438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Technical Approaches</a:t>
          </a:r>
        </a:p>
      </dsp:txBody>
      <dsp:txXfrm>
        <a:off x="1614108" y="903256"/>
        <a:ext cx="2863900" cy="1647697"/>
      </dsp:txXfrm>
    </dsp:sp>
    <dsp:sp modelId="{3B629FFC-41B3-4BB4-9F8A-6522189E257E}">
      <dsp:nvSpPr>
        <dsp:cNvPr id="0" name=""/>
        <dsp:cNvSpPr/>
      </dsp:nvSpPr>
      <dsp:spPr>
        <a:xfrm>
          <a:off x="3896322" y="903256"/>
          <a:ext cx="2756884" cy="1647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381" tIns="174381" rIns="174381" bIns="17438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/>
            <a:t>Management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/>
            <a:t>Computer science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kern="1200" dirty="0"/>
            <a:t>Operation research</a:t>
          </a:r>
        </a:p>
      </dsp:txBody>
      <dsp:txXfrm>
        <a:off x="3896322" y="903256"/>
        <a:ext cx="2756884" cy="1647697"/>
      </dsp:txXfrm>
    </dsp:sp>
    <dsp:sp modelId="{E4BB18C8-E0B0-4FCB-9D7C-F4D26DDBFA2A}">
      <dsp:nvSpPr>
        <dsp:cNvPr id="0" name=""/>
        <dsp:cNvSpPr/>
      </dsp:nvSpPr>
      <dsp:spPr>
        <a:xfrm>
          <a:off x="-288982" y="2962878"/>
          <a:ext cx="6364224" cy="164769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BB32E3-D04F-4CC0-B659-1C723EBFB47E}">
      <dsp:nvSpPr>
        <dsp:cNvPr id="0" name=""/>
        <dsp:cNvSpPr/>
      </dsp:nvSpPr>
      <dsp:spPr>
        <a:xfrm>
          <a:off x="209446" y="3333610"/>
          <a:ext cx="906233" cy="90623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1515C4-6CAA-4D0E-9298-0CEE084FC8AD}">
      <dsp:nvSpPr>
        <dsp:cNvPr id="0" name=""/>
        <dsp:cNvSpPr/>
      </dsp:nvSpPr>
      <dsp:spPr>
        <a:xfrm>
          <a:off x="1614108" y="2962878"/>
          <a:ext cx="2863900" cy="1647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381" tIns="174381" rIns="174381" bIns="17438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/>
            <a:t>Behavioral approaches</a:t>
          </a:r>
        </a:p>
      </dsp:txBody>
      <dsp:txXfrm>
        <a:off x="1614108" y="2962878"/>
        <a:ext cx="2863900" cy="1647697"/>
      </dsp:txXfrm>
    </dsp:sp>
    <dsp:sp modelId="{C85C4008-2901-4553-B358-4A18FB458286}">
      <dsp:nvSpPr>
        <dsp:cNvPr id="0" name=""/>
        <dsp:cNvSpPr/>
      </dsp:nvSpPr>
      <dsp:spPr>
        <a:xfrm>
          <a:off x="4085296" y="2962878"/>
          <a:ext cx="2168591" cy="1647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381" tIns="174381" rIns="174381" bIns="174381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Courier New" panose="02070309020205020404" pitchFamily="49" charset="0"/>
            <a:buNone/>
          </a:pPr>
          <a:r>
            <a:rPr lang="en-US" sz="1600" kern="1200" dirty="0"/>
            <a:t>Sociology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Courier New" panose="02070309020205020404" pitchFamily="49" charset="0"/>
            <a:buNone/>
          </a:pPr>
          <a:r>
            <a:rPr lang="en-US" sz="1600" kern="1200" dirty="0"/>
            <a:t>Economics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Courier New" panose="02070309020205020404" pitchFamily="49" charset="0"/>
            <a:buNone/>
          </a:pPr>
          <a:r>
            <a:rPr lang="en-US" sz="1600" kern="1200" dirty="0"/>
            <a:t>Psychology</a:t>
          </a:r>
        </a:p>
      </dsp:txBody>
      <dsp:txXfrm>
        <a:off x="4085296" y="2962878"/>
        <a:ext cx="2168591" cy="16476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0461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085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1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425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158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054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444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579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258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01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528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3/15/22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553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7" r:id="rId6"/>
    <p:sldLayoutId id="2147483732" r:id="rId7"/>
    <p:sldLayoutId id="2147483733" r:id="rId8"/>
    <p:sldLayoutId id="2147483734" r:id="rId9"/>
    <p:sldLayoutId id="2147483736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360EFAC7-596B-581E-D4BF-6ED5FAD411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08" r="-1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EF76D-EE92-384D-B180-BEB99F8AFF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US" sz="4400" b="1"/>
              <a:t>Information Resource Management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BF818A-3FFF-5946-BA6D-8C7B9BA62A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r>
              <a:rPr lang="en-US" sz="2000"/>
              <a:t>Lecturer: Nkundimana Joel, Gakwaya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9113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69398-6FFC-EE41-94E3-7ABF66283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1936" y="2598157"/>
            <a:ext cx="10168128" cy="11795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Chapter 1</a:t>
            </a:r>
            <a:br>
              <a:rPr lang="en-US" dirty="0"/>
            </a:br>
            <a:br>
              <a:rPr lang="en-US" dirty="0"/>
            </a:br>
            <a:r>
              <a:rPr lang="en-US" dirty="0"/>
              <a:t> Information System in Global Business Today</a:t>
            </a:r>
          </a:p>
        </p:txBody>
      </p:sp>
    </p:spTree>
    <p:extLst>
      <p:ext uri="{BB962C8B-B14F-4D97-AF65-F5344CB8AC3E}">
        <p14:creationId xmlns:p14="http://schemas.microsoft.com/office/powerpoint/2010/main" val="1055049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132A5-0A23-9D44-9828-73F48D9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 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59340646-2B18-CEED-72D7-0EFCC469133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41434" y="2183740"/>
          <a:ext cx="10842262" cy="3694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9280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F87505-F50E-664E-8BC6-15ED125B5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239012"/>
          </a:xfrm>
        </p:spPr>
        <p:txBody>
          <a:bodyPr anchor="ctr">
            <a:normAutofit/>
          </a:bodyPr>
          <a:lstStyle/>
          <a:p>
            <a:r>
              <a:rPr lang="en-US" sz="2800" dirty="0"/>
              <a:t>Role of wireless technologies </a:t>
            </a:r>
            <a:endParaRPr lang="en-US" sz="280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05235E5-FFF9-04A9-25CC-D2A0BAE195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r>
              <a:rPr lang="en-US" sz="1700" dirty="0"/>
              <a:t>Billions across the globe to log onto the internet for access information</a:t>
            </a:r>
          </a:p>
          <a:p>
            <a:r>
              <a:rPr lang="en-US" altLang="en-US" sz="1700">
                <a:ea typeface="ＭＳ Ｐゴシック" panose="020B0600070205080204" pitchFamily="34" charset="-128"/>
              </a:rPr>
              <a:t>Cloud computing, mobile digital platform allow more distributed work, decision-making, and collaboration</a:t>
            </a:r>
          </a:p>
          <a:p>
            <a:endParaRPr lang="en-US" sz="1700" dirty="0"/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8CAE5F23-C1EE-744F-BD1A-EB2D76CA4C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85" r="4385" b="-2"/>
          <a:stretch/>
        </p:blipFill>
        <p:spPr>
          <a:xfrm>
            <a:off x="5166293" y="841248"/>
            <a:ext cx="6391789" cy="527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390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B9EE3F3-89B7-43C3-8651-C4C968309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8F023C-11BB-514D-AA24-0F06733B4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480" y="991443"/>
            <a:ext cx="4443154" cy="1087819"/>
          </a:xfrm>
        </p:spPr>
        <p:txBody>
          <a:bodyPr anchor="b">
            <a:normAutofit/>
          </a:bodyPr>
          <a:lstStyle/>
          <a:p>
            <a:r>
              <a:rPr lang="en-US" sz="3100"/>
              <a:t>Opportunities and challenges of Internet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3AE4636-AEEC-45D6-84D4-7AC2DA48EC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9223" y="38793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D9CE0F4-2EB2-4F1F-8AAC-DB3571D9FE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1480" y="2285541"/>
            <a:ext cx="43891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F4E9748-8B11-7521-D43F-4803E6849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" y="2684095"/>
            <a:ext cx="4443154" cy="3492868"/>
          </a:xfrm>
        </p:spPr>
        <p:txBody>
          <a:bodyPr>
            <a:normAutofit/>
          </a:bodyPr>
          <a:lstStyle/>
          <a:p>
            <a:pPr lvl="1"/>
            <a:r>
              <a:rPr lang="en-US" altLang="en-US" sz="1700">
                <a:ea typeface="ＭＳ Ｐゴシック" panose="020B0600070205080204" pitchFamily="34" charset="-128"/>
              </a:rPr>
              <a:t>Internet has drastically reduced costs of operating on global scale</a:t>
            </a:r>
          </a:p>
          <a:p>
            <a:pPr lvl="1"/>
            <a:r>
              <a:rPr lang="en-US" altLang="en-US" sz="1700">
                <a:ea typeface="ＭＳ Ｐゴシック" panose="020B0600070205080204" pitchFamily="34" charset="-128"/>
              </a:rPr>
              <a:t>Presents both challenges and opportunities</a:t>
            </a:r>
          </a:p>
          <a:p>
            <a:endParaRPr lang="en-US" sz="1700" dirty="0"/>
          </a:p>
        </p:txBody>
      </p:sp>
      <p:pic>
        <p:nvPicPr>
          <p:cNvPr id="6" name="Picture 5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DE5943E8-2B85-C045-B2E3-60C3030380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692"/>
          <a:stretch/>
        </p:blipFill>
        <p:spPr>
          <a:xfrm>
            <a:off x="5824614" y="625683"/>
            <a:ext cx="5562827" cy="555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672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C799903-48D5-4A31-A1A2-541072D9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8EFFF109-FC58-4FD3-BE05-9775A131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E1B96AD6-92A9-4273-A62B-96A1C3E0B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6BB05D-698E-6344-AEAE-7605F63E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br>
              <a:rPr lang="en-US"/>
            </a:br>
            <a:r>
              <a:rPr lang="en-US"/>
              <a:t>What is information system?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02049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866E8-B2A7-1040-AC7F-0DDEEAFBD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49" y="932688"/>
            <a:ext cx="5916603" cy="4992624"/>
          </a:xfrm>
        </p:spPr>
        <p:txBody>
          <a:bodyPr anchor="ctr">
            <a:normAutofit/>
          </a:bodyPr>
          <a:lstStyle/>
          <a:p>
            <a:r>
              <a:rPr lang="en-US" sz="2000"/>
              <a:t>Information system is defined as a set of interrelated components that :</a:t>
            </a:r>
          </a:p>
          <a:p>
            <a:pPr lvl="1"/>
            <a:r>
              <a:rPr lang="en-US"/>
              <a:t>Collect</a:t>
            </a:r>
          </a:p>
          <a:p>
            <a:pPr lvl="1"/>
            <a:r>
              <a:rPr lang="en-US"/>
              <a:t>Process</a:t>
            </a:r>
          </a:p>
          <a:p>
            <a:pPr lvl="1"/>
            <a:r>
              <a:rPr lang="en-US"/>
              <a:t> store and </a:t>
            </a:r>
          </a:p>
          <a:p>
            <a:pPr lvl="1"/>
            <a:r>
              <a:rPr lang="en-US"/>
              <a:t>distribute information</a:t>
            </a:r>
          </a:p>
          <a:p>
            <a:pPr marL="0" indent="0">
              <a:buNone/>
            </a:pPr>
            <a:r>
              <a:rPr lang="en-US" sz="2000"/>
              <a:t> to support decision making and control in an organization</a:t>
            </a:r>
          </a:p>
        </p:txBody>
      </p:sp>
    </p:spTree>
    <p:extLst>
      <p:ext uri="{BB962C8B-B14F-4D97-AF65-F5344CB8AC3E}">
        <p14:creationId xmlns:p14="http://schemas.microsoft.com/office/powerpoint/2010/main" val="1366652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A1A9E-B3D5-784F-92FB-A95F5ED53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Is Information?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3915DC2-AD89-B372-443D-BE415600533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15568" y="2478024"/>
          <a:ext cx="10168128" cy="3694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9450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1A4588A-55D5-49B8-BE41-54ACDCFF2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97E7EA2-EDCD-47E9-81BC-415C606D1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119552"/>
            <a:ext cx="9382538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038DB2-9BB2-C144-ABF6-47708EF69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" y="4956314"/>
            <a:ext cx="11058144" cy="1306417"/>
          </a:xfrm>
        </p:spPr>
        <p:txBody>
          <a:bodyPr>
            <a:normAutofit/>
          </a:bodyPr>
          <a:lstStyle/>
          <a:p>
            <a:r>
              <a:rPr lang="en-US" altLang="en-US" sz="1800" dirty="0">
                <a:ea typeface="ＭＳ Ｐゴシック" panose="020B0600070205080204" pitchFamily="34" charset="-128"/>
              </a:rPr>
              <a:t>Raw data from a various sources can be processed and organized to produce meaningful information</a:t>
            </a:r>
            <a:endParaRPr lang="en-US" sz="1700" dirty="0"/>
          </a:p>
        </p:txBody>
      </p:sp>
      <p:pic>
        <p:nvPicPr>
          <p:cNvPr id="8" name="Picture 7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0982033-10BC-844C-9923-A2E024C944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057"/>
          <a:stretch/>
        </p:blipFill>
        <p:spPr>
          <a:xfrm>
            <a:off x="1731963" y="885026"/>
            <a:ext cx="2641600" cy="2349500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1D86A6D-09FC-8D4E-8379-67BAF3B28E0C}"/>
              </a:ext>
            </a:extLst>
          </p:cNvPr>
          <p:cNvCxnSpPr>
            <a:cxnSpLocks/>
            <a:stCxn id="8" idx="3"/>
          </p:cNvCxnSpPr>
          <p:nvPr/>
        </p:nvCxnSpPr>
        <p:spPr>
          <a:xfrm>
            <a:off x="4373563" y="2059776"/>
            <a:ext cx="3170237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Shape&#10;&#10;Description automatically generated with low confidence">
            <a:extLst>
              <a:ext uri="{FF2B5EF4-FFF2-40B4-BE49-F238E27FC236}">
                <a16:creationId xmlns:a16="http://schemas.microsoft.com/office/drawing/2014/main" id="{1D1AB0A0-9D75-B649-92E6-C9E2EF5783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226" y="1127136"/>
            <a:ext cx="1611312" cy="161131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0DEC27D-4FF1-A348-B48F-48FAA992AB7A}"/>
              </a:ext>
            </a:extLst>
          </p:cNvPr>
          <p:cNvSpPr txBox="1"/>
          <p:nvPr/>
        </p:nvSpPr>
        <p:spPr>
          <a:xfrm>
            <a:off x="4729163" y="1700218"/>
            <a:ext cx="2268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Information System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30EFD18-50EB-FF4D-B328-653362E7E5AA}"/>
              </a:ext>
            </a:extLst>
          </p:cNvPr>
          <p:cNvSpPr txBox="1"/>
          <p:nvPr/>
        </p:nvSpPr>
        <p:spPr>
          <a:xfrm>
            <a:off x="442914" y="885026"/>
            <a:ext cx="12890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110</a:t>
            </a:r>
          </a:p>
          <a:p>
            <a:r>
              <a:rPr lang="en-US" dirty="0"/>
              <a:t>23</a:t>
            </a:r>
          </a:p>
          <a:p>
            <a:r>
              <a:rPr lang="en-US" dirty="0"/>
              <a:t>XXL</a:t>
            </a:r>
          </a:p>
          <a:p>
            <a:r>
              <a:rPr lang="en-US" dirty="0"/>
              <a:t>X</a:t>
            </a:r>
          </a:p>
          <a:p>
            <a:r>
              <a:rPr lang="en-US" dirty="0"/>
              <a:t>770</a:t>
            </a:r>
          </a:p>
          <a:p>
            <a:r>
              <a:rPr lang="en-US" dirty="0"/>
              <a:t>26</a:t>
            </a:r>
          </a:p>
          <a:p>
            <a:r>
              <a:rPr lang="en-US" dirty="0"/>
              <a:t>CLOTH</a:t>
            </a:r>
          </a:p>
          <a:p>
            <a:endParaRPr lang="en-US" dirty="0"/>
          </a:p>
        </p:txBody>
      </p:sp>
      <p:graphicFrame>
        <p:nvGraphicFramePr>
          <p:cNvPr id="19" name="Table 19">
            <a:extLst>
              <a:ext uri="{FF2B5EF4-FFF2-40B4-BE49-F238E27FC236}">
                <a16:creationId xmlns:a16="http://schemas.microsoft.com/office/drawing/2014/main" id="{40ACBFC2-21FD-444B-9971-960582C7CA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6701247"/>
              </p:ext>
            </p:extLst>
          </p:nvPr>
        </p:nvGraphicFramePr>
        <p:xfrm>
          <a:off x="6247604" y="2688040"/>
          <a:ext cx="484346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244">
                  <a:extLst>
                    <a:ext uri="{9D8B030D-6E8A-4147-A177-3AD203B41FA5}">
                      <a16:colId xmlns:a16="http://schemas.microsoft.com/office/drawing/2014/main" val="2794668681"/>
                    </a:ext>
                  </a:extLst>
                </a:gridCol>
                <a:gridCol w="807244">
                  <a:extLst>
                    <a:ext uri="{9D8B030D-6E8A-4147-A177-3AD203B41FA5}">
                      <a16:colId xmlns:a16="http://schemas.microsoft.com/office/drawing/2014/main" val="4154405493"/>
                    </a:ext>
                  </a:extLst>
                </a:gridCol>
                <a:gridCol w="807244">
                  <a:extLst>
                    <a:ext uri="{9D8B030D-6E8A-4147-A177-3AD203B41FA5}">
                      <a16:colId xmlns:a16="http://schemas.microsoft.com/office/drawing/2014/main" val="3776774813"/>
                    </a:ext>
                  </a:extLst>
                </a:gridCol>
                <a:gridCol w="807244">
                  <a:extLst>
                    <a:ext uri="{9D8B030D-6E8A-4147-A177-3AD203B41FA5}">
                      <a16:colId xmlns:a16="http://schemas.microsoft.com/office/drawing/2014/main" val="365349293"/>
                    </a:ext>
                  </a:extLst>
                </a:gridCol>
                <a:gridCol w="807244">
                  <a:extLst>
                    <a:ext uri="{9D8B030D-6E8A-4147-A177-3AD203B41FA5}">
                      <a16:colId xmlns:a16="http://schemas.microsoft.com/office/drawing/2014/main" val="3758868600"/>
                    </a:ext>
                  </a:extLst>
                </a:gridCol>
                <a:gridCol w="807244">
                  <a:extLst>
                    <a:ext uri="{9D8B030D-6E8A-4147-A177-3AD203B41FA5}">
                      <a16:colId xmlns:a16="http://schemas.microsoft.com/office/drawing/2014/main" val="29765700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Size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685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Cloth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62801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Cloth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XXL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5731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1886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1">
            <a:extLst>
              <a:ext uri="{FF2B5EF4-FFF2-40B4-BE49-F238E27FC236}">
                <a16:creationId xmlns:a16="http://schemas.microsoft.com/office/drawing/2014/main" id="{B5416EBC-B41E-4F8A-BE9F-07301B682C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3">
            <a:extLst>
              <a:ext uri="{FF2B5EF4-FFF2-40B4-BE49-F238E27FC236}">
                <a16:creationId xmlns:a16="http://schemas.microsoft.com/office/drawing/2014/main" id="{AFF79527-C7F1-4E06-8126-A8E8C5FEB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532E9F-D5EB-824B-8324-02F1F84F7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19072"/>
            <a:ext cx="3103427" cy="3520440"/>
          </a:xfrm>
        </p:spPr>
        <p:txBody>
          <a:bodyPr anchor="t">
            <a:normAutofit/>
          </a:bodyPr>
          <a:lstStyle/>
          <a:p>
            <a:br>
              <a:rPr lang="en-US" sz="3600"/>
            </a:br>
            <a:r>
              <a:rPr lang="en-US" sz="3600"/>
              <a:t>Information system in business</a:t>
            </a:r>
          </a:p>
        </p:txBody>
      </p:sp>
      <p:sp>
        <p:nvSpPr>
          <p:cNvPr id="30" name="Rectangle 25">
            <a:extLst>
              <a:ext uri="{FF2B5EF4-FFF2-40B4-BE49-F238E27FC236}">
                <a16:creationId xmlns:a16="http://schemas.microsoft.com/office/drawing/2014/main" id="{55986208-8A53-4E92-9197-6B57BCCB2F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A0DAF8E-C79A-1206-8871-8DC55FEE49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4503858"/>
              </p:ext>
            </p:extLst>
          </p:nvPr>
        </p:nvGraphicFramePr>
        <p:xfrm>
          <a:off x="4727448" y="640080"/>
          <a:ext cx="6967728" cy="5577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7192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68907B-43F4-E84A-999C-1C5266393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dirty="0"/>
              <a:t>Functions Of Information System</a:t>
            </a:r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9144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952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FD4B680-C2D3-ADD3-A9CA-7466172233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8069614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3495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F2CBF1-C0EC-084B-981F-82B7D8534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23901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altLang="en-US" sz="2800" dirty="0">
                <a:ea typeface="ＭＳ Ｐゴシック" panose="020B0600070205080204" pitchFamily="34" charset="-128"/>
              </a:rPr>
              <a:t>Three basic activities of information systems</a:t>
            </a:r>
            <a:endParaRPr lang="en-US" sz="28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E437F-42C6-D94B-9FF0-145DC32C50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1700" dirty="0"/>
              <a:t>Input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700" dirty="0"/>
              <a:t>Process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700" dirty="0"/>
              <a:t>Output</a:t>
            </a:r>
          </a:p>
          <a:p>
            <a:pPr marL="0" indent="0">
              <a:buNone/>
            </a:pPr>
            <a:r>
              <a:rPr lang="en-US" sz="1700" b="1" dirty="0"/>
              <a:t>Feedback:</a:t>
            </a:r>
          </a:p>
          <a:p>
            <a:pPr marL="0" indent="0">
              <a:buNone/>
            </a:pPr>
            <a:r>
              <a:rPr lang="en-US" altLang="en-US" sz="1800" dirty="0">
                <a:ea typeface="ＭＳ Ｐゴシック" panose="020B0600070205080204" pitchFamily="34" charset="-128"/>
              </a:rPr>
              <a:t>Output returned to appropriate members of organization to help evaluate or correct input stage</a:t>
            </a:r>
          </a:p>
          <a:p>
            <a:pPr marL="0" indent="0">
              <a:buNone/>
            </a:pPr>
            <a:endParaRPr lang="en-US" sz="1700" dirty="0"/>
          </a:p>
        </p:txBody>
      </p:sp>
      <p:pic>
        <p:nvPicPr>
          <p:cNvPr id="4" name="Picture Placeholder 10" descr="Fig-1-4_MIS_12e.tif">
            <a:extLst>
              <a:ext uri="{FF2B5EF4-FFF2-40B4-BE49-F238E27FC236}">
                <a16:creationId xmlns:a16="http://schemas.microsoft.com/office/drawing/2014/main" id="{76728BF8-1389-8544-B87F-FBF6FF1AC7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768" r="5768"/>
          <a:stretch>
            <a:fillRect/>
          </a:stretch>
        </p:blipFill>
        <p:spPr>
          <a:xfrm>
            <a:off x="5109617" y="841248"/>
            <a:ext cx="6505142" cy="527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994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3B131C-A455-A740-BB38-FD6AE4D96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Three factors of Information System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Placeholder 10" descr="Fig-1-4_MIS_12e.tif">
            <a:extLst>
              <a:ext uri="{FF2B5EF4-FFF2-40B4-BE49-F238E27FC236}">
                <a16:creationId xmlns:a16="http://schemas.microsoft.com/office/drawing/2014/main" id="{FE90EC9E-208E-0849-BD88-778FA23196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395" b="395"/>
          <a:stretch>
            <a:fillRect/>
          </a:stretch>
        </p:blipFill>
        <p:spPr>
          <a:xfrm>
            <a:off x="5414356" y="754458"/>
            <a:ext cx="6408836" cy="519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82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C799903-48D5-4A31-A1A2-541072D9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8EFFF109-FC58-4FD3-BE05-9775A131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1B96AD6-92A9-4273-A62B-96A1C3E0B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5A452F-574B-7B40-B5F9-93708DB61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US" dirty="0"/>
              <a:t>Resources to Operate business</a:t>
            </a:r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02049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598F0-9CDE-3240-A3E9-2C9ABC616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0883" y="932688"/>
            <a:ext cx="6821214" cy="4992624"/>
          </a:xfrm>
        </p:spPr>
        <p:txBody>
          <a:bodyPr anchor="ctr">
            <a:normAutofit/>
          </a:bodyPr>
          <a:lstStyle/>
          <a:p>
            <a:r>
              <a:rPr lang="en-IN" sz="2800" b="1" dirty="0"/>
              <a:t>Resource</a:t>
            </a:r>
            <a:r>
              <a:rPr lang="en-IN" sz="2800" dirty="0"/>
              <a:t> refers to all the materials available in our environment which help us to satisfy our needs and wants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16576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301F447-EEF7-48F5-AF73-7566EE7F64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E9D50A-916A-034B-94C7-CC7931B71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34644"/>
            <a:ext cx="10509504" cy="1076914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Types of resources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512994"/>
            <a:ext cx="1050645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DA2D272-59A9-33D4-52B9-AC740D41C8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6345403"/>
              </p:ext>
            </p:extLst>
          </p:nvPr>
        </p:nvGraphicFramePr>
        <p:xfrm>
          <a:off x="838200" y="1737360"/>
          <a:ext cx="10506456" cy="4535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00022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777E57D-6A88-4B5B-A068-2BA7FF4E8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09838-56EF-E54D-8DAF-B6D41A348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03132"/>
            <a:ext cx="10509504" cy="1974892"/>
          </a:xfrm>
        </p:spPr>
        <p:txBody>
          <a:bodyPr anchor="b">
            <a:normAutofit/>
          </a:bodyPr>
          <a:lstStyle/>
          <a:p>
            <a:pPr algn="ctr"/>
            <a:r>
              <a:rPr lang="en-US" altLang="en-US" sz="4200" dirty="0">
                <a:ea typeface="ＭＳ Ｐゴシック" panose="020B0600070205080204" pitchFamily="34" charset="-128"/>
              </a:rPr>
              <a:t>information systems to achieve six strategic business objectives</a:t>
            </a:r>
            <a:br>
              <a:rPr lang="en-US" altLang="en-US" sz="4200" dirty="0">
                <a:ea typeface="ＭＳ Ｐゴシック" panose="020B0600070205080204" pitchFamily="34" charset="-128"/>
              </a:rPr>
            </a:br>
            <a:endParaRPr lang="en-US" sz="42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7117410-A2A4-4085-9ADC-46744551DB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2772" y="0"/>
            <a:ext cx="10506456" cy="1913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9F74EB5-E547-4FB4-95F5-BCC788F3C4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2894076"/>
            <a:ext cx="1050645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36278-5D46-6A46-A2A2-41D22B928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3328416"/>
            <a:ext cx="10509504" cy="2715768"/>
          </a:xfrm>
        </p:spPr>
        <p:txBody>
          <a:bodyPr>
            <a:normAutofit/>
          </a:bodyPr>
          <a:lstStyle/>
          <a:p>
            <a:pPr marL="914400" lvl="1" indent="-457200">
              <a:spcBef>
                <a:spcPct val="0"/>
              </a:spcBef>
              <a:spcAft>
                <a:spcPts val="200"/>
              </a:spcAft>
              <a:buFont typeface="Cambria" panose="02040503050406030204" pitchFamily="18" charset="0"/>
              <a:buAutoNum type="arabicPeriod"/>
            </a:pPr>
            <a:r>
              <a:rPr lang="en-US" altLang="en-US" dirty="0">
                <a:ea typeface="ＭＳ Ｐゴシック" panose="020B0600070205080204" pitchFamily="34" charset="-128"/>
              </a:rPr>
              <a:t>Operational excellence</a:t>
            </a:r>
          </a:p>
          <a:p>
            <a:pPr marL="914400" lvl="1" indent="-457200">
              <a:spcBef>
                <a:spcPct val="0"/>
              </a:spcBef>
              <a:spcAft>
                <a:spcPts val="200"/>
              </a:spcAft>
              <a:buFont typeface="Cambria" panose="02040503050406030204" pitchFamily="18" charset="0"/>
              <a:buAutoNum type="arabicPeriod"/>
            </a:pPr>
            <a:r>
              <a:rPr lang="en-US" altLang="en-US" dirty="0">
                <a:ea typeface="ＭＳ Ｐゴシック" panose="020B0600070205080204" pitchFamily="34" charset="-128"/>
              </a:rPr>
              <a:t>New products, services, and business models</a:t>
            </a:r>
          </a:p>
          <a:p>
            <a:pPr marL="914400" lvl="1" indent="-457200">
              <a:spcBef>
                <a:spcPct val="0"/>
              </a:spcBef>
              <a:spcAft>
                <a:spcPts val="200"/>
              </a:spcAft>
              <a:buFont typeface="Cambria" panose="02040503050406030204" pitchFamily="18" charset="0"/>
              <a:buAutoNum type="arabicPeriod"/>
            </a:pPr>
            <a:r>
              <a:rPr lang="en-US" altLang="en-US" dirty="0">
                <a:ea typeface="ＭＳ Ｐゴシック" panose="020B0600070205080204" pitchFamily="34" charset="-128"/>
              </a:rPr>
              <a:t>Customer and supplier intimacy</a:t>
            </a:r>
          </a:p>
          <a:p>
            <a:pPr marL="914400" lvl="1" indent="-457200">
              <a:spcBef>
                <a:spcPct val="0"/>
              </a:spcBef>
              <a:spcAft>
                <a:spcPts val="200"/>
              </a:spcAft>
              <a:buFont typeface="Cambria" panose="02040503050406030204" pitchFamily="18" charset="0"/>
              <a:buAutoNum type="arabicPeriod"/>
            </a:pPr>
            <a:r>
              <a:rPr lang="en-US" altLang="en-US" dirty="0">
                <a:ea typeface="ＭＳ Ｐゴシック" panose="020B0600070205080204" pitchFamily="34" charset="-128"/>
              </a:rPr>
              <a:t>Improved decision making</a:t>
            </a:r>
          </a:p>
          <a:p>
            <a:pPr marL="914400" lvl="1" indent="-457200">
              <a:spcBef>
                <a:spcPct val="0"/>
              </a:spcBef>
              <a:spcAft>
                <a:spcPts val="200"/>
              </a:spcAft>
              <a:buFont typeface="Cambria" panose="02040503050406030204" pitchFamily="18" charset="0"/>
              <a:buAutoNum type="arabicPeriod"/>
            </a:pPr>
            <a:r>
              <a:rPr lang="en-US" altLang="en-US" dirty="0">
                <a:ea typeface="ＭＳ Ｐゴシック" panose="020B0600070205080204" pitchFamily="34" charset="-128"/>
              </a:rPr>
              <a:t>Competitive advantage</a:t>
            </a:r>
          </a:p>
          <a:p>
            <a:pPr marL="914400" lvl="1" indent="-457200">
              <a:spcBef>
                <a:spcPct val="0"/>
              </a:spcBef>
              <a:spcAft>
                <a:spcPts val="200"/>
              </a:spcAft>
              <a:buFont typeface="Cambria" panose="02040503050406030204" pitchFamily="18" charset="0"/>
              <a:buAutoNum type="arabicPeriod"/>
            </a:pPr>
            <a:r>
              <a:rPr lang="en-US" altLang="en-US" dirty="0">
                <a:ea typeface="ＭＳ Ｐゴシック" panose="020B0600070205080204" pitchFamily="34" charset="-128"/>
              </a:rPr>
              <a:t>Survival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04170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26908CC-6AC4-4222-8250-B90B6072E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2F606D8-696E-4B76-BB10-43672AA147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2751" y="302429"/>
            <a:ext cx="11550506" cy="6053922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Placeholder 12" descr="Fig-1-2_MIS_12e.tif">
            <a:extLst>
              <a:ext uri="{FF2B5EF4-FFF2-40B4-BE49-F238E27FC236}">
                <a16:creationId xmlns:a16="http://schemas.microsoft.com/office/drawing/2014/main" id="{B243FD0B-9884-5D4D-A2A5-18F33A9DD9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-1" b="1572"/>
          <a:stretch/>
        </p:blipFill>
        <p:spPr>
          <a:xfrm>
            <a:off x="352751" y="302429"/>
            <a:ext cx="11550506" cy="605392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ABF1881-5AFD-48F9-979A-19EE2FE30A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278608" y="2735029"/>
            <a:ext cx="148286" cy="11887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7375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337F2-09ED-0843-9FBD-21438C480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Operational excellence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3073AC-DAAF-AC48-8181-A7F0123102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US" altLang="en-US" sz="3200" dirty="0">
                <a:ea typeface="ＭＳ Ｐゴシック" panose="020B0600070205080204" pitchFamily="34" charset="-128"/>
              </a:rPr>
              <a:t>Improvement of efficiency to attain higher profitability</a:t>
            </a:r>
          </a:p>
          <a:p>
            <a:pPr lvl="1"/>
            <a:r>
              <a:rPr lang="en-US" altLang="en-US" sz="3200" dirty="0">
                <a:ea typeface="ＭＳ Ｐゴシック" panose="020B0600070205080204" pitchFamily="34" charset="-128"/>
              </a:rPr>
              <a:t>Information systems, technology an important tool in achieving greater efficiency and productivity</a:t>
            </a:r>
          </a:p>
          <a:p>
            <a:pPr lvl="1"/>
            <a:r>
              <a:rPr lang="en-US" altLang="en-US" sz="3200" dirty="0">
                <a:ea typeface="ＭＳ Ｐゴシック" panose="020B0600070205080204" pitchFamily="34" charset="-128"/>
              </a:rPr>
              <a:t>Walmart’s </a:t>
            </a:r>
            <a:r>
              <a:rPr lang="en-US" altLang="en-US" sz="3200" dirty="0" err="1">
                <a:ea typeface="ＭＳ Ｐゴシック" panose="020B0600070205080204" pitchFamily="34" charset="-128"/>
              </a:rPr>
              <a:t>RetailLink</a:t>
            </a:r>
            <a:r>
              <a:rPr lang="en-US" altLang="en-US" sz="3200" dirty="0">
                <a:ea typeface="ＭＳ Ｐゴシック" panose="020B0600070205080204" pitchFamily="34" charset="-128"/>
              </a:rPr>
              <a:t> system links suppliers to stores for superior replenishment system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9671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142C45-ADBD-3D41-B6C3-CFD9E0140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New products, services, and business models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C0EF4-0514-DB46-B0E2-C3C5C620EB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Business model: describes how company produces, delivers, and sells product or service to create wealth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Information systems and technology a major enabling tool for new products, services, business models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799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D24AF-F371-3044-8FE8-D59CEEBE8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Customer and supplier intimacy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C53129-DC88-8C40-BCF4-A3F559BE9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362412"/>
            <a:ext cx="10168128" cy="3694176"/>
          </a:xfrm>
        </p:spPr>
        <p:txBody>
          <a:bodyPr>
            <a:normAutofit fontScale="70000" lnSpcReduction="20000"/>
          </a:bodyPr>
          <a:lstStyle/>
          <a:p>
            <a:pPr lvl="1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Serving customers well leads to customers returning, which raises revenues and profits</a:t>
            </a:r>
          </a:p>
          <a:p>
            <a:pPr lvl="2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Example: High-end hotels that use computers to track customer preferences and use to monitor and customize environment</a:t>
            </a:r>
          </a:p>
          <a:p>
            <a:pPr lvl="1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Intimacy with suppliers allows them to provide vital inputs, which lowers costs</a:t>
            </a:r>
          </a:p>
          <a:p>
            <a:pPr lvl="2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Example: </a:t>
            </a:r>
            <a:r>
              <a:rPr lang="en-US" altLang="en-US" sz="2800" dirty="0" err="1">
                <a:ea typeface="ＭＳ Ｐゴシック" panose="020B0600070205080204" pitchFamily="34" charset="-128"/>
              </a:rPr>
              <a:t>J.C.Penney’s</a:t>
            </a:r>
            <a:r>
              <a:rPr lang="en-US" altLang="en-US" sz="2800" dirty="0">
                <a:ea typeface="ＭＳ Ｐゴシック" panose="020B0600070205080204" pitchFamily="34" charset="-128"/>
              </a:rPr>
              <a:t> information system which links sales records to contract manufacturer</a:t>
            </a:r>
          </a:p>
          <a:p>
            <a:pPr>
              <a:lnSpc>
                <a:spcPct val="17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4838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B86E1-5550-B34A-B323-F967239C2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Competitive advantage</a:t>
            </a:r>
            <a:b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F9A2A1-6E60-0B47-BD79-7A7B29B5C5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spcAft>
                <a:spcPts val="1800"/>
              </a:spcAft>
            </a:pPr>
            <a:r>
              <a:rPr lang="en-US" altLang="en-US" sz="2800" dirty="0">
                <a:ea typeface="ＭＳ Ｐゴシック" panose="020B0600070205080204" pitchFamily="34" charset="-128"/>
              </a:rPr>
              <a:t>Delivering better performance</a:t>
            </a:r>
          </a:p>
          <a:p>
            <a:pPr lvl="1">
              <a:spcAft>
                <a:spcPts val="1800"/>
              </a:spcAft>
            </a:pPr>
            <a:r>
              <a:rPr lang="en-US" altLang="en-US" sz="2800" dirty="0">
                <a:ea typeface="ＭＳ Ｐゴシック" panose="020B0600070205080204" pitchFamily="34" charset="-128"/>
              </a:rPr>
              <a:t>Charging less for superior products</a:t>
            </a:r>
          </a:p>
          <a:p>
            <a:pPr lvl="1">
              <a:spcAft>
                <a:spcPts val="1800"/>
              </a:spcAft>
            </a:pPr>
            <a:r>
              <a:rPr lang="en-US" altLang="en-US" sz="2800" dirty="0">
                <a:ea typeface="ＭＳ Ｐゴシック" panose="020B0600070205080204" pitchFamily="34" charset="-128"/>
              </a:rPr>
              <a:t>Responding to customers and suppliers in real time</a:t>
            </a:r>
          </a:p>
          <a:p>
            <a:pPr lvl="1">
              <a:spcAft>
                <a:spcPts val="1800"/>
              </a:spcAft>
            </a:pPr>
            <a:r>
              <a:rPr lang="en-US" altLang="en-US" sz="2800" dirty="0">
                <a:ea typeface="ＭＳ Ｐゴシック" panose="020B0600070205080204" pitchFamily="34" charset="-128"/>
              </a:rPr>
              <a:t>Examples: Apple, Walmart, UPS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7649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3DF88-BD09-5340-97DE-025967B10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Improved decision making</a:t>
            </a:r>
            <a:b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3B7B4371-1D40-294A-B19A-3308AD41DA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altLang="en-US" b="0" dirty="0">
                <a:ea typeface="ＭＳ Ｐゴシック" panose="020B0600070205080204" pitchFamily="34" charset="-128"/>
              </a:rPr>
              <a:t>More accurate data leads to better decisions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Without accurate information: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Managers must use forecasts, best guesses, luck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Leads to:</a:t>
            </a:r>
          </a:p>
          <a:p>
            <a:pPr lvl="3"/>
            <a:r>
              <a:rPr lang="en-US" altLang="en-US" dirty="0">
                <a:ea typeface="ＭＳ Ｐゴシック" panose="020B0600070205080204" pitchFamily="34" charset="-128"/>
              </a:rPr>
              <a:t>Overproduction, underproduction of goods and services</a:t>
            </a:r>
          </a:p>
          <a:p>
            <a:pPr lvl="3"/>
            <a:r>
              <a:rPr lang="en-US" altLang="en-US" dirty="0">
                <a:ea typeface="ＭＳ Ｐゴシック" panose="020B0600070205080204" pitchFamily="34" charset="-128"/>
              </a:rPr>
              <a:t>Misallocation of resources</a:t>
            </a:r>
          </a:p>
          <a:p>
            <a:pPr lvl="3"/>
            <a:r>
              <a:rPr lang="en-US" altLang="en-US" dirty="0">
                <a:ea typeface="ＭＳ Ｐゴシック" panose="020B0600070205080204" pitchFamily="34" charset="-128"/>
              </a:rPr>
              <a:t>Poor response times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Poor outcomes raise costs, lose customers</a:t>
            </a:r>
          </a:p>
          <a:p>
            <a:pPr lvl="1"/>
            <a:endParaRPr lang="en-US" altLang="en-US" b="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50114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FC2AC-4FD9-1B4E-928E-4A63A62F2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Organizational dimension of information systems</a:t>
            </a:r>
            <a:b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33EC2-5B95-4447-8D69-BF293067E8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Hierarchy of authority, responsibility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Senior management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Middle management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Operational management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Knowledge workers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Data workers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Production or service workers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3939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6838569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CDEDB3-1552-1440-A0BE-3CFB862F5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978619"/>
            <a:ext cx="5991244" cy="1106424"/>
          </a:xfrm>
        </p:spPr>
        <p:txBody>
          <a:bodyPr>
            <a:normAutofit/>
          </a:bodyPr>
          <a:lstStyle/>
          <a:p>
            <a:endParaRPr lang="en-US" sz="320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130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8" y="2093976"/>
            <a:ext cx="5846683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9D1E1-3133-E440-AA56-44B5795A1D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252870"/>
            <a:ext cx="5993892" cy="3560251"/>
          </a:xfrm>
        </p:spPr>
        <p:txBody>
          <a:bodyPr>
            <a:normAutofit/>
          </a:bodyPr>
          <a:lstStyle/>
          <a:p>
            <a:r>
              <a:rPr lang="en-US" altLang="en-US" sz="1800" dirty="0">
                <a:ea typeface="ＭＳ Ｐゴシック" panose="020B0600070205080204" pitchFamily="34" charset="-128"/>
              </a:rPr>
              <a:t>Business organizations are hierarchies consisting of three principal levels: senior management, middle management, and operational management. Information systems serve each of these levels. Scientists and knowledge workers often work with middle management.</a:t>
            </a:r>
          </a:p>
          <a:p>
            <a:endParaRPr lang="en-US" sz="1800"/>
          </a:p>
        </p:txBody>
      </p:sp>
      <p:pic>
        <p:nvPicPr>
          <p:cNvPr id="17" name="Graphic 16" descr="Group of People">
            <a:extLst>
              <a:ext uri="{FF2B5EF4-FFF2-40B4-BE49-F238E27FC236}">
                <a16:creationId xmlns:a16="http://schemas.microsoft.com/office/drawing/2014/main" id="{F3A3A470-4F32-83AB-2500-5F1434A69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79814" y="1329879"/>
            <a:ext cx="4097657" cy="409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77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1DCD9-47AF-184A-93CD-217324A4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081A7F-34C7-B64A-A5FB-802FA4B2E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Separation of business functions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Sales and marketing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Human resources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Finance and accounting</a:t>
            </a:r>
          </a:p>
          <a:p>
            <a:pPr lvl="2"/>
            <a:r>
              <a:rPr lang="en-US" altLang="en-US" dirty="0">
                <a:ea typeface="ＭＳ Ｐゴシック" panose="020B0600070205080204" pitchFamily="34" charset="-128"/>
              </a:rPr>
              <a:t>Manufacturing and production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Unique business processes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Unique business culture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Organizational politics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69950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7103A-8B0F-0E48-8362-0AAAC64FA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Management dimension of information systems</a:t>
            </a:r>
            <a:b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709AA-5DA9-0748-82C5-FA9A94B844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Managers set organizational strategy for responding to business challenges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In addition, managers must act creatively: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Creation of new products and services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Occasionally re-creating the organization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66253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29294-B208-1245-BC12-FA9E077C5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Technology dimension of information systems</a:t>
            </a:r>
            <a:b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0BD79-0B8F-444F-B646-57BA65956E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Computer hardware and software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Data management technology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Networking and telecommunications technology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Networks, the Internet, intranets and extranets, World Wide Web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 IT infrastructure: provides platform that system is built 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861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460DC-C303-0F43-A7AF-9268A6868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altLang="en-US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Business perspective on information systems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ADC3F-5BE2-D443-8F87-7F347C7A76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Information system is instrument for creating value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Investments in information technology will result in superior returns: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Productivity increases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Revenue increases</a:t>
            </a:r>
          </a:p>
          <a:p>
            <a:pPr lvl="2"/>
            <a:r>
              <a:rPr lang="en-US" altLang="en-US" sz="2800" dirty="0">
                <a:ea typeface="ＭＳ Ｐゴシック" panose="020B0600070205080204" pitchFamily="34" charset="-128"/>
              </a:rPr>
              <a:t>Superior long-term strategic positioning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4038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1474C-E708-9B43-9A2D-B7B60D814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What to expect in business 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A3C467-F3E7-B147-ACF9-B0932214FB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en-US" sz="3200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Investing in information technology does not guarantee good returns</a:t>
            </a:r>
          </a:p>
          <a:p>
            <a:r>
              <a:rPr lang="en-US" altLang="en-US" sz="3200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Considerable variation in the returns firms receive from systems investments</a:t>
            </a:r>
          </a:p>
          <a:p>
            <a:r>
              <a:rPr lang="en-US" altLang="en-US" sz="3200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Factors: 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Adopting the right business model</a:t>
            </a:r>
          </a:p>
          <a:p>
            <a:pPr lvl="1"/>
            <a:r>
              <a:rPr lang="en-US" altLang="en-US" sz="2800" dirty="0">
                <a:ea typeface="ＭＳ Ｐゴシック" panose="020B0600070205080204" pitchFamily="34" charset="-128"/>
              </a:rPr>
              <a:t>Investing in complementary assets (organizational and management capital)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2915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Freeform: Shape 28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541A4E-7BC6-8D47-BBB0-165720965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3700"/>
              <a:t>Contemporary Approaches to Information Systems</a:t>
            </a:r>
            <a:br>
              <a:rPr lang="en-US" altLang="en-US" sz="3700"/>
            </a:br>
            <a:endParaRPr lang="en-US" sz="370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3" name="Content Placeholder 7">
            <a:extLst>
              <a:ext uri="{FF2B5EF4-FFF2-40B4-BE49-F238E27FC236}">
                <a16:creationId xmlns:a16="http://schemas.microsoft.com/office/drawing/2014/main" id="{8E109F5C-33FA-23BB-5B5F-6B1EAC1C673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5218074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12249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9C5AA-755A-6141-B2F9-61D7F38F1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approaches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33185-CE39-484A-998E-BE9E9EF78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036591"/>
            <a:ext cx="10168128" cy="3694176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en-US" altLang="en-US" sz="3600" b="1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Technical approach</a:t>
            </a:r>
          </a:p>
          <a:p>
            <a:pPr lvl="1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Emphasizes mathematically based models</a:t>
            </a:r>
          </a:p>
          <a:p>
            <a:pPr lvl="1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Computer science, management science, operations research</a:t>
            </a:r>
          </a:p>
          <a:p>
            <a:pPr>
              <a:lnSpc>
                <a:spcPct val="170000"/>
              </a:lnSpc>
            </a:pPr>
            <a:r>
              <a:rPr lang="en-US" altLang="en-US" sz="3600" b="1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Behavioral approach</a:t>
            </a:r>
          </a:p>
          <a:p>
            <a:pPr lvl="1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Behavioral issues (strategic business integration, implementation, etc.)</a:t>
            </a:r>
          </a:p>
          <a:p>
            <a:pPr lvl="1">
              <a:lnSpc>
                <a:spcPct val="170000"/>
              </a:lnSpc>
            </a:pPr>
            <a:r>
              <a:rPr lang="en-US" altLang="en-US" sz="2800" dirty="0">
                <a:ea typeface="ＭＳ Ｐゴシック" panose="020B0600070205080204" pitchFamily="34" charset="-128"/>
              </a:rPr>
              <a:t>Psychology, economics, sociology</a:t>
            </a:r>
          </a:p>
          <a:p>
            <a:pPr>
              <a:lnSpc>
                <a:spcPct val="17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1713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5DFC5-7DC4-014B-9736-5E6A0373D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/>
              <a:t>Essential information system for managing today’s business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DFA45-7F48-D944-BD34-C4CB9350A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3200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Management Information Systems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Combines computer science, management science, operations research and practical orientation with behavioral issues</a:t>
            </a:r>
          </a:p>
          <a:p>
            <a:r>
              <a:rPr lang="en-US" altLang="en-US" sz="3200" dirty="0">
                <a:solidFill>
                  <a:srgbClr val="0D0D0D"/>
                </a:solidFill>
                <a:ea typeface="ＭＳ Ｐゴシック" panose="020B0600070205080204" pitchFamily="34" charset="-128"/>
              </a:rPr>
              <a:t>Four main actors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Suppliers of hardware and software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Business firms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Managers and employees</a:t>
            </a:r>
          </a:p>
          <a:p>
            <a:pPr lvl="1"/>
            <a:r>
              <a:rPr lang="en-US" altLang="en-US" dirty="0">
                <a:ea typeface="ＭＳ Ｐゴシック" panose="020B0600070205080204" pitchFamily="34" charset="-128"/>
              </a:rPr>
              <a:t>Firm’s environment (legal, social, cultural context)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9432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C75B6-B4E8-7142-A07C-076CB89CB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1BFC15-E5B7-1844-9189-E1C722C6F5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en-IN" dirty="0"/>
              <a:t>Kenneth C. Laudon &amp; Jane P. Laudon , “Management Information Systems”, Pearson 14e, 2017</a:t>
            </a:r>
          </a:p>
          <a:p>
            <a:pPr>
              <a:lnSpc>
                <a:spcPct val="170000"/>
              </a:lnSpc>
            </a:pPr>
            <a:r>
              <a:rPr lang="en-IN" dirty="0"/>
              <a:t>Chavez, G., &amp; Lorenzo, O. “The impact of supply chain applications announcements on the market value of firms”. </a:t>
            </a:r>
            <a:r>
              <a:rPr lang="en-IN" i="1" dirty="0"/>
              <a:t>Supply Chain Forum: International Journal</a:t>
            </a:r>
            <a:r>
              <a:rPr lang="en-IN" dirty="0"/>
              <a:t>, </a:t>
            </a:r>
            <a:r>
              <a:rPr lang="en-IN" i="1" dirty="0"/>
              <a:t>7(2), 2006. </a:t>
            </a:r>
            <a:endParaRPr lang="en-IN" dirty="0"/>
          </a:p>
          <a:p>
            <a:pPr>
              <a:lnSpc>
                <a:spcPct val="170000"/>
              </a:lnSpc>
            </a:pPr>
            <a:r>
              <a:rPr lang="en-IN" dirty="0"/>
              <a:t>Allen, J. . “Information systems as technological innovation. </a:t>
            </a:r>
            <a:r>
              <a:rPr lang="en-IN" i="1" dirty="0"/>
              <a:t>Information Technology and People”</a:t>
            </a:r>
            <a:r>
              <a:rPr lang="en-IN" dirty="0"/>
              <a:t>, </a:t>
            </a:r>
            <a:r>
              <a:rPr lang="en-IN" i="1" dirty="0"/>
              <a:t>13(3), </a:t>
            </a:r>
            <a:r>
              <a:rPr lang="en-IN" dirty="0"/>
              <a:t>210-221, 2000. </a:t>
            </a:r>
          </a:p>
          <a:p>
            <a:pPr>
              <a:lnSpc>
                <a:spcPct val="170000"/>
              </a:lnSpc>
            </a:pPr>
            <a:r>
              <a:rPr lang="en-IN" dirty="0" err="1"/>
              <a:t>Siau</a:t>
            </a:r>
            <a:r>
              <a:rPr lang="en-IN" dirty="0"/>
              <a:t>, K. “Inter-organizational systems and competitive advantages – Lessons from history”. </a:t>
            </a:r>
            <a:r>
              <a:rPr lang="en-IN" i="1" dirty="0"/>
              <a:t>The Journal of Computer Information Systems, 44(1), </a:t>
            </a:r>
            <a:r>
              <a:rPr lang="en-IN" dirty="0"/>
              <a:t>33-39. ,2003</a:t>
            </a:r>
          </a:p>
          <a:p>
            <a:pPr>
              <a:lnSpc>
                <a:spcPct val="17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4377419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RegularSeedLeftStep">
      <a:dk1>
        <a:srgbClr val="000000"/>
      </a:dk1>
      <a:lt1>
        <a:srgbClr val="FFFFFF"/>
      </a:lt1>
      <a:dk2>
        <a:srgbClr val="1D311B"/>
      </a:dk2>
      <a:lt2>
        <a:srgbClr val="F3F1F0"/>
      </a:lt2>
      <a:accent1>
        <a:srgbClr val="47ACC3"/>
      </a:accent1>
      <a:accent2>
        <a:srgbClr val="36B396"/>
      </a:accent2>
      <a:accent3>
        <a:srgbClr val="42B76B"/>
      </a:accent3>
      <a:accent4>
        <a:srgbClr val="3FB637"/>
      </a:accent4>
      <a:accent5>
        <a:srgbClr val="75AF40"/>
      </a:accent5>
      <a:accent6>
        <a:srgbClr val="9DA933"/>
      </a:accent6>
      <a:hlink>
        <a:srgbClr val="C05942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1071</Words>
  <Application>Microsoft Macintosh PowerPoint</Application>
  <PresentationFormat>Widescreen</PresentationFormat>
  <Paragraphs>180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Cambria</vt:lpstr>
      <vt:lpstr>Courier New</vt:lpstr>
      <vt:lpstr>Neue Haas Grotesk Text Pro</vt:lpstr>
      <vt:lpstr>AccentBoxVTI</vt:lpstr>
      <vt:lpstr>Information Resource Management</vt:lpstr>
      <vt:lpstr>Chapter 1   Information System in Global Business Today</vt:lpstr>
      <vt:lpstr>Objectives </vt:lpstr>
      <vt:lpstr>Role of wireless technologies </vt:lpstr>
      <vt:lpstr>Opportunities and challenges of Internet</vt:lpstr>
      <vt:lpstr> What is information system?</vt:lpstr>
      <vt:lpstr>What Is Information?</vt:lpstr>
      <vt:lpstr>PowerPoint Presentation</vt:lpstr>
      <vt:lpstr> Information system in business</vt:lpstr>
      <vt:lpstr>Functions Of Information System</vt:lpstr>
      <vt:lpstr>Three basic activities of information systems</vt:lpstr>
      <vt:lpstr>Three factors of Information System</vt:lpstr>
      <vt:lpstr>Resources to Operate business</vt:lpstr>
      <vt:lpstr>Types of resources </vt:lpstr>
      <vt:lpstr>information systems to achieve six strategic business objectives </vt:lpstr>
      <vt:lpstr>PowerPoint Presentation</vt:lpstr>
      <vt:lpstr>Operational excellence</vt:lpstr>
      <vt:lpstr>New products, services, and business models</vt:lpstr>
      <vt:lpstr>Customer and supplier intimacy</vt:lpstr>
      <vt:lpstr>Competitive advantage </vt:lpstr>
      <vt:lpstr>Improved decision making </vt:lpstr>
      <vt:lpstr>Organizational dimension of information systems </vt:lpstr>
      <vt:lpstr>PowerPoint Presentation</vt:lpstr>
      <vt:lpstr>PowerPoint Presentation</vt:lpstr>
      <vt:lpstr>Management dimension of information systems </vt:lpstr>
      <vt:lpstr>Technology dimension of information systems </vt:lpstr>
      <vt:lpstr>Business perspective on information systems</vt:lpstr>
      <vt:lpstr>What to expect in business today</vt:lpstr>
      <vt:lpstr>Contemporary Approaches to Information Systems </vt:lpstr>
      <vt:lpstr>Two approaches </vt:lpstr>
      <vt:lpstr>Essential information system for managing today’s business 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Resource Management</dc:title>
  <dc:creator>Nkundimana Joel Gakwaya</dc:creator>
  <cp:lastModifiedBy>Nkundimana Joel Gakwaya</cp:lastModifiedBy>
  <cp:revision>41</cp:revision>
  <dcterms:created xsi:type="dcterms:W3CDTF">2022-03-12T13:57:08Z</dcterms:created>
  <dcterms:modified xsi:type="dcterms:W3CDTF">2022-03-15T12:38:58Z</dcterms:modified>
</cp:coreProperties>
</file>