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6" r:id="rId2"/>
    <p:sldId id="290" r:id="rId3"/>
    <p:sldId id="269" r:id="rId4"/>
    <p:sldId id="273" r:id="rId5"/>
    <p:sldId id="271" r:id="rId6"/>
    <p:sldId id="263" r:id="rId7"/>
    <p:sldId id="264" r:id="rId8"/>
    <p:sldId id="265" r:id="rId9"/>
    <p:sldId id="266" r:id="rId10"/>
    <p:sldId id="267" r:id="rId11"/>
    <p:sldId id="268" r:id="rId12"/>
    <p:sldId id="257" r:id="rId13"/>
    <p:sldId id="258" r:id="rId14"/>
    <p:sldId id="259" r:id="rId15"/>
    <p:sldId id="260" r:id="rId16"/>
    <p:sldId id="261" r:id="rId17"/>
    <p:sldId id="262" r:id="rId18"/>
    <p:sldId id="274" r:id="rId19"/>
    <p:sldId id="275" r:id="rId20"/>
    <p:sldId id="289" r:id="rId21"/>
    <p:sldId id="276" r:id="rId22"/>
    <p:sldId id="277" r:id="rId23"/>
    <p:sldId id="278" r:id="rId24"/>
    <p:sldId id="279" r:id="rId25"/>
    <p:sldId id="287" r:id="rId26"/>
    <p:sldId id="280" r:id="rId27"/>
    <p:sldId id="281" r:id="rId28"/>
    <p:sldId id="282" r:id="rId29"/>
    <p:sldId id="283" r:id="rId30"/>
    <p:sldId id="284" r:id="rId31"/>
    <p:sldId id="291" r:id="rId32"/>
    <p:sldId id="285" r:id="rId33"/>
    <p:sldId id="286" r:id="rId34"/>
    <p:sldId id="288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2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84" y="9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4" Type="http://schemas.openxmlformats.org/officeDocument/2006/relationships/image" Target="../media/image19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E13EB-7862-42AD-9FCE-74834CE5C94A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808BBFD-6DC2-436A-8B1A-41E53F31C555}">
      <dgm:prSet/>
      <dgm:spPr/>
      <dgm:t>
        <a:bodyPr/>
        <a:lstStyle/>
        <a:p>
          <a:r>
            <a:rPr lang="en-US"/>
            <a:t>What is an organization?</a:t>
          </a:r>
        </a:p>
      </dgm:t>
    </dgm:pt>
    <dgm:pt modelId="{12539017-B52B-46A6-AB3B-B5235B83DE63}" type="parTrans" cxnId="{85C23E32-1507-4035-9A87-AC7D02AED233}">
      <dgm:prSet/>
      <dgm:spPr/>
      <dgm:t>
        <a:bodyPr/>
        <a:lstStyle/>
        <a:p>
          <a:endParaRPr lang="en-US"/>
        </a:p>
      </dgm:t>
    </dgm:pt>
    <dgm:pt modelId="{951D313F-A070-407C-B40A-0D0D671197B4}" type="sibTrans" cxnId="{85C23E32-1507-4035-9A87-AC7D02AED233}">
      <dgm:prSet/>
      <dgm:spPr/>
      <dgm:t>
        <a:bodyPr/>
        <a:lstStyle/>
        <a:p>
          <a:endParaRPr lang="en-US"/>
        </a:p>
      </dgm:t>
    </dgm:pt>
    <dgm:pt modelId="{0045B693-F1E4-4DDF-A31D-F03387189BF9}">
      <dgm:prSet/>
      <dgm:spPr/>
      <dgm:t>
        <a:bodyPr/>
        <a:lstStyle/>
        <a:p>
          <a:r>
            <a:rPr lang="en-US"/>
            <a:t>What is the behavior of Organization?</a:t>
          </a:r>
        </a:p>
      </dgm:t>
    </dgm:pt>
    <dgm:pt modelId="{015B792D-C85A-4D88-A1CB-1B40B3A6A1B9}" type="parTrans" cxnId="{98CBE19B-267B-472F-BBC2-F164486D0079}">
      <dgm:prSet/>
      <dgm:spPr/>
      <dgm:t>
        <a:bodyPr/>
        <a:lstStyle/>
        <a:p>
          <a:endParaRPr lang="en-US"/>
        </a:p>
      </dgm:t>
    </dgm:pt>
    <dgm:pt modelId="{B7F125A6-58D2-4FE9-A51D-ECB8FCF21A8D}" type="sibTrans" cxnId="{98CBE19B-267B-472F-BBC2-F164486D0079}">
      <dgm:prSet/>
      <dgm:spPr/>
      <dgm:t>
        <a:bodyPr/>
        <a:lstStyle/>
        <a:p>
          <a:endParaRPr lang="en-US"/>
        </a:p>
      </dgm:t>
    </dgm:pt>
    <dgm:pt modelId="{A1144824-E734-479A-BF28-B74BBC03C651}">
      <dgm:prSet/>
      <dgm:spPr/>
      <dgm:t>
        <a:bodyPr/>
        <a:lstStyle/>
        <a:p>
          <a:r>
            <a:rPr lang="en-US"/>
            <a:t>What are the features of organization?</a:t>
          </a:r>
        </a:p>
      </dgm:t>
    </dgm:pt>
    <dgm:pt modelId="{193BB8AC-2E2F-4940-84E6-9FC7C1C11C02}" type="parTrans" cxnId="{7F71A42C-666B-4A6F-9F6F-870D334F608A}">
      <dgm:prSet/>
      <dgm:spPr/>
      <dgm:t>
        <a:bodyPr/>
        <a:lstStyle/>
        <a:p>
          <a:endParaRPr lang="en-US"/>
        </a:p>
      </dgm:t>
    </dgm:pt>
    <dgm:pt modelId="{4764F846-15F5-4C5F-BD70-108A50DA9B13}" type="sibTrans" cxnId="{7F71A42C-666B-4A6F-9F6F-870D334F608A}">
      <dgm:prSet/>
      <dgm:spPr/>
      <dgm:t>
        <a:bodyPr/>
        <a:lstStyle/>
        <a:p>
          <a:endParaRPr lang="en-US"/>
        </a:p>
      </dgm:t>
    </dgm:pt>
    <dgm:pt modelId="{94F5CD27-A7F6-4429-85E5-5D41DD062208}">
      <dgm:prSet/>
      <dgm:spPr/>
      <dgm:t>
        <a:bodyPr/>
        <a:lstStyle/>
        <a:p>
          <a:r>
            <a:rPr lang="en-US"/>
            <a:t>How Information System impact an organization?</a:t>
          </a:r>
        </a:p>
      </dgm:t>
    </dgm:pt>
    <dgm:pt modelId="{90FF90DD-6BC9-4A1F-817F-3FB1E79C71FC}" type="parTrans" cxnId="{70556873-E583-4E73-9B9B-536971A7C678}">
      <dgm:prSet/>
      <dgm:spPr/>
      <dgm:t>
        <a:bodyPr/>
        <a:lstStyle/>
        <a:p>
          <a:endParaRPr lang="en-US"/>
        </a:p>
      </dgm:t>
    </dgm:pt>
    <dgm:pt modelId="{B761D853-B0BE-4BD6-AB97-A22C66B4A353}" type="sibTrans" cxnId="{70556873-E583-4E73-9B9B-536971A7C678}">
      <dgm:prSet/>
      <dgm:spPr/>
      <dgm:t>
        <a:bodyPr/>
        <a:lstStyle/>
        <a:p>
          <a:endParaRPr lang="en-US"/>
        </a:p>
      </dgm:t>
    </dgm:pt>
    <dgm:pt modelId="{FB46FE57-7D9B-4931-89D1-938888B9EAEF}">
      <dgm:prSet/>
      <dgm:spPr/>
      <dgm:t>
        <a:bodyPr/>
        <a:lstStyle/>
        <a:p>
          <a:r>
            <a:rPr lang="en-US"/>
            <a:t>Synergies and virtual as Information strategies for an organization</a:t>
          </a:r>
        </a:p>
      </dgm:t>
    </dgm:pt>
    <dgm:pt modelId="{861033C9-F1C3-48B7-9B31-984847811919}" type="parTrans" cxnId="{9253C11B-CBA8-4EEA-867B-47708BE16387}">
      <dgm:prSet/>
      <dgm:spPr/>
      <dgm:t>
        <a:bodyPr/>
        <a:lstStyle/>
        <a:p>
          <a:endParaRPr lang="en-US"/>
        </a:p>
      </dgm:t>
    </dgm:pt>
    <dgm:pt modelId="{5F8BC712-4D40-4097-ABE8-E8A099023F81}" type="sibTrans" cxnId="{9253C11B-CBA8-4EEA-867B-47708BE16387}">
      <dgm:prSet/>
      <dgm:spPr/>
      <dgm:t>
        <a:bodyPr/>
        <a:lstStyle/>
        <a:p>
          <a:endParaRPr lang="en-US"/>
        </a:p>
      </dgm:t>
    </dgm:pt>
    <dgm:pt modelId="{C7F7C06B-BFCF-DF42-9B34-119E97D7C503}" type="pres">
      <dgm:prSet presAssocID="{3A7E13EB-7862-42AD-9FCE-74834CE5C94A}" presName="Name0" presStyleCnt="0">
        <dgm:presLayoutVars>
          <dgm:dir/>
          <dgm:animLvl val="lvl"/>
          <dgm:resizeHandles val="exact"/>
        </dgm:presLayoutVars>
      </dgm:prSet>
      <dgm:spPr/>
    </dgm:pt>
    <dgm:pt modelId="{77A56172-520D-794F-86D2-448B675CF342}" type="pres">
      <dgm:prSet presAssocID="{8808BBFD-6DC2-436A-8B1A-41E53F31C555}" presName="linNode" presStyleCnt="0"/>
      <dgm:spPr/>
    </dgm:pt>
    <dgm:pt modelId="{B5FE0206-6FCD-3944-BFBC-51D2CD37B69C}" type="pres">
      <dgm:prSet presAssocID="{8808BBFD-6DC2-436A-8B1A-41E53F31C555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E7A43FCC-56F4-FE49-9B12-83DD1BB81CE3}" type="pres">
      <dgm:prSet presAssocID="{951D313F-A070-407C-B40A-0D0D671197B4}" presName="sp" presStyleCnt="0"/>
      <dgm:spPr/>
    </dgm:pt>
    <dgm:pt modelId="{FA6D60D7-A85C-3D44-B17D-580D835D2998}" type="pres">
      <dgm:prSet presAssocID="{0045B693-F1E4-4DDF-A31D-F03387189BF9}" presName="linNode" presStyleCnt="0"/>
      <dgm:spPr/>
    </dgm:pt>
    <dgm:pt modelId="{6EBECBC4-9BE1-4C4E-A303-B66208FEE7C5}" type="pres">
      <dgm:prSet presAssocID="{0045B693-F1E4-4DDF-A31D-F03387189BF9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14FA163E-D0D8-6249-B784-4A63BA8F5DD8}" type="pres">
      <dgm:prSet presAssocID="{B7F125A6-58D2-4FE9-A51D-ECB8FCF21A8D}" presName="sp" presStyleCnt="0"/>
      <dgm:spPr/>
    </dgm:pt>
    <dgm:pt modelId="{C7BDFC40-9788-C64F-AD52-80428188F03A}" type="pres">
      <dgm:prSet presAssocID="{A1144824-E734-479A-BF28-B74BBC03C651}" presName="linNode" presStyleCnt="0"/>
      <dgm:spPr/>
    </dgm:pt>
    <dgm:pt modelId="{FA2CE349-A2AB-974F-9E1F-67E741446866}" type="pres">
      <dgm:prSet presAssocID="{A1144824-E734-479A-BF28-B74BBC03C651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D9935CD5-792C-3A46-B7DC-6478CB9E6940}" type="pres">
      <dgm:prSet presAssocID="{4764F846-15F5-4C5F-BD70-108A50DA9B13}" presName="sp" presStyleCnt="0"/>
      <dgm:spPr/>
    </dgm:pt>
    <dgm:pt modelId="{67F2377B-8D99-6445-A8E3-4B8FD3E81806}" type="pres">
      <dgm:prSet presAssocID="{94F5CD27-A7F6-4429-85E5-5D41DD062208}" presName="linNode" presStyleCnt="0"/>
      <dgm:spPr/>
    </dgm:pt>
    <dgm:pt modelId="{C01C66FB-38F7-7742-8150-A67FB01B13C6}" type="pres">
      <dgm:prSet presAssocID="{94F5CD27-A7F6-4429-85E5-5D41DD062208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550C828A-26D8-7C4D-8D11-7AADD576B4C4}" type="pres">
      <dgm:prSet presAssocID="{B761D853-B0BE-4BD6-AB97-A22C66B4A353}" presName="sp" presStyleCnt="0"/>
      <dgm:spPr/>
    </dgm:pt>
    <dgm:pt modelId="{33816CFD-A4ED-DF40-95C5-381A63400616}" type="pres">
      <dgm:prSet presAssocID="{FB46FE57-7D9B-4931-89D1-938888B9EAEF}" presName="linNode" presStyleCnt="0"/>
      <dgm:spPr/>
    </dgm:pt>
    <dgm:pt modelId="{7A8969EC-B2AD-ED44-9825-CB7BF438F33B}" type="pres">
      <dgm:prSet presAssocID="{FB46FE57-7D9B-4931-89D1-938888B9EAEF}" presName="parentText" presStyleLbl="node1" presStyleIdx="4" presStyleCnt="5">
        <dgm:presLayoutVars>
          <dgm:chMax val="1"/>
          <dgm:bulletEnabled val="1"/>
        </dgm:presLayoutVars>
      </dgm:prSet>
      <dgm:spPr/>
    </dgm:pt>
  </dgm:ptLst>
  <dgm:cxnLst>
    <dgm:cxn modelId="{9253C11B-CBA8-4EEA-867B-47708BE16387}" srcId="{3A7E13EB-7862-42AD-9FCE-74834CE5C94A}" destId="{FB46FE57-7D9B-4931-89D1-938888B9EAEF}" srcOrd="4" destOrd="0" parTransId="{861033C9-F1C3-48B7-9B31-984847811919}" sibTransId="{5F8BC712-4D40-4097-ABE8-E8A099023F81}"/>
    <dgm:cxn modelId="{7F71A42C-666B-4A6F-9F6F-870D334F608A}" srcId="{3A7E13EB-7862-42AD-9FCE-74834CE5C94A}" destId="{A1144824-E734-479A-BF28-B74BBC03C651}" srcOrd="2" destOrd="0" parTransId="{193BB8AC-2E2F-4940-84E6-9FC7C1C11C02}" sibTransId="{4764F846-15F5-4C5F-BD70-108A50DA9B13}"/>
    <dgm:cxn modelId="{85C23E32-1507-4035-9A87-AC7D02AED233}" srcId="{3A7E13EB-7862-42AD-9FCE-74834CE5C94A}" destId="{8808BBFD-6DC2-436A-8B1A-41E53F31C555}" srcOrd="0" destOrd="0" parTransId="{12539017-B52B-46A6-AB3B-B5235B83DE63}" sibTransId="{951D313F-A070-407C-B40A-0D0D671197B4}"/>
    <dgm:cxn modelId="{73A3804B-E377-244D-91A7-2DED588B144C}" type="presOf" srcId="{94F5CD27-A7F6-4429-85E5-5D41DD062208}" destId="{C01C66FB-38F7-7742-8150-A67FB01B13C6}" srcOrd="0" destOrd="0" presId="urn:microsoft.com/office/officeart/2005/8/layout/vList5"/>
    <dgm:cxn modelId="{7E989E6A-BC79-8045-800A-8610A4B63B9B}" type="presOf" srcId="{3A7E13EB-7862-42AD-9FCE-74834CE5C94A}" destId="{C7F7C06B-BFCF-DF42-9B34-119E97D7C503}" srcOrd="0" destOrd="0" presId="urn:microsoft.com/office/officeart/2005/8/layout/vList5"/>
    <dgm:cxn modelId="{70556873-E583-4E73-9B9B-536971A7C678}" srcId="{3A7E13EB-7862-42AD-9FCE-74834CE5C94A}" destId="{94F5CD27-A7F6-4429-85E5-5D41DD062208}" srcOrd="3" destOrd="0" parTransId="{90FF90DD-6BC9-4A1F-817F-3FB1E79C71FC}" sibTransId="{B761D853-B0BE-4BD6-AB97-A22C66B4A353}"/>
    <dgm:cxn modelId="{ECB1C981-3D2B-8342-83A2-CBF5E1E7B34F}" type="presOf" srcId="{0045B693-F1E4-4DDF-A31D-F03387189BF9}" destId="{6EBECBC4-9BE1-4C4E-A303-B66208FEE7C5}" srcOrd="0" destOrd="0" presId="urn:microsoft.com/office/officeart/2005/8/layout/vList5"/>
    <dgm:cxn modelId="{9525CE92-3FAC-3048-9A0F-F93874C70BD0}" type="presOf" srcId="{A1144824-E734-479A-BF28-B74BBC03C651}" destId="{FA2CE349-A2AB-974F-9E1F-67E741446866}" srcOrd="0" destOrd="0" presId="urn:microsoft.com/office/officeart/2005/8/layout/vList5"/>
    <dgm:cxn modelId="{98CBE19B-267B-472F-BBC2-F164486D0079}" srcId="{3A7E13EB-7862-42AD-9FCE-74834CE5C94A}" destId="{0045B693-F1E4-4DDF-A31D-F03387189BF9}" srcOrd="1" destOrd="0" parTransId="{015B792D-C85A-4D88-A1CB-1B40B3A6A1B9}" sibTransId="{B7F125A6-58D2-4FE9-A51D-ECB8FCF21A8D}"/>
    <dgm:cxn modelId="{673888E5-A98E-AD43-B05A-644211157D30}" type="presOf" srcId="{FB46FE57-7D9B-4931-89D1-938888B9EAEF}" destId="{7A8969EC-B2AD-ED44-9825-CB7BF438F33B}" srcOrd="0" destOrd="0" presId="urn:microsoft.com/office/officeart/2005/8/layout/vList5"/>
    <dgm:cxn modelId="{589031EF-C68E-4142-B720-B3BE29DD880D}" type="presOf" srcId="{8808BBFD-6DC2-436A-8B1A-41E53F31C555}" destId="{B5FE0206-6FCD-3944-BFBC-51D2CD37B69C}" srcOrd="0" destOrd="0" presId="urn:microsoft.com/office/officeart/2005/8/layout/vList5"/>
    <dgm:cxn modelId="{91679DE5-F083-3D46-99BD-F036E79A0130}" type="presParOf" srcId="{C7F7C06B-BFCF-DF42-9B34-119E97D7C503}" destId="{77A56172-520D-794F-86D2-448B675CF342}" srcOrd="0" destOrd="0" presId="urn:microsoft.com/office/officeart/2005/8/layout/vList5"/>
    <dgm:cxn modelId="{54074D67-8765-2C44-AA3D-368DE7A13536}" type="presParOf" srcId="{77A56172-520D-794F-86D2-448B675CF342}" destId="{B5FE0206-6FCD-3944-BFBC-51D2CD37B69C}" srcOrd="0" destOrd="0" presId="urn:microsoft.com/office/officeart/2005/8/layout/vList5"/>
    <dgm:cxn modelId="{2E242FD2-07CE-7D4C-9801-D84CEBE0E4CB}" type="presParOf" srcId="{C7F7C06B-BFCF-DF42-9B34-119E97D7C503}" destId="{E7A43FCC-56F4-FE49-9B12-83DD1BB81CE3}" srcOrd="1" destOrd="0" presId="urn:microsoft.com/office/officeart/2005/8/layout/vList5"/>
    <dgm:cxn modelId="{D63C8B5A-4469-CB43-A831-5F1B87D55652}" type="presParOf" srcId="{C7F7C06B-BFCF-DF42-9B34-119E97D7C503}" destId="{FA6D60D7-A85C-3D44-B17D-580D835D2998}" srcOrd="2" destOrd="0" presId="urn:microsoft.com/office/officeart/2005/8/layout/vList5"/>
    <dgm:cxn modelId="{2927B136-EC62-D84A-8431-40454D379C91}" type="presParOf" srcId="{FA6D60D7-A85C-3D44-B17D-580D835D2998}" destId="{6EBECBC4-9BE1-4C4E-A303-B66208FEE7C5}" srcOrd="0" destOrd="0" presId="urn:microsoft.com/office/officeart/2005/8/layout/vList5"/>
    <dgm:cxn modelId="{8787199B-9F9C-3045-8639-F4E7F03FAC37}" type="presParOf" srcId="{C7F7C06B-BFCF-DF42-9B34-119E97D7C503}" destId="{14FA163E-D0D8-6249-B784-4A63BA8F5DD8}" srcOrd="3" destOrd="0" presId="urn:microsoft.com/office/officeart/2005/8/layout/vList5"/>
    <dgm:cxn modelId="{E73D7FDC-C0CB-D748-BC16-B32D5CA4A092}" type="presParOf" srcId="{C7F7C06B-BFCF-DF42-9B34-119E97D7C503}" destId="{C7BDFC40-9788-C64F-AD52-80428188F03A}" srcOrd="4" destOrd="0" presId="urn:microsoft.com/office/officeart/2005/8/layout/vList5"/>
    <dgm:cxn modelId="{F516830D-5FF8-2C4E-996E-9179F755D4A9}" type="presParOf" srcId="{C7BDFC40-9788-C64F-AD52-80428188F03A}" destId="{FA2CE349-A2AB-974F-9E1F-67E741446866}" srcOrd="0" destOrd="0" presId="urn:microsoft.com/office/officeart/2005/8/layout/vList5"/>
    <dgm:cxn modelId="{EF42B581-4F16-C742-848B-269A0FBCC592}" type="presParOf" srcId="{C7F7C06B-BFCF-DF42-9B34-119E97D7C503}" destId="{D9935CD5-792C-3A46-B7DC-6478CB9E6940}" srcOrd="5" destOrd="0" presId="urn:microsoft.com/office/officeart/2005/8/layout/vList5"/>
    <dgm:cxn modelId="{30F12E43-FF9F-BE44-89D4-CE8A540712CB}" type="presParOf" srcId="{C7F7C06B-BFCF-DF42-9B34-119E97D7C503}" destId="{67F2377B-8D99-6445-A8E3-4B8FD3E81806}" srcOrd="6" destOrd="0" presId="urn:microsoft.com/office/officeart/2005/8/layout/vList5"/>
    <dgm:cxn modelId="{0D8BE59F-B281-D743-9767-1B679DF19F4A}" type="presParOf" srcId="{67F2377B-8D99-6445-A8E3-4B8FD3E81806}" destId="{C01C66FB-38F7-7742-8150-A67FB01B13C6}" srcOrd="0" destOrd="0" presId="urn:microsoft.com/office/officeart/2005/8/layout/vList5"/>
    <dgm:cxn modelId="{6297A3A4-5FCA-9047-BC6B-475BE536A39A}" type="presParOf" srcId="{C7F7C06B-BFCF-DF42-9B34-119E97D7C503}" destId="{550C828A-26D8-7C4D-8D11-7AADD576B4C4}" srcOrd="7" destOrd="0" presId="urn:microsoft.com/office/officeart/2005/8/layout/vList5"/>
    <dgm:cxn modelId="{E81B6569-BD90-314C-92E2-0C153D30B77C}" type="presParOf" srcId="{C7F7C06B-BFCF-DF42-9B34-119E97D7C503}" destId="{33816CFD-A4ED-DF40-95C5-381A63400616}" srcOrd="8" destOrd="0" presId="urn:microsoft.com/office/officeart/2005/8/layout/vList5"/>
    <dgm:cxn modelId="{BE9C2263-3CAD-0B41-B5AE-7EEB8526E055}" type="presParOf" srcId="{33816CFD-A4ED-DF40-95C5-381A63400616}" destId="{7A8969EC-B2AD-ED44-9825-CB7BF438F33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095C26-4707-423F-BC4F-BDF421A0E7D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2D5E880-02BD-41E1-909C-516AE8C0B904}">
      <dgm:prSet/>
      <dgm:spPr/>
      <dgm:t>
        <a:bodyPr/>
        <a:lstStyle/>
        <a:p>
          <a:r>
            <a:rPr lang="en-US" b="1"/>
            <a:t>– Technical definition: </a:t>
          </a:r>
          <a:endParaRPr lang="en-US"/>
        </a:p>
      </dgm:t>
    </dgm:pt>
    <dgm:pt modelId="{343A1402-B459-4A0F-B295-BEAF41198C10}" type="parTrans" cxnId="{B6AB8B47-4150-4847-8C4C-5F0CD0C81DE0}">
      <dgm:prSet/>
      <dgm:spPr/>
      <dgm:t>
        <a:bodyPr/>
        <a:lstStyle/>
        <a:p>
          <a:endParaRPr lang="en-US"/>
        </a:p>
      </dgm:t>
    </dgm:pt>
    <dgm:pt modelId="{3E9B6D91-14C3-48FD-B852-AACDE0AC2D1E}" type="sibTrans" cxnId="{B6AB8B47-4150-4847-8C4C-5F0CD0C81DE0}">
      <dgm:prSet/>
      <dgm:spPr/>
      <dgm:t>
        <a:bodyPr/>
        <a:lstStyle/>
        <a:p>
          <a:endParaRPr lang="en-US"/>
        </a:p>
      </dgm:t>
    </dgm:pt>
    <dgm:pt modelId="{A3D6969C-2557-447C-8AA2-4ACCB78F8416}">
      <dgm:prSet/>
      <dgm:spPr/>
      <dgm:t>
        <a:bodyPr/>
        <a:lstStyle/>
        <a:p>
          <a:r>
            <a:rPr lang="en-US"/>
            <a:t>Formal social structure that processes resources from environment to produce outputs</a:t>
          </a:r>
        </a:p>
      </dgm:t>
    </dgm:pt>
    <dgm:pt modelId="{57113D9F-E103-465C-BAEE-509D8F332B70}" type="parTrans" cxnId="{1454AAD6-B243-446F-932D-30BC205370EF}">
      <dgm:prSet/>
      <dgm:spPr/>
      <dgm:t>
        <a:bodyPr/>
        <a:lstStyle/>
        <a:p>
          <a:endParaRPr lang="en-US"/>
        </a:p>
      </dgm:t>
    </dgm:pt>
    <dgm:pt modelId="{25636EB2-D983-4655-AB7A-1837126AEBB9}" type="sibTrans" cxnId="{1454AAD6-B243-446F-932D-30BC205370EF}">
      <dgm:prSet/>
      <dgm:spPr/>
      <dgm:t>
        <a:bodyPr/>
        <a:lstStyle/>
        <a:p>
          <a:endParaRPr lang="en-US"/>
        </a:p>
      </dgm:t>
    </dgm:pt>
    <dgm:pt modelId="{F1F07D89-A10D-47A4-83D4-67D54B7A1F63}">
      <dgm:prSet/>
      <dgm:spPr/>
      <dgm:t>
        <a:bodyPr/>
        <a:lstStyle/>
        <a:p>
          <a:r>
            <a:rPr lang="en-US"/>
            <a:t>A formal legal entity with internal rules and procedures, as well as a social structure</a:t>
          </a:r>
        </a:p>
      </dgm:t>
    </dgm:pt>
    <dgm:pt modelId="{83FCBA97-DC26-481A-9A77-BDA88C2C3C1C}" type="parTrans" cxnId="{AF0BA041-5E1B-4D15-A544-E902F725D29E}">
      <dgm:prSet/>
      <dgm:spPr/>
      <dgm:t>
        <a:bodyPr/>
        <a:lstStyle/>
        <a:p>
          <a:endParaRPr lang="en-US"/>
        </a:p>
      </dgm:t>
    </dgm:pt>
    <dgm:pt modelId="{20651D41-D0F7-4FBC-84B4-2F7FBF127C4E}" type="sibTrans" cxnId="{AF0BA041-5E1B-4D15-A544-E902F725D29E}">
      <dgm:prSet/>
      <dgm:spPr/>
      <dgm:t>
        <a:bodyPr/>
        <a:lstStyle/>
        <a:p>
          <a:endParaRPr lang="en-US"/>
        </a:p>
      </dgm:t>
    </dgm:pt>
    <dgm:pt modelId="{DDC6412E-4FEE-4009-8B77-E85FFCC0FC5B}">
      <dgm:prSet/>
      <dgm:spPr/>
      <dgm:t>
        <a:bodyPr/>
        <a:lstStyle/>
        <a:p>
          <a:r>
            <a:rPr lang="en-US"/>
            <a:t>– </a:t>
          </a:r>
          <a:r>
            <a:rPr lang="en-US" b="1"/>
            <a:t>Behavioral definition</a:t>
          </a:r>
          <a:r>
            <a:rPr lang="en-US"/>
            <a:t>: </a:t>
          </a:r>
        </a:p>
      </dgm:t>
    </dgm:pt>
    <dgm:pt modelId="{2623E5ED-0F22-4DE3-A568-6E2F8615C8CE}" type="parTrans" cxnId="{42E74F01-BE1B-4113-BDB9-F90CB1ACE98F}">
      <dgm:prSet/>
      <dgm:spPr/>
      <dgm:t>
        <a:bodyPr/>
        <a:lstStyle/>
        <a:p>
          <a:endParaRPr lang="en-US"/>
        </a:p>
      </dgm:t>
    </dgm:pt>
    <dgm:pt modelId="{7486BF62-EE06-4E13-993D-9F4CD0A32603}" type="sibTrans" cxnId="{42E74F01-BE1B-4113-BDB9-F90CB1ACE98F}">
      <dgm:prSet/>
      <dgm:spPr/>
      <dgm:t>
        <a:bodyPr/>
        <a:lstStyle/>
        <a:p>
          <a:endParaRPr lang="en-US"/>
        </a:p>
      </dgm:t>
    </dgm:pt>
    <dgm:pt modelId="{5BAEC1B0-3BC0-4A3C-BA72-3F209ABF2BDB}">
      <dgm:prSet/>
      <dgm:spPr/>
      <dgm:t>
        <a:bodyPr/>
        <a:lstStyle/>
        <a:p>
          <a:r>
            <a:rPr lang="en-US"/>
            <a:t>A collection of rights, privileges, obligations, and responsibilities that is delicately balanced over a period of time through conflict and conflict resolution</a:t>
          </a:r>
        </a:p>
      </dgm:t>
    </dgm:pt>
    <dgm:pt modelId="{482C36C3-99AC-42E9-B116-36CF17A7E3EC}" type="parTrans" cxnId="{6A29DB7D-6820-4797-B0EB-F20C06E221E7}">
      <dgm:prSet/>
      <dgm:spPr/>
      <dgm:t>
        <a:bodyPr/>
        <a:lstStyle/>
        <a:p>
          <a:endParaRPr lang="en-US"/>
        </a:p>
      </dgm:t>
    </dgm:pt>
    <dgm:pt modelId="{648035C3-867D-4B81-A9EC-14CDF28AA512}" type="sibTrans" cxnId="{6A29DB7D-6820-4797-B0EB-F20C06E221E7}">
      <dgm:prSet/>
      <dgm:spPr/>
      <dgm:t>
        <a:bodyPr/>
        <a:lstStyle/>
        <a:p>
          <a:endParaRPr lang="en-US"/>
        </a:p>
      </dgm:t>
    </dgm:pt>
    <dgm:pt modelId="{ACA57CD8-202D-BB4E-BE7E-9F9F9242C000}" type="pres">
      <dgm:prSet presAssocID="{DC095C26-4707-423F-BC4F-BDF421A0E7D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6DB3588-A36B-7945-B120-BB238D27094D}" type="pres">
      <dgm:prSet presAssocID="{A2D5E880-02BD-41E1-909C-516AE8C0B904}" presName="root1" presStyleCnt="0"/>
      <dgm:spPr/>
    </dgm:pt>
    <dgm:pt modelId="{8AF51CAF-4110-F043-8E69-C4F993A83685}" type="pres">
      <dgm:prSet presAssocID="{A2D5E880-02BD-41E1-909C-516AE8C0B904}" presName="LevelOneTextNode" presStyleLbl="node0" presStyleIdx="0" presStyleCnt="3">
        <dgm:presLayoutVars>
          <dgm:chPref val="3"/>
        </dgm:presLayoutVars>
      </dgm:prSet>
      <dgm:spPr/>
    </dgm:pt>
    <dgm:pt modelId="{3D0D08CA-A064-9449-95F8-10418B4CB0AE}" type="pres">
      <dgm:prSet presAssocID="{A2D5E880-02BD-41E1-909C-516AE8C0B904}" presName="level2hierChild" presStyleCnt="0"/>
      <dgm:spPr/>
    </dgm:pt>
    <dgm:pt modelId="{20FB157E-7ABF-7E43-9147-C0B04D5A45C8}" type="pres">
      <dgm:prSet presAssocID="{57113D9F-E103-465C-BAEE-509D8F332B70}" presName="conn2-1" presStyleLbl="parChTrans1D2" presStyleIdx="0" presStyleCnt="2"/>
      <dgm:spPr/>
    </dgm:pt>
    <dgm:pt modelId="{8BC3A6F8-3EA4-444B-9819-F0C712D56A89}" type="pres">
      <dgm:prSet presAssocID="{57113D9F-E103-465C-BAEE-509D8F332B70}" presName="connTx" presStyleLbl="parChTrans1D2" presStyleIdx="0" presStyleCnt="2"/>
      <dgm:spPr/>
    </dgm:pt>
    <dgm:pt modelId="{316F3AFF-9329-694B-B5EC-8DD5D4C49C2F}" type="pres">
      <dgm:prSet presAssocID="{A3D6969C-2557-447C-8AA2-4ACCB78F8416}" presName="root2" presStyleCnt="0"/>
      <dgm:spPr/>
    </dgm:pt>
    <dgm:pt modelId="{99EA3A88-FD21-FF42-ADA2-2E74BFFCA59F}" type="pres">
      <dgm:prSet presAssocID="{A3D6969C-2557-447C-8AA2-4ACCB78F8416}" presName="LevelTwoTextNode" presStyleLbl="node2" presStyleIdx="0" presStyleCnt="2">
        <dgm:presLayoutVars>
          <dgm:chPref val="3"/>
        </dgm:presLayoutVars>
      </dgm:prSet>
      <dgm:spPr/>
    </dgm:pt>
    <dgm:pt modelId="{EAFDEFF3-F57C-7A4C-B0A9-A93F7181B8FF}" type="pres">
      <dgm:prSet presAssocID="{A3D6969C-2557-447C-8AA2-4ACCB78F8416}" presName="level3hierChild" presStyleCnt="0"/>
      <dgm:spPr/>
    </dgm:pt>
    <dgm:pt modelId="{84DA92EF-BCF8-534D-8232-E4FE469769FC}" type="pres">
      <dgm:prSet presAssocID="{83FCBA97-DC26-481A-9A77-BDA88C2C3C1C}" presName="conn2-1" presStyleLbl="parChTrans1D2" presStyleIdx="1" presStyleCnt="2"/>
      <dgm:spPr/>
    </dgm:pt>
    <dgm:pt modelId="{E3495448-0CDB-4147-92EB-E68516E8713D}" type="pres">
      <dgm:prSet presAssocID="{83FCBA97-DC26-481A-9A77-BDA88C2C3C1C}" presName="connTx" presStyleLbl="parChTrans1D2" presStyleIdx="1" presStyleCnt="2"/>
      <dgm:spPr/>
    </dgm:pt>
    <dgm:pt modelId="{7FA83569-D913-F442-A4EC-EEA9C9EB0FF4}" type="pres">
      <dgm:prSet presAssocID="{F1F07D89-A10D-47A4-83D4-67D54B7A1F63}" presName="root2" presStyleCnt="0"/>
      <dgm:spPr/>
    </dgm:pt>
    <dgm:pt modelId="{D411B453-AFD3-024A-8A1D-76B6FF61BF9D}" type="pres">
      <dgm:prSet presAssocID="{F1F07D89-A10D-47A4-83D4-67D54B7A1F63}" presName="LevelTwoTextNode" presStyleLbl="node2" presStyleIdx="1" presStyleCnt="2">
        <dgm:presLayoutVars>
          <dgm:chPref val="3"/>
        </dgm:presLayoutVars>
      </dgm:prSet>
      <dgm:spPr/>
    </dgm:pt>
    <dgm:pt modelId="{D85157EA-0DBC-014C-A671-BE260AAC3F38}" type="pres">
      <dgm:prSet presAssocID="{F1F07D89-A10D-47A4-83D4-67D54B7A1F63}" presName="level3hierChild" presStyleCnt="0"/>
      <dgm:spPr/>
    </dgm:pt>
    <dgm:pt modelId="{6ACD10BC-EBC2-B44D-8270-AB7822F0EF90}" type="pres">
      <dgm:prSet presAssocID="{DDC6412E-4FEE-4009-8B77-E85FFCC0FC5B}" presName="root1" presStyleCnt="0"/>
      <dgm:spPr/>
    </dgm:pt>
    <dgm:pt modelId="{6EC7419F-080B-C74F-907B-17644437D13C}" type="pres">
      <dgm:prSet presAssocID="{DDC6412E-4FEE-4009-8B77-E85FFCC0FC5B}" presName="LevelOneTextNode" presStyleLbl="node0" presStyleIdx="1" presStyleCnt="3">
        <dgm:presLayoutVars>
          <dgm:chPref val="3"/>
        </dgm:presLayoutVars>
      </dgm:prSet>
      <dgm:spPr/>
    </dgm:pt>
    <dgm:pt modelId="{DF3BDCFB-31FD-BD4F-ADD6-15BEEB009726}" type="pres">
      <dgm:prSet presAssocID="{DDC6412E-4FEE-4009-8B77-E85FFCC0FC5B}" presName="level2hierChild" presStyleCnt="0"/>
      <dgm:spPr/>
    </dgm:pt>
    <dgm:pt modelId="{2F5F78F0-2258-6B47-B87D-5FF8D4A2AA61}" type="pres">
      <dgm:prSet presAssocID="{5BAEC1B0-3BC0-4A3C-BA72-3F209ABF2BDB}" presName="root1" presStyleCnt="0"/>
      <dgm:spPr/>
    </dgm:pt>
    <dgm:pt modelId="{33E108D4-1D47-6448-92A5-C833E0266700}" type="pres">
      <dgm:prSet presAssocID="{5BAEC1B0-3BC0-4A3C-BA72-3F209ABF2BDB}" presName="LevelOneTextNode" presStyleLbl="node0" presStyleIdx="2" presStyleCnt="3">
        <dgm:presLayoutVars>
          <dgm:chPref val="3"/>
        </dgm:presLayoutVars>
      </dgm:prSet>
      <dgm:spPr/>
    </dgm:pt>
    <dgm:pt modelId="{5B90CEAC-BB50-2E44-ADFF-BC9F7020CDB5}" type="pres">
      <dgm:prSet presAssocID="{5BAEC1B0-3BC0-4A3C-BA72-3F209ABF2BDB}" presName="level2hierChild" presStyleCnt="0"/>
      <dgm:spPr/>
    </dgm:pt>
  </dgm:ptLst>
  <dgm:cxnLst>
    <dgm:cxn modelId="{42E74F01-BE1B-4113-BDB9-F90CB1ACE98F}" srcId="{DC095C26-4707-423F-BC4F-BDF421A0E7D9}" destId="{DDC6412E-4FEE-4009-8B77-E85FFCC0FC5B}" srcOrd="1" destOrd="0" parTransId="{2623E5ED-0F22-4DE3-A568-6E2F8615C8CE}" sibTransId="{7486BF62-EE06-4E13-993D-9F4CD0A32603}"/>
    <dgm:cxn modelId="{1823590E-111B-9147-8151-450323E2351F}" type="presOf" srcId="{DC095C26-4707-423F-BC4F-BDF421A0E7D9}" destId="{ACA57CD8-202D-BB4E-BE7E-9F9F9242C000}" srcOrd="0" destOrd="0" presId="urn:microsoft.com/office/officeart/2005/8/layout/hierarchy2"/>
    <dgm:cxn modelId="{6E28271A-AE82-B540-B6BA-3B3E3D9D22CC}" type="presOf" srcId="{F1F07D89-A10D-47A4-83D4-67D54B7A1F63}" destId="{D411B453-AFD3-024A-8A1D-76B6FF61BF9D}" srcOrd="0" destOrd="0" presId="urn:microsoft.com/office/officeart/2005/8/layout/hierarchy2"/>
    <dgm:cxn modelId="{F9BA112B-147C-C34E-BB87-9C5FC532E709}" type="presOf" srcId="{83FCBA97-DC26-481A-9A77-BDA88C2C3C1C}" destId="{84DA92EF-BCF8-534D-8232-E4FE469769FC}" srcOrd="0" destOrd="0" presId="urn:microsoft.com/office/officeart/2005/8/layout/hierarchy2"/>
    <dgm:cxn modelId="{AD03AA2F-34B8-0249-B12C-72363361ADFF}" type="presOf" srcId="{A3D6969C-2557-447C-8AA2-4ACCB78F8416}" destId="{99EA3A88-FD21-FF42-ADA2-2E74BFFCA59F}" srcOrd="0" destOrd="0" presId="urn:microsoft.com/office/officeart/2005/8/layout/hierarchy2"/>
    <dgm:cxn modelId="{AF0BA041-5E1B-4D15-A544-E902F725D29E}" srcId="{A2D5E880-02BD-41E1-909C-516AE8C0B904}" destId="{F1F07D89-A10D-47A4-83D4-67D54B7A1F63}" srcOrd="1" destOrd="0" parTransId="{83FCBA97-DC26-481A-9A77-BDA88C2C3C1C}" sibTransId="{20651D41-D0F7-4FBC-84B4-2F7FBF127C4E}"/>
    <dgm:cxn modelId="{B6AB8B47-4150-4847-8C4C-5F0CD0C81DE0}" srcId="{DC095C26-4707-423F-BC4F-BDF421A0E7D9}" destId="{A2D5E880-02BD-41E1-909C-516AE8C0B904}" srcOrd="0" destOrd="0" parTransId="{343A1402-B459-4A0F-B295-BEAF41198C10}" sibTransId="{3E9B6D91-14C3-48FD-B852-AACDE0AC2D1E}"/>
    <dgm:cxn modelId="{64F49B6D-6439-2041-966E-B77FE779FF27}" type="presOf" srcId="{83FCBA97-DC26-481A-9A77-BDA88C2C3C1C}" destId="{E3495448-0CDB-4147-92EB-E68516E8713D}" srcOrd="1" destOrd="0" presId="urn:microsoft.com/office/officeart/2005/8/layout/hierarchy2"/>
    <dgm:cxn modelId="{6A29DB7D-6820-4797-B0EB-F20C06E221E7}" srcId="{DC095C26-4707-423F-BC4F-BDF421A0E7D9}" destId="{5BAEC1B0-3BC0-4A3C-BA72-3F209ABF2BDB}" srcOrd="2" destOrd="0" parTransId="{482C36C3-99AC-42E9-B116-36CF17A7E3EC}" sibTransId="{648035C3-867D-4B81-A9EC-14CDF28AA512}"/>
    <dgm:cxn modelId="{725BB386-299A-DA42-BFD1-B0BE92D230A3}" type="presOf" srcId="{57113D9F-E103-465C-BAEE-509D8F332B70}" destId="{20FB157E-7ABF-7E43-9147-C0B04D5A45C8}" srcOrd="0" destOrd="0" presId="urn:microsoft.com/office/officeart/2005/8/layout/hierarchy2"/>
    <dgm:cxn modelId="{C4B7B799-1BFD-3340-9353-BA9F53FA1BC0}" type="presOf" srcId="{A2D5E880-02BD-41E1-909C-516AE8C0B904}" destId="{8AF51CAF-4110-F043-8E69-C4F993A83685}" srcOrd="0" destOrd="0" presId="urn:microsoft.com/office/officeart/2005/8/layout/hierarchy2"/>
    <dgm:cxn modelId="{1454AAD6-B243-446F-932D-30BC205370EF}" srcId="{A2D5E880-02BD-41E1-909C-516AE8C0B904}" destId="{A3D6969C-2557-447C-8AA2-4ACCB78F8416}" srcOrd="0" destOrd="0" parTransId="{57113D9F-E103-465C-BAEE-509D8F332B70}" sibTransId="{25636EB2-D983-4655-AB7A-1837126AEBB9}"/>
    <dgm:cxn modelId="{897B09D8-DCCE-0042-B9BA-779A60507522}" type="presOf" srcId="{5BAEC1B0-3BC0-4A3C-BA72-3F209ABF2BDB}" destId="{33E108D4-1D47-6448-92A5-C833E0266700}" srcOrd="0" destOrd="0" presId="urn:microsoft.com/office/officeart/2005/8/layout/hierarchy2"/>
    <dgm:cxn modelId="{F8B525FD-CF7B-F943-A34A-67AB4977B901}" type="presOf" srcId="{DDC6412E-4FEE-4009-8B77-E85FFCC0FC5B}" destId="{6EC7419F-080B-C74F-907B-17644437D13C}" srcOrd="0" destOrd="0" presId="urn:microsoft.com/office/officeart/2005/8/layout/hierarchy2"/>
    <dgm:cxn modelId="{941159FF-B914-FC4A-8AF7-657F520A8952}" type="presOf" srcId="{57113D9F-E103-465C-BAEE-509D8F332B70}" destId="{8BC3A6F8-3EA4-444B-9819-F0C712D56A89}" srcOrd="1" destOrd="0" presId="urn:microsoft.com/office/officeart/2005/8/layout/hierarchy2"/>
    <dgm:cxn modelId="{EB6AA2D8-26FD-F447-9993-583F38043496}" type="presParOf" srcId="{ACA57CD8-202D-BB4E-BE7E-9F9F9242C000}" destId="{A6DB3588-A36B-7945-B120-BB238D27094D}" srcOrd="0" destOrd="0" presId="urn:microsoft.com/office/officeart/2005/8/layout/hierarchy2"/>
    <dgm:cxn modelId="{2657CCDA-0922-D143-89FE-23D9F988CD8A}" type="presParOf" srcId="{A6DB3588-A36B-7945-B120-BB238D27094D}" destId="{8AF51CAF-4110-F043-8E69-C4F993A83685}" srcOrd="0" destOrd="0" presId="urn:microsoft.com/office/officeart/2005/8/layout/hierarchy2"/>
    <dgm:cxn modelId="{FC45FFE0-4FAE-F548-8F54-6D0C99B3D9CF}" type="presParOf" srcId="{A6DB3588-A36B-7945-B120-BB238D27094D}" destId="{3D0D08CA-A064-9449-95F8-10418B4CB0AE}" srcOrd="1" destOrd="0" presId="urn:microsoft.com/office/officeart/2005/8/layout/hierarchy2"/>
    <dgm:cxn modelId="{82695F04-F984-2340-8E6A-6F1CE47765E7}" type="presParOf" srcId="{3D0D08CA-A064-9449-95F8-10418B4CB0AE}" destId="{20FB157E-7ABF-7E43-9147-C0B04D5A45C8}" srcOrd="0" destOrd="0" presId="urn:microsoft.com/office/officeart/2005/8/layout/hierarchy2"/>
    <dgm:cxn modelId="{BC10C4FF-CE6B-A147-B477-06B139204617}" type="presParOf" srcId="{20FB157E-7ABF-7E43-9147-C0B04D5A45C8}" destId="{8BC3A6F8-3EA4-444B-9819-F0C712D56A89}" srcOrd="0" destOrd="0" presId="urn:microsoft.com/office/officeart/2005/8/layout/hierarchy2"/>
    <dgm:cxn modelId="{5D90975D-1DF8-4C49-9843-3863C2AF85A2}" type="presParOf" srcId="{3D0D08CA-A064-9449-95F8-10418B4CB0AE}" destId="{316F3AFF-9329-694B-B5EC-8DD5D4C49C2F}" srcOrd="1" destOrd="0" presId="urn:microsoft.com/office/officeart/2005/8/layout/hierarchy2"/>
    <dgm:cxn modelId="{F16E5279-F6EE-C941-8FEB-86B306FB6CBB}" type="presParOf" srcId="{316F3AFF-9329-694B-B5EC-8DD5D4C49C2F}" destId="{99EA3A88-FD21-FF42-ADA2-2E74BFFCA59F}" srcOrd="0" destOrd="0" presId="urn:microsoft.com/office/officeart/2005/8/layout/hierarchy2"/>
    <dgm:cxn modelId="{CBD5D033-336C-D84F-83FC-52471D6AC5FE}" type="presParOf" srcId="{316F3AFF-9329-694B-B5EC-8DD5D4C49C2F}" destId="{EAFDEFF3-F57C-7A4C-B0A9-A93F7181B8FF}" srcOrd="1" destOrd="0" presId="urn:microsoft.com/office/officeart/2005/8/layout/hierarchy2"/>
    <dgm:cxn modelId="{E2265798-B282-C44A-9E53-02846917DABC}" type="presParOf" srcId="{3D0D08CA-A064-9449-95F8-10418B4CB0AE}" destId="{84DA92EF-BCF8-534D-8232-E4FE469769FC}" srcOrd="2" destOrd="0" presId="urn:microsoft.com/office/officeart/2005/8/layout/hierarchy2"/>
    <dgm:cxn modelId="{B1DF762F-01DC-1A49-9FCD-B95707518E6B}" type="presParOf" srcId="{84DA92EF-BCF8-534D-8232-E4FE469769FC}" destId="{E3495448-0CDB-4147-92EB-E68516E8713D}" srcOrd="0" destOrd="0" presId="urn:microsoft.com/office/officeart/2005/8/layout/hierarchy2"/>
    <dgm:cxn modelId="{7BE62FCB-FC11-8448-A7CD-4C31AAFDE500}" type="presParOf" srcId="{3D0D08CA-A064-9449-95F8-10418B4CB0AE}" destId="{7FA83569-D913-F442-A4EC-EEA9C9EB0FF4}" srcOrd="3" destOrd="0" presId="urn:microsoft.com/office/officeart/2005/8/layout/hierarchy2"/>
    <dgm:cxn modelId="{94EA3304-6FC2-9445-B87A-A82FC6B52336}" type="presParOf" srcId="{7FA83569-D913-F442-A4EC-EEA9C9EB0FF4}" destId="{D411B453-AFD3-024A-8A1D-76B6FF61BF9D}" srcOrd="0" destOrd="0" presId="urn:microsoft.com/office/officeart/2005/8/layout/hierarchy2"/>
    <dgm:cxn modelId="{DFCE3AE5-07E7-ED4C-931C-09503C08A507}" type="presParOf" srcId="{7FA83569-D913-F442-A4EC-EEA9C9EB0FF4}" destId="{D85157EA-0DBC-014C-A671-BE260AAC3F38}" srcOrd="1" destOrd="0" presId="urn:microsoft.com/office/officeart/2005/8/layout/hierarchy2"/>
    <dgm:cxn modelId="{BF3A82C0-6C37-AD49-A124-9D4467D4995F}" type="presParOf" srcId="{ACA57CD8-202D-BB4E-BE7E-9F9F9242C000}" destId="{6ACD10BC-EBC2-B44D-8270-AB7822F0EF90}" srcOrd="1" destOrd="0" presId="urn:microsoft.com/office/officeart/2005/8/layout/hierarchy2"/>
    <dgm:cxn modelId="{0312194C-035D-854D-BAC7-F48E15E8A522}" type="presParOf" srcId="{6ACD10BC-EBC2-B44D-8270-AB7822F0EF90}" destId="{6EC7419F-080B-C74F-907B-17644437D13C}" srcOrd="0" destOrd="0" presId="urn:microsoft.com/office/officeart/2005/8/layout/hierarchy2"/>
    <dgm:cxn modelId="{DE0A521D-DC3E-5749-90D2-2BA9CC310A10}" type="presParOf" srcId="{6ACD10BC-EBC2-B44D-8270-AB7822F0EF90}" destId="{DF3BDCFB-31FD-BD4F-ADD6-15BEEB009726}" srcOrd="1" destOrd="0" presId="urn:microsoft.com/office/officeart/2005/8/layout/hierarchy2"/>
    <dgm:cxn modelId="{430FDDD8-044C-ED42-A934-2CD951A79482}" type="presParOf" srcId="{ACA57CD8-202D-BB4E-BE7E-9F9F9242C000}" destId="{2F5F78F0-2258-6B47-B87D-5FF8D4A2AA61}" srcOrd="2" destOrd="0" presId="urn:microsoft.com/office/officeart/2005/8/layout/hierarchy2"/>
    <dgm:cxn modelId="{D87489E1-3AF8-8A41-8932-DCC2DE825315}" type="presParOf" srcId="{2F5F78F0-2258-6B47-B87D-5FF8D4A2AA61}" destId="{33E108D4-1D47-6448-92A5-C833E0266700}" srcOrd="0" destOrd="0" presId="urn:microsoft.com/office/officeart/2005/8/layout/hierarchy2"/>
    <dgm:cxn modelId="{FEFB42BB-3055-8D47-B20C-10FDC01046EA}" type="presParOf" srcId="{2F5F78F0-2258-6B47-B87D-5FF8D4A2AA61}" destId="{5B90CEAC-BB50-2E44-ADFF-BC9F7020CDB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C7EFA7-678C-4692-87C8-4E0CFB6A14B6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C422384-C6AC-4A17-BB04-1BCB6A718FE1}">
      <dgm:prSet custT="1"/>
      <dgm:spPr/>
      <dgm:t>
        <a:bodyPr/>
        <a:lstStyle/>
        <a:p>
          <a:r>
            <a:rPr lang="en-US" sz="1050" dirty="0"/>
            <a:t>Environment resources</a:t>
          </a:r>
        </a:p>
      </dgm:t>
    </dgm:pt>
    <dgm:pt modelId="{C4E88E44-22B7-4F6B-981B-BF4CF3AABD93}" type="parTrans" cxnId="{0519928F-E4CF-4FEA-8033-1A321621BB45}">
      <dgm:prSet/>
      <dgm:spPr/>
      <dgm:t>
        <a:bodyPr/>
        <a:lstStyle/>
        <a:p>
          <a:endParaRPr lang="en-US"/>
        </a:p>
      </dgm:t>
    </dgm:pt>
    <dgm:pt modelId="{078CF5AC-A5D8-4C9A-AE22-FBB02FC9F01B}" type="sibTrans" cxnId="{0519928F-E4CF-4FEA-8033-1A321621BB45}">
      <dgm:prSet/>
      <dgm:spPr/>
      <dgm:t>
        <a:bodyPr/>
        <a:lstStyle/>
        <a:p>
          <a:endParaRPr lang="en-US"/>
        </a:p>
      </dgm:t>
    </dgm:pt>
    <dgm:pt modelId="{999B2D39-E27D-4A5F-A647-2700C9F0F2E4}">
      <dgm:prSet custT="1"/>
      <dgm:spPr/>
      <dgm:t>
        <a:bodyPr/>
        <a:lstStyle/>
        <a:p>
          <a:r>
            <a:rPr lang="en-US" sz="1050"/>
            <a:t>Formal organization</a:t>
          </a:r>
        </a:p>
      </dgm:t>
    </dgm:pt>
    <dgm:pt modelId="{0C65A9C0-17C2-4D85-82CE-1C541F6F58AA}" type="parTrans" cxnId="{15B1C254-46FE-4AF8-A592-CAB262C4DAC9}">
      <dgm:prSet custT="1"/>
      <dgm:spPr/>
      <dgm:t>
        <a:bodyPr/>
        <a:lstStyle/>
        <a:p>
          <a:endParaRPr lang="en-US" sz="700"/>
        </a:p>
      </dgm:t>
    </dgm:pt>
    <dgm:pt modelId="{B0824D40-10EE-491E-A33A-27B149C2E993}" type="sibTrans" cxnId="{15B1C254-46FE-4AF8-A592-CAB262C4DAC9}">
      <dgm:prSet/>
      <dgm:spPr/>
      <dgm:t>
        <a:bodyPr/>
        <a:lstStyle/>
        <a:p>
          <a:endParaRPr lang="en-US"/>
        </a:p>
      </dgm:t>
    </dgm:pt>
    <dgm:pt modelId="{5D7B4882-18A7-4732-B6BE-E19D148738A0}">
      <dgm:prSet custT="1"/>
      <dgm:spPr/>
      <dgm:t>
        <a:bodyPr/>
        <a:lstStyle/>
        <a:p>
          <a:r>
            <a:rPr lang="en-US" sz="1050"/>
            <a:t>Structure</a:t>
          </a:r>
        </a:p>
      </dgm:t>
    </dgm:pt>
    <dgm:pt modelId="{A4571F9E-4B9E-4450-B88E-7510A03114BE}" type="parTrans" cxnId="{8B527B47-DB72-4DE7-B510-2E5768A034D5}">
      <dgm:prSet custT="1"/>
      <dgm:spPr/>
      <dgm:t>
        <a:bodyPr/>
        <a:lstStyle/>
        <a:p>
          <a:endParaRPr lang="en-US" sz="700"/>
        </a:p>
      </dgm:t>
    </dgm:pt>
    <dgm:pt modelId="{BAAA84B3-B4FD-4CA2-976A-1B6F2AF24494}" type="sibTrans" cxnId="{8B527B47-DB72-4DE7-B510-2E5768A034D5}">
      <dgm:prSet/>
      <dgm:spPr/>
      <dgm:t>
        <a:bodyPr/>
        <a:lstStyle/>
        <a:p>
          <a:endParaRPr lang="en-US"/>
        </a:p>
      </dgm:t>
    </dgm:pt>
    <dgm:pt modelId="{749BCC09-D8B6-48D5-8603-F0AA76540910}">
      <dgm:prSet custT="1"/>
      <dgm:spPr/>
      <dgm:t>
        <a:bodyPr/>
        <a:lstStyle/>
        <a:p>
          <a:r>
            <a:rPr lang="en-US" sz="1050"/>
            <a:t>Hierarchy</a:t>
          </a:r>
        </a:p>
      </dgm:t>
    </dgm:pt>
    <dgm:pt modelId="{C193917E-796F-4A29-A8A3-C26238D60B06}" type="parTrans" cxnId="{BA2DD495-BAAA-454D-A72C-CB22FA3A0C38}">
      <dgm:prSet custT="1"/>
      <dgm:spPr/>
      <dgm:t>
        <a:bodyPr/>
        <a:lstStyle/>
        <a:p>
          <a:endParaRPr lang="en-US" sz="700"/>
        </a:p>
      </dgm:t>
    </dgm:pt>
    <dgm:pt modelId="{AA316D90-342B-44B2-8553-BD796A355318}" type="sibTrans" cxnId="{BA2DD495-BAAA-454D-A72C-CB22FA3A0C38}">
      <dgm:prSet/>
      <dgm:spPr/>
      <dgm:t>
        <a:bodyPr/>
        <a:lstStyle/>
        <a:p>
          <a:endParaRPr lang="en-US"/>
        </a:p>
      </dgm:t>
    </dgm:pt>
    <dgm:pt modelId="{7EC7894D-1243-4F96-B6B3-AB5744BB81B8}">
      <dgm:prSet custT="1"/>
      <dgm:spPr/>
      <dgm:t>
        <a:bodyPr/>
        <a:lstStyle/>
        <a:p>
          <a:r>
            <a:rPr lang="en-US" sz="1050"/>
            <a:t>Division labor</a:t>
          </a:r>
        </a:p>
      </dgm:t>
    </dgm:pt>
    <dgm:pt modelId="{3F92434B-A90F-4D72-878A-4EE290197B93}" type="parTrans" cxnId="{4D67F2D1-8C5A-494B-A0BD-EA02D5AB8C6F}">
      <dgm:prSet custT="1"/>
      <dgm:spPr/>
      <dgm:t>
        <a:bodyPr/>
        <a:lstStyle/>
        <a:p>
          <a:endParaRPr lang="en-US" sz="700"/>
        </a:p>
      </dgm:t>
    </dgm:pt>
    <dgm:pt modelId="{27F97A52-37D3-4C85-9133-4E6EFAEEA766}" type="sibTrans" cxnId="{4D67F2D1-8C5A-494B-A0BD-EA02D5AB8C6F}">
      <dgm:prSet/>
      <dgm:spPr/>
      <dgm:t>
        <a:bodyPr/>
        <a:lstStyle/>
        <a:p>
          <a:endParaRPr lang="en-US"/>
        </a:p>
      </dgm:t>
    </dgm:pt>
    <dgm:pt modelId="{C0CB3577-73F2-4385-A2E7-E3E59040002F}">
      <dgm:prSet custT="1"/>
      <dgm:spPr/>
      <dgm:t>
        <a:bodyPr/>
        <a:lstStyle/>
        <a:p>
          <a:r>
            <a:rPr lang="en-US" sz="1050"/>
            <a:t>Rules, procedures</a:t>
          </a:r>
        </a:p>
      </dgm:t>
    </dgm:pt>
    <dgm:pt modelId="{231DE536-9E0B-4AA8-B5E4-9F828D96CC78}" type="parTrans" cxnId="{AC566EBB-A231-4CF8-B3BA-30CCE5DB470A}">
      <dgm:prSet custT="1"/>
      <dgm:spPr/>
      <dgm:t>
        <a:bodyPr/>
        <a:lstStyle/>
        <a:p>
          <a:endParaRPr lang="en-US" sz="700"/>
        </a:p>
      </dgm:t>
    </dgm:pt>
    <dgm:pt modelId="{0D198299-D3DF-4245-8318-552A767A0D62}" type="sibTrans" cxnId="{AC566EBB-A231-4CF8-B3BA-30CCE5DB470A}">
      <dgm:prSet/>
      <dgm:spPr/>
      <dgm:t>
        <a:bodyPr/>
        <a:lstStyle/>
        <a:p>
          <a:endParaRPr lang="en-US"/>
        </a:p>
      </dgm:t>
    </dgm:pt>
    <dgm:pt modelId="{373E84C0-260C-4CB0-A741-5FB3BB7A6F24}">
      <dgm:prSet custT="1"/>
      <dgm:spPr/>
      <dgm:t>
        <a:bodyPr/>
        <a:lstStyle/>
        <a:p>
          <a:r>
            <a:rPr lang="en-US" sz="1050"/>
            <a:t>Business processes</a:t>
          </a:r>
        </a:p>
      </dgm:t>
    </dgm:pt>
    <dgm:pt modelId="{BB9B0772-DC90-4D47-A6AD-60516632427C}" type="parTrans" cxnId="{14313B17-CBF3-4832-A320-DB404A483019}">
      <dgm:prSet custT="1"/>
      <dgm:spPr/>
      <dgm:t>
        <a:bodyPr/>
        <a:lstStyle/>
        <a:p>
          <a:endParaRPr lang="en-US" sz="700"/>
        </a:p>
      </dgm:t>
    </dgm:pt>
    <dgm:pt modelId="{F088A069-1A99-4D6C-8376-03CB572189A2}" type="sibTrans" cxnId="{14313B17-CBF3-4832-A320-DB404A483019}">
      <dgm:prSet/>
      <dgm:spPr/>
      <dgm:t>
        <a:bodyPr/>
        <a:lstStyle/>
        <a:p>
          <a:endParaRPr lang="en-US"/>
        </a:p>
      </dgm:t>
    </dgm:pt>
    <dgm:pt modelId="{168D2972-8999-46C8-A2F9-29DBFB0777AF}">
      <dgm:prSet custT="1"/>
      <dgm:spPr/>
      <dgm:t>
        <a:bodyPr/>
        <a:lstStyle/>
        <a:p>
          <a:r>
            <a:rPr lang="en-US" sz="1050"/>
            <a:t>Culture</a:t>
          </a:r>
        </a:p>
      </dgm:t>
    </dgm:pt>
    <dgm:pt modelId="{3FB45FCD-A4BD-4B3E-8482-6128A12D1E6A}" type="parTrans" cxnId="{A7412D1E-2E27-4118-A8AC-1C384E13227D}">
      <dgm:prSet custT="1"/>
      <dgm:spPr/>
      <dgm:t>
        <a:bodyPr/>
        <a:lstStyle/>
        <a:p>
          <a:endParaRPr lang="en-US" sz="700"/>
        </a:p>
      </dgm:t>
    </dgm:pt>
    <dgm:pt modelId="{CBBBBF40-DB27-4C37-83BB-88A6EAFEDC65}" type="sibTrans" cxnId="{A7412D1E-2E27-4118-A8AC-1C384E13227D}">
      <dgm:prSet/>
      <dgm:spPr/>
      <dgm:t>
        <a:bodyPr/>
        <a:lstStyle/>
        <a:p>
          <a:endParaRPr lang="en-US"/>
        </a:p>
      </dgm:t>
    </dgm:pt>
    <dgm:pt modelId="{F46EF652-1354-4527-A128-63F339F9ADDA}">
      <dgm:prSet custT="1"/>
      <dgm:spPr/>
      <dgm:t>
        <a:bodyPr/>
        <a:lstStyle/>
        <a:p>
          <a:r>
            <a:rPr lang="en-US" sz="1050"/>
            <a:t>Process</a:t>
          </a:r>
        </a:p>
      </dgm:t>
    </dgm:pt>
    <dgm:pt modelId="{D6ADED3A-50D6-410E-8300-ED7EF33077FB}" type="parTrans" cxnId="{BFBFA4A3-4310-40C2-B514-FB44B740016B}">
      <dgm:prSet custT="1"/>
      <dgm:spPr/>
      <dgm:t>
        <a:bodyPr/>
        <a:lstStyle/>
        <a:p>
          <a:endParaRPr lang="en-US" sz="700"/>
        </a:p>
      </dgm:t>
    </dgm:pt>
    <dgm:pt modelId="{B226F902-8753-4CEB-B229-2F0F2CA659D1}" type="sibTrans" cxnId="{BFBFA4A3-4310-40C2-B514-FB44B740016B}">
      <dgm:prSet/>
      <dgm:spPr/>
      <dgm:t>
        <a:bodyPr/>
        <a:lstStyle/>
        <a:p>
          <a:endParaRPr lang="en-US"/>
        </a:p>
      </dgm:t>
    </dgm:pt>
    <dgm:pt modelId="{A0C72A68-7BDE-4621-B95F-A9814898524E}">
      <dgm:prSet custT="1"/>
      <dgm:spPr/>
      <dgm:t>
        <a:bodyPr/>
        <a:lstStyle/>
        <a:p>
          <a:r>
            <a:rPr lang="en-US" sz="1000" dirty="0"/>
            <a:t>Rights and </a:t>
          </a:r>
          <a:r>
            <a:rPr lang="en-US" sz="900" dirty="0"/>
            <a:t>obligation</a:t>
          </a:r>
          <a:endParaRPr lang="en-US" sz="1000" dirty="0"/>
        </a:p>
      </dgm:t>
    </dgm:pt>
    <dgm:pt modelId="{01159246-DF2E-4866-93E9-2D4F5CCE5656}" type="parTrans" cxnId="{54C02A34-2D13-4E6E-9BA3-FBCDC215B9E2}">
      <dgm:prSet custT="1"/>
      <dgm:spPr/>
      <dgm:t>
        <a:bodyPr/>
        <a:lstStyle/>
        <a:p>
          <a:endParaRPr lang="en-US" sz="700"/>
        </a:p>
      </dgm:t>
    </dgm:pt>
    <dgm:pt modelId="{E6429F6C-B025-4E41-B89B-6C6556EB8D27}" type="sibTrans" cxnId="{54C02A34-2D13-4E6E-9BA3-FBCDC215B9E2}">
      <dgm:prSet/>
      <dgm:spPr/>
      <dgm:t>
        <a:bodyPr/>
        <a:lstStyle/>
        <a:p>
          <a:endParaRPr lang="en-US"/>
        </a:p>
      </dgm:t>
    </dgm:pt>
    <dgm:pt modelId="{9CC113FB-8426-40B8-AAC5-03DB145A0943}">
      <dgm:prSet custT="1"/>
      <dgm:spPr/>
      <dgm:t>
        <a:bodyPr/>
        <a:lstStyle/>
        <a:p>
          <a:r>
            <a:rPr lang="en-US" sz="900" dirty="0"/>
            <a:t>Privileges and responsibilities</a:t>
          </a:r>
        </a:p>
      </dgm:t>
    </dgm:pt>
    <dgm:pt modelId="{7889B673-513F-4CD3-A3FE-A5F0617F5035}" type="parTrans" cxnId="{29994179-1AF7-4A2A-BB56-DF68A89D6A7A}">
      <dgm:prSet custT="1"/>
      <dgm:spPr/>
      <dgm:t>
        <a:bodyPr/>
        <a:lstStyle/>
        <a:p>
          <a:endParaRPr lang="en-US" sz="700"/>
        </a:p>
      </dgm:t>
    </dgm:pt>
    <dgm:pt modelId="{6A125274-1122-4832-B5CB-C779E2DA6F88}" type="sibTrans" cxnId="{29994179-1AF7-4A2A-BB56-DF68A89D6A7A}">
      <dgm:prSet/>
      <dgm:spPr/>
      <dgm:t>
        <a:bodyPr/>
        <a:lstStyle/>
        <a:p>
          <a:endParaRPr lang="en-US"/>
        </a:p>
      </dgm:t>
    </dgm:pt>
    <dgm:pt modelId="{824F88B5-A420-4737-AC7F-57D4D91C7107}">
      <dgm:prSet custT="1"/>
      <dgm:spPr/>
      <dgm:t>
        <a:bodyPr/>
        <a:lstStyle/>
        <a:p>
          <a:r>
            <a:rPr lang="en-US" sz="1050"/>
            <a:t>Values</a:t>
          </a:r>
        </a:p>
      </dgm:t>
    </dgm:pt>
    <dgm:pt modelId="{F4097065-1540-4695-80F1-CBBE0BA210B5}" type="parTrans" cxnId="{FA4F4CD9-EC25-49EF-A0E4-5D9057075F7D}">
      <dgm:prSet custT="1"/>
      <dgm:spPr/>
      <dgm:t>
        <a:bodyPr/>
        <a:lstStyle/>
        <a:p>
          <a:endParaRPr lang="en-US" sz="700"/>
        </a:p>
      </dgm:t>
    </dgm:pt>
    <dgm:pt modelId="{44F7C3C0-0E18-4E36-925A-02FF7C30DEFC}" type="sibTrans" cxnId="{FA4F4CD9-EC25-49EF-A0E4-5D9057075F7D}">
      <dgm:prSet/>
      <dgm:spPr/>
      <dgm:t>
        <a:bodyPr/>
        <a:lstStyle/>
        <a:p>
          <a:endParaRPr lang="en-US"/>
        </a:p>
      </dgm:t>
    </dgm:pt>
    <dgm:pt modelId="{2107D494-2C7A-4002-B89A-A6590849C93A}">
      <dgm:prSet custT="1"/>
      <dgm:spPr/>
      <dgm:t>
        <a:bodyPr/>
        <a:lstStyle/>
        <a:p>
          <a:r>
            <a:rPr lang="en-US" sz="1050"/>
            <a:t>Norms</a:t>
          </a:r>
        </a:p>
      </dgm:t>
    </dgm:pt>
    <dgm:pt modelId="{5A22F7D7-5D25-4178-9B2B-AB7681965DEC}" type="parTrans" cxnId="{B2879961-515F-4FA4-B5A8-D3F07B4939A6}">
      <dgm:prSet custT="1"/>
      <dgm:spPr/>
      <dgm:t>
        <a:bodyPr/>
        <a:lstStyle/>
        <a:p>
          <a:endParaRPr lang="en-US" sz="700"/>
        </a:p>
      </dgm:t>
    </dgm:pt>
    <dgm:pt modelId="{100243A5-6A06-4935-814B-B79B5A573859}" type="sibTrans" cxnId="{B2879961-515F-4FA4-B5A8-D3F07B4939A6}">
      <dgm:prSet/>
      <dgm:spPr/>
      <dgm:t>
        <a:bodyPr/>
        <a:lstStyle/>
        <a:p>
          <a:endParaRPr lang="en-US"/>
        </a:p>
      </dgm:t>
    </dgm:pt>
    <dgm:pt modelId="{01107DDD-DB63-4640-8989-F9663B1C0382}">
      <dgm:prSet custT="1"/>
      <dgm:spPr/>
      <dgm:t>
        <a:bodyPr/>
        <a:lstStyle/>
        <a:p>
          <a:r>
            <a:rPr lang="en-US" sz="1050"/>
            <a:t>People</a:t>
          </a:r>
        </a:p>
      </dgm:t>
    </dgm:pt>
    <dgm:pt modelId="{B6034288-8CB1-4405-9A81-B7931212D321}" type="parTrans" cxnId="{E5396F02-CA8C-45FF-AF3C-F9419BC3C127}">
      <dgm:prSet custT="1"/>
      <dgm:spPr/>
      <dgm:t>
        <a:bodyPr/>
        <a:lstStyle/>
        <a:p>
          <a:endParaRPr lang="en-US" sz="700"/>
        </a:p>
      </dgm:t>
    </dgm:pt>
    <dgm:pt modelId="{988B6701-F4EB-4044-BCFA-0100D15914BE}" type="sibTrans" cxnId="{E5396F02-CA8C-45FF-AF3C-F9419BC3C127}">
      <dgm:prSet/>
      <dgm:spPr/>
      <dgm:t>
        <a:bodyPr/>
        <a:lstStyle/>
        <a:p>
          <a:endParaRPr lang="en-US"/>
        </a:p>
      </dgm:t>
    </dgm:pt>
    <dgm:pt modelId="{A26DCF1F-9B4E-49A0-96C3-1490076C7067}">
      <dgm:prSet custT="1"/>
      <dgm:spPr/>
      <dgm:t>
        <a:bodyPr/>
        <a:lstStyle/>
        <a:p>
          <a:r>
            <a:rPr lang="en-US" sz="1050" dirty="0"/>
            <a:t>Environment output</a:t>
          </a:r>
        </a:p>
      </dgm:t>
    </dgm:pt>
    <dgm:pt modelId="{CBD0F7A8-7714-481C-AF1D-0464FE65DC6F}" type="parTrans" cxnId="{12E2E196-9887-4DFC-AF83-3A3D6002BCF7}">
      <dgm:prSet/>
      <dgm:spPr/>
      <dgm:t>
        <a:bodyPr/>
        <a:lstStyle/>
        <a:p>
          <a:endParaRPr lang="en-US"/>
        </a:p>
      </dgm:t>
    </dgm:pt>
    <dgm:pt modelId="{45B9F867-83FA-4FFD-8FA1-C3E17354ECDB}" type="sibTrans" cxnId="{12E2E196-9887-4DFC-AF83-3A3D6002BCF7}">
      <dgm:prSet/>
      <dgm:spPr/>
      <dgm:t>
        <a:bodyPr/>
        <a:lstStyle/>
        <a:p>
          <a:endParaRPr lang="en-US"/>
        </a:p>
      </dgm:t>
    </dgm:pt>
    <dgm:pt modelId="{C189205B-C751-7D48-A654-4018922035EF}" type="pres">
      <dgm:prSet presAssocID="{36C7EFA7-678C-4692-87C8-4E0CFB6A14B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1911BEE-8D0A-E141-8788-BCE5943ED5B1}" type="pres">
      <dgm:prSet presAssocID="{3C422384-C6AC-4A17-BB04-1BCB6A718FE1}" presName="root1" presStyleCnt="0"/>
      <dgm:spPr/>
    </dgm:pt>
    <dgm:pt modelId="{3DBC5760-B66A-524B-B4DF-55C839AE0828}" type="pres">
      <dgm:prSet presAssocID="{3C422384-C6AC-4A17-BB04-1BCB6A718FE1}" presName="LevelOneTextNode" presStyleLbl="node0" presStyleIdx="0" presStyleCnt="2">
        <dgm:presLayoutVars>
          <dgm:chPref val="3"/>
        </dgm:presLayoutVars>
      </dgm:prSet>
      <dgm:spPr/>
    </dgm:pt>
    <dgm:pt modelId="{F7643E33-E200-C44D-8CE8-8CDDF0A76479}" type="pres">
      <dgm:prSet presAssocID="{3C422384-C6AC-4A17-BB04-1BCB6A718FE1}" presName="level2hierChild" presStyleCnt="0"/>
      <dgm:spPr/>
    </dgm:pt>
    <dgm:pt modelId="{6155E8B6-F7E8-1C41-B0A6-BFBCC676DD56}" type="pres">
      <dgm:prSet presAssocID="{0C65A9C0-17C2-4D85-82CE-1C541F6F58AA}" presName="conn2-1" presStyleLbl="parChTrans1D2" presStyleIdx="0" presStyleCnt="1"/>
      <dgm:spPr/>
    </dgm:pt>
    <dgm:pt modelId="{C7E55B2D-78E2-F84D-97C6-5CB57065F453}" type="pres">
      <dgm:prSet presAssocID="{0C65A9C0-17C2-4D85-82CE-1C541F6F58AA}" presName="connTx" presStyleLbl="parChTrans1D2" presStyleIdx="0" presStyleCnt="1"/>
      <dgm:spPr/>
    </dgm:pt>
    <dgm:pt modelId="{B39B745F-C9A6-A849-A76A-00DD3579E533}" type="pres">
      <dgm:prSet presAssocID="{999B2D39-E27D-4A5F-A647-2700C9F0F2E4}" presName="root2" presStyleCnt="0"/>
      <dgm:spPr/>
    </dgm:pt>
    <dgm:pt modelId="{CBDC16E2-73D7-A444-9EDE-025BBE71EB5E}" type="pres">
      <dgm:prSet presAssocID="{999B2D39-E27D-4A5F-A647-2700C9F0F2E4}" presName="LevelTwoTextNode" presStyleLbl="node2" presStyleIdx="0" presStyleCnt="1">
        <dgm:presLayoutVars>
          <dgm:chPref val="3"/>
        </dgm:presLayoutVars>
      </dgm:prSet>
      <dgm:spPr/>
    </dgm:pt>
    <dgm:pt modelId="{9466B237-15E5-2648-8127-857ADA1C7074}" type="pres">
      <dgm:prSet presAssocID="{999B2D39-E27D-4A5F-A647-2700C9F0F2E4}" presName="level3hierChild" presStyleCnt="0"/>
      <dgm:spPr/>
    </dgm:pt>
    <dgm:pt modelId="{275E5A2A-FD55-B04C-BE3B-96126EC6F5FF}" type="pres">
      <dgm:prSet presAssocID="{A4571F9E-4B9E-4450-B88E-7510A03114BE}" presName="conn2-1" presStyleLbl="parChTrans1D3" presStyleIdx="0" presStyleCnt="2"/>
      <dgm:spPr/>
    </dgm:pt>
    <dgm:pt modelId="{358775D3-0E10-F045-A8BC-19ABEE79080B}" type="pres">
      <dgm:prSet presAssocID="{A4571F9E-4B9E-4450-B88E-7510A03114BE}" presName="connTx" presStyleLbl="parChTrans1D3" presStyleIdx="0" presStyleCnt="2"/>
      <dgm:spPr/>
    </dgm:pt>
    <dgm:pt modelId="{9534623B-A9FA-7649-A284-6A5F0E4A21AE}" type="pres">
      <dgm:prSet presAssocID="{5D7B4882-18A7-4732-B6BE-E19D148738A0}" presName="root2" presStyleCnt="0"/>
      <dgm:spPr/>
    </dgm:pt>
    <dgm:pt modelId="{AA75E90E-33DA-2647-B75E-BF279193D0D3}" type="pres">
      <dgm:prSet presAssocID="{5D7B4882-18A7-4732-B6BE-E19D148738A0}" presName="LevelTwoTextNode" presStyleLbl="node3" presStyleIdx="0" presStyleCnt="2">
        <dgm:presLayoutVars>
          <dgm:chPref val="3"/>
        </dgm:presLayoutVars>
      </dgm:prSet>
      <dgm:spPr/>
    </dgm:pt>
    <dgm:pt modelId="{C58137C2-1AAD-F64B-860B-11C0755953D5}" type="pres">
      <dgm:prSet presAssocID="{5D7B4882-18A7-4732-B6BE-E19D148738A0}" presName="level3hierChild" presStyleCnt="0"/>
      <dgm:spPr/>
    </dgm:pt>
    <dgm:pt modelId="{12062ECE-7D2C-4A4B-9315-96F4658CED4A}" type="pres">
      <dgm:prSet presAssocID="{C193917E-796F-4A29-A8A3-C26238D60B06}" presName="conn2-1" presStyleLbl="parChTrans1D4" presStyleIdx="0" presStyleCnt="10"/>
      <dgm:spPr/>
    </dgm:pt>
    <dgm:pt modelId="{C9136231-19EF-2646-8C21-26190AE6CF15}" type="pres">
      <dgm:prSet presAssocID="{C193917E-796F-4A29-A8A3-C26238D60B06}" presName="connTx" presStyleLbl="parChTrans1D4" presStyleIdx="0" presStyleCnt="10"/>
      <dgm:spPr/>
    </dgm:pt>
    <dgm:pt modelId="{3E71C350-BDBE-0E48-87D2-163F80595A61}" type="pres">
      <dgm:prSet presAssocID="{749BCC09-D8B6-48D5-8603-F0AA76540910}" presName="root2" presStyleCnt="0"/>
      <dgm:spPr/>
    </dgm:pt>
    <dgm:pt modelId="{69D4F33D-5658-A54D-9D20-CB7A39291D96}" type="pres">
      <dgm:prSet presAssocID="{749BCC09-D8B6-48D5-8603-F0AA76540910}" presName="LevelTwoTextNode" presStyleLbl="node4" presStyleIdx="0" presStyleCnt="10">
        <dgm:presLayoutVars>
          <dgm:chPref val="3"/>
        </dgm:presLayoutVars>
      </dgm:prSet>
      <dgm:spPr/>
    </dgm:pt>
    <dgm:pt modelId="{E1F428D6-0F85-2D43-A0DF-0CF4125C3A3F}" type="pres">
      <dgm:prSet presAssocID="{749BCC09-D8B6-48D5-8603-F0AA76540910}" presName="level3hierChild" presStyleCnt="0"/>
      <dgm:spPr/>
    </dgm:pt>
    <dgm:pt modelId="{B2CAAF0F-A3D5-3E49-B3CF-E7A24FD8FA66}" type="pres">
      <dgm:prSet presAssocID="{3F92434B-A90F-4D72-878A-4EE290197B93}" presName="conn2-1" presStyleLbl="parChTrans1D4" presStyleIdx="1" presStyleCnt="10"/>
      <dgm:spPr/>
    </dgm:pt>
    <dgm:pt modelId="{CA5EF79B-B43A-0945-B9B7-308F58D2DF06}" type="pres">
      <dgm:prSet presAssocID="{3F92434B-A90F-4D72-878A-4EE290197B93}" presName="connTx" presStyleLbl="parChTrans1D4" presStyleIdx="1" presStyleCnt="10"/>
      <dgm:spPr/>
    </dgm:pt>
    <dgm:pt modelId="{072D47F9-9757-EB43-99B6-D24A726A6225}" type="pres">
      <dgm:prSet presAssocID="{7EC7894D-1243-4F96-B6B3-AB5744BB81B8}" presName="root2" presStyleCnt="0"/>
      <dgm:spPr/>
    </dgm:pt>
    <dgm:pt modelId="{D5146A62-4313-354E-BF35-83579F8C6614}" type="pres">
      <dgm:prSet presAssocID="{7EC7894D-1243-4F96-B6B3-AB5744BB81B8}" presName="LevelTwoTextNode" presStyleLbl="node4" presStyleIdx="1" presStyleCnt="10">
        <dgm:presLayoutVars>
          <dgm:chPref val="3"/>
        </dgm:presLayoutVars>
      </dgm:prSet>
      <dgm:spPr/>
    </dgm:pt>
    <dgm:pt modelId="{4B33DF1E-F30B-4546-B610-3B64F92DC7AA}" type="pres">
      <dgm:prSet presAssocID="{7EC7894D-1243-4F96-B6B3-AB5744BB81B8}" presName="level3hierChild" presStyleCnt="0"/>
      <dgm:spPr/>
    </dgm:pt>
    <dgm:pt modelId="{24725E51-2557-8142-B65E-0CB491D23B70}" type="pres">
      <dgm:prSet presAssocID="{231DE536-9E0B-4AA8-B5E4-9F828D96CC78}" presName="conn2-1" presStyleLbl="parChTrans1D4" presStyleIdx="2" presStyleCnt="10"/>
      <dgm:spPr/>
    </dgm:pt>
    <dgm:pt modelId="{3EFD95FA-D17A-3B46-AA97-28630AA12375}" type="pres">
      <dgm:prSet presAssocID="{231DE536-9E0B-4AA8-B5E4-9F828D96CC78}" presName="connTx" presStyleLbl="parChTrans1D4" presStyleIdx="2" presStyleCnt="10"/>
      <dgm:spPr/>
    </dgm:pt>
    <dgm:pt modelId="{7715BEC1-DAC4-5A4A-A4DD-31DE97C1BCFA}" type="pres">
      <dgm:prSet presAssocID="{C0CB3577-73F2-4385-A2E7-E3E59040002F}" presName="root2" presStyleCnt="0"/>
      <dgm:spPr/>
    </dgm:pt>
    <dgm:pt modelId="{FB6AB682-AE73-8648-A588-845B2E88A2E6}" type="pres">
      <dgm:prSet presAssocID="{C0CB3577-73F2-4385-A2E7-E3E59040002F}" presName="LevelTwoTextNode" presStyleLbl="node4" presStyleIdx="2" presStyleCnt="10">
        <dgm:presLayoutVars>
          <dgm:chPref val="3"/>
        </dgm:presLayoutVars>
      </dgm:prSet>
      <dgm:spPr/>
    </dgm:pt>
    <dgm:pt modelId="{7503E183-CF44-C84D-95C5-BEEF001D3FF8}" type="pres">
      <dgm:prSet presAssocID="{C0CB3577-73F2-4385-A2E7-E3E59040002F}" presName="level3hierChild" presStyleCnt="0"/>
      <dgm:spPr/>
    </dgm:pt>
    <dgm:pt modelId="{4D75F6EE-A14E-734E-AF6C-16CC66F4ED88}" type="pres">
      <dgm:prSet presAssocID="{BB9B0772-DC90-4D47-A6AD-60516632427C}" presName="conn2-1" presStyleLbl="parChTrans1D4" presStyleIdx="3" presStyleCnt="10"/>
      <dgm:spPr/>
    </dgm:pt>
    <dgm:pt modelId="{C32C0948-28DC-E04A-AD0F-313B7B2EA481}" type="pres">
      <dgm:prSet presAssocID="{BB9B0772-DC90-4D47-A6AD-60516632427C}" presName="connTx" presStyleLbl="parChTrans1D4" presStyleIdx="3" presStyleCnt="10"/>
      <dgm:spPr/>
    </dgm:pt>
    <dgm:pt modelId="{9439EBC6-30AF-4B4E-9E58-284FA1452C51}" type="pres">
      <dgm:prSet presAssocID="{373E84C0-260C-4CB0-A741-5FB3BB7A6F24}" presName="root2" presStyleCnt="0"/>
      <dgm:spPr/>
    </dgm:pt>
    <dgm:pt modelId="{94284766-D2A3-8E46-9CA5-1CC052FEF659}" type="pres">
      <dgm:prSet presAssocID="{373E84C0-260C-4CB0-A741-5FB3BB7A6F24}" presName="LevelTwoTextNode" presStyleLbl="node4" presStyleIdx="3" presStyleCnt="10">
        <dgm:presLayoutVars>
          <dgm:chPref val="3"/>
        </dgm:presLayoutVars>
      </dgm:prSet>
      <dgm:spPr/>
    </dgm:pt>
    <dgm:pt modelId="{79BC8FD5-4A88-3149-A859-F27AAA59829E}" type="pres">
      <dgm:prSet presAssocID="{373E84C0-260C-4CB0-A741-5FB3BB7A6F24}" presName="level3hierChild" presStyleCnt="0"/>
      <dgm:spPr/>
    </dgm:pt>
    <dgm:pt modelId="{313C67F4-989A-1242-A8F3-383C1C7B5680}" type="pres">
      <dgm:prSet presAssocID="{3FB45FCD-A4BD-4B3E-8482-6128A12D1E6A}" presName="conn2-1" presStyleLbl="parChTrans1D4" presStyleIdx="4" presStyleCnt="10"/>
      <dgm:spPr/>
    </dgm:pt>
    <dgm:pt modelId="{E20FD095-D587-6044-A093-CEA85D674DE9}" type="pres">
      <dgm:prSet presAssocID="{3FB45FCD-A4BD-4B3E-8482-6128A12D1E6A}" presName="connTx" presStyleLbl="parChTrans1D4" presStyleIdx="4" presStyleCnt="10"/>
      <dgm:spPr/>
    </dgm:pt>
    <dgm:pt modelId="{184C4C7B-2414-6540-A02A-F622C23C59B0}" type="pres">
      <dgm:prSet presAssocID="{168D2972-8999-46C8-A2F9-29DBFB0777AF}" presName="root2" presStyleCnt="0"/>
      <dgm:spPr/>
    </dgm:pt>
    <dgm:pt modelId="{DCF297C1-B659-9840-A1F3-1F5982E0635B}" type="pres">
      <dgm:prSet presAssocID="{168D2972-8999-46C8-A2F9-29DBFB0777AF}" presName="LevelTwoTextNode" presStyleLbl="node4" presStyleIdx="4" presStyleCnt="10">
        <dgm:presLayoutVars>
          <dgm:chPref val="3"/>
        </dgm:presLayoutVars>
      </dgm:prSet>
      <dgm:spPr/>
    </dgm:pt>
    <dgm:pt modelId="{96F6B1DA-63E4-8746-911E-B30DA155C8E3}" type="pres">
      <dgm:prSet presAssocID="{168D2972-8999-46C8-A2F9-29DBFB0777AF}" presName="level3hierChild" presStyleCnt="0"/>
      <dgm:spPr/>
    </dgm:pt>
    <dgm:pt modelId="{5B5482A4-E8A5-3A49-81E7-4AA3D8D6FC3A}" type="pres">
      <dgm:prSet presAssocID="{D6ADED3A-50D6-410E-8300-ED7EF33077FB}" presName="conn2-1" presStyleLbl="parChTrans1D3" presStyleIdx="1" presStyleCnt="2"/>
      <dgm:spPr/>
    </dgm:pt>
    <dgm:pt modelId="{E4070FE7-CD80-BB45-9ACD-FC6E85FD9D1E}" type="pres">
      <dgm:prSet presAssocID="{D6ADED3A-50D6-410E-8300-ED7EF33077FB}" presName="connTx" presStyleLbl="parChTrans1D3" presStyleIdx="1" presStyleCnt="2"/>
      <dgm:spPr/>
    </dgm:pt>
    <dgm:pt modelId="{FF4D2CA4-D66C-2B4E-8FB0-1BF868128CA8}" type="pres">
      <dgm:prSet presAssocID="{F46EF652-1354-4527-A128-63F339F9ADDA}" presName="root2" presStyleCnt="0"/>
      <dgm:spPr/>
    </dgm:pt>
    <dgm:pt modelId="{AB448538-6C3E-454A-9E9B-C7937EFE5C56}" type="pres">
      <dgm:prSet presAssocID="{F46EF652-1354-4527-A128-63F339F9ADDA}" presName="LevelTwoTextNode" presStyleLbl="node3" presStyleIdx="1" presStyleCnt="2">
        <dgm:presLayoutVars>
          <dgm:chPref val="3"/>
        </dgm:presLayoutVars>
      </dgm:prSet>
      <dgm:spPr/>
    </dgm:pt>
    <dgm:pt modelId="{407A3241-8F1A-FD49-99C2-FEE201EF9770}" type="pres">
      <dgm:prSet presAssocID="{F46EF652-1354-4527-A128-63F339F9ADDA}" presName="level3hierChild" presStyleCnt="0"/>
      <dgm:spPr/>
    </dgm:pt>
    <dgm:pt modelId="{781565CD-B6A1-5E42-B041-DEF6C4F45B6A}" type="pres">
      <dgm:prSet presAssocID="{01159246-DF2E-4866-93E9-2D4F5CCE5656}" presName="conn2-1" presStyleLbl="parChTrans1D4" presStyleIdx="5" presStyleCnt="10"/>
      <dgm:spPr/>
    </dgm:pt>
    <dgm:pt modelId="{E743FC0D-2E28-B148-90F5-C529458780C9}" type="pres">
      <dgm:prSet presAssocID="{01159246-DF2E-4866-93E9-2D4F5CCE5656}" presName="connTx" presStyleLbl="parChTrans1D4" presStyleIdx="5" presStyleCnt="10"/>
      <dgm:spPr/>
    </dgm:pt>
    <dgm:pt modelId="{43C0DB6B-15BA-9A4A-A559-560B95CA99CA}" type="pres">
      <dgm:prSet presAssocID="{A0C72A68-7BDE-4621-B95F-A9814898524E}" presName="root2" presStyleCnt="0"/>
      <dgm:spPr/>
    </dgm:pt>
    <dgm:pt modelId="{64861FCD-34C8-2740-9A92-092BC815C7B0}" type="pres">
      <dgm:prSet presAssocID="{A0C72A68-7BDE-4621-B95F-A9814898524E}" presName="LevelTwoTextNode" presStyleLbl="node4" presStyleIdx="5" presStyleCnt="10">
        <dgm:presLayoutVars>
          <dgm:chPref val="3"/>
        </dgm:presLayoutVars>
      </dgm:prSet>
      <dgm:spPr/>
    </dgm:pt>
    <dgm:pt modelId="{9F0ED1D6-4989-724A-9358-BF81320AC4CB}" type="pres">
      <dgm:prSet presAssocID="{A0C72A68-7BDE-4621-B95F-A9814898524E}" presName="level3hierChild" presStyleCnt="0"/>
      <dgm:spPr/>
    </dgm:pt>
    <dgm:pt modelId="{D4470004-A27C-034F-BB70-FC8647994498}" type="pres">
      <dgm:prSet presAssocID="{7889B673-513F-4CD3-A3FE-A5F0617F5035}" presName="conn2-1" presStyleLbl="parChTrans1D4" presStyleIdx="6" presStyleCnt="10"/>
      <dgm:spPr/>
    </dgm:pt>
    <dgm:pt modelId="{A0A835D4-382F-0B4F-AFC3-42D742BAD291}" type="pres">
      <dgm:prSet presAssocID="{7889B673-513F-4CD3-A3FE-A5F0617F5035}" presName="connTx" presStyleLbl="parChTrans1D4" presStyleIdx="6" presStyleCnt="10"/>
      <dgm:spPr/>
    </dgm:pt>
    <dgm:pt modelId="{D1CB9AAF-9CE1-254A-8B61-55D0EE6C15AF}" type="pres">
      <dgm:prSet presAssocID="{9CC113FB-8426-40B8-AAC5-03DB145A0943}" presName="root2" presStyleCnt="0"/>
      <dgm:spPr/>
    </dgm:pt>
    <dgm:pt modelId="{6A511DC3-31CC-5A40-AFC9-07EC0CB6AB4D}" type="pres">
      <dgm:prSet presAssocID="{9CC113FB-8426-40B8-AAC5-03DB145A0943}" presName="LevelTwoTextNode" presStyleLbl="node4" presStyleIdx="6" presStyleCnt="10">
        <dgm:presLayoutVars>
          <dgm:chPref val="3"/>
        </dgm:presLayoutVars>
      </dgm:prSet>
      <dgm:spPr/>
    </dgm:pt>
    <dgm:pt modelId="{A4AEDAF9-68D2-F949-937D-32BD3BB1B6E4}" type="pres">
      <dgm:prSet presAssocID="{9CC113FB-8426-40B8-AAC5-03DB145A0943}" presName="level3hierChild" presStyleCnt="0"/>
      <dgm:spPr/>
    </dgm:pt>
    <dgm:pt modelId="{C27C7219-346C-B346-A67F-1BE79D199B0D}" type="pres">
      <dgm:prSet presAssocID="{F4097065-1540-4695-80F1-CBBE0BA210B5}" presName="conn2-1" presStyleLbl="parChTrans1D4" presStyleIdx="7" presStyleCnt="10"/>
      <dgm:spPr/>
    </dgm:pt>
    <dgm:pt modelId="{99E12D49-546E-5542-BDB4-75C289E5A809}" type="pres">
      <dgm:prSet presAssocID="{F4097065-1540-4695-80F1-CBBE0BA210B5}" presName="connTx" presStyleLbl="parChTrans1D4" presStyleIdx="7" presStyleCnt="10"/>
      <dgm:spPr/>
    </dgm:pt>
    <dgm:pt modelId="{3EEA41F6-010C-6D4D-9D4C-5F645BC4518D}" type="pres">
      <dgm:prSet presAssocID="{824F88B5-A420-4737-AC7F-57D4D91C7107}" presName="root2" presStyleCnt="0"/>
      <dgm:spPr/>
    </dgm:pt>
    <dgm:pt modelId="{E2E7344D-4402-6843-967D-692431135F4B}" type="pres">
      <dgm:prSet presAssocID="{824F88B5-A420-4737-AC7F-57D4D91C7107}" presName="LevelTwoTextNode" presStyleLbl="node4" presStyleIdx="7" presStyleCnt="10">
        <dgm:presLayoutVars>
          <dgm:chPref val="3"/>
        </dgm:presLayoutVars>
      </dgm:prSet>
      <dgm:spPr/>
    </dgm:pt>
    <dgm:pt modelId="{DBBAFCA5-1627-0140-8880-0571D3500BEA}" type="pres">
      <dgm:prSet presAssocID="{824F88B5-A420-4737-AC7F-57D4D91C7107}" presName="level3hierChild" presStyleCnt="0"/>
      <dgm:spPr/>
    </dgm:pt>
    <dgm:pt modelId="{7861B3C7-8749-1749-BE3B-1C7334E36F2D}" type="pres">
      <dgm:prSet presAssocID="{5A22F7D7-5D25-4178-9B2B-AB7681965DEC}" presName="conn2-1" presStyleLbl="parChTrans1D4" presStyleIdx="8" presStyleCnt="10"/>
      <dgm:spPr/>
    </dgm:pt>
    <dgm:pt modelId="{0B1A4AB0-9B19-5245-B514-7F5FD6F9C88B}" type="pres">
      <dgm:prSet presAssocID="{5A22F7D7-5D25-4178-9B2B-AB7681965DEC}" presName="connTx" presStyleLbl="parChTrans1D4" presStyleIdx="8" presStyleCnt="10"/>
      <dgm:spPr/>
    </dgm:pt>
    <dgm:pt modelId="{99C6B2EC-2E17-F842-984F-6325F5DD9F18}" type="pres">
      <dgm:prSet presAssocID="{2107D494-2C7A-4002-B89A-A6590849C93A}" presName="root2" presStyleCnt="0"/>
      <dgm:spPr/>
    </dgm:pt>
    <dgm:pt modelId="{C0342FB1-A016-DE4E-9355-C8B2F4939ADA}" type="pres">
      <dgm:prSet presAssocID="{2107D494-2C7A-4002-B89A-A6590849C93A}" presName="LevelTwoTextNode" presStyleLbl="node4" presStyleIdx="8" presStyleCnt="10">
        <dgm:presLayoutVars>
          <dgm:chPref val="3"/>
        </dgm:presLayoutVars>
      </dgm:prSet>
      <dgm:spPr/>
    </dgm:pt>
    <dgm:pt modelId="{DCEE0790-028C-2941-A1B4-5FA2CB164C19}" type="pres">
      <dgm:prSet presAssocID="{2107D494-2C7A-4002-B89A-A6590849C93A}" presName="level3hierChild" presStyleCnt="0"/>
      <dgm:spPr/>
    </dgm:pt>
    <dgm:pt modelId="{782FD5FD-AA1E-3549-A1FE-3C7D556AE44C}" type="pres">
      <dgm:prSet presAssocID="{B6034288-8CB1-4405-9A81-B7931212D321}" presName="conn2-1" presStyleLbl="parChTrans1D4" presStyleIdx="9" presStyleCnt="10"/>
      <dgm:spPr/>
    </dgm:pt>
    <dgm:pt modelId="{28BCE62C-8A31-2B45-9666-7E47AA8E9723}" type="pres">
      <dgm:prSet presAssocID="{B6034288-8CB1-4405-9A81-B7931212D321}" presName="connTx" presStyleLbl="parChTrans1D4" presStyleIdx="9" presStyleCnt="10"/>
      <dgm:spPr/>
    </dgm:pt>
    <dgm:pt modelId="{283BBD06-09E5-A947-A217-7E9348AE2690}" type="pres">
      <dgm:prSet presAssocID="{01107DDD-DB63-4640-8989-F9663B1C0382}" presName="root2" presStyleCnt="0"/>
      <dgm:spPr/>
    </dgm:pt>
    <dgm:pt modelId="{501F587D-438A-7E43-A950-23428A187AA1}" type="pres">
      <dgm:prSet presAssocID="{01107DDD-DB63-4640-8989-F9663B1C0382}" presName="LevelTwoTextNode" presStyleLbl="node4" presStyleIdx="9" presStyleCnt="10">
        <dgm:presLayoutVars>
          <dgm:chPref val="3"/>
        </dgm:presLayoutVars>
      </dgm:prSet>
      <dgm:spPr/>
    </dgm:pt>
    <dgm:pt modelId="{726FADD4-7B52-B64E-B21F-C29B4B858F82}" type="pres">
      <dgm:prSet presAssocID="{01107DDD-DB63-4640-8989-F9663B1C0382}" presName="level3hierChild" presStyleCnt="0"/>
      <dgm:spPr/>
    </dgm:pt>
    <dgm:pt modelId="{20E422EA-7F50-5143-800A-CB89037A68AC}" type="pres">
      <dgm:prSet presAssocID="{A26DCF1F-9B4E-49A0-96C3-1490076C7067}" presName="root1" presStyleCnt="0"/>
      <dgm:spPr/>
    </dgm:pt>
    <dgm:pt modelId="{F2813C99-724D-3A44-9DA8-5961C5DC3894}" type="pres">
      <dgm:prSet presAssocID="{A26DCF1F-9B4E-49A0-96C3-1490076C7067}" presName="LevelOneTextNode" presStyleLbl="node0" presStyleIdx="1" presStyleCnt="2" custScaleY="91201" custLinFactX="300000" custLinFactY="-10600" custLinFactNeighborX="396833" custLinFactNeighborY="-100000">
        <dgm:presLayoutVars>
          <dgm:chPref val="3"/>
        </dgm:presLayoutVars>
      </dgm:prSet>
      <dgm:spPr/>
    </dgm:pt>
    <dgm:pt modelId="{CE97F6AE-5E2D-3048-82BE-A62AA8EA68BE}" type="pres">
      <dgm:prSet presAssocID="{A26DCF1F-9B4E-49A0-96C3-1490076C7067}" presName="level2hierChild" presStyleCnt="0"/>
      <dgm:spPr/>
    </dgm:pt>
  </dgm:ptLst>
  <dgm:cxnLst>
    <dgm:cxn modelId="{E5396F02-CA8C-45FF-AF3C-F9419BC3C127}" srcId="{F46EF652-1354-4527-A128-63F339F9ADDA}" destId="{01107DDD-DB63-4640-8989-F9663B1C0382}" srcOrd="4" destOrd="0" parTransId="{B6034288-8CB1-4405-9A81-B7931212D321}" sibTransId="{988B6701-F4EB-4044-BCFA-0100D15914BE}"/>
    <dgm:cxn modelId="{EACCF003-F077-4143-ABAD-4E5D811B213E}" type="presOf" srcId="{A26DCF1F-9B4E-49A0-96C3-1490076C7067}" destId="{F2813C99-724D-3A44-9DA8-5961C5DC3894}" srcOrd="0" destOrd="0" presId="urn:microsoft.com/office/officeart/2005/8/layout/hierarchy2"/>
    <dgm:cxn modelId="{9DAC9305-56C6-DB41-AE9E-83325905BCF5}" type="presOf" srcId="{9CC113FB-8426-40B8-AAC5-03DB145A0943}" destId="{6A511DC3-31CC-5A40-AFC9-07EC0CB6AB4D}" srcOrd="0" destOrd="0" presId="urn:microsoft.com/office/officeart/2005/8/layout/hierarchy2"/>
    <dgm:cxn modelId="{45411909-FBDE-4F4E-BB2E-F2E1E4DDC5C8}" type="presOf" srcId="{A4571F9E-4B9E-4450-B88E-7510A03114BE}" destId="{358775D3-0E10-F045-A8BC-19ABEE79080B}" srcOrd="1" destOrd="0" presId="urn:microsoft.com/office/officeart/2005/8/layout/hierarchy2"/>
    <dgm:cxn modelId="{FC331911-526D-1A42-AFEA-534594E80FFA}" type="presOf" srcId="{5A22F7D7-5D25-4178-9B2B-AB7681965DEC}" destId="{7861B3C7-8749-1749-BE3B-1C7334E36F2D}" srcOrd="0" destOrd="0" presId="urn:microsoft.com/office/officeart/2005/8/layout/hierarchy2"/>
    <dgm:cxn modelId="{E9A46B11-4664-5C41-AEF4-9B0E22606910}" type="presOf" srcId="{01159246-DF2E-4866-93E9-2D4F5CCE5656}" destId="{781565CD-B6A1-5E42-B041-DEF6C4F45B6A}" srcOrd="0" destOrd="0" presId="urn:microsoft.com/office/officeart/2005/8/layout/hierarchy2"/>
    <dgm:cxn modelId="{5EB75913-769A-084C-9E84-B968FD923CA3}" type="presOf" srcId="{01107DDD-DB63-4640-8989-F9663B1C0382}" destId="{501F587D-438A-7E43-A950-23428A187AA1}" srcOrd="0" destOrd="0" presId="urn:microsoft.com/office/officeart/2005/8/layout/hierarchy2"/>
    <dgm:cxn modelId="{14313B17-CBF3-4832-A320-DB404A483019}" srcId="{5D7B4882-18A7-4732-B6BE-E19D148738A0}" destId="{373E84C0-260C-4CB0-A741-5FB3BB7A6F24}" srcOrd="3" destOrd="0" parTransId="{BB9B0772-DC90-4D47-A6AD-60516632427C}" sibTransId="{F088A069-1A99-4D6C-8376-03CB572189A2}"/>
    <dgm:cxn modelId="{A7412D1E-2E27-4118-A8AC-1C384E13227D}" srcId="{5D7B4882-18A7-4732-B6BE-E19D148738A0}" destId="{168D2972-8999-46C8-A2F9-29DBFB0777AF}" srcOrd="4" destOrd="0" parTransId="{3FB45FCD-A4BD-4B3E-8482-6128A12D1E6A}" sibTransId="{CBBBBF40-DB27-4C37-83BB-88A6EAFEDC65}"/>
    <dgm:cxn modelId="{FB274D24-B27F-9749-A381-E5E9B06207DE}" type="presOf" srcId="{7EC7894D-1243-4F96-B6B3-AB5744BB81B8}" destId="{D5146A62-4313-354E-BF35-83579F8C6614}" srcOrd="0" destOrd="0" presId="urn:microsoft.com/office/officeart/2005/8/layout/hierarchy2"/>
    <dgm:cxn modelId="{65C33028-5650-4547-82B3-963007C41E83}" type="presOf" srcId="{2107D494-2C7A-4002-B89A-A6590849C93A}" destId="{C0342FB1-A016-DE4E-9355-C8B2F4939ADA}" srcOrd="0" destOrd="0" presId="urn:microsoft.com/office/officeart/2005/8/layout/hierarchy2"/>
    <dgm:cxn modelId="{EB7F2F2D-D1EF-574E-978B-7BC33EBEA19F}" type="presOf" srcId="{999B2D39-E27D-4A5F-A647-2700C9F0F2E4}" destId="{CBDC16E2-73D7-A444-9EDE-025BBE71EB5E}" srcOrd="0" destOrd="0" presId="urn:microsoft.com/office/officeart/2005/8/layout/hierarchy2"/>
    <dgm:cxn modelId="{BE332534-D873-1E4A-83BC-C5B37DD24FC7}" type="presOf" srcId="{F4097065-1540-4695-80F1-CBBE0BA210B5}" destId="{99E12D49-546E-5542-BDB4-75C289E5A809}" srcOrd="1" destOrd="0" presId="urn:microsoft.com/office/officeart/2005/8/layout/hierarchy2"/>
    <dgm:cxn modelId="{54C02A34-2D13-4E6E-9BA3-FBCDC215B9E2}" srcId="{F46EF652-1354-4527-A128-63F339F9ADDA}" destId="{A0C72A68-7BDE-4621-B95F-A9814898524E}" srcOrd="0" destOrd="0" parTransId="{01159246-DF2E-4866-93E9-2D4F5CCE5656}" sibTransId="{E6429F6C-B025-4E41-B89B-6C6556EB8D27}"/>
    <dgm:cxn modelId="{99EBF73A-F5BE-E640-B9FA-6AF1EE0665F6}" type="presOf" srcId="{7889B673-513F-4CD3-A3FE-A5F0617F5035}" destId="{A0A835D4-382F-0B4F-AFC3-42D742BAD291}" srcOrd="1" destOrd="0" presId="urn:microsoft.com/office/officeart/2005/8/layout/hierarchy2"/>
    <dgm:cxn modelId="{342FD43D-9FD1-3241-A667-2F87B09BAA6B}" type="presOf" srcId="{373E84C0-260C-4CB0-A741-5FB3BB7A6F24}" destId="{94284766-D2A3-8E46-9CA5-1CC052FEF659}" srcOrd="0" destOrd="0" presId="urn:microsoft.com/office/officeart/2005/8/layout/hierarchy2"/>
    <dgm:cxn modelId="{F1E0BE45-2327-D34A-9051-101B168B1F1D}" type="presOf" srcId="{0C65A9C0-17C2-4D85-82CE-1C541F6F58AA}" destId="{C7E55B2D-78E2-F84D-97C6-5CB57065F453}" srcOrd="1" destOrd="0" presId="urn:microsoft.com/office/officeart/2005/8/layout/hierarchy2"/>
    <dgm:cxn modelId="{8B527B47-DB72-4DE7-B510-2E5768A034D5}" srcId="{999B2D39-E27D-4A5F-A647-2700C9F0F2E4}" destId="{5D7B4882-18A7-4732-B6BE-E19D148738A0}" srcOrd="0" destOrd="0" parTransId="{A4571F9E-4B9E-4450-B88E-7510A03114BE}" sibTransId="{BAAA84B3-B4FD-4CA2-976A-1B6F2AF24494}"/>
    <dgm:cxn modelId="{6346EC4A-4BBA-F74E-A583-6F2F63445744}" type="presOf" srcId="{A0C72A68-7BDE-4621-B95F-A9814898524E}" destId="{64861FCD-34C8-2740-9A92-092BC815C7B0}" srcOrd="0" destOrd="0" presId="urn:microsoft.com/office/officeart/2005/8/layout/hierarchy2"/>
    <dgm:cxn modelId="{D0B9F250-47B1-744B-807E-69C85E51E1BB}" type="presOf" srcId="{BB9B0772-DC90-4D47-A6AD-60516632427C}" destId="{4D75F6EE-A14E-734E-AF6C-16CC66F4ED88}" srcOrd="0" destOrd="0" presId="urn:microsoft.com/office/officeart/2005/8/layout/hierarchy2"/>
    <dgm:cxn modelId="{15B1C254-46FE-4AF8-A592-CAB262C4DAC9}" srcId="{3C422384-C6AC-4A17-BB04-1BCB6A718FE1}" destId="{999B2D39-E27D-4A5F-A647-2700C9F0F2E4}" srcOrd="0" destOrd="0" parTransId="{0C65A9C0-17C2-4D85-82CE-1C541F6F58AA}" sibTransId="{B0824D40-10EE-491E-A33A-27B149C2E993}"/>
    <dgm:cxn modelId="{F36BC455-CBE4-854B-8661-C0C39611223B}" type="presOf" srcId="{824F88B5-A420-4737-AC7F-57D4D91C7107}" destId="{E2E7344D-4402-6843-967D-692431135F4B}" srcOrd="0" destOrd="0" presId="urn:microsoft.com/office/officeart/2005/8/layout/hierarchy2"/>
    <dgm:cxn modelId="{529F7957-7C81-3F4C-BD00-3EE7E0CD7476}" type="presOf" srcId="{3FB45FCD-A4BD-4B3E-8482-6128A12D1E6A}" destId="{313C67F4-989A-1242-A8F3-383C1C7B5680}" srcOrd="0" destOrd="0" presId="urn:microsoft.com/office/officeart/2005/8/layout/hierarchy2"/>
    <dgm:cxn modelId="{16CBB757-3C10-AF47-ABF1-04D8073B2814}" type="presOf" srcId="{A4571F9E-4B9E-4450-B88E-7510A03114BE}" destId="{275E5A2A-FD55-B04C-BE3B-96126EC6F5FF}" srcOrd="0" destOrd="0" presId="urn:microsoft.com/office/officeart/2005/8/layout/hierarchy2"/>
    <dgm:cxn modelId="{08206C58-8DE3-454B-845D-831CC5342824}" type="presOf" srcId="{D6ADED3A-50D6-410E-8300-ED7EF33077FB}" destId="{5B5482A4-E8A5-3A49-81E7-4AA3D8D6FC3A}" srcOrd="0" destOrd="0" presId="urn:microsoft.com/office/officeart/2005/8/layout/hierarchy2"/>
    <dgm:cxn modelId="{B2879961-515F-4FA4-B5A8-D3F07B4939A6}" srcId="{F46EF652-1354-4527-A128-63F339F9ADDA}" destId="{2107D494-2C7A-4002-B89A-A6590849C93A}" srcOrd="3" destOrd="0" parTransId="{5A22F7D7-5D25-4178-9B2B-AB7681965DEC}" sibTransId="{100243A5-6A06-4935-814B-B79B5A573859}"/>
    <dgm:cxn modelId="{FBC1776A-7C2F-9647-BF27-F05F2CA8C0CA}" type="presOf" srcId="{7889B673-513F-4CD3-A3FE-A5F0617F5035}" destId="{D4470004-A27C-034F-BB70-FC8647994498}" srcOrd="0" destOrd="0" presId="urn:microsoft.com/office/officeart/2005/8/layout/hierarchy2"/>
    <dgm:cxn modelId="{4E18F26B-7B4D-5E4B-8603-FECA82DC1122}" type="presOf" srcId="{36C7EFA7-678C-4692-87C8-4E0CFB6A14B6}" destId="{C189205B-C751-7D48-A654-4018922035EF}" srcOrd="0" destOrd="0" presId="urn:microsoft.com/office/officeart/2005/8/layout/hierarchy2"/>
    <dgm:cxn modelId="{29994179-1AF7-4A2A-BB56-DF68A89D6A7A}" srcId="{F46EF652-1354-4527-A128-63F339F9ADDA}" destId="{9CC113FB-8426-40B8-AAC5-03DB145A0943}" srcOrd="1" destOrd="0" parTransId="{7889B673-513F-4CD3-A3FE-A5F0617F5035}" sibTransId="{6A125274-1122-4832-B5CB-C779E2DA6F88}"/>
    <dgm:cxn modelId="{BDE1A581-C3D9-8546-AC7C-33255AB3A935}" type="presOf" srcId="{5D7B4882-18A7-4732-B6BE-E19D148738A0}" destId="{AA75E90E-33DA-2647-B75E-BF279193D0D3}" srcOrd="0" destOrd="0" presId="urn:microsoft.com/office/officeart/2005/8/layout/hierarchy2"/>
    <dgm:cxn modelId="{45A2DF8B-5690-CA48-9BC1-6AB1933CE252}" type="presOf" srcId="{BB9B0772-DC90-4D47-A6AD-60516632427C}" destId="{C32C0948-28DC-E04A-AD0F-313B7B2EA481}" srcOrd="1" destOrd="0" presId="urn:microsoft.com/office/officeart/2005/8/layout/hierarchy2"/>
    <dgm:cxn modelId="{C13C0B8C-ED13-0040-A5C6-7571C3D03966}" type="presOf" srcId="{C193917E-796F-4A29-A8A3-C26238D60B06}" destId="{12062ECE-7D2C-4A4B-9315-96F4658CED4A}" srcOrd="0" destOrd="0" presId="urn:microsoft.com/office/officeart/2005/8/layout/hierarchy2"/>
    <dgm:cxn modelId="{E4ED068F-965E-5F4B-B5ED-4005CDB056F2}" type="presOf" srcId="{01159246-DF2E-4866-93E9-2D4F5CCE5656}" destId="{E743FC0D-2E28-B148-90F5-C529458780C9}" srcOrd="1" destOrd="0" presId="urn:microsoft.com/office/officeart/2005/8/layout/hierarchy2"/>
    <dgm:cxn modelId="{0519928F-E4CF-4FEA-8033-1A321621BB45}" srcId="{36C7EFA7-678C-4692-87C8-4E0CFB6A14B6}" destId="{3C422384-C6AC-4A17-BB04-1BCB6A718FE1}" srcOrd="0" destOrd="0" parTransId="{C4E88E44-22B7-4F6B-981B-BF4CF3AABD93}" sibTransId="{078CF5AC-A5D8-4C9A-AE22-FBB02FC9F01B}"/>
    <dgm:cxn modelId="{BA2DD495-BAAA-454D-A72C-CB22FA3A0C38}" srcId="{5D7B4882-18A7-4732-B6BE-E19D148738A0}" destId="{749BCC09-D8B6-48D5-8603-F0AA76540910}" srcOrd="0" destOrd="0" parTransId="{C193917E-796F-4A29-A8A3-C26238D60B06}" sibTransId="{AA316D90-342B-44B2-8553-BD796A355318}"/>
    <dgm:cxn modelId="{12E2E196-9887-4DFC-AF83-3A3D6002BCF7}" srcId="{36C7EFA7-678C-4692-87C8-4E0CFB6A14B6}" destId="{A26DCF1F-9B4E-49A0-96C3-1490076C7067}" srcOrd="1" destOrd="0" parTransId="{CBD0F7A8-7714-481C-AF1D-0464FE65DC6F}" sibTransId="{45B9F867-83FA-4FFD-8FA1-C3E17354ECDB}"/>
    <dgm:cxn modelId="{12B0DA9D-2994-864D-A641-B489B74D0D18}" type="presOf" srcId="{3F92434B-A90F-4D72-878A-4EE290197B93}" destId="{CA5EF79B-B43A-0945-B9B7-308F58D2DF06}" srcOrd="1" destOrd="0" presId="urn:microsoft.com/office/officeart/2005/8/layout/hierarchy2"/>
    <dgm:cxn modelId="{0EC12FA1-047D-1542-8F13-EC0E649E7DDF}" type="presOf" srcId="{231DE536-9E0B-4AA8-B5E4-9F828D96CC78}" destId="{3EFD95FA-D17A-3B46-AA97-28630AA12375}" srcOrd="1" destOrd="0" presId="urn:microsoft.com/office/officeart/2005/8/layout/hierarchy2"/>
    <dgm:cxn modelId="{BFBFA4A3-4310-40C2-B514-FB44B740016B}" srcId="{999B2D39-E27D-4A5F-A647-2700C9F0F2E4}" destId="{F46EF652-1354-4527-A128-63F339F9ADDA}" srcOrd="1" destOrd="0" parTransId="{D6ADED3A-50D6-410E-8300-ED7EF33077FB}" sibTransId="{B226F902-8753-4CEB-B229-2F0F2CA659D1}"/>
    <dgm:cxn modelId="{AC566EBB-A231-4CF8-B3BA-30CCE5DB470A}" srcId="{5D7B4882-18A7-4732-B6BE-E19D148738A0}" destId="{C0CB3577-73F2-4385-A2E7-E3E59040002F}" srcOrd="2" destOrd="0" parTransId="{231DE536-9E0B-4AA8-B5E4-9F828D96CC78}" sibTransId="{0D198299-D3DF-4245-8318-552A767A0D62}"/>
    <dgm:cxn modelId="{C96090BD-30BE-EE40-89D2-E2305614D539}" type="presOf" srcId="{5A22F7D7-5D25-4178-9B2B-AB7681965DEC}" destId="{0B1A4AB0-9B19-5245-B514-7F5FD6F9C88B}" srcOrd="1" destOrd="0" presId="urn:microsoft.com/office/officeart/2005/8/layout/hierarchy2"/>
    <dgm:cxn modelId="{219487C2-0A7C-EA4E-82D5-43A2BFC84584}" type="presOf" srcId="{D6ADED3A-50D6-410E-8300-ED7EF33077FB}" destId="{E4070FE7-CD80-BB45-9ACD-FC6E85FD9D1E}" srcOrd="1" destOrd="0" presId="urn:microsoft.com/office/officeart/2005/8/layout/hierarchy2"/>
    <dgm:cxn modelId="{E79934C4-C0E0-FF44-8E44-0775F293255F}" type="presOf" srcId="{3FB45FCD-A4BD-4B3E-8482-6128A12D1E6A}" destId="{E20FD095-D587-6044-A093-CEA85D674DE9}" srcOrd="1" destOrd="0" presId="urn:microsoft.com/office/officeart/2005/8/layout/hierarchy2"/>
    <dgm:cxn modelId="{D9EA9BC6-092D-B74A-B6A0-A86C568AD961}" type="presOf" srcId="{231DE536-9E0B-4AA8-B5E4-9F828D96CC78}" destId="{24725E51-2557-8142-B65E-0CB491D23B70}" srcOrd="0" destOrd="0" presId="urn:microsoft.com/office/officeart/2005/8/layout/hierarchy2"/>
    <dgm:cxn modelId="{B7FEFEC6-7693-CE42-8F0C-DED8B6E234FA}" type="presOf" srcId="{168D2972-8999-46C8-A2F9-29DBFB0777AF}" destId="{DCF297C1-B659-9840-A1F3-1F5982E0635B}" srcOrd="0" destOrd="0" presId="urn:microsoft.com/office/officeart/2005/8/layout/hierarchy2"/>
    <dgm:cxn modelId="{59EEA7C8-88B9-6446-BB54-C2C761275A3A}" type="presOf" srcId="{3F92434B-A90F-4D72-878A-4EE290197B93}" destId="{B2CAAF0F-A3D5-3E49-B3CF-E7A24FD8FA66}" srcOrd="0" destOrd="0" presId="urn:microsoft.com/office/officeart/2005/8/layout/hierarchy2"/>
    <dgm:cxn modelId="{5446BED1-1C8E-E948-9602-75463C493574}" type="presOf" srcId="{B6034288-8CB1-4405-9A81-B7931212D321}" destId="{28BCE62C-8A31-2B45-9666-7E47AA8E9723}" srcOrd="1" destOrd="0" presId="urn:microsoft.com/office/officeart/2005/8/layout/hierarchy2"/>
    <dgm:cxn modelId="{4D67F2D1-8C5A-494B-A0BD-EA02D5AB8C6F}" srcId="{5D7B4882-18A7-4732-B6BE-E19D148738A0}" destId="{7EC7894D-1243-4F96-B6B3-AB5744BB81B8}" srcOrd="1" destOrd="0" parTransId="{3F92434B-A90F-4D72-878A-4EE290197B93}" sibTransId="{27F97A52-37D3-4C85-9133-4E6EFAEEA766}"/>
    <dgm:cxn modelId="{D25119D6-80C9-2B4F-944D-F276D0B6E9D0}" type="presOf" srcId="{C0CB3577-73F2-4385-A2E7-E3E59040002F}" destId="{FB6AB682-AE73-8648-A588-845B2E88A2E6}" srcOrd="0" destOrd="0" presId="urn:microsoft.com/office/officeart/2005/8/layout/hierarchy2"/>
    <dgm:cxn modelId="{CE65D0D7-D337-194E-A347-E48E07421E3A}" type="presOf" srcId="{749BCC09-D8B6-48D5-8603-F0AA76540910}" destId="{69D4F33D-5658-A54D-9D20-CB7A39291D96}" srcOrd="0" destOrd="0" presId="urn:microsoft.com/office/officeart/2005/8/layout/hierarchy2"/>
    <dgm:cxn modelId="{FA4F4CD9-EC25-49EF-A0E4-5D9057075F7D}" srcId="{F46EF652-1354-4527-A128-63F339F9ADDA}" destId="{824F88B5-A420-4737-AC7F-57D4D91C7107}" srcOrd="2" destOrd="0" parTransId="{F4097065-1540-4695-80F1-CBBE0BA210B5}" sibTransId="{44F7C3C0-0E18-4E36-925A-02FF7C30DEFC}"/>
    <dgm:cxn modelId="{153223DA-AB48-6B4E-BEAC-9B7C8F7DE119}" type="presOf" srcId="{3C422384-C6AC-4A17-BB04-1BCB6A718FE1}" destId="{3DBC5760-B66A-524B-B4DF-55C839AE0828}" srcOrd="0" destOrd="0" presId="urn:microsoft.com/office/officeart/2005/8/layout/hierarchy2"/>
    <dgm:cxn modelId="{6A6224DA-E394-0D44-8B1D-AE1F786452F7}" type="presOf" srcId="{C193917E-796F-4A29-A8A3-C26238D60B06}" destId="{C9136231-19EF-2646-8C21-26190AE6CF15}" srcOrd="1" destOrd="0" presId="urn:microsoft.com/office/officeart/2005/8/layout/hierarchy2"/>
    <dgm:cxn modelId="{583021DC-6757-E741-B5F1-2BB666BEBC66}" type="presOf" srcId="{F46EF652-1354-4527-A128-63F339F9ADDA}" destId="{AB448538-6C3E-454A-9E9B-C7937EFE5C56}" srcOrd="0" destOrd="0" presId="urn:microsoft.com/office/officeart/2005/8/layout/hierarchy2"/>
    <dgm:cxn modelId="{9423FCE5-C408-2545-B055-1C6F75E7B88A}" type="presOf" srcId="{0C65A9C0-17C2-4D85-82CE-1C541F6F58AA}" destId="{6155E8B6-F7E8-1C41-B0A6-BFBCC676DD56}" srcOrd="0" destOrd="0" presId="urn:microsoft.com/office/officeart/2005/8/layout/hierarchy2"/>
    <dgm:cxn modelId="{527368EB-0789-CF40-B5D8-775E04CCFA2D}" type="presOf" srcId="{F4097065-1540-4695-80F1-CBBE0BA210B5}" destId="{C27C7219-346C-B346-A67F-1BE79D199B0D}" srcOrd="0" destOrd="0" presId="urn:microsoft.com/office/officeart/2005/8/layout/hierarchy2"/>
    <dgm:cxn modelId="{4321B9FF-33A8-9945-A30A-4D1003393A5F}" type="presOf" srcId="{B6034288-8CB1-4405-9A81-B7931212D321}" destId="{782FD5FD-AA1E-3549-A1FE-3C7D556AE44C}" srcOrd="0" destOrd="0" presId="urn:microsoft.com/office/officeart/2005/8/layout/hierarchy2"/>
    <dgm:cxn modelId="{5CB38724-3DF8-E34A-87BB-38EC8281CB29}" type="presParOf" srcId="{C189205B-C751-7D48-A654-4018922035EF}" destId="{61911BEE-8D0A-E141-8788-BCE5943ED5B1}" srcOrd="0" destOrd="0" presId="urn:microsoft.com/office/officeart/2005/8/layout/hierarchy2"/>
    <dgm:cxn modelId="{1B2A067A-CEF1-DD43-BAD2-C276374DA19A}" type="presParOf" srcId="{61911BEE-8D0A-E141-8788-BCE5943ED5B1}" destId="{3DBC5760-B66A-524B-B4DF-55C839AE0828}" srcOrd="0" destOrd="0" presId="urn:microsoft.com/office/officeart/2005/8/layout/hierarchy2"/>
    <dgm:cxn modelId="{2E08EA4A-5C15-EC41-BCED-B1FCFDE73F5F}" type="presParOf" srcId="{61911BEE-8D0A-E141-8788-BCE5943ED5B1}" destId="{F7643E33-E200-C44D-8CE8-8CDDF0A76479}" srcOrd="1" destOrd="0" presId="urn:microsoft.com/office/officeart/2005/8/layout/hierarchy2"/>
    <dgm:cxn modelId="{52F99AC2-889C-5947-A0D1-8DC866A0A90A}" type="presParOf" srcId="{F7643E33-E200-C44D-8CE8-8CDDF0A76479}" destId="{6155E8B6-F7E8-1C41-B0A6-BFBCC676DD56}" srcOrd="0" destOrd="0" presId="urn:microsoft.com/office/officeart/2005/8/layout/hierarchy2"/>
    <dgm:cxn modelId="{E603B4B8-B0EB-9248-AE45-E59E9DC60055}" type="presParOf" srcId="{6155E8B6-F7E8-1C41-B0A6-BFBCC676DD56}" destId="{C7E55B2D-78E2-F84D-97C6-5CB57065F453}" srcOrd="0" destOrd="0" presId="urn:microsoft.com/office/officeart/2005/8/layout/hierarchy2"/>
    <dgm:cxn modelId="{EFDAA280-1EEE-8945-B459-67A1074AFFF7}" type="presParOf" srcId="{F7643E33-E200-C44D-8CE8-8CDDF0A76479}" destId="{B39B745F-C9A6-A849-A76A-00DD3579E533}" srcOrd="1" destOrd="0" presId="urn:microsoft.com/office/officeart/2005/8/layout/hierarchy2"/>
    <dgm:cxn modelId="{FF0DC75F-5479-8541-92B1-76ACD1F74D62}" type="presParOf" srcId="{B39B745F-C9A6-A849-A76A-00DD3579E533}" destId="{CBDC16E2-73D7-A444-9EDE-025BBE71EB5E}" srcOrd="0" destOrd="0" presId="urn:microsoft.com/office/officeart/2005/8/layout/hierarchy2"/>
    <dgm:cxn modelId="{DB9FF5B0-8897-A144-8EFD-F2F58EACB322}" type="presParOf" srcId="{B39B745F-C9A6-A849-A76A-00DD3579E533}" destId="{9466B237-15E5-2648-8127-857ADA1C7074}" srcOrd="1" destOrd="0" presId="urn:microsoft.com/office/officeart/2005/8/layout/hierarchy2"/>
    <dgm:cxn modelId="{3F3F2597-B519-5142-9E8C-75459258DEE3}" type="presParOf" srcId="{9466B237-15E5-2648-8127-857ADA1C7074}" destId="{275E5A2A-FD55-B04C-BE3B-96126EC6F5FF}" srcOrd="0" destOrd="0" presId="urn:microsoft.com/office/officeart/2005/8/layout/hierarchy2"/>
    <dgm:cxn modelId="{3D311E66-4024-A248-8BD1-CB33D6F33330}" type="presParOf" srcId="{275E5A2A-FD55-B04C-BE3B-96126EC6F5FF}" destId="{358775D3-0E10-F045-A8BC-19ABEE79080B}" srcOrd="0" destOrd="0" presId="urn:microsoft.com/office/officeart/2005/8/layout/hierarchy2"/>
    <dgm:cxn modelId="{6FE9CFB1-25FB-384B-9892-2F60AE1211B4}" type="presParOf" srcId="{9466B237-15E5-2648-8127-857ADA1C7074}" destId="{9534623B-A9FA-7649-A284-6A5F0E4A21AE}" srcOrd="1" destOrd="0" presId="urn:microsoft.com/office/officeart/2005/8/layout/hierarchy2"/>
    <dgm:cxn modelId="{9EF4FA15-9C33-7D45-B5C8-8A37DC458B25}" type="presParOf" srcId="{9534623B-A9FA-7649-A284-6A5F0E4A21AE}" destId="{AA75E90E-33DA-2647-B75E-BF279193D0D3}" srcOrd="0" destOrd="0" presId="urn:microsoft.com/office/officeart/2005/8/layout/hierarchy2"/>
    <dgm:cxn modelId="{70BF1712-5231-CE4F-A57F-D7A8399E7B31}" type="presParOf" srcId="{9534623B-A9FA-7649-A284-6A5F0E4A21AE}" destId="{C58137C2-1AAD-F64B-860B-11C0755953D5}" srcOrd="1" destOrd="0" presId="urn:microsoft.com/office/officeart/2005/8/layout/hierarchy2"/>
    <dgm:cxn modelId="{B49C611F-4616-8741-A679-40D6F3CE2369}" type="presParOf" srcId="{C58137C2-1AAD-F64B-860B-11C0755953D5}" destId="{12062ECE-7D2C-4A4B-9315-96F4658CED4A}" srcOrd="0" destOrd="0" presId="urn:microsoft.com/office/officeart/2005/8/layout/hierarchy2"/>
    <dgm:cxn modelId="{AAF5D0C1-AABD-454A-B754-9AC3F7A1D2D3}" type="presParOf" srcId="{12062ECE-7D2C-4A4B-9315-96F4658CED4A}" destId="{C9136231-19EF-2646-8C21-26190AE6CF15}" srcOrd="0" destOrd="0" presId="urn:microsoft.com/office/officeart/2005/8/layout/hierarchy2"/>
    <dgm:cxn modelId="{8EA28338-2802-6D4E-9313-8DDD231AFC64}" type="presParOf" srcId="{C58137C2-1AAD-F64B-860B-11C0755953D5}" destId="{3E71C350-BDBE-0E48-87D2-163F80595A61}" srcOrd="1" destOrd="0" presId="urn:microsoft.com/office/officeart/2005/8/layout/hierarchy2"/>
    <dgm:cxn modelId="{CD3464C2-B46E-EE45-8FFC-670BDA5069CC}" type="presParOf" srcId="{3E71C350-BDBE-0E48-87D2-163F80595A61}" destId="{69D4F33D-5658-A54D-9D20-CB7A39291D96}" srcOrd="0" destOrd="0" presId="urn:microsoft.com/office/officeart/2005/8/layout/hierarchy2"/>
    <dgm:cxn modelId="{453052BA-AD19-3347-89C0-3A7C20B87FAF}" type="presParOf" srcId="{3E71C350-BDBE-0E48-87D2-163F80595A61}" destId="{E1F428D6-0F85-2D43-A0DF-0CF4125C3A3F}" srcOrd="1" destOrd="0" presId="urn:microsoft.com/office/officeart/2005/8/layout/hierarchy2"/>
    <dgm:cxn modelId="{7C6F0FC2-F73D-5540-B9E1-DD9A697B2A74}" type="presParOf" srcId="{C58137C2-1AAD-F64B-860B-11C0755953D5}" destId="{B2CAAF0F-A3D5-3E49-B3CF-E7A24FD8FA66}" srcOrd="2" destOrd="0" presId="urn:microsoft.com/office/officeart/2005/8/layout/hierarchy2"/>
    <dgm:cxn modelId="{7AD81844-0686-FB4F-A6C9-B808B3B3BD18}" type="presParOf" srcId="{B2CAAF0F-A3D5-3E49-B3CF-E7A24FD8FA66}" destId="{CA5EF79B-B43A-0945-B9B7-308F58D2DF06}" srcOrd="0" destOrd="0" presId="urn:microsoft.com/office/officeart/2005/8/layout/hierarchy2"/>
    <dgm:cxn modelId="{BAAECE33-D342-A34B-9B8C-83DE88632B0A}" type="presParOf" srcId="{C58137C2-1AAD-F64B-860B-11C0755953D5}" destId="{072D47F9-9757-EB43-99B6-D24A726A6225}" srcOrd="3" destOrd="0" presId="urn:microsoft.com/office/officeart/2005/8/layout/hierarchy2"/>
    <dgm:cxn modelId="{1B18F6A3-9C7D-CB4D-809C-6CEAC223443D}" type="presParOf" srcId="{072D47F9-9757-EB43-99B6-D24A726A6225}" destId="{D5146A62-4313-354E-BF35-83579F8C6614}" srcOrd="0" destOrd="0" presId="urn:microsoft.com/office/officeart/2005/8/layout/hierarchy2"/>
    <dgm:cxn modelId="{510991C1-AF9E-5D49-B496-952D9A701905}" type="presParOf" srcId="{072D47F9-9757-EB43-99B6-D24A726A6225}" destId="{4B33DF1E-F30B-4546-B610-3B64F92DC7AA}" srcOrd="1" destOrd="0" presId="urn:microsoft.com/office/officeart/2005/8/layout/hierarchy2"/>
    <dgm:cxn modelId="{0AC70773-C435-7943-AA84-7D302E21BADC}" type="presParOf" srcId="{C58137C2-1AAD-F64B-860B-11C0755953D5}" destId="{24725E51-2557-8142-B65E-0CB491D23B70}" srcOrd="4" destOrd="0" presId="urn:microsoft.com/office/officeart/2005/8/layout/hierarchy2"/>
    <dgm:cxn modelId="{FE11F365-1FFC-0D4F-B183-A6FE6EDC0524}" type="presParOf" srcId="{24725E51-2557-8142-B65E-0CB491D23B70}" destId="{3EFD95FA-D17A-3B46-AA97-28630AA12375}" srcOrd="0" destOrd="0" presId="urn:microsoft.com/office/officeart/2005/8/layout/hierarchy2"/>
    <dgm:cxn modelId="{B75D2D03-77A8-A94A-9486-B215A6A51C10}" type="presParOf" srcId="{C58137C2-1AAD-F64B-860B-11C0755953D5}" destId="{7715BEC1-DAC4-5A4A-A4DD-31DE97C1BCFA}" srcOrd="5" destOrd="0" presId="urn:microsoft.com/office/officeart/2005/8/layout/hierarchy2"/>
    <dgm:cxn modelId="{B30CF60F-5904-5549-9740-B1D798F5A9D0}" type="presParOf" srcId="{7715BEC1-DAC4-5A4A-A4DD-31DE97C1BCFA}" destId="{FB6AB682-AE73-8648-A588-845B2E88A2E6}" srcOrd="0" destOrd="0" presId="urn:microsoft.com/office/officeart/2005/8/layout/hierarchy2"/>
    <dgm:cxn modelId="{E6E7AD3B-B95D-1147-AE95-746E2ACF86AE}" type="presParOf" srcId="{7715BEC1-DAC4-5A4A-A4DD-31DE97C1BCFA}" destId="{7503E183-CF44-C84D-95C5-BEEF001D3FF8}" srcOrd="1" destOrd="0" presId="urn:microsoft.com/office/officeart/2005/8/layout/hierarchy2"/>
    <dgm:cxn modelId="{2686C5C6-E90F-AE49-AFB4-06CC93D9C740}" type="presParOf" srcId="{C58137C2-1AAD-F64B-860B-11C0755953D5}" destId="{4D75F6EE-A14E-734E-AF6C-16CC66F4ED88}" srcOrd="6" destOrd="0" presId="urn:microsoft.com/office/officeart/2005/8/layout/hierarchy2"/>
    <dgm:cxn modelId="{08E24E04-C074-CD46-A3E6-5FECD1C0F731}" type="presParOf" srcId="{4D75F6EE-A14E-734E-AF6C-16CC66F4ED88}" destId="{C32C0948-28DC-E04A-AD0F-313B7B2EA481}" srcOrd="0" destOrd="0" presId="urn:microsoft.com/office/officeart/2005/8/layout/hierarchy2"/>
    <dgm:cxn modelId="{CA23D99F-A3CB-0D4B-9225-6CC8E1850DEC}" type="presParOf" srcId="{C58137C2-1AAD-F64B-860B-11C0755953D5}" destId="{9439EBC6-30AF-4B4E-9E58-284FA1452C51}" srcOrd="7" destOrd="0" presId="urn:microsoft.com/office/officeart/2005/8/layout/hierarchy2"/>
    <dgm:cxn modelId="{52A93CE2-1624-5B4C-B398-08FB8DB19CE2}" type="presParOf" srcId="{9439EBC6-30AF-4B4E-9E58-284FA1452C51}" destId="{94284766-D2A3-8E46-9CA5-1CC052FEF659}" srcOrd="0" destOrd="0" presId="urn:microsoft.com/office/officeart/2005/8/layout/hierarchy2"/>
    <dgm:cxn modelId="{FB4CBE64-0157-2D40-8320-B7C6895A7EA4}" type="presParOf" srcId="{9439EBC6-30AF-4B4E-9E58-284FA1452C51}" destId="{79BC8FD5-4A88-3149-A859-F27AAA59829E}" srcOrd="1" destOrd="0" presId="urn:microsoft.com/office/officeart/2005/8/layout/hierarchy2"/>
    <dgm:cxn modelId="{4E20A753-44F3-2F47-A8AB-AE843E144633}" type="presParOf" srcId="{C58137C2-1AAD-F64B-860B-11C0755953D5}" destId="{313C67F4-989A-1242-A8F3-383C1C7B5680}" srcOrd="8" destOrd="0" presId="urn:microsoft.com/office/officeart/2005/8/layout/hierarchy2"/>
    <dgm:cxn modelId="{59012103-BBD5-C041-8C03-B607A57F2E1E}" type="presParOf" srcId="{313C67F4-989A-1242-A8F3-383C1C7B5680}" destId="{E20FD095-D587-6044-A093-CEA85D674DE9}" srcOrd="0" destOrd="0" presId="urn:microsoft.com/office/officeart/2005/8/layout/hierarchy2"/>
    <dgm:cxn modelId="{1A0D18F0-A2D5-6D49-A5B7-4FAC642195B3}" type="presParOf" srcId="{C58137C2-1AAD-F64B-860B-11C0755953D5}" destId="{184C4C7B-2414-6540-A02A-F622C23C59B0}" srcOrd="9" destOrd="0" presId="urn:microsoft.com/office/officeart/2005/8/layout/hierarchy2"/>
    <dgm:cxn modelId="{3D401A02-95DC-664A-BFEF-A1265F0F62A3}" type="presParOf" srcId="{184C4C7B-2414-6540-A02A-F622C23C59B0}" destId="{DCF297C1-B659-9840-A1F3-1F5982E0635B}" srcOrd="0" destOrd="0" presId="urn:microsoft.com/office/officeart/2005/8/layout/hierarchy2"/>
    <dgm:cxn modelId="{6143C5D9-0443-6146-966A-5A504D02F746}" type="presParOf" srcId="{184C4C7B-2414-6540-A02A-F622C23C59B0}" destId="{96F6B1DA-63E4-8746-911E-B30DA155C8E3}" srcOrd="1" destOrd="0" presId="urn:microsoft.com/office/officeart/2005/8/layout/hierarchy2"/>
    <dgm:cxn modelId="{E0A3E396-DCF0-9548-BF16-6501F453FEFE}" type="presParOf" srcId="{9466B237-15E5-2648-8127-857ADA1C7074}" destId="{5B5482A4-E8A5-3A49-81E7-4AA3D8D6FC3A}" srcOrd="2" destOrd="0" presId="urn:microsoft.com/office/officeart/2005/8/layout/hierarchy2"/>
    <dgm:cxn modelId="{0762CBB6-148A-B847-88A9-B4BF61643FB5}" type="presParOf" srcId="{5B5482A4-E8A5-3A49-81E7-4AA3D8D6FC3A}" destId="{E4070FE7-CD80-BB45-9ACD-FC6E85FD9D1E}" srcOrd="0" destOrd="0" presId="urn:microsoft.com/office/officeart/2005/8/layout/hierarchy2"/>
    <dgm:cxn modelId="{D602F052-B314-2942-A350-691CC10E8251}" type="presParOf" srcId="{9466B237-15E5-2648-8127-857ADA1C7074}" destId="{FF4D2CA4-D66C-2B4E-8FB0-1BF868128CA8}" srcOrd="3" destOrd="0" presId="urn:microsoft.com/office/officeart/2005/8/layout/hierarchy2"/>
    <dgm:cxn modelId="{C98AD1DC-6BD4-684A-B608-FA2183FAA47E}" type="presParOf" srcId="{FF4D2CA4-D66C-2B4E-8FB0-1BF868128CA8}" destId="{AB448538-6C3E-454A-9E9B-C7937EFE5C56}" srcOrd="0" destOrd="0" presId="urn:microsoft.com/office/officeart/2005/8/layout/hierarchy2"/>
    <dgm:cxn modelId="{FD33F6A8-7D0E-9849-A65F-AFB3BAB36381}" type="presParOf" srcId="{FF4D2CA4-D66C-2B4E-8FB0-1BF868128CA8}" destId="{407A3241-8F1A-FD49-99C2-FEE201EF9770}" srcOrd="1" destOrd="0" presId="urn:microsoft.com/office/officeart/2005/8/layout/hierarchy2"/>
    <dgm:cxn modelId="{355BF814-8A35-E449-917A-DEBBD2E4923C}" type="presParOf" srcId="{407A3241-8F1A-FD49-99C2-FEE201EF9770}" destId="{781565CD-B6A1-5E42-B041-DEF6C4F45B6A}" srcOrd="0" destOrd="0" presId="urn:microsoft.com/office/officeart/2005/8/layout/hierarchy2"/>
    <dgm:cxn modelId="{D8993408-0523-F248-952D-7E00FB17E5FB}" type="presParOf" srcId="{781565CD-B6A1-5E42-B041-DEF6C4F45B6A}" destId="{E743FC0D-2E28-B148-90F5-C529458780C9}" srcOrd="0" destOrd="0" presId="urn:microsoft.com/office/officeart/2005/8/layout/hierarchy2"/>
    <dgm:cxn modelId="{B624886D-D5E9-A148-8960-BEB111010466}" type="presParOf" srcId="{407A3241-8F1A-FD49-99C2-FEE201EF9770}" destId="{43C0DB6B-15BA-9A4A-A559-560B95CA99CA}" srcOrd="1" destOrd="0" presId="urn:microsoft.com/office/officeart/2005/8/layout/hierarchy2"/>
    <dgm:cxn modelId="{4B39AC8D-8BAF-5B47-BEE5-54C0520C02B9}" type="presParOf" srcId="{43C0DB6B-15BA-9A4A-A559-560B95CA99CA}" destId="{64861FCD-34C8-2740-9A92-092BC815C7B0}" srcOrd="0" destOrd="0" presId="urn:microsoft.com/office/officeart/2005/8/layout/hierarchy2"/>
    <dgm:cxn modelId="{D017F713-FFEA-CE40-AA1F-A807693B3AE1}" type="presParOf" srcId="{43C0DB6B-15BA-9A4A-A559-560B95CA99CA}" destId="{9F0ED1D6-4989-724A-9358-BF81320AC4CB}" srcOrd="1" destOrd="0" presId="urn:microsoft.com/office/officeart/2005/8/layout/hierarchy2"/>
    <dgm:cxn modelId="{1FFD3C63-706D-174F-943E-AFD5B28A83EC}" type="presParOf" srcId="{407A3241-8F1A-FD49-99C2-FEE201EF9770}" destId="{D4470004-A27C-034F-BB70-FC8647994498}" srcOrd="2" destOrd="0" presId="urn:microsoft.com/office/officeart/2005/8/layout/hierarchy2"/>
    <dgm:cxn modelId="{5EFBFDBD-A66B-824C-A951-49E11B591658}" type="presParOf" srcId="{D4470004-A27C-034F-BB70-FC8647994498}" destId="{A0A835D4-382F-0B4F-AFC3-42D742BAD291}" srcOrd="0" destOrd="0" presId="urn:microsoft.com/office/officeart/2005/8/layout/hierarchy2"/>
    <dgm:cxn modelId="{E39CAF0A-B690-CE42-977D-CAB6ACC8D296}" type="presParOf" srcId="{407A3241-8F1A-FD49-99C2-FEE201EF9770}" destId="{D1CB9AAF-9CE1-254A-8B61-55D0EE6C15AF}" srcOrd="3" destOrd="0" presId="urn:microsoft.com/office/officeart/2005/8/layout/hierarchy2"/>
    <dgm:cxn modelId="{50241FDA-1C99-1546-BC0D-4498E419D0A5}" type="presParOf" srcId="{D1CB9AAF-9CE1-254A-8B61-55D0EE6C15AF}" destId="{6A511DC3-31CC-5A40-AFC9-07EC0CB6AB4D}" srcOrd="0" destOrd="0" presId="urn:microsoft.com/office/officeart/2005/8/layout/hierarchy2"/>
    <dgm:cxn modelId="{B1408F9E-5B05-6143-AD06-C016B4534C91}" type="presParOf" srcId="{D1CB9AAF-9CE1-254A-8B61-55D0EE6C15AF}" destId="{A4AEDAF9-68D2-F949-937D-32BD3BB1B6E4}" srcOrd="1" destOrd="0" presId="urn:microsoft.com/office/officeart/2005/8/layout/hierarchy2"/>
    <dgm:cxn modelId="{75AB896B-DFD1-8F43-8933-8FEFDB968549}" type="presParOf" srcId="{407A3241-8F1A-FD49-99C2-FEE201EF9770}" destId="{C27C7219-346C-B346-A67F-1BE79D199B0D}" srcOrd="4" destOrd="0" presId="urn:microsoft.com/office/officeart/2005/8/layout/hierarchy2"/>
    <dgm:cxn modelId="{E90FB13C-382D-D248-9A50-C82E5FC31B12}" type="presParOf" srcId="{C27C7219-346C-B346-A67F-1BE79D199B0D}" destId="{99E12D49-546E-5542-BDB4-75C289E5A809}" srcOrd="0" destOrd="0" presId="urn:microsoft.com/office/officeart/2005/8/layout/hierarchy2"/>
    <dgm:cxn modelId="{5A579655-3648-9348-B256-F2F42718D0B9}" type="presParOf" srcId="{407A3241-8F1A-FD49-99C2-FEE201EF9770}" destId="{3EEA41F6-010C-6D4D-9D4C-5F645BC4518D}" srcOrd="5" destOrd="0" presId="urn:microsoft.com/office/officeart/2005/8/layout/hierarchy2"/>
    <dgm:cxn modelId="{19682CC4-8E43-304B-BFEC-582CD662BDB1}" type="presParOf" srcId="{3EEA41F6-010C-6D4D-9D4C-5F645BC4518D}" destId="{E2E7344D-4402-6843-967D-692431135F4B}" srcOrd="0" destOrd="0" presId="urn:microsoft.com/office/officeart/2005/8/layout/hierarchy2"/>
    <dgm:cxn modelId="{D6E22D1C-7816-CC4D-88D4-775D63BE4E0C}" type="presParOf" srcId="{3EEA41F6-010C-6D4D-9D4C-5F645BC4518D}" destId="{DBBAFCA5-1627-0140-8880-0571D3500BEA}" srcOrd="1" destOrd="0" presId="urn:microsoft.com/office/officeart/2005/8/layout/hierarchy2"/>
    <dgm:cxn modelId="{A5C42C24-790C-924D-B268-0FCDAECD9125}" type="presParOf" srcId="{407A3241-8F1A-FD49-99C2-FEE201EF9770}" destId="{7861B3C7-8749-1749-BE3B-1C7334E36F2D}" srcOrd="6" destOrd="0" presId="urn:microsoft.com/office/officeart/2005/8/layout/hierarchy2"/>
    <dgm:cxn modelId="{C0AE6460-8F23-E64B-A9FE-8E1CDB2A255B}" type="presParOf" srcId="{7861B3C7-8749-1749-BE3B-1C7334E36F2D}" destId="{0B1A4AB0-9B19-5245-B514-7F5FD6F9C88B}" srcOrd="0" destOrd="0" presId="urn:microsoft.com/office/officeart/2005/8/layout/hierarchy2"/>
    <dgm:cxn modelId="{676E814A-CB07-E245-B8FD-A09DBA63CEA5}" type="presParOf" srcId="{407A3241-8F1A-FD49-99C2-FEE201EF9770}" destId="{99C6B2EC-2E17-F842-984F-6325F5DD9F18}" srcOrd="7" destOrd="0" presId="urn:microsoft.com/office/officeart/2005/8/layout/hierarchy2"/>
    <dgm:cxn modelId="{66F7C782-3BE7-7241-98CD-9118A28DCF3C}" type="presParOf" srcId="{99C6B2EC-2E17-F842-984F-6325F5DD9F18}" destId="{C0342FB1-A016-DE4E-9355-C8B2F4939ADA}" srcOrd="0" destOrd="0" presId="urn:microsoft.com/office/officeart/2005/8/layout/hierarchy2"/>
    <dgm:cxn modelId="{F1567B35-9CFC-B94E-9DBC-4048240B756E}" type="presParOf" srcId="{99C6B2EC-2E17-F842-984F-6325F5DD9F18}" destId="{DCEE0790-028C-2941-A1B4-5FA2CB164C19}" srcOrd="1" destOrd="0" presId="urn:microsoft.com/office/officeart/2005/8/layout/hierarchy2"/>
    <dgm:cxn modelId="{21D1ADCA-0EA6-D348-87F5-46D78F190394}" type="presParOf" srcId="{407A3241-8F1A-FD49-99C2-FEE201EF9770}" destId="{782FD5FD-AA1E-3549-A1FE-3C7D556AE44C}" srcOrd="8" destOrd="0" presId="urn:microsoft.com/office/officeart/2005/8/layout/hierarchy2"/>
    <dgm:cxn modelId="{E587C9E7-0203-4140-9D08-0C18BDC494A6}" type="presParOf" srcId="{782FD5FD-AA1E-3549-A1FE-3C7D556AE44C}" destId="{28BCE62C-8A31-2B45-9666-7E47AA8E9723}" srcOrd="0" destOrd="0" presId="urn:microsoft.com/office/officeart/2005/8/layout/hierarchy2"/>
    <dgm:cxn modelId="{5F671A19-34B1-2A42-8325-F0B9FFF1D145}" type="presParOf" srcId="{407A3241-8F1A-FD49-99C2-FEE201EF9770}" destId="{283BBD06-09E5-A947-A217-7E9348AE2690}" srcOrd="9" destOrd="0" presId="urn:microsoft.com/office/officeart/2005/8/layout/hierarchy2"/>
    <dgm:cxn modelId="{DB9F4E43-3B79-9E4F-8262-90A348B25239}" type="presParOf" srcId="{283BBD06-09E5-A947-A217-7E9348AE2690}" destId="{501F587D-438A-7E43-A950-23428A187AA1}" srcOrd="0" destOrd="0" presId="urn:microsoft.com/office/officeart/2005/8/layout/hierarchy2"/>
    <dgm:cxn modelId="{5E922BE0-7487-B94E-8432-9BDF0DF9DBCF}" type="presParOf" srcId="{283BBD06-09E5-A947-A217-7E9348AE2690}" destId="{726FADD4-7B52-B64E-B21F-C29B4B858F82}" srcOrd="1" destOrd="0" presId="urn:microsoft.com/office/officeart/2005/8/layout/hierarchy2"/>
    <dgm:cxn modelId="{6AC509C0-82B3-9945-A5E0-E2BC59061920}" type="presParOf" srcId="{C189205B-C751-7D48-A654-4018922035EF}" destId="{20E422EA-7F50-5143-800A-CB89037A68AC}" srcOrd="1" destOrd="0" presId="urn:microsoft.com/office/officeart/2005/8/layout/hierarchy2"/>
    <dgm:cxn modelId="{A94487C0-ABAD-A24B-A66B-A27464753093}" type="presParOf" srcId="{20E422EA-7F50-5143-800A-CB89037A68AC}" destId="{F2813C99-724D-3A44-9DA8-5961C5DC3894}" srcOrd="0" destOrd="0" presId="urn:microsoft.com/office/officeart/2005/8/layout/hierarchy2"/>
    <dgm:cxn modelId="{71137E4B-F5F3-654D-9818-EFD9487424D1}" type="presParOf" srcId="{20E422EA-7F50-5143-800A-CB89037A68AC}" destId="{CE97F6AE-5E2D-3048-82BE-A62AA8EA68B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CD658D-BE77-40E2-9416-5CACDA6B96D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2773A63-5E8A-45A0-B84C-74BFE5876730}">
      <dgm:prSet/>
      <dgm:spPr/>
      <dgm:t>
        <a:bodyPr/>
        <a:lstStyle/>
        <a:p>
          <a:r>
            <a:rPr lang="en-US"/>
            <a:t>Organization politics</a:t>
          </a:r>
        </a:p>
      </dgm:t>
    </dgm:pt>
    <dgm:pt modelId="{BE2B69B7-0EAD-4741-93C6-B831B095096E}" type="parTrans" cxnId="{EDCC384F-4388-4404-ADE8-CC18C2F0158E}">
      <dgm:prSet/>
      <dgm:spPr/>
      <dgm:t>
        <a:bodyPr/>
        <a:lstStyle/>
        <a:p>
          <a:endParaRPr lang="en-US"/>
        </a:p>
      </dgm:t>
    </dgm:pt>
    <dgm:pt modelId="{139C59E5-F4D5-423B-8C42-6C7AC8C26924}" type="sibTrans" cxnId="{EDCC384F-4388-4404-ADE8-CC18C2F0158E}">
      <dgm:prSet/>
      <dgm:spPr/>
      <dgm:t>
        <a:bodyPr/>
        <a:lstStyle/>
        <a:p>
          <a:endParaRPr lang="en-US"/>
        </a:p>
      </dgm:t>
    </dgm:pt>
    <dgm:pt modelId="{6B890C91-0685-4D50-92A1-58DB80B64175}">
      <dgm:prSet/>
      <dgm:spPr/>
      <dgm:t>
        <a:bodyPr/>
        <a:lstStyle/>
        <a:p>
          <a:r>
            <a:rPr lang="en-US"/>
            <a:t>Organization culture</a:t>
          </a:r>
        </a:p>
      </dgm:t>
    </dgm:pt>
    <dgm:pt modelId="{99EA8F71-2840-42F2-A2FB-BE10FCA7A839}" type="parTrans" cxnId="{60C4D0B9-8E5E-4932-AAC8-795A72B1342A}">
      <dgm:prSet/>
      <dgm:spPr/>
      <dgm:t>
        <a:bodyPr/>
        <a:lstStyle/>
        <a:p>
          <a:endParaRPr lang="en-US"/>
        </a:p>
      </dgm:t>
    </dgm:pt>
    <dgm:pt modelId="{69A42B64-CB9E-4A5E-8D29-58ACAD28EAF3}" type="sibTrans" cxnId="{60C4D0B9-8E5E-4932-AAC8-795A72B1342A}">
      <dgm:prSet/>
      <dgm:spPr/>
      <dgm:t>
        <a:bodyPr/>
        <a:lstStyle/>
        <a:p>
          <a:endParaRPr lang="en-US"/>
        </a:p>
      </dgm:t>
    </dgm:pt>
    <dgm:pt modelId="{35333CBA-F327-4BCC-8C2F-8AE3FA024270}">
      <dgm:prSet/>
      <dgm:spPr/>
      <dgm:t>
        <a:bodyPr/>
        <a:lstStyle/>
        <a:p>
          <a:r>
            <a:rPr lang="en-US"/>
            <a:t>Organization environment </a:t>
          </a:r>
        </a:p>
      </dgm:t>
    </dgm:pt>
    <dgm:pt modelId="{43AAE6D9-9ADF-4D51-A7E2-B9432A4D955C}" type="parTrans" cxnId="{6CFE7142-01FC-4E49-AFC7-42504727520B}">
      <dgm:prSet/>
      <dgm:spPr/>
      <dgm:t>
        <a:bodyPr/>
        <a:lstStyle/>
        <a:p>
          <a:endParaRPr lang="en-US"/>
        </a:p>
      </dgm:t>
    </dgm:pt>
    <dgm:pt modelId="{B64B2ED8-0F5F-4EAE-8486-329D62C38315}" type="sibTrans" cxnId="{6CFE7142-01FC-4E49-AFC7-42504727520B}">
      <dgm:prSet/>
      <dgm:spPr/>
      <dgm:t>
        <a:bodyPr/>
        <a:lstStyle/>
        <a:p>
          <a:endParaRPr lang="en-US"/>
        </a:p>
      </dgm:t>
    </dgm:pt>
    <dgm:pt modelId="{6FCF151C-18C5-334A-B8FB-4590F7730B47}" type="pres">
      <dgm:prSet presAssocID="{6ECD658D-BE77-40E2-9416-5CACDA6B96D6}" presName="linear" presStyleCnt="0">
        <dgm:presLayoutVars>
          <dgm:animLvl val="lvl"/>
          <dgm:resizeHandles val="exact"/>
        </dgm:presLayoutVars>
      </dgm:prSet>
      <dgm:spPr/>
    </dgm:pt>
    <dgm:pt modelId="{272B49F5-D4E6-8446-A0DD-BDDAA2DCCA2C}" type="pres">
      <dgm:prSet presAssocID="{F2773A63-5E8A-45A0-B84C-74BFE587673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7536B68-FAB2-8844-85A5-86BF11F27BD6}" type="pres">
      <dgm:prSet presAssocID="{139C59E5-F4D5-423B-8C42-6C7AC8C26924}" presName="spacer" presStyleCnt="0"/>
      <dgm:spPr/>
    </dgm:pt>
    <dgm:pt modelId="{11FC6D29-B09F-804E-BF7E-D214CE104F7A}" type="pres">
      <dgm:prSet presAssocID="{6B890C91-0685-4D50-92A1-58DB80B6417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3BE0405-6691-8145-A7F5-8D89E2959A12}" type="pres">
      <dgm:prSet presAssocID="{69A42B64-CB9E-4A5E-8D29-58ACAD28EAF3}" presName="spacer" presStyleCnt="0"/>
      <dgm:spPr/>
    </dgm:pt>
    <dgm:pt modelId="{A70AD3E9-5A60-914C-B012-8F6F9778B2B4}" type="pres">
      <dgm:prSet presAssocID="{35333CBA-F327-4BCC-8C2F-8AE3FA02427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667B50A-218B-C541-8079-504B1EA21E21}" type="presOf" srcId="{6ECD658D-BE77-40E2-9416-5CACDA6B96D6}" destId="{6FCF151C-18C5-334A-B8FB-4590F7730B47}" srcOrd="0" destOrd="0" presId="urn:microsoft.com/office/officeart/2005/8/layout/vList2"/>
    <dgm:cxn modelId="{5656B51F-F7C4-2D45-99E4-F98DB20BDB6D}" type="presOf" srcId="{35333CBA-F327-4BCC-8C2F-8AE3FA024270}" destId="{A70AD3E9-5A60-914C-B012-8F6F9778B2B4}" srcOrd="0" destOrd="0" presId="urn:microsoft.com/office/officeart/2005/8/layout/vList2"/>
    <dgm:cxn modelId="{6CFE7142-01FC-4E49-AFC7-42504727520B}" srcId="{6ECD658D-BE77-40E2-9416-5CACDA6B96D6}" destId="{35333CBA-F327-4BCC-8C2F-8AE3FA024270}" srcOrd="2" destOrd="0" parTransId="{43AAE6D9-9ADF-4D51-A7E2-B9432A4D955C}" sibTransId="{B64B2ED8-0F5F-4EAE-8486-329D62C38315}"/>
    <dgm:cxn modelId="{EDCC384F-4388-4404-ADE8-CC18C2F0158E}" srcId="{6ECD658D-BE77-40E2-9416-5CACDA6B96D6}" destId="{F2773A63-5E8A-45A0-B84C-74BFE5876730}" srcOrd="0" destOrd="0" parTransId="{BE2B69B7-0EAD-4741-93C6-B831B095096E}" sibTransId="{139C59E5-F4D5-423B-8C42-6C7AC8C26924}"/>
    <dgm:cxn modelId="{2FC4305E-2DC3-8444-ADA8-180DE928C1A4}" type="presOf" srcId="{6B890C91-0685-4D50-92A1-58DB80B64175}" destId="{11FC6D29-B09F-804E-BF7E-D214CE104F7A}" srcOrd="0" destOrd="0" presId="urn:microsoft.com/office/officeart/2005/8/layout/vList2"/>
    <dgm:cxn modelId="{D06C1C67-BD70-9C45-9FD9-9653AD4C4D93}" type="presOf" srcId="{F2773A63-5E8A-45A0-B84C-74BFE5876730}" destId="{272B49F5-D4E6-8446-A0DD-BDDAA2DCCA2C}" srcOrd="0" destOrd="0" presId="urn:microsoft.com/office/officeart/2005/8/layout/vList2"/>
    <dgm:cxn modelId="{60C4D0B9-8E5E-4932-AAC8-795A72B1342A}" srcId="{6ECD658D-BE77-40E2-9416-5CACDA6B96D6}" destId="{6B890C91-0685-4D50-92A1-58DB80B64175}" srcOrd="1" destOrd="0" parTransId="{99EA8F71-2840-42F2-A2FB-BE10FCA7A839}" sibTransId="{69A42B64-CB9E-4A5E-8D29-58ACAD28EAF3}"/>
    <dgm:cxn modelId="{5D8D9ED1-8155-1142-9AD6-B1EDFEDEB0B1}" type="presParOf" srcId="{6FCF151C-18C5-334A-B8FB-4590F7730B47}" destId="{272B49F5-D4E6-8446-A0DD-BDDAA2DCCA2C}" srcOrd="0" destOrd="0" presId="urn:microsoft.com/office/officeart/2005/8/layout/vList2"/>
    <dgm:cxn modelId="{015E051F-1151-3543-934B-508233AE0015}" type="presParOf" srcId="{6FCF151C-18C5-334A-B8FB-4590F7730B47}" destId="{47536B68-FAB2-8844-85A5-86BF11F27BD6}" srcOrd="1" destOrd="0" presId="urn:microsoft.com/office/officeart/2005/8/layout/vList2"/>
    <dgm:cxn modelId="{1329F3AD-463A-7D49-A92D-03F589026C49}" type="presParOf" srcId="{6FCF151C-18C5-334A-B8FB-4590F7730B47}" destId="{11FC6D29-B09F-804E-BF7E-D214CE104F7A}" srcOrd="2" destOrd="0" presId="urn:microsoft.com/office/officeart/2005/8/layout/vList2"/>
    <dgm:cxn modelId="{822C6A41-7FE2-E842-B039-05E46F6400B0}" type="presParOf" srcId="{6FCF151C-18C5-334A-B8FB-4590F7730B47}" destId="{63BE0405-6691-8145-A7F5-8D89E2959A12}" srcOrd="3" destOrd="0" presId="urn:microsoft.com/office/officeart/2005/8/layout/vList2"/>
    <dgm:cxn modelId="{A14B9D12-BD20-A64A-A0E8-26AE7CD82E08}" type="presParOf" srcId="{6FCF151C-18C5-334A-B8FB-4590F7730B47}" destId="{A70AD3E9-5A60-914C-B012-8F6F9778B2B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8C98ACD-C0A9-4E3D-9307-FA2C2B903F7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AB6F154-A84B-424E-91BD-21C3FA1E514F}">
      <dgm:prSet/>
      <dgm:spPr/>
      <dgm:t>
        <a:bodyPr/>
        <a:lstStyle/>
        <a:p>
          <a:r>
            <a:rPr lang="en-US" b="1" u="sng"/>
            <a:t>To the Manager</a:t>
          </a:r>
          <a:endParaRPr lang="en-US"/>
        </a:p>
      </dgm:t>
    </dgm:pt>
    <dgm:pt modelId="{DEA4C6BE-E856-438C-9205-03EA3AD50F6D}" type="parTrans" cxnId="{842BB409-96E9-422D-99DC-98C8B3EEF344}">
      <dgm:prSet/>
      <dgm:spPr/>
      <dgm:t>
        <a:bodyPr/>
        <a:lstStyle/>
        <a:p>
          <a:endParaRPr lang="en-US"/>
        </a:p>
      </dgm:t>
    </dgm:pt>
    <dgm:pt modelId="{8E892E1A-867E-4665-813E-FE1504458FD0}" type="sibTrans" cxnId="{842BB409-96E9-422D-99DC-98C8B3EEF344}">
      <dgm:prSet/>
      <dgm:spPr/>
      <dgm:t>
        <a:bodyPr/>
        <a:lstStyle/>
        <a:p>
          <a:endParaRPr lang="en-US"/>
        </a:p>
      </dgm:t>
    </dgm:pt>
    <dgm:pt modelId="{7941D9A9-8648-47C1-B7C4-43DA4FF6B4C3}">
      <dgm:prSet/>
      <dgm:spPr/>
      <dgm:t>
        <a:bodyPr/>
        <a:lstStyle/>
        <a:p>
          <a:r>
            <a:rPr lang="en-US"/>
            <a:t>Management Information System is an implementation of the organizational systems and procedures.</a:t>
          </a:r>
        </a:p>
      </dgm:t>
    </dgm:pt>
    <dgm:pt modelId="{BBE2D83D-2371-4EF2-B96B-246877E7456F}" type="parTrans" cxnId="{8EC98452-BAA6-400E-A8DE-E76276BB9216}">
      <dgm:prSet/>
      <dgm:spPr/>
      <dgm:t>
        <a:bodyPr/>
        <a:lstStyle/>
        <a:p>
          <a:endParaRPr lang="en-US"/>
        </a:p>
      </dgm:t>
    </dgm:pt>
    <dgm:pt modelId="{AAB7D76E-2EC2-4EFB-8DFF-73A11194DF5E}" type="sibTrans" cxnId="{8EC98452-BAA6-400E-A8DE-E76276BB9216}">
      <dgm:prSet/>
      <dgm:spPr/>
      <dgm:t>
        <a:bodyPr/>
        <a:lstStyle/>
        <a:p>
          <a:endParaRPr lang="en-US"/>
        </a:p>
      </dgm:t>
    </dgm:pt>
    <dgm:pt modelId="{1ED82188-5B17-47C2-8574-BE967BF9ADB3}">
      <dgm:prSet/>
      <dgm:spPr/>
      <dgm:t>
        <a:bodyPr/>
        <a:lstStyle/>
        <a:p>
          <a:r>
            <a:rPr lang="en-US" b="1" u="sng"/>
            <a:t>To a programmer </a:t>
          </a:r>
          <a:endParaRPr lang="en-US"/>
        </a:p>
      </dgm:t>
    </dgm:pt>
    <dgm:pt modelId="{18D5DE27-9958-464A-B526-8985C3714F8D}" type="parTrans" cxnId="{76D3D5D2-75F9-4B73-8595-74EE86D155DF}">
      <dgm:prSet/>
      <dgm:spPr/>
      <dgm:t>
        <a:bodyPr/>
        <a:lstStyle/>
        <a:p>
          <a:endParaRPr lang="en-US"/>
        </a:p>
      </dgm:t>
    </dgm:pt>
    <dgm:pt modelId="{012BB70C-FF8A-4C17-923A-79F8040DFB50}" type="sibTrans" cxnId="{76D3D5D2-75F9-4B73-8595-74EE86D155DF}">
      <dgm:prSet/>
      <dgm:spPr/>
      <dgm:t>
        <a:bodyPr/>
        <a:lstStyle/>
        <a:p>
          <a:endParaRPr lang="en-US"/>
        </a:p>
      </dgm:t>
    </dgm:pt>
    <dgm:pt modelId="{E6926EB8-994D-4E24-8568-AA935BB21EE7}">
      <dgm:prSet/>
      <dgm:spPr/>
      <dgm:t>
        <a:bodyPr/>
        <a:lstStyle/>
        <a:p>
          <a:r>
            <a:rPr lang="en-US"/>
            <a:t>it is nothing but file structures and file processing</a:t>
          </a:r>
        </a:p>
      </dgm:t>
    </dgm:pt>
    <dgm:pt modelId="{66D03A79-F633-480F-A895-9A78CC500246}" type="parTrans" cxnId="{DAC78ECD-57C9-416A-A47F-462E71AAB8DA}">
      <dgm:prSet/>
      <dgm:spPr/>
      <dgm:t>
        <a:bodyPr/>
        <a:lstStyle/>
        <a:p>
          <a:endParaRPr lang="en-US"/>
        </a:p>
      </dgm:t>
    </dgm:pt>
    <dgm:pt modelId="{107F8FF5-55E2-4969-BCD9-0205A0F15CFF}" type="sibTrans" cxnId="{DAC78ECD-57C9-416A-A47F-462E71AAB8DA}">
      <dgm:prSet/>
      <dgm:spPr/>
      <dgm:t>
        <a:bodyPr/>
        <a:lstStyle/>
        <a:p>
          <a:endParaRPr lang="en-US"/>
        </a:p>
      </dgm:t>
    </dgm:pt>
    <dgm:pt modelId="{14F27EA1-71A4-034A-B320-159D51AB1EB9}" type="pres">
      <dgm:prSet presAssocID="{68C98ACD-C0A9-4E3D-9307-FA2C2B903F74}" presName="linear" presStyleCnt="0">
        <dgm:presLayoutVars>
          <dgm:animLvl val="lvl"/>
          <dgm:resizeHandles val="exact"/>
        </dgm:presLayoutVars>
      </dgm:prSet>
      <dgm:spPr/>
    </dgm:pt>
    <dgm:pt modelId="{D4926917-216A-1840-8AB7-30A1A89304AF}" type="pres">
      <dgm:prSet presAssocID="{EAB6F154-A84B-424E-91BD-21C3FA1E514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53749E6-9FAF-8D46-A5B2-8A5656C445F3}" type="pres">
      <dgm:prSet presAssocID="{EAB6F154-A84B-424E-91BD-21C3FA1E514F}" presName="childText" presStyleLbl="revTx" presStyleIdx="0" presStyleCnt="2">
        <dgm:presLayoutVars>
          <dgm:bulletEnabled val="1"/>
        </dgm:presLayoutVars>
      </dgm:prSet>
      <dgm:spPr/>
    </dgm:pt>
    <dgm:pt modelId="{93D12C1B-48E3-804C-8EF0-F05A90223BEE}" type="pres">
      <dgm:prSet presAssocID="{1ED82188-5B17-47C2-8574-BE967BF9ADB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068D460-927D-6540-AC4B-8139633756B8}" type="pres">
      <dgm:prSet presAssocID="{1ED82188-5B17-47C2-8574-BE967BF9ADB3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42BB409-96E9-422D-99DC-98C8B3EEF344}" srcId="{68C98ACD-C0A9-4E3D-9307-FA2C2B903F74}" destId="{EAB6F154-A84B-424E-91BD-21C3FA1E514F}" srcOrd="0" destOrd="0" parTransId="{DEA4C6BE-E856-438C-9205-03EA3AD50F6D}" sibTransId="{8E892E1A-867E-4665-813E-FE1504458FD0}"/>
    <dgm:cxn modelId="{5CB5DD0E-B143-714E-A3D4-E3FC132F27A5}" type="presOf" srcId="{68C98ACD-C0A9-4E3D-9307-FA2C2B903F74}" destId="{14F27EA1-71A4-034A-B320-159D51AB1EB9}" srcOrd="0" destOrd="0" presId="urn:microsoft.com/office/officeart/2005/8/layout/vList2"/>
    <dgm:cxn modelId="{437FCC41-0E50-7E4C-913A-061443E31A5C}" type="presOf" srcId="{1ED82188-5B17-47C2-8574-BE967BF9ADB3}" destId="{93D12C1B-48E3-804C-8EF0-F05A90223BEE}" srcOrd="0" destOrd="0" presId="urn:microsoft.com/office/officeart/2005/8/layout/vList2"/>
    <dgm:cxn modelId="{8EC98452-BAA6-400E-A8DE-E76276BB9216}" srcId="{EAB6F154-A84B-424E-91BD-21C3FA1E514F}" destId="{7941D9A9-8648-47C1-B7C4-43DA4FF6B4C3}" srcOrd="0" destOrd="0" parTransId="{BBE2D83D-2371-4EF2-B96B-246877E7456F}" sibTransId="{AAB7D76E-2EC2-4EFB-8DFF-73A11194DF5E}"/>
    <dgm:cxn modelId="{979EDA77-4B01-2749-ACB1-7DF68979BB02}" type="presOf" srcId="{E6926EB8-994D-4E24-8568-AA935BB21EE7}" destId="{8068D460-927D-6540-AC4B-8139633756B8}" srcOrd="0" destOrd="0" presId="urn:microsoft.com/office/officeart/2005/8/layout/vList2"/>
    <dgm:cxn modelId="{E7C80FA1-50F5-CE40-97E7-429A3DB5253B}" type="presOf" srcId="{EAB6F154-A84B-424E-91BD-21C3FA1E514F}" destId="{D4926917-216A-1840-8AB7-30A1A89304AF}" srcOrd="0" destOrd="0" presId="urn:microsoft.com/office/officeart/2005/8/layout/vList2"/>
    <dgm:cxn modelId="{DAC78ECD-57C9-416A-A47F-462E71AAB8DA}" srcId="{1ED82188-5B17-47C2-8574-BE967BF9ADB3}" destId="{E6926EB8-994D-4E24-8568-AA935BB21EE7}" srcOrd="0" destOrd="0" parTransId="{66D03A79-F633-480F-A895-9A78CC500246}" sibTransId="{107F8FF5-55E2-4969-BCD9-0205A0F15CFF}"/>
    <dgm:cxn modelId="{76D3D5D2-75F9-4B73-8595-74EE86D155DF}" srcId="{68C98ACD-C0A9-4E3D-9307-FA2C2B903F74}" destId="{1ED82188-5B17-47C2-8574-BE967BF9ADB3}" srcOrd="1" destOrd="0" parTransId="{18D5DE27-9958-464A-B526-8985C3714F8D}" sibTransId="{012BB70C-FF8A-4C17-923A-79F8040DFB50}"/>
    <dgm:cxn modelId="{8297A4E3-D625-8E43-92C8-2484BC4AF1DF}" type="presOf" srcId="{7941D9A9-8648-47C1-B7C4-43DA4FF6B4C3}" destId="{C53749E6-9FAF-8D46-A5B2-8A5656C445F3}" srcOrd="0" destOrd="0" presId="urn:microsoft.com/office/officeart/2005/8/layout/vList2"/>
    <dgm:cxn modelId="{22682AEF-BE12-3142-BC55-E2A4315E8D04}" type="presParOf" srcId="{14F27EA1-71A4-034A-B320-159D51AB1EB9}" destId="{D4926917-216A-1840-8AB7-30A1A89304AF}" srcOrd="0" destOrd="0" presId="urn:microsoft.com/office/officeart/2005/8/layout/vList2"/>
    <dgm:cxn modelId="{10594804-54E2-6645-A1D7-3C85510B92FE}" type="presParOf" srcId="{14F27EA1-71A4-034A-B320-159D51AB1EB9}" destId="{C53749E6-9FAF-8D46-A5B2-8A5656C445F3}" srcOrd="1" destOrd="0" presId="urn:microsoft.com/office/officeart/2005/8/layout/vList2"/>
    <dgm:cxn modelId="{6C9902EB-41B3-0C41-AE12-45450534E4B3}" type="presParOf" srcId="{14F27EA1-71A4-034A-B320-159D51AB1EB9}" destId="{93D12C1B-48E3-804C-8EF0-F05A90223BEE}" srcOrd="2" destOrd="0" presId="urn:microsoft.com/office/officeart/2005/8/layout/vList2"/>
    <dgm:cxn modelId="{93E5CBED-8C9E-0543-9865-EEDD187B1B89}" type="presParOf" srcId="{14F27EA1-71A4-034A-B320-159D51AB1EB9}" destId="{8068D460-927D-6540-AC4B-8139633756B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5F71511-35D1-4430-8046-164B658CB018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A623C1D7-A9C6-4EAB-BECC-8BF8AF8E9DFD}">
      <dgm:prSet/>
      <dgm:spPr/>
      <dgm:t>
        <a:bodyPr/>
        <a:lstStyle/>
        <a:p>
          <a:pPr>
            <a:defRPr cap="all"/>
          </a:pPr>
          <a:r>
            <a:rPr lang="en-US"/>
            <a:t>Time Shifting</a:t>
          </a:r>
        </a:p>
      </dgm:t>
    </dgm:pt>
    <dgm:pt modelId="{0E91BE0D-60B3-4BD0-9A0E-5A744668559B}" type="parTrans" cxnId="{7153F1CB-A43D-4F66-95BA-9F5B0ED782E9}">
      <dgm:prSet/>
      <dgm:spPr/>
      <dgm:t>
        <a:bodyPr/>
        <a:lstStyle/>
        <a:p>
          <a:endParaRPr lang="en-US"/>
        </a:p>
      </dgm:t>
    </dgm:pt>
    <dgm:pt modelId="{B725B2F7-565E-41F9-A223-75965C863445}" type="sibTrans" cxnId="{7153F1CB-A43D-4F66-95BA-9F5B0ED782E9}">
      <dgm:prSet/>
      <dgm:spPr/>
      <dgm:t>
        <a:bodyPr/>
        <a:lstStyle/>
        <a:p>
          <a:endParaRPr lang="en-US"/>
        </a:p>
      </dgm:t>
    </dgm:pt>
    <dgm:pt modelId="{5DBB09BA-BD37-4DA0-9952-2C9936EEE6C5}">
      <dgm:prSet/>
      <dgm:spPr/>
      <dgm:t>
        <a:bodyPr/>
        <a:lstStyle/>
        <a:p>
          <a:pPr>
            <a:defRPr cap="all"/>
          </a:pPr>
          <a:r>
            <a:rPr lang="en-US"/>
            <a:t>Space shifting</a:t>
          </a:r>
        </a:p>
      </dgm:t>
    </dgm:pt>
    <dgm:pt modelId="{CCAB44F0-569F-4ACC-9285-8B47A9A6A9E0}" type="parTrans" cxnId="{2542208D-5631-404E-846A-6CB4B5258C19}">
      <dgm:prSet/>
      <dgm:spPr/>
      <dgm:t>
        <a:bodyPr/>
        <a:lstStyle/>
        <a:p>
          <a:endParaRPr lang="en-US"/>
        </a:p>
      </dgm:t>
    </dgm:pt>
    <dgm:pt modelId="{A97652A3-5958-4909-8193-4068C4B6E530}" type="sibTrans" cxnId="{2542208D-5631-404E-846A-6CB4B5258C19}">
      <dgm:prSet/>
      <dgm:spPr/>
      <dgm:t>
        <a:bodyPr/>
        <a:lstStyle/>
        <a:p>
          <a:endParaRPr lang="en-US"/>
        </a:p>
      </dgm:t>
    </dgm:pt>
    <dgm:pt modelId="{DA4FC108-CF4C-42F8-BAD3-3F3103F5A8D0}" type="pres">
      <dgm:prSet presAssocID="{E5F71511-35D1-4430-8046-164B658CB018}" presName="root" presStyleCnt="0">
        <dgm:presLayoutVars>
          <dgm:dir/>
          <dgm:resizeHandles val="exact"/>
        </dgm:presLayoutVars>
      </dgm:prSet>
      <dgm:spPr/>
    </dgm:pt>
    <dgm:pt modelId="{3A84170C-9F95-49D3-8946-C180A51C47E8}" type="pres">
      <dgm:prSet presAssocID="{A623C1D7-A9C6-4EAB-BECC-8BF8AF8E9DFD}" presName="compNode" presStyleCnt="0"/>
      <dgm:spPr/>
    </dgm:pt>
    <dgm:pt modelId="{EEC565A4-4DD7-4B30-854A-F284FD2FE12B}" type="pres">
      <dgm:prSet presAssocID="{A623C1D7-A9C6-4EAB-BECC-8BF8AF8E9DFD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5E2CCC7B-05D4-45F8-9F1E-E50966414E65}" type="pres">
      <dgm:prSet presAssocID="{A623C1D7-A9C6-4EAB-BECC-8BF8AF8E9DF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2E8B894E-E8B3-4520-A35F-3A9F7E940DC2}" type="pres">
      <dgm:prSet presAssocID="{A623C1D7-A9C6-4EAB-BECC-8BF8AF8E9DFD}" presName="spaceRect" presStyleCnt="0"/>
      <dgm:spPr/>
    </dgm:pt>
    <dgm:pt modelId="{6DD9C15B-CD59-44D8-BC3D-F10E08DB20DB}" type="pres">
      <dgm:prSet presAssocID="{A623C1D7-A9C6-4EAB-BECC-8BF8AF8E9DFD}" presName="textRect" presStyleLbl="revTx" presStyleIdx="0" presStyleCnt="2">
        <dgm:presLayoutVars>
          <dgm:chMax val="1"/>
          <dgm:chPref val="1"/>
        </dgm:presLayoutVars>
      </dgm:prSet>
      <dgm:spPr/>
    </dgm:pt>
    <dgm:pt modelId="{6514D46E-BB92-4FC6-A4D4-949C0DD48ACB}" type="pres">
      <dgm:prSet presAssocID="{B725B2F7-565E-41F9-A223-75965C863445}" presName="sibTrans" presStyleCnt="0"/>
      <dgm:spPr/>
    </dgm:pt>
    <dgm:pt modelId="{3D1B8893-30DC-42B0-8078-0FBD5F5A37B0}" type="pres">
      <dgm:prSet presAssocID="{5DBB09BA-BD37-4DA0-9952-2C9936EEE6C5}" presName="compNode" presStyleCnt="0"/>
      <dgm:spPr/>
    </dgm:pt>
    <dgm:pt modelId="{CF9BC93B-D9E1-4668-8860-70DB3F023347}" type="pres">
      <dgm:prSet presAssocID="{5DBB09BA-BD37-4DA0-9952-2C9936EEE6C5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153C83FD-9D54-4DF6-9963-7E0FA0201FC3}" type="pres">
      <dgm:prSet presAssocID="{5DBB09BA-BD37-4DA0-9952-2C9936EEE6C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cket"/>
        </a:ext>
      </dgm:extLst>
    </dgm:pt>
    <dgm:pt modelId="{85240C6E-38C4-4C41-90E4-11474E101BCC}" type="pres">
      <dgm:prSet presAssocID="{5DBB09BA-BD37-4DA0-9952-2C9936EEE6C5}" presName="spaceRect" presStyleCnt="0"/>
      <dgm:spPr/>
    </dgm:pt>
    <dgm:pt modelId="{E5245428-1B46-4C50-9854-07FC7220E7E0}" type="pres">
      <dgm:prSet presAssocID="{5DBB09BA-BD37-4DA0-9952-2C9936EEE6C5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BAF9DA3F-B23A-4772-8DD2-2B479A7C4000}" type="presOf" srcId="{5DBB09BA-BD37-4DA0-9952-2C9936EEE6C5}" destId="{E5245428-1B46-4C50-9854-07FC7220E7E0}" srcOrd="0" destOrd="0" presId="urn:microsoft.com/office/officeart/2018/5/layout/IconLeafLabelList"/>
    <dgm:cxn modelId="{8068D944-553D-499E-A95B-BCA13153030A}" type="presOf" srcId="{E5F71511-35D1-4430-8046-164B658CB018}" destId="{DA4FC108-CF4C-42F8-BAD3-3F3103F5A8D0}" srcOrd="0" destOrd="0" presId="urn:microsoft.com/office/officeart/2018/5/layout/IconLeafLabelList"/>
    <dgm:cxn modelId="{985C5F58-FB04-40DA-B957-1C46DC7969C5}" type="presOf" srcId="{A623C1D7-A9C6-4EAB-BECC-8BF8AF8E9DFD}" destId="{6DD9C15B-CD59-44D8-BC3D-F10E08DB20DB}" srcOrd="0" destOrd="0" presId="urn:microsoft.com/office/officeart/2018/5/layout/IconLeafLabelList"/>
    <dgm:cxn modelId="{2542208D-5631-404E-846A-6CB4B5258C19}" srcId="{E5F71511-35D1-4430-8046-164B658CB018}" destId="{5DBB09BA-BD37-4DA0-9952-2C9936EEE6C5}" srcOrd="1" destOrd="0" parTransId="{CCAB44F0-569F-4ACC-9285-8B47A9A6A9E0}" sibTransId="{A97652A3-5958-4909-8193-4068C4B6E530}"/>
    <dgm:cxn modelId="{7153F1CB-A43D-4F66-95BA-9F5B0ED782E9}" srcId="{E5F71511-35D1-4430-8046-164B658CB018}" destId="{A623C1D7-A9C6-4EAB-BECC-8BF8AF8E9DFD}" srcOrd="0" destOrd="0" parTransId="{0E91BE0D-60B3-4BD0-9A0E-5A744668559B}" sibTransId="{B725B2F7-565E-41F9-A223-75965C863445}"/>
    <dgm:cxn modelId="{09DFB770-AA92-4ADB-AB67-740B67398CB3}" type="presParOf" srcId="{DA4FC108-CF4C-42F8-BAD3-3F3103F5A8D0}" destId="{3A84170C-9F95-49D3-8946-C180A51C47E8}" srcOrd="0" destOrd="0" presId="urn:microsoft.com/office/officeart/2018/5/layout/IconLeafLabelList"/>
    <dgm:cxn modelId="{9475C1E2-2E97-45EC-9AA6-1237AD066544}" type="presParOf" srcId="{3A84170C-9F95-49D3-8946-C180A51C47E8}" destId="{EEC565A4-4DD7-4B30-854A-F284FD2FE12B}" srcOrd="0" destOrd="0" presId="urn:microsoft.com/office/officeart/2018/5/layout/IconLeafLabelList"/>
    <dgm:cxn modelId="{100EC510-5C83-4CE4-ACAD-378C4F6912CA}" type="presParOf" srcId="{3A84170C-9F95-49D3-8946-C180A51C47E8}" destId="{5E2CCC7B-05D4-45F8-9F1E-E50966414E65}" srcOrd="1" destOrd="0" presId="urn:microsoft.com/office/officeart/2018/5/layout/IconLeafLabelList"/>
    <dgm:cxn modelId="{6E97D3FD-4951-4083-B43F-9D285F9452BD}" type="presParOf" srcId="{3A84170C-9F95-49D3-8946-C180A51C47E8}" destId="{2E8B894E-E8B3-4520-A35F-3A9F7E940DC2}" srcOrd="2" destOrd="0" presId="urn:microsoft.com/office/officeart/2018/5/layout/IconLeafLabelList"/>
    <dgm:cxn modelId="{455B5092-AD86-4666-8FF5-882B5356E6A5}" type="presParOf" srcId="{3A84170C-9F95-49D3-8946-C180A51C47E8}" destId="{6DD9C15B-CD59-44D8-BC3D-F10E08DB20DB}" srcOrd="3" destOrd="0" presId="urn:microsoft.com/office/officeart/2018/5/layout/IconLeafLabelList"/>
    <dgm:cxn modelId="{E05A3FEA-AE2D-479E-BEA5-D0065513A524}" type="presParOf" srcId="{DA4FC108-CF4C-42F8-BAD3-3F3103F5A8D0}" destId="{6514D46E-BB92-4FC6-A4D4-949C0DD48ACB}" srcOrd="1" destOrd="0" presId="urn:microsoft.com/office/officeart/2018/5/layout/IconLeafLabelList"/>
    <dgm:cxn modelId="{A1CD8549-B9AB-437D-A987-AA4E34E91AF5}" type="presParOf" srcId="{DA4FC108-CF4C-42F8-BAD3-3F3103F5A8D0}" destId="{3D1B8893-30DC-42B0-8078-0FBD5F5A37B0}" srcOrd="2" destOrd="0" presId="urn:microsoft.com/office/officeart/2018/5/layout/IconLeafLabelList"/>
    <dgm:cxn modelId="{6BC590E0-A288-4921-8ED3-5CE531240DB8}" type="presParOf" srcId="{3D1B8893-30DC-42B0-8078-0FBD5F5A37B0}" destId="{CF9BC93B-D9E1-4668-8860-70DB3F023347}" srcOrd="0" destOrd="0" presId="urn:microsoft.com/office/officeart/2018/5/layout/IconLeafLabelList"/>
    <dgm:cxn modelId="{EA1EC92F-3669-42EB-A921-8370AEAF22F5}" type="presParOf" srcId="{3D1B8893-30DC-42B0-8078-0FBD5F5A37B0}" destId="{153C83FD-9D54-4DF6-9963-7E0FA0201FC3}" srcOrd="1" destOrd="0" presId="urn:microsoft.com/office/officeart/2018/5/layout/IconLeafLabelList"/>
    <dgm:cxn modelId="{66BAC3DC-F566-407E-9796-9360EA53041F}" type="presParOf" srcId="{3D1B8893-30DC-42B0-8078-0FBD5F5A37B0}" destId="{85240C6E-38C4-4C41-90E4-11474E101BCC}" srcOrd="2" destOrd="0" presId="urn:microsoft.com/office/officeart/2018/5/layout/IconLeafLabelList"/>
    <dgm:cxn modelId="{689B60BA-1822-4F6B-9D5D-929833F9CB85}" type="presParOf" srcId="{3D1B8893-30DC-42B0-8078-0FBD5F5A37B0}" destId="{E5245428-1B46-4C50-9854-07FC7220E7E0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4CE040D-9F96-4083-9497-752EA8990F7F}" type="doc">
      <dgm:prSet loTypeId="urn:microsoft.com/office/officeart/2005/8/layout/list1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EAC73A9E-6B27-43D6-8221-A30C15516C20}">
      <dgm:prSet/>
      <dgm:spPr/>
      <dgm:t>
        <a:bodyPr/>
        <a:lstStyle/>
        <a:p>
          <a:r>
            <a:rPr lang="en-US"/>
            <a:t>Business Firm</a:t>
          </a:r>
        </a:p>
      </dgm:t>
    </dgm:pt>
    <dgm:pt modelId="{F217C856-8CCC-4381-933B-1EFC0772901A}" type="parTrans" cxnId="{8FB27839-9A8C-46C2-A9B5-D2BB0B63A05B}">
      <dgm:prSet/>
      <dgm:spPr/>
      <dgm:t>
        <a:bodyPr/>
        <a:lstStyle/>
        <a:p>
          <a:endParaRPr lang="en-US"/>
        </a:p>
      </dgm:t>
    </dgm:pt>
    <dgm:pt modelId="{18BD92A3-787F-451A-A367-18936D3D9836}" type="sibTrans" cxnId="{8FB27839-9A8C-46C2-A9B5-D2BB0B63A05B}">
      <dgm:prSet/>
      <dgm:spPr/>
      <dgm:t>
        <a:bodyPr/>
        <a:lstStyle/>
        <a:p>
          <a:endParaRPr lang="en-US"/>
        </a:p>
      </dgm:t>
    </dgm:pt>
    <dgm:pt modelId="{D359DFF1-3618-4134-9BE2-4E57EE4F2C84}">
      <dgm:prSet/>
      <dgm:spPr/>
      <dgm:t>
        <a:bodyPr/>
        <a:lstStyle/>
        <a:p>
          <a:r>
            <a:rPr lang="en-US"/>
            <a:t>Business strategic and processes</a:t>
          </a:r>
        </a:p>
      </dgm:t>
    </dgm:pt>
    <dgm:pt modelId="{EAC3A2EB-854B-4C76-B2AE-874B8F06FCB2}" type="parTrans" cxnId="{4518D193-9781-4579-AE43-89788C8C77E8}">
      <dgm:prSet/>
      <dgm:spPr/>
      <dgm:t>
        <a:bodyPr/>
        <a:lstStyle/>
        <a:p>
          <a:endParaRPr lang="en-US"/>
        </a:p>
      </dgm:t>
    </dgm:pt>
    <dgm:pt modelId="{47FBB2DF-A19C-4692-8520-6EB5F28F4FB6}" type="sibTrans" cxnId="{4518D193-9781-4579-AE43-89788C8C77E8}">
      <dgm:prSet/>
      <dgm:spPr/>
      <dgm:t>
        <a:bodyPr/>
        <a:lstStyle/>
        <a:p>
          <a:endParaRPr lang="en-US"/>
        </a:p>
      </dgm:t>
    </dgm:pt>
    <dgm:pt modelId="{C472CAB0-B7FA-4700-B38D-671471652BFE}">
      <dgm:prSet/>
      <dgm:spPr/>
      <dgm:t>
        <a:bodyPr/>
        <a:lstStyle/>
        <a:p>
          <a:r>
            <a:rPr lang="en-US"/>
            <a:t>Information System</a:t>
          </a:r>
        </a:p>
      </dgm:t>
    </dgm:pt>
    <dgm:pt modelId="{81FEE63C-9E88-4747-A937-C22F69726575}" type="parTrans" cxnId="{33B00AE1-B2D6-4356-B781-E6F404E75942}">
      <dgm:prSet/>
      <dgm:spPr/>
      <dgm:t>
        <a:bodyPr/>
        <a:lstStyle/>
        <a:p>
          <a:endParaRPr lang="en-US"/>
        </a:p>
      </dgm:t>
    </dgm:pt>
    <dgm:pt modelId="{8C1B5277-5A69-4519-AF7B-39319FF7E634}" type="sibTrans" cxnId="{33B00AE1-B2D6-4356-B781-E6F404E75942}">
      <dgm:prSet/>
      <dgm:spPr/>
      <dgm:t>
        <a:bodyPr/>
        <a:lstStyle/>
        <a:p>
          <a:endParaRPr lang="en-US"/>
        </a:p>
      </dgm:t>
    </dgm:pt>
    <dgm:pt modelId="{1F176308-7B4B-49CC-B180-46B92A363A18}">
      <dgm:prSet/>
      <dgm:spPr/>
      <dgm:t>
        <a:bodyPr/>
        <a:lstStyle/>
        <a:p>
          <a:r>
            <a:rPr lang="en-US"/>
            <a:t>Software</a:t>
          </a:r>
        </a:p>
      </dgm:t>
    </dgm:pt>
    <dgm:pt modelId="{B18523D5-58AE-4CA1-A930-58E11F80FE83}" type="parTrans" cxnId="{538993F8-0250-4EBD-94E8-B499CE8D057C}">
      <dgm:prSet/>
      <dgm:spPr/>
      <dgm:t>
        <a:bodyPr/>
        <a:lstStyle/>
        <a:p>
          <a:endParaRPr lang="en-US"/>
        </a:p>
      </dgm:t>
    </dgm:pt>
    <dgm:pt modelId="{93E7C0E4-9BB4-4731-B838-46AD4BB43C0C}" type="sibTrans" cxnId="{538993F8-0250-4EBD-94E8-B499CE8D057C}">
      <dgm:prSet/>
      <dgm:spPr/>
      <dgm:t>
        <a:bodyPr/>
        <a:lstStyle/>
        <a:p>
          <a:endParaRPr lang="en-US"/>
        </a:p>
      </dgm:t>
    </dgm:pt>
    <dgm:pt modelId="{58801FF3-D689-40D5-BE63-536FB72CF1D5}">
      <dgm:prSet/>
      <dgm:spPr/>
      <dgm:t>
        <a:bodyPr/>
        <a:lstStyle/>
        <a:p>
          <a:r>
            <a:rPr lang="en-US"/>
            <a:t>Hardware</a:t>
          </a:r>
        </a:p>
      </dgm:t>
    </dgm:pt>
    <dgm:pt modelId="{14E686EF-E4C9-4E16-B0C4-748F01DAD48F}" type="parTrans" cxnId="{EF47CAFA-FC1D-4237-9DD3-E10793CBEB8F}">
      <dgm:prSet/>
      <dgm:spPr/>
      <dgm:t>
        <a:bodyPr/>
        <a:lstStyle/>
        <a:p>
          <a:endParaRPr lang="en-US"/>
        </a:p>
      </dgm:t>
    </dgm:pt>
    <dgm:pt modelId="{9882AD13-5061-43AD-86FE-1C4DD8E5C213}" type="sibTrans" cxnId="{EF47CAFA-FC1D-4237-9DD3-E10793CBEB8F}">
      <dgm:prSet/>
      <dgm:spPr/>
      <dgm:t>
        <a:bodyPr/>
        <a:lstStyle/>
        <a:p>
          <a:endParaRPr lang="en-US"/>
        </a:p>
      </dgm:t>
    </dgm:pt>
    <dgm:pt modelId="{91FC596C-EF73-48AD-992E-323B8A9968CB}">
      <dgm:prSet/>
      <dgm:spPr/>
      <dgm:t>
        <a:bodyPr/>
        <a:lstStyle/>
        <a:p>
          <a:r>
            <a:rPr lang="en-US"/>
            <a:t>Data Management</a:t>
          </a:r>
        </a:p>
      </dgm:t>
    </dgm:pt>
    <dgm:pt modelId="{42388E9F-42BD-4ED4-8A7F-411E5F939D78}" type="parTrans" cxnId="{5C4BB1E7-A587-4AB4-81DC-AC60B5D902FE}">
      <dgm:prSet/>
      <dgm:spPr/>
      <dgm:t>
        <a:bodyPr/>
        <a:lstStyle/>
        <a:p>
          <a:endParaRPr lang="en-US"/>
        </a:p>
      </dgm:t>
    </dgm:pt>
    <dgm:pt modelId="{B5B8D7B6-52F2-45B8-A42A-BB00B15F8F81}" type="sibTrans" cxnId="{5C4BB1E7-A587-4AB4-81DC-AC60B5D902FE}">
      <dgm:prSet/>
      <dgm:spPr/>
      <dgm:t>
        <a:bodyPr/>
        <a:lstStyle/>
        <a:p>
          <a:endParaRPr lang="en-US"/>
        </a:p>
      </dgm:t>
    </dgm:pt>
    <dgm:pt modelId="{544AD711-BEAC-470F-BF04-1083A0993312}">
      <dgm:prSet/>
      <dgm:spPr/>
      <dgm:t>
        <a:bodyPr/>
        <a:lstStyle/>
        <a:p>
          <a:r>
            <a:rPr lang="en-US"/>
            <a:t>Telecommunications</a:t>
          </a:r>
        </a:p>
      </dgm:t>
    </dgm:pt>
    <dgm:pt modelId="{1AE820CF-6D33-4C8D-875B-41BA4F6FD28C}" type="parTrans" cxnId="{C939BC2E-1C65-4470-A7AD-179B9542CC5A}">
      <dgm:prSet/>
      <dgm:spPr/>
      <dgm:t>
        <a:bodyPr/>
        <a:lstStyle/>
        <a:p>
          <a:endParaRPr lang="en-US"/>
        </a:p>
      </dgm:t>
    </dgm:pt>
    <dgm:pt modelId="{B4E198D6-D6BB-401D-932C-F4E86397B6B0}" type="sibTrans" cxnId="{C939BC2E-1C65-4470-A7AD-179B9542CC5A}">
      <dgm:prSet/>
      <dgm:spPr/>
      <dgm:t>
        <a:bodyPr/>
        <a:lstStyle/>
        <a:p>
          <a:endParaRPr lang="en-US"/>
        </a:p>
      </dgm:t>
    </dgm:pt>
    <dgm:pt modelId="{6AAE45BF-F155-6841-92CC-DA4C14FE56D4}" type="pres">
      <dgm:prSet presAssocID="{A4CE040D-9F96-4083-9497-752EA8990F7F}" presName="linear" presStyleCnt="0">
        <dgm:presLayoutVars>
          <dgm:dir/>
          <dgm:animLvl val="lvl"/>
          <dgm:resizeHandles val="exact"/>
        </dgm:presLayoutVars>
      </dgm:prSet>
      <dgm:spPr/>
    </dgm:pt>
    <dgm:pt modelId="{9F93129D-B4A2-D44E-AAA8-F7D825A616ED}" type="pres">
      <dgm:prSet presAssocID="{EAC73A9E-6B27-43D6-8221-A30C15516C20}" presName="parentLin" presStyleCnt="0"/>
      <dgm:spPr/>
    </dgm:pt>
    <dgm:pt modelId="{DAF6179E-AB21-3444-841A-A18A39DAE4EA}" type="pres">
      <dgm:prSet presAssocID="{EAC73A9E-6B27-43D6-8221-A30C15516C20}" presName="parentLeftMargin" presStyleLbl="node1" presStyleIdx="0" presStyleCnt="2"/>
      <dgm:spPr/>
    </dgm:pt>
    <dgm:pt modelId="{11A08100-E956-D54A-8BD8-443F62B6392D}" type="pres">
      <dgm:prSet presAssocID="{EAC73A9E-6B27-43D6-8221-A30C15516C2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0ACD5E1-8CBD-B441-B5D0-F68F05175BF4}" type="pres">
      <dgm:prSet presAssocID="{EAC73A9E-6B27-43D6-8221-A30C15516C20}" presName="negativeSpace" presStyleCnt="0"/>
      <dgm:spPr/>
    </dgm:pt>
    <dgm:pt modelId="{D0BCCEF5-5321-3647-8156-598CB67355CA}" type="pres">
      <dgm:prSet presAssocID="{EAC73A9E-6B27-43D6-8221-A30C15516C20}" presName="childText" presStyleLbl="conFgAcc1" presStyleIdx="0" presStyleCnt="2">
        <dgm:presLayoutVars>
          <dgm:bulletEnabled val="1"/>
        </dgm:presLayoutVars>
      </dgm:prSet>
      <dgm:spPr/>
    </dgm:pt>
    <dgm:pt modelId="{654C35F2-3C9D-2548-BEB4-2AE8E0149F56}" type="pres">
      <dgm:prSet presAssocID="{18BD92A3-787F-451A-A367-18936D3D9836}" presName="spaceBetweenRectangles" presStyleCnt="0"/>
      <dgm:spPr/>
    </dgm:pt>
    <dgm:pt modelId="{1AEA3606-DCEF-1341-A48F-B62AC8770A98}" type="pres">
      <dgm:prSet presAssocID="{C472CAB0-B7FA-4700-B38D-671471652BFE}" presName="parentLin" presStyleCnt="0"/>
      <dgm:spPr/>
    </dgm:pt>
    <dgm:pt modelId="{D38493A0-4766-1840-9B02-8746F5FBCB2C}" type="pres">
      <dgm:prSet presAssocID="{C472CAB0-B7FA-4700-B38D-671471652BFE}" presName="parentLeftMargin" presStyleLbl="node1" presStyleIdx="0" presStyleCnt="2"/>
      <dgm:spPr/>
    </dgm:pt>
    <dgm:pt modelId="{C180A5F5-52F2-D149-8A81-E43DA7187422}" type="pres">
      <dgm:prSet presAssocID="{C472CAB0-B7FA-4700-B38D-671471652BF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EA0C959-0B5F-D24E-BC3F-AB65AFEA9E9D}" type="pres">
      <dgm:prSet presAssocID="{C472CAB0-B7FA-4700-B38D-671471652BFE}" presName="negativeSpace" presStyleCnt="0"/>
      <dgm:spPr/>
    </dgm:pt>
    <dgm:pt modelId="{5A11EA86-4BD9-3944-B890-94D11C54A8B6}" type="pres">
      <dgm:prSet presAssocID="{C472CAB0-B7FA-4700-B38D-671471652BF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7933D06-280F-B44D-8730-FEBA9FA596FE}" type="presOf" srcId="{C472CAB0-B7FA-4700-B38D-671471652BFE}" destId="{D38493A0-4766-1840-9B02-8746F5FBCB2C}" srcOrd="0" destOrd="0" presId="urn:microsoft.com/office/officeart/2005/8/layout/list1"/>
    <dgm:cxn modelId="{73265A08-7D23-4D42-A8B7-420F9FE0527B}" type="presOf" srcId="{C472CAB0-B7FA-4700-B38D-671471652BFE}" destId="{C180A5F5-52F2-D149-8A81-E43DA7187422}" srcOrd="1" destOrd="0" presId="urn:microsoft.com/office/officeart/2005/8/layout/list1"/>
    <dgm:cxn modelId="{347EC80D-802F-B542-BD66-C6BF131DDCDA}" type="presOf" srcId="{544AD711-BEAC-470F-BF04-1083A0993312}" destId="{5A11EA86-4BD9-3944-B890-94D11C54A8B6}" srcOrd="0" destOrd="3" presId="urn:microsoft.com/office/officeart/2005/8/layout/list1"/>
    <dgm:cxn modelId="{C939BC2E-1C65-4470-A7AD-179B9542CC5A}" srcId="{C472CAB0-B7FA-4700-B38D-671471652BFE}" destId="{544AD711-BEAC-470F-BF04-1083A0993312}" srcOrd="3" destOrd="0" parTransId="{1AE820CF-6D33-4C8D-875B-41BA4F6FD28C}" sibTransId="{B4E198D6-D6BB-401D-932C-F4E86397B6B0}"/>
    <dgm:cxn modelId="{8FB27839-9A8C-46C2-A9B5-D2BB0B63A05B}" srcId="{A4CE040D-9F96-4083-9497-752EA8990F7F}" destId="{EAC73A9E-6B27-43D6-8221-A30C15516C20}" srcOrd="0" destOrd="0" parTransId="{F217C856-8CCC-4381-933B-1EFC0772901A}" sibTransId="{18BD92A3-787F-451A-A367-18936D3D9836}"/>
    <dgm:cxn modelId="{D51F043E-7C91-124F-8E8B-ADB6899741BE}" type="presOf" srcId="{91FC596C-EF73-48AD-992E-323B8A9968CB}" destId="{5A11EA86-4BD9-3944-B890-94D11C54A8B6}" srcOrd="0" destOrd="2" presId="urn:microsoft.com/office/officeart/2005/8/layout/list1"/>
    <dgm:cxn modelId="{7A43C655-CF49-5D49-8DDC-26D67800037B}" type="presOf" srcId="{A4CE040D-9F96-4083-9497-752EA8990F7F}" destId="{6AAE45BF-F155-6841-92CC-DA4C14FE56D4}" srcOrd="0" destOrd="0" presId="urn:microsoft.com/office/officeart/2005/8/layout/list1"/>
    <dgm:cxn modelId="{44E1E15C-444A-A940-923C-C1A4AC2B29C5}" type="presOf" srcId="{58801FF3-D689-40D5-BE63-536FB72CF1D5}" destId="{5A11EA86-4BD9-3944-B890-94D11C54A8B6}" srcOrd="0" destOrd="1" presId="urn:microsoft.com/office/officeart/2005/8/layout/list1"/>
    <dgm:cxn modelId="{4211686B-0031-AA4D-8FDF-D2D074DB48D1}" type="presOf" srcId="{D359DFF1-3618-4134-9BE2-4E57EE4F2C84}" destId="{D0BCCEF5-5321-3647-8156-598CB67355CA}" srcOrd="0" destOrd="0" presId="urn:microsoft.com/office/officeart/2005/8/layout/list1"/>
    <dgm:cxn modelId="{F817F677-81D9-D842-91AD-8649E35048BE}" type="presOf" srcId="{EAC73A9E-6B27-43D6-8221-A30C15516C20}" destId="{11A08100-E956-D54A-8BD8-443F62B6392D}" srcOrd="1" destOrd="0" presId="urn:microsoft.com/office/officeart/2005/8/layout/list1"/>
    <dgm:cxn modelId="{226DC889-D5AE-FA4E-A35C-1D088A48EC02}" type="presOf" srcId="{1F176308-7B4B-49CC-B180-46B92A363A18}" destId="{5A11EA86-4BD9-3944-B890-94D11C54A8B6}" srcOrd="0" destOrd="0" presId="urn:microsoft.com/office/officeart/2005/8/layout/list1"/>
    <dgm:cxn modelId="{4518D193-9781-4579-AE43-89788C8C77E8}" srcId="{EAC73A9E-6B27-43D6-8221-A30C15516C20}" destId="{D359DFF1-3618-4134-9BE2-4E57EE4F2C84}" srcOrd="0" destOrd="0" parTransId="{EAC3A2EB-854B-4C76-B2AE-874B8F06FCB2}" sibTransId="{47FBB2DF-A19C-4692-8520-6EB5F28F4FB6}"/>
    <dgm:cxn modelId="{EEB87C9C-C3CA-0543-A3E4-DC4F556A16B1}" type="presOf" srcId="{EAC73A9E-6B27-43D6-8221-A30C15516C20}" destId="{DAF6179E-AB21-3444-841A-A18A39DAE4EA}" srcOrd="0" destOrd="0" presId="urn:microsoft.com/office/officeart/2005/8/layout/list1"/>
    <dgm:cxn modelId="{33B00AE1-B2D6-4356-B781-E6F404E75942}" srcId="{A4CE040D-9F96-4083-9497-752EA8990F7F}" destId="{C472CAB0-B7FA-4700-B38D-671471652BFE}" srcOrd="1" destOrd="0" parTransId="{81FEE63C-9E88-4747-A937-C22F69726575}" sibTransId="{8C1B5277-5A69-4519-AF7B-39319FF7E634}"/>
    <dgm:cxn modelId="{5C4BB1E7-A587-4AB4-81DC-AC60B5D902FE}" srcId="{C472CAB0-B7FA-4700-B38D-671471652BFE}" destId="{91FC596C-EF73-48AD-992E-323B8A9968CB}" srcOrd="2" destOrd="0" parTransId="{42388E9F-42BD-4ED4-8A7F-411E5F939D78}" sibTransId="{B5B8D7B6-52F2-45B8-A42A-BB00B15F8F81}"/>
    <dgm:cxn modelId="{538993F8-0250-4EBD-94E8-B499CE8D057C}" srcId="{C472CAB0-B7FA-4700-B38D-671471652BFE}" destId="{1F176308-7B4B-49CC-B180-46B92A363A18}" srcOrd="0" destOrd="0" parTransId="{B18523D5-58AE-4CA1-A930-58E11F80FE83}" sibTransId="{93E7C0E4-9BB4-4731-B838-46AD4BB43C0C}"/>
    <dgm:cxn modelId="{EF47CAFA-FC1D-4237-9DD3-E10793CBEB8F}" srcId="{C472CAB0-B7FA-4700-B38D-671471652BFE}" destId="{58801FF3-D689-40D5-BE63-536FB72CF1D5}" srcOrd="1" destOrd="0" parTransId="{14E686EF-E4C9-4E16-B0C4-748F01DAD48F}" sibTransId="{9882AD13-5061-43AD-86FE-1C4DD8E5C213}"/>
    <dgm:cxn modelId="{20703C67-4AEE-6A4E-984A-4229A1132623}" type="presParOf" srcId="{6AAE45BF-F155-6841-92CC-DA4C14FE56D4}" destId="{9F93129D-B4A2-D44E-AAA8-F7D825A616ED}" srcOrd="0" destOrd="0" presId="urn:microsoft.com/office/officeart/2005/8/layout/list1"/>
    <dgm:cxn modelId="{3B2688E4-447B-6C47-B0BE-80BEF22C6870}" type="presParOf" srcId="{9F93129D-B4A2-D44E-AAA8-F7D825A616ED}" destId="{DAF6179E-AB21-3444-841A-A18A39DAE4EA}" srcOrd="0" destOrd="0" presId="urn:microsoft.com/office/officeart/2005/8/layout/list1"/>
    <dgm:cxn modelId="{4751B135-D9CB-634F-8256-6FB30A44B889}" type="presParOf" srcId="{9F93129D-B4A2-D44E-AAA8-F7D825A616ED}" destId="{11A08100-E956-D54A-8BD8-443F62B6392D}" srcOrd="1" destOrd="0" presId="urn:microsoft.com/office/officeart/2005/8/layout/list1"/>
    <dgm:cxn modelId="{E1CF935C-2F5E-0049-9B62-94C1ADCE521B}" type="presParOf" srcId="{6AAE45BF-F155-6841-92CC-DA4C14FE56D4}" destId="{00ACD5E1-8CBD-B441-B5D0-F68F05175BF4}" srcOrd="1" destOrd="0" presId="urn:microsoft.com/office/officeart/2005/8/layout/list1"/>
    <dgm:cxn modelId="{50F0AECE-59FD-474F-8E8E-73206A73CB7F}" type="presParOf" srcId="{6AAE45BF-F155-6841-92CC-DA4C14FE56D4}" destId="{D0BCCEF5-5321-3647-8156-598CB67355CA}" srcOrd="2" destOrd="0" presId="urn:microsoft.com/office/officeart/2005/8/layout/list1"/>
    <dgm:cxn modelId="{A51A40FE-F669-9F40-B462-C493627060B3}" type="presParOf" srcId="{6AAE45BF-F155-6841-92CC-DA4C14FE56D4}" destId="{654C35F2-3C9D-2548-BEB4-2AE8E0149F56}" srcOrd="3" destOrd="0" presId="urn:microsoft.com/office/officeart/2005/8/layout/list1"/>
    <dgm:cxn modelId="{FBCADC93-FE14-C247-B032-D578F0E5FB25}" type="presParOf" srcId="{6AAE45BF-F155-6841-92CC-DA4C14FE56D4}" destId="{1AEA3606-DCEF-1341-A48F-B62AC8770A98}" srcOrd="4" destOrd="0" presId="urn:microsoft.com/office/officeart/2005/8/layout/list1"/>
    <dgm:cxn modelId="{98401F18-EC6F-9348-9944-D016648C2C4B}" type="presParOf" srcId="{1AEA3606-DCEF-1341-A48F-B62AC8770A98}" destId="{D38493A0-4766-1840-9B02-8746F5FBCB2C}" srcOrd="0" destOrd="0" presId="urn:microsoft.com/office/officeart/2005/8/layout/list1"/>
    <dgm:cxn modelId="{B04E942A-DE39-1444-94DC-6A5D875FF583}" type="presParOf" srcId="{1AEA3606-DCEF-1341-A48F-B62AC8770A98}" destId="{C180A5F5-52F2-D149-8A81-E43DA7187422}" srcOrd="1" destOrd="0" presId="urn:microsoft.com/office/officeart/2005/8/layout/list1"/>
    <dgm:cxn modelId="{BBC33C48-BB42-ED40-8717-261F240E4FD1}" type="presParOf" srcId="{6AAE45BF-F155-6841-92CC-DA4C14FE56D4}" destId="{DEA0C959-0B5F-D24E-BC3F-AB65AFEA9E9D}" srcOrd="5" destOrd="0" presId="urn:microsoft.com/office/officeart/2005/8/layout/list1"/>
    <dgm:cxn modelId="{B818D276-68CF-F545-BAF7-6BEA5D316EB1}" type="presParOf" srcId="{6AAE45BF-F155-6841-92CC-DA4C14FE56D4}" destId="{5A11EA86-4BD9-3944-B890-94D11C54A8B6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3CCC73A-EBFA-4F4B-B785-4E45D9AEBB39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C07AD71-4795-494C-A69C-0349FC82A7F7}">
      <dgm:prSet/>
      <dgm:spPr/>
      <dgm:t>
        <a:bodyPr/>
        <a:lstStyle/>
        <a:p>
          <a:pPr>
            <a:defRPr cap="all"/>
          </a:pPr>
          <a:r>
            <a:rPr lang="en-IN"/>
            <a:t>Traditional competitors </a:t>
          </a:r>
          <a:endParaRPr lang="en-US"/>
        </a:p>
      </dgm:t>
    </dgm:pt>
    <dgm:pt modelId="{17321C1F-6157-4019-8B0B-F7D5F0BDA8C5}" type="parTrans" cxnId="{5A785584-E33C-4090-B1CF-057B44D0EF6C}">
      <dgm:prSet/>
      <dgm:spPr/>
      <dgm:t>
        <a:bodyPr/>
        <a:lstStyle/>
        <a:p>
          <a:endParaRPr lang="en-US"/>
        </a:p>
      </dgm:t>
    </dgm:pt>
    <dgm:pt modelId="{91F5E5A4-77CA-4F2A-BFC6-FF91267817D0}" type="sibTrans" cxnId="{5A785584-E33C-4090-B1CF-057B44D0EF6C}">
      <dgm:prSet/>
      <dgm:spPr/>
      <dgm:t>
        <a:bodyPr/>
        <a:lstStyle/>
        <a:p>
          <a:endParaRPr lang="en-US"/>
        </a:p>
      </dgm:t>
    </dgm:pt>
    <dgm:pt modelId="{0B56ECC7-415A-4E8C-876F-C07835CBC96F}">
      <dgm:prSet/>
      <dgm:spPr/>
      <dgm:t>
        <a:bodyPr/>
        <a:lstStyle/>
        <a:p>
          <a:pPr>
            <a:defRPr cap="all"/>
          </a:pPr>
          <a:r>
            <a:rPr lang="en-IN"/>
            <a:t>New market entrants </a:t>
          </a:r>
          <a:endParaRPr lang="en-US"/>
        </a:p>
      </dgm:t>
    </dgm:pt>
    <dgm:pt modelId="{90C14D3A-EA15-4604-BF3B-B7E4AECA9764}" type="parTrans" cxnId="{97294347-8183-4E6B-9C47-0B783EEDF8C3}">
      <dgm:prSet/>
      <dgm:spPr/>
      <dgm:t>
        <a:bodyPr/>
        <a:lstStyle/>
        <a:p>
          <a:endParaRPr lang="en-US"/>
        </a:p>
      </dgm:t>
    </dgm:pt>
    <dgm:pt modelId="{EC1EAC6B-9418-4EF1-AC85-92089D612EC6}" type="sibTrans" cxnId="{97294347-8183-4E6B-9C47-0B783EEDF8C3}">
      <dgm:prSet/>
      <dgm:spPr/>
      <dgm:t>
        <a:bodyPr/>
        <a:lstStyle/>
        <a:p>
          <a:endParaRPr lang="en-US"/>
        </a:p>
      </dgm:t>
    </dgm:pt>
    <dgm:pt modelId="{8E69CC29-10BD-45D1-AD02-BDE668E7C103}">
      <dgm:prSet/>
      <dgm:spPr/>
      <dgm:t>
        <a:bodyPr/>
        <a:lstStyle/>
        <a:p>
          <a:pPr>
            <a:defRPr cap="all"/>
          </a:pPr>
          <a:r>
            <a:rPr lang="en-IN"/>
            <a:t>Substitute products and services </a:t>
          </a:r>
          <a:endParaRPr lang="en-US"/>
        </a:p>
      </dgm:t>
    </dgm:pt>
    <dgm:pt modelId="{EBF63535-2192-43B3-865B-3DA513AC7C72}" type="parTrans" cxnId="{7037F22E-134E-46B3-AB82-A4E0ACA3F3AB}">
      <dgm:prSet/>
      <dgm:spPr/>
      <dgm:t>
        <a:bodyPr/>
        <a:lstStyle/>
        <a:p>
          <a:endParaRPr lang="en-US"/>
        </a:p>
      </dgm:t>
    </dgm:pt>
    <dgm:pt modelId="{905930B3-5027-47C5-A33E-BA973B0B500B}" type="sibTrans" cxnId="{7037F22E-134E-46B3-AB82-A4E0ACA3F3AB}">
      <dgm:prSet/>
      <dgm:spPr/>
      <dgm:t>
        <a:bodyPr/>
        <a:lstStyle/>
        <a:p>
          <a:endParaRPr lang="en-US"/>
        </a:p>
      </dgm:t>
    </dgm:pt>
    <dgm:pt modelId="{6574037C-85F3-47C6-A787-70B5E88E8AE5}">
      <dgm:prSet/>
      <dgm:spPr/>
      <dgm:t>
        <a:bodyPr/>
        <a:lstStyle/>
        <a:p>
          <a:pPr>
            <a:defRPr cap="all"/>
          </a:pPr>
          <a:r>
            <a:rPr lang="en-IN"/>
            <a:t>Customers </a:t>
          </a:r>
          <a:endParaRPr lang="en-US"/>
        </a:p>
      </dgm:t>
    </dgm:pt>
    <dgm:pt modelId="{FC4AB9FD-9A9B-465A-BA86-1BD91C562F69}" type="parTrans" cxnId="{5BC68FDF-4292-4180-BC77-55B7A00A786A}">
      <dgm:prSet/>
      <dgm:spPr/>
      <dgm:t>
        <a:bodyPr/>
        <a:lstStyle/>
        <a:p>
          <a:endParaRPr lang="en-US"/>
        </a:p>
      </dgm:t>
    </dgm:pt>
    <dgm:pt modelId="{4D13B52F-BDE7-4591-AC3F-DBD09383C8B5}" type="sibTrans" cxnId="{5BC68FDF-4292-4180-BC77-55B7A00A786A}">
      <dgm:prSet/>
      <dgm:spPr/>
      <dgm:t>
        <a:bodyPr/>
        <a:lstStyle/>
        <a:p>
          <a:endParaRPr lang="en-US"/>
        </a:p>
      </dgm:t>
    </dgm:pt>
    <dgm:pt modelId="{42650B36-D454-4A5B-AAD9-4403DBFA5A86}">
      <dgm:prSet/>
      <dgm:spPr/>
      <dgm:t>
        <a:bodyPr/>
        <a:lstStyle/>
        <a:p>
          <a:pPr>
            <a:defRPr cap="all"/>
          </a:pPr>
          <a:r>
            <a:rPr lang="en-IN"/>
            <a:t>Suppliers </a:t>
          </a:r>
          <a:endParaRPr lang="en-US"/>
        </a:p>
      </dgm:t>
    </dgm:pt>
    <dgm:pt modelId="{2ADAF65A-3B4B-41A5-A2C0-733E151CE130}" type="parTrans" cxnId="{E8ED287E-0DC1-48EC-905D-AAB1B192222C}">
      <dgm:prSet/>
      <dgm:spPr/>
      <dgm:t>
        <a:bodyPr/>
        <a:lstStyle/>
        <a:p>
          <a:endParaRPr lang="en-US"/>
        </a:p>
      </dgm:t>
    </dgm:pt>
    <dgm:pt modelId="{4BD830CC-5441-46C7-A077-5950E7B4F840}" type="sibTrans" cxnId="{E8ED287E-0DC1-48EC-905D-AAB1B192222C}">
      <dgm:prSet/>
      <dgm:spPr/>
      <dgm:t>
        <a:bodyPr/>
        <a:lstStyle/>
        <a:p>
          <a:endParaRPr lang="en-US"/>
        </a:p>
      </dgm:t>
    </dgm:pt>
    <dgm:pt modelId="{66EEB187-0F4C-4D33-B3B1-951DD1B83A1F}" type="pres">
      <dgm:prSet presAssocID="{E3CCC73A-EBFA-4F4B-B785-4E45D9AEBB39}" presName="root" presStyleCnt="0">
        <dgm:presLayoutVars>
          <dgm:dir/>
          <dgm:resizeHandles val="exact"/>
        </dgm:presLayoutVars>
      </dgm:prSet>
      <dgm:spPr/>
    </dgm:pt>
    <dgm:pt modelId="{40478DE5-70D5-45BE-A5B0-4D245C464E1D}" type="pres">
      <dgm:prSet presAssocID="{EC07AD71-4795-494C-A69C-0349FC82A7F7}" presName="compNode" presStyleCnt="0"/>
      <dgm:spPr/>
    </dgm:pt>
    <dgm:pt modelId="{273CD56F-DA28-4EA0-AB76-EFD88A36C996}" type="pres">
      <dgm:prSet presAssocID="{EC07AD71-4795-494C-A69C-0349FC82A7F7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1C1FD08-AE11-49D7-994C-B632663A2CEF}" type="pres">
      <dgm:prSet presAssocID="{EC07AD71-4795-494C-A69C-0349FC82A7F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DA316A75-4CE8-40C6-91FB-39191F089CEB}" type="pres">
      <dgm:prSet presAssocID="{EC07AD71-4795-494C-A69C-0349FC82A7F7}" presName="spaceRect" presStyleCnt="0"/>
      <dgm:spPr/>
    </dgm:pt>
    <dgm:pt modelId="{9A1094D6-FA96-41CB-85F5-FF4595367B44}" type="pres">
      <dgm:prSet presAssocID="{EC07AD71-4795-494C-A69C-0349FC82A7F7}" presName="textRect" presStyleLbl="revTx" presStyleIdx="0" presStyleCnt="5">
        <dgm:presLayoutVars>
          <dgm:chMax val="1"/>
          <dgm:chPref val="1"/>
        </dgm:presLayoutVars>
      </dgm:prSet>
      <dgm:spPr/>
    </dgm:pt>
    <dgm:pt modelId="{0DC63471-AD56-4365-A3DA-59145AA68A56}" type="pres">
      <dgm:prSet presAssocID="{91F5E5A4-77CA-4F2A-BFC6-FF91267817D0}" presName="sibTrans" presStyleCnt="0"/>
      <dgm:spPr/>
    </dgm:pt>
    <dgm:pt modelId="{07178A67-54F4-43BE-8723-A68B933E85FB}" type="pres">
      <dgm:prSet presAssocID="{0B56ECC7-415A-4E8C-876F-C07835CBC96F}" presName="compNode" presStyleCnt="0"/>
      <dgm:spPr/>
    </dgm:pt>
    <dgm:pt modelId="{656D7619-1D4B-4B6B-B8D4-2A1827A663E6}" type="pres">
      <dgm:prSet presAssocID="{0B56ECC7-415A-4E8C-876F-C07835CBC96F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03F6C80D-94AD-4AEF-A51C-CEDF981D891F}" type="pres">
      <dgm:prSet presAssocID="{0B56ECC7-415A-4E8C-876F-C07835CBC96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5ABBEBD-9F03-4E13-98B6-E6AF22877D06}" type="pres">
      <dgm:prSet presAssocID="{0B56ECC7-415A-4E8C-876F-C07835CBC96F}" presName="spaceRect" presStyleCnt="0"/>
      <dgm:spPr/>
    </dgm:pt>
    <dgm:pt modelId="{A93163D8-95B9-46E1-8488-88FF8583077A}" type="pres">
      <dgm:prSet presAssocID="{0B56ECC7-415A-4E8C-876F-C07835CBC96F}" presName="textRect" presStyleLbl="revTx" presStyleIdx="1" presStyleCnt="5">
        <dgm:presLayoutVars>
          <dgm:chMax val="1"/>
          <dgm:chPref val="1"/>
        </dgm:presLayoutVars>
      </dgm:prSet>
      <dgm:spPr/>
    </dgm:pt>
    <dgm:pt modelId="{ECDA8CE8-4058-4DD5-8C3F-3F74327A9C0A}" type="pres">
      <dgm:prSet presAssocID="{EC1EAC6B-9418-4EF1-AC85-92089D612EC6}" presName="sibTrans" presStyleCnt="0"/>
      <dgm:spPr/>
    </dgm:pt>
    <dgm:pt modelId="{6D746A07-A59B-4848-A7D0-A0778A1433BC}" type="pres">
      <dgm:prSet presAssocID="{8E69CC29-10BD-45D1-AD02-BDE668E7C103}" presName="compNode" presStyleCnt="0"/>
      <dgm:spPr/>
    </dgm:pt>
    <dgm:pt modelId="{077741B9-21BE-4382-B000-949920B6F064}" type="pres">
      <dgm:prSet presAssocID="{8E69CC29-10BD-45D1-AD02-BDE668E7C103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4D7F400-1E7A-4033-84B6-01573B4CAD50}" type="pres">
      <dgm:prSet presAssocID="{8E69CC29-10BD-45D1-AD02-BDE668E7C10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8DAB84E-B6C3-439B-833E-B651177F0501}" type="pres">
      <dgm:prSet presAssocID="{8E69CC29-10BD-45D1-AD02-BDE668E7C103}" presName="spaceRect" presStyleCnt="0"/>
      <dgm:spPr/>
    </dgm:pt>
    <dgm:pt modelId="{36233B1A-6A21-4C54-ACD8-866CE3A48CC9}" type="pres">
      <dgm:prSet presAssocID="{8E69CC29-10BD-45D1-AD02-BDE668E7C103}" presName="textRect" presStyleLbl="revTx" presStyleIdx="2" presStyleCnt="5">
        <dgm:presLayoutVars>
          <dgm:chMax val="1"/>
          <dgm:chPref val="1"/>
        </dgm:presLayoutVars>
      </dgm:prSet>
      <dgm:spPr/>
    </dgm:pt>
    <dgm:pt modelId="{30DD5C09-51BA-427A-8C24-DF9A2FEDAD15}" type="pres">
      <dgm:prSet presAssocID="{905930B3-5027-47C5-A33E-BA973B0B500B}" presName="sibTrans" presStyleCnt="0"/>
      <dgm:spPr/>
    </dgm:pt>
    <dgm:pt modelId="{F44D9DCA-47A4-43C2-ADD7-6D065E45C256}" type="pres">
      <dgm:prSet presAssocID="{6574037C-85F3-47C6-A787-70B5E88E8AE5}" presName="compNode" presStyleCnt="0"/>
      <dgm:spPr/>
    </dgm:pt>
    <dgm:pt modelId="{CA367124-CEAB-41A4-B7CA-0523059BE0F4}" type="pres">
      <dgm:prSet presAssocID="{6574037C-85F3-47C6-A787-70B5E88E8AE5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F37641AC-D7F9-4D95-A370-632175701B1C}" type="pres">
      <dgm:prSet presAssocID="{6574037C-85F3-47C6-A787-70B5E88E8AE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CECEDC04-CFF9-40BD-821C-38418E05983B}" type="pres">
      <dgm:prSet presAssocID="{6574037C-85F3-47C6-A787-70B5E88E8AE5}" presName="spaceRect" presStyleCnt="0"/>
      <dgm:spPr/>
    </dgm:pt>
    <dgm:pt modelId="{BA41BD82-43B8-418A-9B65-218223E3507F}" type="pres">
      <dgm:prSet presAssocID="{6574037C-85F3-47C6-A787-70B5E88E8AE5}" presName="textRect" presStyleLbl="revTx" presStyleIdx="3" presStyleCnt="5">
        <dgm:presLayoutVars>
          <dgm:chMax val="1"/>
          <dgm:chPref val="1"/>
        </dgm:presLayoutVars>
      </dgm:prSet>
      <dgm:spPr/>
    </dgm:pt>
    <dgm:pt modelId="{F2A8139F-D8FA-44CB-A34C-1B196E237DB5}" type="pres">
      <dgm:prSet presAssocID="{4D13B52F-BDE7-4591-AC3F-DBD09383C8B5}" presName="sibTrans" presStyleCnt="0"/>
      <dgm:spPr/>
    </dgm:pt>
    <dgm:pt modelId="{14D0CEE7-883D-48D0-BFE5-CFB8CD18D2B1}" type="pres">
      <dgm:prSet presAssocID="{42650B36-D454-4A5B-AAD9-4403DBFA5A86}" presName="compNode" presStyleCnt="0"/>
      <dgm:spPr/>
    </dgm:pt>
    <dgm:pt modelId="{225DF6E4-45EF-410B-828B-0B8FD95796EF}" type="pres">
      <dgm:prSet presAssocID="{42650B36-D454-4A5B-AAD9-4403DBFA5A86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67520011-8FAB-4B87-8145-D837F36F8C7B}" type="pres">
      <dgm:prSet presAssocID="{42650B36-D454-4A5B-AAD9-4403DBFA5A8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80267A25-D197-4F74-9403-FC81FA157426}" type="pres">
      <dgm:prSet presAssocID="{42650B36-D454-4A5B-AAD9-4403DBFA5A86}" presName="spaceRect" presStyleCnt="0"/>
      <dgm:spPr/>
    </dgm:pt>
    <dgm:pt modelId="{A2B4FFF2-2A1C-4AF7-A34A-B4A7C9937018}" type="pres">
      <dgm:prSet presAssocID="{42650B36-D454-4A5B-AAD9-4403DBFA5A8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E0FF5605-B044-461D-80EB-9BAC0543CF5E}" type="presOf" srcId="{EC07AD71-4795-494C-A69C-0349FC82A7F7}" destId="{9A1094D6-FA96-41CB-85F5-FF4595367B44}" srcOrd="0" destOrd="0" presId="urn:microsoft.com/office/officeart/2018/5/layout/IconLeafLabelList"/>
    <dgm:cxn modelId="{7037F22E-134E-46B3-AB82-A4E0ACA3F3AB}" srcId="{E3CCC73A-EBFA-4F4B-B785-4E45D9AEBB39}" destId="{8E69CC29-10BD-45D1-AD02-BDE668E7C103}" srcOrd="2" destOrd="0" parTransId="{EBF63535-2192-43B3-865B-3DA513AC7C72}" sibTransId="{905930B3-5027-47C5-A33E-BA973B0B500B}"/>
    <dgm:cxn modelId="{5CE4B039-40EF-4BFD-9901-5F6293C91A22}" type="presOf" srcId="{42650B36-D454-4A5B-AAD9-4403DBFA5A86}" destId="{A2B4FFF2-2A1C-4AF7-A34A-B4A7C9937018}" srcOrd="0" destOrd="0" presId="urn:microsoft.com/office/officeart/2018/5/layout/IconLeafLabelList"/>
    <dgm:cxn modelId="{97294347-8183-4E6B-9C47-0B783EEDF8C3}" srcId="{E3CCC73A-EBFA-4F4B-B785-4E45D9AEBB39}" destId="{0B56ECC7-415A-4E8C-876F-C07835CBC96F}" srcOrd="1" destOrd="0" parTransId="{90C14D3A-EA15-4604-BF3B-B7E4AECA9764}" sibTransId="{EC1EAC6B-9418-4EF1-AC85-92089D612EC6}"/>
    <dgm:cxn modelId="{E8ED287E-0DC1-48EC-905D-AAB1B192222C}" srcId="{E3CCC73A-EBFA-4F4B-B785-4E45D9AEBB39}" destId="{42650B36-D454-4A5B-AAD9-4403DBFA5A86}" srcOrd="4" destOrd="0" parTransId="{2ADAF65A-3B4B-41A5-A2C0-733E151CE130}" sibTransId="{4BD830CC-5441-46C7-A077-5950E7B4F840}"/>
    <dgm:cxn modelId="{5A785584-E33C-4090-B1CF-057B44D0EF6C}" srcId="{E3CCC73A-EBFA-4F4B-B785-4E45D9AEBB39}" destId="{EC07AD71-4795-494C-A69C-0349FC82A7F7}" srcOrd="0" destOrd="0" parTransId="{17321C1F-6157-4019-8B0B-F7D5F0BDA8C5}" sibTransId="{91F5E5A4-77CA-4F2A-BFC6-FF91267817D0}"/>
    <dgm:cxn modelId="{B26CC1B5-274B-4D64-A86E-EDA1231DAFEE}" type="presOf" srcId="{6574037C-85F3-47C6-A787-70B5E88E8AE5}" destId="{BA41BD82-43B8-418A-9B65-218223E3507F}" srcOrd="0" destOrd="0" presId="urn:microsoft.com/office/officeart/2018/5/layout/IconLeafLabelList"/>
    <dgm:cxn modelId="{0D25C9D5-2E6F-40E7-B7C6-3B6A636D50DE}" type="presOf" srcId="{8E69CC29-10BD-45D1-AD02-BDE668E7C103}" destId="{36233B1A-6A21-4C54-ACD8-866CE3A48CC9}" srcOrd="0" destOrd="0" presId="urn:microsoft.com/office/officeart/2018/5/layout/IconLeafLabelList"/>
    <dgm:cxn modelId="{5BC68FDF-4292-4180-BC77-55B7A00A786A}" srcId="{E3CCC73A-EBFA-4F4B-B785-4E45D9AEBB39}" destId="{6574037C-85F3-47C6-A787-70B5E88E8AE5}" srcOrd="3" destOrd="0" parTransId="{FC4AB9FD-9A9B-465A-BA86-1BD91C562F69}" sibTransId="{4D13B52F-BDE7-4591-AC3F-DBD09383C8B5}"/>
    <dgm:cxn modelId="{A38325EA-963A-41BC-88E8-F09341B83B91}" type="presOf" srcId="{E3CCC73A-EBFA-4F4B-B785-4E45D9AEBB39}" destId="{66EEB187-0F4C-4D33-B3B1-951DD1B83A1F}" srcOrd="0" destOrd="0" presId="urn:microsoft.com/office/officeart/2018/5/layout/IconLeafLabelList"/>
    <dgm:cxn modelId="{59D951FA-A7A6-4092-8070-638281236B7B}" type="presOf" srcId="{0B56ECC7-415A-4E8C-876F-C07835CBC96F}" destId="{A93163D8-95B9-46E1-8488-88FF8583077A}" srcOrd="0" destOrd="0" presId="urn:microsoft.com/office/officeart/2018/5/layout/IconLeafLabelList"/>
    <dgm:cxn modelId="{93501419-88FF-43AB-88B2-09B8B420E1A7}" type="presParOf" srcId="{66EEB187-0F4C-4D33-B3B1-951DD1B83A1F}" destId="{40478DE5-70D5-45BE-A5B0-4D245C464E1D}" srcOrd="0" destOrd="0" presId="urn:microsoft.com/office/officeart/2018/5/layout/IconLeafLabelList"/>
    <dgm:cxn modelId="{9220A378-3D56-4A7B-9100-B61626D1247E}" type="presParOf" srcId="{40478DE5-70D5-45BE-A5B0-4D245C464E1D}" destId="{273CD56F-DA28-4EA0-AB76-EFD88A36C996}" srcOrd="0" destOrd="0" presId="urn:microsoft.com/office/officeart/2018/5/layout/IconLeafLabelList"/>
    <dgm:cxn modelId="{C8600A3A-3023-425D-823E-AC3947B99292}" type="presParOf" srcId="{40478DE5-70D5-45BE-A5B0-4D245C464E1D}" destId="{31C1FD08-AE11-49D7-994C-B632663A2CEF}" srcOrd="1" destOrd="0" presId="urn:microsoft.com/office/officeart/2018/5/layout/IconLeafLabelList"/>
    <dgm:cxn modelId="{C6AF9D13-2658-42C2-9781-6870B4C2AA95}" type="presParOf" srcId="{40478DE5-70D5-45BE-A5B0-4D245C464E1D}" destId="{DA316A75-4CE8-40C6-91FB-39191F089CEB}" srcOrd="2" destOrd="0" presId="urn:microsoft.com/office/officeart/2018/5/layout/IconLeafLabelList"/>
    <dgm:cxn modelId="{F4561E28-B795-4324-9D8C-1FC6DA557920}" type="presParOf" srcId="{40478DE5-70D5-45BE-A5B0-4D245C464E1D}" destId="{9A1094D6-FA96-41CB-85F5-FF4595367B44}" srcOrd="3" destOrd="0" presId="urn:microsoft.com/office/officeart/2018/5/layout/IconLeafLabelList"/>
    <dgm:cxn modelId="{D80659EE-463F-4871-97B0-4202CB63F7C0}" type="presParOf" srcId="{66EEB187-0F4C-4D33-B3B1-951DD1B83A1F}" destId="{0DC63471-AD56-4365-A3DA-59145AA68A56}" srcOrd="1" destOrd="0" presId="urn:microsoft.com/office/officeart/2018/5/layout/IconLeafLabelList"/>
    <dgm:cxn modelId="{43868900-57AA-41A1-BEC8-F98D0BE35119}" type="presParOf" srcId="{66EEB187-0F4C-4D33-B3B1-951DD1B83A1F}" destId="{07178A67-54F4-43BE-8723-A68B933E85FB}" srcOrd="2" destOrd="0" presId="urn:microsoft.com/office/officeart/2018/5/layout/IconLeafLabelList"/>
    <dgm:cxn modelId="{0F6C3A01-1C10-499F-90CC-FB248AF2AC0D}" type="presParOf" srcId="{07178A67-54F4-43BE-8723-A68B933E85FB}" destId="{656D7619-1D4B-4B6B-B8D4-2A1827A663E6}" srcOrd="0" destOrd="0" presId="urn:microsoft.com/office/officeart/2018/5/layout/IconLeafLabelList"/>
    <dgm:cxn modelId="{DF8E7577-CBB9-45E5-A72D-C2069E94F872}" type="presParOf" srcId="{07178A67-54F4-43BE-8723-A68B933E85FB}" destId="{03F6C80D-94AD-4AEF-A51C-CEDF981D891F}" srcOrd="1" destOrd="0" presId="urn:microsoft.com/office/officeart/2018/5/layout/IconLeafLabelList"/>
    <dgm:cxn modelId="{EC83CA8F-0608-4D61-8714-9ADA10A58581}" type="presParOf" srcId="{07178A67-54F4-43BE-8723-A68B933E85FB}" destId="{A5ABBEBD-9F03-4E13-98B6-E6AF22877D06}" srcOrd="2" destOrd="0" presId="urn:microsoft.com/office/officeart/2018/5/layout/IconLeafLabelList"/>
    <dgm:cxn modelId="{56FF27AB-8BD3-4FC4-B75C-E5B08CD5DB61}" type="presParOf" srcId="{07178A67-54F4-43BE-8723-A68B933E85FB}" destId="{A93163D8-95B9-46E1-8488-88FF8583077A}" srcOrd="3" destOrd="0" presId="urn:microsoft.com/office/officeart/2018/5/layout/IconLeafLabelList"/>
    <dgm:cxn modelId="{13606159-3482-4721-A3CA-E1B92A4A5F87}" type="presParOf" srcId="{66EEB187-0F4C-4D33-B3B1-951DD1B83A1F}" destId="{ECDA8CE8-4058-4DD5-8C3F-3F74327A9C0A}" srcOrd="3" destOrd="0" presId="urn:microsoft.com/office/officeart/2018/5/layout/IconLeafLabelList"/>
    <dgm:cxn modelId="{FBF73666-D132-4683-8140-765370088720}" type="presParOf" srcId="{66EEB187-0F4C-4D33-B3B1-951DD1B83A1F}" destId="{6D746A07-A59B-4848-A7D0-A0778A1433BC}" srcOrd="4" destOrd="0" presId="urn:microsoft.com/office/officeart/2018/5/layout/IconLeafLabelList"/>
    <dgm:cxn modelId="{EE7061D9-B70B-49DA-9774-A6A8D2845CD3}" type="presParOf" srcId="{6D746A07-A59B-4848-A7D0-A0778A1433BC}" destId="{077741B9-21BE-4382-B000-949920B6F064}" srcOrd="0" destOrd="0" presId="urn:microsoft.com/office/officeart/2018/5/layout/IconLeafLabelList"/>
    <dgm:cxn modelId="{76111757-17E6-4238-B7B1-7E4302CE29E9}" type="presParOf" srcId="{6D746A07-A59B-4848-A7D0-A0778A1433BC}" destId="{B4D7F400-1E7A-4033-84B6-01573B4CAD50}" srcOrd="1" destOrd="0" presId="urn:microsoft.com/office/officeart/2018/5/layout/IconLeafLabelList"/>
    <dgm:cxn modelId="{27F36609-1E7E-4A18-8525-A25EA070A091}" type="presParOf" srcId="{6D746A07-A59B-4848-A7D0-A0778A1433BC}" destId="{68DAB84E-B6C3-439B-833E-B651177F0501}" srcOrd="2" destOrd="0" presId="urn:microsoft.com/office/officeart/2018/5/layout/IconLeafLabelList"/>
    <dgm:cxn modelId="{F95DC56E-C488-4677-A422-FB4E22C99E3A}" type="presParOf" srcId="{6D746A07-A59B-4848-A7D0-A0778A1433BC}" destId="{36233B1A-6A21-4C54-ACD8-866CE3A48CC9}" srcOrd="3" destOrd="0" presId="urn:microsoft.com/office/officeart/2018/5/layout/IconLeafLabelList"/>
    <dgm:cxn modelId="{5048254C-B0D4-4FA7-B7A4-21E88265D86D}" type="presParOf" srcId="{66EEB187-0F4C-4D33-B3B1-951DD1B83A1F}" destId="{30DD5C09-51BA-427A-8C24-DF9A2FEDAD15}" srcOrd="5" destOrd="0" presId="urn:microsoft.com/office/officeart/2018/5/layout/IconLeafLabelList"/>
    <dgm:cxn modelId="{CC7406CC-6473-465D-AE30-7449BBF3B0D5}" type="presParOf" srcId="{66EEB187-0F4C-4D33-B3B1-951DD1B83A1F}" destId="{F44D9DCA-47A4-43C2-ADD7-6D065E45C256}" srcOrd="6" destOrd="0" presId="urn:microsoft.com/office/officeart/2018/5/layout/IconLeafLabelList"/>
    <dgm:cxn modelId="{91793CDF-CE35-4743-9FFF-1A53EA810614}" type="presParOf" srcId="{F44D9DCA-47A4-43C2-ADD7-6D065E45C256}" destId="{CA367124-CEAB-41A4-B7CA-0523059BE0F4}" srcOrd="0" destOrd="0" presId="urn:microsoft.com/office/officeart/2018/5/layout/IconLeafLabelList"/>
    <dgm:cxn modelId="{BCA47D8B-B075-4256-8E95-71047D9F4C66}" type="presParOf" srcId="{F44D9DCA-47A4-43C2-ADD7-6D065E45C256}" destId="{F37641AC-D7F9-4D95-A370-632175701B1C}" srcOrd="1" destOrd="0" presId="urn:microsoft.com/office/officeart/2018/5/layout/IconLeafLabelList"/>
    <dgm:cxn modelId="{8B9F46AA-192C-4BC9-BE80-38C71B682F20}" type="presParOf" srcId="{F44D9DCA-47A4-43C2-ADD7-6D065E45C256}" destId="{CECEDC04-CFF9-40BD-821C-38418E05983B}" srcOrd="2" destOrd="0" presId="urn:microsoft.com/office/officeart/2018/5/layout/IconLeafLabelList"/>
    <dgm:cxn modelId="{CFCFD945-99EE-4898-9E3A-F303A4CB2B20}" type="presParOf" srcId="{F44D9DCA-47A4-43C2-ADD7-6D065E45C256}" destId="{BA41BD82-43B8-418A-9B65-218223E3507F}" srcOrd="3" destOrd="0" presId="urn:microsoft.com/office/officeart/2018/5/layout/IconLeafLabelList"/>
    <dgm:cxn modelId="{8B169783-E463-4043-A824-72440B5C6906}" type="presParOf" srcId="{66EEB187-0F4C-4D33-B3B1-951DD1B83A1F}" destId="{F2A8139F-D8FA-44CB-A34C-1B196E237DB5}" srcOrd="7" destOrd="0" presId="urn:microsoft.com/office/officeart/2018/5/layout/IconLeafLabelList"/>
    <dgm:cxn modelId="{D93707DE-7288-4D58-AC68-9ACD2CF69CEE}" type="presParOf" srcId="{66EEB187-0F4C-4D33-B3B1-951DD1B83A1F}" destId="{14D0CEE7-883D-48D0-BFE5-CFB8CD18D2B1}" srcOrd="8" destOrd="0" presId="urn:microsoft.com/office/officeart/2018/5/layout/IconLeafLabelList"/>
    <dgm:cxn modelId="{00FEAABD-FA71-4047-A5F9-61EF1A6B0EBD}" type="presParOf" srcId="{14D0CEE7-883D-48D0-BFE5-CFB8CD18D2B1}" destId="{225DF6E4-45EF-410B-828B-0B8FD95796EF}" srcOrd="0" destOrd="0" presId="urn:microsoft.com/office/officeart/2018/5/layout/IconLeafLabelList"/>
    <dgm:cxn modelId="{1B8407FB-C158-4198-A9E0-2A4471A61445}" type="presParOf" srcId="{14D0CEE7-883D-48D0-BFE5-CFB8CD18D2B1}" destId="{67520011-8FAB-4B87-8145-D837F36F8C7B}" srcOrd="1" destOrd="0" presId="urn:microsoft.com/office/officeart/2018/5/layout/IconLeafLabelList"/>
    <dgm:cxn modelId="{3148AB5C-5548-4549-AF81-98CF16F4BB7A}" type="presParOf" srcId="{14D0CEE7-883D-48D0-BFE5-CFB8CD18D2B1}" destId="{80267A25-D197-4F74-9403-FC81FA157426}" srcOrd="2" destOrd="0" presId="urn:microsoft.com/office/officeart/2018/5/layout/IconLeafLabelList"/>
    <dgm:cxn modelId="{8141659F-9DB6-41DF-A13A-7885E770D825}" type="presParOf" srcId="{14D0CEE7-883D-48D0-BFE5-CFB8CD18D2B1}" destId="{A2B4FFF2-2A1C-4AF7-A34A-B4A7C993701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B635EB4-B542-4B2C-AD2B-569ACD77AEA5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45D4F17A-2FB3-4995-984C-1B5CCF44894C}">
      <dgm:prSet/>
      <dgm:spPr/>
      <dgm:t>
        <a:bodyPr/>
        <a:lstStyle/>
        <a:p>
          <a:r>
            <a:rPr lang="en-IN" b="1"/>
            <a:t>Produce products and services at a lower price than competitors </a:t>
          </a:r>
          <a:endParaRPr lang="en-US"/>
        </a:p>
      </dgm:t>
    </dgm:pt>
    <dgm:pt modelId="{6C3817C3-219C-44A8-AE6C-2A13D9BC1E39}" type="parTrans" cxnId="{326EEF17-31BE-496A-8B10-C70F15B22C8A}">
      <dgm:prSet/>
      <dgm:spPr/>
      <dgm:t>
        <a:bodyPr/>
        <a:lstStyle/>
        <a:p>
          <a:endParaRPr lang="en-US"/>
        </a:p>
      </dgm:t>
    </dgm:pt>
    <dgm:pt modelId="{8F4B8836-5A1B-4D5A-BFA7-BC168B877B8F}" type="sibTrans" cxnId="{326EEF17-31BE-496A-8B10-C70F15B22C8A}">
      <dgm:prSet/>
      <dgm:spPr/>
      <dgm:t>
        <a:bodyPr/>
        <a:lstStyle/>
        <a:p>
          <a:endParaRPr lang="en-US"/>
        </a:p>
      </dgm:t>
    </dgm:pt>
    <dgm:pt modelId="{057C0672-B9E7-42FF-BA9B-70493400646A}">
      <dgm:prSet/>
      <dgm:spPr/>
      <dgm:t>
        <a:bodyPr/>
        <a:lstStyle/>
        <a:p>
          <a:r>
            <a:rPr lang="en-IN"/>
            <a:t>–  </a:t>
          </a:r>
          <a:r>
            <a:rPr lang="en-IN" b="1"/>
            <a:t>Example: Walmart’s efficient customer response system </a:t>
          </a:r>
          <a:endParaRPr lang="en-US"/>
        </a:p>
      </dgm:t>
    </dgm:pt>
    <dgm:pt modelId="{6943350E-8955-4C84-AA87-937A3CA5210B}" type="parTrans" cxnId="{2C742B6B-EA6B-433C-B26F-C5263D41E1B2}">
      <dgm:prSet/>
      <dgm:spPr/>
      <dgm:t>
        <a:bodyPr/>
        <a:lstStyle/>
        <a:p>
          <a:endParaRPr lang="en-US"/>
        </a:p>
      </dgm:t>
    </dgm:pt>
    <dgm:pt modelId="{E1B453C1-112A-44CD-B2CA-1332F1051C09}" type="sibTrans" cxnId="{2C742B6B-EA6B-433C-B26F-C5263D41E1B2}">
      <dgm:prSet/>
      <dgm:spPr/>
      <dgm:t>
        <a:bodyPr/>
        <a:lstStyle/>
        <a:p>
          <a:endParaRPr lang="en-US"/>
        </a:p>
      </dgm:t>
    </dgm:pt>
    <dgm:pt modelId="{109ACBA0-BE2B-4BBC-84B9-C0735CDE3B73}" type="pres">
      <dgm:prSet presAssocID="{3B635EB4-B542-4B2C-AD2B-569ACD77AEA5}" presName="root" presStyleCnt="0">
        <dgm:presLayoutVars>
          <dgm:dir/>
          <dgm:resizeHandles val="exact"/>
        </dgm:presLayoutVars>
      </dgm:prSet>
      <dgm:spPr/>
    </dgm:pt>
    <dgm:pt modelId="{ADBBF6C8-64E3-41C2-8C9A-FAA22A2818AB}" type="pres">
      <dgm:prSet presAssocID="{3B635EB4-B542-4B2C-AD2B-569ACD77AEA5}" presName="container" presStyleCnt="0">
        <dgm:presLayoutVars>
          <dgm:dir/>
          <dgm:resizeHandles val="exact"/>
        </dgm:presLayoutVars>
      </dgm:prSet>
      <dgm:spPr/>
    </dgm:pt>
    <dgm:pt modelId="{DD2C7D7C-0679-476E-AA17-C37AA3097085}" type="pres">
      <dgm:prSet presAssocID="{45D4F17A-2FB3-4995-984C-1B5CCF44894C}" presName="compNode" presStyleCnt="0"/>
      <dgm:spPr/>
    </dgm:pt>
    <dgm:pt modelId="{15C29420-2689-4269-9B07-ED6DACB640BE}" type="pres">
      <dgm:prSet presAssocID="{45D4F17A-2FB3-4995-984C-1B5CCF44894C}" presName="iconBgRect" presStyleLbl="bgShp" presStyleIdx="0" presStyleCnt="2"/>
      <dgm:spPr/>
    </dgm:pt>
    <dgm:pt modelId="{8498B36D-74FE-4263-91EF-EDE0FA7B0F12}" type="pres">
      <dgm:prSet presAssocID="{45D4F17A-2FB3-4995-984C-1B5CCF44894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g"/>
        </a:ext>
      </dgm:extLst>
    </dgm:pt>
    <dgm:pt modelId="{00675C8A-F803-4F36-9727-D83941E7FD09}" type="pres">
      <dgm:prSet presAssocID="{45D4F17A-2FB3-4995-984C-1B5CCF44894C}" presName="spaceRect" presStyleCnt="0"/>
      <dgm:spPr/>
    </dgm:pt>
    <dgm:pt modelId="{8154D086-BCA0-4901-A825-3D2E7D041762}" type="pres">
      <dgm:prSet presAssocID="{45D4F17A-2FB3-4995-984C-1B5CCF44894C}" presName="textRect" presStyleLbl="revTx" presStyleIdx="0" presStyleCnt="2">
        <dgm:presLayoutVars>
          <dgm:chMax val="1"/>
          <dgm:chPref val="1"/>
        </dgm:presLayoutVars>
      </dgm:prSet>
      <dgm:spPr/>
    </dgm:pt>
    <dgm:pt modelId="{375B7A7F-C4D4-4147-AF8A-94745355B64D}" type="pres">
      <dgm:prSet presAssocID="{8F4B8836-5A1B-4D5A-BFA7-BC168B877B8F}" presName="sibTrans" presStyleLbl="sibTrans2D1" presStyleIdx="0" presStyleCnt="0"/>
      <dgm:spPr/>
    </dgm:pt>
    <dgm:pt modelId="{EB6C91DB-F744-4E62-8E9E-F78801BA3BC4}" type="pres">
      <dgm:prSet presAssocID="{057C0672-B9E7-42FF-BA9B-70493400646A}" presName="compNode" presStyleCnt="0"/>
      <dgm:spPr/>
    </dgm:pt>
    <dgm:pt modelId="{479BE9C9-1C9B-42C9-857D-C293295F46F7}" type="pres">
      <dgm:prSet presAssocID="{057C0672-B9E7-42FF-BA9B-70493400646A}" presName="iconBgRect" presStyleLbl="bgShp" presStyleIdx="1" presStyleCnt="2"/>
      <dgm:spPr/>
    </dgm:pt>
    <dgm:pt modelId="{3EE64A42-C64E-4E39-ABEF-2C468C769B53}" type="pres">
      <dgm:prSet presAssocID="{057C0672-B9E7-42FF-BA9B-70493400646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1ADF2DA3-27EE-4D05-BDAD-8D1D89B54626}" type="pres">
      <dgm:prSet presAssocID="{057C0672-B9E7-42FF-BA9B-70493400646A}" presName="spaceRect" presStyleCnt="0"/>
      <dgm:spPr/>
    </dgm:pt>
    <dgm:pt modelId="{19E4487E-E994-4CB1-B572-EDD144013CC7}" type="pres">
      <dgm:prSet presAssocID="{057C0672-B9E7-42FF-BA9B-70493400646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26EEF17-31BE-496A-8B10-C70F15B22C8A}" srcId="{3B635EB4-B542-4B2C-AD2B-569ACD77AEA5}" destId="{45D4F17A-2FB3-4995-984C-1B5CCF44894C}" srcOrd="0" destOrd="0" parTransId="{6C3817C3-219C-44A8-AE6C-2A13D9BC1E39}" sibTransId="{8F4B8836-5A1B-4D5A-BFA7-BC168B877B8F}"/>
    <dgm:cxn modelId="{1E12D131-0E54-42D3-B099-2090B9091F55}" type="presOf" srcId="{8F4B8836-5A1B-4D5A-BFA7-BC168B877B8F}" destId="{375B7A7F-C4D4-4147-AF8A-94745355B64D}" srcOrd="0" destOrd="0" presId="urn:microsoft.com/office/officeart/2018/2/layout/IconCircleList"/>
    <dgm:cxn modelId="{5D138465-0B6D-4051-A7F8-3A9CD08FFAC2}" type="presOf" srcId="{3B635EB4-B542-4B2C-AD2B-569ACD77AEA5}" destId="{109ACBA0-BE2B-4BBC-84B9-C0735CDE3B73}" srcOrd="0" destOrd="0" presId="urn:microsoft.com/office/officeart/2018/2/layout/IconCircleList"/>
    <dgm:cxn modelId="{2C742B6B-EA6B-433C-B26F-C5263D41E1B2}" srcId="{3B635EB4-B542-4B2C-AD2B-569ACD77AEA5}" destId="{057C0672-B9E7-42FF-BA9B-70493400646A}" srcOrd="1" destOrd="0" parTransId="{6943350E-8955-4C84-AA87-937A3CA5210B}" sibTransId="{E1B453C1-112A-44CD-B2CA-1332F1051C09}"/>
    <dgm:cxn modelId="{34E1F59F-65D8-4D2C-9DF2-9B48C0586CEB}" type="presOf" srcId="{45D4F17A-2FB3-4995-984C-1B5CCF44894C}" destId="{8154D086-BCA0-4901-A825-3D2E7D041762}" srcOrd="0" destOrd="0" presId="urn:microsoft.com/office/officeart/2018/2/layout/IconCircleList"/>
    <dgm:cxn modelId="{2693D4D7-F3F0-4940-AA56-0E7A07DA2E8A}" type="presOf" srcId="{057C0672-B9E7-42FF-BA9B-70493400646A}" destId="{19E4487E-E994-4CB1-B572-EDD144013CC7}" srcOrd="0" destOrd="0" presId="urn:microsoft.com/office/officeart/2018/2/layout/IconCircleList"/>
    <dgm:cxn modelId="{3E676029-0DED-4A1D-81BD-29EC66374A81}" type="presParOf" srcId="{109ACBA0-BE2B-4BBC-84B9-C0735CDE3B73}" destId="{ADBBF6C8-64E3-41C2-8C9A-FAA22A2818AB}" srcOrd="0" destOrd="0" presId="urn:microsoft.com/office/officeart/2018/2/layout/IconCircleList"/>
    <dgm:cxn modelId="{BF2A6DF6-B9BF-4F44-B86A-82622C352564}" type="presParOf" srcId="{ADBBF6C8-64E3-41C2-8C9A-FAA22A2818AB}" destId="{DD2C7D7C-0679-476E-AA17-C37AA3097085}" srcOrd="0" destOrd="0" presId="urn:microsoft.com/office/officeart/2018/2/layout/IconCircleList"/>
    <dgm:cxn modelId="{0A97C2CE-790C-43F0-AA6B-FBF22239C0BF}" type="presParOf" srcId="{DD2C7D7C-0679-476E-AA17-C37AA3097085}" destId="{15C29420-2689-4269-9B07-ED6DACB640BE}" srcOrd="0" destOrd="0" presId="urn:microsoft.com/office/officeart/2018/2/layout/IconCircleList"/>
    <dgm:cxn modelId="{1CFE67B7-0F93-4498-B224-49AD1D4B5EF6}" type="presParOf" srcId="{DD2C7D7C-0679-476E-AA17-C37AA3097085}" destId="{8498B36D-74FE-4263-91EF-EDE0FA7B0F12}" srcOrd="1" destOrd="0" presId="urn:microsoft.com/office/officeart/2018/2/layout/IconCircleList"/>
    <dgm:cxn modelId="{AE0448E6-6659-4314-B4E8-E3754BE44D89}" type="presParOf" srcId="{DD2C7D7C-0679-476E-AA17-C37AA3097085}" destId="{00675C8A-F803-4F36-9727-D83941E7FD09}" srcOrd="2" destOrd="0" presId="urn:microsoft.com/office/officeart/2018/2/layout/IconCircleList"/>
    <dgm:cxn modelId="{F265C8D0-8BDA-4913-9751-F9CE45B0F6EF}" type="presParOf" srcId="{DD2C7D7C-0679-476E-AA17-C37AA3097085}" destId="{8154D086-BCA0-4901-A825-3D2E7D041762}" srcOrd="3" destOrd="0" presId="urn:microsoft.com/office/officeart/2018/2/layout/IconCircleList"/>
    <dgm:cxn modelId="{20C90D0C-E35B-4D61-8684-D33EC27F15E2}" type="presParOf" srcId="{ADBBF6C8-64E3-41C2-8C9A-FAA22A2818AB}" destId="{375B7A7F-C4D4-4147-AF8A-94745355B64D}" srcOrd="1" destOrd="0" presId="urn:microsoft.com/office/officeart/2018/2/layout/IconCircleList"/>
    <dgm:cxn modelId="{C180744D-4566-4673-B3D3-349745C09690}" type="presParOf" srcId="{ADBBF6C8-64E3-41C2-8C9A-FAA22A2818AB}" destId="{EB6C91DB-F744-4E62-8E9E-F78801BA3BC4}" srcOrd="2" destOrd="0" presId="urn:microsoft.com/office/officeart/2018/2/layout/IconCircleList"/>
    <dgm:cxn modelId="{8DFFEC85-DC34-4491-B196-663ED1AB73EA}" type="presParOf" srcId="{EB6C91DB-F744-4E62-8E9E-F78801BA3BC4}" destId="{479BE9C9-1C9B-42C9-857D-C293295F46F7}" srcOrd="0" destOrd="0" presId="urn:microsoft.com/office/officeart/2018/2/layout/IconCircleList"/>
    <dgm:cxn modelId="{9E51FE3C-6C21-4B33-A7EE-504E1199D053}" type="presParOf" srcId="{EB6C91DB-F744-4E62-8E9E-F78801BA3BC4}" destId="{3EE64A42-C64E-4E39-ABEF-2C468C769B53}" srcOrd="1" destOrd="0" presId="urn:microsoft.com/office/officeart/2018/2/layout/IconCircleList"/>
    <dgm:cxn modelId="{A16FC8AD-8E6B-428C-A46D-7B463A92BCF2}" type="presParOf" srcId="{EB6C91DB-F744-4E62-8E9E-F78801BA3BC4}" destId="{1ADF2DA3-27EE-4D05-BDAD-8D1D89B54626}" srcOrd="2" destOrd="0" presId="urn:microsoft.com/office/officeart/2018/2/layout/IconCircleList"/>
    <dgm:cxn modelId="{CE6BA2C2-4AB3-4C40-A798-A91D2E8CE5E2}" type="presParOf" srcId="{EB6C91DB-F744-4E62-8E9E-F78801BA3BC4}" destId="{19E4487E-E994-4CB1-B572-EDD144013CC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B9EA3FD-765E-43E7-B48E-245C6CDEF73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256BE65-8D98-4E1B-9B0A-78D9EE5113E9}">
      <dgm:prSet/>
      <dgm:spPr/>
      <dgm:t>
        <a:bodyPr/>
        <a:lstStyle/>
        <a:p>
          <a:r>
            <a:rPr lang="en-IN" b="1"/>
            <a:t>Enable new products or services, greatly change customer convenience and experience </a:t>
          </a:r>
          <a:endParaRPr lang="en-US"/>
        </a:p>
      </dgm:t>
    </dgm:pt>
    <dgm:pt modelId="{5F51E567-3A0E-432B-8FD6-39203C47D3C8}" type="parTrans" cxnId="{3432D60F-74CC-46F5-8FFF-52A161866169}">
      <dgm:prSet/>
      <dgm:spPr/>
      <dgm:t>
        <a:bodyPr/>
        <a:lstStyle/>
        <a:p>
          <a:endParaRPr lang="en-US"/>
        </a:p>
      </dgm:t>
    </dgm:pt>
    <dgm:pt modelId="{BCAF418B-2953-4D79-A123-3F565D27BFF1}" type="sibTrans" cxnId="{3432D60F-74CC-46F5-8FFF-52A161866169}">
      <dgm:prSet/>
      <dgm:spPr/>
      <dgm:t>
        <a:bodyPr/>
        <a:lstStyle/>
        <a:p>
          <a:endParaRPr lang="en-US"/>
        </a:p>
      </dgm:t>
    </dgm:pt>
    <dgm:pt modelId="{AD5B22E3-4C70-46A4-A12D-2BC62D51B1A2}">
      <dgm:prSet/>
      <dgm:spPr/>
      <dgm:t>
        <a:bodyPr/>
        <a:lstStyle/>
        <a:p>
          <a:r>
            <a:rPr lang="en-IN" b="1"/>
            <a:t>Example: Google, Nike, Apple </a:t>
          </a:r>
          <a:endParaRPr lang="en-US"/>
        </a:p>
      </dgm:t>
    </dgm:pt>
    <dgm:pt modelId="{67880028-15CC-4C00-B99F-E7A776495459}" type="parTrans" cxnId="{13CFF39C-BE44-42EC-BA37-0AEC9B36F935}">
      <dgm:prSet/>
      <dgm:spPr/>
      <dgm:t>
        <a:bodyPr/>
        <a:lstStyle/>
        <a:p>
          <a:endParaRPr lang="en-US"/>
        </a:p>
      </dgm:t>
    </dgm:pt>
    <dgm:pt modelId="{80E35A4B-DEFB-4409-A9D5-757184C7A699}" type="sibTrans" cxnId="{13CFF39C-BE44-42EC-BA37-0AEC9B36F935}">
      <dgm:prSet/>
      <dgm:spPr/>
      <dgm:t>
        <a:bodyPr/>
        <a:lstStyle/>
        <a:p>
          <a:endParaRPr lang="en-US"/>
        </a:p>
      </dgm:t>
    </dgm:pt>
    <dgm:pt modelId="{507EF9B6-5244-4FBC-946E-3356CFE08452}">
      <dgm:prSet/>
      <dgm:spPr/>
      <dgm:t>
        <a:bodyPr/>
        <a:lstStyle/>
        <a:p>
          <a:r>
            <a:rPr lang="en-IN" b="1"/>
            <a:t>Mass customization </a:t>
          </a:r>
          <a:endParaRPr lang="en-US"/>
        </a:p>
      </dgm:t>
    </dgm:pt>
    <dgm:pt modelId="{CBA18D80-7353-42C7-B50B-33CFA9D7C3E2}" type="parTrans" cxnId="{571A0548-692D-46DB-A3BE-88E3E26567CB}">
      <dgm:prSet/>
      <dgm:spPr/>
      <dgm:t>
        <a:bodyPr/>
        <a:lstStyle/>
        <a:p>
          <a:endParaRPr lang="en-US"/>
        </a:p>
      </dgm:t>
    </dgm:pt>
    <dgm:pt modelId="{417EE27E-DD3F-4A5E-9B9F-26E642E5C145}" type="sibTrans" cxnId="{571A0548-692D-46DB-A3BE-88E3E26567CB}">
      <dgm:prSet/>
      <dgm:spPr/>
      <dgm:t>
        <a:bodyPr/>
        <a:lstStyle/>
        <a:p>
          <a:endParaRPr lang="en-US"/>
        </a:p>
      </dgm:t>
    </dgm:pt>
    <dgm:pt modelId="{D0062295-EBA2-4FDA-8A5F-A8A40DDBD572}" type="pres">
      <dgm:prSet presAssocID="{EB9EA3FD-765E-43E7-B48E-245C6CDEF732}" presName="root" presStyleCnt="0">
        <dgm:presLayoutVars>
          <dgm:dir/>
          <dgm:resizeHandles val="exact"/>
        </dgm:presLayoutVars>
      </dgm:prSet>
      <dgm:spPr/>
    </dgm:pt>
    <dgm:pt modelId="{7A62D440-1A15-4C2D-A959-F79A1051BCF1}" type="pres">
      <dgm:prSet presAssocID="{1256BE65-8D98-4E1B-9B0A-78D9EE5113E9}" presName="compNode" presStyleCnt="0"/>
      <dgm:spPr/>
    </dgm:pt>
    <dgm:pt modelId="{62D0BAA2-9C51-454F-9CA2-95C0D3465708}" type="pres">
      <dgm:prSet presAssocID="{1256BE65-8D98-4E1B-9B0A-78D9EE5113E9}" presName="bgRect" presStyleLbl="bgShp" presStyleIdx="0" presStyleCnt="3"/>
      <dgm:spPr/>
    </dgm:pt>
    <dgm:pt modelId="{58B73A95-4849-4E25-B153-923A09E3BA83}" type="pres">
      <dgm:prSet presAssocID="{1256BE65-8D98-4E1B-9B0A-78D9EE5113E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FE11D0CE-61D0-4D86-8AB3-CCB45B09146D}" type="pres">
      <dgm:prSet presAssocID="{1256BE65-8D98-4E1B-9B0A-78D9EE5113E9}" presName="spaceRect" presStyleCnt="0"/>
      <dgm:spPr/>
    </dgm:pt>
    <dgm:pt modelId="{FB02B263-00D7-4AF3-9CD5-41B9CA68BAA5}" type="pres">
      <dgm:prSet presAssocID="{1256BE65-8D98-4E1B-9B0A-78D9EE5113E9}" presName="parTx" presStyleLbl="revTx" presStyleIdx="0" presStyleCnt="3">
        <dgm:presLayoutVars>
          <dgm:chMax val="0"/>
          <dgm:chPref val="0"/>
        </dgm:presLayoutVars>
      </dgm:prSet>
      <dgm:spPr/>
    </dgm:pt>
    <dgm:pt modelId="{8C7C29AE-267B-4386-934D-E2A64679598D}" type="pres">
      <dgm:prSet presAssocID="{BCAF418B-2953-4D79-A123-3F565D27BFF1}" presName="sibTrans" presStyleCnt="0"/>
      <dgm:spPr/>
    </dgm:pt>
    <dgm:pt modelId="{D041B9CD-8AB4-455E-ABF8-6F3772B7A6BB}" type="pres">
      <dgm:prSet presAssocID="{AD5B22E3-4C70-46A4-A12D-2BC62D51B1A2}" presName="compNode" presStyleCnt="0"/>
      <dgm:spPr/>
    </dgm:pt>
    <dgm:pt modelId="{7115D4E9-2AA1-4822-9866-E716C4D766E7}" type="pres">
      <dgm:prSet presAssocID="{AD5B22E3-4C70-46A4-A12D-2BC62D51B1A2}" presName="bgRect" presStyleLbl="bgShp" presStyleIdx="1" presStyleCnt="3"/>
      <dgm:spPr/>
    </dgm:pt>
    <dgm:pt modelId="{EFCEDD64-070F-4883-B76E-0A26084CF918}" type="pres">
      <dgm:prSet presAssocID="{AD5B22E3-4C70-46A4-A12D-2BC62D51B1A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B3958E6A-26FD-4196-9EFE-DCF1342B5FC0}" type="pres">
      <dgm:prSet presAssocID="{AD5B22E3-4C70-46A4-A12D-2BC62D51B1A2}" presName="spaceRect" presStyleCnt="0"/>
      <dgm:spPr/>
    </dgm:pt>
    <dgm:pt modelId="{37F347A9-2F16-4C80-AED6-AFEA536D09DC}" type="pres">
      <dgm:prSet presAssocID="{AD5B22E3-4C70-46A4-A12D-2BC62D51B1A2}" presName="parTx" presStyleLbl="revTx" presStyleIdx="1" presStyleCnt="3">
        <dgm:presLayoutVars>
          <dgm:chMax val="0"/>
          <dgm:chPref val="0"/>
        </dgm:presLayoutVars>
      </dgm:prSet>
      <dgm:spPr/>
    </dgm:pt>
    <dgm:pt modelId="{5E355BB0-7330-4BFC-B1BD-F8D80EB52249}" type="pres">
      <dgm:prSet presAssocID="{80E35A4B-DEFB-4409-A9D5-757184C7A699}" presName="sibTrans" presStyleCnt="0"/>
      <dgm:spPr/>
    </dgm:pt>
    <dgm:pt modelId="{834EDE95-9F63-4F68-B0DB-90766CB52B38}" type="pres">
      <dgm:prSet presAssocID="{507EF9B6-5244-4FBC-946E-3356CFE08452}" presName="compNode" presStyleCnt="0"/>
      <dgm:spPr/>
    </dgm:pt>
    <dgm:pt modelId="{846349A6-C871-483A-A3AC-8D2329B652B8}" type="pres">
      <dgm:prSet presAssocID="{507EF9B6-5244-4FBC-946E-3356CFE08452}" presName="bgRect" presStyleLbl="bgShp" presStyleIdx="2" presStyleCnt="3"/>
      <dgm:spPr/>
    </dgm:pt>
    <dgm:pt modelId="{ECF7AC5C-F251-4D90-A7DC-AD037530EF20}" type="pres">
      <dgm:prSet presAssocID="{507EF9B6-5244-4FBC-946E-3356CFE0845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487FB50A-B789-49AF-8A57-5EE0A1B36168}" type="pres">
      <dgm:prSet presAssocID="{507EF9B6-5244-4FBC-946E-3356CFE08452}" presName="spaceRect" presStyleCnt="0"/>
      <dgm:spPr/>
    </dgm:pt>
    <dgm:pt modelId="{787BAC2B-51A9-44D9-A8DC-A00BF73D1770}" type="pres">
      <dgm:prSet presAssocID="{507EF9B6-5244-4FBC-946E-3356CFE0845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432D60F-74CC-46F5-8FFF-52A161866169}" srcId="{EB9EA3FD-765E-43E7-B48E-245C6CDEF732}" destId="{1256BE65-8D98-4E1B-9B0A-78D9EE5113E9}" srcOrd="0" destOrd="0" parTransId="{5F51E567-3A0E-432B-8FD6-39203C47D3C8}" sibTransId="{BCAF418B-2953-4D79-A123-3F565D27BFF1}"/>
    <dgm:cxn modelId="{10EF6B13-D888-4CB3-AA4C-1FD15AD69FCC}" type="presOf" srcId="{1256BE65-8D98-4E1B-9B0A-78D9EE5113E9}" destId="{FB02B263-00D7-4AF3-9CD5-41B9CA68BAA5}" srcOrd="0" destOrd="0" presId="urn:microsoft.com/office/officeart/2018/2/layout/IconVerticalSolidList"/>
    <dgm:cxn modelId="{BAE7001C-BBFD-4460-A1D3-A421612CDE7E}" type="presOf" srcId="{AD5B22E3-4C70-46A4-A12D-2BC62D51B1A2}" destId="{37F347A9-2F16-4C80-AED6-AFEA536D09DC}" srcOrd="0" destOrd="0" presId="urn:microsoft.com/office/officeart/2018/2/layout/IconVerticalSolidList"/>
    <dgm:cxn modelId="{0AA4D42E-262D-4C08-899F-DD2EF8B51621}" type="presOf" srcId="{EB9EA3FD-765E-43E7-B48E-245C6CDEF732}" destId="{D0062295-EBA2-4FDA-8A5F-A8A40DDBD572}" srcOrd="0" destOrd="0" presId="urn:microsoft.com/office/officeart/2018/2/layout/IconVerticalSolidList"/>
    <dgm:cxn modelId="{571A0548-692D-46DB-A3BE-88E3E26567CB}" srcId="{EB9EA3FD-765E-43E7-B48E-245C6CDEF732}" destId="{507EF9B6-5244-4FBC-946E-3356CFE08452}" srcOrd="2" destOrd="0" parTransId="{CBA18D80-7353-42C7-B50B-33CFA9D7C3E2}" sibTransId="{417EE27E-DD3F-4A5E-9B9F-26E642E5C145}"/>
    <dgm:cxn modelId="{8883614C-EB09-4C69-AD3A-3524EDA5BEE4}" type="presOf" srcId="{507EF9B6-5244-4FBC-946E-3356CFE08452}" destId="{787BAC2B-51A9-44D9-A8DC-A00BF73D1770}" srcOrd="0" destOrd="0" presId="urn:microsoft.com/office/officeart/2018/2/layout/IconVerticalSolidList"/>
    <dgm:cxn modelId="{13CFF39C-BE44-42EC-BA37-0AEC9B36F935}" srcId="{EB9EA3FD-765E-43E7-B48E-245C6CDEF732}" destId="{AD5B22E3-4C70-46A4-A12D-2BC62D51B1A2}" srcOrd="1" destOrd="0" parTransId="{67880028-15CC-4C00-B99F-E7A776495459}" sibTransId="{80E35A4B-DEFB-4409-A9D5-757184C7A699}"/>
    <dgm:cxn modelId="{500B6FA7-1BB1-4DA0-AC52-BD9A9FF1793D}" type="presParOf" srcId="{D0062295-EBA2-4FDA-8A5F-A8A40DDBD572}" destId="{7A62D440-1A15-4C2D-A959-F79A1051BCF1}" srcOrd="0" destOrd="0" presId="urn:microsoft.com/office/officeart/2018/2/layout/IconVerticalSolidList"/>
    <dgm:cxn modelId="{0B49266E-6803-427D-AF67-9A91713DA6B4}" type="presParOf" srcId="{7A62D440-1A15-4C2D-A959-F79A1051BCF1}" destId="{62D0BAA2-9C51-454F-9CA2-95C0D3465708}" srcOrd="0" destOrd="0" presId="urn:microsoft.com/office/officeart/2018/2/layout/IconVerticalSolidList"/>
    <dgm:cxn modelId="{9B2BE726-7B84-466C-BBA8-BC0E37B7172A}" type="presParOf" srcId="{7A62D440-1A15-4C2D-A959-F79A1051BCF1}" destId="{58B73A95-4849-4E25-B153-923A09E3BA83}" srcOrd="1" destOrd="0" presId="urn:microsoft.com/office/officeart/2018/2/layout/IconVerticalSolidList"/>
    <dgm:cxn modelId="{9A23682A-1A36-47A8-B4F5-9C2263CA320B}" type="presParOf" srcId="{7A62D440-1A15-4C2D-A959-F79A1051BCF1}" destId="{FE11D0CE-61D0-4D86-8AB3-CCB45B09146D}" srcOrd="2" destOrd="0" presId="urn:microsoft.com/office/officeart/2018/2/layout/IconVerticalSolidList"/>
    <dgm:cxn modelId="{EB9DC653-BA23-440D-A0A7-1E1332DD5E74}" type="presParOf" srcId="{7A62D440-1A15-4C2D-A959-F79A1051BCF1}" destId="{FB02B263-00D7-4AF3-9CD5-41B9CA68BAA5}" srcOrd="3" destOrd="0" presId="urn:microsoft.com/office/officeart/2018/2/layout/IconVerticalSolidList"/>
    <dgm:cxn modelId="{AE89A2C8-9C74-4B83-83DC-E28AE131DB5E}" type="presParOf" srcId="{D0062295-EBA2-4FDA-8A5F-A8A40DDBD572}" destId="{8C7C29AE-267B-4386-934D-E2A64679598D}" srcOrd="1" destOrd="0" presId="urn:microsoft.com/office/officeart/2018/2/layout/IconVerticalSolidList"/>
    <dgm:cxn modelId="{301ECED6-DBD9-4EB5-A876-2847FD729906}" type="presParOf" srcId="{D0062295-EBA2-4FDA-8A5F-A8A40DDBD572}" destId="{D041B9CD-8AB4-455E-ABF8-6F3772B7A6BB}" srcOrd="2" destOrd="0" presId="urn:microsoft.com/office/officeart/2018/2/layout/IconVerticalSolidList"/>
    <dgm:cxn modelId="{ADD4CAF8-55F5-4991-A52B-00F48E6DF7C3}" type="presParOf" srcId="{D041B9CD-8AB4-455E-ABF8-6F3772B7A6BB}" destId="{7115D4E9-2AA1-4822-9866-E716C4D766E7}" srcOrd="0" destOrd="0" presId="urn:microsoft.com/office/officeart/2018/2/layout/IconVerticalSolidList"/>
    <dgm:cxn modelId="{5F3B0DC2-8C79-4074-AB38-4EA221495D3A}" type="presParOf" srcId="{D041B9CD-8AB4-455E-ABF8-6F3772B7A6BB}" destId="{EFCEDD64-070F-4883-B76E-0A26084CF918}" srcOrd="1" destOrd="0" presId="urn:microsoft.com/office/officeart/2018/2/layout/IconVerticalSolidList"/>
    <dgm:cxn modelId="{967BF3BC-83D1-4E1E-A50F-C582E80A8E73}" type="presParOf" srcId="{D041B9CD-8AB4-455E-ABF8-6F3772B7A6BB}" destId="{B3958E6A-26FD-4196-9EFE-DCF1342B5FC0}" srcOrd="2" destOrd="0" presId="urn:microsoft.com/office/officeart/2018/2/layout/IconVerticalSolidList"/>
    <dgm:cxn modelId="{3E70AA96-8382-4B97-A9DA-77BEA15A7240}" type="presParOf" srcId="{D041B9CD-8AB4-455E-ABF8-6F3772B7A6BB}" destId="{37F347A9-2F16-4C80-AED6-AFEA536D09DC}" srcOrd="3" destOrd="0" presId="urn:microsoft.com/office/officeart/2018/2/layout/IconVerticalSolidList"/>
    <dgm:cxn modelId="{01571AB7-33D5-4A5B-BE25-65C2679439D4}" type="presParOf" srcId="{D0062295-EBA2-4FDA-8A5F-A8A40DDBD572}" destId="{5E355BB0-7330-4BFC-B1BD-F8D80EB52249}" srcOrd="3" destOrd="0" presId="urn:microsoft.com/office/officeart/2018/2/layout/IconVerticalSolidList"/>
    <dgm:cxn modelId="{7041A6AB-D62C-493C-B46E-28CB83ED5456}" type="presParOf" srcId="{D0062295-EBA2-4FDA-8A5F-A8A40DDBD572}" destId="{834EDE95-9F63-4F68-B0DB-90766CB52B38}" srcOrd="4" destOrd="0" presId="urn:microsoft.com/office/officeart/2018/2/layout/IconVerticalSolidList"/>
    <dgm:cxn modelId="{C508526C-2ECA-4F28-A21D-50ACF3EF52F0}" type="presParOf" srcId="{834EDE95-9F63-4F68-B0DB-90766CB52B38}" destId="{846349A6-C871-483A-A3AC-8D2329B652B8}" srcOrd="0" destOrd="0" presId="urn:microsoft.com/office/officeart/2018/2/layout/IconVerticalSolidList"/>
    <dgm:cxn modelId="{444C53A7-5398-45F4-9BD3-2A81065C2D22}" type="presParOf" srcId="{834EDE95-9F63-4F68-B0DB-90766CB52B38}" destId="{ECF7AC5C-F251-4D90-A7DC-AD037530EF20}" srcOrd="1" destOrd="0" presId="urn:microsoft.com/office/officeart/2018/2/layout/IconVerticalSolidList"/>
    <dgm:cxn modelId="{0D9CC2EE-8157-4B69-ACC7-8E73D1C73661}" type="presParOf" srcId="{834EDE95-9F63-4F68-B0DB-90766CB52B38}" destId="{487FB50A-B789-49AF-8A57-5EE0A1B36168}" srcOrd="2" destOrd="0" presId="urn:microsoft.com/office/officeart/2018/2/layout/IconVerticalSolidList"/>
    <dgm:cxn modelId="{52F41EE5-54AF-4B39-8A4B-9672FF3FAA83}" type="presParOf" srcId="{834EDE95-9F63-4F68-B0DB-90766CB52B38}" destId="{787BAC2B-51A9-44D9-A8DC-A00BF73D177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88CA51C-1BE2-42FB-B329-A076C0E0A13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DF3F3AC-45F9-4CE9-BD89-4488108446DA}">
      <dgm:prSet/>
      <dgm:spPr/>
      <dgm:t>
        <a:bodyPr/>
        <a:lstStyle/>
        <a:p>
          <a:r>
            <a:rPr lang="en-US"/>
            <a:t>Synergies </a:t>
          </a:r>
        </a:p>
      </dgm:t>
    </dgm:pt>
    <dgm:pt modelId="{028221D4-316A-487D-A727-334995D12E4A}" type="parTrans" cxnId="{D1DC6B39-48F4-4B25-BE77-9FEBD4C62B08}">
      <dgm:prSet/>
      <dgm:spPr/>
      <dgm:t>
        <a:bodyPr/>
        <a:lstStyle/>
        <a:p>
          <a:endParaRPr lang="en-US"/>
        </a:p>
      </dgm:t>
    </dgm:pt>
    <dgm:pt modelId="{360EB394-F6EF-4EE2-905E-2A2C40160F8B}" type="sibTrans" cxnId="{D1DC6B39-48F4-4B25-BE77-9FEBD4C62B08}">
      <dgm:prSet/>
      <dgm:spPr/>
      <dgm:t>
        <a:bodyPr/>
        <a:lstStyle/>
        <a:p>
          <a:endParaRPr lang="en-US"/>
        </a:p>
      </dgm:t>
    </dgm:pt>
    <dgm:pt modelId="{239A0DFE-632E-44B5-8A62-AF8B325F06CF}">
      <dgm:prSet/>
      <dgm:spPr/>
      <dgm:t>
        <a:bodyPr/>
        <a:lstStyle/>
        <a:p>
          <a:r>
            <a:rPr lang="en-US"/>
            <a:t>Virtual strategies</a:t>
          </a:r>
        </a:p>
      </dgm:t>
    </dgm:pt>
    <dgm:pt modelId="{90B3BC24-AF6D-497D-96E8-0F7F13CD1006}" type="parTrans" cxnId="{D4B1FC44-271B-4175-BC12-A706B57C2C1E}">
      <dgm:prSet/>
      <dgm:spPr/>
      <dgm:t>
        <a:bodyPr/>
        <a:lstStyle/>
        <a:p>
          <a:endParaRPr lang="en-US"/>
        </a:p>
      </dgm:t>
    </dgm:pt>
    <dgm:pt modelId="{3AF788B7-44A5-4BC6-A129-4205A8CB2B8C}" type="sibTrans" cxnId="{D4B1FC44-271B-4175-BC12-A706B57C2C1E}">
      <dgm:prSet/>
      <dgm:spPr/>
      <dgm:t>
        <a:bodyPr/>
        <a:lstStyle/>
        <a:p>
          <a:endParaRPr lang="en-US"/>
        </a:p>
      </dgm:t>
    </dgm:pt>
    <dgm:pt modelId="{6B59F9AF-8F80-4E7D-A5FC-E7EA5CEDF39D}" type="pres">
      <dgm:prSet presAssocID="{088CA51C-1BE2-42FB-B329-A076C0E0A13C}" presName="root" presStyleCnt="0">
        <dgm:presLayoutVars>
          <dgm:dir/>
          <dgm:resizeHandles val="exact"/>
        </dgm:presLayoutVars>
      </dgm:prSet>
      <dgm:spPr/>
    </dgm:pt>
    <dgm:pt modelId="{3E45577B-5835-4EEC-8F14-07385E8ED0B0}" type="pres">
      <dgm:prSet presAssocID="{1DF3F3AC-45F9-4CE9-BD89-4488108446DA}" presName="compNode" presStyleCnt="0"/>
      <dgm:spPr/>
    </dgm:pt>
    <dgm:pt modelId="{48AF3F50-E10A-441E-B312-CFA8AC7A175C}" type="pres">
      <dgm:prSet presAssocID="{1DF3F3AC-45F9-4CE9-BD89-4488108446D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2C661ED3-9935-4037-AC0C-BCADB20F23B1}" type="pres">
      <dgm:prSet presAssocID="{1DF3F3AC-45F9-4CE9-BD89-4488108446DA}" presName="spaceRect" presStyleCnt="0"/>
      <dgm:spPr/>
    </dgm:pt>
    <dgm:pt modelId="{89A23CE4-B03A-42A0-9D1D-849918753383}" type="pres">
      <dgm:prSet presAssocID="{1DF3F3AC-45F9-4CE9-BD89-4488108446DA}" presName="textRect" presStyleLbl="revTx" presStyleIdx="0" presStyleCnt="2">
        <dgm:presLayoutVars>
          <dgm:chMax val="1"/>
          <dgm:chPref val="1"/>
        </dgm:presLayoutVars>
      </dgm:prSet>
      <dgm:spPr/>
    </dgm:pt>
    <dgm:pt modelId="{908A3CF3-2B3A-4D85-AF1D-A04B6D1E0D40}" type="pres">
      <dgm:prSet presAssocID="{360EB394-F6EF-4EE2-905E-2A2C40160F8B}" presName="sibTrans" presStyleCnt="0"/>
      <dgm:spPr/>
    </dgm:pt>
    <dgm:pt modelId="{58421ECD-6118-4B21-A643-1EB131D56005}" type="pres">
      <dgm:prSet presAssocID="{239A0DFE-632E-44B5-8A62-AF8B325F06CF}" presName="compNode" presStyleCnt="0"/>
      <dgm:spPr/>
    </dgm:pt>
    <dgm:pt modelId="{40DAEFE7-1D6F-4A68-80E3-3CB35D4625D0}" type="pres">
      <dgm:prSet presAssocID="{239A0DFE-632E-44B5-8A62-AF8B325F06C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B06A6A2-6E4B-4B06-853D-BF84162DED00}" type="pres">
      <dgm:prSet presAssocID="{239A0DFE-632E-44B5-8A62-AF8B325F06CF}" presName="spaceRect" presStyleCnt="0"/>
      <dgm:spPr/>
    </dgm:pt>
    <dgm:pt modelId="{5E11A1EC-E7E6-4623-9EED-DB61EEE03ED8}" type="pres">
      <dgm:prSet presAssocID="{239A0DFE-632E-44B5-8A62-AF8B325F06CF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D1DC6B39-48F4-4B25-BE77-9FEBD4C62B08}" srcId="{088CA51C-1BE2-42FB-B329-A076C0E0A13C}" destId="{1DF3F3AC-45F9-4CE9-BD89-4488108446DA}" srcOrd="0" destOrd="0" parTransId="{028221D4-316A-487D-A727-334995D12E4A}" sibTransId="{360EB394-F6EF-4EE2-905E-2A2C40160F8B}"/>
    <dgm:cxn modelId="{D4B1FC44-271B-4175-BC12-A706B57C2C1E}" srcId="{088CA51C-1BE2-42FB-B329-A076C0E0A13C}" destId="{239A0DFE-632E-44B5-8A62-AF8B325F06CF}" srcOrd="1" destOrd="0" parTransId="{90B3BC24-AF6D-497D-96E8-0F7F13CD1006}" sibTransId="{3AF788B7-44A5-4BC6-A129-4205A8CB2B8C}"/>
    <dgm:cxn modelId="{F01CA84B-CCF8-423F-B24A-D1FC66EC2824}" type="presOf" srcId="{239A0DFE-632E-44B5-8A62-AF8B325F06CF}" destId="{5E11A1EC-E7E6-4623-9EED-DB61EEE03ED8}" srcOrd="0" destOrd="0" presId="urn:microsoft.com/office/officeart/2018/2/layout/IconLabelList"/>
    <dgm:cxn modelId="{1FCA5B66-D533-4657-AD0B-9DC3EB1EAA42}" type="presOf" srcId="{1DF3F3AC-45F9-4CE9-BD89-4488108446DA}" destId="{89A23CE4-B03A-42A0-9D1D-849918753383}" srcOrd="0" destOrd="0" presId="urn:microsoft.com/office/officeart/2018/2/layout/IconLabelList"/>
    <dgm:cxn modelId="{54ED7D6F-ABC1-4F73-931D-B4206ADFE0E0}" type="presOf" srcId="{088CA51C-1BE2-42FB-B329-A076C0E0A13C}" destId="{6B59F9AF-8F80-4E7D-A5FC-E7EA5CEDF39D}" srcOrd="0" destOrd="0" presId="urn:microsoft.com/office/officeart/2018/2/layout/IconLabelList"/>
    <dgm:cxn modelId="{0C7037C0-8772-4D53-A904-33333C3954A9}" type="presParOf" srcId="{6B59F9AF-8F80-4E7D-A5FC-E7EA5CEDF39D}" destId="{3E45577B-5835-4EEC-8F14-07385E8ED0B0}" srcOrd="0" destOrd="0" presId="urn:microsoft.com/office/officeart/2018/2/layout/IconLabelList"/>
    <dgm:cxn modelId="{15706E5E-0614-4D16-B21C-59FB106D5DB3}" type="presParOf" srcId="{3E45577B-5835-4EEC-8F14-07385E8ED0B0}" destId="{48AF3F50-E10A-441E-B312-CFA8AC7A175C}" srcOrd="0" destOrd="0" presId="urn:microsoft.com/office/officeart/2018/2/layout/IconLabelList"/>
    <dgm:cxn modelId="{6B1EB37F-C016-4AAB-83EB-BAE4BB3B40EC}" type="presParOf" srcId="{3E45577B-5835-4EEC-8F14-07385E8ED0B0}" destId="{2C661ED3-9935-4037-AC0C-BCADB20F23B1}" srcOrd="1" destOrd="0" presId="urn:microsoft.com/office/officeart/2018/2/layout/IconLabelList"/>
    <dgm:cxn modelId="{952E9F8C-C4E5-40FF-AA82-A6DF7B3F1410}" type="presParOf" srcId="{3E45577B-5835-4EEC-8F14-07385E8ED0B0}" destId="{89A23CE4-B03A-42A0-9D1D-849918753383}" srcOrd="2" destOrd="0" presId="urn:microsoft.com/office/officeart/2018/2/layout/IconLabelList"/>
    <dgm:cxn modelId="{410567A6-CCD3-442B-A9AB-9D6EEA0AED6C}" type="presParOf" srcId="{6B59F9AF-8F80-4E7D-A5FC-E7EA5CEDF39D}" destId="{908A3CF3-2B3A-4D85-AF1D-A04B6D1E0D40}" srcOrd="1" destOrd="0" presId="urn:microsoft.com/office/officeart/2018/2/layout/IconLabelList"/>
    <dgm:cxn modelId="{1CF47FB6-9CF7-4B92-B3B5-04CE27B3F759}" type="presParOf" srcId="{6B59F9AF-8F80-4E7D-A5FC-E7EA5CEDF39D}" destId="{58421ECD-6118-4B21-A643-1EB131D56005}" srcOrd="2" destOrd="0" presId="urn:microsoft.com/office/officeart/2018/2/layout/IconLabelList"/>
    <dgm:cxn modelId="{1A5F1711-DC8A-44FF-8D44-BFF42DDAF29F}" type="presParOf" srcId="{58421ECD-6118-4B21-A643-1EB131D56005}" destId="{40DAEFE7-1D6F-4A68-80E3-3CB35D4625D0}" srcOrd="0" destOrd="0" presId="urn:microsoft.com/office/officeart/2018/2/layout/IconLabelList"/>
    <dgm:cxn modelId="{3621B5D5-0FD0-48CC-97EC-7920F1CDC01B}" type="presParOf" srcId="{58421ECD-6118-4B21-A643-1EB131D56005}" destId="{EB06A6A2-6E4B-4B06-853D-BF84162DED00}" srcOrd="1" destOrd="0" presId="urn:microsoft.com/office/officeart/2018/2/layout/IconLabelList"/>
    <dgm:cxn modelId="{986A7074-D901-444C-94F2-7F7A9A7D54AE}" type="presParOf" srcId="{58421ECD-6118-4B21-A643-1EB131D56005}" destId="{5E11A1EC-E7E6-4623-9EED-DB61EEE03ED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E0206-6FCD-3944-BFBC-51D2CD37B69C}">
      <dsp:nvSpPr>
        <dsp:cNvPr id="0" name=""/>
        <dsp:cNvSpPr/>
      </dsp:nvSpPr>
      <dsp:spPr>
        <a:xfrm>
          <a:off x="3496905" y="1842"/>
          <a:ext cx="3934018" cy="8055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is an organization?</a:t>
          </a:r>
        </a:p>
      </dsp:txBody>
      <dsp:txXfrm>
        <a:off x="3536231" y="41168"/>
        <a:ext cx="3855366" cy="726947"/>
      </dsp:txXfrm>
    </dsp:sp>
    <dsp:sp modelId="{6EBECBC4-9BE1-4C4E-A303-B66208FEE7C5}">
      <dsp:nvSpPr>
        <dsp:cNvPr id="0" name=""/>
        <dsp:cNvSpPr/>
      </dsp:nvSpPr>
      <dsp:spPr>
        <a:xfrm>
          <a:off x="3496905" y="847722"/>
          <a:ext cx="3934018" cy="805599"/>
        </a:xfrm>
        <a:prstGeom prst="roundRect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is the behavior of Organization?</a:t>
          </a:r>
        </a:p>
      </dsp:txBody>
      <dsp:txXfrm>
        <a:off x="3536231" y="887048"/>
        <a:ext cx="3855366" cy="726947"/>
      </dsp:txXfrm>
    </dsp:sp>
    <dsp:sp modelId="{FA2CE349-A2AB-974F-9E1F-67E741446866}">
      <dsp:nvSpPr>
        <dsp:cNvPr id="0" name=""/>
        <dsp:cNvSpPr/>
      </dsp:nvSpPr>
      <dsp:spPr>
        <a:xfrm>
          <a:off x="3496905" y="1693602"/>
          <a:ext cx="3934018" cy="805599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are the features of organization?</a:t>
          </a:r>
        </a:p>
      </dsp:txBody>
      <dsp:txXfrm>
        <a:off x="3536231" y="1732928"/>
        <a:ext cx="3855366" cy="726947"/>
      </dsp:txXfrm>
    </dsp:sp>
    <dsp:sp modelId="{C01C66FB-38F7-7742-8150-A67FB01B13C6}">
      <dsp:nvSpPr>
        <dsp:cNvPr id="0" name=""/>
        <dsp:cNvSpPr/>
      </dsp:nvSpPr>
      <dsp:spPr>
        <a:xfrm>
          <a:off x="3496905" y="2539482"/>
          <a:ext cx="3934018" cy="805599"/>
        </a:xfrm>
        <a:prstGeom prst="roundRect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How Information System impact an organization?</a:t>
          </a:r>
        </a:p>
      </dsp:txBody>
      <dsp:txXfrm>
        <a:off x="3536231" y="2578808"/>
        <a:ext cx="3855366" cy="726947"/>
      </dsp:txXfrm>
    </dsp:sp>
    <dsp:sp modelId="{7A8969EC-B2AD-ED44-9825-CB7BF438F33B}">
      <dsp:nvSpPr>
        <dsp:cNvPr id="0" name=""/>
        <dsp:cNvSpPr/>
      </dsp:nvSpPr>
      <dsp:spPr>
        <a:xfrm>
          <a:off x="3496905" y="3385362"/>
          <a:ext cx="3934018" cy="805599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Synergies and virtual as Information strategies for an organization</a:t>
          </a:r>
        </a:p>
      </dsp:txBody>
      <dsp:txXfrm>
        <a:off x="3536231" y="3424688"/>
        <a:ext cx="3855366" cy="7269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F51CAF-4110-F043-8E69-C4F993A83685}">
      <dsp:nvSpPr>
        <dsp:cNvPr id="0" name=""/>
        <dsp:cNvSpPr/>
      </dsp:nvSpPr>
      <dsp:spPr>
        <a:xfrm>
          <a:off x="888" y="784710"/>
          <a:ext cx="2703222" cy="13516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/>
            <a:t>– Technical definition: </a:t>
          </a:r>
          <a:endParaRPr lang="en-US" sz="1500" kern="1200"/>
        </a:p>
      </dsp:txBody>
      <dsp:txXfrm>
        <a:off x="40475" y="824297"/>
        <a:ext cx="2624048" cy="1272437"/>
      </dsp:txXfrm>
    </dsp:sp>
    <dsp:sp modelId="{20FB157E-7ABF-7E43-9147-C0B04D5A45C8}">
      <dsp:nvSpPr>
        <dsp:cNvPr id="0" name=""/>
        <dsp:cNvSpPr/>
      </dsp:nvSpPr>
      <dsp:spPr>
        <a:xfrm rot="19457599">
          <a:off x="2578949" y="1048768"/>
          <a:ext cx="1331611" cy="46318"/>
        </a:xfrm>
        <a:custGeom>
          <a:avLst/>
          <a:gdLst/>
          <a:ahLst/>
          <a:cxnLst/>
          <a:rect l="0" t="0" r="0" b="0"/>
          <a:pathLst>
            <a:path>
              <a:moveTo>
                <a:pt x="0" y="23159"/>
              </a:moveTo>
              <a:lnTo>
                <a:pt x="1331611" y="23159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11464" y="1038637"/>
        <a:ext cx="66580" cy="66580"/>
      </dsp:txXfrm>
    </dsp:sp>
    <dsp:sp modelId="{99EA3A88-FD21-FF42-ADA2-2E74BFFCA59F}">
      <dsp:nvSpPr>
        <dsp:cNvPr id="0" name=""/>
        <dsp:cNvSpPr/>
      </dsp:nvSpPr>
      <dsp:spPr>
        <a:xfrm>
          <a:off x="3785399" y="7533"/>
          <a:ext cx="2703222" cy="1351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Formal social structure that processes resources from environment to produce outputs</a:t>
          </a:r>
        </a:p>
      </dsp:txBody>
      <dsp:txXfrm>
        <a:off x="3824986" y="47120"/>
        <a:ext cx="2624048" cy="1272437"/>
      </dsp:txXfrm>
    </dsp:sp>
    <dsp:sp modelId="{84DA92EF-BCF8-534D-8232-E4FE469769FC}">
      <dsp:nvSpPr>
        <dsp:cNvPr id="0" name=""/>
        <dsp:cNvSpPr/>
      </dsp:nvSpPr>
      <dsp:spPr>
        <a:xfrm rot="2142401">
          <a:off x="2578949" y="1825944"/>
          <a:ext cx="1331611" cy="46318"/>
        </a:xfrm>
        <a:custGeom>
          <a:avLst/>
          <a:gdLst/>
          <a:ahLst/>
          <a:cxnLst/>
          <a:rect l="0" t="0" r="0" b="0"/>
          <a:pathLst>
            <a:path>
              <a:moveTo>
                <a:pt x="0" y="23159"/>
              </a:moveTo>
              <a:lnTo>
                <a:pt x="1331611" y="23159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11464" y="1815813"/>
        <a:ext cx="66580" cy="66580"/>
      </dsp:txXfrm>
    </dsp:sp>
    <dsp:sp modelId="{D411B453-AFD3-024A-8A1D-76B6FF61BF9D}">
      <dsp:nvSpPr>
        <dsp:cNvPr id="0" name=""/>
        <dsp:cNvSpPr/>
      </dsp:nvSpPr>
      <dsp:spPr>
        <a:xfrm>
          <a:off x="3785399" y="1561886"/>
          <a:ext cx="2703222" cy="1351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 formal legal entity with internal rules and procedures, as well as a social structure</a:t>
          </a:r>
        </a:p>
      </dsp:txBody>
      <dsp:txXfrm>
        <a:off x="3824986" y="1601473"/>
        <a:ext cx="2624048" cy="1272437"/>
      </dsp:txXfrm>
    </dsp:sp>
    <dsp:sp modelId="{6EC7419F-080B-C74F-907B-17644437D13C}">
      <dsp:nvSpPr>
        <dsp:cNvPr id="0" name=""/>
        <dsp:cNvSpPr/>
      </dsp:nvSpPr>
      <dsp:spPr>
        <a:xfrm>
          <a:off x="888" y="2339063"/>
          <a:ext cx="2703222" cy="13516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– </a:t>
          </a:r>
          <a:r>
            <a:rPr lang="en-US" sz="1500" b="1" kern="1200"/>
            <a:t>Behavioral definition</a:t>
          </a:r>
          <a:r>
            <a:rPr lang="en-US" sz="1500" kern="1200"/>
            <a:t>: </a:t>
          </a:r>
        </a:p>
      </dsp:txBody>
      <dsp:txXfrm>
        <a:off x="40475" y="2378650"/>
        <a:ext cx="2624048" cy="1272437"/>
      </dsp:txXfrm>
    </dsp:sp>
    <dsp:sp modelId="{33E108D4-1D47-6448-92A5-C833E0266700}">
      <dsp:nvSpPr>
        <dsp:cNvPr id="0" name=""/>
        <dsp:cNvSpPr/>
      </dsp:nvSpPr>
      <dsp:spPr>
        <a:xfrm>
          <a:off x="888" y="3893415"/>
          <a:ext cx="2703222" cy="13516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 collection of rights, privileges, obligations, and responsibilities that is delicately balanced over a period of time through conflict and conflict resolution</a:t>
          </a:r>
        </a:p>
      </dsp:txBody>
      <dsp:txXfrm>
        <a:off x="40475" y="3933002"/>
        <a:ext cx="2624048" cy="12724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C5760-B66A-524B-B4DF-55C839AE0828}">
      <dsp:nvSpPr>
        <dsp:cNvPr id="0" name=""/>
        <dsp:cNvSpPr/>
      </dsp:nvSpPr>
      <dsp:spPr>
        <a:xfrm>
          <a:off x="3266340" y="1984182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Environment resources</a:t>
          </a:r>
        </a:p>
      </dsp:txBody>
      <dsp:txXfrm>
        <a:off x="3277557" y="1995399"/>
        <a:ext cx="743511" cy="360538"/>
      </dsp:txXfrm>
    </dsp:sp>
    <dsp:sp modelId="{6155E8B6-F7E8-1C41-B0A6-BFBCC676DD56}">
      <dsp:nvSpPr>
        <dsp:cNvPr id="0" name=""/>
        <dsp:cNvSpPr/>
      </dsp:nvSpPr>
      <dsp:spPr>
        <a:xfrm>
          <a:off x="4032286" y="2167747"/>
          <a:ext cx="306378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306378" y="79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177816" y="2168009"/>
        <a:ext cx="15318" cy="15318"/>
      </dsp:txXfrm>
    </dsp:sp>
    <dsp:sp modelId="{CBDC16E2-73D7-A444-9EDE-025BBE71EB5E}">
      <dsp:nvSpPr>
        <dsp:cNvPr id="0" name=""/>
        <dsp:cNvSpPr/>
      </dsp:nvSpPr>
      <dsp:spPr>
        <a:xfrm>
          <a:off x="4338664" y="1984182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Formal organization</a:t>
          </a:r>
        </a:p>
      </dsp:txBody>
      <dsp:txXfrm>
        <a:off x="4349881" y="1995399"/>
        <a:ext cx="743511" cy="360538"/>
      </dsp:txXfrm>
    </dsp:sp>
    <dsp:sp modelId="{275E5A2A-FD55-B04C-BE3B-96126EC6F5FF}">
      <dsp:nvSpPr>
        <dsp:cNvPr id="0" name=""/>
        <dsp:cNvSpPr/>
      </dsp:nvSpPr>
      <dsp:spPr>
        <a:xfrm rot="17132988">
          <a:off x="4686360" y="1617224"/>
          <a:ext cx="1142879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142879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229228" y="1596573"/>
        <a:ext cx="57143" cy="57143"/>
      </dsp:txXfrm>
    </dsp:sp>
    <dsp:sp modelId="{AA75E90E-33DA-2647-B75E-BF279193D0D3}">
      <dsp:nvSpPr>
        <dsp:cNvPr id="0" name=""/>
        <dsp:cNvSpPr/>
      </dsp:nvSpPr>
      <dsp:spPr>
        <a:xfrm>
          <a:off x="5410989" y="883135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Structure</a:t>
          </a:r>
        </a:p>
      </dsp:txBody>
      <dsp:txXfrm>
        <a:off x="5422206" y="894352"/>
        <a:ext cx="743511" cy="360538"/>
      </dsp:txXfrm>
    </dsp:sp>
    <dsp:sp modelId="{12062ECE-7D2C-4A4B-9315-96F4658CED4A}">
      <dsp:nvSpPr>
        <dsp:cNvPr id="0" name=""/>
        <dsp:cNvSpPr/>
      </dsp:nvSpPr>
      <dsp:spPr>
        <a:xfrm rot="17350740">
          <a:off x="5863824" y="626281"/>
          <a:ext cx="932600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932600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06809" y="610887"/>
        <a:ext cx="46630" cy="46630"/>
      </dsp:txXfrm>
    </dsp:sp>
    <dsp:sp modelId="{69D4F33D-5658-A54D-9D20-CB7A39291D96}">
      <dsp:nvSpPr>
        <dsp:cNvPr id="0" name=""/>
        <dsp:cNvSpPr/>
      </dsp:nvSpPr>
      <dsp:spPr>
        <a:xfrm>
          <a:off x="6483313" y="2297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Hierarchy</a:t>
          </a:r>
        </a:p>
      </dsp:txBody>
      <dsp:txXfrm>
        <a:off x="6494530" y="13514"/>
        <a:ext cx="743511" cy="360538"/>
      </dsp:txXfrm>
    </dsp:sp>
    <dsp:sp modelId="{B2CAAF0F-A3D5-3E49-B3CF-E7A24FD8FA66}">
      <dsp:nvSpPr>
        <dsp:cNvPr id="0" name=""/>
        <dsp:cNvSpPr/>
      </dsp:nvSpPr>
      <dsp:spPr>
        <a:xfrm rot="18289469">
          <a:off x="6061872" y="846491"/>
          <a:ext cx="53650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536504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16711" y="840999"/>
        <a:ext cx="26825" cy="26825"/>
      </dsp:txXfrm>
    </dsp:sp>
    <dsp:sp modelId="{D5146A62-4313-354E-BF35-83579F8C6614}">
      <dsp:nvSpPr>
        <dsp:cNvPr id="0" name=""/>
        <dsp:cNvSpPr/>
      </dsp:nvSpPr>
      <dsp:spPr>
        <a:xfrm>
          <a:off x="6483313" y="442716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Division labor</a:t>
          </a:r>
        </a:p>
      </dsp:txBody>
      <dsp:txXfrm>
        <a:off x="6494530" y="453933"/>
        <a:ext cx="743511" cy="360538"/>
      </dsp:txXfrm>
    </dsp:sp>
    <dsp:sp modelId="{24725E51-2557-8142-B65E-0CB491D23B70}">
      <dsp:nvSpPr>
        <dsp:cNvPr id="0" name=""/>
        <dsp:cNvSpPr/>
      </dsp:nvSpPr>
      <dsp:spPr>
        <a:xfrm>
          <a:off x="6176935" y="1066700"/>
          <a:ext cx="306378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306378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22464" y="1066962"/>
        <a:ext cx="15318" cy="15318"/>
      </dsp:txXfrm>
    </dsp:sp>
    <dsp:sp modelId="{FB6AB682-AE73-8648-A588-845B2E88A2E6}">
      <dsp:nvSpPr>
        <dsp:cNvPr id="0" name=""/>
        <dsp:cNvSpPr/>
      </dsp:nvSpPr>
      <dsp:spPr>
        <a:xfrm>
          <a:off x="6483313" y="883135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Rules, procedures</a:t>
          </a:r>
        </a:p>
      </dsp:txBody>
      <dsp:txXfrm>
        <a:off x="6494530" y="894352"/>
        <a:ext cx="743511" cy="360538"/>
      </dsp:txXfrm>
    </dsp:sp>
    <dsp:sp modelId="{4D75F6EE-A14E-734E-AF6C-16CC66F4ED88}">
      <dsp:nvSpPr>
        <dsp:cNvPr id="0" name=""/>
        <dsp:cNvSpPr/>
      </dsp:nvSpPr>
      <dsp:spPr>
        <a:xfrm rot="3310531">
          <a:off x="6061872" y="1286909"/>
          <a:ext cx="53650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536504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16711" y="1281418"/>
        <a:ext cx="26825" cy="26825"/>
      </dsp:txXfrm>
    </dsp:sp>
    <dsp:sp modelId="{94284766-D2A3-8E46-9CA5-1CC052FEF659}">
      <dsp:nvSpPr>
        <dsp:cNvPr id="0" name=""/>
        <dsp:cNvSpPr/>
      </dsp:nvSpPr>
      <dsp:spPr>
        <a:xfrm>
          <a:off x="6483313" y="1323554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Business processes</a:t>
          </a:r>
        </a:p>
      </dsp:txBody>
      <dsp:txXfrm>
        <a:off x="6494530" y="1334771"/>
        <a:ext cx="743511" cy="360538"/>
      </dsp:txXfrm>
    </dsp:sp>
    <dsp:sp modelId="{313C67F4-989A-1242-A8F3-383C1C7B5680}">
      <dsp:nvSpPr>
        <dsp:cNvPr id="0" name=""/>
        <dsp:cNvSpPr/>
      </dsp:nvSpPr>
      <dsp:spPr>
        <a:xfrm rot="4249260">
          <a:off x="5863824" y="1507119"/>
          <a:ext cx="932600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932600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06809" y="1491725"/>
        <a:ext cx="46630" cy="46630"/>
      </dsp:txXfrm>
    </dsp:sp>
    <dsp:sp modelId="{DCF297C1-B659-9840-A1F3-1F5982E0635B}">
      <dsp:nvSpPr>
        <dsp:cNvPr id="0" name=""/>
        <dsp:cNvSpPr/>
      </dsp:nvSpPr>
      <dsp:spPr>
        <a:xfrm>
          <a:off x="6483313" y="1763973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Culture</a:t>
          </a:r>
        </a:p>
      </dsp:txBody>
      <dsp:txXfrm>
        <a:off x="6494530" y="1775190"/>
        <a:ext cx="743511" cy="360538"/>
      </dsp:txXfrm>
    </dsp:sp>
    <dsp:sp modelId="{5B5482A4-E8A5-3A49-81E7-4AA3D8D6FC3A}">
      <dsp:nvSpPr>
        <dsp:cNvPr id="0" name=""/>
        <dsp:cNvSpPr/>
      </dsp:nvSpPr>
      <dsp:spPr>
        <a:xfrm rot="4467012">
          <a:off x="4686360" y="2718271"/>
          <a:ext cx="1142879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142879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229228" y="2697620"/>
        <a:ext cx="57143" cy="57143"/>
      </dsp:txXfrm>
    </dsp:sp>
    <dsp:sp modelId="{AB448538-6C3E-454A-9E9B-C7937EFE5C56}">
      <dsp:nvSpPr>
        <dsp:cNvPr id="0" name=""/>
        <dsp:cNvSpPr/>
      </dsp:nvSpPr>
      <dsp:spPr>
        <a:xfrm>
          <a:off x="5410989" y="3085229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Process</a:t>
          </a:r>
        </a:p>
      </dsp:txBody>
      <dsp:txXfrm>
        <a:off x="5422206" y="3096446"/>
        <a:ext cx="743511" cy="360538"/>
      </dsp:txXfrm>
    </dsp:sp>
    <dsp:sp modelId="{781565CD-B6A1-5E42-B041-DEF6C4F45B6A}">
      <dsp:nvSpPr>
        <dsp:cNvPr id="0" name=""/>
        <dsp:cNvSpPr/>
      </dsp:nvSpPr>
      <dsp:spPr>
        <a:xfrm rot="17350740">
          <a:off x="5863824" y="2828376"/>
          <a:ext cx="932600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932600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06809" y="2812982"/>
        <a:ext cx="46630" cy="46630"/>
      </dsp:txXfrm>
    </dsp:sp>
    <dsp:sp modelId="{64861FCD-34C8-2740-9A92-092BC815C7B0}">
      <dsp:nvSpPr>
        <dsp:cNvPr id="0" name=""/>
        <dsp:cNvSpPr/>
      </dsp:nvSpPr>
      <dsp:spPr>
        <a:xfrm>
          <a:off x="6483313" y="2204391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Rights and </a:t>
          </a:r>
          <a:r>
            <a:rPr lang="en-US" sz="900" kern="1200" dirty="0"/>
            <a:t>obligation</a:t>
          </a:r>
          <a:endParaRPr lang="en-US" sz="1000" kern="1200" dirty="0"/>
        </a:p>
      </dsp:txBody>
      <dsp:txXfrm>
        <a:off x="6494530" y="2215608"/>
        <a:ext cx="743511" cy="360538"/>
      </dsp:txXfrm>
    </dsp:sp>
    <dsp:sp modelId="{D4470004-A27C-034F-BB70-FC8647994498}">
      <dsp:nvSpPr>
        <dsp:cNvPr id="0" name=""/>
        <dsp:cNvSpPr/>
      </dsp:nvSpPr>
      <dsp:spPr>
        <a:xfrm rot="18289469">
          <a:off x="6061872" y="3048585"/>
          <a:ext cx="53650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536504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16711" y="3043094"/>
        <a:ext cx="26825" cy="26825"/>
      </dsp:txXfrm>
    </dsp:sp>
    <dsp:sp modelId="{6A511DC3-31CC-5A40-AFC9-07EC0CB6AB4D}">
      <dsp:nvSpPr>
        <dsp:cNvPr id="0" name=""/>
        <dsp:cNvSpPr/>
      </dsp:nvSpPr>
      <dsp:spPr>
        <a:xfrm>
          <a:off x="6483313" y="2644810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Privileges and responsibilities</a:t>
          </a:r>
        </a:p>
      </dsp:txBody>
      <dsp:txXfrm>
        <a:off x="6494530" y="2656027"/>
        <a:ext cx="743511" cy="360538"/>
      </dsp:txXfrm>
    </dsp:sp>
    <dsp:sp modelId="{C27C7219-346C-B346-A67F-1BE79D199B0D}">
      <dsp:nvSpPr>
        <dsp:cNvPr id="0" name=""/>
        <dsp:cNvSpPr/>
      </dsp:nvSpPr>
      <dsp:spPr>
        <a:xfrm>
          <a:off x="6176935" y="3268795"/>
          <a:ext cx="306378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306378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22464" y="3269056"/>
        <a:ext cx="15318" cy="15318"/>
      </dsp:txXfrm>
    </dsp:sp>
    <dsp:sp modelId="{E2E7344D-4402-6843-967D-692431135F4B}">
      <dsp:nvSpPr>
        <dsp:cNvPr id="0" name=""/>
        <dsp:cNvSpPr/>
      </dsp:nvSpPr>
      <dsp:spPr>
        <a:xfrm>
          <a:off x="6483313" y="3085229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Values</a:t>
          </a:r>
        </a:p>
      </dsp:txBody>
      <dsp:txXfrm>
        <a:off x="6494530" y="3096446"/>
        <a:ext cx="743511" cy="360538"/>
      </dsp:txXfrm>
    </dsp:sp>
    <dsp:sp modelId="{7861B3C7-8749-1749-BE3B-1C7334E36F2D}">
      <dsp:nvSpPr>
        <dsp:cNvPr id="0" name=""/>
        <dsp:cNvSpPr/>
      </dsp:nvSpPr>
      <dsp:spPr>
        <a:xfrm rot="3310531">
          <a:off x="6061872" y="3489004"/>
          <a:ext cx="536504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536504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16711" y="3483513"/>
        <a:ext cx="26825" cy="26825"/>
      </dsp:txXfrm>
    </dsp:sp>
    <dsp:sp modelId="{C0342FB1-A016-DE4E-9355-C8B2F4939ADA}">
      <dsp:nvSpPr>
        <dsp:cNvPr id="0" name=""/>
        <dsp:cNvSpPr/>
      </dsp:nvSpPr>
      <dsp:spPr>
        <a:xfrm>
          <a:off x="6483313" y="3525648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Norms</a:t>
          </a:r>
        </a:p>
      </dsp:txBody>
      <dsp:txXfrm>
        <a:off x="6494530" y="3536865"/>
        <a:ext cx="743511" cy="360538"/>
      </dsp:txXfrm>
    </dsp:sp>
    <dsp:sp modelId="{782FD5FD-AA1E-3549-A1FE-3C7D556AE44C}">
      <dsp:nvSpPr>
        <dsp:cNvPr id="0" name=""/>
        <dsp:cNvSpPr/>
      </dsp:nvSpPr>
      <dsp:spPr>
        <a:xfrm rot="4249260">
          <a:off x="5863824" y="3709214"/>
          <a:ext cx="932600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932600" y="792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306809" y="3693820"/>
        <a:ext cx="46630" cy="46630"/>
      </dsp:txXfrm>
    </dsp:sp>
    <dsp:sp modelId="{501F587D-438A-7E43-A950-23428A187AA1}">
      <dsp:nvSpPr>
        <dsp:cNvPr id="0" name=""/>
        <dsp:cNvSpPr/>
      </dsp:nvSpPr>
      <dsp:spPr>
        <a:xfrm>
          <a:off x="6483313" y="3966067"/>
          <a:ext cx="765945" cy="382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/>
            <a:t>People</a:t>
          </a:r>
        </a:p>
      </dsp:txBody>
      <dsp:txXfrm>
        <a:off x="6494530" y="3977284"/>
        <a:ext cx="743511" cy="360538"/>
      </dsp:txXfrm>
    </dsp:sp>
    <dsp:sp modelId="{F2813C99-724D-3A44-9DA8-5961C5DC3894}">
      <dsp:nvSpPr>
        <dsp:cNvPr id="0" name=""/>
        <dsp:cNvSpPr/>
      </dsp:nvSpPr>
      <dsp:spPr>
        <a:xfrm>
          <a:off x="8603704" y="2001033"/>
          <a:ext cx="765945" cy="349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Environment output</a:t>
          </a:r>
        </a:p>
      </dsp:txBody>
      <dsp:txXfrm>
        <a:off x="8613934" y="2011263"/>
        <a:ext cx="745485" cy="3288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2B49F5-D4E6-8446-A0DD-BDDAA2DCCA2C}">
      <dsp:nvSpPr>
        <dsp:cNvPr id="0" name=""/>
        <dsp:cNvSpPr/>
      </dsp:nvSpPr>
      <dsp:spPr>
        <a:xfrm>
          <a:off x="0" y="3763"/>
          <a:ext cx="6263640" cy="174790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Organization politics</a:t>
          </a:r>
        </a:p>
      </dsp:txBody>
      <dsp:txXfrm>
        <a:off x="85326" y="89089"/>
        <a:ext cx="6092988" cy="1577254"/>
      </dsp:txXfrm>
    </dsp:sp>
    <dsp:sp modelId="{11FC6D29-B09F-804E-BF7E-D214CE104F7A}">
      <dsp:nvSpPr>
        <dsp:cNvPr id="0" name=""/>
        <dsp:cNvSpPr/>
      </dsp:nvSpPr>
      <dsp:spPr>
        <a:xfrm>
          <a:off x="0" y="1878390"/>
          <a:ext cx="6263640" cy="1747906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Organization culture</a:t>
          </a:r>
        </a:p>
      </dsp:txBody>
      <dsp:txXfrm>
        <a:off x="85326" y="1963716"/>
        <a:ext cx="6092988" cy="1577254"/>
      </dsp:txXfrm>
    </dsp:sp>
    <dsp:sp modelId="{A70AD3E9-5A60-914C-B012-8F6F9778B2B4}">
      <dsp:nvSpPr>
        <dsp:cNvPr id="0" name=""/>
        <dsp:cNvSpPr/>
      </dsp:nvSpPr>
      <dsp:spPr>
        <a:xfrm>
          <a:off x="0" y="3753017"/>
          <a:ext cx="6263640" cy="1747906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Organization environment </a:t>
          </a:r>
        </a:p>
      </dsp:txBody>
      <dsp:txXfrm>
        <a:off x="85326" y="3838343"/>
        <a:ext cx="6092988" cy="15772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26917-216A-1840-8AB7-30A1A89304AF}">
      <dsp:nvSpPr>
        <dsp:cNvPr id="0" name=""/>
        <dsp:cNvSpPr/>
      </dsp:nvSpPr>
      <dsp:spPr>
        <a:xfrm>
          <a:off x="0" y="11195"/>
          <a:ext cx="6489509" cy="10553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u="sng" kern="1200"/>
            <a:t>To the Manager</a:t>
          </a:r>
          <a:endParaRPr lang="en-US" sz="4400" kern="1200"/>
        </a:p>
      </dsp:txBody>
      <dsp:txXfrm>
        <a:off x="51517" y="62712"/>
        <a:ext cx="6386475" cy="952306"/>
      </dsp:txXfrm>
    </dsp:sp>
    <dsp:sp modelId="{C53749E6-9FAF-8D46-A5B2-8A5656C445F3}">
      <dsp:nvSpPr>
        <dsp:cNvPr id="0" name=""/>
        <dsp:cNvSpPr/>
      </dsp:nvSpPr>
      <dsp:spPr>
        <a:xfrm>
          <a:off x="0" y="1066535"/>
          <a:ext cx="6489509" cy="2049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042" tIns="55880" rIns="312928" bIns="5588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/>
            <a:t>Management Information System is an implementation of the organizational systems and procedures.</a:t>
          </a:r>
        </a:p>
      </dsp:txBody>
      <dsp:txXfrm>
        <a:off x="0" y="1066535"/>
        <a:ext cx="6489509" cy="2049300"/>
      </dsp:txXfrm>
    </dsp:sp>
    <dsp:sp modelId="{93D12C1B-48E3-804C-8EF0-F05A90223BEE}">
      <dsp:nvSpPr>
        <dsp:cNvPr id="0" name=""/>
        <dsp:cNvSpPr/>
      </dsp:nvSpPr>
      <dsp:spPr>
        <a:xfrm>
          <a:off x="0" y="3115835"/>
          <a:ext cx="6489509" cy="1055340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u="sng" kern="1200"/>
            <a:t>To a programmer </a:t>
          </a:r>
          <a:endParaRPr lang="en-US" sz="4400" kern="1200"/>
        </a:p>
      </dsp:txBody>
      <dsp:txXfrm>
        <a:off x="51517" y="3167352"/>
        <a:ext cx="6386475" cy="952306"/>
      </dsp:txXfrm>
    </dsp:sp>
    <dsp:sp modelId="{8068D460-927D-6540-AC4B-8139633756B8}">
      <dsp:nvSpPr>
        <dsp:cNvPr id="0" name=""/>
        <dsp:cNvSpPr/>
      </dsp:nvSpPr>
      <dsp:spPr>
        <a:xfrm>
          <a:off x="0" y="4171175"/>
          <a:ext cx="6489509" cy="1070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042" tIns="55880" rIns="312928" bIns="5588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/>
            <a:t>it is nothing but file structures and file processing</a:t>
          </a:r>
        </a:p>
      </dsp:txBody>
      <dsp:txXfrm>
        <a:off x="0" y="4171175"/>
        <a:ext cx="6489509" cy="10701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565A4-4DD7-4B30-854A-F284FD2FE12B}">
      <dsp:nvSpPr>
        <dsp:cNvPr id="0" name=""/>
        <dsp:cNvSpPr/>
      </dsp:nvSpPr>
      <dsp:spPr>
        <a:xfrm>
          <a:off x="2044800" y="174437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2CCC7B-05D4-45F8-9F1E-E50966414E65}">
      <dsp:nvSpPr>
        <dsp:cNvPr id="0" name=""/>
        <dsp:cNvSpPr/>
      </dsp:nvSpPr>
      <dsp:spPr>
        <a:xfrm>
          <a:off x="2512800" y="642437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D9C15B-CD59-44D8-BC3D-F10E08DB20DB}">
      <dsp:nvSpPr>
        <dsp:cNvPr id="0" name=""/>
        <dsp:cNvSpPr/>
      </dsp:nvSpPr>
      <dsp:spPr>
        <a:xfrm>
          <a:off x="1342800" y="3054438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300" kern="1200"/>
            <a:t>Time Shifting</a:t>
          </a:r>
        </a:p>
      </dsp:txBody>
      <dsp:txXfrm>
        <a:off x="1342800" y="3054438"/>
        <a:ext cx="3600000" cy="720000"/>
      </dsp:txXfrm>
    </dsp:sp>
    <dsp:sp modelId="{CF9BC93B-D9E1-4668-8860-70DB3F023347}">
      <dsp:nvSpPr>
        <dsp:cNvPr id="0" name=""/>
        <dsp:cNvSpPr/>
      </dsp:nvSpPr>
      <dsp:spPr>
        <a:xfrm>
          <a:off x="6274800" y="174437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C83FD-9D54-4DF6-9963-7E0FA0201FC3}">
      <dsp:nvSpPr>
        <dsp:cNvPr id="0" name=""/>
        <dsp:cNvSpPr/>
      </dsp:nvSpPr>
      <dsp:spPr>
        <a:xfrm>
          <a:off x="6742800" y="642437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245428-1B46-4C50-9854-07FC7220E7E0}">
      <dsp:nvSpPr>
        <dsp:cNvPr id="0" name=""/>
        <dsp:cNvSpPr/>
      </dsp:nvSpPr>
      <dsp:spPr>
        <a:xfrm>
          <a:off x="5572800" y="3054438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300" kern="1200"/>
            <a:t>Space shifting</a:t>
          </a:r>
        </a:p>
      </dsp:txBody>
      <dsp:txXfrm>
        <a:off x="5572800" y="3054438"/>
        <a:ext cx="360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CCEF5-5321-3647-8156-598CB67355CA}">
      <dsp:nvSpPr>
        <dsp:cNvPr id="0" name=""/>
        <dsp:cNvSpPr/>
      </dsp:nvSpPr>
      <dsp:spPr>
        <a:xfrm>
          <a:off x="0" y="663218"/>
          <a:ext cx="6263640" cy="1275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6128" tIns="624840" rIns="486128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Business strategic and processes</a:t>
          </a:r>
        </a:p>
      </dsp:txBody>
      <dsp:txXfrm>
        <a:off x="0" y="663218"/>
        <a:ext cx="6263640" cy="1275750"/>
      </dsp:txXfrm>
    </dsp:sp>
    <dsp:sp modelId="{11A08100-E956-D54A-8BD8-443F62B6392D}">
      <dsp:nvSpPr>
        <dsp:cNvPr id="0" name=""/>
        <dsp:cNvSpPr/>
      </dsp:nvSpPr>
      <dsp:spPr>
        <a:xfrm>
          <a:off x="313182" y="220418"/>
          <a:ext cx="4384548" cy="885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725" tIns="0" rIns="165725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Business Firm</a:t>
          </a:r>
        </a:p>
      </dsp:txBody>
      <dsp:txXfrm>
        <a:off x="356413" y="263649"/>
        <a:ext cx="4298086" cy="799138"/>
      </dsp:txXfrm>
    </dsp:sp>
    <dsp:sp modelId="{5A11EA86-4BD9-3944-B890-94D11C54A8B6}">
      <dsp:nvSpPr>
        <dsp:cNvPr id="0" name=""/>
        <dsp:cNvSpPr/>
      </dsp:nvSpPr>
      <dsp:spPr>
        <a:xfrm>
          <a:off x="0" y="2543768"/>
          <a:ext cx="6263640" cy="274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6128" tIns="624840" rIns="486128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Software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Hardware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Data Management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/>
            <a:t>Telecommunications</a:t>
          </a:r>
        </a:p>
      </dsp:txBody>
      <dsp:txXfrm>
        <a:off x="0" y="2543768"/>
        <a:ext cx="6263640" cy="2740500"/>
      </dsp:txXfrm>
    </dsp:sp>
    <dsp:sp modelId="{C180A5F5-52F2-D149-8A81-E43DA7187422}">
      <dsp:nvSpPr>
        <dsp:cNvPr id="0" name=""/>
        <dsp:cNvSpPr/>
      </dsp:nvSpPr>
      <dsp:spPr>
        <a:xfrm>
          <a:off x="313182" y="2100968"/>
          <a:ext cx="4384548" cy="885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725" tIns="0" rIns="165725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Information System</a:t>
          </a:r>
        </a:p>
      </dsp:txBody>
      <dsp:txXfrm>
        <a:off x="356413" y="2144199"/>
        <a:ext cx="4298086" cy="79913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CD56F-DA28-4EA0-AB76-EFD88A36C996}">
      <dsp:nvSpPr>
        <dsp:cNvPr id="0" name=""/>
        <dsp:cNvSpPr/>
      </dsp:nvSpPr>
      <dsp:spPr>
        <a:xfrm>
          <a:off x="68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C1FD08-AE11-49D7-994C-B632663A2CEF}">
      <dsp:nvSpPr>
        <dsp:cNvPr id="0" name=""/>
        <dsp:cNvSpPr/>
      </dsp:nvSpPr>
      <dsp:spPr>
        <a:xfrm>
          <a:off x="918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1094D6-FA96-41CB-85F5-FF4595367B44}">
      <dsp:nvSpPr>
        <dsp:cNvPr id="0" name=""/>
        <dsp:cNvSpPr/>
      </dsp:nvSpPr>
      <dsp:spPr>
        <a:xfrm>
          <a:off x="33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IN" sz="1700" kern="1200"/>
            <a:t>Traditional competitors </a:t>
          </a:r>
          <a:endParaRPr lang="en-US" sz="1700" kern="1200"/>
        </a:p>
      </dsp:txBody>
      <dsp:txXfrm>
        <a:off x="333914" y="2456402"/>
        <a:ext cx="1800000" cy="720000"/>
      </dsp:txXfrm>
    </dsp:sp>
    <dsp:sp modelId="{656D7619-1D4B-4B6B-B8D4-2A1827A663E6}">
      <dsp:nvSpPr>
        <dsp:cNvPr id="0" name=""/>
        <dsp:cNvSpPr/>
      </dsp:nvSpPr>
      <dsp:spPr>
        <a:xfrm>
          <a:off x="2799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F6C80D-94AD-4AEF-A51C-CEDF981D891F}">
      <dsp:nvSpPr>
        <dsp:cNvPr id="0" name=""/>
        <dsp:cNvSpPr/>
      </dsp:nvSpPr>
      <dsp:spPr>
        <a:xfrm>
          <a:off x="3033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3163D8-95B9-46E1-8488-88FF8583077A}">
      <dsp:nvSpPr>
        <dsp:cNvPr id="0" name=""/>
        <dsp:cNvSpPr/>
      </dsp:nvSpPr>
      <dsp:spPr>
        <a:xfrm>
          <a:off x="2448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IN" sz="1700" kern="1200"/>
            <a:t>New market entrants </a:t>
          </a:r>
          <a:endParaRPr lang="en-US" sz="1700" kern="1200"/>
        </a:p>
      </dsp:txBody>
      <dsp:txXfrm>
        <a:off x="2448914" y="2456402"/>
        <a:ext cx="1800000" cy="720000"/>
      </dsp:txXfrm>
    </dsp:sp>
    <dsp:sp modelId="{077741B9-21BE-4382-B000-949920B6F064}">
      <dsp:nvSpPr>
        <dsp:cNvPr id="0" name=""/>
        <dsp:cNvSpPr/>
      </dsp:nvSpPr>
      <dsp:spPr>
        <a:xfrm>
          <a:off x="491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7F400-1E7A-4033-84B6-01573B4CAD50}">
      <dsp:nvSpPr>
        <dsp:cNvPr id="0" name=""/>
        <dsp:cNvSpPr/>
      </dsp:nvSpPr>
      <dsp:spPr>
        <a:xfrm>
          <a:off x="5148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233B1A-6A21-4C54-ACD8-866CE3A48CC9}">
      <dsp:nvSpPr>
        <dsp:cNvPr id="0" name=""/>
        <dsp:cNvSpPr/>
      </dsp:nvSpPr>
      <dsp:spPr>
        <a:xfrm>
          <a:off x="456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IN" sz="1700" kern="1200"/>
            <a:t>Substitute products and services </a:t>
          </a:r>
          <a:endParaRPr lang="en-US" sz="1700" kern="1200"/>
        </a:p>
      </dsp:txBody>
      <dsp:txXfrm>
        <a:off x="4563914" y="2456402"/>
        <a:ext cx="1800000" cy="720000"/>
      </dsp:txXfrm>
    </dsp:sp>
    <dsp:sp modelId="{CA367124-CEAB-41A4-B7CA-0523059BE0F4}">
      <dsp:nvSpPr>
        <dsp:cNvPr id="0" name=""/>
        <dsp:cNvSpPr/>
      </dsp:nvSpPr>
      <dsp:spPr>
        <a:xfrm>
          <a:off x="7029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7641AC-D7F9-4D95-A370-632175701B1C}">
      <dsp:nvSpPr>
        <dsp:cNvPr id="0" name=""/>
        <dsp:cNvSpPr/>
      </dsp:nvSpPr>
      <dsp:spPr>
        <a:xfrm>
          <a:off x="7263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41BD82-43B8-418A-9B65-218223E3507F}">
      <dsp:nvSpPr>
        <dsp:cNvPr id="0" name=""/>
        <dsp:cNvSpPr/>
      </dsp:nvSpPr>
      <dsp:spPr>
        <a:xfrm>
          <a:off x="6678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IN" sz="1700" kern="1200"/>
            <a:t>Customers </a:t>
          </a:r>
          <a:endParaRPr lang="en-US" sz="1700" kern="1200"/>
        </a:p>
      </dsp:txBody>
      <dsp:txXfrm>
        <a:off x="6678914" y="2456402"/>
        <a:ext cx="1800000" cy="720000"/>
      </dsp:txXfrm>
    </dsp:sp>
    <dsp:sp modelId="{225DF6E4-45EF-410B-828B-0B8FD95796EF}">
      <dsp:nvSpPr>
        <dsp:cNvPr id="0" name=""/>
        <dsp:cNvSpPr/>
      </dsp:nvSpPr>
      <dsp:spPr>
        <a:xfrm>
          <a:off x="914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20011-8FAB-4B87-8145-D837F36F8C7B}">
      <dsp:nvSpPr>
        <dsp:cNvPr id="0" name=""/>
        <dsp:cNvSpPr/>
      </dsp:nvSpPr>
      <dsp:spPr>
        <a:xfrm>
          <a:off x="9378914" y="1250402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4FFF2-2A1C-4AF7-A34A-B4A7C9937018}">
      <dsp:nvSpPr>
        <dsp:cNvPr id="0" name=""/>
        <dsp:cNvSpPr/>
      </dsp:nvSpPr>
      <dsp:spPr>
        <a:xfrm>
          <a:off x="879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IN" sz="1700" kern="1200"/>
            <a:t>Suppliers </a:t>
          </a:r>
          <a:endParaRPr lang="en-US" sz="1700" kern="1200"/>
        </a:p>
      </dsp:txBody>
      <dsp:txXfrm>
        <a:off x="8793914" y="2456402"/>
        <a:ext cx="180000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C29420-2689-4269-9B07-ED6DACB640BE}">
      <dsp:nvSpPr>
        <dsp:cNvPr id="0" name=""/>
        <dsp:cNvSpPr/>
      </dsp:nvSpPr>
      <dsp:spPr>
        <a:xfrm>
          <a:off x="1512288" y="1440814"/>
          <a:ext cx="761629" cy="761629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98B36D-74FE-4263-91EF-EDE0FA7B0F12}">
      <dsp:nvSpPr>
        <dsp:cNvPr id="0" name=""/>
        <dsp:cNvSpPr/>
      </dsp:nvSpPr>
      <dsp:spPr>
        <a:xfrm>
          <a:off x="1672231" y="1600756"/>
          <a:ext cx="441745" cy="4417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54D086-BCA0-4901-A825-3D2E7D041762}">
      <dsp:nvSpPr>
        <dsp:cNvPr id="0" name=""/>
        <dsp:cNvSpPr/>
      </dsp:nvSpPr>
      <dsp:spPr>
        <a:xfrm>
          <a:off x="2437125" y="1440814"/>
          <a:ext cx="1795270" cy="76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400" b="1" kern="1200"/>
            <a:t>Produce products and services at a lower price than competitors </a:t>
          </a:r>
          <a:endParaRPr lang="en-US" sz="1400" kern="1200"/>
        </a:p>
      </dsp:txBody>
      <dsp:txXfrm>
        <a:off x="2437125" y="1440814"/>
        <a:ext cx="1795270" cy="761629"/>
      </dsp:txXfrm>
    </dsp:sp>
    <dsp:sp modelId="{479BE9C9-1C9B-42C9-857D-C293295F46F7}">
      <dsp:nvSpPr>
        <dsp:cNvPr id="0" name=""/>
        <dsp:cNvSpPr/>
      </dsp:nvSpPr>
      <dsp:spPr>
        <a:xfrm>
          <a:off x="1512288" y="2523831"/>
          <a:ext cx="761629" cy="761629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E64A42-C64E-4E39-ABEF-2C468C769B53}">
      <dsp:nvSpPr>
        <dsp:cNvPr id="0" name=""/>
        <dsp:cNvSpPr/>
      </dsp:nvSpPr>
      <dsp:spPr>
        <a:xfrm>
          <a:off x="1672231" y="2683773"/>
          <a:ext cx="441745" cy="4417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E4487E-E994-4CB1-B572-EDD144013CC7}">
      <dsp:nvSpPr>
        <dsp:cNvPr id="0" name=""/>
        <dsp:cNvSpPr/>
      </dsp:nvSpPr>
      <dsp:spPr>
        <a:xfrm>
          <a:off x="2437125" y="2523831"/>
          <a:ext cx="1795270" cy="76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400" kern="1200"/>
            <a:t>–  </a:t>
          </a:r>
          <a:r>
            <a:rPr lang="en-IN" sz="1400" b="1" kern="1200"/>
            <a:t>Example: Walmart’s efficient customer response system </a:t>
          </a:r>
          <a:endParaRPr lang="en-US" sz="1400" kern="1200"/>
        </a:p>
      </dsp:txBody>
      <dsp:txXfrm>
        <a:off x="2437125" y="2523831"/>
        <a:ext cx="1795270" cy="7616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D0BAA2-9C51-454F-9CA2-95C0D3465708}">
      <dsp:nvSpPr>
        <dsp:cNvPr id="0" name=""/>
        <dsp:cNvSpPr/>
      </dsp:nvSpPr>
      <dsp:spPr>
        <a:xfrm>
          <a:off x="0" y="695"/>
          <a:ext cx="6117335" cy="162723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B73A95-4849-4E25-B153-923A09E3BA83}">
      <dsp:nvSpPr>
        <dsp:cNvPr id="0" name=""/>
        <dsp:cNvSpPr/>
      </dsp:nvSpPr>
      <dsp:spPr>
        <a:xfrm>
          <a:off x="492238" y="366823"/>
          <a:ext cx="894979" cy="8949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02B263-00D7-4AF3-9CD5-41B9CA68BAA5}">
      <dsp:nvSpPr>
        <dsp:cNvPr id="0" name=""/>
        <dsp:cNvSpPr/>
      </dsp:nvSpPr>
      <dsp:spPr>
        <a:xfrm>
          <a:off x="1879455" y="695"/>
          <a:ext cx="4237880" cy="1627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16" tIns="172216" rIns="172216" bIns="17221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200" b="1" kern="1200"/>
            <a:t>Enable new products or services, greatly change customer convenience and experience </a:t>
          </a:r>
          <a:endParaRPr lang="en-US" sz="2200" kern="1200"/>
        </a:p>
      </dsp:txBody>
      <dsp:txXfrm>
        <a:off x="1879455" y="695"/>
        <a:ext cx="4237880" cy="1627234"/>
      </dsp:txXfrm>
    </dsp:sp>
    <dsp:sp modelId="{7115D4E9-2AA1-4822-9866-E716C4D766E7}">
      <dsp:nvSpPr>
        <dsp:cNvPr id="0" name=""/>
        <dsp:cNvSpPr/>
      </dsp:nvSpPr>
      <dsp:spPr>
        <a:xfrm>
          <a:off x="0" y="2034738"/>
          <a:ext cx="6117335" cy="162723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CEDD64-070F-4883-B76E-0A26084CF918}">
      <dsp:nvSpPr>
        <dsp:cNvPr id="0" name=""/>
        <dsp:cNvSpPr/>
      </dsp:nvSpPr>
      <dsp:spPr>
        <a:xfrm>
          <a:off x="492238" y="2400866"/>
          <a:ext cx="894979" cy="89497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347A9-2F16-4C80-AED6-AFEA536D09DC}">
      <dsp:nvSpPr>
        <dsp:cNvPr id="0" name=""/>
        <dsp:cNvSpPr/>
      </dsp:nvSpPr>
      <dsp:spPr>
        <a:xfrm>
          <a:off x="1879455" y="2034738"/>
          <a:ext cx="4237880" cy="1627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16" tIns="172216" rIns="172216" bIns="17221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200" b="1" kern="1200"/>
            <a:t>Example: Google, Nike, Apple </a:t>
          </a:r>
          <a:endParaRPr lang="en-US" sz="2200" kern="1200"/>
        </a:p>
      </dsp:txBody>
      <dsp:txXfrm>
        <a:off x="1879455" y="2034738"/>
        <a:ext cx="4237880" cy="1627234"/>
      </dsp:txXfrm>
    </dsp:sp>
    <dsp:sp modelId="{846349A6-C871-483A-A3AC-8D2329B652B8}">
      <dsp:nvSpPr>
        <dsp:cNvPr id="0" name=""/>
        <dsp:cNvSpPr/>
      </dsp:nvSpPr>
      <dsp:spPr>
        <a:xfrm>
          <a:off x="0" y="4068781"/>
          <a:ext cx="6117335" cy="162723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F7AC5C-F251-4D90-A7DC-AD037530EF20}">
      <dsp:nvSpPr>
        <dsp:cNvPr id="0" name=""/>
        <dsp:cNvSpPr/>
      </dsp:nvSpPr>
      <dsp:spPr>
        <a:xfrm>
          <a:off x="492238" y="4434909"/>
          <a:ext cx="894979" cy="89497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7BAC2B-51A9-44D9-A8DC-A00BF73D1770}">
      <dsp:nvSpPr>
        <dsp:cNvPr id="0" name=""/>
        <dsp:cNvSpPr/>
      </dsp:nvSpPr>
      <dsp:spPr>
        <a:xfrm>
          <a:off x="1879455" y="4068781"/>
          <a:ext cx="4237880" cy="1627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16" tIns="172216" rIns="172216" bIns="17221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200" b="1" kern="1200"/>
            <a:t>Mass customization </a:t>
          </a:r>
          <a:endParaRPr lang="en-US" sz="2200" kern="1200"/>
        </a:p>
      </dsp:txBody>
      <dsp:txXfrm>
        <a:off x="1879455" y="4068781"/>
        <a:ext cx="4237880" cy="162723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F3F50-E10A-441E-B312-CFA8AC7A175C}">
      <dsp:nvSpPr>
        <dsp:cNvPr id="0" name=""/>
        <dsp:cNvSpPr/>
      </dsp:nvSpPr>
      <dsp:spPr>
        <a:xfrm>
          <a:off x="1953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A23CE4-B03A-42A0-9D1D-849918753383}">
      <dsp:nvSpPr>
        <dsp:cNvPr id="0" name=""/>
        <dsp:cNvSpPr/>
      </dsp:nvSpPr>
      <dsp:spPr>
        <a:xfrm>
          <a:off x="765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Synergies </a:t>
          </a:r>
        </a:p>
      </dsp:txBody>
      <dsp:txXfrm>
        <a:off x="765914" y="2943510"/>
        <a:ext cx="4320000" cy="720000"/>
      </dsp:txXfrm>
    </dsp:sp>
    <dsp:sp modelId="{40DAEFE7-1D6F-4A68-80E3-3CB35D4625D0}">
      <dsp:nvSpPr>
        <dsp:cNvPr id="0" name=""/>
        <dsp:cNvSpPr/>
      </dsp:nvSpPr>
      <dsp:spPr>
        <a:xfrm>
          <a:off x="7029914" y="5292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11A1EC-E7E6-4623-9EED-DB61EEE03ED8}">
      <dsp:nvSpPr>
        <dsp:cNvPr id="0" name=""/>
        <dsp:cNvSpPr/>
      </dsp:nvSpPr>
      <dsp:spPr>
        <a:xfrm>
          <a:off x="5841914" y="2943510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Virtual strategies</a:t>
          </a:r>
        </a:p>
      </dsp:txBody>
      <dsp:txXfrm>
        <a:off x="5841914" y="2943510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E0B0F7-6B02-0748-B27D-5B720B81A3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Five Porter's Competitive force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C127D2-3583-1943-A746-BA4C60D53CF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7C771-A2AE-544C-98B4-77EA5C8F4D18}" type="datetimeFigureOut">
              <a:rPr lang="en-US" smtClean="0"/>
              <a:t>4/13/22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28051E-E96F-104B-A4EF-8EDE1C2791B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61BF47-A4F1-F344-9C2A-B31CFEF1084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53305-99A7-0E4A-B4E7-91249E57E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07478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Five Porter's Competitive force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4B96E-3BCF-7744-8459-16F941249FF1}" type="datetimeFigureOut">
              <a:rPr lang="en-US" smtClean="0"/>
              <a:t>4/13/22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B15C3-BE93-9648-B7A1-705ECB679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356798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07111-4180-FB41-9B4C-E2B0FDC3D933}" type="datetime1">
              <a:rPr lang="en-IN" smtClean="0"/>
              <a:t>13/04/22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10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2365-C41E-6E4A-B289-1A7F9D6B605B}" type="datetime1">
              <a:rPr lang="en-IN" smtClean="0"/>
              <a:t>13/04/22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364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27B2C-B915-ED4E-9D9F-AFD14722BEBB}" type="datetime1">
              <a:rPr lang="en-IN" smtClean="0"/>
              <a:t>13/04/22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52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44F42-E5DC-5C47-B877-811B8FA5C560}" type="datetime1">
              <a:rPr lang="en-IN" smtClean="0"/>
              <a:t>13/04/22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796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57755-EF88-C542-828E-3BC763A25AE9}" type="datetime1">
              <a:rPr lang="en-IN" smtClean="0"/>
              <a:t>13/04/22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497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49FD6-2B9C-3F44-948B-71227D73ACF3}" type="datetime1">
              <a:rPr lang="en-IN" smtClean="0"/>
              <a:t>13/04/22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373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3622-5331-6E40-8ABB-0E16FEB5C179}" type="datetime1">
              <a:rPr lang="en-IN" smtClean="0"/>
              <a:t>13/04/22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279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0192-4647-1740-9A1F-BE31AA19A0EE}" type="datetime1">
              <a:rPr lang="en-IN" smtClean="0"/>
              <a:t>13/04/22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290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54013-9F18-F443-83C2-EE77E34E4BF7}" type="datetime1">
              <a:rPr lang="en-IN" smtClean="0"/>
              <a:t>13/04/22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667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4695D-FABC-FD43-BEC2-A7F27E0DCCD2}" type="datetime1">
              <a:rPr lang="en-IN" smtClean="0"/>
              <a:t>13/04/22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92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96930-9C22-F346-91B4-B92FF225EB0B}" type="datetime1">
              <a:rPr lang="en-IN" smtClean="0"/>
              <a:t>13/04/22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545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41A81-C46F-0B42-BC78-5331594CAF6E}" type="datetime1">
              <a:rPr lang="en-IN" smtClean="0"/>
              <a:t>13/04/22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EEFDC-A021-480D-B119-0E7601A28F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01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  <a:latin typeface="Comic Sans MS" panose="030F0702030302020204" pitchFamily="66" charset="0"/>
              </a:rPr>
              <a:t>Chapter 3</a:t>
            </a:r>
            <a:br>
              <a:rPr lang="en-US" sz="48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r>
              <a:rPr lang="en-US" sz="4800" dirty="0">
                <a:solidFill>
                  <a:srgbClr val="FFFFFF"/>
                </a:solidFill>
                <a:latin typeface="Comic Sans MS" panose="030F0702030302020204" pitchFamily="66" charset="0"/>
              </a:rPr>
              <a:t>Information System and Organizations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dirty="0"/>
              <a:t>Lecturer : Dr. Gakwaya </a:t>
            </a:r>
            <a:r>
              <a:rPr lang="en-US" dirty="0" err="1"/>
              <a:t>Nkundimana</a:t>
            </a:r>
            <a:r>
              <a:rPr lang="en-US" dirty="0"/>
              <a:t> Joel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84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DE4A8A-698F-C149-8415-0665C0BFF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</a:rPr>
              <a:t>Objective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5A6906-F6C4-5927-73BC-6EBA1C6A17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250228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9660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US" sz="3100" b="1">
                <a:solidFill>
                  <a:srgbClr val="FFFFFF"/>
                </a:solidFill>
                <a:latin typeface="Comic Sans MS" panose="030F0702030302020204" pitchFamily="66" charset="0"/>
              </a:rPr>
              <a:t>What is an organization?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5BD29D7-B011-18A4-1C9C-FFD52949FA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437895"/>
              </p:ext>
            </p:extLst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0839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01F53-9AC4-1E47-8723-DB901244C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Behavior view of organization</a:t>
            </a:r>
            <a:endParaRPr lang="en-US" b="1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6D297697-CB98-A316-B871-13F8C1B991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5329903"/>
              </p:ext>
            </p:extLst>
          </p:nvPr>
        </p:nvGraphicFramePr>
        <p:xfrm>
          <a:off x="-6858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" name="Right Brace 18">
            <a:extLst>
              <a:ext uri="{FF2B5EF4-FFF2-40B4-BE49-F238E27FC236}">
                <a16:creationId xmlns:a16="http://schemas.microsoft.com/office/drawing/2014/main" id="{C0332507-C163-1246-83AF-5B7C388750FB}"/>
              </a:ext>
            </a:extLst>
          </p:cNvPr>
          <p:cNvSpPr/>
          <p:nvPr/>
        </p:nvSpPr>
        <p:spPr>
          <a:xfrm>
            <a:off x="6990080" y="1825625"/>
            <a:ext cx="924560" cy="435133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 w="3810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2726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5600" b="1">
                <a:solidFill>
                  <a:schemeClr val="bg1"/>
                </a:solidFill>
              </a:rPr>
              <a:t>Features of Organization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E8BCA5-D76E-8D14-CC77-07F8FB26A5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714508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0878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US" sz="3300" b="1">
                <a:solidFill>
                  <a:srgbClr val="FFFFFF"/>
                </a:solidFill>
                <a:latin typeface="Comic Sans MS" panose="030F0702030302020204" pitchFamily="66" charset="0"/>
              </a:rPr>
              <a:t>What is Management Information System?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BA213C6-C085-3368-7F9C-E36C300AA8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5777483"/>
              </p:ext>
            </p:extLst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9941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Three components of MIS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Three components of MIS That provide a more complete and focused definition, where </a:t>
            </a:r>
          </a:p>
          <a:p>
            <a:pPr marL="0" indent="0">
              <a:buNone/>
            </a:pPr>
            <a:r>
              <a:rPr lang="en-US" sz="2400">
                <a:latin typeface="Comic Sans MS" panose="030F0702030302020204" pitchFamily="66" charset="0"/>
              </a:rPr>
              <a:t>	1.</a:t>
            </a:r>
            <a:r>
              <a:rPr lang="en-US" sz="2400" b="1" u="sng">
                <a:latin typeface="Comic Sans MS" panose="030F0702030302020204" pitchFamily="66" charset="0"/>
              </a:rPr>
              <a:t>System</a:t>
            </a:r>
            <a:r>
              <a:rPr lang="en-US" sz="2400">
                <a:latin typeface="Comic Sans MS" panose="030F0702030302020204" pitchFamily="66" charset="0"/>
              </a:rPr>
              <a:t> suggests integration and holistic view, </a:t>
            </a:r>
          </a:p>
          <a:p>
            <a:pPr marL="0" indent="0">
              <a:buNone/>
            </a:pPr>
            <a:r>
              <a:rPr lang="en-US" sz="2400">
                <a:latin typeface="Comic Sans MS" panose="030F0702030302020204" pitchFamily="66" charset="0"/>
              </a:rPr>
              <a:t>	2.</a:t>
            </a:r>
            <a:r>
              <a:rPr lang="en-US" sz="2400" b="1" u="sng">
                <a:latin typeface="Comic Sans MS" panose="030F0702030302020204" pitchFamily="66" charset="0"/>
              </a:rPr>
              <a:t>Information</a:t>
            </a:r>
            <a:r>
              <a:rPr lang="en-US" sz="2400">
                <a:latin typeface="Comic Sans MS" panose="030F0702030302020204" pitchFamily="66" charset="0"/>
              </a:rPr>
              <a:t> stands for processed data, and </a:t>
            </a:r>
          </a:p>
          <a:p>
            <a:pPr marL="0" indent="0">
              <a:buNone/>
            </a:pPr>
            <a:r>
              <a:rPr lang="en-US" sz="2400">
                <a:latin typeface="Comic Sans MS" panose="030F0702030302020204" pitchFamily="66" charset="0"/>
              </a:rPr>
              <a:t>	3.</a:t>
            </a:r>
            <a:r>
              <a:rPr lang="en-US" sz="2400" b="1" u="sng">
                <a:latin typeface="Comic Sans MS" panose="030F0702030302020204" pitchFamily="66" charset="0"/>
              </a:rPr>
              <a:t>Management</a:t>
            </a:r>
            <a:r>
              <a:rPr lang="en-US" sz="2400">
                <a:latin typeface="Comic Sans MS" panose="030F0702030302020204" pitchFamily="66" charset="0"/>
              </a:rPr>
              <a:t> is the ultimate user, the decision makers.</a:t>
            </a:r>
          </a:p>
          <a:p>
            <a:endParaRPr lang="en-US" sz="2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21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US" sz="3700" b="1">
                <a:solidFill>
                  <a:srgbClr val="FFFFFF"/>
                </a:solidFill>
                <a:latin typeface="Comic Sans MS" panose="030F0702030302020204" pitchFamily="66" charset="0"/>
              </a:rPr>
              <a:t>Management</a:t>
            </a:r>
            <a:br>
              <a:rPr lang="en-US" sz="3700" b="1">
                <a:solidFill>
                  <a:srgbClr val="FFFFFF"/>
                </a:solidFill>
                <a:latin typeface="Comic Sans MS" panose="030F0702030302020204" pitchFamily="66" charset="0"/>
              </a:rPr>
            </a:br>
            <a:endParaRPr lang="en-US" sz="3700" b="1">
              <a:solidFill>
                <a:srgbClr val="FF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Management covers the planning, control, and administration of the operations of a concern. </a:t>
            </a:r>
          </a:p>
          <a:p>
            <a:pPr marL="0" indent="0">
              <a:buNone/>
            </a:pPr>
            <a:endParaRPr lang="en-US" sz="2400">
              <a:latin typeface="Comic Sans MS" panose="030F0702030302020204" pitchFamily="66" charset="0"/>
            </a:endParaRPr>
          </a:p>
          <a:p>
            <a:pPr lvl="1"/>
            <a:r>
              <a:rPr lang="en-US">
                <a:latin typeface="Comic Sans MS" panose="030F0702030302020204" pitchFamily="66" charset="0"/>
              </a:rPr>
              <a:t>The top management handles planning; </a:t>
            </a:r>
          </a:p>
          <a:p>
            <a:pPr lvl="1"/>
            <a:r>
              <a:rPr lang="en-US">
                <a:latin typeface="Comic Sans MS" panose="030F0702030302020204" pitchFamily="66" charset="0"/>
              </a:rPr>
              <a:t>the middle management concentrates on controlling; and</a:t>
            </a:r>
          </a:p>
          <a:p>
            <a:pPr lvl="1"/>
            <a:r>
              <a:rPr lang="en-US">
                <a:latin typeface="Comic Sans MS" panose="030F0702030302020204" pitchFamily="66" charset="0"/>
              </a:rPr>
              <a:t>the lower management is concerned with actual administration.</a:t>
            </a:r>
          </a:p>
          <a:p>
            <a:endParaRPr lang="en-US" sz="2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37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US" sz="4100">
                <a:solidFill>
                  <a:srgbClr val="FFFFFF"/>
                </a:solidFill>
                <a:latin typeface="Comic Sans MS" panose="030F0702030302020204" pitchFamily="66" charset="0"/>
              </a:rPr>
              <a:t>Information</a:t>
            </a:r>
            <a:br>
              <a:rPr lang="en-US" sz="4100">
                <a:solidFill>
                  <a:srgbClr val="FFFFFF"/>
                </a:solidFill>
                <a:latin typeface="Comic Sans MS" panose="030F0702030302020204" pitchFamily="66" charset="0"/>
              </a:rPr>
            </a:br>
            <a:endParaRPr lang="en-US" sz="4100">
              <a:solidFill>
                <a:srgbClr val="FF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Information, in MIS, means the processed data that helps the management in planning, controlling and operations.</a:t>
            </a:r>
          </a:p>
          <a:p>
            <a:endParaRPr lang="en-US" sz="2400">
              <a:latin typeface="Comic Sans MS" panose="030F0702030302020204" pitchFamily="66" charset="0"/>
            </a:endParaRPr>
          </a:p>
          <a:p>
            <a:r>
              <a:rPr lang="en-US" sz="2400">
                <a:latin typeface="Comic Sans MS" panose="030F0702030302020204" pitchFamily="66" charset="0"/>
              </a:rPr>
              <a:t>Data means all the facts arising out of the operations of the concern. </a:t>
            </a:r>
          </a:p>
          <a:p>
            <a:r>
              <a:rPr lang="en-US" sz="2400" u="sng">
                <a:latin typeface="Comic Sans MS" panose="030F0702030302020204" pitchFamily="66" charset="0"/>
              </a:rPr>
              <a:t>Data is processed i.e. recorded, summarized, compared and finally presented to the management in the form of MIS report.</a:t>
            </a:r>
          </a:p>
          <a:p>
            <a:endParaRPr lang="en-US" sz="2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049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8468" y="885651"/>
            <a:ext cx="3229803" cy="462460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  <a:latin typeface="Comic Sans MS" panose="030F0702030302020204" pitchFamily="66" charset="0"/>
              </a:rPr>
              <a:t>System</a:t>
            </a:r>
            <a:br>
              <a:rPr lang="en-US" b="1">
                <a:solidFill>
                  <a:srgbClr val="FFFFFF"/>
                </a:solidFill>
                <a:latin typeface="Comic Sans MS" panose="030F0702030302020204" pitchFamily="66" charset="0"/>
              </a:rPr>
            </a:br>
            <a:endParaRPr lang="en-US" b="1">
              <a:solidFill>
                <a:srgbClr val="FFFF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708" y="885651"/>
            <a:ext cx="6525220" cy="4616849"/>
          </a:xfrm>
        </p:spPr>
        <p:txBody>
          <a:bodyPr anchor="ctr"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Data is processed into information with the help of a system. </a:t>
            </a:r>
          </a:p>
          <a:p>
            <a:r>
              <a:rPr lang="en-US" sz="2400">
                <a:latin typeface="Comic Sans MS" panose="030F0702030302020204" pitchFamily="66" charset="0"/>
              </a:rPr>
              <a:t>A system is made up of </a:t>
            </a:r>
          </a:p>
          <a:p>
            <a:pPr lvl="1"/>
            <a:r>
              <a:rPr lang="en-US" dirty="0">
                <a:latin typeface="Comic Sans MS" panose="030F0702030302020204" pitchFamily="66" charset="0"/>
              </a:rPr>
              <a:t>inputs, </a:t>
            </a:r>
          </a:p>
          <a:p>
            <a:pPr lvl="1"/>
            <a:r>
              <a:rPr lang="en-US" dirty="0">
                <a:latin typeface="Comic Sans MS" panose="030F0702030302020204" pitchFamily="66" charset="0"/>
              </a:rPr>
              <a:t>processing, </a:t>
            </a:r>
          </a:p>
          <a:p>
            <a:pPr lvl="1"/>
            <a:r>
              <a:rPr lang="en-US" dirty="0">
                <a:latin typeface="Comic Sans MS" panose="030F0702030302020204" pitchFamily="66" charset="0"/>
              </a:rPr>
              <a:t>output and </a:t>
            </a:r>
          </a:p>
          <a:p>
            <a:pPr lvl="1"/>
            <a:r>
              <a:rPr lang="en-US" dirty="0">
                <a:latin typeface="Comic Sans MS" panose="030F0702030302020204" pitchFamily="66" charset="0"/>
              </a:rPr>
              <a:t>feedback or control.</a:t>
            </a:r>
          </a:p>
          <a:p>
            <a:endParaRPr lang="en-US" sz="2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59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  <a:latin typeface="Comic Sans MS" panose="030F0702030302020204" pitchFamily="66" charset="0"/>
              </a:rPr>
              <a:t>Definition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Management Information System or 'MIS' is a planned system of collecting, storing, and disseminating data in the form of information needed to carry out the functions of management.</a:t>
            </a:r>
          </a:p>
          <a:p>
            <a:endParaRPr lang="en-US" sz="2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360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800" b="1">
                <a:latin typeface="Comic Sans MS" panose="030F0702030302020204" pitchFamily="66" charset="0"/>
              </a:rPr>
              <a:t>Flexibility offered by Information System to Organization and Management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FD9C3B1-F11B-5B98-A2D8-BE01DD1E53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2446227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4917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0" y="620392"/>
            <a:ext cx="3962853" cy="5504688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The Interdependence </a:t>
            </a:r>
            <a:b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Between </a:t>
            </a:r>
            <a:b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Organizations and Information Technology</a:t>
            </a:r>
            <a:br>
              <a:rPr 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83F85D-7811-19E0-B53F-D56F9B6B35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3021330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5228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4"/>
          <p:cNvSpPr txBox="1">
            <a:spLocks/>
          </p:cNvSpPr>
          <p:nvPr/>
        </p:nvSpPr>
        <p:spPr bwMode="auto">
          <a:xfrm>
            <a:off x="6503158" y="649480"/>
            <a:ext cx="4862447" cy="55460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2800" b="1" kern="120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ea typeface="ＭＳ Ｐゴシック" pitchFamily="-111" charset="-128"/>
                <a:cs typeface="+mn-cs"/>
              </a:defRPr>
            </a:lvl1pPr>
            <a:lvl2pPr marL="742950" indent="-285750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2600" b="1" kern="1200">
                <a:solidFill>
                  <a:schemeClr val="tx1"/>
                </a:solidFill>
                <a:latin typeface="Calibri" pitchFamily="34" charset="0"/>
                <a:ea typeface="ＭＳ Ｐゴシック" pitchFamily="-111" charset="-128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itchFamily="34" charset="0"/>
                <a:ea typeface="ＭＳ Ｐゴシック" pitchFamily="-111" charset="-128"/>
                <a:cs typeface="+mn-cs"/>
              </a:defRPr>
            </a:lvl3pPr>
            <a:lvl4pPr marL="1600200" indent="-228600" algn="l" rtl="0" eaLnBrk="0" fontAlgn="base" hangingPunct="0">
              <a:spcBef>
                <a:spcPts val="200"/>
              </a:spcBef>
              <a:spcAft>
                <a:spcPts val="4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itchFamily="34" charset="0"/>
                <a:ea typeface="ＭＳ Ｐゴシック" pitchFamily="-111" charset="-128"/>
                <a:cs typeface="+mn-cs"/>
              </a:defRPr>
            </a:lvl4pPr>
            <a:lvl5pPr marL="2057400" indent="-228600" algn="l" rtl="0" eaLnBrk="0" fontAlgn="base" hangingPunct="0">
              <a:spcBef>
                <a:spcPts val="200"/>
              </a:spcBef>
              <a:spcAft>
                <a:spcPts val="40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itchFamily="34" charset="0"/>
                <a:ea typeface="ＭＳ Ｐゴシック" pitchFamily="-111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28600" eaLnBrk="1" hangingPunct="1"/>
            <a:r>
              <a:rPr lang="en-US" sz="2000">
                <a:solidFill>
                  <a:schemeClr val="tx1"/>
                </a:solidFill>
                <a:latin typeface="+mn-lt"/>
                <a:ea typeface="+mn-ea"/>
              </a:rPr>
              <a:t>Information system: </a:t>
            </a:r>
          </a:p>
          <a:p>
            <a:pPr lvl="1" indent="-228600" eaLnBrk="1" hangingPunct="1">
              <a:buFont typeface="Arial" panose="020B0604020202020204" pitchFamily="34" charset="0"/>
              <a:buChar char="•"/>
            </a:pPr>
            <a:r>
              <a:rPr lang="en-US" sz="2000">
                <a:latin typeface="+mn-lt"/>
                <a:ea typeface="+mn-ea"/>
              </a:rPr>
              <a:t>Set of interrelated components </a:t>
            </a:r>
          </a:p>
          <a:p>
            <a:pPr lvl="1" indent="-228600" eaLnBrk="1" hangingPunct="1">
              <a:buFont typeface="Arial" panose="020B0604020202020204" pitchFamily="34" charset="0"/>
              <a:buChar char="•"/>
            </a:pPr>
            <a:r>
              <a:rPr lang="en-US" sz="2000">
                <a:latin typeface="+mn-lt"/>
                <a:ea typeface="+mn-ea"/>
              </a:rPr>
              <a:t>Collect, process, store, and distribute information</a:t>
            </a:r>
          </a:p>
          <a:p>
            <a:pPr lvl="1" indent="-228600" eaLnBrk="1" hangingPunct="1">
              <a:buFont typeface="Arial" panose="020B0604020202020204" pitchFamily="34" charset="0"/>
              <a:buChar char="•"/>
            </a:pPr>
            <a:r>
              <a:rPr lang="en-US" sz="2000">
                <a:latin typeface="+mn-lt"/>
                <a:ea typeface="+mn-ea"/>
              </a:rPr>
              <a:t>Support decision making, coordination, and control</a:t>
            </a:r>
          </a:p>
          <a:p>
            <a:pPr indent="-228600" eaLnBrk="1" hangingPunct="1"/>
            <a:r>
              <a:rPr lang="en-US" sz="2000">
                <a:solidFill>
                  <a:schemeClr val="tx1"/>
                </a:solidFill>
                <a:latin typeface="+mn-lt"/>
                <a:ea typeface="+mn-ea"/>
              </a:rPr>
              <a:t>Information vs. data</a:t>
            </a:r>
          </a:p>
          <a:p>
            <a:pPr lvl="1" indent="-228600" eaLnBrk="1" hangingPunct="1">
              <a:buFont typeface="Arial" panose="020B0604020202020204" pitchFamily="34" charset="0"/>
              <a:buChar char="•"/>
            </a:pPr>
            <a:r>
              <a:rPr lang="en-US" sz="2000">
                <a:latin typeface="+mn-lt"/>
                <a:ea typeface="+mn-ea"/>
              </a:rPr>
              <a:t>Data are streams of raw facts</a:t>
            </a:r>
          </a:p>
          <a:p>
            <a:pPr lvl="1" indent="-228600" eaLnBrk="1" hangingPunct="1">
              <a:buFont typeface="Arial" panose="020B0604020202020204" pitchFamily="34" charset="0"/>
              <a:buChar char="•"/>
            </a:pPr>
            <a:r>
              <a:rPr lang="en-US" sz="2000">
                <a:latin typeface="+mn-lt"/>
                <a:ea typeface="+mn-ea"/>
              </a:rPr>
              <a:t>Information is data shaped into meaningful form</a:t>
            </a:r>
          </a:p>
        </p:txBody>
      </p:sp>
    </p:spTree>
    <p:extLst>
      <p:ext uri="{BB962C8B-B14F-4D97-AF65-F5344CB8AC3E}">
        <p14:creationId xmlns:p14="http://schemas.microsoft.com/office/powerpoint/2010/main" val="206573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26EE4FD-480F-42A5-9FEB-DA630457C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id="{A187062F-BE14-42FC-B06A-607DB2384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8" y="1766812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731FE21B-2A45-4BF5-8B03-E1234198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9" y="1423780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2DC5A94D-79ED-48F5-9DC5-96CBB507C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3" y="1239381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93A3D4BE-AF25-4F9A-9C29-1145CCE24A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2" y="1230651"/>
            <a:ext cx="1020865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0997" y="1607809"/>
            <a:ext cx="9236026" cy="28766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</a:t>
            </a:r>
            <a:b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are Three activities of information systems produce information organizations need?</a:t>
            </a:r>
            <a:br>
              <a:rPr lang="en-US" sz="4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41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5895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anchor="ctr">
            <a:normAutofit/>
          </a:bodyPr>
          <a:lstStyle/>
          <a:p>
            <a:pPr>
              <a:spcAft>
                <a:spcPts val="1800"/>
              </a:spcAft>
            </a:pPr>
            <a:r>
              <a:rPr lang="en-US" sz="2400" b="1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Three activities of information systems produce information organizations need</a:t>
            </a:r>
          </a:p>
          <a:p>
            <a:pPr marL="971550" lvl="1" indent="-514350">
              <a:buFont typeface="Cambria" panose="02040503050406030204" pitchFamily="18" charset="0"/>
              <a:buAutoNum type="arabicPeriod"/>
            </a:pPr>
            <a:r>
              <a:rPr lang="en-US" b="1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Input:</a:t>
            </a:r>
            <a:r>
              <a:rPr lang="en-US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b="0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Captures raw data from organization or external environment</a:t>
            </a:r>
          </a:p>
          <a:p>
            <a:pPr marL="971550" lvl="1" indent="-514350">
              <a:buFont typeface="Cambria" panose="02040503050406030204" pitchFamily="18" charset="0"/>
              <a:buAutoNum type="arabicPeriod"/>
            </a:pPr>
            <a:r>
              <a:rPr lang="en-US" b="1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Processing:</a:t>
            </a:r>
            <a:r>
              <a:rPr lang="en-US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 </a:t>
            </a:r>
            <a:r>
              <a:rPr lang="en-US" b="0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Converts raw data into meaningful form</a:t>
            </a:r>
          </a:p>
          <a:p>
            <a:pPr marL="971550" lvl="1" indent="-514350">
              <a:buFont typeface="Cambria" panose="02040503050406030204" pitchFamily="18" charset="0"/>
              <a:buAutoNum type="arabicPeriod"/>
            </a:pPr>
            <a:r>
              <a:rPr lang="en-US" b="1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Output: </a:t>
            </a:r>
            <a:r>
              <a:rPr lang="en-US" b="0" dirty="0">
                <a:solidFill>
                  <a:srgbClr val="FEFFFF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Transfers processed information to people or activities that use it</a:t>
            </a:r>
          </a:p>
        </p:txBody>
      </p:sp>
    </p:spTree>
    <p:extLst>
      <p:ext uri="{BB962C8B-B14F-4D97-AF65-F5344CB8AC3E}">
        <p14:creationId xmlns:p14="http://schemas.microsoft.com/office/powerpoint/2010/main" val="38034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</a:rPr>
              <a:t>In your organization How can you ensure sustainable management in the event of a crisis?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en-US" sz="2000" b="1"/>
              <a:t>Problem</a:t>
            </a:r>
          </a:p>
          <a:p>
            <a:pPr lvl="1"/>
            <a:r>
              <a:rPr lang="en-US" sz="2000"/>
              <a:t>Less trained managers, spread of virus and low productivity, communication gap</a:t>
            </a:r>
          </a:p>
          <a:p>
            <a:r>
              <a:rPr lang="en-US" sz="2000" b="1"/>
              <a:t>Solution</a:t>
            </a:r>
          </a:p>
          <a:p>
            <a:pPr lvl="1"/>
            <a:r>
              <a:rPr lang="en-US" sz="2000"/>
              <a:t>Immediate action to reintroduce new practices</a:t>
            </a:r>
          </a:p>
          <a:p>
            <a:pPr lvl="1"/>
            <a:r>
              <a:rPr lang="en-US" sz="2000"/>
              <a:t>Professional crisis management</a:t>
            </a:r>
          </a:p>
          <a:p>
            <a:pPr lvl="1"/>
            <a:r>
              <a:rPr lang="en-US" sz="2000"/>
              <a:t>Introduce IT role and its benefits</a:t>
            </a:r>
          </a:p>
          <a:p>
            <a:pPr lvl="1"/>
            <a:r>
              <a:rPr lang="en-US" sz="2000"/>
              <a:t>E-learning</a:t>
            </a:r>
          </a:p>
          <a:p>
            <a:pPr lvl="1"/>
            <a:r>
              <a:rPr lang="en-US" sz="2000"/>
              <a:t>Ensure business continuity</a:t>
            </a:r>
          </a:p>
          <a:p>
            <a:pPr lvl="1"/>
            <a:r>
              <a:rPr lang="en-US" sz="2000"/>
              <a:t>Employee well-being above all else</a:t>
            </a:r>
          </a:p>
          <a:p>
            <a:pPr lvl="1"/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46090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6A1382-B252-9347-9509-A61316185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IN" sz="4000" b="1">
                <a:solidFill>
                  <a:srgbClr val="FFFFFF"/>
                </a:solidFill>
                <a:latin typeface="Calibri" panose="020F0502020204030204" pitchFamily="34" charset="0"/>
              </a:rPr>
              <a:t>Five basic kinds of organizational structure </a:t>
            </a:r>
            <a:br>
              <a:rPr lang="en-IN" sz="4000">
                <a:solidFill>
                  <a:srgbClr val="FFFFFF"/>
                </a:solidFill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A85E7-9801-4A44-A543-72BAE6733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IN" sz="2000" b="1" dirty="0">
                <a:latin typeface="Calibri" panose="020F0502020204030204" pitchFamily="34" charset="0"/>
              </a:rPr>
              <a:t>Entrepreneurial:</a:t>
            </a:r>
            <a:endParaRPr lang="en-IN" sz="2000" dirty="0">
              <a:latin typeface="Calibri" panose="020F0502020204030204" pitchFamily="34" charset="0"/>
            </a:endParaRPr>
          </a:p>
          <a:p>
            <a:r>
              <a:rPr lang="en-IN" sz="2000" dirty="0">
                <a:latin typeface="Calibri" panose="020F0502020204030204" pitchFamily="34" charset="0"/>
              </a:rPr>
              <a:t>• Small start-up business </a:t>
            </a:r>
            <a:endParaRPr lang="en-IN" sz="2000" dirty="0"/>
          </a:p>
          <a:p>
            <a:r>
              <a:rPr lang="en-IN" sz="2000" b="1" dirty="0">
                <a:latin typeface="Calibri" panose="020F0502020204030204" pitchFamily="34" charset="0"/>
              </a:rPr>
              <a:t>Machine bureaucracy: </a:t>
            </a:r>
            <a:endParaRPr lang="en-IN" sz="2000" dirty="0"/>
          </a:p>
          <a:p>
            <a:r>
              <a:rPr lang="en-IN" sz="2000" dirty="0">
                <a:latin typeface="Calibri" panose="020F0502020204030204" pitchFamily="34" charset="0"/>
              </a:rPr>
              <a:t>–</a:t>
            </a:r>
            <a:br>
              <a:rPr lang="en-IN" sz="2000" dirty="0">
                <a:latin typeface="Calibri" panose="020F0502020204030204" pitchFamily="34" charset="0"/>
              </a:rPr>
            </a:br>
            <a:r>
              <a:rPr lang="en-IN" sz="2000" dirty="0">
                <a:latin typeface="Calibri" panose="020F0502020204030204" pitchFamily="34" charset="0"/>
              </a:rPr>
              <a:t>• Midsize manufacturing firm </a:t>
            </a:r>
            <a:endParaRPr lang="en-IN" sz="2000" dirty="0"/>
          </a:p>
          <a:p>
            <a:r>
              <a:rPr lang="en-IN" sz="2000" dirty="0">
                <a:latin typeface="Calibri" panose="020F0502020204030204" pitchFamily="34" charset="0"/>
              </a:rPr>
              <a:t>–</a:t>
            </a:r>
            <a:br>
              <a:rPr lang="en-IN" sz="2000" dirty="0">
                <a:latin typeface="Calibri" panose="020F0502020204030204" pitchFamily="34" charset="0"/>
              </a:rPr>
            </a:br>
            <a:r>
              <a:rPr lang="en-IN" sz="2000" dirty="0">
                <a:latin typeface="Calibri" panose="020F0502020204030204" pitchFamily="34" charset="0"/>
              </a:rPr>
              <a:t>• Fortune 500 firms </a:t>
            </a:r>
            <a:endParaRPr lang="en-IN" sz="2000" dirty="0"/>
          </a:p>
          <a:p>
            <a:r>
              <a:rPr lang="en-IN" sz="2000" b="1" dirty="0" err="1">
                <a:latin typeface="Calibri" panose="020F0502020204030204" pitchFamily="34" charset="0"/>
              </a:rPr>
              <a:t>Divisionalized</a:t>
            </a:r>
            <a:r>
              <a:rPr lang="en-IN" sz="2000" b="1" dirty="0">
                <a:latin typeface="Calibri" panose="020F0502020204030204" pitchFamily="34" charset="0"/>
              </a:rPr>
              <a:t> bureaucracy: Professional bureaucracy: </a:t>
            </a:r>
            <a:endParaRPr lang="en-IN" sz="2000" dirty="0"/>
          </a:p>
          <a:p>
            <a:r>
              <a:rPr lang="en-IN" sz="2000" dirty="0">
                <a:latin typeface="Calibri" panose="020F0502020204030204" pitchFamily="34" charset="0"/>
              </a:rPr>
              <a:t>–</a:t>
            </a:r>
            <a:br>
              <a:rPr lang="en-IN" sz="2000" dirty="0">
                <a:latin typeface="Calibri" panose="020F0502020204030204" pitchFamily="34" charset="0"/>
              </a:rPr>
            </a:br>
            <a:r>
              <a:rPr lang="en-IN" sz="2000" dirty="0">
                <a:latin typeface="Calibri" panose="020F0502020204030204" pitchFamily="34" charset="0"/>
              </a:rPr>
              <a:t>• Law firms, school systems, hospitals </a:t>
            </a:r>
            <a:endParaRPr lang="en-IN" sz="2000" dirty="0"/>
          </a:p>
          <a:p>
            <a:r>
              <a:rPr lang="en-IN" sz="2000" dirty="0">
                <a:latin typeface="Calibri" panose="020F0502020204030204" pitchFamily="34" charset="0"/>
              </a:rPr>
              <a:t>–</a:t>
            </a:r>
            <a:br>
              <a:rPr lang="en-IN" sz="2000" dirty="0">
                <a:latin typeface="Calibri" panose="020F0502020204030204" pitchFamily="34" charset="0"/>
              </a:rPr>
            </a:br>
            <a:r>
              <a:rPr lang="en-IN" sz="2000" dirty="0">
                <a:latin typeface="Calibri" panose="020F0502020204030204" pitchFamily="34" charset="0"/>
              </a:rPr>
              <a:t>• Consulting firms </a:t>
            </a:r>
            <a:endParaRPr lang="en-IN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70691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820E5A-2DA7-8842-A332-274B56DDC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IN" sz="3100" b="1">
                <a:solidFill>
                  <a:srgbClr val="FFFFFF"/>
                </a:solidFill>
              </a:rPr>
              <a:t>Using Information Systems to Develop Competitive Strategies </a:t>
            </a:r>
            <a:br>
              <a:rPr lang="en-IN" sz="3100">
                <a:solidFill>
                  <a:srgbClr val="FFFFFF"/>
                </a:solidFill>
              </a:rPr>
            </a:br>
            <a:endParaRPr lang="en-US" sz="31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775D5-AEFF-A544-8056-5F03053D8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endParaRPr lang="en-IN" sz="2400" b="1"/>
          </a:p>
          <a:p>
            <a:r>
              <a:rPr lang="en-IN" sz="2400" b="1"/>
              <a:t>Why do some firms become leaders in their industry? </a:t>
            </a:r>
            <a:endParaRPr lang="en-IN" sz="2400"/>
          </a:p>
          <a:p>
            <a:endParaRPr lang="en-IN" sz="2400" b="1"/>
          </a:p>
          <a:p>
            <a:r>
              <a:rPr lang="en-IN" sz="2400" b="1"/>
              <a:t>Michael Porter’s competitive forces model </a:t>
            </a:r>
            <a:endParaRPr lang="en-IN" sz="2400"/>
          </a:p>
          <a:p>
            <a:endParaRPr lang="en-IN" sz="2400" b="1"/>
          </a:p>
          <a:p>
            <a:r>
              <a:rPr lang="en-IN" sz="2400" b="1"/>
              <a:t>Provides general view of firm, its competitors, and environment </a:t>
            </a:r>
            <a:endParaRPr lang="en-IN" sz="2400"/>
          </a:p>
          <a:p>
            <a:pPr marL="0" indent="0">
              <a:buNone/>
            </a:pPr>
            <a:endParaRPr lang="en-IN" sz="2400"/>
          </a:p>
        </p:txBody>
      </p:sp>
    </p:spTree>
    <p:extLst>
      <p:ext uri="{BB962C8B-B14F-4D97-AF65-F5344CB8AC3E}">
        <p14:creationId xmlns:p14="http://schemas.microsoft.com/office/powerpoint/2010/main" val="4335119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979F0C-845A-F74B-BF7A-8C4453580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IN" sz="4000" b="1">
                <a:solidFill>
                  <a:srgbClr val="FFFFFF"/>
                </a:solidFill>
              </a:rPr>
              <a:t>Five competitive forces shape fate of firm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C9894D-852B-16C5-816A-0908F16C3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3090381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4259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403A4-89B5-9B47-9E1F-4FF92B04F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1.Traditional competitors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8185E-D01D-1D4D-8618-59A2E3F5D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 b="1"/>
              <a:t>All firms share market space with competitors who are continuously devising new products, services, efficiencies, and switching costs.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720345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FD4220-1B10-794B-96FB-A09D33220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2.New market entrants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3D723-0145-CE4B-A557-8949A7840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 b="1"/>
              <a:t>Some industries have high barriers to entry, for example, computer chip business. </a:t>
            </a:r>
            <a:endParaRPr lang="en-IN" sz="2400"/>
          </a:p>
          <a:p>
            <a:r>
              <a:rPr lang="en-IN" sz="2400"/>
              <a:t>– </a:t>
            </a:r>
            <a:r>
              <a:rPr lang="en-IN" sz="2400" b="1"/>
              <a:t>New companies have new equipment, younger workers, but little brand recognition.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7547675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2AA74-9254-8D4C-B09F-ADD9B7A62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3. Substitute products and services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61046-0517-6041-A708-5BF96D982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/>
              <a:t>– </a:t>
            </a:r>
            <a:r>
              <a:rPr lang="en-IN" sz="2400" b="1"/>
              <a:t>Substitutes customers might use if your prices become too high, for example, iTunes substitutes for CDs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6514832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19D093C-27FB-4032-B282-42C4563F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9454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EE815E-1BD3-4777-B652-6D98825BF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7290" y="681628"/>
            <a:ext cx="1128382" cy="847206"/>
            <a:chOff x="668003" y="1684057"/>
            <a:chExt cx="1128382" cy="847206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E6692982-4A7D-4392-87CD-F0CD4B027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8003" y="1935883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96485F7-F277-4123-AC53-98EA4C8587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45893" y="1684057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BDA92C2-51F2-BF48-BC5D-75011446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290" y="1166932"/>
            <a:ext cx="3582073" cy="4279709"/>
          </a:xfrm>
        </p:spPr>
        <p:txBody>
          <a:bodyPr anchor="ctr">
            <a:normAutofit/>
          </a:bodyPr>
          <a:lstStyle/>
          <a:p>
            <a:r>
              <a:rPr lang="en-IN" sz="4800" b="1">
                <a:solidFill>
                  <a:schemeClr val="bg1"/>
                </a:solidFill>
              </a:rPr>
              <a:t>4. Customers 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C204A-3B40-FF49-B17D-EFA575E9E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3864" y="1166933"/>
            <a:ext cx="5716988" cy="4279709"/>
          </a:xfrm>
        </p:spPr>
        <p:txBody>
          <a:bodyPr anchor="ctr">
            <a:normAutofit/>
          </a:bodyPr>
          <a:lstStyle/>
          <a:p>
            <a:r>
              <a:rPr lang="en-IN" sz="2400"/>
              <a:t>The ability that customers have to drive prices lower or their level of power is one of the five forces. It is affected by how many buyers or customers a company has, how significant each customer is, and how much it would cost a company to find new customers or markets for its output.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5385365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609F5A-7AE2-D74E-A995-4B29E89B8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5. Suppliers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BAC98-75AC-D444-889E-9F71BE0F0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/>
              <a:t>The fewer suppliers to an industry, the more a company would depend on a supplier. As a result, the supplier has more power and can drive up input costs and push for other advantages in trade. 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694679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460D9B-3886-764B-B624-9F8154925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IN" sz="2500" b="1">
                <a:solidFill>
                  <a:srgbClr val="FFFFFF"/>
                </a:solidFill>
              </a:rPr>
              <a:t>Four generic strategies for dealing with competitive forces, enabled by using IT </a:t>
            </a:r>
            <a:br>
              <a:rPr lang="en-IN" sz="2500">
                <a:solidFill>
                  <a:srgbClr val="FFFFFF"/>
                </a:solidFill>
              </a:rPr>
            </a:br>
            <a:endParaRPr lang="en-US" sz="25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1C78B-F479-0E49-819B-CDC2C97D7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en-IN" sz="2400" b="1"/>
              <a:t>Low-cost leadership </a:t>
            </a:r>
            <a:endParaRPr lang="en-IN" sz="2400"/>
          </a:p>
          <a:p>
            <a:r>
              <a:rPr lang="en-IN" sz="2400" b="1"/>
              <a:t>Product differentiation </a:t>
            </a:r>
            <a:endParaRPr lang="en-IN" sz="2400"/>
          </a:p>
          <a:p>
            <a:r>
              <a:rPr lang="en-IN" sz="2400" b="1"/>
              <a:t>Focus on market niche </a:t>
            </a:r>
            <a:endParaRPr lang="en-IN" sz="2400"/>
          </a:p>
          <a:p>
            <a:r>
              <a:rPr lang="en-IN" sz="2400" b="1"/>
              <a:t>Strengthen customer and supplier intimacy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8302746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21758F-52DA-C01B-1D83-7281B2C531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8018" b="771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5E1C84-FE55-7346-AECD-8500EA324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IN" sz="4000" b="1">
                <a:solidFill>
                  <a:srgbClr val="FFFFFF"/>
                </a:solidFill>
              </a:rPr>
              <a:t>Low-cost leadership </a:t>
            </a:r>
            <a:br>
              <a:rPr lang="en-IN" sz="4000">
                <a:solidFill>
                  <a:srgbClr val="FFFFFF"/>
                </a:solidFill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DC9EBD-192A-58EF-D6BB-FC10B363D0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0544975"/>
              </p:ext>
            </p:extLst>
          </p:nvPr>
        </p:nvGraphicFramePr>
        <p:xfrm>
          <a:off x="5155379" y="1065862"/>
          <a:ext cx="5744685" cy="4726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860958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55CD764-972B-4CA5-A885-53E55C63E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165AB3-7006-4430-BCE3-25476BE13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20887" cy="64916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09BDD4-DA20-A949-9B57-EAF3EB86F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209086"/>
            <a:ext cx="3876848" cy="4064925"/>
          </a:xfrm>
        </p:spPr>
        <p:txBody>
          <a:bodyPr anchor="ctr">
            <a:normAutofit/>
          </a:bodyPr>
          <a:lstStyle/>
          <a:p>
            <a:r>
              <a:rPr lang="en-IN" sz="5000" b="1"/>
              <a:t>Product differentiation </a:t>
            </a:r>
            <a:br>
              <a:rPr lang="en-IN" sz="5000"/>
            </a:br>
            <a:endParaRPr lang="en-US" sz="500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1999B20-6058-4C55-882E-A1FB050B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167" y="2569464"/>
            <a:ext cx="242107" cy="1340860"/>
            <a:chOff x="56167" y="2761488"/>
            <a:chExt cx="242107" cy="1340860"/>
          </a:xfrm>
        </p:grpSpPr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168AC90C-344A-4A64-BC4B-AEE98034B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59">
              <a:extLst>
                <a:ext uri="{FF2B5EF4-FFF2-40B4-BE49-F238E27FC236}">
                  <a16:creationId xmlns:a16="http://schemas.microsoft.com/office/drawing/2014/main" id="{47AEB9AE-7E63-42CA-A3E5-F8EF7D8CA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2">
              <a:extLst>
                <a:ext uri="{FF2B5EF4-FFF2-40B4-BE49-F238E27FC236}">
                  <a16:creationId xmlns:a16="http://schemas.microsoft.com/office/drawing/2014/main" id="{076031FA-B93F-4A7D-AE66-85ADC613E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59">
              <a:extLst>
                <a:ext uri="{FF2B5EF4-FFF2-40B4-BE49-F238E27FC236}">
                  <a16:creationId xmlns:a16="http://schemas.microsoft.com/office/drawing/2014/main" id="{0C1FC8D1-E08A-4B12-A48F-BF225E5B0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2">
              <a:extLst>
                <a:ext uri="{FF2B5EF4-FFF2-40B4-BE49-F238E27FC236}">
                  <a16:creationId xmlns:a16="http://schemas.microsoft.com/office/drawing/2014/main" id="{F62D5F69-2C82-4007-8EF0-EBC9C23501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59">
              <a:extLst>
                <a:ext uri="{FF2B5EF4-FFF2-40B4-BE49-F238E27FC236}">
                  <a16:creationId xmlns:a16="http://schemas.microsoft.com/office/drawing/2014/main" id="{677FAED6-5057-4B80-B1CF-196DC022B7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2">
              <a:extLst>
                <a:ext uri="{FF2B5EF4-FFF2-40B4-BE49-F238E27FC236}">
                  <a16:creationId xmlns:a16="http://schemas.microsoft.com/office/drawing/2014/main" id="{CE77C39F-572F-4435-85B4-9E9A35CFE2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59">
              <a:extLst>
                <a:ext uri="{FF2B5EF4-FFF2-40B4-BE49-F238E27FC236}">
                  <a16:creationId xmlns:a16="http://schemas.microsoft.com/office/drawing/2014/main" id="{B3283BD4-0BC4-41D1-B09B-CBDC4292CD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">
              <a:extLst>
                <a:ext uri="{FF2B5EF4-FFF2-40B4-BE49-F238E27FC236}">
                  <a16:creationId xmlns:a16="http://schemas.microsoft.com/office/drawing/2014/main" id="{BA3E687B-951E-45B2-BEFE-4CBEB32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59">
              <a:extLst>
                <a:ext uri="{FF2B5EF4-FFF2-40B4-BE49-F238E27FC236}">
                  <a16:creationId xmlns:a16="http://schemas.microsoft.com/office/drawing/2014/main" id="{A49870CA-6E02-4787-82A6-28C0CB6B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">
              <a:extLst>
                <a:ext uri="{FF2B5EF4-FFF2-40B4-BE49-F238E27FC236}">
                  <a16:creationId xmlns:a16="http://schemas.microsoft.com/office/drawing/2014/main" id="{5639C028-DD6E-4E69-AE6E-1CC158EDC9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59">
              <a:extLst>
                <a:ext uri="{FF2B5EF4-FFF2-40B4-BE49-F238E27FC236}">
                  <a16:creationId xmlns:a16="http://schemas.microsoft.com/office/drawing/2014/main" id="{B1CD1FE8-3027-45AA-AD53-5B131FB03D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">
              <a:extLst>
                <a:ext uri="{FF2B5EF4-FFF2-40B4-BE49-F238E27FC236}">
                  <a16:creationId xmlns:a16="http://schemas.microsoft.com/office/drawing/2014/main" id="{1FD2B706-0BB9-4A30-9206-252E09AE0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59">
              <a:extLst>
                <a:ext uri="{FF2B5EF4-FFF2-40B4-BE49-F238E27FC236}">
                  <a16:creationId xmlns:a16="http://schemas.microsoft.com/office/drawing/2014/main" id="{D5783E13-BA0A-4F1E-A4F0-BFC9FF1035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">
              <a:extLst>
                <a:ext uri="{FF2B5EF4-FFF2-40B4-BE49-F238E27FC236}">
                  <a16:creationId xmlns:a16="http://schemas.microsoft.com/office/drawing/2014/main" id="{D0847D6C-8036-43A9-BA3E-D1E8928882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59">
              <a:extLst>
                <a:ext uri="{FF2B5EF4-FFF2-40B4-BE49-F238E27FC236}">
                  <a16:creationId xmlns:a16="http://schemas.microsoft.com/office/drawing/2014/main" id="{1D610CBF-7C35-498A-9BDD-A2954A7CA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">
              <a:extLst>
                <a:ext uri="{FF2B5EF4-FFF2-40B4-BE49-F238E27FC236}">
                  <a16:creationId xmlns:a16="http://schemas.microsoft.com/office/drawing/2014/main" id="{BCB60915-0422-4144-87E9-2289DBC04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9">
              <a:extLst>
                <a:ext uri="{FF2B5EF4-FFF2-40B4-BE49-F238E27FC236}">
                  <a16:creationId xmlns:a16="http://schemas.microsoft.com/office/drawing/2014/main" id="{9D64F486-DA93-45CE-9075-4110C67F1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2">
              <a:extLst>
                <a:ext uri="{FF2B5EF4-FFF2-40B4-BE49-F238E27FC236}">
                  <a16:creationId xmlns:a16="http://schemas.microsoft.com/office/drawing/2014/main" id="{DA8356F6-E822-44E0-8A11-33E5A5432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59">
              <a:extLst>
                <a:ext uri="{FF2B5EF4-FFF2-40B4-BE49-F238E27FC236}">
                  <a16:creationId xmlns:a16="http://schemas.microsoft.com/office/drawing/2014/main" id="{C825C106-0BD3-41C1-8520-50F54BD67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EA7EE4-37E2-3631-BD83-7667A82A34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100427"/>
              </p:ext>
            </p:extLst>
          </p:nvPr>
        </p:nvGraphicFramePr>
        <p:xfrm>
          <a:off x="5614416" y="457200"/>
          <a:ext cx="6117336" cy="569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36348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69924C-F1CE-7B43-ADA8-AD99718CA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Focus on market niche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59885-0EAB-904A-8D33-DF289D44A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 b="1"/>
              <a:t>It is a strategic business decision to serve a certain customer base better than competitors who target the larger market</a:t>
            </a:r>
          </a:p>
          <a:p>
            <a:endParaRPr lang="en-IN" sz="2400" b="1"/>
          </a:p>
          <a:p>
            <a:r>
              <a:rPr lang="en-IN" sz="2400" b="1"/>
              <a:t>Example:</a:t>
            </a:r>
          </a:p>
          <a:p>
            <a:pPr lvl="1"/>
            <a:r>
              <a:rPr lang="en-IN" b="1" dirty="0"/>
              <a:t>Health and wellness market</a:t>
            </a:r>
          </a:p>
          <a:p>
            <a:pPr lvl="1"/>
            <a:r>
              <a:rPr lang="en-IN" b="1" dirty="0"/>
              <a:t>Pet owners</a:t>
            </a:r>
          </a:p>
          <a:p>
            <a:pPr lvl="1"/>
            <a:r>
              <a:rPr lang="en-IN" b="1" dirty="0"/>
              <a:t>gamers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683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005FE4-AFD7-164A-8F01-313912DAD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Strengthen customer and supplier intimacy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A7F11-5C46-FB47-AFDD-CC53297D30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 b="1"/>
              <a:t>Use information systems to develop strong ties and loyalty with customers and suppliers </a:t>
            </a:r>
            <a:endParaRPr lang="en-IN" sz="2400"/>
          </a:p>
          <a:p>
            <a:r>
              <a:rPr lang="en-IN" sz="2400"/>
              <a:t>–  </a:t>
            </a:r>
            <a:r>
              <a:rPr lang="en-IN" sz="2400" b="1"/>
              <a:t>Increase </a:t>
            </a:r>
            <a:r>
              <a:rPr lang="en-IN" sz="2400" b="1" i="1"/>
              <a:t>switching costs </a:t>
            </a:r>
            <a:endParaRPr lang="en-IN" sz="2400"/>
          </a:p>
          <a:p>
            <a:r>
              <a:rPr lang="en-IN" sz="2400"/>
              <a:t>–  </a:t>
            </a:r>
            <a:r>
              <a:rPr lang="en-IN" sz="2400" b="1"/>
              <a:t>Example: Netflix, Amazon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1320569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2CE231-E165-604A-B12C-C8C8E79FC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Impact of IS to an organization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3B36959-6E26-4E5B-FF73-2C5DB33ECA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0638478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64070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C0EE8E-20A5-144D-9F97-9F26C22B5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sz="3700" b="1" dirty="0">
                <a:solidFill>
                  <a:schemeClr val="bg1"/>
                </a:solidFill>
              </a:rPr>
              <a:t>Information systems can improve overall performance of business units by promoting synergies and core competencies </a:t>
            </a:r>
            <a:br>
              <a:rPr lang="en-IN" sz="3700" dirty="0">
                <a:solidFill>
                  <a:schemeClr val="bg1"/>
                </a:solidFill>
              </a:rPr>
            </a:br>
            <a:endParaRPr lang="en-US" sz="37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76784-7A9A-6C48-B73B-C466B74AE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832092" cy="5257800"/>
          </a:xfrm>
        </p:spPr>
        <p:txBody>
          <a:bodyPr anchor="ctr">
            <a:normAutofit/>
          </a:bodyPr>
          <a:lstStyle/>
          <a:p>
            <a:r>
              <a:rPr lang="en-IN" sz="2400" b="1" dirty="0"/>
              <a:t>Synergies </a:t>
            </a:r>
            <a:endParaRPr lang="en-IN" sz="2400" dirty="0"/>
          </a:p>
          <a:p>
            <a:pPr fontAlgn="auto"/>
            <a:r>
              <a:rPr lang="en-IN" sz="2400" dirty="0"/>
              <a:t>When output of some units used as inputs to others, or organizations pool markets and expertise </a:t>
            </a:r>
          </a:p>
          <a:p>
            <a:pPr fontAlgn="auto"/>
            <a:r>
              <a:rPr lang="en-IN" sz="2400" dirty="0"/>
              <a:t>Example: Purchase of YouTube by Google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384377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09160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84331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3C5211-E0E4-374B-BC0E-E3E129A86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0080"/>
            <a:ext cx="3282696" cy="525780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</a:rPr>
              <a:t>Virtual company strategy </a:t>
            </a:r>
            <a:br>
              <a:rPr lang="en-IN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A7BDA8-4EFD-9D44-8DE5-1EA644902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640081"/>
            <a:ext cx="6024654" cy="5257800"/>
          </a:xfrm>
        </p:spPr>
        <p:txBody>
          <a:bodyPr anchor="ctr">
            <a:normAutofit/>
          </a:bodyPr>
          <a:lstStyle/>
          <a:p>
            <a:r>
              <a:rPr lang="en-IN" sz="2400" b="1"/>
              <a:t>Virtual company uses networks to ally with other companies to create and distribute products without being limited by traditional organizational boundaries or physical locations </a:t>
            </a:r>
            <a:endParaRPr lang="en-IN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5961438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9113A8-3E4C-8648-8A40-2BE295D17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0ECEA-6A0D-274D-A989-671308A1C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pPr fontAlgn="base"/>
            <a:r>
              <a:rPr lang="en-IN" sz="2400"/>
              <a:t> Laudon, Kenneth C., and Jane Price Laudon. Management Information Systems: Managing the Digital Firm. Prentice Hall, 2017.</a:t>
            </a:r>
          </a:p>
          <a:p>
            <a:r>
              <a:rPr lang="en-IN" sz="2400"/>
              <a:t>Nelrson, R. R “project retrospectives: Evaluating Project Success, Failure, and everything in between” MIS Quarterly Executive vol. 4, No.3, 2005</a:t>
            </a:r>
          </a:p>
          <a:p>
            <a:r>
              <a:rPr lang="en-IN" sz="2400"/>
              <a:t>Gartner Reveals Top Predictions for IT Organizations and Users for 2013 and Beyond, October 24,2012</a:t>
            </a:r>
            <a:br>
              <a:rPr lang="en-IN" sz="2400"/>
            </a:b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284696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3321</TotalTime>
  <Words>1172</Words>
  <Application>Microsoft Macintosh PowerPoint</Application>
  <PresentationFormat>Widescreen</PresentationFormat>
  <Paragraphs>166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Cambria</vt:lpstr>
      <vt:lpstr>Comic Sans MS</vt:lpstr>
      <vt:lpstr>Office Theme</vt:lpstr>
      <vt:lpstr>Chapter 3 Information System and Organizations </vt:lpstr>
      <vt:lpstr>Objective </vt:lpstr>
      <vt:lpstr>What is an organization?</vt:lpstr>
      <vt:lpstr>Behavior view of organization</vt:lpstr>
      <vt:lpstr>Features of Organization</vt:lpstr>
      <vt:lpstr>What is Management Information System?</vt:lpstr>
      <vt:lpstr>Three components of MIS</vt:lpstr>
      <vt:lpstr>Management </vt:lpstr>
      <vt:lpstr>Information </vt:lpstr>
      <vt:lpstr>System </vt:lpstr>
      <vt:lpstr>Definition </vt:lpstr>
      <vt:lpstr>Flexibility offered by Information System to Organization and Management</vt:lpstr>
      <vt:lpstr>The Interdependence  Between  Organizations and Information Technology </vt:lpstr>
      <vt:lpstr>PowerPoint Presentation</vt:lpstr>
      <vt:lpstr>What  are Three activities of information systems produce information organizations need? </vt:lpstr>
      <vt:lpstr>PowerPoint Presentation</vt:lpstr>
      <vt:lpstr>In your organization How can you ensure sustainable management in the event of a crisis?</vt:lpstr>
      <vt:lpstr>Five basic kinds of organizational structure  </vt:lpstr>
      <vt:lpstr>Using Information Systems to Develop Competitive Strategies  </vt:lpstr>
      <vt:lpstr>Five competitive forces shape fate of firm</vt:lpstr>
      <vt:lpstr>1.Traditional competitors  </vt:lpstr>
      <vt:lpstr>2.New market entrants  </vt:lpstr>
      <vt:lpstr>3. Substitute products and services  </vt:lpstr>
      <vt:lpstr>4. Customers </vt:lpstr>
      <vt:lpstr>5. Suppliers </vt:lpstr>
      <vt:lpstr>Four generic strategies for dealing with competitive forces, enabled by using IT  </vt:lpstr>
      <vt:lpstr>Low-cost leadership  </vt:lpstr>
      <vt:lpstr>Product differentiation  </vt:lpstr>
      <vt:lpstr>Focus on market niche  </vt:lpstr>
      <vt:lpstr>Strengthen customer and supplier intimacy  </vt:lpstr>
      <vt:lpstr>Impact of IS to an organization</vt:lpstr>
      <vt:lpstr>Information systems can improve overall performance of business units by promoting synergies and core competencies  </vt:lpstr>
      <vt:lpstr>Virtual company strategy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Systems, Organizations and Strategy</dc:title>
  <dc:creator>JODUEL</dc:creator>
  <cp:lastModifiedBy>Gakwaya Nkundimana Joel</cp:lastModifiedBy>
  <cp:revision>35</cp:revision>
  <dcterms:created xsi:type="dcterms:W3CDTF">2022-01-27T15:53:02Z</dcterms:created>
  <dcterms:modified xsi:type="dcterms:W3CDTF">2022-04-13T07:23:28Z</dcterms:modified>
</cp:coreProperties>
</file>