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88" r:id="rId3"/>
    <p:sldId id="271" r:id="rId4"/>
    <p:sldId id="272" r:id="rId5"/>
    <p:sldId id="270" r:id="rId6"/>
    <p:sldId id="298" r:id="rId7"/>
    <p:sldId id="299" r:id="rId8"/>
    <p:sldId id="300" r:id="rId9"/>
    <p:sldId id="263" r:id="rId10"/>
    <p:sldId id="293" r:id="rId11"/>
    <p:sldId id="295" r:id="rId12"/>
    <p:sldId id="297" r:id="rId13"/>
    <p:sldId id="301" r:id="rId14"/>
    <p:sldId id="302" r:id="rId15"/>
    <p:sldId id="303" r:id="rId16"/>
    <p:sldId id="291" r:id="rId17"/>
    <p:sldId id="284" r:id="rId18"/>
    <p:sldId id="285" r:id="rId19"/>
    <p:sldId id="290" r:id="rId20"/>
    <p:sldId id="286" r:id="rId21"/>
    <p:sldId id="276" r:id="rId22"/>
    <p:sldId id="277" r:id="rId23"/>
    <p:sldId id="283" r:id="rId24"/>
    <p:sldId id="278" r:id="rId25"/>
    <p:sldId id="282" r:id="rId26"/>
    <p:sldId id="289" r:id="rId27"/>
    <p:sldId id="280" r:id="rId28"/>
    <p:sldId id="287" r:id="rId29"/>
    <p:sldId id="257" r:id="rId30"/>
    <p:sldId id="262" r:id="rId31"/>
    <p:sldId id="259" r:id="rId32"/>
    <p:sldId id="261" r:id="rId33"/>
    <p:sldId id="273"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88" autoAdjust="0"/>
    <p:restoredTop sz="94660"/>
  </p:normalViewPr>
  <p:slideViewPr>
    <p:cSldViewPr snapToGrid="0">
      <p:cViewPr varScale="1">
        <p:scale>
          <a:sx n="74" d="100"/>
          <a:sy n="74" d="100"/>
        </p:scale>
        <p:origin x="200" y="2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ata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diagrams/_rels/data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_rels/data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diagrams/_rels/drawing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_rels/drawing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A62275-216F-40C1-B95D-F5B9BE623CA3}"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484D17C-D355-40B9-A9F9-025B4A2BBA3A}">
      <dgm:prSet/>
      <dgm:spPr/>
      <dgm:t>
        <a:bodyPr/>
        <a:lstStyle/>
        <a:p>
          <a:pPr>
            <a:lnSpc>
              <a:spcPct val="100000"/>
            </a:lnSpc>
          </a:pPr>
          <a:r>
            <a:rPr lang="en-IN"/>
            <a:t>Identify and clearly communicate who is responsible for making which decisions, what decisions must be made, and how the decision-making process should work. </a:t>
          </a:r>
          <a:endParaRPr lang="en-US"/>
        </a:p>
      </dgm:t>
    </dgm:pt>
    <dgm:pt modelId="{17808F78-F28D-495B-984E-A6AA07A0BBFE}" type="parTrans" cxnId="{872A972A-F943-4A68-B3F7-2815F798710E}">
      <dgm:prSet/>
      <dgm:spPr/>
      <dgm:t>
        <a:bodyPr/>
        <a:lstStyle/>
        <a:p>
          <a:endParaRPr lang="en-US"/>
        </a:p>
      </dgm:t>
    </dgm:pt>
    <dgm:pt modelId="{66014AD0-355B-4E64-B3B2-834C2AE6E63F}" type="sibTrans" cxnId="{872A972A-F943-4A68-B3F7-2815F798710E}">
      <dgm:prSet/>
      <dgm:spPr/>
      <dgm:t>
        <a:bodyPr/>
        <a:lstStyle/>
        <a:p>
          <a:endParaRPr lang="en-US"/>
        </a:p>
      </dgm:t>
    </dgm:pt>
    <dgm:pt modelId="{99904289-D6EA-4EB2-B350-45A321F496B3}">
      <dgm:prSet/>
      <dgm:spPr/>
      <dgm:t>
        <a:bodyPr/>
        <a:lstStyle/>
        <a:p>
          <a:pPr>
            <a:lnSpc>
              <a:spcPct val="100000"/>
            </a:lnSpc>
          </a:pPr>
          <a:r>
            <a:rPr lang="en-IN"/>
            <a:t>The aim is to enable the organization to better learn from both its failures and successes.</a:t>
          </a:r>
          <a:endParaRPr lang="en-US"/>
        </a:p>
      </dgm:t>
    </dgm:pt>
    <dgm:pt modelId="{D42B0C5E-4416-4ACE-9BF4-2C940190CF48}" type="parTrans" cxnId="{0EF49600-93DE-4E10-9BE6-13E66E05C855}">
      <dgm:prSet/>
      <dgm:spPr/>
      <dgm:t>
        <a:bodyPr/>
        <a:lstStyle/>
        <a:p>
          <a:endParaRPr lang="en-US"/>
        </a:p>
      </dgm:t>
    </dgm:pt>
    <dgm:pt modelId="{BB728750-4212-4313-B36B-2A0B6888C2A0}" type="sibTrans" cxnId="{0EF49600-93DE-4E10-9BE6-13E66E05C855}">
      <dgm:prSet/>
      <dgm:spPr/>
      <dgm:t>
        <a:bodyPr/>
        <a:lstStyle/>
        <a:p>
          <a:endParaRPr lang="en-US"/>
        </a:p>
      </dgm:t>
    </dgm:pt>
    <dgm:pt modelId="{EB9B5509-CDA9-42A8-92F7-CB0F86F63426}" type="pres">
      <dgm:prSet presAssocID="{5AA62275-216F-40C1-B95D-F5B9BE623CA3}" presName="root" presStyleCnt="0">
        <dgm:presLayoutVars>
          <dgm:dir/>
          <dgm:resizeHandles val="exact"/>
        </dgm:presLayoutVars>
      </dgm:prSet>
      <dgm:spPr/>
    </dgm:pt>
    <dgm:pt modelId="{E5115298-C7EB-4076-90C3-5AAF2D1E92AD}" type="pres">
      <dgm:prSet presAssocID="{E484D17C-D355-40B9-A9F9-025B4A2BBA3A}" presName="compNode" presStyleCnt="0"/>
      <dgm:spPr/>
    </dgm:pt>
    <dgm:pt modelId="{81D6E285-2F64-4511-A835-6D6E9FC2C5EE}" type="pres">
      <dgm:prSet presAssocID="{E484D17C-D355-40B9-A9F9-025B4A2BBA3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eting"/>
        </a:ext>
      </dgm:extLst>
    </dgm:pt>
    <dgm:pt modelId="{9A9AA9E3-2003-4893-B67A-E8A13220D9B4}" type="pres">
      <dgm:prSet presAssocID="{E484D17C-D355-40B9-A9F9-025B4A2BBA3A}" presName="spaceRect" presStyleCnt="0"/>
      <dgm:spPr/>
    </dgm:pt>
    <dgm:pt modelId="{B1273E8A-5EE7-408E-A69B-215BE1E901B7}" type="pres">
      <dgm:prSet presAssocID="{E484D17C-D355-40B9-A9F9-025B4A2BBA3A}" presName="textRect" presStyleLbl="revTx" presStyleIdx="0" presStyleCnt="2">
        <dgm:presLayoutVars>
          <dgm:chMax val="1"/>
          <dgm:chPref val="1"/>
        </dgm:presLayoutVars>
      </dgm:prSet>
      <dgm:spPr/>
    </dgm:pt>
    <dgm:pt modelId="{EBA3AA11-3A74-489F-B33D-28808D00AC5D}" type="pres">
      <dgm:prSet presAssocID="{66014AD0-355B-4E64-B3B2-834C2AE6E63F}" presName="sibTrans" presStyleCnt="0"/>
      <dgm:spPr/>
    </dgm:pt>
    <dgm:pt modelId="{B45EFD4E-2B86-42CA-BA6E-835B53E2AC6B}" type="pres">
      <dgm:prSet presAssocID="{99904289-D6EA-4EB2-B350-45A321F496B3}" presName="compNode" presStyleCnt="0"/>
      <dgm:spPr/>
    </dgm:pt>
    <dgm:pt modelId="{D53D4EF1-ABB0-46A5-82B5-11DF8BDD7EC2}" type="pres">
      <dgm:prSet presAssocID="{99904289-D6EA-4EB2-B350-45A321F496B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BA3C5E98-B811-4C83-9717-DBFBE342993F}" type="pres">
      <dgm:prSet presAssocID="{99904289-D6EA-4EB2-B350-45A321F496B3}" presName="spaceRect" presStyleCnt="0"/>
      <dgm:spPr/>
    </dgm:pt>
    <dgm:pt modelId="{72348356-35D8-4F38-AD5A-3307E2940C16}" type="pres">
      <dgm:prSet presAssocID="{99904289-D6EA-4EB2-B350-45A321F496B3}" presName="textRect" presStyleLbl="revTx" presStyleIdx="1" presStyleCnt="2">
        <dgm:presLayoutVars>
          <dgm:chMax val="1"/>
          <dgm:chPref val="1"/>
        </dgm:presLayoutVars>
      </dgm:prSet>
      <dgm:spPr/>
    </dgm:pt>
  </dgm:ptLst>
  <dgm:cxnLst>
    <dgm:cxn modelId="{0EF49600-93DE-4E10-9BE6-13E66E05C855}" srcId="{5AA62275-216F-40C1-B95D-F5B9BE623CA3}" destId="{99904289-D6EA-4EB2-B350-45A321F496B3}" srcOrd="1" destOrd="0" parTransId="{D42B0C5E-4416-4ACE-9BF4-2C940190CF48}" sibTransId="{BB728750-4212-4313-B36B-2A0B6888C2A0}"/>
    <dgm:cxn modelId="{C98BED0A-A9F7-41AB-BA3B-F42FFE5E331E}" type="presOf" srcId="{5AA62275-216F-40C1-B95D-F5B9BE623CA3}" destId="{EB9B5509-CDA9-42A8-92F7-CB0F86F63426}" srcOrd="0" destOrd="0" presId="urn:microsoft.com/office/officeart/2018/2/layout/IconLabelList"/>
    <dgm:cxn modelId="{872A972A-F943-4A68-B3F7-2815F798710E}" srcId="{5AA62275-216F-40C1-B95D-F5B9BE623CA3}" destId="{E484D17C-D355-40B9-A9F9-025B4A2BBA3A}" srcOrd="0" destOrd="0" parTransId="{17808F78-F28D-495B-984E-A6AA07A0BBFE}" sibTransId="{66014AD0-355B-4E64-B3B2-834C2AE6E63F}"/>
    <dgm:cxn modelId="{02C1AB9B-70CD-4FDE-A9B8-B024F1622A93}" type="presOf" srcId="{E484D17C-D355-40B9-A9F9-025B4A2BBA3A}" destId="{B1273E8A-5EE7-408E-A69B-215BE1E901B7}" srcOrd="0" destOrd="0" presId="urn:microsoft.com/office/officeart/2018/2/layout/IconLabelList"/>
    <dgm:cxn modelId="{6A5BA9CE-172B-44AB-A628-92AB353A1412}" type="presOf" srcId="{99904289-D6EA-4EB2-B350-45A321F496B3}" destId="{72348356-35D8-4F38-AD5A-3307E2940C16}" srcOrd="0" destOrd="0" presId="urn:microsoft.com/office/officeart/2018/2/layout/IconLabelList"/>
    <dgm:cxn modelId="{F8E9107C-A379-42F8-8C01-A530E8C53363}" type="presParOf" srcId="{EB9B5509-CDA9-42A8-92F7-CB0F86F63426}" destId="{E5115298-C7EB-4076-90C3-5AAF2D1E92AD}" srcOrd="0" destOrd="0" presId="urn:microsoft.com/office/officeart/2018/2/layout/IconLabelList"/>
    <dgm:cxn modelId="{54B8DD7C-B7EB-4DD4-BB4C-30241A081494}" type="presParOf" srcId="{E5115298-C7EB-4076-90C3-5AAF2D1E92AD}" destId="{81D6E285-2F64-4511-A835-6D6E9FC2C5EE}" srcOrd="0" destOrd="0" presId="urn:microsoft.com/office/officeart/2018/2/layout/IconLabelList"/>
    <dgm:cxn modelId="{B1728D4C-8BAE-4DBD-82D1-7BCD2830812A}" type="presParOf" srcId="{E5115298-C7EB-4076-90C3-5AAF2D1E92AD}" destId="{9A9AA9E3-2003-4893-B67A-E8A13220D9B4}" srcOrd="1" destOrd="0" presId="urn:microsoft.com/office/officeart/2018/2/layout/IconLabelList"/>
    <dgm:cxn modelId="{F23073C1-4BB1-4953-97EE-D5F1D7DA7D40}" type="presParOf" srcId="{E5115298-C7EB-4076-90C3-5AAF2D1E92AD}" destId="{B1273E8A-5EE7-408E-A69B-215BE1E901B7}" srcOrd="2" destOrd="0" presId="urn:microsoft.com/office/officeart/2018/2/layout/IconLabelList"/>
    <dgm:cxn modelId="{04DA272A-A205-4A33-AD76-89F67A910127}" type="presParOf" srcId="{EB9B5509-CDA9-42A8-92F7-CB0F86F63426}" destId="{EBA3AA11-3A74-489F-B33D-28808D00AC5D}" srcOrd="1" destOrd="0" presId="urn:microsoft.com/office/officeart/2018/2/layout/IconLabelList"/>
    <dgm:cxn modelId="{3EED0549-374F-492B-8545-D1EB5BE72B61}" type="presParOf" srcId="{EB9B5509-CDA9-42A8-92F7-CB0F86F63426}" destId="{B45EFD4E-2B86-42CA-BA6E-835B53E2AC6B}" srcOrd="2" destOrd="0" presId="urn:microsoft.com/office/officeart/2018/2/layout/IconLabelList"/>
    <dgm:cxn modelId="{3FBB73D8-81E2-4620-A7ED-D414F3210CAC}" type="presParOf" srcId="{B45EFD4E-2B86-42CA-BA6E-835B53E2AC6B}" destId="{D53D4EF1-ABB0-46A5-82B5-11DF8BDD7EC2}" srcOrd="0" destOrd="0" presId="urn:microsoft.com/office/officeart/2018/2/layout/IconLabelList"/>
    <dgm:cxn modelId="{4FDC65D5-F593-4466-BEB5-141E4724F36D}" type="presParOf" srcId="{B45EFD4E-2B86-42CA-BA6E-835B53E2AC6B}" destId="{BA3C5E98-B811-4C83-9717-DBFBE342993F}" srcOrd="1" destOrd="0" presId="urn:microsoft.com/office/officeart/2018/2/layout/IconLabelList"/>
    <dgm:cxn modelId="{6585565D-4891-4148-948F-D853F3746309}" type="presParOf" srcId="{B45EFD4E-2B86-42CA-BA6E-835B53E2AC6B}" destId="{72348356-35D8-4F38-AD5A-3307E2940C1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70E84B-7A35-4714-A869-E52494FF1BC0}"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63E7681D-259B-415A-BD3A-3B8539F0E286}">
      <dgm:prSet/>
      <dgm:spPr/>
      <dgm:t>
        <a:bodyPr/>
        <a:lstStyle/>
        <a:p>
          <a:r>
            <a:rPr lang="en-IN"/>
            <a:t>allowing the group to reach decisions more quickly and with less unnecessary debate</a:t>
          </a:r>
          <a:endParaRPr lang="en-US"/>
        </a:p>
      </dgm:t>
    </dgm:pt>
    <dgm:pt modelId="{31593BA6-1785-45AA-8DDB-9A90A81C95D6}" type="parTrans" cxnId="{CBA2D4CF-52F5-4B5B-8DC7-5EA71ADD675E}">
      <dgm:prSet/>
      <dgm:spPr/>
      <dgm:t>
        <a:bodyPr/>
        <a:lstStyle/>
        <a:p>
          <a:endParaRPr lang="en-US"/>
        </a:p>
      </dgm:t>
    </dgm:pt>
    <dgm:pt modelId="{928C13A5-81EA-4AF8-AC68-EE8B7E2D0DCA}" type="sibTrans" cxnId="{CBA2D4CF-52F5-4B5B-8DC7-5EA71ADD675E}">
      <dgm:prSet/>
      <dgm:spPr/>
      <dgm:t>
        <a:bodyPr/>
        <a:lstStyle/>
        <a:p>
          <a:endParaRPr lang="en-US"/>
        </a:p>
      </dgm:t>
    </dgm:pt>
    <dgm:pt modelId="{F5208C85-4D08-4DF2-B3E9-53983090C32D}">
      <dgm:prSet/>
      <dgm:spPr/>
      <dgm:t>
        <a:bodyPr/>
        <a:lstStyle/>
        <a:p>
          <a:r>
            <a:rPr lang="en-US"/>
            <a:t>Eliminate the root causes of complexity </a:t>
          </a:r>
        </a:p>
      </dgm:t>
    </dgm:pt>
    <dgm:pt modelId="{F4A756B3-BAB4-4436-A990-2CDC51A98695}" type="parTrans" cxnId="{77015B59-68A7-424A-B81B-B395373C0544}">
      <dgm:prSet/>
      <dgm:spPr/>
      <dgm:t>
        <a:bodyPr/>
        <a:lstStyle/>
        <a:p>
          <a:endParaRPr lang="en-US"/>
        </a:p>
      </dgm:t>
    </dgm:pt>
    <dgm:pt modelId="{66972A08-D138-4A7F-8A87-91CCA21E4775}" type="sibTrans" cxnId="{77015B59-68A7-424A-B81B-B395373C0544}">
      <dgm:prSet/>
      <dgm:spPr/>
      <dgm:t>
        <a:bodyPr/>
        <a:lstStyle/>
        <a:p>
          <a:endParaRPr lang="en-US"/>
        </a:p>
      </dgm:t>
    </dgm:pt>
    <dgm:pt modelId="{64D02A3B-67E3-4976-9CB8-37D86FFF48C1}">
      <dgm:prSet/>
      <dgm:spPr/>
      <dgm:t>
        <a:bodyPr/>
        <a:lstStyle/>
        <a:p>
          <a:r>
            <a:rPr lang="en-US"/>
            <a:t>Allow organization to take action before problem surface will create significant value</a:t>
          </a:r>
        </a:p>
      </dgm:t>
    </dgm:pt>
    <dgm:pt modelId="{439998FE-1C70-45C4-83DE-315CC33DC90F}" type="parTrans" cxnId="{231B5BCA-7A95-494F-B6C0-FB7963063D18}">
      <dgm:prSet/>
      <dgm:spPr/>
      <dgm:t>
        <a:bodyPr/>
        <a:lstStyle/>
        <a:p>
          <a:endParaRPr lang="en-US"/>
        </a:p>
      </dgm:t>
    </dgm:pt>
    <dgm:pt modelId="{C8B48B19-E7E3-4E0D-854C-734C71C6A180}" type="sibTrans" cxnId="{231B5BCA-7A95-494F-B6C0-FB7963063D18}">
      <dgm:prSet/>
      <dgm:spPr/>
      <dgm:t>
        <a:bodyPr/>
        <a:lstStyle/>
        <a:p>
          <a:endParaRPr lang="en-US"/>
        </a:p>
      </dgm:t>
    </dgm:pt>
    <dgm:pt modelId="{C792B9F5-ACAC-9443-8DFB-59272BD1F56E}" type="pres">
      <dgm:prSet presAssocID="{C470E84B-7A35-4714-A869-E52494FF1BC0}" presName="diagram" presStyleCnt="0">
        <dgm:presLayoutVars>
          <dgm:dir/>
          <dgm:resizeHandles val="exact"/>
        </dgm:presLayoutVars>
      </dgm:prSet>
      <dgm:spPr/>
    </dgm:pt>
    <dgm:pt modelId="{17EE2797-7129-C740-8113-4C8DA9309C76}" type="pres">
      <dgm:prSet presAssocID="{63E7681D-259B-415A-BD3A-3B8539F0E286}" presName="node" presStyleLbl="node1" presStyleIdx="0" presStyleCnt="3">
        <dgm:presLayoutVars>
          <dgm:bulletEnabled val="1"/>
        </dgm:presLayoutVars>
      </dgm:prSet>
      <dgm:spPr/>
    </dgm:pt>
    <dgm:pt modelId="{CAEDAA3C-DFCB-BD43-9220-1FEA485189F6}" type="pres">
      <dgm:prSet presAssocID="{928C13A5-81EA-4AF8-AC68-EE8B7E2D0DCA}" presName="sibTrans" presStyleCnt="0"/>
      <dgm:spPr/>
    </dgm:pt>
    <dgm:pt modelId="{65FD3DB2-969B-B946-92EA-E214C702A72F}" type="pres">
      <dgm:prSet presAssocID="{F5208C85-4D08-4DF2-B3E9-53983090C32D}" presName="node" presStyleLbl="node1" presStyleIdx="1" presStyleCnt="3">
        <dgm:presLayoutVars>
          <dgm:bulletEnabled val="1"/>
        </dgm:presLayoutVars>
      </dgm:prSet>
      <dgm:spPr/>
    </dgm:pt>
    <dgm:pt modelId="{6CB5FE15-73BC-DA4D-864F-3A89496A90F6}" type="pres">
      <dgm:prSet presAssocID="{66972A08-D138-4A7F-8A87-91CCA21E4775}" presName="sibTrans" presStyleCnt="0"/>
      <dgm:spPr/>
    </dgm:pt>
    <dgm:pt modelId="{63102875-56A3-7846-9D06-F6C75EF9513C}" type="pres">
      <dgm:prSet presAssocID="{64D02A3B-67E3-4976-9CB8-37D86FFF48C1}" presName="node" presStyleLbl="node1" presStyleIdx="2" presStyleCnt="3">
        <dgm:presLayoutVars>
          <dgm:bulletEnabled val="1"/>
        </dgm:presLayoutVars>
      </dgm:prSet>
      <dgm:spPr/>
    </dgm:pt>
  </dgm:ptLst>
  <dgm:cxnLst>
    <dgm:cxn modelId="{B63E1E35-1A2D-A644-9CEA-22F5613ADC00}" type="presOf" srcId="{63E7681D-259B-415A-BD3A-3B8539F0E286}" destId="{17EE2797-7129-C740-8113-4C8DA9309C76}" srcOrd="0" destOrd="0" presId="urn:microsoft.com/office/officeart/2005/8/layout/default"/>
    <dgm:cxn modelId="{77015B59-68A7-424A-B81B-B395373C0544}" srcId="{C470E84B-7A35-4714-A869-E52494FF1BC0}" destId="{F5208C85-4D08-4DF2-B3E9-53983090C32D}" srcOrd="1" destOrd="0" parTransId="{F4A756B3-BAB4-4436-A990-2CDC51A98695}" sibTransId="{66972A08-D138-4A7F-8A87-91CCA21E4775}"/>
    <dgm:cxn modelId="{6E630D7B-D4C3-CF46-8626-1C8DF64F3403}" type="presOf" srcId="{64D02A3B-67E3-4976-9CB8-37D86FFF48C1}" destId="{63102875-56A3-7846-9D06-F6C75EF9513C}" srcOrd="0" destOrd="0" presId="urn:microsoft.com/office/officeart/2005/8/layout/default"/>
    <dgm:cxn modelId="{231B5BCA-7A95-494F-B6C0-FB7963063D18}" srcId="{C470E84B-7A35-4714-A869-E52494FF1BC0}" destId="{64D02A3B-67E3-4976-9CB8-37D86FFF48C1}" srcOrd="2" destOrd="0" parTransId="{439998FE-1C70-45C4-83DE-315CC33DC90F}" sibTransId="{C8B48B19-E7E3-4E0D-854C-734C71C6A180}"/>
    <dgm:cxn modelId="{CBA2D4CF-52F5-4B5B-8DC7-5EA71ADD675E}" srcId="{C470E84B-7A35-4714-A869-E52494FF1BC0}" destId="{63E7681D-259B-415A-BD3A-3B8539F0E286}" srcOrd="0" destOrd="0" parTransId="{31593BA6-1785-45AA-8DDB-9A90A81C95D6}" sibTransId="{928C13A5-81EA-4AF8-AC68-EE8B7E2D0DCA}"/>
    <dgm:cxn modelId="{83C0BAE0-B6D9-C14F-A67A-20DDBCE4209B}" type="presOf" srcId="{C470E84B-7A35-4714-A869-E52494FF1BC0}" destId="{C792B9F5-ACAC-9443-8DFB-59272BD1F56E}" srcOrd="0" destOrd="0" presId="urn:microsoft.com/office/officeart/2005/8/layout/default"/>
    <dgm:cxn modelId="{2D84CFE7-0CBA-D24B-AE48-525DAB7DAA6C}" type="presOf" srcId="{F5208C85-4D08-4DF2-B3E9-53983090C32D}" destId="{65FD3DB2-969B-B946-92EA-E214C702A72F}" srcOrd="0" destOrd="0" presId="urn:microsoft.com/office/officeart/2005/8/layout/default"/>
    <dgm:cxn modelId="{E98CFB5E-C7CD-1340-B8CC-AC759767BA0D}" type="presParOf" srcId="{C792B9F5-ACAC-9443-8DFB-59272BD1F56E}" destId="{17EE2797-7129-C740-8113-4C8DA9309C76}" srcOrd="0" destOrd="0" presId="urn:microsoft.com/office/officeart/2005/8/layout/default"/>
    <dgm:cxn modelId="{7FEDBD24-7B87-CD49-A256-AF8ADD46F18C}" type="presParOf" srcId="{C792B9F5-ACAC-9443-8DFB-59272BD1F56E}" destId="{CAEDAA3C-DFCB-BD43-9220-1FEA485189F6}" srcOrd="1" destOrd="0" presId="urn:microsoft.com/office/officeart/2005/8/layout/default"/>
    <dgm:cxn modelId="{01776353-D759-C245-B8C4-F3E514DC38C0}" type="presParOf" srcId="{C792B9F5-ACAC-9443-8DFB-59272BD1F56E}" destId="{65FD3DB2-969B-B946-92EA-E214C702A72F}" srcOrd="2" destOrd="0" presId="urn:microsoft.com/office/officeart/2005/8/layout/default"/>
    <dgm:cxn modelId="{55E79F10-8252-294F-9514-C13CD679E6D7}" type="presParOf" srcId="{C792B9F5-ACAC-9443-8DFB-59272BD1F56E}" destId="{6CB5FE15-73BC-DA4D-864F-3A89496A90F6}" srcOrd="3" destOrd="0" presId="urn:microsoft.com/office/officeart/2005/8/layout/default"/>
    <dgm:cxn modelId="{18F747CB-BA92-A047-ABEB-B97B886CA200}" type="presParOf" srcId="{C792B9F5-ACAC-9443-8DFB-59272BD1F56E}" destId="{63102875-56A3-7846-9D06-F6C75EF9513C}"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05EF50-2422-4482-8A62-6646ECE3677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3FDF193-6628-4215-A095-59B91331C3BE}">
      <dgm:prSet/>
      <dgm:spPr/>
      <dgm:t>
        <a:bodyPr/>
        <a:lstStyle/>
        <a:p>
          <a:pPr>
            <a:lnSpc>
              <a:spcPct val="100000"/>
            </a:lnSpc>
            <a:defRPr cap="all"/>
          </a:pPr>
          <a:r>
            <a:rPr lang="en-US"/>
            <a:t>Cloud computing reduce cost</a:t>
          </a:r>
        </a:p>
      </dgm:t>
    </dgm:pt>
    <dgm:pt modelId="{DAEBCF02-FBCB-4B5D-B516-53B25A9A09E7}" type="parTrans" cxnId="{2AC4C143-AD00-4042-B543-1A90E3ECC472}">
      <dgm:prSet/>
      <dgm:spPr/>
      <dgm:t>
        <a:bodyPr/>
        <a:lstStyle/>
        <a:p>
          <a:endParaRPr lang="en-US"/>
        </a:p>
      </dgm:t>
    </dgm:pt>
    <dgm:pt modelId="{E21AFBE1-87BF-4728-86DA-E34383C12148}" type="sibTrans" cxnId="{2AC4C143-AD00-4042-B543-1A90E3ECC472}">
      <dgm:prSet/>
      <dgm:spPr/>
      <dgm:t>
        <a:bodyPr/>
        <a:lstStyle/>
        <a:p>
          <a:endParaRPr lang="en-US"/>
        </a:p>
      </dgm:t>
    </dgm:pt>
    <dgm:pt modelId="{B9336DF2-9FAF-4A10-BE7C-46942DADFC7A}">
      <dgm:prSet/>
      <dgm:spPr/>
      <dgm:t>
        <a:bodyPr/>
        <a:lstStyle/>
        <a:p>
          <a:pPr>
            <a:lnSpc>
              <a:spcPct val="100000"/>
            </a:lnSpc>
            <a:defRPr cap="all"/>
          </a:pPr>
          <a:r>
            <a:rPr lang="en-US"/>
            <a:t>Teleconferencing</a:t>
          </a:r>
        </a:p>
      </dgm:t>
    </dgm:pt>
    <dgm:pt modelId="{93EF45BD-FEF4-490C-9D1C-18D461641BC5}" type="parTrans" cxnId="{5D830EC3-E05C-4476-A999-B57238DCC404}">
      <dgm:prSet/>
      <dgm:spPr/>
      <dgm:t>
        <a:bodyPr/>
        <a:lstStyle/>
        <a:p>
          <a:endParaRPr lang="en-US"/>
        </a:p>
      </dgm:t>
    </dgm:pt>
    <dgm:pt modelId="{C8731B30-FC30-4AF0-A961-25E33310D0D7}" type="sibTrans" cxnId="{5D830EC3-E05C-4476-A999-B57238DCC404}">
      <dgm:prSet/>
      <dgm:spPr/>
      <dgm:t>
        <a:bodyPr/>
        <a:lstStyle/>
        <a:p>
          <a:endParaRPr lang="en-US"/>
        </a:p>
      </dgm:t>
    </dgm:pt>
    <dgm:pt modelId="{24695957-474E-43B2-BA7A-D478F48D142E}" type="pres">
      <dgm:prSet presAssocID="{1405EF50-2422-4482-8A62-6646ECE3677A}" presName="root" presStyleCnt="0">
        <dgm:presLayoutVars>
          <dgm:dir/>
          <dgm:resizeHandles val="exact"/>
        </dgm:presLayoutVars>
      </dgm:prSet>
      <dgm:spPr/>
    </dgm:pt>
    <dgm:pt modelId="{4AFB94CF-0B05-420A-9FFC-CCBE0BB49FB3}" type="pres">
      <dgm:prSet presAssocID="{B3FDF193-6628-4215-A095-59B91331C3BE}" presName="compNode" presStyleCnt="0"/>
      <dgm:spPr/>
    </dgm:pt>
    <dgm:pt modelId="{CFA9CE7E-CCA8-47F3-A84A-AC998553F686}" type="pres">
      <dgm:prSet presAssocID="{B3FDF193-6628-4215-A095-59B91331C3BE}" presName="iconBgRect" presStyleLbl="bgShp" presStyleIdx="0" presStyleCnt="2"/>
      <dgm:spPr/>
    </dgm:pt>
    <dgm:pt modelId="{D482156D-9304-4BD3-BDC8-4B767703A6F3}" type="pres">
      <dgm:prSet presAssocID="{B3FDF193-6628-4215-A095-59B91331C3B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oud"/>
        </a:ext>
      </dgm:extLst>
    </dgm:pt>
    <dgm:pt modelId="{E6D3DF2E-1346-4D77-BD5F-857022A005BA}" type="pres">
      <dgm:prSet presAssocID="{B3FDF193-6628-4215-A095-59B91331C3BE}" presName="spaceRect" presStyleCnt="0"/>
      <dgm:spPr/>
    </dgm:pt>
    <dgm:pt modelId="{876DC439-AEAF-4A11-85BF-99D62ABF31D6}" type="pres">
      <dgm:prSet presAssocID="{B3FDF193-6628-4215-A095-59B91331C3BE}" presName="textRect" presStyleLbl="revTx" presStyleIdx="0" presStyleCnt="2">
        <dgm:presLayoutVars>
          <dgm:chMax val="1"/>
          <dgm:chPref val="1"/>
        </dgm:presLayoutVars>
      </dgm:prSet>
      <dgm:spPr/>
    </dgm:pt>
    <dgm:pt modelId="{3FE6803E-FF67-4B47-9663-880E9EECDCDB}" type="pres">
      <dgm:prSet presAssocID="{E21AFBE1-87BF-4728-86DA-E34383C12148}" presName="sibTrans" presStyleCnt="0"/>
      <dgm:spPr/>
    </dgm:pt>
    <dgm:pt modelId="{A19B0D74-F439-4611-B681-835036DAD188}" type="pres">
      <dgm:prSet presAssocID="{B9336DF2-9FAF-4A10-BE7C-46942DADFC7A}" presName="compNode" presStyleCnt="0"/>
      <dgm:spPr/>
    </dgm:pt>
    <dgm:pt modelId="{1D913E98-8DF4-417A-96FE-19F3B2CB22D9}" type="pres">
      <dgm:prSet presAssocID="{B9336DF2-9FAF-4A10-BE7C-46942DADFC7A}" presName="iconBgRect" presStyleLbl="bgShp" presStyleIdx="1" presStyleCnt="2"/>
      <dgm:spPr/>
    </dgm:pt>
    <dgm:pt modelId="{A3340231-BFD9-4876-9BA6-46BB57BDC1D6}" type="pres">
      <dgm:prSet presAssocID="{B9336DF2-9FAF-4A10-BE7C-46942DADFC7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ll center"/>
        </a:ext>
      </dgm:extLst>
    </dgm:pt>
    <dgm:pt modelId="{F19FBCB4-E021-4BCF-8BF9-460A4FC619DE}" type="pres">
      <dgm:prSet presAssocID="{B9336DF2-9FAF-4A10-BE7C-46942DADFC7A}" presName="spaceRect" presStyleCnt="0"/>
      <dgm:spPr/>
    </dgm:pt>
    <dgm:pt modelId="{25C0A5C6-787B-41EE-99A4-27064AC7E352}" type="pres">
      <dgm:prSet presAssocID="{B9336DF2-9FAF-4A10-BE7C-46942DADFC7A}" presName="textRect" presStyleLbl="revTx" presStyleIdx="1" presStyleCnt="2">
        <dgm:presLayoutVars>
          <dgm:chMax val="1"/>
          <dgm:chPref val="1"/>
        </dgm:presLayoutVars>
      </dgm:prSet>
      <dgm:spPr/>
    </dgm:pt>
  </dgm:ptLst>
  <dgm:cxnLst>
    <dgm:cxn modelId="{6571EF14-9B40-014A-98BA-1A503187CBFF}" type="presOf" srcId="{B3FDF193-6628-4215-A095-59B91331C3BE}" destId="{876DC439-AEAF-4A11-85BF-99D62ABF31D6}" srcOrd="0" destOrd="0" presId="urn:microsoft.com/office/officeart/2018/5/layout/IconCircleLabelList"/>
    <dgm:cxn modelId="{2AC4C143-AD00-4042-B543-1A90E3ECC472}" srcId="{1405EF50-2422-4482-8A62-6646ECE3677A}" destId="{B3FDF193-6628-4215-A095-59B91331C3BE}" srcOrd="0" destOrd="0" parTransId="{DAEBCF02-FBCB-4B5D-B516-53B25A9A09E7}" sibTransId="{E21AFBE1-87BF-4728-86DA-E34383C12148}"/>
    <dgm:cxn modelId="{C693CE50-3616-D64C-A19B-4E32369AB6A7}" type="presOf" srcId="{1405EF50-2422-4482-8A62-6646ECE3677A}" destId="{24695957-474E-43B2-BA7A-D478F48D142E}" srcOrd="0" destOrd="0" presId="urn:microsoft.com/office/officeart/2018/5/layout/IconCircleLabelList"/>
    <dgm:cxn modelId="{6643D867-DC86-A24C-AF67-529276525FA8}" type="presOf" srcId="{B9336DF2-9FAF-4A10-BE7C-46942DADFC7A}" destId="{25C0A5C6-787B-41EE-99A4-27064AC7E352}" srcOrd="0" destOrd="0" presId="urn:microsoft.com/office/officeart/2018/5/layout/IconCircleLabelList"/>
    <dgm:cxn modelId="{5D830EC3-E05C-4476-A999-B57238DCC404}" srcId="{1405EF50-2422-4482-8A62-6646ECE3677A}" destId="{B9336DF2-9FAF-4A10-BE7C-46942DADFC7A}" srcOrd="1" destOrd="0" parTransId="{93EF45BD-FEF4-490C-9D1C-18D461641BC5}" sibTransId="{C8731B30-FC30-4AF0-A961-25E33310D0D7}"/>
    <dgm:cxn modelId="{07BB71FF-D3BE-464D-ACD4-DFC9DFA464A9}" type="presParOf" srcId="{24695957-474E-43B2-BA7A-D478F48D142E}" destId="{4AFB94CF-0B05-420A-9FFC-CCBE0BB49FB3}" srcOrd="0" destOrd="0" presId="urn:microsoft.com/office/officeart/2018/5/layout/IconCircleLabelList"/>
    <dgm:cxn modelId="{251DE159-3A8F-F64C-A994-B5CEB2F4F0C9}" type="presParOf" srcId="{4AFB94CF-0B05-420A-9FFC-CCBE0BB49FB3}" destId="{CFA9CE7E-CCA8-47F3-A84A-AC998553F686}" srcOrd="0" destOrd="0" presId="urn:microsoft.com/office/officeart/2018/5/layout/IconCircleLabelList"/>
    <dgm:cxn modelId="{DB75216C-47B3-9945-85E1-908DC10611EE}" type="presParOf" srcId="{4AFB94CF-0B05-420A-9FFC-CCBE0BB49FB3}" destId="{D482156D-9304-4BD3-BDC8-4B767703A6F3}" srcOrd="1" destOrd="0" presId="urn:microsoft.com/office/officeart/2018/5/layout/IconCircleLabelList"/>
    <dgm:cxn modelId="{06C96E9B-6F0D-2E44-A0DC-7A0C8078DB22}" type="presParOf" srcId="{4AFB94CF-0B05-420A-9FFC-CCBE0BB49FB3}" destId="{E6D3DF2E-1346-4D77-BD5F-857022A005BA}" srcOrd="2" destOrd="0" presId="urn:microsoft.com/office/officeart/2018/5/layout/IconCircleLabelList"/>
    <dgm:cxn modelId="{22E82E61-0F41-7D48-BE7E-73DFC767E8A6}" type="presParOf" srcId="{4AFB94CF-0B05-420A-9FFC-CCBE0BB49FB3}" destId="{876DC439-AEAF-4A11-85BF-99D62ABF31D6}" srcOrd="3" destOrd="0" presId="urn:microsoft.com/office/officeart/2018/5/layout/IconCircleLabelList"/>
    <dgm:cxn modelId="{DA5F7DB7-3732-C944-B5F1-E8B034B46A6B}" type="presParOf" srcId="{24695957-474E-43B2-BA7A-D478F48D142E}" destId="{3FE6803E-FF67-4B47-9663-880E9EECDCDB}" srcOrd="1" destOrd="0" presId="urn:microsoft.com/office/officeart/2018/5/layout/IconCircleLabelList"/>
    <dgm:cxn modelId="{49973619-B491-B34A-BD60-C9AC695768F2}" type="presParOf" srcId="{24695957-474E-43B2-BA7A-D478F48D142E}" destId="{A19B0D74-F439-4611-B681-835036DAD188}" srcOrd="2" destOrd="0" presId="urn:microsoft.com/office/officeart/2018/5/layout/IconCircleLabelList"/>
    <dgm:cxn modelId="{C27A7189-C84D-154C-87F9-85F3E2364407}" type="presParOf" srcId="{A19B0D74-F439-4611-B681-835036DAD188}" destId="{1D913E98-8DF4-417A-96FE-19F3B2CB22D9}" srcOrd="0" destOrd="0" presId="urn:microsoft.com/office/officeart/2018/5/layout/IconCircleLabelList"/>
    <dgm:cxn modelId="{D554E91C-F7B5-1A4A-808B-62D2AC40903F}" type="presParOf" srcId="{A19B0D74-F439-4611-B681-835036DAD188}" destId="{A3340231-BFD9-4876-9BA6-46BB57BDC1D6}" srcOrd="1" destOrd="0" presId="urn:microsoft.com/office/officeart/2018/5/layout/IconCircleLabelList"/>
    <dgm:cxn modelId="{74ACB38D-0EE9-4545-B769-F06BFD462A51}" type="presParOf" srcId="{A19B0D74-F439-4611-B681-835036DAD188}" destId="{F19FBCB4-E021-4BCF-8BF9-460A4FC619DE}" srcOrd="2" destOrd="0" presId="urn:microsoft.com/office/officeart/2018/5/layout/IconCircleLabelList"/>
    <dgm:cxn modelId="{D1EA313A-FDF0-1345-8D6E-728F049DAC6A}" type="presParOf" srcId="{A19B0D74-F439-4611-B681-835036DAD188}" destId="{25C0A5C6-787B-41EE-99A4-27064AC7E352}"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7421E7F-3A6B-45DD-B540-3AC717192AAE}" type="doc">
      <dgm:prSet loTypeId="urn:microsoft.com/office/officeart/2005/8/layout/cycle8" loCatId="cycle" qsTypeId="urn:microsoft.com/office/officeart/2005/8/quickstyle/simple1" qsCatId="simple" csTypeId="urn:microsoft.com/office/officeart/2005/8/colors/accent1_2" csCatId="accent1"/>
      <dgm:spPr/>
      <dgm:t>
        <a:bodyPr/>
        <a:lstStyle/>
        <a:p>
          <a:endParaRPr lang="en-US"/>
        </a:p>
      </dgm:t>
    </dgm:pt>
    <dgm:pt modelId="{8C160C59-D3C3-4C4F-9D6F-4CD379CD8A50}">
      <dgm:prSet custT="1"/>
      <dgm:spPr/>
      <dgm:t>
        <a:bodyPr/>
        <a:lstStyle/>
        <a:p>
          <a:pPr rtl="0"/>
          <a:r>
            <a:rPr lang="en-US" sz="1200" dirty="0"/>
            <a:t>Organization Dimensional</a:t>
          </a:r>
        </a:p>
      </dgm:t>
    </dgm:pt>
    <dgm:pt modelId="{EDBDB562-741A-4B26-B94A-47C59140E18E}" type="parTrans" cxnId="{88D87377-4D95-4BFF-93D9-EB71EA0C8112}">
      <dgm:prSet/>
      <dgm:spPr/>
      <dgm:t>
        <a:bodyPr/>
        <a:lstStyle/>
        <a:p>
          <a:endParaRPr lang="en-US" sz="1800"/>
        </a:p>
      </dgm:t>
    </dgm:pt>
    <dgm:pt modelId="{EDF09D43-FE28-44E3-B32D-F69A2E7EEF6B}" type="sibTrans" cxnId="{88D87377-4D95-4BFF-93D9-EB71EA0C8112}">
      <dgm:prSet/>
      <dgm:spPr/>
      <dgm:t>
        <a:bodyPr/>
        <a:lstStyle/>
        <a:p>
          <a:endParaRPr lang="en-US" sz="1800"/>
        </a:p>
      </dgm:t>
    </dgm:pt>
    <dgm:pt modelId="{56A67BCE-FC1B-4CF9-86B6-E9CDBB92901B}">
      <dgm:prSet custT="1"/>
      <dgm:spPr/>
      <dgm:t>
        <a:bodyPr/>
        <a:lstStyle/>
        <a:p>
          <a:pPr rtl="0"/>
          <a:r>
            <a:rPr lang="en-US" sz="1400"/>
            <a:t>Management Dimensional</a:t>
          </a:r>
        </a:p>
      </dgm:t>
    </dgm:pt>
    <dgm:pt modelId="{2713DCEF-6EF0-47BD-A428-39E53E262D3A}" type="parTrans" cxnId="{60CE4F92-D823-4AAF-9B7D-D308A778E879}">
      <dgm:prSet/>
      <dgm:spPr/>
      <dgm:t>
        <a:bodyPr/>
        <a:lstStyle/>
        <a:p>
          <a:endParaRPr lang="en-US" sz="1800"/>
        </a:p>
      </dgm:t>
    </dgm:pt>
    <dgm:pt modelId="{8A36340C-C055-405B-8C40-E16C7E6061B0}" type="sibTrans" cxnId="{60CE4F92-D823-4AAF-9B7D-D308A778E879}">
      <dgm:prSet/>
      <dgm:spPr/>
      <dgm:t>
        <a:bodyPr/>
        <a:lstStyle/>
        <a:p>
          <a:endParaRPr lang="en-US" sz="1800"/>
        </a:p>
      </dgm:t>
    </dgm:pt>
    <dgm:pt modelId="{F241C6ED-D070-492A-8ECB-BD1329ED8A76}">
      <dgm:prSet custT="1"/>
      <dgm:spPr/>
      <dgm:t>
        <a:bodyPr/>
        <a:lstStyle/>
        <a:p>
          <a:pPr rtl="0"/>
          <a:r>
            <a:rPr lang="en-US" sz="1200"/>
            <a:t>Information Technology Dimensional</a:t>
          </a:r>
        </a:p>
      </dgm:t>
    </dgm:pt>
    <dgm:pt modelId="{509439B1-C68B-469D-B263-F576D25F5533}" type="parTrans" cxnId="{C5F64B37-ECEE-48B6-8851-22A0BF7C78B4}">
      <dgm:prSet/>
      <dgm:spPr/>
      <dgm:t>
        <a:bodyPr/>
        <a:lstStyle/>
        <a:p>
          <a:endParaRPr lang="en-US" sz="1800"/>
        </a:p>
      </dgm:t>
    </dgm:pt>
    <dgm:pt modelId="{92C64D87-3DD6-4908-AF9A-93AA985082BF}" type="sibTrans" cxnId="{C5F64B37-ECEE-48B6-8851-22A0BF7C78B4}">
      <dgm:prSet/>
      <dgm:spPr/>
      <dgm:t>
        <a:bodyPr/>
        <a:lstStyle/>
        <a:p>
          <a:endParaRPr lang="en-US" sz="1800"/>
        </a:p>
      </dgm:t>
    </dgm:pt>
    <dgm:pt modelId="{F8C9429E-B958-4CEE-8CC4-6FCBA8548C1B}">
      <dgm:prSet custT="1"/>
      <dgm:spPr/>
      <dgm:t>
        <a:bodyPr/>
        <a:lstStyle/>
        <a:p>
          <a:pPr rtl="0"/>
          <a:r>
            <a:rPr lang="en-US" sz="1200"/>
            <a:t>People</a:t>
          </a:r>
        </a:p>
      </dgm:t>
    </dgm:pt>
    <dgm:pt modelId="{E066F3D2-ECCA-4E26-82BC-B5BE623C7C55}" type="parTrans" cxnId="{4DFAE84D-7850-4C48-A1AE-287546967228}">
      <dgm:prSet/>
      <dgm:spPr/>
      <dgm:t>
        <a:bodyPr/>
        <a:lstStyle/>
        <a:p>
          <a:endParaRPr lang="en-US" sz="1800"/>
        </a:p>
      </dgm:t>
    </dgm:pt>
    <dgm:pt modelId="{D0FBF331-551F-4F2E-BDFC-1A6B2880BB73}" type="sibTrans" cxnId="{4DFAE84D-7850-4C48-A1AE-287546967228}">
      <dgm:prSet/>
      <dgm:spPr/>
      <dgm:t>
        <a:bodyPr/>
        <a:lstStyle/>
        <a:p>
          <a:endParaRPr lang="en-US" sz="1800"/>
        </a:p>
      </dgm:t>
    </dgm:pt>
    <dgm:pt modelId="{E933EA2C-8150-4466-AD02-E00CABCDA15F}">
      <dgm:prSet custT="1"/>
      <dgm:spPr/>
      <dgm:t>
        <a:bodyPr/>
        <a:lstStyle/>
        <a:p>
          <a:pPr rtl="0"/>
          <a:r>
            <a:rPr lang="en-US" sz="1200" dirty="0"/>
            <a:t>Data/Information</a:t>
          </a:r>
        </a:p>
      </dgm:t>
    </dgm:pt>
    <dgm:pt modelId="{C1911FAD-85CD-469D-923D-567627F6897B}" type="parTrans" cxnId="{F2D87673-91E5-418A-BE10-5FA35D8F73D6}">
      <dgm:prSet/>
      <dgm:spPr/>
      <dgm:t>
        <a:bodyPr/>
        <a:lstStyle/>
        <a:p>
          <a:endParaRPr lang="en-US" sz="1800"/>
        </a:p>
      </dgm:t>
    </dgm:pt>
    <dgm:pt modelId="{4FF0319F-6E02-4977-9690-E8AA7B9E2448}" type="sibTrans" cxnId="{F2D87673-91E5-418A-BE10-5FA35D8F73D6}">
      <dgm:prSet/>
      <dgm:spPr/>
      <dgm:t>
        <a:bodyPr/>
        <a:lstStyle/>
        <a:p>
          <a:endParaRPr lang="en-US" sz="1800"/>
        </a:p>
      </dgm:t>
    </dgm:pt>
    <dgm:pt modelId="{7F354014-5A91-41B0-B33E-D50F63269AC5}" type="pres">
      <dgm:prSet presAssocID="{67421E7F-3A6B-45DD-B540-3AC717192AAE}" presName="compositeShape" presStyleCnt="0">
        <dgm:presLayoutVars>
          <dgm:chMax val="7"/>
          <dgm:dir/>
          <dgm:resizeHandles val="exact"/>
        </dgm:presLayoutVars>
      </dgm:prSet>
      <dgm:spPr/>
    </dgm:pt>
    <dgm:pt modelId="{B732A8AD-6AE9-493A-807F-85CAD0D94B0D}" type="pres">
      <dgm:prSet presAssocID="{67421E7F-3A6B-45DD-B540-3AC717192AAE}" presName="wedge1" presStyleLbl="node1" presStyleIdx="0" presStyleCnt="5"/>
      <dgm:spPr/>
    </dgm:pt>
    <dgm:pt modelId="{3ADBA7C3-CF04-4FB0-9A43-F46C563EC0AB}" type="pres">
      <dgm:prSet presAssocID="{67421E7F-3A6B-45DD-B540-3AC717192AAE}" presName="dummy1a" presStyleCnt="0"/>
      <dgm:spPr/>
    </dgm:pt>
    <dgm:pt modelId="{A1CC13CE-26AA-4C1C-8968-A59182CEE969}" type="pres">
      <dgm:prSet presAssocID="{67421E7F-3A6B-45DD-B540-3AC717192AAE}" presName="dummy1b" presStyleCnt="0"/>
      <dgm:spPr/>
    </dgm:pt>
    <dgm:pt modelId="{B6B7C147-06D1-46BF-848B-7ECC3E525F5A}" type="pres">
      <dgm:prSet presAssocID="{67421E7F-3A6B-45DD-B540-3AC717192AAE}" presName="wedge1Tx" presStyleLbl="node1" presStyleIdx="0" presStyleCnt="5">
        <dgm:presLayoutVars>
          <dgm:chMax val="0"/>
          <dgm:chPref val="0"/>
          <dgm:bulletEnabled val="1"/>
        </dgm:presLayoutVars>
      </dgm:prSet>
      <dgm:spPr/>
    </dgm:pt>
    <dgm:pt modelId="{FAFC9D47-BBAF-4AE3-8728-B1F6512625DE}" type="pres">
      <dgm:prSet presAssocID="{67421E7F-3A6B-45DD-B540-3AC717192AAE}" presName="wedge2" presStyleLbl="node1" presStyleIdx="1" presStyleCnt="5"/>
      <dgm:spPr/>
    </dgm:pt>
    <dgm:pt modelId="{FF06F3E3-B7E1-414A-8352-7A3A4508923A}" type="pres">
      <dgm:prSet presAssocID="{67421E7F-3A6B-45DD-B540-3AC717192AAE}" presName="dummy2a" presStyleCnt="0"/>
      <dgm:spPr/>
    </dgm:pt>
    <dgm:pt modelId="{73996254-66A2-4974-861E-3F83DA035836}" type="pres">
      <dgm:prSet presAssocID="{67421E7F-3A6B-45DD-B540-3AC717192AAE}" presName="dummy2b" presStyleCnt="0"/>
      <dgm:spPr/>
    </dgm:pt>
    <dgm:pt modelId="{5FFCC720-F9F0-4CE9-B1AD-3282F9C538F6}" type="pres">
      <dgm:prSet presAssocID="{67421E7F-3A6B-45DD-B540-3AC717192AAE}" presName="wedge2Tx" presStyleLbl="node1" presStyleIdx="1" presStyleCnt="5">
        <dgm:presLayoutVars>
          <dgm:chMax val="0"/>
          <dgm:chPref val="0"/>
          <dgm:bulletEnabled val="1"/>
        </dgm:presLayoutVars>
      </dgm:prSet>
      <dgm:spPr/>
    </dgm:pt>
    <dgm:pt modelId="{FE2D17CA-97CF-4387-9F3E-F4F648127498}" type="pres">
      <dgm:prSet presAssocID="{67421E7F-3A6B-45DD-B540-3AC717192AAE}" presName="wedge3" presStyleLbl="node1" presStyleIdx="2" presStyleCnt="5"/>
      <dgm:spPr/>
    </dgm:pt>
    <dgm:pt modelId="{B4A9E452-A2BA-423B-9730-FD2B884CB421}" type="pres">
      <dgm:prSet presAssocID="{67421E7F-3A6B-45DD-B540-3AC717192AAE}" presName="dummy3a" presStyleCnt="0"/>
      <dgm:spPr/>
    </dgm:pt>
    <dgm:pt modelId="{82003913-3620-4B27-A34D-99A938CEEFD7}" type="pres">
      <dgm:prSet presAssocID="{67421E7F-3A6B-45DD-B540-3AC717192AAE}" presName="dummy3b" presStyleCnt="0"/>
      <dgm:spPr/>
    </dgm:pt>
    <dgm:pt modelId="{E41F47EF-58C9-402E-9F05-B5389D5696D1}" type="pres">
      <dgm:prSet presAssocID="{67421E7F-3A6B-45DD-B540-3AC717192AAE}" presName="wedge3Tx" presStyleLbl="node1" presStyleIdx="2" presStyleCnt="5">
        <dgm:presLayoutVars>
          <dgm:chMax val="0"/>
          <dgm:chPref val="0"/>
          <dgm:bulletEnabled val="1"/>
        </dgm:presLayoutVars>
      </dgm:prSet>
      <dgm:spPr/>
    </dgm:pt>
    <dgm:pt modelId="{23040BB8-6FE2-4CB9-B030-95F2F2EC2199}" type="pres">
      <dgm:prSet presAssocID="{67421E7F-3A6B-45DD-B540-3AC717192AAE}" presName="wedge4" presStyleLbl="node1" presStyleIdx="3" presStyleCnt="5"/>
      <dgm:spPr/>
    </dgm:pt>
    <dgm:pt modelId="{497AB16A-B564-491A-9C98-D2E4919406F0}" type="pres">
      <dgm:prSet presAssocID="{67421E7F-3A6B-45DD-B540-3AC717192AAE}" presName="dummy4a" presStyleCnt="0"/>
      <dgm:spPr/>
    </dgm:pt>
    <dgm:pt modelId="{0EC26C2F-C74A-4F11-9780-B2500CF2DBB9}" type="pres">
      <dgm:prSet presAssocID="{67421E7F-3A6B-45DD-B540-3AC717192AAE}" presName="dummy4b" presStyleCnt="0"/>
      <dgm:spPr/>
    </dgm:pt>
    <dgm:pt modelId="{4D996471-86E0-4F5F-9710-60EB0462EA62}" type="pres">
      <dgm:prSet presAssocID="{67421E7F-3A6B-45DD-B540-3AC717192AAE}" presName="wedge4Tx" presStyleLbl="node1" presStyleIdx="3" presStyleCnt="5">
        <dgm:presLayoutVars>
          <dgm:chMax val="0"/>
          <dgm:chPref val="0"/>
          <dgm:bulletEnabled val="1"/>
        </dgm:presLayoutVars>
      </dgm:prSet>
      <dgm:spPr/>
    </dgm:pt>
    <dgm:pt modelId="{541DA529-F7F8-4086-BB39-ED5A5E2CA3B1}" type="pres">
      <dgm:prSet presAssocID="{67421E7F-3A6B-45DD-B540-3AC717192AAE}" presName="wedge5" presStyleLbl="node1" presStyleIdx="4" presStyleCnt="5"/>
      <dgm:spPr/>
    </dgm:pt>
    <dgm:pt modelId="{D9AAB5B5-1FFE-436F-9F1D-C867783933EF}" type="pres">
      <dgm:prSet presAssocID="{67421E7F-3A6B-45DD-B540-3AC717192AAE}" presName="dummy5a" presStyleCnt="0"/>
      <dgm:spPr/>
    </dgm:pt>
    <dgm:pt modelId="{6DE741DE-4525-4F05-A28A-2D542645D8F6}" type="pres">
      <dgm:prSet presAssocID="{67421E7F-3A6B-45DD-B540-3AC717192AAE}" presName="dummy5b" presStyleCnt="0"/>
      <dgm:spPr/>
    </dgm:pt>
    <dgm:pt modelId="{8C1BB683-F627-4343-AF1C-73369D982D10}" type="pres">
      <dgm:prSet presAssocID="{67421E7F-3A6B-45DD-B540-3AC717192AAE}" presName="wedge5Tx" presStyleLbl="node1" presStyleIdx="4" presStyleCnt="5">
        <dgm:presLayoutVars>
          <dgm:chMax val="0"/>
          <dgm:chPref val="0"/>
          <dgm:bulletEnabled val="1"/>
        </dgm:presLayoutVars>
      </dgm:prSet>
      <dgm:spPr/>
    </dgm:pt>
    <dgm:pt modelId="{EF61C5EA-F745-4469-B28B-0539023415D5}" type="pres">
      <dgm:prSet presAssocID="{EDF09D43-FE28-44E3-B32D-F69A2E7EEF6B}" presName="arrowWedge1" presStyleLbl="fgSibTrans2D1" presStyleIdx="0" presStyleCnt="5"/>
      <dgm:spPr/>
    </dgm:pt>
    <dgm:pt modelId="{E5E4F1C1-D5F3-4B0B-BD9F-30080F7E30EA}" type="pres">
      <dgm:prSet presAssocID="{8A36340C-C055-405B-8C40-E16C7E6061B0}" presName="arrowWedge2" presStyleLbl="fgSibTrans2D1" presStyleIdx="1" presStyleCnt="5"/>
      <dgm:spPr/>
    </dgm:pt>
    <dgm:pt modelId="{720F2642-9897-4F8D-8D28-AE1AD0FF2CF4}" type="pres">
      <dgm:prSet presAssocID="{92C64D87-3DD6-4908-AF9A-93AA985082BF}" presName="arrowWedge3" presStyleLbl="fgSibTrans2D1" presStyleIdx="2" presStyleCnt="5"/>
      <dgm:spPr/>
    </dgm:pt>
    <dgm:pt modelId="{E434F122-5CE4-40ED-A47A-6752048C26D3}" type="pres">
      <dgm:prSet presAssocID="{D0FBF331-551F-4F2E-BDFC-1A6B2880BB73}" presName="arrowWedge4" presStyleLbl="fgSibTrans2D1" presStyleIdx="3" presStyleCnt="5"/>
      <dgm:spPr/>
    </dgm:pt>
    <dgm:pt modelId="{BA15B306-2479-44FA-A183-AE04A8DA8F82}" type="pres">
      <dgm:prSet presAssocID="{4FF0319F-6E02-4977-9690-E8AA7B9E2448}" presName="arrowWedge5" presStyleLbl="fgSibTrans2D1" presStyleIdx="4" presStyleCnt="5"/>
      <dgm:spPr/>
    </dgm:pt>
  </dgm:ptLst>
  <dgm:cxnLst>
    <dgm:cxn modelId="{1F185E1C-2304-4403-8B7F-290D1B4EE3DE}" type="presOf" srcId="{67421E7F-3A6B-45DD-B540-3AC717192AAE}" destId="{7F354014-5A91-41B0-B33E-D50F63269AC5}" srcOrd="0" destOrd="0" presId="urn:microsoft.com/office/officeart/2005/8/layout/cycle8"/>
    <dgm:cxn modelId="{287D9F23-0C46-447E-AD5C-ED37DD1FED92}" type="presOf" srcId="{56A67BCE-FC1B-4CF9-86B6-E9CDBB92901B}" destId="{FAFC9D47-BBAF-4AE3-8728-B1F6512625DE}" srcOrd="0" destOrd="0" presId="urn:microsoft.com/office/officeart/2005/8/layout/cycle8"/>
    <dgm:cxn modelId="{00F66232-95C5-44FA-9AC7-6B082A4DA581}" type="presOf" srcId="{8C160C59-D3C3-4C4F-9D6F-4CD379CD8A50}" destId="{B6B7C147-06D1-46BF-848B-7ECC3E525F5A}" srcOrd="1" destOrd="0" presId="urn:microsoft.com/office/officeart/2005/8/layout/cycle8"/>
    <dgm:cxn modelId="{B849BB33-43AD-45C9-AAE5-5ACA2E0D9541}" type="presOf" srcId="{56A67BCE-FC1B-4CF9-86B6-E9CDBB92901B}" destId="{5FFCC720-F9F0-4CE9-B1AD-3282F9C538F6}" srcOrd="1" destOrd="0" presId="urn:microsoft.com/office/officeart/2005/8/layout/cycle8"/>
    <dgm:cxn modelId="{C5F64B37-ECEE-48B6-8851-22A0BF7C78B4}" srcId="{67421E7F-3A6B-45DD-B540-3AC717192AAE}" destId="{F241C6ED-D070-492A-8ECB-BD1329ED8A76}" srcOrd="2" destOrd="0" parTransId="{509439B1-C68B-469D-B263-F576D25F5533}" sibTransId="{92C64D87-3DD6-4908-AF9A-93AA985082BF}"/>
    <dgm:cxn modelId="{10537945-9DC0-4A09-AC13-4358AAA168AA}" type="presOf" srcId="{F8C9429E-B958-4CEE-8CC4-6FCBA8548C1B}" destId="{23040BB8-6FE2-4CB9-B030-95F2F2EC2199}" srcOrd="0" destOrd="0" presId="urn:microsoft.com/office/officeart/2005/8/layout/cycle8"/>
    <dgm:cxn modelId="{4DFAE84D-7850-4C48-A1AE-287546967228}" srcId="{67421E7F-3A6B-45DD-B540-3AC717192AAE}" destId="{F8C9429E-B958-4CEE-8CC4-6FCBA8548C1B}" srcOrd="3" destOrd="0" parTransId="{E066F3D2-ECCA-4E26-82BC-B5BE623C7C55}" sibTransId="{D0FBF331-551F-4F2E-BDFC-1A6B2880BB73}"/>
    <dgm:cxn modelId="{09662759-4F96-4B12-9EF8-381794255D57}" type="presOf" srcId="{8C160C59-D3C3-4C4F-9D6F-4CD379CD8A50}" destId="{B732A8AD-6AE9-493A-807F-85CAD0D94B0D}" srcOrd="0" destOrd="0" presId="urn:microsoft.com/office/officeart/2005/8/layout/cycle8"/>
    <dgm:cxn modelId="{A0958F67-EDDA-4151-9029-855672A142BC}" type="presOf" srcId="{F8C9429E-B958-4CEE-8CC4-6FCBA8548C1B}" destId="{4D996471-86E0-4F5F-9710-60EB0462EA62}" srcOrd="1" destOrd="0" presId="urn:microsoft.com/office/officeart/2005/8/layout/cycle8"/>
    <dgm:cxn modelId="{F2D87673-91E5-418A-BE10-5FA35D8F73D6}" srcId="{67421E7F-3A6B-45DD-B540-3AC717192AAE}" destId="{E933EA2C-8150-4466-AD02-E00CABCDA15F}" srcOrd="4" destOrd="0" parTransId="{C1911FAD-85CD-469D-923D-567627F6897B}" sibTransId="{4FF0319F-6E02-4977-9690-E8AA7B9E2448}"/>
    <dgm:cxn modelId="{88D87377-4D95-4BFF-93D9-EB71EA0C8112}" srcId="{67421E7F-3A6B-45DD-B540-3AC717192AAE}" destId="{8C160C59-D3C3-4C4F-9D6F-4CD379CD8A50}" srcOrd="0" destOrd="0" parTransId="{EDBDB562-741A-4B26-B94A-47C59140E18E}" sibTransId="{EDF09D43-FE28-44E3-B32D-F69A2E7EEF6B}"/>
    <dgm:cxn modelId="{35ACA97E-EECE-488E-817A-E41AAEC70023}" type="presOf" srcId="{F241C6ED-D070-492A-8ECB-BD1329ED8A76}" destId="{E41F47EF-58C9-402E-9F05-B5389D5696D1}" srcOrd="1" destOrd="0" presId="urn:microsoft.com/office/officeart/2005/8/layout/cycle8"/>
    <dgm:cxn modelId="{32D9D58B-49B1-4E2F-A98D-858B6906EBAF}" type="presOf" srcId="{E933EA2C-8150-4466-AD02-E00CABCDA15F}" destId="{8C1BB683-F627-4343-AF1C-73369D982D10}" srcOrd="1" destOrd="0" presId="urn:microsoft.com/office/officeart/2005/8/layout/cycle8"/>
    <dgm:cxn modelId="{C2721F90-1FF6-40A3-BF8D-5549B2AFC54D}" type="presOf" srcId="{F241C6ED-D070-492A-8ECB-BD1329ED8A76}" destId="{FE2D17CA-97CF-4387-9F3E-F4F648127498}" srcOrd="0" destOrd="0" presId="urn:microsoft.com/office/officeart/2005/8/layout/cycle8"/>
    <dgm:cxn modelId="{60CE4F92-D823-4AAF-9B7D-D308A778E879}" srcId="{67421E7F-3A6B-45DD-B540-3AC717192AAE}" destId="{56A67BCE-FC1B-4CF9-86B6-E9CDBB92901B}" srcOrd="1" destOrd="0" parTransId="{2713DCEF-6EF0-47BD-A428-39E53E262D3A}" sibTransId="{8A36340C-C055-405B-8C40-E16C7E6061B0}"/>
    <dgm:cxn modelId="{E7C3DAFF-9814-4BDB-A52F-ED35335D1896}" type="presOf" srcId="{E933EA2C-8150-4466-AD02-E00CABCDA15F}" destId="{541DA529-F7F8-4086-BB39-ED5A5E2CA3B1}" srcOrd="0" destOrd="0" presId="urn:microsoft.com/office/officeart/2005/8/layout/cycle8"/>
    <dgm:cxn modelId="{16B2FCA5-2D6A-405D-ACE1-4207CED99F2C}" type="presParOf" srcId="{7F354014-5A91-41B0-B33E-D50F63269AC5}" destId="{B732A8AD-6AE9-493A-807F-85CAD0D94B0D}" srcOrd="0" destOrd="0" presId="urn:microsoft.com/office/officeart/2005/8/layout/cycle8"/>
    <dgm:cxn modelId="{5D0F894F-E790-4E72-9991-9018AAC4BA5D}" type="presParOf" srcId="{7F354014-5A91-41B0-B33E-D50F63269AC5}" destId="{3ADBA7C3-CF04-4FB0-9A43-F46C563EC0AB}" srcOrd="1" destOrd="0" presId="urn:microsoft.com/office/officeart/2005/8/layout/cycle8"/>
    <dgm:cxn modelId="{05742CF8-7DF9-43BB-B890-7331373B33DC}" type="presParOf" srcId="{7F354014-5A91-41B0-B33E-D50F63269AC5}" destId="{A1CC13CE-26AA-4C1C-8968-A59182CEE969}" srcOrd="2" destOrd="0" presId="urn:microsoft.com/office/officeart/2005/8/layout/cycle8"/>
    <dgm:cxn modelId="{B01A70FC-BA4B-476E-9420-8C352F07FFD4}" type="presParOf" srcId="{7F354014-5A91-41B0-B33E-D50F63269AC5}" destId="{B6B7C147-06D1-46BF-848B-7ECC3E525F5A}" srcOrd="3" destOrd="0" presId="urn:microsoft.com/office/officeart/2005/8/layout/cycle8"/>
    <dgm:cxn modelId="{85E76903-A92B-4E45-A3B9-7AC9172F6D1C}" type="presParOf" srcId="{7F354014-5A91-41B0-B33E-D50F63269AC5}" destId="{FAFC9D47-BBAF-4AE3-8728-B1F6512625DE}" srcOrd="4" destOrd="0" presId="urn:microsoft.com/office/officeart/2005/8/layout/cycle8"/>
    <dgm:cxn modelId="{35422AD8-2545-4FB9-B6A5-F2897484144D}" type="presParOf" srcId="{7F354014-5A91-41B0-B33E-D50F63269AC5}" destId="{FF06F3E3-B7E1-414A-8352-7A3A4508923A}" srcOrd="5" destOrd="0" presId="urn:microsoft.com/office/officeart/2005/8/layout/cycle8"/>
    <dgm:cxn modelId="{B8C005A5-B8C9-4DAF-860C-9721A6B794CA}" type="presParOf" srcId="{7F354014-5A91-41B0-B33E-D50F63269AC5}" destId="{73996254-66A2-4974-861E-3F83DA035836}" srcOrd="6" destOrd="0" presId="urn:microsoft.com/office/officeart/2005/8/layout/cycle8"/>
    <dgm:cxn modelId="{55B55875-12A9-4622-AD7B-F46DF94ECBC0}" type="presParOf" srcId="{7F354014-5A91-41B0-B33E-D50F63269AC5}" destId="{5FFCC720-F9F0-4CE9-B1AD-3282F9C538F6}" srcOrd="7" destOrd="0" presId="urn:microsoft.com/office/officeart/2005/8/layout/cycle8"/>
    <dgm:cxn modelId="{8B74B5ED-2427-4647-9070-9CAA05C95316}" type="presParOf" srcId="{7F354014-5A91-41B0-B33E-D50F63269AC5}" destId="{FE2D17CA-97CF-4387-9F3E-F4F648127498}" srcOrd="8" destOrd="0" presId="urn:microsoft.com/office/officeart/2005/8/layout/cycle8"/>
    <dgm:cxn modelId="{BA6602EB-4617-413E-B71A-9D176591F126}" type="presParOf" srcId="{7F354014-5A91-41B0-B33E-D50F63269AC5}" destId="{B4A9E452-A2BA-423B-9730-FD2B884CB421}" srcOrd="9" destOrd="0" presId="urn:microsoft.com/office/officeart/2005/8/layout/cycle8"/>
    <dgm:cxn modelId="{20F89B5D-FF2A-4D28-9CBC-2F3B56765E92}" type="presParOf" srcId="{7F354014-5A91-41B0-B33E-D50F63269AC5}" destId="{82003913-3620-4B27-A34D-99A938CEEFD7}" srcOrd="10" destOrd="0" presId="urn:microsoft.com/office/officeart/2005/8/layout/cycle8"/>
    <dgm:cxn modelId="{449B643A-E934-4360-B2C7-C4D1836DE5AF}" type="presParOf" srcId="{7F354014-5A91-41B0-B33E-D50F63269AC5}" destId="{E41F47EF-58C9-402E-9F05-B5389D5696D1}" srcOrd="11" destOrd="0" presId="urn:microsoft.com/office/officeart/2005/8/layout/cycle8"/>
    <dgm:cxn modelId="{747D83CA-D523-4896-998F-009D3CF3C3BA}" type="presParOf" srcId="{7F354014-5A91-41B0-B33E-D50F63269AC5}" destId="{23040BB8-6FE2-4CB9-B030-95F2F2EC2199}" srcOrd="12" destOrd="0" presId="urn:microsoft.com/office/officeart/2005/8/layout/cycle8"/>
    <dgm:cxn modelId="{22ED5536-9AA0-476C-BEE0-532C63EFFF8B}" type="presParOf" srcId="{7F354014-5A91-41B0-B33E-D50F63269AC5}" destId="{497AB16A-B564-491A-9C98-D2E4919406F0}" srcOrd="13" destOrd="0" presId="urn:microsoft.com/office/officeart/2005/8/layout/cycle8"/>
    <dgm:cxn modelId="{145D744D-3D90-4D7C-809A-75C9F76FA5C8}" type="presParOf" srcId="{7F354014-5A91-41B0-B33E-D50F63269AC5}" destId="{0EC26C2F-C74A-4F11-9780-B2500CF2DBB9}" srcOrd="14" destOrd="0" presId="urn:microsoft.com/office/officeart/2005/8/layout/cycle8"/>
    <dgm:cxn modelId="{3B83D2A5-64CC-45F8-9BBF-70B1DE33731E}" type="presParOf" srcId="{7F354014-5A91-41B0-B33E-D50F63269AC5}" destId="{4D996471-86E0-4F5F-9710-60EB0462EA62}" srcOrd="15" destOrd="0" presId="urn:microsoft.com/office/officeart/2005/8/layout/cycle8"/>
    <dgm:cxn modelId="{7F9A4C6E-33E1-4796-8575-F4B5167A6B8E}" type="presParOf" srcId="{7F354014-5A91-41B0-B33E-D50F63269AC5}" destId="{541DA529-F7F8-4086-BB39-ED5A5E2CA3B1}" srcOrd="16" destOrd="0" presId="urn:microsoft.com/office/officeart/2005/8/layout/cycle8"/>
    <dgm:cxn modelId="{3A0A7503-C980-4CF5-89E3-2F497E62AF3A}" type="presParOf" srcId="{7F354014-5A91-41B0-B33E-D50F63269AC5}" destId="{D9AAB5B5-1FFE-436F-9F1D-C867783933EF}" srcOrd="17" destOrd="0" presId="urn:microsoft.com/office/officeart/2005/8/layout/cycle8"/>
    <dgm:cxn modelId="{42DE6FE6-2A9B-47F8-A2C9-293F5F18709F}" type="presParOf" srcId="{7F354014-5A91-41B0-B33E-D50F63269AC5}" destId="{6DE741DE-4525-4F05-A28A-2D542645D8F6}" srcOrd="18" destOrd="0" presId="urn:microsoft.com/office/officeart/2005/8/layout/cycle8"/>
    <dgm:cxn modelId="{B362F1DF-54D3-42CE-9DA4-812D20C97B2C}" type="presParOf" srcId="{7F354014-5A91-41B0-B33E-D50F63269AC5}" destId="{8C1BB683-F627-4343-AF1C-73369D982D10}" srcOrd="19" destOrd="0" presId="urn:microsoft.com/office/officeart/2005/8/layout/cycle8"/>
    <dgm:cxn modelId="{6E625DFF-5B7B-4241-B8CD-7D8416AE8076}" type="presParOf" srcId="{7F354014-5A91-41B0-B33E-D50F63269AC5}" destId="{EF61C5EA-F745-4469-B28B-0539023415D5}" srcOrd="20" destOrd="0" presId="urn:microsoft.com/office/officeart/2005/8/layout/cycle8"/>
    <dgm:cxn modelId="{50C1DC71-5CFC-4191-9C8B-24FB41D6CA63}" type="presParOf" srcId="{7F354014-5A91-41B0-B33E-D50F63269AC5}" destId="{E5E4F1C1-D5F3-4B0B-BD9F-30080F7E30EA}" srcOrd="21" destOrd="0" presId="urn:microsoft.com/office/officeart/2005/8/layout/cycle8"/>
    <dgm:cxn modelId="{4972C9A7-3EEF-4209-A65A-163562837F4F}" type="presParOf" srcId="{7F354014-5A91-41B0-B33E-D50F63269AC5}" destId="{720F2642-9897-4F8D-8D28-AE1AD0FF2CF4}" srcOrd="22" destOrd="0" presId="urn:microsoft.com/office/officeart/2005/8/layout/cycle8"/>
    <dgm:cxn modelId="{97A199B8-9B0B-4B31-AC28-59111CC12D8B}" type="presParOf" srcId="{7F354014-5A91-41B0-B33E-D50F63269AC5}" destId="{E434F122-5CE4-40ED-A47A-6752048C26D3}" srcOrd="23" destOrd="0" presId="urn:microsoft.com/office/officeart/2005/8/layout/cycle8"/>
    <dgm:cxn modelId="{754F0936-3792-4660-8CBF-163B4B38760A}" type="presParOf" srcId="{7F354014-5A91-41B0-B33E-D50F63269AC5}" destId="{BA15B306-2479-44FA-A183-AE04A8DA8F82}" srcOrd="2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579D64D-E0CF-7440-8B50-AB435BFB04E2}" type="doc">
      <dgm:prSet loTypeId="urn:microsoft.com/office/officeart/2005/8/layout/hProcess10" loCatId="hierarchy" qsTypeId="urn:microsoft.com/office/officeart/2005/8/quickstyle/simple1" qsCatId="simple" csTypeId="urn:microsoft.com/office/officeart/2005/8/colors/accent1_2" csCatId="accent1" phldr="1"/>
      <dgm:spPr/>
      <dgm:t>
        <a:bodyPr/>
        <a:lstStyle/>
        <a:p>
          <a:endParaRPr lang="en-GB"/>
        </a:p>
      </dgm:t>
    </dgm:pt>
    <dgm:pt modelId="{78726511-BD2F-DE4E-AD9B-91F1CF826CD9}">
      <dgm:prSet/>
      <dgm:spPr/>
      <dgm:t>
        <a:bodyPr/>
        <a:lstStyle/>
        <a:p>
          <a:r>
            <a:rPr lang="en-US"/>
            <a:t>People </a:t>
          </a:r>
          <a:endParaRPr lang="en-IN"/>
        </a:p>
      </dgm:t>
    </dgm:pt>
    <dgm:pt modelId="{6D1E5C46-302F-AE40-8CD4-E1938B033A27}" type="parTrans" cxnId="{CC99DDF0-3CD8-594D-A201-62DA964F8643}">
      <dgm:prSet/>
      <dgm:spPr/>
      <dgm:t>
        <a:bodyPr/>
        <a:lstStyle/>
        <a:p>
          <a:endParaRPr lang="en-GB"/>
        </a:p>
      </dgm:t>
    </dgm:pt>
    <dgm:pt modelId="{7E543131-44EE-D748-B9D0-A75E09D4946B}" type="sibTrans" cxnId="{CC99DDF0-3CD8-594D-A201-62DA964F8643}">
      <dgm:prSet/>
      <dgm:spPr/>
      <dgm:t>
        <a:bodyPr/>
        <a:lstStyle/>
        <a:p>
          <a:endParaRPr lang="en-GB"/>
        </a:p>
      </dgm:t>
    </dgm:pt>
    <dgm:pt modelId="{62983EB7-6317-724C-8753-BABB86FE9230}">
      <dgm:prSet/>
      <dgm:spPr/>
      <dgm:t>
        <a:bodyPr/>
        <a:lstStyle/>
        <a:p>
          <a:r>
            <a:rPr lang="en-US"/>
            <a:t>produce IT</a:t>
          </a:r>
          <a:endParaRPr lang="en-IN"/>
        </a:p>
      </dgm:t>
    </dgm:pt>
    <dgm:pt modelId="{9C8EC094-16B6-9041-AD34-7794E3333EC8}" type="parTrans" cxnId="{5E82BEE5-2676-E145-8164-BE1D819A6DC7}">
      <dgm:prSet/>
      <dgm:spPr/>
      <dgm:t>
        <a:bodyPr/>
        <a:lstStyle/>
        <a:p>
          <a:endParaRPr lang="en-GB"/>
        </a:p>
      </dgm:t>
    </dgm:pt>
    <dgm:pt modelId="{E38C0878-E1FB-A549-89AA-7C2917ABDEB6}" type="sibTrans" cxnId="{5E82BEE5-2676-E145-8164-BE1D819A6DC7}">
      <dgm:prSet/>
      <dgm:spPr/>
      <dgm:t>
        <a:bodyPr/>
        <a:lstStyle/>
        <a:p>
          <a:endParaRPr lang="en-GB"/>
        </a:p>
      </dgm:t>
    </dgm:pt>
    <dgm:pt modelId="{84464609-F145-7040-ACFA-D69D28BA8882}">
      <dgm:prSet/>
      <dgm:spPr/>
      <dgm:t>
        <a:bodyPr/>
        <a:lstStyle/>
        <a:p>
          <a:r>
            <a:rPr lang="en-US"/>
            <a:t>IT </a:t>
          </a:r>
          <a:endParaRPr lang="en-IN"/>
        </a:p>
      </dgm:t>
    </dgm:pt>
    <dgm:pt modelId="{23EBC91C-093D-CE48-9F6C-807F9AF8E3D7}" type="parTrans" cxnId="{EB67CA73-CA65-794B-AD8E-A520353F9753}">
      <dgm:prSet/>
      <dgm:spPr/>
      <dgm:t>
        <a:bodyPr/>
        <a:lstStyle/>
        <a:p>
          <a:endParaRPr lang="en-GB"/>
        </a:p>
      </dgm:t>
    </dgm:pt>
    <dgm:pt modelId="{37128DC4-6212-8146-81DD-E99C8C55FD46}" type="sibTrans" cxnId="{EB67CA73-CA65-794B-AD8E-A520353F9753}">
      <dgm:prSet/>
      <dgm:spPr/>
      <dgm:t>
        <a:bodyPr/>
        <a:lstStyle/>
        <a:p>
          <a:endParaRPr lang="en-GB"/>
        </a:p>
      </dgm:t>
    </dgm:pt>
    <dgm:pt modelId="{D5758F3A-9922-5A48-8BCC-D8F5C7616950}">
      <dgm:prSet/>
      <dgm:spPr/>
      <dgm:t>
        <a:bodyPr/>
        <a:lstStyle/>
        <a:p>
          <a:r>
            <a:rPr lang="en-US"/>
            <a:t>facilitate people</a:t>
          </a:r>
          <a:endParaRPr lang="en-IN"/>
        </a:p>
      </dgm:t>
    </dgm:pt>
    <dgm:pt modelId="{2F4611EF-59F5-DF4D-8890-80A3CF71B333}" type="parTrans" cxnId="{2BC6DE31-6103-9F41-873A-07DED7DE290B}">
      <dgm:prSet/>
      <dgm:spPr/>
      <dgm:t>
        <a:bodyPr/>
        <a:lstStyle/>
        <a:p>
          <a:endParaRPr lang="en-GB"/>
        </a:p>
      </dgm:t>
    </dgm:pt>
    <dgm:pt modelId="{CB1B425C-A5D4-4347-B4C1-6099513781E1}" type="sibTrans" cxnId="{2BC6DE31-6103-9F41-873A-07DED7DE290B}">
      <dgm:prSet/>
      <dgm:spPr/>
      <dgm:t>
        <a:bodyPr/>
        <a:lstStyle/>
        <a:p>
          <a:endParaRPr lang="en-GB"/>
        </a:p>
      </dgm:t>
    </dgm:pt>
    <dgm:pt modelId="{2F51B6FA-9EFE-C747-B1A9-9C10D913A3B4}">
      <dgm:prSet/>
      <dgm:spPr/>
      <dgm:t>
        <a:bodyPr/>
        <a:lstStyle/>
        <a:p>
          <a:r>
            <a:rPr lang="en-US"/>
            <a:t>Organization</a:t>
          </a:r>
          <a:endParaRPr lang="en-IN"/>
        </a:p>
      </dgm:t>
    </dgm:pt>
    <dgm:pt modelId="{A9E43452-0F03-144C-A2DB-4DC8DA6D9665}" type="parTrans" cxnId="{3F102B7E-49EC-6F45-A4F8-E0192E135DBD}">
      <dgm:prSet/>
      <dgm:spPr/>
      <dgm:t>
        <a:bodyPr/>
        <a:lstStyle/>
        <a:p>
          <a:endParaRPr lang="en-GB"/>
        </a:p>
      </dgm:t>
    </dgm:pt>
    <dgm:pt modelId="{81FC0A85-F29A-E147-8C8B-0C5D83F8EBCA}" type="sibTrans" cxnId="{3F102B7E-49EC-6F45-A4F8-E0192E135DBD}">
      <dgm:prSet/>
      <dgm:spPr/>
      <dgm:t>
        <a:bodyPr/>
        <a:lstStyle/>
        <a:p>
          <a:endParaRPr lang="en-GB"/>
        </a:p>
      </dgm:t>
    </dgm:pt>
    <dgm:pt modelId="{46EA9A17-D7E1-5C4C-AFF1-B86217D16574}">
      <dgm:prSet/>
      <dgm:spPr/>
      <dgm:t>
        <a:bodyPr/>
        <a:lstStyle/>
        <a:p>
          <a:r>
            <a:rPr lang="en-US"/>
            <a:t>Influence People</a:t>
          </a:r>
          <a:endParaRPr lang="en-IN"/>
        </a:p>
      </dgm:t>
    </dgm:pt>
    <dgm:pt modelId="{EC0DAF6C-1C65-5B44-AC99-0F7E0249EE85}" type="parTrans" cxnId="{B5B66CA1-B0BB-F54E-9942-A41CFEC8F63B}">
      <dgm:prSet/>
      <dgm:spPr/>
      <dgm:t>
        <a:bodyPr/>
        <a:lstStyle/>
        <a:p>
          <a:endParaRPr lang="en-GB"/>
        </a:p>
      </dgm:t>
    </dgm:pt>
    <dgm:pt modelId="{0E6B6701-D809-644A-85D0-77524B62F30A}" type="sibTrans" cxnId="{B5B66CA1-B0BB-F54E-9942-A41CFEC8F63B}">
      <dgm:prSet/>
      <dgm:spPr/>
      <dgm:t>
        <a:bodyPr/>
        <a:lstStyle/>
        <a:p>
          <a:endParaRPr lang="en-GB"/>
        </a:p>
      </dgm:t>
    </dgm:pt>
    <dgm:pt modelId="{7D016680-3B36-0144-B8F2-D4573943248D}">
      <dgm:prSet/>
      <dgm:spPr/>
      <dgm:t>
        <a:bodyPr/>
        <a:lstStyle/>
        <a:p>
          <a:r>
            <a:rPr lang="en-US"/>
            <a:t>IT influence Organisation </a:t>
          </a:r>
          <a:endParaRPr lang="en-IN"/>
        </a:p>
      </dgm:t>
    </dgm:pt>
    <dgm:pt modelId="{16CFEB95-A084-984A-8397-36B5862BCCF7}" type="parTrans" cxnId="{3EAA382E-E0FF-DA47-9229-E968D1357C9B}">
      <dgm:prSet/>
      <dgm:spPr/>
      <dgm:t>
        <a:bodyPr/>
        <a:lstStyle/>
        <a:p>
          <a:endParaRPr lang="en-GB"/>
        </a:p>
      </dgm:t>
    </dgm:pt>
    <dgm:pt modelId="{3C6E738E-8445-584F-9527-8541A63B35FD}" type="sibTrans" cxnId="{3EAA382E-E0FF-DA47-9229-E968D1357C9B}">
      <dgm:prSet/>
      <dgm:spPr/>
      <dgm:t>
        <a:bodyPr/>
        <a:lstStyle/>
        <a:p>
          <a:endParaRPr lang="en-GB"/>
        </a:p>
      </dgm:t>
    </dgm:pt>
    <dgm:pt modelId="{BB35ED51-03D9-D24C-A871-647BF936D68D}" type="pres">
      <dgm:prSet presAssocID="{2579D64D-E0CF-7440-8B50-AB435BFB04E2}" presName="Name0" presStyleCnt="0">
        <dgm:presLayoutVars>
          <dgm:dir/>
          <dgm:resizeHandles val="exact"/>
        </dgm:presLayoutVars>
      </dgm:prSet>
      <dgm:spPr/>
    </dgm:pt>
    <dgm:pt modelId="{6177BC89-BDD3-6B46-9650-6973D2C8A7EE}" type="pres">
      <dgm:prSet presAssocID="{78726511-BD2F-DE4E-AD9B-91F1CF826CD9}" presName="composite" presStyleCnt="0"/>
      <dgm:spPr/>
    </dgm:pt>
    <dgm:pt modelId="{4594A3DF-FC82-5542-8DF2-BFD09E5002B0}" type="pres">
      <dgm:prSet presAssocID="{78726511-BD2F-DE4E-AD9B-91F1CF826CD9}" presName="imagSh" presStyleLbl="bgImgPlace1" presStyleIdx="0" presStyleCnt="3" custLinFactNeighborX="6832" custLinFactNeighborY="-7686"/>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9E849141-57FF-424A-9F1B-CC82F15F195A}" type="pres">
      <dgm:prSet presAssocID="{78726511-BD2F-DE4E-AD9B-91F1CF826CD9}" presName="txNode" presStyleLbl="node1" presStyleIdx="0" presStyleCnt="3">
        <dgm:presLayoutVars>
          <dgm:bulletEnabled val="1"/>
        </dgm:presLayoutVars>
      </dgm:prSet>
      <dgm:spPr/>
    </dgm:pt>
    <dgm:pt modelId="{04F0CCFF-ED6C-3243-A64E-E72ADF24CFD3}" type="pres">
      <dgm:prSet presAssocID="{7E543131-44EE-D748-B9D0-A75E09D4946B}" presName="sibTrans" presStyleLbl="sibTrans2D1" presStyleIdx="0" presStyleCnt="2"/>
      <dgm:spPr/>
    </dgm:pt>
    <dgm:pt modelId="{395B924B-3B96-D649-A66B-4CDC53770542}" type="pres">
      <dgm:prSet presAssocID="{7E543131-44EE-D748-B9D0-A75E09D4946B}" presName="connTx" presStyleLbl="sibTrans2D1" presStyleIdx="0" presStyleCnt="2"/>
      <dgm:spPr/>
    </dgm:pt>
    <dgm:pt modelId="{419A3CCF-DF11-9640-8B62-AFD931DD1C7E}" type="pres">
      <dgm:prSet presAssocID="{84464609-F145-7040-ACFA-D69D28BA8882}" presName="composite" presStyleCnt="0"/>
      <dgm:spPr/>
    </dgm:pt>
    <dgm:pt modelId="{3A6C15DC-EBBF-E846-9EB3-FA955FF84DDF}" type="pres">
      <dgm:prSet presAssocID="{84464609-F145-7040-ACFA-D69D28BA8882}" presName="imagSh" presStyleLbl="bgImgPlace1" presStyleIdx="1" presStyleCnt="3" custScaleX="87253" custScaleY="71436" custLinFactNeighborX="15359" custLinFactNeighborY="-10667"/>
      <dgm:spPr>
        <a:blipFill>
          <a:blip xmlns:r="http://schemas.openxmlformats.org/officeDocument/2006/relationships" r:embed="rId2">
            <a:extLst>
              <a:ext uri="{28A0092B-C50C-407E-A947-70E740481C1C}">
                <a14:useLocalDpi xmlns:a14="http://schemas.microsoft.com/office/drawing/2010/main" val="0"/>
              </a:ext>
            </a:extLst>
          </a:blip>
          <a:srcRect/>
          <a:stretch>
            <a:fillRect l="-46000" r="-46000"/>
          </a:stretch>
        </a:blipFill>
      </dgm:spPr>
    </dgm:pt>
    <dgm:pt modelId="{AD7324C6-4C1C-084D-B29F-6D58A59999E4}" type="pres">
      <dgm:prSet presAssocID="{84464609-F145-7040-ACFA-D69D28BA8882}" presName="txNode" presStyleLbl="node1" presStyleIdx="1" presStyleCnt="3">
        <dgm:presLayoutVars>
          <dgm:bulletEnabled val="1"/>
        </dgm:presLayoutVars>
      </dgm:prSet>
      <dgm:spPr/>
    </dgm:pt>
    <dgm:pt modelId="{6A7B1E32-1D7F-3C40-8634-95708DDABB81}" type="pres">
      <dgm:prSet presAssocID="{37128DC4-6212-8146-81DD-E99C8C55FD46}" presName="sibTrans" presStyleLbl="sibTrans2D1" presStyleIdx="1" presStyleCnt="2" custAng="21191993"/>
      <dgm:spPr/>
    </dgm:pt>
    <dgm:pt modelId="{533EA30A-A63D-2945-A3D2-73D721E9DB59}" type="pres">
      <dgm:prSet presAssocID="{37128DC4-6212-8146-81DD-E99C8C55FD46}" presName="connTx" presStyleLbl="sibTrans2D1" presStyleIdx="1" presStyleCnt="2"/>
      <dgm:spPr/>
    </dgm:pt>
    <dgm:pt modelId="{2C8FD74C-AED9-5048-923D-16C7D6F3E13E}" type="pres">
      <dgm:prSet presAssocID="{2F51B6FA-9EFE-C747-B1A9-9C10D913A3B4}" presName="composite" presStyleCnt="0"/>
      <dgm:spPr/>
    </dgm:pt>
    <dgm:pt modelId="{EA6F9CE1-3FEB-E144-8635-D1CD9555380E}" type="pres">
      <dgm:prSet presAssocID="{2F51B6FA-9EFE-C747-B1A9-9C10D913A3B4}" presName="imagSh" presStyleLbl="bgImgPlace1" presStyleIdx="2" presStyleCnt="3" custScaleX="80709" custScaleY="94194" custLinFactNeighborX="8784" custLinFactNeighborY="-6951"/>
      <dgm:spPr>
        <a:blipFill>
          <a:blip xmlns:r="http://schemas.openxmlformats.org/officeDocument/2006/relationships" r:embed="rId3">
            <a:extLst>
              <a:ext uri="{28A0092B-C50C-407E-A947-70E740481C1C}">
                <a14:useLocalDpi xmlns:a14="http://schemas.microsoft.com/office/drawing/2010/main" val="0"/>
              </a:ext>
            </a:extLst>
          </a:blip>
          <a:srcRect/>
          <a:stretch>
            <a:fillRect t="-3000" b="-3000"/>
          </a:stretch>
        </a:blipFill>
      </dgm:spPr>
    </dgm:pt>
    <dgm:pt modelId="{41ABF7A8-4106-874B-8EEA-D388FA378839}" type="pres">
      <dgm:prSet presAssocID="{2F51B6FA-9EFE-C747-B1A9-9C10D913A3B4}" presName="txNode" presStyleLbl="node1" presStyleIdx="2" presStyleCnt="3">
        <dgm:presLayoutVars>
          <dgm:bulletEnabled val="1"/>
        </dgm:presLayoutVars>
      </dgm:prSet>
      <dgm:spPr/>
    </dgm:pt>
  </dgm:ptLst>
  <dgm:cxnLst>
    <dgm:cxn modelId="{2862E70D-D2D7-2747-BF49-F8B77E2929DC}" type="presOf" srcId="{37128DC4-6212-8146-81DD-E99C8C55FD46}" destId="{533EA30A-A63D-2945-A3D2-73D721E9DB59}" srcOrd="1" destOrd="0" presId="urn:microsoft.com/office/officeart/2005/8/layout/hProcess10"/>
    <dgm:cxn modelId="{6B37E10E-F1E0-3F4E-8293-881D56F9D543}" type="presOf" srcId="{7E543131-44EE-D748-B9D0-A75E09D4946B}" destId="{395B924B-3B96-D649-A66B-4CDC53770542}" srcOrd="1" destOrd="0" presId="urn:microsoft.com/office/officeart/2005/8/layout/hProcess10"/>
    <dgm:cxn modelId="{0A946113-3CF0-2B45-8FE6-8394544E4323}" type="presOf" srcId="{62983EB7-6317-724C-8753-BABB86FE9230}" destId="{9E849141-57FF-424A-9F1B-CC82F15F195A}" srcOrd="0" destOrd="1" presId="urn:microsoft.com/office/officeart/2005/8/layout/hProcess10"/>
    <dgm:cxn modelId="{B4DC411E-3937-2342-9A58-159901456967}" type="presOf" srcId="{2579D64D-E0CF-7440-8B50-AB435BFB04E2}" destId="{BB35ED51-03D9-D24C-A871-647BF936D68D}" srcOrd="0" destOrd="0" presId="urn:microsoft.com/office/officeart/2005/8/layout/hProcess10"/>
    <dgm:cxn modelId="{A4FFD32A-376A-C646-AE60-A68F3BA14FAA}" type="presOf" srcId="{7E543131-44EE-D748-B9D0-A75E09D4946B}" destId="{04F0CCFF-ED6C-3243-A64E-E72ADF24CFD3}" srcOrd="0" destOrd="0" presId="urn:microsoft.com/office/officeart/2005/8/layout/hProcess10"/>
    <dgm:cxn modelId="{3EAA382E-E0FF-DA47-9229-E968D1357C9B}" srcId="{2F51B6FA-9EFE-C747-B1A9-9C10D913A3B4}" destId="{7D016680-3B36-0144-B8F2-D4573943248D}" srcOrd="1" destOrd="0" parTransId="{16CFEB95-A084-984A-8397-36B5862BCCF7}" sibTransId="{3C6E738E-8445-584F-9527-8541A63B35FD}"/>
    <dgm:cxn modelId="{C95CD530-9E83-F040-8503-81C71D80BB3C}" type="presOf" srcId="{46EA9A17-D7E1-5C4C-AFF1-B86217D16574}" destId="{41ABF7A8-4106-874B-8EEA-D388FA378839}" srcOrd="0" destOrd="1" presId="urn:microsoft.com/office/officeart/2005/8/layout/hProcess10"/>
    <dgm:cxn modelId="{2BC6DE31-6103-9F41-873A-07DED7DE290B}" srcId="{84464609-F145-7040-ACFA-D69D28BA8882}" destId="{D5758F3A-9922-5A48-8BCC-D8F5C7616950}" srcOrd="0" destOrd="0" parTransId="{2F4611EF-59F5-DF4D-8890-80A3CF71B333}" sibTransId="{CB1B425C-A5D4-4347-B4C1-6099513781E1}"/>
    <dgm:cxn modelId="{90CA3258-AE52-4046-B5A5-5194DABAC418}" type="presOf" srcId="{D5758F3A-9922-5A48-8BCC-D8F5C7616950}" destId="{AD7324C6-4C1C-084D-B29F-6D58A59999E4}" srcOrd="0" destOrd="1" presId="urn:microsoft.com/office/officeart/2005/8/layout/hProcess10"/>
    <dgm:cxn modelId="{6855E96E-DD5A-AA40-BBBA-82FF5EB57158}" type="presOf" srcId="{7D016680-3B36-0144-B8F2-D4573943248D}" destId="{41ABF7A8-4106-874B-8EEA-D388FA378839}" srcOrd="0" destOrd="2" presId="urn:microsoft.com/office/officeart/2005/8/layout/hProcess10"/>
    <dgm:cxn modelId="{EB67CA73-CA65-794B-AD8E-A520353F9753}" srcId="{2579D64D-E0CF-7440-8B50-AB435BFB04E2}" destId="{84464609-F145-7040-ACFA-D69D28BA8882}" srcOrd="1" destOrd="0" parTransId="{23EBC91C-093D-CE48-9F6C-807F9AF8E3D7}" sibTransId="{37128DC4-6212-8146-81DD-E99C8C55FD46}"/>
    <dgm:cxn modelId="{3F102B7E-49EC-6F45-A4F8-E0192E135DBD}" srcId="{2579D64D-E0CF-7440-8B50-AB435BFB04E2}" destId="{2F51B6FA-9EFE-C747-B1A9-9C10D913A3B4}" srcOrd="2" destOrd="0" parTransId="{A9E43452-0F03-144C-A2DB-4DC8DA6D9665}" sibTransId="{81FC0A85-F29A-E147-8C8B-0C5D83F8EBCA}"/>
    <dgm:cxn modelId="{B5B66CA1-B0BB-F54E-9942-A41CFEC8F63B}" srcId="{2F51B6FA-9EFE-C747-B1A9-9C10D913A3B4}" destId="{46EA9A17-D7E1-5C4C-AFF1-B86217D16574}" srcOrd="0" destOrd="0" parTransId="{EC0DAF6C-1C65-5B44-AC99-0F7E0249EE85}" sibTransId="{0E6B6701-D809-644A-85D0-77524B62F30A}"/>
    <dgm:cxn modelId="{18DC1FAC-E716-2E40-BBAB-10DD53956EB6}" type="presOf" srcId="{78726511-BD2F-DE4E-AD9B-91F1CF826CD9}" destId="{9E849141-57FF-424A-9F1B-CC82F15F195A}" srcOrd="0" destOrd="0" presId="urn:microsoft.com/office/officeart/2005/8/layout/hProcess10"/>
    <dgm:cxn modelId="{854283BC-B847-1B4B-A7CF-B6360D68796E}" type="presOf" srcId="{37128DC4-6212-8146-81DD-E99C8C55FD46}" destId="{6A7B1E32-1D7F-3C40-8634-95708DDABB81}" srcOrd="0" destOrd="0" presId="urn:microsoft.com/office/officeart/2005/8/layout/hProcess10"/>
    <dgm:cxn modelId="{7A1DF9C5-079F-EF46-B489-7C7177D10748}" type="presOf" srcId="{84464609-F145-7040-ACFA-D69D28BA8882}" destId="{AD7324C6-4C1C-084D-B29F-6D58A59999E4}" srcOrd="0" destOrd="0" presId="urn:microsoft.com/office/officeart/2005/8/layout/hProcess10"/>
    <dgm:cxn modelId="{AADCC8DA-5179-6B4B-BB39-4238F658DEE8}" type="presOf" srcId="{2F51B6FA-9EFE-C747-B1A9-9C10D913A3B4}" destId="{41ABF7A8-4106-874B-8EEA-D388FA378839}" srcOrd="0" destOrd="0" presId="urn:microsoft.com/office/officeart/2005/8/layout/hProcess10"/>
    <dgm:cxn modelId="{5E82BEE5-2676-E145-8164-BE1D819A6DC7}" srcId="{78726511-BD2F-DE4E-AD9B-91F1CF826CD9}" destId="{62983EB7-6317-724C-8753-BABB86FE9230}" srcOrd="0" destOrd="0" parTransId="{9C8EC094-16B6-9041-AD34-7794E3333EC8}" sibTransId="{E38C0878-E1FB-A549-89AA-7C2917ABDEB6}"/>
    <dgm:cxn modelId="{CC99DDF0-3CD8-594D-A201-62DA964F8643}" srcId="{2579D64D-E0CF-7440-8B50-AB435BFB04E2}" destId="{78726511-BD2F-DE4E-AD9B-91F1CF826CD9}" srcOrd="0" destOrd="0" parTransId="{6D1E5C46-302F-AE40-8CD4-E1938B033A27}" sibTransId="{7E543131-44EE-D748-B9D0-A75E09D4946B}"/>
    <dgm:cxn modelId="{3EDE0072-9878-E044-AD39-7E537011C3E5}" type="presParOf" srcId="{BB35ED51-03D9-D24C-A871-647BF936D68D}" destId="{6177BC89-BDD3-6B46-9650-6973D2C8A7EE}" srcOrd="0" destOrd="0" presId="urn:microsoft.com/office/officeart/2005/8/layout/hProcess10"/>
    <dgm:cxn modelId="{A4A8B604-A486-EB4B-A642-DEA8C7132A47}" type="presParOf" srcId="{6177BC89-BDD3-6B46-9650-6973D2C8A7EE}" destId="{4594A3DF-FC82-5542-8DF2-BFD09E5002B0}" srcOrd="0" destOrd="0" presId="urn:microsoft.com/office/officeart/2005/8/layout/hProcess10"/>
    <dgm:cxn modelId="{011750B3-74D0-2340-8A79-670978313676}" type="presParOf" srcId="{6177BC89-BDD3-6B46-9650-6973D2C8A7EE}" destId="{9E849141-57FF-424A-9F1B-CC82F15F195A}" srcOrd="1" destOrd="0" presId="urn:microsoft.com/office/officeart/2005/8/layout/hProcess10"/>
    <dgm:cxn modelId="{830005A3-2F6D-214C-9539-6C7A6F3F68E0}" type="presParOf" srcId="{BB35ED51-03D9-D24C-A871-647BF936D68D}" destId="{04F0CCFF-ED6C-3243-A64E-E72ADF24CFD3}" srcOrd="1" destOrd="0" presId="urn:microsoft.com/office/officeart/2005/8/layout/hProcess10"/>
    <dgm:cxn modelId="{BC84D910-F695-5B4C-8D37-6D9B17BB6E73}" type="presParOf" srcId="{04F0CCFF-ED6C-3243-A64E-E72ADF24CFD3}" destId="{395B924B-3B96-D649-A66B-4CDC53770542}" srcOrd="0" destOrd="0" presId="urn:microsoft.com/office/officeart/2005/8/layout/hProcess10"/>
    <dgm:cxn modelId="{F5D9EC2F-50D0-9C4E-AA98-5BB6C28FAF47}" type="presParOf" srcId="{BB35ED51-03D9-D24C-A871-647BF936D68D}" destId="{419A3CCF-DF11-9640-8B62-AFD931DD1C7E}" srcOrd="2" destOrd="0" presId="urn:microsoft.com/office/officeart/2005/8/layout/hProcess10"/>
    <dgm:cxn modelId="{1DEA8496-227A-5C46-A380-11065D2A2A4F}" type="presParOf" srcId="{419A3CCF-DF11-9640-8B62-AFD931DD1C7E}" destId="{3A6C15DC-EBBF-E846-9EB3-FA955FF84DDF}" srcOrd="0" destOrd="0" presId="urn:microsoft.com/office/officeart/2005/8/layout/hProcess10"/>
    <dgm:cxn modelId="{866F10C2-C683-1940-98C7-8413F3E56D0F}" type="presParOf" srcId="{419A3CCF-DF11-9640-8B62-AFD931DD1C7E}" destId="{AD7324C6-4C1C-084D-B29F-6D58A59999E4}" srcOrd="1" destOrd="0" presId="urn:microsoft.com/office/officeart/2005/8/layout/hProcess10"/>
    <dgm:cxn modelId="{92A7BD78-3B3E-234E-A07F-3A3440A8688D}" type="presParOf" srcId="{BB35ED51-03D9-D24C-A871-647BF936D68D}" destId="{6A7B1E32-1D7F-3C40-8634-95708DDABB81}" srcOrd="3" destOrd="0" presId="urn:microsoft.com/office/officeart/2005/8/layout/hProcess10"/>
    <dgm:cxn modelId="{577A2E36-D7AF-084E-A643-5B6E8DD10A16}" type="presParOf" srcId="{6A7B1E32-1D7F-3C40-8634-95708DDABB81}" destId="{533EA30A-A63D-2945-A3D2-73D721E9DB59}" srcOrd="0" destOrd="0" presId="urn:microsoft.com/office/officeart/2005/8/layout/hProcess10"/>
    <dgm:cxn modelId="{8F1A8E6A-F8A1-1646-8EBC-248E79BB138F}" type="presParOf" srcId="{BB35ED51-03D9-D24C-A871-647BF936D68D}" destId="{2C8FD74C-AED9-5048-923D-16C7D6F3E13E}" srcOrd="4" destOrd="0" presId="urn:microsoft.com/office/officeart/2005/8/layout/hProcess10"/>
    <dgm:cxn modelId="{F35D77F2-08A5-4E4D-9D72-783AB732886F}" type="presParOf" srcId="{2C8FD74C-AED9-5048-923D-16C7D6F3E13E}" destId="{EA6F9CE1-3FEB-E144-8635-D1CD9555380E}" srcOrd="0" destOrd="0" presId="urn:microsoft.com/office/officeart/2005/8/layout/hProcess10"/>
    <dgm:cxn modelId="{CE902E62-4E17-0945-A821-4FF26454D6E4}" type="presParOf" srcId="{2C8FD74C-AED9-5048-923D-16C7D6F3E13E}" destId="{41ABF7A8-4106-874B-8EEA-D388FA378839}"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841EA5B-75B2-49E2-9220-AA575401FDD6}"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70436D93-ED35-41B9-9054-B3F200FE7750}">
      <dgm:prSet/>
      <dgm:spPr/>
      <dgm:t>
        <a:bodyPr/>
        <a:lstStyle/>
        <a:p>
          <a:r>
            <a:rPr lang="en-US" b="1"/>
            <a:t>Executive Information System (EIS): </a:t>
          </a:r>
          <a:r>
            <a:rPr lang="en-US"/>
            <a:t>Senior management use an EIS to make decisions that affect the entire organization. Executives need high-level data with the ability to drill down as necessary. </a:t>
          </a:r>
        </a:p>
      </dgm:t>
    </dgm:pt>
    <dgm:pt modelId="{1AF7BFCC-6297-43C5-90DC-D29D4B7B43FC}" type="parTrans" cxnId="{C002FCB8-77F9-4525-8A53-F38FEF1EE6CA}">
      <dgm:prSet/>
      <dgm:spPr/>
      <dgm:t>
        <a:bodyPr/>
        <a:lstStyle/>
        <a:p>
          <a:endParaRPr lang="en-US"/>
        </a:p>
      </dgm:t>
    </dgm:pt>
    <dgm:pt modelId="{E7E9A6DE-3C03-49C4-894B-80E0D52D2201}" type="sibTrans" cxnId="{C002FCB8-77F9-4525-8A53-F38FEF1EE6CA}">
      <dgm:prSet/>
      <dgm:spPr/>
      <dgm:t>
        <a:bodyPr/>
        <a:lstStyle/>
        <a:p>
          <a:endParaRPr lang="en-US"/>
        </a:p>
      </dgm:t>
    </dgm:pt>
    <dgm:pt modelId="{8923A192-9E13-4E6C-BC76-A2658B709E2E}">
      <dgm:prSet/>
      <dgm:spPr/>
      <dgm:t>
        <a:bodyPr/>
        <a:lstStyle/>
        <a:p>
          <a:r>
            <a:rPr lang="en-US" b="1"/>
            <a:t>Marketing Information System (MkIS): </a:t>
          </a:r>
          <a:r>
            <a:rPr lang="en-US"/>
            <a:t>Marketing teams use MkIS to report on the effectiveness of past and current campaigns and use the lessons learned to plan future campaigns.</a:t>
          </a:r>
        </a:p>
      </dgm:t>
    </dgm:pt>
    <dgm:pt modelId="{93A413D5-8FB8-47FE-902F-5EA715542300}" type="parTrans" cxnId="{68D5D618-6F9B-406E-A03B-2DF31B16BE34}">
      <dgm:prSet/>
      <dgm:spPr/>
      <dgm:t>
        <a:bodyPr/>
        <a:lstStyle/>
        <a:p>
          <a:endParaRPr lang="en-US"/>
        </a:p>
      </dgm:t>
    </dgm:pt>
    <dgm:pt modelId="{F1EB5B14-01D2-47F5-B627-29F3B4927278}" type="sibTrans" cxnId="{68D5D618-6F9B-406E-A03B-2DF31B16BE34}">
      <dgm:prSet/>
      <dgm:spPr/>
      <dgm:t>
        <a:bodyPr/>
        <a:lstStyle/>
        <a:p>
          <a:endParaRPr lang="en-US"/>
        </a:p>
      </dgm:t>
    </dgm:pt>
    <dgm:pt modelId="{314158B3-4613-0242-A66A-F3B3A0B49BC0}" type="pres">
      <dgm:prSet presAssocID="{9841EA5B-75B2-49E2-9220-AA575401FDD6}" presName="hierChild1" presStyleCnt="0">
        <dgm:presLayoutVars>
          <dgm:chPref val="1"/>
          <dgm:dir/>
          <dgm:animOne val="branch"/>
          <dgm:animLvl val="lvl"/>
          <dgm:resizeHandles/>
        </dgm:presLayoutVars>
      </dgm:prSet>
      <dgm:spPr/>
    </dgm:pt>
    <dgm:pt modelId="{47F10ED9-C524-F44B-949F-CFC0D8AD1E3F}" type="pres">
      <dgm:prSet presAssocID="{70436D93-ED35-41B9-9054-B3F200FE7750}" presName="hierRoot1" presStyleCnt="0"/>
      <dgm:spPr/>
    </dgm:pt>
    <dgm:pt modelId="{5196C405-DC28-9549-9A7C-C3306AFB8A30}" type="pres">
      <dgm:prSet presAssocID="{70436D93-ED35-41B9-9054-B3F200FE7750}" presName="composite" presStyleCnt="0"/>
      <dgm:spPr/>
    </dgm:pt>
    <dgm:pt modelId="{C7BA72F8-F8F5-184D-BA10-E040D182ADBA}" type="pres">
      <dgm:prSet presAssocID="{70436D93-ED35-41B9-9054-B3F200FE7750}" presName="background" presStyleLbl="node0" presStyleIdx="0" presStyleCnt="2"/>
      <dgm:spPr/>
    </dgm:pt>
    <dgm:pt modelId="{299B7F84-1286-FA4D-A305-5228F68605E9}" type="pres">
      <dgm:prSet presAssocID="{70436D93-ED35-41B9-9054-B3F200FE7750}" presName="text" presStyleLbl="fgAcc0" presStyleIdx="0" presStyleCnt="2">
        <dgm:presLayoutVars>
          <dgm:chPref val="3"/>
        </dgm:presLayoutVars>
      </dgm:prSet>
      <dgm:spPr/>
    </dgm:pt>
    <dgm:pt modelId="{047D8DC6-4952-6B48-8C82-51BA21253574}" type="pres">
      <dgm:prSet presAssocID="{70436D93-ED35-41B9-9054-B3F200FE7750}" presName="hierChild2" presStyleCnt="0"/>
      <dgm:spPr/>
    </dgm:pt>
    <dgm:pt modelId="{8681FBCF-DB6A-7647-85E0-2549C6CC7473}" type="pres">
      <dgm:prSet presAssocID="{8923A192-9E13-4E6C-BC76-A2658B709E2E}" presName="hierRoot1" presStyleCnt="0"/>
      <dgm:spPr/>
    </dgm:pt>
    <dgm:pt modelId="{4F7D8DEC-7DB1-E64A-9D7B-DCCE55803C0D}" type="pres">
      <dgm:prSet presAssocID="{8923A192-9E13-4E6C-BC76-A2658B709E2E}" presName="composite" presStyleCnt="0"/>
      <dgm:spPr/>
    </dgm:pt>
    <dgm:pt modelId="{C9941E7C-1025-B94B-8A83-CEE917468BA1}" type="pres">
      <dgm:prSet presAssocID="{8923A192-9E13-4E6C-BC76-A2658B709E2E}" presName="background" presStyleLbl="node0" presStyleIdx="1" presStyleCnt="2"/>
      <dgm:spPr/>
    </dgm:pt>
    <dgm:pt modelId="{EF09839F-0A5B-B44A-B8DA-C876F58C7849}" type="pres">
      <dgm:prSet presAssocID="{8923A192-9E13-4E6C-BC76-A2658B709E2E}" presName="text" presStyleLbl="fgAcc0" presStyleIdx="1" presStyleCnt="2">
        <dgm:presLayoutVars>
          <dgm:chPref val="3"/>
        </dgm:presLayoutVars>
      </dgm:prSet>
      <dgm:spPr/>
    </dgm:pt>
    <dgm:pt modelId="{8FA8A837-D33B-8941-A954-14632AB4A33E}" type="pres">
      <dgm:prSet presAssocID="{8923A192-9E13-4E6C-BC76-A2658B709E2E}" presName="hierChild2" presStyleCnt="0"/>
      <dgm:spPr/>
    </dgm:pt>
  </dgm:ptLst>
  <dgm:cxnLst>
    <dgm:cxn modelId="{68D5D618-6F9B-406E-A03B-2DF31B16BE34}" srcId="{9841EA5B-75B2-49E2-9220-AA575401FDD6}" destId="{8923A192-9E13-4E6C-BC76-A2658B709E2E}" srcOrd="1" destOrd="0" parTransId="{93A413D5-8FB8-47FE-902F-5EA715542300}" sibTransId="{F1EB5B14-01D2-47F5-B627-29F3B4927278}"/>
    <dgm:cxn modelId="{E8D22E51-2ECC-A44D-8C62-8E9041A2E014}" type="presOf" srcId="{8923A192-9E13-4E6C-BC76-A2658B709E2E}" destId="{EF09839F-0A5B-B44A-B8DA-C876F58C7849}" srcOrd="0" destOrd="0" presId="urn:microsoft.com/office/officeart/2005/8/layout/hierarchy1"/>
    <dgm:cxn modelId="{2E35725F-05F3-2D42-8DDA-B58FB0EADE4A}" type="presOf" srcId="{70436D93-ED35-41B9-9054-B3F200FE7750}" destId="{299B7F84-1286-FA4D-A305-5228F68605E9}" srcOrd="0" destOrd="0" presId="urn:microsoft.com/office/officeart/2005/8/layout/hierarchy1"/>
    <dgm:cxn modelId="{C002FCB8-77F9-4525-8A53-F38FEF1EE6CA}" srcId="{9841EA5B-75B2-49E2-9220-AA575401FDD6}" destId="{70436D93-ED35-41B9-9054-B3F200FE7750}" srcOrd="0" destOrd="0" parTransId="{1AF7BFCC-6297-43C5-90DC-D29D4B7B43FC}" sibTransId="{E7E9A6DE-3C03-49C4-894B-80E0D52D2201}"/>
    <dgm:cxn modelId="{9C6BB2BD-B4E7-D84A-9117-07FCF760727C}" type="presOf" srcId="{9841EA5B-75B2-49E2-9220-AA575401FDD6}" destId="{314158B3-4613-0242-A66A-F3B3A0B49BC0}" srcOrd="0" destOrd="0" presId="urn:microsoft.com/office/officeart/2005/8/layout/hierarchy1"/>
    <dgm:cxn modelId="{A5FB44D1-EDBE-7840-ACD1-594299BFC159}" type="presParOf" srcId="{314158B3-4613-0242-A66A-F3B3A0B49BC0}" destId="{47F10ED9-C524-F44B-949F-CFC0D8AD1E3F}" srcOrd="0" destOrd="0" presId="urn:microsoft.com/office/officeart/2005/8/layout/hierarchy1"/>
    <dgm:cxn modelId="{022DD2B5-5622-B94E-9D0D-FD672F5AD5DD}" type="presParOf" srcId="{47F10ED9-C524-F44B-949F-CFC0D8AD1E3F}" destId="{5196C405-DC28-9549-9A7C-C3306AFB8A30}" srcOrd="0" destOrd="0" presId="urn:microsoft.com/office/officeart/2005/8/layout/hierarchy1"/>
    <dgm:cxn modelId="{F7C0B623-CA2E-A14F-881A-4B5B3EB0AA19}" type="presParOf" srcId="{5196C405-DC28-9549-9A7C-C3306AFB8A30}" destId="{C7BA72F8-F8F5-184D-BA10-E040D182ADBA}" srcOrd="0" destOrd="0" presId="urn:microsoft.com/office/officeart/2005/8/layout/hierarchy1"/>
    <dgm:cxn modelId="{66984E4C-0267-9340-AFAF-F1E86263AED9}" type="presParOf" srcId="{5196C405-DC28-9549-9A7C-C3306AFB8A30}" destId="{299B7F84-1286-FA4D-A305-5228F68605E9}" srcOrd="1" destOrd="0" presId="urn:microsoft.com/office/officeart/2005/8/layout/hierarchy1"/>
    <dgm:cxn modelId="{D5610635-4A82-BE43-BEF7-F8A7D18738E2}" type="presParOf" srcId="{47F10ED9-C524-F44B-949F-CFC0D8AD1E3F}" destId="{047D8DC6-4952-6B48-8C82-51BA21253574}" srcOrd="1" destOrd="0" presId="urn:microsoft.com/office/officeart/2005/8/layout/hierarchy1"/>
    <dgm:cxn modelId="{A0D67983-F45B-3C4E-BA42-2B3C59069A19}" type="presParOf" srcId="{314158B3-4613-0242-A66A-F3B3A0B49BC0}" destId="{8681FBCF-DB6A-7647-85E0-2549C6CC7473}" srcOrd="1" destOrd="0" presId="urn:microsoft.com/office/officeart/2005/8/layout/hierarchy1"/>
    <dgm:cxn modelId="{8630C25E-D50A-7F41-81E3-3207B8B9FD58}" type="presParOf" srcId="{8681FBCF-DB6A-7647-85E0-2549C6CC7473}" destId="{4F7D8DEC-7DB1-E64A-9D7B-DCCE55803C0D}" srcOrd="0" destOrd="0" presId="urn:microsoft.com/office/officeart/2005/8/layout/hierarchy1"/>
    <dgm:cxn modelId="{CCC560D4-B049-F041-8800-51AC68159806}" type="presParOf" srcId="{4F7D8DEC-7DB1-E64A-9D7B-DCCE55803C0D}" destId="{C9941E7C-1025-B94B-8A83-CEE917468BA1}" srcOrd="0" destOrd="0" presId="urn:microsoft.com/office/officeart/2005/8/layout/hierarchy1"/>
    <dgm:cxn modelId="{0B057828-D9E5-0D44-A3BD-7B518464F7FF}" type="presParOf" srcId="{4F7D8DEC-7DB1-E64A-9D7B-DCCE55803C0D}" destId="{EF09839F-0A5B-B44A-B8DA-C876F58C7849}" srcOrd="1" destOrd="0" presId="urn:microsoft.com/office/officeart/2005/8/layout/hierarchy1"/>
    <dgm:cxn modelId="{ED14463D-C0AE-9A4F-A91A-22E09D2C8B46}" type="presParOf" srcId="{8681FBCF-DB6A-7647-85E0-2549C6CC7473}" destId="{8FA8A837-D33B-8941-A954-14632AB4A33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B863F0B-3CA0-4B16-9A45-43B973FF73E2}" type="doc">
      <dgm:prSet loTypeId="urn:microsoft.com/office/officeart/2018/5/layout/IconCircle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ACBD376-CAF7-4B8A-93E9-D7C42EB9AE6A}">
      <dgm:prSet/>
      <dgm:spPr/>
      <dgm:t>
        <a:bodyPr/>
        <a:lstStyle/>
        <a:p>
          <a:pPr>
            <a:defRPr cap="all"/>
          </a:pPr>
          <a:r>
            <a:rPr lang="en-US" b="1"/>
            <a:t>Human Resource Management System (HRMS): </a:t>
          </a:r>
          <a:r>
            <a:rPr lang="en-US"/>
            <a:t>This system tracks employee performance records and payroll data.</a:t>
          </a:r>
        </a:p>
      </dgm:t>
    </dgm:pt>
    <dgm:pt modelId="{E6425305-3572-4A18-A82B-3C793C2BABD7}" type="parTrans" cxnId="{E61B292B-CB57-49B2-A641-7B4786AB5EB8}">
      <dgm:prSet/>
      <dgm:spPr/>
      <dgm:t>
        <a:bodyPr/>
        <a:lstStyle/>
        <a:p>
          <a:endParaRPr lang="en-US"/>
        </a:p>
      </dgm:t>
    </dgm:pt>
    <dgm:pt modelId="{C1E04E00-8511-4B67-A5DE-D30B2CB0AC94}" type="sibTrans" cxnId="{E61B292B-CB57-49B2-A641-7B4786AB5EB8}">
      <dgm:prSet/>
      <dgm:spPr/>
      <dgm:t>
        <a:bodyPr/>
        <a:lstStyle/>
        <a:p>
          <a:endParaRPr lang="en-US"/>
        </a:p>
      </dgm:t>
    </dgm:pt>
    <dgm:pt modelId="{8644B4B4-34B7-458F-B09E-02611113675C}">
      <dgm:prSet/>
      <dgm:spPr/>
      <dgm:t>
        <a:bodyPr/>
        <a:lstStyle/>
        <a:p>
          <a:pPr>
            <a:defRPr cap="all"/>
          </a:pPr>
          <a:r>
            <a:rPr lang="en-US" b="1"/>
            <a:t>Supply Chain Management System (SCM): </a:t>
          </a:r>
          <a:r>
            <a:rPr lang="en-US"/>
            <a:t>Manufacturing companies use SCM to track the flow of resources, materials, and services from purchase until final products are shipped. </a:t>
          </a:r>
        </a:p>
      </dgm:t>
    </dgm:pt>
    <dgm:pt modelId="{BC056283-0F6C-45C2-AC0E-788F29644140}" type="parTrans" cxnId="{70BB3934-85CB-451F-96BB-CE456FB4B4C7}">
      <dgm:prSet/>
      <dgm:spPr/>
      <dgm:t>
        <a:bodyPr/>
        <a:lstStyle/>
        <a:p>
          <a:endParaRPr lang="en-US"/>
        </a:p>
      </dgm:t>
    </dgm:pt>
    <dgm:pt modelId="{DAFBB53C-80AA-41FD-81FC-80F4C8044A4A}" type="sibTrans" cxnId="{70BB3934-85CB-451F-96BB-CE456FB4B4C7}">
      <dgm:prSet/>
      <dgm:spPr/>
      <dgm:t>
        <a:bodyPr/>
        <a:lstStyle/>
        <a:p>
          <a:endParaRPr lang="en-US"/>
        </a:p>
      </dgm:t>
    </dgm:pt>
    <dgm:pt modelId="{ABD6CC0F-3CE2-4DEB-92ED-E0845100EC85}" type="pres">
      <dgm:prSet presAssocID="{6B863F0B-3CA0-4B16-9A45-43B973FF73E2}" presName="root" presStyleCnt="0">
        <dgm:presLayoutVars>
          <dgm:dir/>
          <dgm:resizeHandles val="exact"/>
        </dgm:presLayoutVars>
      </dgm:prSet>
      <dgm:spPr/>
    </dgm:pt>
    <dgm:pt modelId="{9AB9AA5B-92CB-4C25-894E-48FD84244B15}" type="pres">
      <dgm:prSet presAssocID="{AACBD376-CAF7-4B8A-93E9-D7C42EB9AE6A}" presName="compNode" presStyleCnt="0"/>
      <dgm:spPr/>
    </dgm:pt>
    <dgm:pt modelId="{D6E4B7DF-9A35-4EC0-A1D2-B971A3AC0DD0}" type="pres">
      <dgm:prSet presAssocID="{AACBD376-CAF7-4B8A-93E9-D7C42EB9AE6A}" presName="iconBgRect" presStyleLbl="bgShp" presStyleIdx="0" presStyleCnt="2"/>
      <dgm:spPr/>
    </dgm:pt>
    <dgm:pt modelId="{7067FF5A-3041-4D7A-BD37-7DAB1374C951}" type="pres">
      <dgm:prSet presAssocID="{AACBD376-CAF7-4B8A-93E9-D7C42EB9AE6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53E11EAF-3A51-4413-B125-39934229EE18}" type="pres">
      <dgm:prSet presAssocID="{AACBD376-CAF7-4B8A-93E9-D7C42EB9AE6A}" presName="spaceRect" presStyleCnt="0"/>
      <dgm:spPr/>
    </dgm:pt>
    <dgm:pt modelId="{6B698A49-E017-4B62-B134-FF7ED36EDC76}" type="pres">
      <dgm:prSet presAssocID="{AACBD376-CAF7-4B8A-93E9-D7C42EB9AE6A}" presName="textRect" presStyleLbl="revTx" presStyleIdx="0" presStyleCnt="2">
        <dgm:presLayoutVars>
          <dgm:chMax val="1"/>
          <dgm:chPref val="1"/>
        </dgm:presLayoutVars>
      </dgm:prSet>
      <dgm:spPr/>
    </dgm:pt>
    <dgm:pt modelId="{005C487A-1125-46F8-9462-E2FE253DB99D}" type="pres">
      <dgm:prSet presAssocID="{C1E04E00-8511-4B67-A5DE-D30B2CB0AC94}" presName="sibTrans" presStyleCnt="0"/>
      <dgm:spPr/>
    </dgm:pt>
    <dgm:pt modelId="{8D59AAB6-9F5F-48F5-9D9B-957CA8E160CC}" type="pres">
      <dgm:prSet presAssocID="{8644B4B4-34B7-458F-B09E-02611113675C}" presName="compNode" presStyleCnt="0"/>
      <dgm:spPr/>
    </dgm:pt>
    <dgm:pt modelId="{23B38F63-AA0A-4DB2-B8BC-97EE3965EFC5}" type="pres">
      <dgm:prSet presAssocID="{8644B4B4-34B7-458F-B09E-02611113675C}" presName="iconBgRect" presStyleLbl="bgShp" presStyleIdx="1" presStyleCnt="2"/>
      <dgm:spPr/>
    </dgm:pt>
    <dgm:pt modelId="{FF61B2FD-B429-45A3-8A6B-E02ACA915910}" type="pres">
      <dgm:prSet presAssocID="{8644B4B4-34B7-458F-B09E-02611113675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ctory"/>
        </a:ext>
      </dgm:extLst>
    </dgm:pt>
    <dgm:pt modelId="{C7D09600-D1A9-4873-8F9F-6A7E4870A460}" type="pres">
      <dgm:prSet presAssocID="{8644B4B4-34B7-458F-B09E-02611113675C}" presName="spaceRect" presStyleCnt="0"/>
      <dgm:spPr/>
    </dgm:pt>
    <dgm:pt modelId="{4C30B0B1-9EA5-427A-82B3-C438421B8A7A}" type="pres">
      <dgm:prSet presAssocID="{8644B4B4-34B7-458F-B09E-02611113675C}" presName="textRect" presStyleLbl="revTx" presStyleIdx="1" presStyleCnt="2">
        <dgm:presLayoutVars>
          <dgm:chMax val="1"/>
          <dgm:chPref val="1"/>
        </dgm:presLayoutVars>
      </dgm:prSet>
      <dgm:spPr/>
    </dgm:pt>
  </dgm:ptLst>
  <dgm:cxnLst>
    <dgm:cxn modelId="{E61B292B-CB57-49B2-A641-7B4786AB5EB8}" srcId="{6B863F0B-3CA0-4B16-9A45-43B973FF73E2}" destId="{AACBD376-CAF7-4B8A-93E9-D7C42EB9AE6A}" srcOrd="0" destOrd="0" parTransId="{E6425305-3572-4A18-A82B-3C793C2BABD7}" sibTransId="{C1E04E00-8511-4B67-A5DE-D30B2CB0AC94}"/>
    <dgm:cxn modelId="{70BB3934-85CB-451F-96BB-CE456FB4B4C7}" srcId="{6B863F0B-3CA0-4B16-9A45-43B973FF73E2}" destId="{8644B4B4-34B7-458F-B09E-02611113675C}" srcOrd="1" destOrd="0" parTransId="{BC056283-0F6C-45C2-AC0E-788F29644140}" sibTransId="{DAFBB53C-80AA-41FD-81FC-80F4C8044A4A}"/>
    <dgm:cxn modelId="{3415FF62-38E6-4B92-BA14-6FE9CDB784FA}" type="presOf" srcId="{6B863F0B-3CA0-4B16-9A45-43B973FF73E2}" destId="{ABD6CC0F-3CE2-4DEB-92ED-E0845100EC85}" srcOrd="0" destOrd="0" presId="urn:microsoft.com/office/officeart/2018/5/layout/IconCircleLabelList"/>
    <dgm:cxn modelId="{C48B8BB8-8095-4B1A-B7BB-2306A2C89B3B}" type="presOf" srcId="{8644B4B4-34B7-458F-B09E-02611113675C}" destId="{4C30B0B1-9EA5-427A-82B3-C438421B8A7A}" srcOrd="0" destOrd="0" presId="urn:microsoft.com/office/officeart/2018/5/layout/IconCircleLabelList"/>
    <dgm:cxn modelId="{28AD44D2-B498-4F82-A695-CB5DDA949A24}" type="presOf" srcId="{AACBD376-CAF7-4B8A-93E9-D7C42EB9AE6A}" destId="{6B698A49-E017-4B62-B134-FF7ED36EDC76}" srcOrd="0" destOrd="0" presId="urn:microsoft.com/office/officeart/2018/5/layout/IconCircleLabelList"/>
    <dgm:cxn modelId="{9D297A84-B3E1-418C-B59F-F5A34B1764EB}" type="presParOf" srcId="{ABD6CC0F-3CE2-4DEB-92ED-E0845100EC85}" destId="{9AB9AA5B-92CB-4C25-894E-48FD84244B15}" srcOrd="0" destOrd="0" presId="urn:microsoft.com/office/officeart/2018/5/layout/IconCircleLabelList"/>
    <dgm:cxn modelId="{B007C3A6-FA5C-490C-8B8F-ACCC155FF264}" type="presParOf" srcId="{9AB9AA5B-92CB-4C25-894E-48FD84244B15}" destId="{D6E4B7DF-9A35-4EC0-A1D2-B971A3AC0DD0}" srcOrd="0" destOrd="0" presId="urn:microsoft.com/office/officeart/2018/5/layout/IconCircleLabelList"/>
    <dgm:cxn modelId="{092D257A-8809-433A-963F-EE473D94A5D9}" type="presParOf" srcId="{9AB9AA5B-92CB-4C25-894E-48FD84244B15}" destId="{7067FF5A-3041-4D7A-BD37-7DAB1374C951}" srcOrd="1" destOrd="0" presId="urn:microsoft.com/office/officeart/2018/5/layout/IconCircleLabelList"/>
    <dgm:cxn modelId="{3823D785-E3AC-400A-B92E-44F630ACA5C7}" type="presParOf" srcId="{9AB9AA5B-92CB-4C25-894E-48FD84244B15}" destId="{53E11EAF-3A51-4413-B125-39934229EE18}" srcOrd="2" destOrd="0" presId="urn:microsoft.com/office/officeart/2018/5/layout/IconCircleLabelList"/>
    <dgm:cxn modelId="{15799AED-82C2-4271-AC2B-86012074E6CA}" type="presParOf" srcId="{9AB9AA5B-92CB-4C25-894E-48FD84244B15}" destId="{6B698A49-E017-4B62-B134-FF7ED36EDC76}" srcOrd="3" destOrd="0" presId="urn:microsoft.com/office/officeart/2018/5/layout/IconCircleLabelList"/>
    <dgm:cxn modelId="{BA84A5B6-8DAB-4C91-9B09-A1093EB23B26}" type="presParOf" srcId="{ABD6CC0F-3CE2-4DEB-92ED-E0845100EC85}" destId="{005C487A-1125-46F8-9462-E2FE253DB99D}" srcOrd="1" destOrd="0" presId="urn:microsoft.com/office/officeart/2018/5/layout/IconCircleLabelList"/>
    <dgm:cxn modelId="{6EDBB836-2687-45D9-9950-B79D662CF93E}" type="presParOf" srcId="{ABD6CC0F-3CE2-4DEB-92ED-E0845100EC85}" destId="{8D59AAB6-9F5F-48F5-9D9B-957CA8E160CC}" srcOrd="2" destOrd="0" presId="urn:microsoft.com/office/officeart/2018/5/layout/IconCircleLabelList"/>
    <dgm:cxn modelId="{8C109254-8FEC-4E9B-9C71-9C279038AAA9}" type="presParOf" srcId="{8D59AAB6-9F5F-48F5-9D9B-957CA8E160CC}" destId="{23B38F63-AA0A-4DB2-B8BC-97EE3965EFC5}" srcOrd="0" destOrd="0" presId="urn:microsoft.com/office/officeart/2018/5/layout/IconCircleLabelList"/>
    <dgm:cxn modelId="{3C6E0217-D251-416F-B091-24909CA5A818}" type="presParOf" srcId="{8D59AAB6-9F5F-48F5-9D9B-957CA8E160CC}" destId="{FF61B2FD-B429-45A3-8A6B-E02ACA915910}" srcOrd="1" destOrd="0" presId="urn:microsoft.com/office/officeart/2018/5/layout/IconCircleLabelList"/>
    <dgm:cxn modelId="{5682DA3A-9CB1-4ADF-BC68-5C38D8DF92FA}" type="presParOf" srcId="{8D59AAB6-9F5F-48F5-9D9B-957CA8E160CC}" destId="{C7D09600-D1A9-4873-8F9F-6A7E4870A460}" srcOrd="2" destOrd="0" presId="urn:microsoft.com/office/officeart/2018/5/layout/IconCircleLabelList"/>
    <dgm:cxn modelId="{A996584A-FBB7-400E-BF57-DA08F933E77C}" type="presParOf" srcId="{8D59AAB6-9F5F-48F5-9D9B-957CA8E160CC}" destId="{4C30B0B1-9EA5-427A-82B3-C438421B8A7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88FC9F1-689C-4ABD-8D24-B650D0B3786E}" type="doc">
      <dgm:prSet loTypeId="urn:microsoft.com/office/officeart/2018/2/layout/IconLabelDescriptionList" loCatId="icon" qsTypeId="urn:microsoft.com/office/officeart/2005/8/quickstyle/simple1" qsCatId="simple" csTypeId="urn:microsoft.com/office/officeart/2018/5/colors/Iconchunking_neutralbg_colorful5" csCatId="colorful" phldr="1"/>
      <dgm:spPr/>
      <dgm:t>
        <a:bodyPr/>
        <a:lstStyle/>
        <a:p>
          <a:endParaRPr lang="en-US"/>
        </a:p>
      </dgm:t>
    </dgm:pt>
    <dgm:pt modelId="{09B6BB6B-7DE8-4811-AAAE-D2BC7D9CDB0C}">
      <dgm:prSet/>
      <dgm:spPr/>
      <dgm:t>
        <a:bodyPr/>
        <a:lstStyle/>
        <a:p>
          <a:pPr>
            <a:lnSpc>
              <a:spcPct val="100000"/>
            </a:lnSpc>
            <a:defRPr b="1"/>
          </a:pPr>
          <a:r>
            <a:rPr lang="en-US"/>
            <a:t>Computer hardware and software</a:t>
          </a:r>
        </a:p>
      </dgm:t>
    </dgm:pt>
    <dgm:pt modelId="{423EA814-65D1-4754-9A8D-FEEEAEE68F51}" type="parTrans" cxnId="{89BD680B-7A5F-4EFE-9079-708988005B26}">
      <dgm:prSet/>
      <dgm:spPr/>
      <dgm:t>
        <a:bodyPr/>
        <a:lstStyle/>
        <a:p>
          <a:endParaRPr lang="en-US"/>
        </a:p>
      </dgm:t>
    </dgm:pt>
    <dgm:pt modelId="{33A5CBE1-98BE-4E2C-8A2B-CFF23E1E580D}" type="sibTrans" cxnId="{89BD680B-7A5F-4EFE-9079-708988005B26}">
      <dgm:prSet/>
      <dgm:spPr/>
      <dgm:t>
        <a:bodyPr/>
        <a:lstStyle/>
        <a:p>
          <a:endParaRPr lang="en-US"/>
        </a:p>
      </dgm:t>
    </dgm:pt>
    <dgm:pt modelId="{607728BC-B57A-41DC-A93F-6EA6A808D6B1}">
      <dgm:prSet/>
      <dgm:spPr/>
      <dgm:t>
        <a:bodyPr/>
        <a:lstStyle/>
        <a:p>
          <a:pPr>
            <a:lnSpc>
              <a:spcPct val="100000"/>
            </a:lnSpc>
            <a:defRPr b="1"/>
          </a:pPr>
          <a:r>
            <a:rPr lang="en-US"/>
            <a:t>Data management technology</a:t>
          </a:r>
        </a:p>
      </dgm:t>
    </dgm:pt>
    <dgm:pt modelId="{7989173C-6FFF-4920-B474-1D61717D1648}" type="parTrans" cxnId="{5C3404CC-31D0-42F5-A2E0-B3B336ED05D5}">
      <dgm:prSet/>
      <dgm:spPr/>
      <dgm:t>
        <a:bodyPr/>
        <a:lstStyle/>
        <a:p>
          <a:endParaRPr lang="en-US"/>
        </a:p>
      </dgm:t>
    </dgm:pt>
    <dgm:pt modelId="{A076610B-B9AB-4378-8931-0228E9C2FD35}" type="sibTrans" cxnId="{5C3404CC-31D0-42F5-A2E0-B3B336ED05D5}">
      <dgm:prSet/>
      <dgm:spPr/>
      <dgm:t>
        <a:bodyPr/>
        <a:lstStyle/>
        <a:p>
          <a:endParaRPr lang="en-US"/>
        </a:p>
      </dgm:t>
    </dgm:pt>
    <dgm:pt modelId="{8DBC57CC-5422-4B9D-AEDA-A5CFCCCE760E}">
      <dgm:prSet/>
      <dgm:spPr/>
      <dgm:t>
        <a:bodyPr/>
        <a:lstStyle/>
        <a:p>
          <a:pPr>
            <a:lnSpc>
              <a:spcPct val="100000"/>
            </a:lnSpc>
            <a:defRPr b="1"/>
          </a:pPr>
          <a:r>
            <a:rPr lang="en-US"/>
            <a:t>Networking and telecommunications technology</a:t>
          </a:r>
        </a:p>
      </dgm:t>
    </dgm:pt>
    <dgm:pt modelId="{B6804F54-7933-425B-B4C1-1F1FC0F6FEEB}" type="parTrans" cxnId="{0E5067F6-D800-4C67-84B2-F1221A96AE93}">
      <dgm:prSet/>
      <dgm:spPr/>
      <dgm:t>
        <a:bodyPr/>
        <a:lstStyle/>
        <a:p>
          <a:endParaRPr lang="en-US"/>
        </a:p>
      </dgm:t>
    </dgm:pt>
    <dgm:pt modelId="{0800A33A-E5C5-4D0A-A1B8-FC612C780ED4}" type="sibTrans" cxnId="{0E5067F6-D800-4C67-84B2-F1221A96AE93}">
      <dgm:prSet/>
      <dgm:spPr/>
      <dgm:t>
        <a:bodyPr/>
        <a:lstStyle/>
        <a:p>
          <a:endParaRPr lang="en-US"/>
        </a:p>
      </dgm:t>
    </dgm:pt>
    <dgm:pt modelId="{96721C56-EF8D-491D-AFC9-A46B9D834F77}">
      <dgm:prSet/>
      <dgm:spPr/>
      <dgm:t>
        <a:bodyPr/>
        <a:lstStyle/>
        <a:p>
          <a:pPr>
            <a:lnSpc>
              <a:spcPct val="100000"/>
            </a:lnSpc>
          </a:pPr>
          <a:r>
            <a:rPr lang="en-US"/>
            <a:t>Networks, the Internet, intranets and extranets, World Wide Web</a:t>
          </a:r>
          <a:endParaRPr lang="en-US" dirty="0"/>
        </a:p>
      </dgm:t>
    </dgm:pt>
    <dgm:pt modelId="{752CEFD5-259B-4FAE-9110-7DB5B34270FC}" type="parTrans" cxnId="{51A0E564-A257-4B55-AC0E-FC5C55ACFB22}">
      <dgm:prSet/>
      <dgm:spPr/>
      <dgm:t>
        <a:bodyPr/>
        <a:lstStyle/>
        <a:p>
          <a:endParaRPr lang="en-US"/>
        </a:p>
      </dgm:t>
    </dgm:pt>
    <dgm:pt modelId="{92C0778E-C24F-4F0A-B52D-33C14C98FBEF}" type="sibTrans" cxnId="{51A0E564-A257-4B55-AC0E-FC5C55ACFB22}">
      <dgm:prSet/>
      <dgm:spPr/>
      <dgm:t>
        <a:bodyPr/>
        <a:lstStyle/>
        <a:p>
          <a:endParaRPr lang="en-US"/>
        </a:p>
      </dgm:t>
    </dgm:pt>
    <dgm:pt modelId="{07BE7EB9-90D3-4D56-8EA1-50CFED3B3DDA}">
      <dgm:prSet/>
      <dgm:spPr/>
      <dgm:t>
        <a:bodyPr/>
        <a:lstStyle/>
        <a:p>
          <a:pPr>
            <a:lnSpc>
              <a:spcPct val="100000"/>
            </a:lnSpc>
            <a:defRPr b="1"/>
          </a:pPr>
          <a:r>
            <a:rPr lang="en-US"/>
            <a:t>IT infrastructure: provides platform that system is built on</a:t>
          </a:r>
        </a:p>
      </dgm:t>
    </dgm:pt>
    <dgm:pt modelId="{132ABB8D-B2C4-4A4C-AFCE-9773A627D7F5}" type="parTrans" cxnId="{35AD204B-243C-426E-9FCC-47C77813A3B4}">
      <dgm:prSet/>
      <dgm:spPr/>
      <dgm:t>
        <a:bodyPr/>
        <a:lstStyle/>
        <a:p>
          <a:endParaRPr lang="en-US"/>
        </a:p>
      </dgm:t>
    </dgm:pt>
    <dgm:pt modelId="{38EE8B27-CB47-46A2-8343-1F8FDA66FD2A}" type="sibTrans" cxnId="{35AD204B-243C-426E-9FCC-47C77813A3B4}">
      <dgm:prSet/>
      <dgm:spPr/>
      <dgm:t>
        <a:bodyPr/>
        <a:lstStyle/>
        <a:p>
          <a:endParaRPr lang="en-US"/>
        </a:p>
      </dgm:t>
    </dgm:pt>
    <dgm:pt modelId="{B66A91FB-5452-4ACF-B3AF-5379903AC4D1}" type="pres">
      <dgm:prSet presAssocID="{888FC9F1-689C-4ABD-8D24-B650D0B3786E}" presName="root" presStyleCnt="0">
        <dgm:presLayoutVars>
          <dgm:dir/>
          <dgm:resizeHandles val="exact"/>
        </dgm:presLayoutVars>
      </dgm:prSet>
      <dgm:spPr/>
    </dgm:pt>
    <dgm:pt modelId="{8F5B1FCF-C08A-4740-9F1F-85D3F19144E6}" type="pres">
      <dgm:prSet presAssocID="{09B6BB6B-7DE8-4811-AAAE-D2BC7D9CDB0C}" presName="compNode" presStyleCnt="0"/>
      <dgm:spPr/>
    </dgm:pt>
    <dgm:pt modelId="{198FBA02-03FF-4799-90ED-827802AA4E1B}" type="pres">
      <dgm:prSet presAssocID="{09B6BB6B-7DE8-4811-AAAE-D2BC7D9CDB0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mputer"/>
        </a:ext>
      </dgm:extLst>
    </dgm:pt>
    <dgm:pt modelId="{88817DF3-6A28-45D8-AEAD-04A4811E3E98}" type="pres">
      <dgm:prSet presAssocID="{09B6BB6B-7DE8-4811-AAAE-D2BC7D9CDB0C}" presName="iconSpace" presStyleCnt="0"/>
      <dgm:spPr/>
    </dgm:pt>
    <dgm:pt modelId="{1E2AEDA0-8261-471C-8F0D-BC4B1FE020AC}" type="pres">
      <dgm:prSet presAssocID="{09B6BB6B-7DE8-4811-AAAE-D2BC7D9CDB0C}" presName="parTx" presStyleLbl="revTx" presStyleIdx="0" presStyleCnt="8">
        <dgm:presLayoutVars>
          <dgm:chMax val="0"/>
          <dgm:chPref val="0"/>
        </dgm:presLayoutVars>
      </dgm:prSet>
      <dgm:spPr/>
    </dgm:pt>
    <dgm:pt modelId="{926FDC06-624D-43A0-A640-1076FA07B960}" type="pres">
      <dgm:prSet presAssocID="{09B6BB6B-7DE8-4811-AAAE-D2BC7D9CDB0C}" presName="txSpace" presStyleCnt="0"/>
      <dgm:spPr/>
    </dgm:pt>
    <dgm:pt modelId="{9C649179-D63F-4E39-8352-EC4D6C35A21F}" type="pres">
      <dgm:prSet presAssocID="{09B6BB6B-7DE8-4811-AAAE-D2BC7D9CDB0C}" presName="desTx" presStyleLbl="revTx" presStyleIdx="1" presStyleCnt="8">
        <dgm:presLayoutVars/>
      </dgm:prSet>
      <dgm:spPr/>
    </dgm:pt>
    <dgm:pt modelId="{2113A61E-4C3B-43FD-90A6-115FFB60B3CF}" type="pres">
      <dgm:prSet presAssocID="{33A5CBE1-98BE-4E2C-8A2B-CFF23E1E580D}" presName="sibTrans" presStyleCnt="0"/>
      <dgm:spPr/>
    </dgm:pt>
    <dgm:pt modelId="{CF76C058-3760-4A6B-8DE1-67A64A9839C6}" type="pres">
      <dgm:prSet presAssocID="{607728BC-B57A-41DC-A93F-6EA6A808D6B1}" presName="compNode" presStyleCnt="0"/>
      <dgm:spPr/>
    </dgm:pt>
    <dgm:pt modelId="{B1AEC5E7-8A3B-44A7-9B96-99DF74D22FE8}" type="pres">
      <dgm:prSet presAssocID="{607728BC-B57A-41DC-A93F-6EA6A808D6B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atabase"/>
        </a:ext>
      </dgm:extLst>
    </dgm:pt>
    <dgm:pt modelId="{8AA14EA3-505B-40ED-BB52-5245AB5CCCBC}" type="pres">
      <dgm:prSet presAssocID="{607728BC-B57A-41DC-A93F-6EA6A808D6B1}" presName="iconSpace" presStyleCnt="0"/>
      <dgm:spPr/>
    </dgm:pt>
    <dgm:pt modelId="{F131D1C4-CAFF-4DA4-9BA1-77750982E119}" type="pres">
      <dgm:prSet presAssocID="{607728BC-B57A-41DC-A93F-6EA6A808D6B1}" presName="parTx" presStyleLbl="revTx" presStyleIdx="2" presStyleCnt="8">
        <dgm:presLayoutVars>
          <dgm:chMax val="0"/>
          <dgm:chPref val="0"/>
        </dgm:presLayoutVars>
      </dgm:prSet>
      <dgm:spPr/>
    </dgm:pt>
    <dgm:pt modelId="{CDA0F37A-AF99-4D01-854A-17DE9F94E76B}" type="pres">
      <dgm:prSet presAssocID="{607728BC-B57A-41DC-A93F-6EA6A808D6B1}" presName="txSpace" presStyleCnt="0"/>
      <dgm:spPr/>
    </dgm:pt>
    <dgm:pt modelId="{98E54112-139A-49A5-B606-CA177C0CC1C0}" type="pres">
      <dgm:prSet presAssocID="{607728BC-B57A-41DC-A93F-6EA6A808D6B1}" presName="desTx" presStyleLbl="revTx" presStyleIdx="3" presStyleCnt="8">
        <dgm:presLayoutVars/>
      </dgm:prSet>
      <dgm:spPr/>
    </dgm:pt>
    <dgm:pt modelId="{A9401593-4EC4-42F4-9D78-E7C77A342961}" type="pres">
      <dgm:prSet presAssocID="{A076610B-B9AB-4378-8931-0228E9C2FD35}" presName="sibTrans" presStyleCnt="0"/>
      <dgm:spPr/>
    </dgm:pt>
    <dgm:pt modelId="{88A9A46F-CE91-483E-AF6E-0DC7451C3E6F}" type="pres">
      <dgm:prSet presAssocID="{8DBC57CC-5422-4B9D-AEDA-A5CFCCCE760E}" presName="compNode" presStyleCnt="0"/>
      <dgm:spPr/>
    </dgm:pt>
    <dgm:pt modelId="{84E95E83-E232-48F0-8B3E-7AE54C14C439}" type="pres">
      <dgm:prSet presAssocID="{8DBC57CC-5422-4B9D-AEDA-A5CFCCCE760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a:ln>
          <a:noFill/>
        </a:ln>
      </dgm:spPr>
    </dgm:pt>
    <dgm:pt modelId="{EA941B53-1D35-4D8B-9BE2-FF695E9330A3}" type="pres">
      <dgm:prSet presAssocID="{8DBC57CC-5422-4B9D-AEDA-A5CFCCCE760E}" presName="iconSpace" presStyleCnt="0"/>
      <dgm:spPr/>
    </dgm:pt>
    <dgm:pt modelId="{17440BC8-D7FE-4AB4-B227-99AEB756D038}" type="pres">
      <dgm:prSet presAssocID="{8DBC57CC-5422-4B9D-AEDA-A5CFCCCE760E}" presName="parTx" presStyleLbl="revTx" presStyleIdx="4" presStyleCnt="8">
        <dgm:presLayoutVars>
          <dgm:chMax val="0"/>
          <dgm:chPref val="0"/>
        </dgm:presLayoutVars>
      </dgm:prSet>
      <dgm:spPr/>
    </dgm:pt>
    <dgm:pt modelId="{40FC126F-DE8B-4BDC-B188-614E6E26A142}" type="pres">
      <dgm:prSet presAssocID="{8DBC57CC-5422-4B9D-AEDA-A5CFCCCE760E}" presName="txSpace" presStyleCnt="0"/>
      <dgm:spPr/>
    </dgm:pt>
    <dgm:pt modelId="{B88ED10D-5615-47D3-839E-8F4C01375CE7}" type="pres">
      <dgm:prSet presAssocID="{8DBC57CC-5422-4B9D-AEDA-A5CFCCCE760E}" presName="desTx" presStyleLbl="revTx" presStyleIdx="5" presStyleCnt="8">
        <dgm:presLayoutVars/>
      </dgm:prSet>
      <dgm:spPr/>
    </dgm:pt>
    <dgm:pt modelId="{4CFEE7D2-610A-49D8-B417-C8E0FB7B2EB3}" type="pres">
      <dgm:prSet presAssocID="{0800A33A-E5C5-4D0A-A1B8-FC612C780ED4}" presName="sibTrans" presStyleCnt="0"/>
      <dgm:spPr/>
    </dgm:pt>
    <dgm:pt modelId="{9389B9ED-ABB8-40DC-83AE-FF06DC5CCBF8}" type="pres">
      <dgm:prSet presAssocID="{07BE7EB9-90D3-4D56-8EA1-50CFED3B3DDA}" presName="compNode" presStyleCnt="0"/>
      <dgm:spPr/>
    </dgm:pt>
    <dgm:pt modelId="{C67437EA-4731-4457-9182-71742E0A54E0}" type="pres">
      <dgm:prSet presAssocID="{07BE7EB9-90D3-4D56-8EA1-50CFED3B3DDA}" presName="iconRect" presStyleLbl="node1" presStyleIdx="3" presStyleCnt="4"/>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Gears"/>
        </a:ext>
      </dgm:extLst>
    </dgm:pt>
    <dgm:pt modelId="{35FC5EEB-AB89-43D6-8A4E-D94A5E7E4352}" type="pres">
      <dgm:prSet presAssocID="{07BE7EB9-90D3-4D56-8EA1-50CFED3B3DDA}" presName="iconSpace" presStyleCnt="0"/>
      <dgm:spPr/>
    </dgm:pt>
    <dgm:pt modelId="{C8221AE9-805F-4ECB-A63A-F83914DEB44F}" type="pres">
      <dgm:prSet presAssocID="{07BE7EB9-90D3-4D56-8EA1-50CFED3B3DDA}" presName="parTx" presStyleLbl="revTx" presStyleIdx="6" presStyleCnt="8">
        <dgm:presLayoutVars>
          <dgm:chMax val="0"/>
          <dgm:chPref val="0"/>
        </dgm:presLayoutVars>
      </dgm:prSet>
      <dgm:spPr/>
    </dgm:pt>
    <dgm:pt modelId="{92D779C9-23D4-4EED-84BC-C6EDF92856F5}" type="pres">
      <dgm:prSet presAssocID="{07BE7EB9-90D3-4D56-8EA1-50CFED3B3DDA}" presName="txSpace" presStyleCnt="0"/>
      <dgm:spPr/>
    </dgm:pt>
    <dgm:pt modelId="{311555A9-C16F-43F6-B549-B03B0104E349}" type="pres">
      <dgm:prSet presAssocID="{07BE7EB9-90D3-4D56-8EA1-50CFED3B3DDA}" presName="desTx" presStyleLbl="revTx" presStyleIdx="7" presStyleCnt="8">
        <dgm:presLayoutVars/>
      </dgm:prSet>
      <dgm:spPr/>
    </dgm:pt>
  </dgm:ptLst>
  <dgm:cxnLst>
    <dgm:cxn modelId="{89BD680B-7A5F-4EFE-9079-708988005B26}" srcId="{888FC9F1-689C-4ABD-8D24-B650D0B3786E}" destId="{09B6BB6B-7DE8-4811-AAAE-D2BC7D9CDB0C}" srcOrd="0" destOrd="0" parTransId="{423EA814-65D1-4754-9A8D-FEEEAEE68F51}" sibTransId="{33A5CBE1-98BE-4E2C-8A2B-CFF23E1E580D}"/>
    <dgm:cxn modelId="{80A60A30-6F16-4C42-AD87-937127D059F9}" type="presOf" srcId="{07BE7EB9-90D3-4D56-8EA1-50CFED3B3DDA}" destId="{C8221AE9-805F-4ECB-A63A-F83914DEB44F}" srcOrd="0" destOrd="0" presId="urn:microsoft.com/office/officeart/2018/2/layout/IconLabelDescriptionList"/>
    <dgm:cxn modelId="{7C42953A-DD38-2C4E-863D-33D3F80721C5}" type="presOf" srcId="{96721C56-EF8D-491D-AFC9-A46B9D834F77}" destId="{B88ED10D-5615-47D3-839E-8F4C01375CE7}" srcOrd="0" destOrd="0" presId="urn:microsoft.com/office/officeart/2018/2/layout/IconLabelDescriptionList"/>
    <dgm:cxn modelId="{35AD204B-243C-426E-9FCC-47C77813A3B4}" srcId="{888FC9F1-689C-4ABD-8D24-B650D0B3786E}" destId="{07BE7EB9-90D3-4D56-8EA1-50CFED3B3DDA}" srcOrd="3" destOrd="0" parTransId="{132ABB8D-B2C4-4A4C-AFCE-9773A627D7F5}" sibTransId="{38EE8B27-CB47-46A2-8343-1F8FDA66FD2A}"/>
    <dgm:cxn modelId="{51A0E564-A257-4B55-AC0E-FC5C55ACFB22}" srcId="{8DBC57CC-5422-4B9D-AEDA-A5CFCCCE760E}" destId="{96721C56-EF8D-491D-AFC9-A46B9D834F77}" srcOrd="0" destOrd="0" parTransId="{752CEFD5-259B-4FAE-9110-7DB5B34270FC}" sibTransId="{92C0778E-C24F-4F0A-B52D-33C14C98FBEF}"/>
    <dgm:cxn modelId="{DF622B81-C429-BA4A-A750-5730AC56800A}" type="presOf" srcId="{888FC9F1-689C-4ABD-8D24-B650D0B3786E}" destId="{B66A91FB-5452-4ACF-B3AF-5379903AC4D1}" srcOrd="0" destOrd="0" presId="urn:microsoft.com/office/officeart/2018/2/layout/IconLabelDescriptionList"/>
    <dgm:cxn modelId="{1B44418A-655D-E04E-B887-F24C58E3478A}" type="presOf" srcId="{09B6BB6B-7DE8-4811-AAAE-D2BC7D9CDB0C}" destId="{1E2AEDA0-8261-471C-8F0D-BC4B1FE020AC}" srcOrd="0" destOrd="0" presId="urn:microsoft.com/office/officeart/2018/2/layout/IconLabelDescriptionList"/>
    <dgm:cxn modelId="{B1B9F78D-32D5-8D47-8D9D-38EBCFD840FF}" type="presOf" srcId="{8DBC57CC-5422-4B9D-AEDA-A5CFCCCE760E}" destId="{17440BC8-D7FE-4AB4-B227-99AEB756D038}" srcOrd="0" destOrd="0" presId="urn:microsoft.com/office/officeart/2018/2/layout/IconLabelDescriptionList"/>
    <dgm:cxn modelId="{5C3404CC-31D0-42F5-A2E0-B3B336ED05D5}" srcId="{888FC9F1-689C-4ABD-8D24-B650D0B3786E}" destId="{607728BC-B57A-41DC-A93F-6EA6A808D6B1}" srcOrd="1" destOrd="0" parTransId="{7989173C-6FFF-4920-B474-1D61717D1648}" sibTransId="{A076610B-B9AB-4378-8931-0228E9C2FD35}"/>
    <dgm:cxn modelId="{FE745CD5-5762-CE40-99E6-46680D72DC6A}" type="presOf" srcId="{607728BC-B57A-41DC-A93F-6EA6A808D6B1}" destId="{F131D1C4-CAFF-4DA4-9BA1-77750982E119}" srcOrd="0" destOrd="0" presId="urn:microsoft.com/office/officeart/2018/2/layout/IconLabelDescriptionList"/>
    <dgm:cxn modelId="{0E5067F6-D800-4C67-84B2-F1221A96AE93}" srcId="{888FC9F1-689C-4ABD-8D24-B650D0B3786E}" destId="{8DBC57CC-5422-4B9D-AEDA-A5CFCCCE760E}" srcOrd="2" destOrd="0" parTransId="{B6804F54-7933-425B-B4C1-1F1FC0F6FEEB}" sibTransId="{0800A33A-E5C5-4D0A-A1B8-FC612C780ED4}"/>
    <dgm:cxn modelId="{7AED8CA2-F5A8-BD44-806D-7DB8D896E700}" type="presParOf" srcId="{B66A91FB-5452-4ACF-B3AF-5379903AC4D1}" destId="{8F5B1FCF-C08A-4740-9F1F-85D3F19144E6}" srcOrd="0" destOrd="0" presId="urn:microsoft.com/office/officeart/2018/2/layout/IconLabelDescriptionList"/>
    <dgm:cxn modelId="{B683504D-2352-1B44-BC6E-193B4B3EDDC9}" type="presParOf" srcId="{8F5B1FCF-C08A-4740-9F1F-85D3F19144E6}" destId="{198FBA02-03FF-4799-90ED-827802AA4E1B}" srcOrd="0" destOrd="0" presId="urn:microsoft.com/office/officeart/2018/2/layout/IconLabelDescriptionList"/>
    <dgm:cxn modelId="{C82B64F0-5328-6A40-9189-ACE54CA6C764}" type="presParOf" srcId="{8F5B1FCF-C08A-4740-9F1F-85D3F19144E6}" destId="{88817DF3-6A28-45D8-AEAD-04A4811E3E98}" srcOrd="1" destOrd="0" presId="urn:microsoft.com/office/officeart/2018/2/layout/IconLabelDescriptionList"/>
    <dgm:cxn modelId="{7B28E396-96C6-254F-A9B0-CF919ECD4261}" type="presParOf" srcId="{8F5B1FCF-C08A-4740-9F1F-85D3F19144E6}" destId="{1E2AEDA0-8261-471C-8F0D-BC4B1FE020AC}" srcOrd="2" destOrd="0" presId="urn:microsoft.com/office/officeart/2018/2/layout/IconLabelDescriptionList"/>
    <dgm:cxn modelId="{35AC6F2D-0DD7-BD4F-B438-572D4656C000}" type="presParOf" srcId="{8F5B1FCF-C08A-4740-9F1F-85D3F19144E6}" destId="{926FDC06-624D-43A0-A640-1076FA07B960}" srcOrd="3" destOrd="0" presId="urn:microsoft.com/office/officeart/2018/2/layout/IconLabelDescriptionList"/>
    <dgm:cxn modelId="{0F9AA22F-DD4D-B04B-9F8B-3A679BFFFC8F}" type="presParOf" srcId="{8F5B1FCF-C08A-4740-9F1F-85D3F19144E6}" destId="{9C649179-D63F-4E39-8352-EC4D6C35A21F}" srcOrd="4" destOrd="0" presId="urn:microsoft.com/office/officeart/2018/2/layout/IconLabelDescriptionList"/>
    <dgm:cxn modelId="{8D7E7393-B87F-F943-B0D7-A0E5950022E9}" type="presParOf" srcId="{B66A91FB-5452-4ACF-B3AF-5379903AC4D1}" destId="{2113A61E-4C3B-43FD-90A6-115FFB60B3CF}" srcOrd="1" destOrd="0" presId="urn:microsoft.com/office/officeart/2018/2/layout/IconLabelDescriptionList"/>
    <dgm:cxn modelId="{DBBDDB9D-0FE2-6F4E-BA98-CDC262930397}" type="presParOf" srcId="{B66A91FB-5452-4ACF-B3AF-5379903AC4D1}" destId="{CF76C058-3760-4A6B-8DE1-67A64A9839C6}" srcOrd="2" destOrd="0" presId="urn:microsoft.com/office/officeart/2018/2/layout/IconLabelDescriptionList"/>
    <dgm:cxn modelId="{86A756B1-659B-D44D-8472-A01A390BF60F}" type="presParOf" srcId="{CF76C058-3760-4A6B-8DE1-67A64A9839C6}" destId="{B1AEC5E7-8A3B-44A7-9B96-99DF74D22FE8}" srcOrd="0" destOrd="0" presId="urn:microsoft.com/office/officeart/2018/2/layout/IconLabelDescriptionList"/>
    <dgm:cxn modelId="{F2150060-13FA-AC49-8B98-DF3D047A5BA4}" type="presParOf" srcId="{CF76C058-3760-4A6B-8DE1-67A64A9839C6}" destId="{8AA14EA3-505B-40ED-BB52-5245AB5CCCBC}" srcOrd="1" destOrd="0" presId="urn:microsoft.com/office/officeart/2018/2/layout/IconLabelDescriptionList"/>
    <dgm:cxn modelId="{377EFD52-AA3B-B947-8CEB-27EACD3216BB}" type="presParOf" srcId="{CF76C058-3760-4A6B-8DE1-67A64A9839C6}" destId="{F131D1C4-CAFF-4DA4-9BA1-77750982E119}" srcOrd="2" destOrd="0" presId="urn:microsoft.com/office/officeart/2018/2/layout/IconLabelDescriptionList"/>
    <dgm:cxn modelId="{5DC13C58-2C1B-1546-9D64-12BAF123F0CD}" type="presParOf" srcId="{CF76C058-3760-4A6B-8DE1-67A64A9839C6}" destId="{CDA0F37A-AF99-4D01-854A-17DE9F94E76B}" srcOrd="3" destOrd="0" presId="urn:microsoft.com/office/officeart/2018/2/layout/IconLabelDescriptionList"/>
    <dgm:cxn modelId="{60E0138E-DA60-FA4C-9976-9B8AF56B1248}" type="presParOf" srcId="{CF76C058-3760-4A6B-8DE1-67A64A9839C6}" destId="{98E54112-139A-49A5-B606-CA177C0CC1C0}" srcOrd="4" destOrd="0" presId="urn:microsoft.com/office/officeart/2018/2/layout/IconLabelDescriptionList"/>
    <dgm:cxn modelId="{5E2B3800-887B-FA4E-9731-8AF9047BD6AF}" type="presParOf" srcId="{B66A91FB-5452-4ACF-B3AF-5379903AC4D1}" destId="{A9401593-4EC4-42F4-9D78-E7C77A342961}" srcOrd="3" destOrd="0" presId="urn:microsoft.com/office/officeart/2018/2/layout/IconLabelDescriptionList"/>
    <dgm:cxn modelId="{46D9D871-0012-2442-9817-62461D3276E6}" type="presParOf" srcId="{B66A91FB-5452-4ACF-B3AF-5379903AC4D1}" destId="{88A9A46F-CE91-483E-AF6E-0DC7451C3E6F}" srcOrd="4" destOrd="0" presId="urn:microsoft.com/office/officeart/2018/2/layout/IconLabelDescriptionList"/>
    <dgm:cxn modelId="{283648D6-6ED9-1C42-A0BE-C4DDEB2BA01F}" type="presParOf" srcId="{88A9A46F-CE91-483E-AF6E-0DC7451C3E6F}" destId="{84E95E83-E232-48F0-8B3E-7AE54C14C439}" srcOrd="0" destOrd="0" presId="urn:microsoft.com/office/officeart/2018/2/layout/IconLabelDescriptionList"/>
    <dgm:cxn modelId="{23B6FEBA-13EA-A843-8195-21EB6EE7BEB8}" type="presParOf" srcId="{88A9A46F-CE91-483E-AF6E-0DC7451C3E6F}" destId="{EA941B53-1D35-4D8B-9BE2-FF695E9330A3}" srcOrd="1" destOrd="0" presId="urn:microsoft.com/office/officeart/2018/2/layout/IconLabelDescriptionList"/>
    <dgm:cxn modelId="{71906D55-3F8F-B547-9874-04000EA9099F}" type="presParOf" srcId="{88A9A46F-CE91-483E-AF6E-0DC7451C3E6F}" destId="{17440BC8-D7FE-4AB4-B227-99AEB756D038}" srcOrd="2" destOrd="0" presId="urn:microsoft.com/office/officeart/2018/2/layout/IconLabelDescriptionList"/>
    <dgm:cxn modelId="{DD8F9DF0-A3FB-0A4A-B8EA-0B7A993FA32E}" type="presParOf" srcId="{88A9A46F-CE91-483E-AF6E-0DC7451C3E6F}" destId="{40FC126F-DE8B-4BDC-B188-614E6E26A142}" srcOrd="3" destOrd="0" presId="urn:microsoft.com/office/officeart/2018/2/layout/IconLabelDescriptionList"/>
    <dgm:cxn modelId="{31DACB93-404A-1342-B13F-882127CCF044}" type="presParOf" srcId="{88A9A46F-CE91-483E-AF6E-0DC7451C3E6F}" destId="{B88ED10D-5615-47D3-839E-8F4C01375CE7}" srcOrd="4" destOrd="0" presId="urn:microsoft.com/office/officeart/2018/2/layout/IconLabelDescriptionList"/>
    <dgm:cxn modelId="{69306AE2-2878-F349-946E-02BC73175709}" type="presParOf" srcId="{B66A91FB-5452-4ACF-B3AF-5379903AC4D1}" destId="{4CFEE7D2-610A-49D8-B417-C8E0FB7B2EB3}" srcOrd="5" destOrd="0" presId="urn:microsoft.com/office/officeart/2018/2/layout/IconLabelDescriptionList"/>
    <dgm:cxn modelId="{DCD57D36-C36E-BA4C-8980-C4D71EDC2238}" type="presParOf" srcId="{B66A91FB-5452-4ACF-B3AF-5379903AC4D1}" destId="{9389B9ED-ABB8-40DC-83AE-FF06DC5CCBF8}" srcOrd="6" destOrd="0" presId="urn:microsoft.com/office/officeart/2018/2/layout/IconLabelDescriptionList"/>
    <dgm:cxn modelId="{6B05AE69-A135-A64F-99CF-194E5DAF4837}" type="presParOf" srcId="{9389B9ED-ABB8-40DC-83AE-FF06DC5CCBF8}" destId="{C67437EA-4731-4457-9182-71742E0A54E0}" srcOrd="0" destOrd="0" presId="urn:microsoft.com/office/officeart/2018/2/layout/IconLabelDescriptionList"/>
    <dgm:cxn modelId="{0D20A04C-D855-0047-8DC9-CB09EAC02013}" type="presParOf" srcId="{9389B9ED-ABB8-40DC-83AE-FF06DC5CCBF8}" destId="{35FC5EEB-AB89-43D6-8A4E-D94A5E7E4352}" srcOrd="1" destOrd="0" presId="urn:microsoft.com/office/officeart/2018/2/layout/IconLabelDescriptionList"/>
    <dgm:cxn modelId="{D191E266-A3DE-884A-8A08-318463D76E08}" type="presParOf" srcId="{9389B9ED-ABB8-40DC-83AE-FF06DC5CCBF8}" destId="{C8221AE9-805F-4ECB-A63A-F83914DEB44F}" srcOrd="2" destOrd="0" presId="urn:microsoft.com/office/officeart/2018/2/layout/IconLabelDescriptionList"/>
    <dgm:cxn modelId="{7BC3C77C-E5EB-0945-BD92-19F1F77C6D72}" type="presParOf" srcId="{9389B9ED-ABB8-40DC-83AE-FF06DC5CCBF8}" destId="{92D779C9-23D4-4EED-84BC-C6EDF92856F5}" srcOrd="3" destOrd="0" presId="urn:microsoft.com/office/officeart/2018/2/layout/IconLabelDescriptionList"/>
    <dgm:cxn modelId="{D5B493D6-8544-E04F-9B11-E054ED5D0250}" type="presParOf" srcId="{9389B9ED-ABB8-40DC-83AE-FF06DC5CCBF8}" destId="{311555A9-C16F-43F6-B549-B03B0104E349}"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F74427F-A287-47A0-ACF6-17F48AB4DE45}" type="doc">
      <dgm:prSet loTypeId="urn:microsoft.com/office/officeart/2008/layout/HalfCircleOrganizationChart" loCatId="hierarchy" qsTypeId="urn:microsoft.com/office/officeart/2005/8/quickstyle/simple1" qsCatId="simple" csTypeId="urn:microsoft.com/office/officeart/2005/8/colors/colorful5" csCatId="colorful"/>
      <dgm:spPr/>
      <dgm:t>
        <a:bodyPr/>
        <a:lstStyle/>
        <a:p>
          <a:endParaRPr lang="en-US"/>
        </a:p>
      </dgm:t>
    </dgm:pt>
    <dgm:pt modelId="{04FEEFE0-8A08-4BBB-A46C-5D2117782AB1}">
      <dgm:prSet/>
      <dgm:spPr/>
      <dgm:t>
        <a:bodyPr/>
        <a:lstStyle/>
        <a:p>
          <a:pPr rtl="0"/>
          <a:r>
            <a:rPr lang="en-US"/>
            <a:t>Information System</a:t>
          </a:r>
        </a:p>
      </dgm:t>
    </dgm:pt>
    <dgm:pt modelId="{2BBB6F2E-8B02-4585-A24F-2D207883A536}" type="parTrans" cxnId="{BA469DD3-15A4-4F0B-A292-3E9F5B3B73CC}">
      <dgm:prSet/>
      <dgm:spPr/>
      <dgm:t>
        <a:bodyPr/>
        <a:lstStyle/>
        <a:p>
          <a:endParaRPr lang="en-US"/>
        </a:p>
      </dgm:t>
    </dgm:pt>
    <dgm:pt modelId="{0BD06368-26E8-450C-91B7-A8CA17A933C5}" type="sibTrans" cxnId="{BA469DD3-15A4-4F0B-A292-3E9F5B3B73CC}">
      <dgm:prSet/>
      <dgm:spPr/>
      <dgm:t>
        <a:bodyPr/>
        <a:lstStyle/>
        <a:p>
          <a:endParaRPr lang="en-US"/>
        </a:p>
      </dgm:t>
    </dgm:pt>
    <dgm:pt modelId="{CF2B1E8B-0B51-4C61-9AE3-77292D50FD80}">
      <dgm:prSet/>
      <dgm:spPr/>
      <dgm:t>
        <a:bodyPr/>
        <a:lstStyle/>
        <a:p>
          <a:pPr rtl="0"/>
          <a:r>
            <a:rPr lang="en-US"/>
            <a:t>Organization</a:t>
          </a:r>
        </a:p>
      </dgm:t>
    </dgm:pt>
    <dgm:pt modelId="{E798E266-BF37-42A0-851A-0CAB930D6565}" type="parTrans" cxnId="{7B54B7BE-06E3-4E55-AB61-C6A1D0940AE4}">
      <dgm:prSet/>
      <dgm:spPr/>
      <dgm:t>
        <a:bodyPr/>
        <a:lstStyle/>
        <a:p>
          <a:endParaRPr lang="en-US"/>
        </a:p>
      </dgm:t>
    </dgm:pt>
    <dgm:pt modelId="{4F35BD28-AD07-4598-B567-86709F5EA70A}" type="sibTrans" cxnId="{7B54B7BE-06E3-4E55-AB61-C6A1D0940AE4}">
      <dgm:prSet/>
      <dgm:spPr/>
      <dgm:t>
        <a:bodyPr/>
        <a:lstStyle/>
        <a:p>
          <a:endParaRPr lang="en-US"/>
        </a:p>
      </dgm:t>
    </dgm:pt>
    <dgm:pt modelId="{465CB0AD-125F-49B4-AB16-127F66A98807}">
      <dgm:prSet/>
      <dgm:spPr/>
      <dgm:t>
        <a:bodyPr/>
        <a:lstStyle/>
        <a:p>
          <a:pPr rtl="0"/>
          <a:r>
            <a:rPr lang="en-US"/>
            <a:t>Information Technology</a:t>
          </a:r>
        </a:p>
      </dgm:t>
    </dgm:pt>
    <dgm:pt modelId="{986683BD-05D3-49DB-A64E-79E39C72415F}" type="parTrans" cxnId="{78F92597-4DF3-4C44-84E3-42362359B85E}">
      <dgm:prSet/>
      <dgm:spPr/>
      <dgm:t>
        <a:bodyPr/>
        <a:lstStyle/>
        <a:p>
          <a:endParaRPr lang="en-US"/>
        </a:p>
      </dgm:t>
    </dgm:pt>
    <dgm:pt modelId="{89AAFE13-D280-43DF-BE9E-1A39D38CF781}" type="sibTrans" cxnId="{78F92597-4DF3-4C44-84E3-42362359B85E}">
      <dgm:prSet/>
      <dgm:spPr/>
      <dgm:t>
        <a:bodyPr/>
        <a:lstStyle/>
        <a:p>
          <a:endParaRPr lang="en-US"/>
        </a:p>
      </dgm:t>
    </dgm:pt>
    <dgm:pt modelId="{8766AC42-82B8-45EA-BC93-9624D6D75A78}">
      <dgm:prSet/>
      <dgm:spPr/>
      <dgm:t>
        <a:bodyPr/>
        <a:lstStyle/>
        <a:p>
          <a:pPr rtl="0"/>
          <a:r>
            <a:rPr lang="en-US"/>
            <a:t>Management</a:t>
          </a:r>
        </a:p>
      </dgm:t>
    </dgm:pt>
    <dgm:pt modelId="{C400F263-A869-44FC-B106-58EEAE0A6AF3}" type="parTrans" cxnId="{5EBFDB2D-A1B1-4711-957C-98F8C08D5C1D}">
      <dgm:prSet/>
      <dgm:spPr/>
      <dgm:t>
        <a:bodyPr/>
        <a:lstStyle/>
        <a:p>
          <a:endParaRPr lang="en-US"/>
        </a:p>
      </dgm:t>
    </dgm:pt>
    <dgm:pt modelId="{983E3EBB-684D-47DE-8B28-6F07719B0D1D}" type="sibTrans" cxnId="{5EBFDB2D-A1B1-4711-957C-98F8C08D5C1D}">
      <dgm:prSet/>
      <dgm:spPr/>
      <dgm:t>
        <a:bodyPr/>
        <a:lstStyle/>
        <a:p>
          <a:endParaRPr lang="en-US"/>
        </a:p>
      </dgm:t>
    </dgm:pt>
    <dgm:pt modelId="{0F00D693-2238-2C4C-921E-FF6290C82B4F}" type="pres">
      <dgm:prSet presAssocID="{0F74427F-A287-47A0-ACF6-17F48AB4DE45}" presName="Name0" presStyleCnt="0">
        <dgm:presLayoutVars>
          <dgm:orgChart val="1"/>
          <dgm:chPref val="1"/>
          <dgm:dir/>
          <dgm:animOne val="branch"/>
          <dgm:animLvl val="lvl"/>
          <dgm:resizeHandles/>
        </dgm:presLayoutVars>
      </dgm:prSet>
      <dgm:spPr/>
    </dgm:pt>
    <dgm:pt modelId="{324B1D0A-7865-964E-BDB7-D1B23CCB1E60}" type="pres">
      <dgm:prSet presAssocID="{04FEEFE0-8A08-4BBB-A46C-5D2117782AB1}" presName="hierRoot1" presStyleCnt="0">
        <dgm:presLayoutVars>
          <dgm:hierBranch val="init"/>
        </dgm:presLayoutVars>
      </dgm:prSet>
      <dgm:spPr/>
    </dgm:pt>
    <dgm:pt modelId="{D4BD2F3B-3A90-5C48-96C0-5E6B4E801C08}" type="pres">
      <dgm:prSet presAssocID="{04FEEFE0-8A08-4BBB-A46C-5D2117782AB1}" presName="rootComposite1" presStyleCnt="0"/>
      <dgm:spPr/>
    </dgm:pt>
    <dgm:pt modelId="{3154CAF6-CCF0-864E-A6DB-5A281744B59D}" type="pres">
      <dgm:prSet presAssocID="{04FEEFE0-8A08-4BBB-A46C-5D2117782AB1}" presName="rootText1" presStyleLbl="alignAcc1" presStyleIdx="0" presStyleCnt="0">
        <dgm:presLayoutVars>
          <dgm:chPref val="3"/>
        </dgm:presLayoutVars>
      </dgm:prSet>
      <dgm:spPr/>
    </dgm:pt>
    <dgm:pt modelId="{BF0DEC02-115D-7148-AD93-6DB537841A37}" type="pres">
      <dgm:prSet presAssocID="{04FEEFE0-8A08-4BBB-A46C-5D2117782AB1}" presName="topArc1" presStyleLbl="parChTrans1D1" presStyleIdx="0" presStyleCnt="8"/>
      <dgm:spPr/>
    </dgm:pt>
    <dgm:pt modelId="{F834BE85-EE8B-9E4A-9D0C-CC4C5EA6368D}" type="pres">
      <dgm:prSet presAssocID="{04FEEFE0-8A08-4BBB-A46C-5D2117782AB1}" presName="bottomArc1" presStyleLbl="parChTrans1D1" presStyleIdx="1" presStyleCnt="8"/>
      <dgm:spPr/>
    </dgm:pt>
    <dgm:pt modelId="{8C2B9B5C-6805-0A4C-BADD-EB3B3ADAC9CA}" type="pres">
      <dgm:prSet presAssocID="{04FEEFE0-8A08-4BBB-A46C-5D2117782AB1}" presName="topConnNode1" presStyleLbl="node1" presStyleIdx="0" presStyleCnt="0"/>
      <dgm:spPr/>
    </dgm:pt>
    <dgm:pt modelId="{FEC50EF4-5D89-A04E-980D-79B33D04853F}" type="pres">
      <dgm:prSet presAssocID="{04FEEFE0-8A08-4BBB-A46C-5D2117782AB1}" presName="hierChild2" presStyleCnt="0"/>
      <dgm:spPr/>
    </dgm:pt>
    <dgm:pt modelId="{37085E47-C819-AD40-956C-E7F5610E64CA}" type="pres">
      <dgm:prSet presAssocID="{E798E266-BF37-42A0-851A-0CAB930D6565}" presName="Name28" presStyleLbl="parChTrans1D2" presStyleIdx="0" presStyleCnt="3"/>
      <dgm:spPr/>
    </dgm:pt>
    <dgm:pt modelId="{DB3FF8E1-E114-B646-A5C9-1174CFCACF09}" type="pres">
      <dgm:prSet presAssocID="{CF2B1E8B-0B51-4C61-9AE3-77292D50FD80}" presName="hierRoot2" presStyleCnt="0">
        <dgm:presLayoutVars>
          <dgm:hierBranch val="init"/>
        </dgm:presLayoutVars>
      </dgm:prSet>
      <dgm:spPr/>
    </dgm:pt>
    <dgm:pt modelId="{B72A3DE6-B4D1-F142-AC60-152819501A2C}" type="pres">
      <dgm:prSet presAssocID="{CF2B1E8B-0B51-4C61-9AE3-77292D50FD80}" presName="rootComposite2" presStyleCnt="0"/>
      <dgm:spPr/>
    </dgm:pt>
    <dgm:pt modelId="{BE02A7CC-F541-7945-A0B0-2AEE6A47B64A}" type="pres">
      <dgm:prSet presAssocID="{CF2B1E8B-0B51-4C61-9AE3-77292D50FD80}" presName="rootText2" presStyleLbl="alignAcc1" presStyleIdx="0" presStyleCnt="0">
        <dgm:presLayoutVars>
          <dgm:chPref val="3"/>
        </dgm:presLayoutVars>
      </dgm:prSet>
      <dgm:spPr/>
    </dgm:pt>
    <dgm:pt modelId="{EA40C608-B0D0-564E-B8C8-6A9A6764E26D}" type="pres">
      <dgm:prSet presAssocID="{CF2B1E8B-0B51-4C61-9AE3-77292D50FD80}" presName="topArc2" presStyleLbl="parChTrans1D1" presStyleIdx="2" presStyleCnt="8"/>
      <dgm:spPr/>
    </dgm:pt>
    <dgm:pt modelId="{EA363FBF-A333-7040-A7D0-A0CC228B6656}" type="pres">
      <dgm:prSet presAssocID="{CF2B1E8B-0B51-4C61-9AE3-77292D50FD80}" presName="bottomArc2" presStyleLbl="parChTrans1D1" presStyleIdx="3" presStyleCnt="8"/>
      <dgm:spPr/>
    </dgm:pt>
    <dgm:pt modelId="{95F9C727-CF70-EE45-85CD-A2713370EC04}" type="pres">
      <dgm:prSet presAssocID="{CF2B1E8B-0B51-4C61-9AE3-77292D50FD80}" presName="topConnNode2" presStyleLbl="node2" presStyleIdx="0" presStyleCnt="0"/>
      <dgm:spPr/>
    </dgm:pt>
    <dgm:pt modelId="{AF966AD5-EAD9-3C42-BD5D-6ACBFC600E48}" type="pres">
      <dgm:prSet presAssocID="{CF2B1E8B-0B51-4C61-9AE3-77292D50FD80}" presName="hierChild4" presStyleCnt="0"/>
      <dgm:spPr/>
    </dgm:pt>
    <dgm:pt modelId="{AE8BB598-71F7-A248-9A65-6E1FD77471CD}" type="pres">
      <dgm:prSet presAssocID="{CF2B1E8B-0B51-4C61-9AE3-77292D50FD80}" presName="hierChild5" presStyleCnt="0"/>
      <dgm:spPr/>
    </dgm:pt>
    <dgm:pt modelId="{D343A684-EAC0-DC46-A629-8918089D31FD}" type="pres">
      <dgm:prSet presAssocID="{986683BD-05D3-49DB-A64E-79E39C72415F}" presName="Name28" presStyleLbl="parChTrans1D2" presStyleIdx="1" presStyleCnt="3"/>
      <dgm:spPr/>
    </dgm:pt>
    <dgm:pt modelId="{1BEBA7EF-4739-6941-9B45-3DC7F1D883FE}" type="pres">
      <dgm:prSet presAssocID="{465CB0AD-125F-49B4-AB16-127F66A98807}" presName="hierRoot2" presStyleCnt="0">
        <dgm:presLayoutVars>
          <dgm:hierBranch val="init"/>
        </dgm:presLayoutVars>
      </dgm:prSet>
      <dgm:spPr/>
    </dgm:pt>
    <dgm:pt modelId="{75525FC9-389E-3F4A-85AA-DB7979E75D94}" type="pres">
      <dgm:prSet presAssocID="{465CB0AD-125F-49B4-AB16-127F66A98807}" presName="rootComposite2" presStyleCnt="0"/>
      <dgm:spPr/>
    </dgm:pt>
    <dgm:pt modelId="{9575C064-D334-8F48-B8F2-BF0E2B46D3FF}" type="pres">
      <dgm:prSet presAssocID="{465CB0AD-125F-49B4-AB16-127F66A98807}" presName="rootText2" presStyleLbl="alignAcc1" presStyleIdx="0" presStyleCnt="0">
        <dgm:presLayoutVars>
          <dgm:chPref val="3"/>
        </dgm:presLayoutVars>
      </dgm:prSet>
      <dgm:spPr/>
    </dgm:pt>
    <dgm:pt modelId="{CD4BEF68-9870-9143-8634-734138A20281}" type="pres">
      <dgm:prSet presAssocID="{465CB0AD-125F-49B4-AB16-127F66A98807}" presName="topArc2" presStyleLbl="parChTrans1D1" presStyleIdx="4" presStyleCnt="8"/>
      <dgm:spPr/>
    </dgm:pt>
    <dgm:pt modelId="{B0393302-0AE1-5B49-9D75-1C032886B303}" type="pres">
      <dgm:prSet presAssocID="{465CB0AD-125F-49B4-AB16-127F66A98807}" presName="bottomArc2" presStyleLbl="parChTrans1D1" presStyleIdx="5" presStyleCnt="8"/>
      <dgm:spPr/>
    </dgm:pt>
    <dgm:pt modelId="{5BCB32D6-7863-6748-8170-CC9BB3BFB633}" type="pres">
      <dgm:prSet presAssocID="{465CB0AD-125F-49B4-AB16-127F66A98807}" presName="topConnNode2" presStyleLbl="node2" presStyleIdx="0" presStyleCnt="0"/>
      <dgm:spPr/>
    </dgm:pt>
    <dgm:pt modelId="{0EC97CE8-840B-1D45-870F-B6380D13BE37}" type="pres">
      <dgm:prSet presAssocID="{465CB0AD-125F-49B4-AB16-127F66A98807}" presName="hierChild4" presStyleCnt="0"/>
      <dgm:spPr/>
    </dgm:pt>
    <dgm:pt modelId="{8145A9F1-C510-8445-9CCA-57E4CB9ECE42}" type="pres">
      <dgm:prSet presAssocID="{465CB0AD-125F-49B4-AB16-127F66A98807}" presName="hierChild5" presStyleCnt="0"/>
      <dgm:spPr/>
    </dgm:pt>
    <dgm:pt modelId="{D1F1733F-EDE2-FF4F-B78B-273B00520C35}" type="pres">
      <dgm:prSet presAssocID="{C400F263-A869-44FC-B106-58EEAE0A6AF3}" presName="Name28" presStyleLbl="parChTrans1D2" presStyleIdx="2" presStyleCnt="3"/>
      <dgm:spPr/>
    </dgm:pt>
    <dgm:pt modelId="{66795108-22BA-864E-BA0C-2E1FD259D190}" type="pres">
      <dgm:prSet presAssocID="{8766AC42-82B8-45EA-BC93-9624D6D75A78}" presName="hierRoot2" presStyleCnt="0">
        <dgm:presLayoutVars>
          <dgm:hierBranch val="init"/>
        </dgm:presLayoutVars>
      </dgm:prSet>
      <dgm:spPr/>
    </dgm:pt>
    <dgm:pt modelId="{612612DD-53ED-3144-A1FC-8B662F655DBE}" type="pres">
      <dgm:prSet presAssocID="{8766AC42-82B8-45EA-BC93-9624D6D75A78}" presName="rootComposite2" presStyleCnt="0"/>
      <dgm:spPr/>
    </dgm:pt>
    <dgm:pt modelId="{4A92EB98-FE06-3B43-8647-3276304A3CA1}" type="pres">
      <dgm:prSet presAssocID="{8766AC42-82B8-45EA-BC93-9624D6D75A78}" presName="rootText2" presStyleLbl="alignAcc1" presStyleIdx="0" presStyleCnt="0">
        <dgm:presLayoutVars>
          <dgm:chPref val="3"/>
        </dgm:presLayoutVars>
      </dgm:prSet>
      <dgm:spPr/>
    </dgm:pt>
    <dgm:pt modelId="{C1AD8675-0384-894C-8A68-6F595E036C6E}" type="pres">
      <dgm:prSet presAssocID="{8766AC42-82B8-45EA-BC93-9624D6D75A78}" presName="topArc2" presStyleLbl="parChTrans1D1" presStyleIdx="6" presStyleCnt="8"/>
      <dgm:spPr/>
    </dgm:pt>
    <dgm:pt modelId="{5879C1D6-DBD5-7F44-8B32-894C31F6B077}" type="pres">
      <dgm:prSet presAssocID="{8766AC42-82B8-45EA-BC93-9624D6D75A78}" presName="bottomArc2" presStyleLbl="parChTrans1D1" presStyleIdx="7" presStyleCnt="8"/>
      <dgm:spPr/>
    </dgm:pt>
    <dgm:pt modelId="{E3550E6D-4A68-3B49-9DC5-B690C49169AF}" type="pres">
      <dgm:prSet presAssocID="{8766AC42-82B8-45EA-BC93-9624D6D75A78}" presName="topConnNode2" presStyleLbl="node2" presStyleIdx="0" presStyleCnt="0"/>
      <dgm:spPr/>
    </dgm:pt>
    <dgm:pt modelId="{0D32D91E-11FC-DE43-9BE5-80C205D376D4}" type="pres">
      <dgm:prSet presAssocID="{8766AC42-82B8-45EA-BC93-9624D6D75A78}" presName="hierChild4" presStyleCnt="0"/>
      <dgm:spPr/>
    </dgm:pt>
    <dgm:pt modelId="{4E4B8B7A-D009-0747-80F2-4F2A7E555C5A}" type="pres">
      <dgm:prSet presAssocID="{8766AC42-82B8-45EA-BC93-9624D6D75A78}" presName="hierChild5" presStyleCnt="0"/>
      <dgm:spPr/>
    </dgm:pt>
    <dgm:pt modelId="{DBF6BA53-1697-9D47-9B23-7E7899EA8392}" type="pres">
      <dgm:prSet presAssocID="{04FEEFE0-8A08-4BBB-A46C-5D2117782AB1}" presName="hierChild3" presStyleCnt="0"/>
      <dgm:spPr/>
    </dgm:pt>
  </dgm:ptLst>
  <dgm:cxnLst>
    <dgm:cxn modelId="{A2BD730B-6E93-AA4F-B409-F43C010B1AB9}" type="presOf" srcId="{8766AC42-82B8-45EA-BC93-9624D6D75A78}" destId="{E3550E6D-4A68-3B49-9DC5-B690C49169AF}" srcOrd="1" destOrd="0" presId="urn:microsoft.com/office/officeart/2008/layout/HalfCircleOrganizationChart"/>
    <dgm:cxn modelId="{16D4F023-319E-1C40-B73E-1660FAEB99EB}" type="presOf" srcId="{8766AC42-82B8-45EA-BC93-9624D6D75A78}" destId="{4A92EB98-FE06-3B43-8647-3276304A3CA1}" srcOrd="0" destOrd="0" presId="urn:microsoft.com/office/officeart/2008/layout/HalfCircleOrganizationChart"/>
    <dgm:cxn modelId="{5EBFDB2D-A1B1-4711-957C-98F8C08D5C1D}" srcId="{04FEEFE0-8A08-4BBB-A46C-5D2117782AB1}" destId="{8766AC42-82B8-45EA-BC93-9624D6D75A78}" srcOrd="2" destOrd="0" parTransId="{C400F263-A869-44FC-B106-58EEAE0A6AF3}" sibTransId="{983E3EBB-684D-47DE-8B28-6F07719B0D1D}"/>
    <dgm:cxn modelId="{23E97F62-AC34-2547-B0C4-BB87A59CFA5C}" type="presOf" srcId="{04FEEFE0-8A08-4BBB-A46C-5D2117782AB1}" destId="{8C2B9B5C-6805-0A4C-BADD-EB3B3ADAC9CA}" srcOrd="1" destOrd="0" presId="urn:microsoft.com/office/officeart/2008/layout/HalfCircleOrganizationChart"/>
    <dgm:cxn modelId="{A70C9364-9225-E249-8BB0-CF45A366B587}" type="presOf" srcId="{0F74427F-A287-47A0-ACF6-17F48AB4DE45}" destId="{0F00D693-2238-2C4C-921E-FF6290C82B4F}" srcOrd="0" destOrd="0" presId="urn:microsoft.com/office/officeart/2008/layout/HalfCircleOrganizationChart"/>
    <dgm:cxn modelId="{AD4ECC71-8309-D04C-B4C0-0AFF6C29F436}" type="presOf" srcId="{CF2B1E8B-0B51-4C61-9AE3-77292D50FD80}" destId="{BE02A7CC-F541-7945-A0B0-2AEE6A47B64A}" srcOrd="0" destOrd="0" presId="urn:microsoft.com/office/officeart/2008/layout/HalfCircleOrganizationChart"/>
    <dgm:cxn modelId="{EE230C80-F6B0-6B4D-8A4E-AAA8AC8C59AA}" type="presOf" srcId="{465CB0AD-125F-49B4-AB16-127F66A98807}" destId="{5BCB32D6-7863-6748-8170-CC9BB3BFB633}" srcOrd="1" destOrd="0" presId="urn:microsoft.com/office/officeart/2008/layout/HalfCircleOrganizationChart"/>
    <dgm:cxn modelId="{78F92597-4DF3-4C44-84E3-42362359B85E}" srcId="{04FEEFE0-8A08-4BBB-A46C-5D2117782AB1}" destId="{465CB0AD-125F-49B4-AB16-127F66A98807}" srcOrd="1" destOrd="0" parTransId="{986683BD-05D3-49DB-A64E-79E39C72415F}" sibTransId="{89AAFE13-D280-43DF-BE9E-1A39D38CF781}"/>
    <dgm:cxn modelId="{9B5AACA7-C1D2-9648-9033-D22F5581D439}" type="presOf" srcId="{CF2B1E8B-0B51-4C61-9AE3-77292D50FD80}" destId="{95F9C727-CF70-EE45-85CD-A2713370EC04}" srcOrd="1" destOrd="0" presId="urn:microsoft.com/office/officeart/2008/layout/HalfCircleOrganizationChart"/>
    <dgm:cxn modelId="{E4FFAAAC-3CF8-2444-8FF0-B0B0F4D06BE1}" type="presOf" srcId="{986683BD-05D3-49DB-A64E-79E39C72415F}" destId="{D343A684-EAC0-DC46-A629-8918089D31FD}" srcOrd="0" destOrd="0" presId="urn:microsoft.com/office/officeart/2008/layout/HalfCircleOrganizationChart"/>
    <dgm:cxn modelId="{48F3DBAE-160C-4843-A502-2A9BAFE5F33F}" type="presOf" srcId="{C400F263-A869-44FC-B106-58EEAE0A6AF3}" destId="{D1F1733F-EDE2-FF4F-B78B-273B00520C35}" srcOrd="0" destOrd="0" presId="urn:microsoft.com/office/officeart/2008/layout/HalfCircleOrganizationChart"/>
    <dgm:cxn modelId="{7B54B7BE-06E3-4E55-AB61-C6A1D0940AE4}" srcId="{04FEEFE0-8A08-4BBB-A46C-5D2117782AB1}" destId="{CF2B1E8B-0B51-4C61-9AE3-77292D50FD80}" srcOrd="0" destOrd="0" parTransId="{E798E266-BF37-42A0-851A-0CAB930D6565}" sibTransId="{4F35BD28-AD07-4598-B567-86709F5EA70A}"/>
    <dgm:cxn modelId="{449315C5-CB01-C24E-8C58-EB31595A658E}" type="presOf" srcId="{E798E266-BF37-42A0-851A-0CAB930D6565}" destId="{37085E47-C819-AD40-956C-E7F5610E64CA}" srcOrd="0" destOrd="0" presId="urn:microsoft.com/office/officeart/2008/layout/HalfCircleOrganizationChart"/>
    <dgm:cxn modelId="{DDD32BC8-7579-0941-B1CC-D7BF26E07989}" type="presOf" srcId="{04FEEFE0-8A08-4BBB-A46C-5D2117782AB1}" destId="{3154CAF6-CCF0-864E-A6DB-5A281744B59D}" srcOrd="0" destOrd="0" presId="urn:microsoft.com/office/officeart/2008/layout/HalfCircleOrganizationChart"/>
    <dgm:cxn modelId="{BA469DD3-15A4-4F0B-A292-3E9F5B3B73CC}" srcId="{0F74427F-A287-47A0-ACF6-17F48AB4DE45}" destId="{04FEEFE0-8A08-4BBB-A46C-5D2117782AB1}" srcOrd="0" destOrd="0" parTransId="{2BBB6F2E-8B02-4585-A24F-2D207883A536}" sibTransId="{0BD06368-26E8-450C-91B7-A8CA17A933C5}"/>
    <dgm:cxn modelId="{4CA335E5-490A-F843-9BA0-0D20B2904763}" type="presOf" srcId="{465CB0AD-125F-49B4-AB16-127F66A98807}" destId="{9575C064-D334-8F48-B8F2-BF0E2B46D3FF}" srcOrd="0" destOrd="0" presId="urn:microsoft.com/office/officeart/2008/layout/HalfCircleOrganizationChart"/>
    <dgm:cxn modelId="{18461244-548F-E241-9542-A0577DF65550}" type="presParOf" srcId="{0F00D693-2238-2C4C-921E-FF6290C82B4F}" destId="{324B1D0A-7865-964E-BDB7-D1B23CCB1E60}" srcOrd="0" destOrd="0" presId="urn:microsoft.com/office/officeart/2008/layout/HalfCircleOrganizationChart"/>
    <dgm:cxn modelId="{0B58F4B5-DE2D-B044-9970-141934B8E622}" type="presParOf" srcId="{324B1D0A-7865-964E-BDB7-D1B23CCB1E60}" destId="{D4BD2F3B-3A90-5C48-96C0-5E6B4E801C08}" srcOrd="0" destOrd="0" presId="urn:microsoft.com/office/officeart/2008/layout/HalfCircleOrganizationChart"/>
    <dgm:cxn modelId="{386D8870-B473-234C-BBB6-59B312D2D88F}" type="presParOf" srcId="{D4BD2F3B-3A90-5C48-96C0-5E6B4E801C08}" destId="{3154CAF6-CCF0-864E-A6DB-5A281744B59D}" srcOrd="0" destOrd="0" presId="urn:microsoft.com/office/officeart/2008/layout/HalfCircleOrganizationChart"/>
    <dgm:cxn modelId="{B9007C86-BA02-3B4C-A35F-F45ADA81528F}" type="presParOf" srcId="{D4BD2F3B-3A90-5C48-96C0-5E6B4E801C08}" destId="{BF0DEC02-115D-7148-AD93-6DB537841A37}" srcOrd="1" destOrd="0" presId="urn:microsoft.com/office/officeart/2008/layout/HalfCircleOrganizationChart"/>
    <dgm:cxn modelId="{9F06366C-ABF2-C645-9BE3-C011AA3EA9BA}" type="presParOf" srcId="{D4BD2F3B-3A90-5C48-96C0-5E6B4E801C08}" destId="{F834BE85-EE8B-9E4A-9D0C-CC4C5EA6368D}" srcOrd="2" destOrd="0" presId="urn:microsoft.com/office/officeart/2008/layout/HalfCircleOrganizationChart"/>
    <dgm:cxn modelId="{990322E3-C3A9-2C41-A9D7-D51761965F80}" type="presParOf" srcId="{D4BD2F3B-3A90-5C48-96C0-5E6B4E801C08}" destId="{8C2B9B5C-6805-0A4C-BADD-EB3B3ADAC9CA}" srcOrd="3" destOrd="0" presId="urn:microsoft.com/office/officeart/2008/layout/HalfCircleOrganizationChart"/>
    <dgm:cxn modelId="{699FB0E8-9BD9-0D4F-9AA1-017CE9C9BF95}" type="presParOf" srcId="{324B1D0A-7865-964E-BDB7-D1B23CCB1E60}" destId="{FEC50EF4-5D89-A04E-980D-79B33D04853F}" srcOrd="1" destOrd="0" presId="urn:microsoft.com/office/officeart/2008/layout/HalfCircleOrganizationChart"/>
    <dgm:cxn modelId="{B077B27A-D282-754E-9324-552AA17AEE3C}" type="presParOf" srcId="{FEC50EF4-5D89-A04E-980D-79B33D04853F}" destId="{37085E47-C819-AD40-956C-E7F5610E64CA}" srcOrd="0" destOrd="0" presId="urn:microsoft.com/office/officeart/2008/layout/HalfCircleOrganizationChart"/>
    <dgm:cxn modelId="{D9A0F291-2A37-DF43-B0F0-DA0971B53509}" type="presParOf" srcId="{FEC50EF4-5D89-A04E-980D-79B33D04853F}" destId="{DB3FF8E1-E114-B646-A5C9-1174CFCACF09}" srcOrd="1" destOrd="0" presId="urn:microsoft.com/office/officeart/2008/layout/HalfCircleOrganizationChart"/>
    <dgm:cxn modelId="{56830125-E13E-5B40-9F2F-56F09FD88BE2}" type="presParOf" srcId="{DB3FF8E1-E114-B646-A5C9-1174CFCACF09}" destId="{B72A3DE6-B4D1-F142-AC60-152819501A2C}" srcOrd="0" destOrd="0" presId="urn:microsoft.com/office/officeart/2008/layout/HalfCircleOrganizationChart"/>
    <dgm:cxn modelId="{FCB6CCE0-175F-A84A-B34E-3A6AFCAB9187}" type="presParOf" srcId="{B72A3DE6-B4D1-F142-AC60-152819501A2C}" destId="{BE02A7CC-F541-7945-A0B0-2AEE6A47B64A}" srcOrd="0" destOrd="0" presId="urn:microsoft.com/office/officeart/2008/layout/HalfCircleOrganizationChart"/>
    <dgm:cxn modelId="{0BFDF1E7-E55E-124D-9363-BE210E6F3533}" type="presParOf" srcId="{B72A3DE6-B4D1-F142-AC60-152819501A2C}" destId="{EA40C608-B0D0-564E-B8C8-6A9A6764E26D}" srcOrd="1" destOrd="0" presId="urn:microsoft.com/office/officeart/2008/layout/HalfCircleOrganizationChart"/>
    <dgm:cxn modelId="{F847B6EA-1C5A-2C49-95F4-9D54E5B05289}" type="presParOf" srcId="{B72A3DE6-B4D1-F142-AC60-152819501A2C}" destId="{EA363FBF-A333-7040-A7D0-A0CC228B6656}" srcOrd="2" destOrd="0" presId="urn:microsoft.com/office/officeart/2008/layout/HalfCircleOrganizationChart"/>
    <dgm:cxn modelId="{91990CA5-7F00-E04C-9F37-E4DE6414A124}" type="presParOf" srcId="{B72A3DE6-B4D1-F142-AC60-152819501A2C}" destId="{95F9C727-CF70-EE45-85CD-A2713370EC04}" srcOrd="3" destOrd="0" presId="urn:microsoft.com/office/officeart/2008/layout/HalfCircleOrganizationChart"/>
    <dgm:cxn modelId="{7D8A002D-E79D-4846-8B6C-167A5BA59DD4}" type="presParOf" srcId="{DB3FF8E1-E114-B646-A5C9-1174CFCACF09}" destId="{AF966AD5-EAD9-3C42-BD5D-6ACBFC600E48}" srcOrd="1" destOrd="0" presId="urn:microsoft.com/office/officeart/2008/layout/HalfCircleOrganizationChart"/>
    <dgm:cxn modelId="{721C2F65-DD7B-F043-B819-C1159D28D6F7}" type="presParOf" srcId="{DB3FF8E1-E114-B646-A5C9-1174CFCACF09}" destId="{AE8BB598-71F7-A248-9A65-6E1FD77471CD}" srcOrd="2" destOrd="0" presId="urn:microsoft.com/office/officeart/2008/layout/HalfCircleOrganizationChart"/>
    <dgm:cxn modelId="{D390DDBD-CCC1-844B-80D4-F459B44C7829}" type="presParOf" srcId="{FEC50EF4-5D89-A04E-980D-79B33D04853F}" destId="{D343A684-EAC0-DC46-A629-8918089D31FD}" srcOrd="2" destOrd="0" presId="urn:microsoft.com/office/officeart/2008/layout/HalfCircleOrganizationChart"/>
    <dgm:cxn modelId="{4A92309A-E1E5-7D47-8F37-63277A4F4543}" type="presParOf" srcId="{FEC50EF4-5D89-A04E-980D-79B33D04853F}" destId="{1BEBA7EF-4739-6941-9B45-3DC7F1D883FE}" srcOrd="3" destOrd="0" presId="urn:microsoft.com/office/officeart/2008/layout/HalfCircleOrganizationChart"/>
    <dgm:cxn modelId="{4930D68D-260D-8442-A2AA-2C25FF687657}" type="presParOf" srcId="{1BEBA7EF-4739-6941-9B45-3DC7F1D883FE}" destId="{75525FC9-389E-3F4A-85AA-DB7979E75D94}" srcOrd="0" destOrd="0" presId="urn:microsoft.com/office/officeart/2008/layout/HalfCircleOrganizationChart"/>
    <dgm:cxn modelId="{9B60B17D-2827-3D43-8E0D-76834887C5E5}" type="presParOf" srcId="{75525FC9-389E-3F4A-85AA-DB7979E75D94}" destId="{9575C064-D334-8F48-B8F2-BF0E2B46D3FF}" srcOrd="0" destOrd="0" presId="urn:microsoft.com/office/officeart/2008/layout/HalfCircleOrganizationChart"/>
    <dgm:cxn modelId="{1CC8CD5E-ED60-EC41-8D1F-0AC7A4567242}" type="presParOf" srcId="{75525FC9-389E-3F4A-85AA-DB7979E75D94}" destId="{CD4BEF68-9870-9143-8634-734138A20281}" srcOrd="1" destOrd="0" presId="urn:microsoft.com/office/officeart/2008/layout/HalfCircleOrganizationChart"/>
    <dgm:cxn modelId="{1A806A1C-A243-E34D-A38D-F5A31E567FE8}" type="presParOf" srcId="{75525FC9-389E-3F4A-85AA-DB7979E75D94}" destId="{B0393302-0AE1-5B49-9D75-1C032886B303}" srcOrd="2" destOrd="0" presId="urn:microsoft.com/office/officeart/2008/layout/HalfCircleOrganizationChart"/>
    <dgm:cxn modelId="{20B56F27-AE6A-6D4F-B207-58BC5673B5E2}" type="presParOf" srcId="{75525FC9-389E-3F4A-85AA-DB7979E75D94}" destId="{5BCB32D6-7863-6748-8170-CC9BB3BFB633}" srcOrd="3" destOrd="0" presId="urn:microsoft.com/office/officeart/2008/layout/HalfCircleOrganizationChart"/>
    <dgm:cxn modelId="{466F7248-8BE7-814D-BDA4-84B76E5D7985}" type="presParOf" srcId="{1BEBA7EF-4739-6941-9B45-3DC7F1D883FE}" destId="{0EC97CE8-840B-1D45-870F-B6380D13BE37}" srcOrd="1" destOrd="0" presId="urn:microsoft.com/office/officeart/2008/layout/HalfCircleOrganizationChart"/>
    <dgm:cxn modelId="{771048E9-8021-ED4D-AFF4-F660A4E678CE}" type="presParOf" srcId="{1BEBA7EF-4739-6941-9B45-3DC7F1D883FE}" destId="{8145A9F1-C510-8445-9CCA-57E4CB9ECE42}" srcOrd="2" destOrd="0" presId="urn:microsoft.com/office/officeart/2008/layout/HalfCircleOrganizationChart"/>
    <dgm:cxn modelId="{98D203DB-265F-AC49-9A67-316223557CBD}" type="presParOf" srcId="{FEC50EF4-5D89-A04E-980D-79B33D04853F}" destId="{D1F1733F-EDE2-FF4F-B78B-273B00520C35}" srcOrd="4" destOrd="0" presId="urn:microsoft.com/office/officeart/2008/layout/HalfCircleOrganizationChart"/>
    <dgm:cxn modelId="{F64A2B5D-2CB6-F745-AABF-8A2A329D9A48}" type="presParOf" srcId="{FEC50EF4-5D89-A04E-980D-79B33D04853F}" destId="{66795108-22BA-864E-BA0C-2E1FD259D190}" srcOrd="5" destOrd="0" presId="urn:microsoft.com/office/officeart/2008/layout/HalfCircleOrganizationChart"/>
    <dgm:cxn modelId="{608E9BE8-8B00-4143-9A1C-8DE52216B44E}" type="presParOf" srcId="{66795108-22BA-864E-BA0C-2E1FD259D190}" destId="{612612DD-53ED-3144-A1FC-8B662F655DBE}" srcOrd="0" destOrd="0" presId="urn:microsoft.com/office/officeart/2008/layout/HalfCircleOrganizationChart"/>
    <dgm:cxn modelId="{C863A25D-67F7-F74C-822C-1185E8DBDF46}" type="presParOf" srcId="{612612DD-53ED-3144-A1FC-8B662F655DBE}" destId="{4A92EB98-FE06-3B43-8647-3276304A3CA1}" srcOrd="0" destOrd="0" presId="urn:microsoft.com/office/officeart/2008/layout/HalfCircleOrganizationChart"/>
    <dgm:cxn modelId="{084A5615-C003-F44C-8866-8467215F6C59}" type="presParOf" srcId="{612612DD-53ED-3144-A1FC-8B662F655DBE}" destId="{C1AD8675-0384-894C-8A68-6F595E036C6E}" srcOrd="1" destOrd="0" presId="urn:microsoft.com/office/officeart/2008/layout/HalfCircleOrganizationChart"/>
    <dgm:cxn modelId="{5E102640-B112-1248-BD07-51D12DB992BA}" type="presParOf" srcId="{612612DD-53ED-3144-A1FC-8B662F655DBE}" destId="{5879C1D6-DBD5-7F44-8B32-894C31F6B077}" srcOrd="2" destOrd="0" presId="urn:microsoft.com/office/officeart/2008/layout/HalfCircleOrganizationChart"/>
    <dgm:cxn modelId="{A3C01A0E-98C5-9D4C-87D8-E9FA65B590EE}" type="presParOf" srcId="{612612DD-53ED-3144-A1FC-8B662F655DBE}" destId="{E3550E6D-4A68-3B49-9DC5-B690C49169AF}" srcOrd="3" destOrd="0" presId="urn:microsoft.com/office/officeart/2008/layout/HalfCircleOrganizationChart"/>
    <dgm:cxn modelId="{C8551DC3-F7C2-FF41-989A-7FA8C86BEF98}" type="presParOf" srcId="{66795108-22BA-864E-BA0C-2E1FD259D190}" destId="{0D32D91E-11FC-DE43-9BE5-80C205D376D4}" srcOrd="1" destOrd="0" presId="urn:microsoft.com/office/officeart/2008/layout/HalfCircleOrganizationChart"/>
    <dgm:cxn modelId="{85E2DD0E-5856-F642-B088-7C1EB9605F5E}" type="presParOf" srcId="{66795108-22BA-864E-BA0C-2E1FD259D190}" destId="{4E4B8B7A-D009-0747-80F2-4F2A7E555C5A}" srcOrd="2" destOrd="0" presId="urn:microsoft.com/office/officeart/2008/layout/HalfCircleOrganizationChart"/>
    <dgm:cxn modelId="{211CCD03-1F12-504B-A74A-A2B8E87950A6}" type="presParOf" srcId="{324B1D0A-7865-964E-BDB7-D1B23CCB1E60}" destId="{DBF6BA53-1697-9D47-9B23-7E7899EA8392}"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6E285-2F64-4511-A835-6D6E9FC2C5EE}">
      <dsp:nvSpPr>
        <dsp:cNvPr id="0" name=""/>
        <dsp:cNvSpPr/>
      </dsp:nvSpPr>
      <dsp:spPr>
        <a:xfrm>
          <a:off x="1747800" y="30201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273E8A-5EE7-408E-A69B-215BE1E901B7}">
      <dsp:nvSpPr>
        <dsp:cNvPr id="0" name=""/>
        <dsp:cNvSpPr/>
      </dsp:nvSpPr>
      <dsp:spPr>
        <a:xfrm>
          <a:off x="559800" y="2716548"/>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IN" sz="1500" kern="1200"/>
            <a:t>Identify and clearly communicate who is responsible for making which decisions, what decisions must be made, and how the decision-making process should work. </a:t>
          </a:r>
          <a:endParaRPr lang="en-US" sz="1500" kern="1200"/>
        </a:p>
      </dsp:txBody>
      <dsp:txXfrm>
        <a:off x="559800" y="2716548"/>
        <a:ext cx="4320000" cy="720000"/>
      </dsp:txXfrm>
    </dsp:sp>
    <dsp:sp modelId="{D53D4EF1-ABB0-46A5-82B5-11DF8BDD7EC2}">
      <dsp:nvSpPr>
        <dsp:cNvPr id="0" name=""/>
        <dsp:cNvSpPr/>
      </dsp:nvSpPr>
      <dsp:spPr>
        <a:xfrm>
          <a:off x="6823800" y="30201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348356-35D8-4F38-AD5A-3307E2940C16}">
      <dsp:nvSpPr>
        <dsp:cNvPr id="0" name=""/>
        <dsp:cNvSpPr/>
      </dsp:nvSpPr>
      <dsp:spPr>
        <a:xfrm>
          <a:off x="5635800" y="2716548"/>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IN" sz="1500" kern="1200"/>
            <a:t>The aim is to enable the organization to better learn from both its failures and successes.</a:t>
          </a:r>
          <a:endParaRPr lang="en-US" sz="1500" kern="1200"/>
        </a:p>
      </dsp:txBody>
      <dsp:txXfrm>
        <a:off x="5635800" y="2716548"/>
        <a:ext cx="432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EE2797-7129-C740-8113-4C8DA9309C76}">
      <dsp:nvSpPr>
        <dsp:cNvPr id="0" name=""/>
        <dsp:cNvSpPr/>
      </dsp:nvSpPr>
      <dsp:spPr>
        <a:xfrm>
          <a:off x="0" y="820218"/>
          <a:ext cx="3414946" cy="204896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IN" sz="2900" kern="1200"/>
            <a:t>allowing the group to reach decisions more quickly and with less unnecessary debate</a:t>
          </a:r>
          <a:endParaRPr lang="en-US" sz="2900" kern="1200"/>
        </a:p>
      </dsp:txBody>
      <dsp:txXfrm>
        <a:off x="0" y="820218"/>
        <a:ext cx="3414946" cy="2048967"/>
      </dsp:txXfrm>
    </dsp:sp>
    <dsp:sp modelId="{65FD3DB2-969B-B946-92EA-E214C702A72F}">
      <dsp:nvSpPr>
        <dsp:cNvPr id="0" name=""/>
        <dsp:cNvSpPr/>
      </dsp:nvSpPr>
      <dsp:spPr>
        <a:xfrm>
          <a:off x="3756441" y="820218"/>
          <a:ext cx="3414946" cy="2048967"/>
        </a:xfrm>
        <a:prstGeom prst="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Eliminate the root causes of complexity </a:t>
          </a:r>
        </a:p>
      </dsp:txBody>
      <dsp:txXfrm>
        <a:off x="3756441" y="820218"/>
        <a:ext cx="3414946" cy="2048967"/>
      </dsp:txXfrm>
    </dsp:sp>
    <dsp:sp modelId="{63102875-56A3-7846-9D06-F6C75EF9513C}">
      <dsp:nvSpPr>
        <dsp:cNvPr id="0" name=""/>
        <dsp:cNvSpPr/>
      </dsp:nvSpPr>
      <dsp:spPr>
        <a:xfrm>
          <a:off x="7512882" y="820218"/>
          <a:ext cx="3414946" cy="2048967"/>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Allow organization to take action before problem surface will create significant value</a:t>
          </a:r>
        </a:p>
      </dsp:txBody>
      <dsp:txXfrm>
        <a:off x="7512882" y="820218"/>
        <a:ext cx="3414946" cy="20489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A9CE7E-CCA8-47F3-A84A-AC998553F686}">
      <dsp:nvSpPr>
        <dsp:cNvPr id="0" name=""/>
        <dsp:cNvSpPr/>
      </dsp:nvSpPr>
      <dsp:spPr>
        <a:xfrm>
          <a:off x="2250914" y="44702"/>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82156D-9304-4BD3-BDC8-4B767703A6F3}">
      <dsp:nvSpPr>
        <dsp:cNvPr id="0" name=""/>
        <dsp:cNvSpPr/>
      </dsp:nvSpPr>
      <dsp:spPr>
        <a:xfrm>
          <a:off x="2718914" y="512702"/>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6DC439-AEAF-4A11-85BF-99D62ABF31D6}">
      <dsp:nvSpPr>
        <dsp:cNvPr id="0" name=""/>
        <dsp:cNvSpPr/>
      </dsp:nvSpPr>
      <dsp:spPr>
        <a:xfrm>
          <a:off x="1548914" y="29247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100000"/>
            </a:lnSpc>
            <a:spcBef>
              <a:spcPct val="0"/>
            </a:spcBef>
            <a:spcAft>
              <a:spcPct val="35000"/>
            </a:spcAft>
            <a:buNone/>
            <a:defRPr cap="all"/>
          </a:pPr>
          <a:r>
            <a:rPr lang="en-US" sz="2600" kern="1200"/>
            <a:t>Cloud computing reduce cost</a:t>
          </a:r>
        </a:p>
      </dsp:txBody>
      <dsp:txXfrm>
        <a:off x="1548914" y="2924702"/>
        <a:ext cx="3600000" cy="720000"/>
      </dsp:txXfrm>
    </dsp:sp>
    <dsp:sp modelId="{1D913E98-8DF4-417A-96FE-19F3B2CB22D9}">
      <dsp:nvSpPr>
        <dsp:cNvPr id="0" name=""/>
        <dsp:cNvSpPr/>
      </dsp:nvSpPr>
      <dsp:spPr>
        <a:xfrm>
          <a:off x="6480914" y="44702"/>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340231-BFD9-4876-9BA6-46BB57BDC1D6}">
      <dsp:nvSpPr>
        <dsp:cNvPr id="0" name=""/>
        <dsp:cNvSpPr/>
      </dsp:nvSpPr>
      <dsp:spPr>
        <a:xfrm>
          <a:off x="6948914" y="512702"/>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5C0A5C6-787B-41EE-99A4-27064AC7E352}">
      <dsp:nvSpPr>
        <dsp:cNvPr id="0" name=""/>
        <dsp:cNvSpPr/>
      </dsp:nvSpPr>
      <dsp:spPr>
        <a:xfrm>
          <a:off x="5778914" y="29247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100000"/>
            </a:lnSpc>
            <a:spcBef>
              <a:spcPct val="0"/>
            </a:spcBef>
            <a:spcAft>
              <a:spcPct val="35000"/>
            </a:spcAft>
            <a:buNone/>
            <a:defRPr cap="all"/>
          </a:pPr>
          <a:r>
            <a:rPr lang="en-US" sz="2600" kern="1200"/>
            <a:t>Teleconferencing</a:t>
          </a:r>
        </a:p>
      </dsp:txBody>
      <dsp:txXfrm>
        <a:off x="5778914" y="2924702"/>
        <a:ext cx="360000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2A8AD-6AE9-493A-807F-85CAD0D94B0D}">
      <dsp:nvSpPr>
        <dsp:cNvPr id="0" name=""/>
        <dsp:cNvSpPr/>
      </dsp:nvSpPr>
      <dsp:spPr>
        <a:xfrm>
          <a:off x="3426502" y="277700"/>
          <a:ext cx="3768471" cy="3768471"/>
        </a:xfrm>
        <a:prstGeom prst="pie">
          <a:avLst>
            <a:gd name="adj1" fmla="val 16200000"/>
            <a:gd name="adj2" fmla="val 2052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Organization Dimensional</a:t>
          </a:r>
        </a:p>
      </dsp:txBody>
      <dsp:txXfrm>
        <a:off x="5392388" y="911162"/>
        <a:ext cx="1211294" cy="807529"/>
      </dsp:txXfrm>
    </dsp:sp>
    <dsp:sp modelId="{FAFC9D47-BBAF-4AE3-8728-B1F6512625DE}">
      <dsp:nvSpPr>
        <dsp:cNvPr id="0" name=""/>
        <dsp:cNvSpPr/>
      </dsp:nvSpPr>
      <dsp:spPr>
        <a:xfrm>
          <a:off x="3458803" y="378192"/>
          <a:ext cx="3768471" cy="3768471"/>
        </a:xfrm>
        <a:prstGeom prst="pie">
          <a:avLst>
            <a:gd name="adj1" fmla="val 20520000"/>
            <a:gd name="adj2" fmla="val 32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kern="1200"/>
            <a:t>Management Dimensional</a:t>
          </a:r>
        </a:p>
      </dsp:txBody>
      <dsp:txXfrm>
        <a:off x="5885878" y="2100025"/>
        <a:ext cx="1121568" cy="897255"/>
      </dsp:txXfrm>
    </dsp:sp>
    <dsp:sp modelId="{FE2D17CA-97CF-4387-9F3E-F4F648127498}">
      <dsp:nvSpPr>
        <dsp:cNvPr id="0" name=""/>
        <dsp:cNvSpPr/>
      </dsp:nvSpPr>
      <dsp:spPr>
        <a:xfrm>
          <a:off x="3373564" y="440103"/>
          <a:ext cx="3768471" cy="3768471"/>
        </a:xfrm>
        <a:prstGeom prst="pie">
          <a:avLst>
            <a:gd name="adj1" fmla="val 3240000"/>
            <a:gd name="adj2" fmla="val 756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a:t>Information Technology Dimensional</a:t>
          </a:r>
        </a:p>
      </dsp:txBody>
      <dsp:txXfrm>
        <a:off x="4719447" y="3087005"/>
        <a:ext cx="1076706" cy="986980"/>
      </dsp:txXfrm>
    </dsp:sp>
    <dsp:sp modelId="{23040BB8-6FE2-4CB9-B030-95F2F2EC2199}">
      <dsp:nvSpPr>
        <dsp:cNvPr id="0" name=""/>
        <dsp:cNvSpPr/>
      </dsp:nvSpPr>
      <dsp:spPr>
        <a:xfrm>
          <a:off x="3288325" y="378192"/>
          <a:ext cx="3768471" cy="3768471"/>
        </a:xfrm>
        <a:prstGeom prst="pie">
          <a:avLst>
            <a:gd name="adj1" fmla="val 7560000"/>
            <a:gd name="adj2" fmla="val 1188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a:t>People</a:t>
          </a:r>
        </a:p>
      </dsp:txBody>
      <dsp:txXfrm>
        <a:off x="3508152" y="2100025"/>
        <a:ext cx="1121568" cy="897255"/>
      </dsp:txXfrm>
    </dsp:sp>
    <dsp:sp modelId="{541DA529-F7F8-4086-BB39-ED5A5E2CA3B1}">
      <dsp:nvSpPr>
        <dsp:cNvPr id="0" name=""/>
        <dsp:cNvSpPr/>
      </dsp:nvSpPr>
      <dsp:spPr>
        <a:xfrm>
          <a:off x="3320626" y="277700"/>
          <a:ext cx="3768471" cy="3768471"/>
        </a:xfrm>
        <a:prstGeom prst="pie">
          <a:avLst>
            <a:gd name="adj1" fmla="val 1188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US" sz="1200" kern="1200" dirty="0"/>
            <a:t>Data/Information</a:t>
          </a:r>
        </a:p>
      </dsp:txBody>
      <dsp:txXfrm>
        <a:off x="3911917" y="911162"/>
        <a:ext cx="1211294" cy="807529"/>
      </dsp:txXfrm>
    </dsp:sp>
    <dsp:sp modelId="{EF61C5EA-F745-4469-B28B-0539023415D5}">
      <dsp:nvSpPr>
        <dsp:cNvPr id="0" name=""/>
        <dsp:cNvSpPr/>
      </dsp:nvSpPr>
      <dsp:spPr>
        <a:xfrm>
          <a:off x="3193038" y="44414"/>
          <a:ext cx="4235043" cy="4235043"/>
        </a:xfrm>
        <a:prstGeom prst="circularArrow">
          <a:avLst>
            <a:gd name="adj1" fmla="val 5085"/>
            <a:gd name="adj2" fmla="val 327528"/>
            <a:gd name="adj3" fmla="val 20192361"/>
            <a:gd name="adj4" fmla="val 16200324"/>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5E4F1C1-D5F3-4B0B-BD9F-30080F7E30EA}">
      <dsp:nvSpPr>
        <dsp:cNvPr id="0" name=""/>
        <dsp:cNvSpPr/>
      </dsp:nvSpPr>
      <dsp:spPr>
        <a:xfrm>
          <a:off x="3225777" y="144873"/>
          <a:ext cx="4235043" cy="4235043"/>
        </a:xfrm>
        <a:prstGeom prst="circularArrow">
          <a:avLst>
            <a:gd name="adj1" fmla="val 5085"/>
            <a:gd name="adj2" fmla="val 327528"/>
            <a:gd name="adj3" fmla="val 2912753"/>
            <a:gd name="adj4" fmla="val 20519953"/>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20F2642-9897-4F8D-8D28-AE1AD0FF2CF4}">
      <dsp:nvSpPr>
        <dsp:cNvPr id="0" name=""/>
        <dsp:cNvSpPr/>
      </dsp:nvSpPr>
      <dsp:spPr>
        <a:xfrm>
          <a:off x="3140278" y="206973"/>
          <a:ext cx="4235043" cy="4235043"/>
        </a:xfrm>
        <a:prstGeom prst="circularArrow">
          <a:avLst>
            <a:gd name="adj1" fmla="val 5085"/>
            <a:gd name="adj2" fmla="val 327528"/>
            <a:gd name="adj3" fmla="val 7232777"/>
            <a:gd name="adj4" fmla="val 3239695"/>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434F122-5CE4-40ED-A47A-6752048C26D3}">
      <dsp:nvSpPr>
        <dsp:cNvPr id="0" name=""/>
        <dsp:cNvSpPr/>
      </dsp:nvSpPr>
      <dsp:spPr>
        <a:xfrm>
          <a:off x="3054778" y="144873"/>
          <a:ext cx="4235043" cy="4235043"/>
        </a:xfrm>
        <a:prstGeom prst="circularArrow">
          <a:avLst>
            <a:gd name="adj1" fmla="val 5085"/>
            <a:gd name="adj2" fmla="val 327528"/>
            <a:gd name="adj3" fmla="val 11552519"/>
            <a:gd name="adj4" fmla="val 7559718"/>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A15B306-2479-44FA-A183-AE04A8DA8F82}">
      <dsp:nvSpPr>
        <dsp:cNvPr id="0" name=""/>
        <dsp:cNvSpPr/>
      </dsp:nvSpPr>
      <dsp:spPr>
        <a:xfrm>
          <a:off x="3087517" y="44414"/>
          <a:ext cx="4235043" cy="4235043"/>
        </a:xfrm>
        <a:prstGeom prst="circularArrow">
          <a:avLst>
            <a:gd name="adj1" fmla="val 5085"/>
            <a:gd name="adj2" fmla="val 327528"/>
            <a:gd name="adj3" fmla="val 15872148"/>
            <a:gd name="adj4" fmla="val 11880111"/>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4A3DF-FC82-5542-8DF2-BFD09E5002B0}">
      <dsp:nvSpPr>
        <dsp:cNvPr id="0" name=""/>
        <dsp:cNvSpPr/>
      </dsp:nvSpPr>
      <dsp:spPr>
        <a:xfrm>
          <a:off x="178248" y="0"/>
          <a:ext cx="2561123" cy="2561123"/>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849141-57FF-424A-9F1B-CC82F15F195A}">
      <dsp:nvSpPr>
        <dsp:cNvPr id="0" name=""/>
        <dsp:cNvSpPr/>
      </dsp:nvSpPr>
      <dsp:spPr>
        <a:xfrm>
          <a:off x="420199" y="1663444"/>
          <a:ext cx="2561123" cy="25611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People </a:t>
          </a:r>
          <a:endParaRPr lang="en-IN" sz="3200" kern="1200"/>
        </a:p>
        <a:p>
          <a:pPr marL="228600" lvl="1" indent="-228600" algn="l" defTabSz="1111250">
            <a:lnSpc>
              <a:spcPct val="90000"/>
            </a:lnSpc>
            <a:spcBef>
              <a:spcPct val="0"/>
            </a:spcBef>
            <a:spcAft>
              <a:spcPct val="15000"/>
            </a:spcAft>
            <a:buChar char="•"/>
          </a:pPr>
          <a:r>
            <a:rPr lang="en-US" sz="2500" kern="1200"/>
            <a:t>produce IT</a:t>
          </a:r>
          <a:endParaRPr lang="en-IN" sz="2500" kern="1200"/>
        </a:p>
      </dsp:txBody>
      <dsp:txXfrm>
        <a:off x="495212" y="1738457"/>
        <a:ext cx="2411097" cy="2411097"/>
      </dsp:txXfrm>
    </dsp:sp>
    <dsp:sp modelId="{04F0CCFF-ED6C-3243-A64E-E72ADF24CFD3}">
      <dsp:nvSpPr>
        <dsp:cNvPr id="0" name=""/>
        <dsp:cNvSpPr/>
      </dsp:nvSpPr>
      <dsp:spPr>
        <a:xfrm rot="21319413">
          <a:off x="3308185" y="798197"/>
          <a:ext cx="571667" cy="6154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a:off x="3308470" y="928268"/>
        <a:ext cx="400167" cy="369242"/>
      </dsp:txXfrm>
    </dsp:sp>
    <dsp:sp modelId="{3A6C15DC-EBBF-E846-9EB3-FA955FF84DDF}">
      <dsp:nvSpPr>
        <dsp:cNvPr id="0" name=""/>
        <dsp:cNvSpPr/>
      </dsp:nvSpPr>
      <dsp:spPr>
        <a:xfrm>
          <a:off x="4367270" y="36464"/>
          <a:ext cx="2234657" cy="1829564"/>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46000" r="-4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7324C6-4C1C-084D-B29F-6D58A59999E4}">
      <dsp:nvSpPr>
        <dsp:cNvPr id="0" name=""/>
        <dsp:cNvSpPr/>
      </dsp:nvSpPr>
      <dsp:spPr>
        <a:xfrm>
          <a:off x="4227601" y="1480554"/>
          <a:ext cx="2561123" cy="25611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IT </a:t>
          </a:r>
          <a:endParaRPr lang="en-IN" sz="3200" kern="1200"/>
        </a:p>
        <a:p>
          <a:pPr marL="228600" lvl="1" indent="-228600" algn="l" defTabSz="1111250">
            <a:lnSpc>
              <a:spcPct val="90000"/>
            </a:lnSpc>
            <a:spcBef>
              <a:spcPct val="0"/>
            </a:spcBef>
            <a:spcAft>
              <a:spcPct val="15000"/>
            </a:spcAft>
            <a:buChar char="•"/>
          </a:pPr>
          <a:r>
            <a:rPr lang="en-US" sz="2500" kern="1200"/>
            <a:t>facilitate people</a:t>
          </a:r>
          <a:endParaRPr lang="en-IN" sz="2500" kern="1200"/>
        </a:p>
      </dsp:txBody>
      <dsp:txXfrm>
        <a:off x="4302614" y="1555567"/>
        <a:ext cx="2411097" cy="2411097"/>
      </dsp:txXfrm>
    </dsp:sp>
    <dsp:sp modelId="{6A7B1E32-1D7F-3C40-8634-95708DDABB81}">
      <dsp:nvSpPr>
        <dsp:cNvPr id="0" name=""/>
        <dsp:cNvSpPr/>
      </dsp:nvSpPr>
      <dsp:spPr>
        <a:xfrm rot="21438113">
          <a:off x="7092819" y="776551"/>
          <a:ext cx="492785" cy="6154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a:off x="7092901" y="903111"/>
        <a:ext cx="344950" cy="369242"/>
      </dsp:txXfrm>
    </dsp:sp>
    <dsp:sp modelId="{EA6F9CE1-3FEB-E144-8635-D1CD9555380E}">
      <dsp:nvSpPr>
        <dsp:cNvPr id="0" name=""/>
        <dsp:cNvSpPr/>
      </dsp:nvSpPr>
      <dsp:spPr>
        <a:xfrm>
          <a:off x="8006278" y="0"/>
          <a:ext cx="2067057" cy="2412424"/>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3000" b="-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ABF7A8-4106-874B-8EEA-D388FA378839}">
      <dsp:nvSpPr>
        <dsp:cNvPr id="0" name=""/>
        <dsp:cNvSpPr/>
      </dsp:nvSpPr>
      <dsp:spPr>
        <a:xfrm>
          <a:off x="7951203" y="1626269"/>
          <a:ext cx="2561123" cy="25611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Organization</a:t>
          </a:r>
          <a:endParaRPr lang="en-IN" sz="3200" kern="1200"/>
        </a:p>
        <a:p>
          <a:pPr marL="228600" lvl="1" indent="-228600" algn="l" defTabSz="1111250">
            <a:lnSpc>
              <a:spcPct val="90000"/>
            </a:lnSpc>
            <a:spcBef>
              <a:spcPct val="0"/>
            </a:spcBef>
            <a:spcAft>
              <a:spcPct val="15000"/>
            </a:spcAft>
            <a:buChar char="•"/>
          </a:pPr>
          <a:r>
            <a:rPr lang="en-US" sz="2500" kern="1200"/>
            <a:t>Influence People</a:t>
          </a:r>
          <a:endParaRPr lang="en-IN" sz="2500" kern="1200"/>
        </a:p>
        <a:p>
          <a:pPr marL="228600" lvl="1" indent="-228600" algn="l" defTabSz="1111250">
            <a:lnSpc>
              <a:spcPct val="90000"/>
            </a:lnSpc>
            <a:spcBef>
              <a:spcPct val="0"/>
            </a:spcBef>
            <a:spcAft>
              <a:spcPct val="15000"/>
            </a:spcAft>
            <a:buChar char="•"/>
          </a:pPr>
          <a:r>
            <a:rPr lang="en-US" sz="2500" kern="1200"/>
            <a:t>IT influence Organisation </a:t>
          </a:r>
          <a:endParaRPr lang="en-IN" sz="2500" kern="1200"/>
        </a:p>
      </dsp:txBody>
      <dsp:txXfrm>
        <a:off x="8026216" y="1701282"/>
        <a:ext cx="2411097" cy="24110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BA72F8-F8F5-184D-BA10-E040D182ADBA}">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9B7F84-1286-FA4D-A305-5228F68605E9}">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kern="1200"/>
            <a:t>Executive Information System (EIS): </a:t>
          </a:r>
          <a:r>
            <a:rPr lang="en-US" sz="2500" kern="1200"/>
            <a:t>Senior management use an EIS to make decisions that affect the entire organization. Executives need high-level data with the ability to drill down as necessary. </a:t>
          </a:r>
        </a:p>
      </dsp:txBody>
      <dsp:txXfrm>
        <a:off x="696297" y="538547"/>
        <a:ext cx="4171627" cy="2590157"/>
      </dsp:txXfrm>
    </dsp:sp>
    <dsp:sp modelId="{C9941E7C-1025-B94B-8A83-CEE917468BA1}">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09839F-0A5B-B44A-B8DA-C876F58C7849}">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kern="1200"/>
            <a:t>Marketing Information System (MkIS): </a:t>
          </a:r>
          <a:r>
            <a:rPr lang="en-US" sz="2500" kern="1200"/>
            <a:t>Marketing teams use MkIS to report on the effectiveness of past and current campaigns and use the lessons learned to plan future campaigns.</a:t>
          </a:r>
        </a:p>
      </dsp:txBody>
      <dsp:txXfrm>
        <a:off x="5991936" y="538547"/>
        <a:ext cx="4171627" cy="259015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E4B7DF-9A35-4EC0-A1D2-B971A3AC0DD0}">
      <dsp:nvSpPr>
        <dsp:cNvPr id="0" name=""/>
        <dsp:cNvSpPr/>
      </dsp:nvSpPr>
      <dsp:spPr>
        <a:xfrm>
          <a:off x="1540889" y="57347"/>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67FF5A-3041-4D7A-BD37-7DAB1374C951}">
      <dsp:nvSpPr>
        <dsp:cNvPr id="0" name=""/>
        <dsp:cNvSpPr/>
      </dsp:nvSpPr>
      <dsp:spPr>
        <a:xfrm>
          <a:off x="2008889" y="525348"/>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698A49-E017-4B62-B134-FF7ED36EDC76}">
      <dsp:nvSpPr>
        <dsp:cNvPr id="0" name=""/>
        <dsp:cNvSpPr/>
      </dsp:nvSpPr>
      <dsp:spPr>
        <a:xfrm>
          <a:off x="838889" y="2937348"/>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1" kern="1200"/>
            <a:t>Human Resource Management System (HRMS): </a:t>
          </a:r>
          <a:r>
            <a:rPr lang="en-US" sz="1200" kern="1200"/>
            <a:t>This system tracks employee performance records and payroll data.</a:t>
          </a:r>
        </a:p>
      </dsp:txBody>
      <dsp:txXfrm>
        <a:off x="838889" y="2937348"/>
        <a:ext cx="3600000" cy="720000"/>
      </dsp:txXfrm>
    </dsp:sp>
    <dsp:sp modelId="{23B38F63-AA0A-4DB2-B8BC-97EE3965EFC5}">
      <dsp:nvSpPr>
        <dsp:cNvPr id="0" name=""/>
        <dsp:cNvSpPr/>
      </dsp:nvSpPr>
      <dsp:spPr>
        <a:xfrm>
          <a:off x="5770889" y="57347"/>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61B2FD-B429-45A3-8A6B-E02ACA915910}">
      <dsp:nvSpPr>
        <dsp:cNvPr id="0" name=""/>
        <dsp:cNvSpPr/>
      </dsp:nvSpPr>
      <dsp:spPr>
        <a:xfrm>
          <a:off x="6238889" y="525348"/>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C30B0B1-9EA5-427A-82B3-C438421B8A7A}">
      <dsp:nvSpPr>
        <dsp:cNvPr id="0" name=""/>
        <dsp:cNvSpPr/>
      </dsp:nvSpPr>
      <dsp:spPr>
        <a:xfrm>
          <a:off x="5068889" y="2937348"/>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1" kern="1200"/>
            <a:t>Supply Chain Management System (SCM): </a:t>
          </a:r>
          <a:r>
            <a:rPr lang="en-US" sz="1200" kern="1200"/>
            <a:t>Manufacturing companies use SCM to track the flow of resources, materials, and services from purchase until final products are shipped. </a:t>
          </a:r>
        </a:p>
      </dsp:txBody>
      <dsp:txXfrm>
        <a:off x="5068889" y="2937348"/>
        <a:ext cx="3600000" cy="720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FBA02-03FF-4799-90ED-827802AA4E1B}">
      <dsp:nvSpPr>
        <dsp:cNvPr id="0" name=""/>
        <dsp:cNvSpPr/>
      </dsp:nvSpPr>
      <dsp:spPr>
        <a:xfrm>
          <a:off x="4219" y="1153021"/>
          <a:ext cx="844593" cy="8445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2AEDA0-8261-471C-8F0D-BC4B1FE020AC}">
      <dsp:nvSpPr>
        <dsp:cNvPr id="0" name=""/>
        <dsp:cNvSpPr/>
      </dsp:nvSpPr>
      <dsp:spPr>
        <a:xfrm>
          <a:off x="4219" y="2078745"/>
          <a:ext cx="2413125" cy="3959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Computer hardware and software</a:t>
          </a:r>
        </a:p>
      </dsp:txBody>
      <dsp:txXfrm>
        <a:off x="4219" y="2078745"/>
        <a:ext cx="2413125" cy="395903"/>
      </dsp:txXfrm>
    </dsp:sp>
    <dsp:sp modelId="{9C649179-D63F-4E39-8352-EC4D6C35A21F}">
      <dsp:nvSpPr>
        <dsp:cNvPr id="0" name=""/>
        <dsp:cNvSpPr/>
      </dsp:nvSpPr>
      <dsp:spPr>
        <a:xfrm>
          <a:off x="4219" y="2512384"/>
          <a:ext cx="2413125" cy="527399"/>
        </a:xfrm>
        <a:prstGeom prst="rect">
          <a:avLst/>
        </a:prstGeom>
        <a:noFill/>
        <a:ln>
          <a:noFill/>
        </a:ln>
        <a:effectLst/>
      </dsp:spPr>
      <dsp:style>
        <a:lnRef idx="0">
          <a:scrgbClr r="0" g="0" b="0"/>
        </a:lnRef>
        <a:fillRef idx="0">
          <a:scrgbClr r="0" g="0" b="0"/>
        </a:fillRef>
        <a:effectRef idx="0">
          <a:scrgbClr r="0" g="0" b="0"/>
        </a:effectRef>
        <a:fontRef idx="minor"/>
      </dsp:style>
    </dsp:sp>
    <dsp:sp modelId="{B1AEC5E7-8A3B-44A7-9B96-99DF74D22FE8}">
      <dsp:nvSpPr>
        <dsp:cNvPr id="0" name=""/>
        <dsp:cNvSpPr/>
      </dsp:nvSpPr>
      <dsp:spPr>
        <a:xfrm>
          <a:off x="2839641" y="1153021"/>
          <a:ext cx="844593" cy="8445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31D1C4-CAFF-4DA4-9BA1-77750982E119}">
      <dsp:nvSpPr>
        <dsp:cNvPr id="0" name=""/>
        <dsp:cNvSpPr/>
      </dsp:nvSpPr>
      <dsp:spPr>
        <a:xfrm>
          <a:off x="2839641" y="2078745"/>
          <a:ext cx="2413125" cy="3959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Data management technology</a:t>
          </a:r>
        </a:p>
      </dsp:txBody>
      <dsp:txXfrm>
        <a:off x="2839641" y="2078745"/>
        <a:ext cx="2413125" cy="395903"/>
      </dsp:txXfrm>
    </dsp:sp>
    <dsp:sp modelId="{98E54112-139A-49A5-B606-CA177C0CC1C0}">
      <dsp:nvSpPr>
        <dsp:cNvPr id="0" name=""/>
        <dsp:cNvSpPr/>
      </dsp:nvSpPr>
      <dsp:spPr>
        <a:xfrm>
          <a:off x="2839641" y="2512384"/>
          <a:ext cx="2413125" cy="527399"/>
        </a:xfrm>
        <a:prstGeom prst="rect">
          <a:avLst/>
        </a:prstGeom>
        <a:noFill/>
        <a:ln>
          <a:noFill/>
        </a:ln>
        <a:effectLst/>
      </dsp:spPr>
      <dsp:style>
        <a:lnRef idx="0">
          <a:scrgbClr r="0" g="0" b="0"/>
        </a:lnRef>
        <a:fillRef idx="0">
          <a:scrgbClr r="0" g="0" b="0"/>
        </a:fillRef>
        <a:effectRef idx="0">
          <a:scrgbClr r="0" g="0" b="0"/>
        </a:effectRef>
        <a:fontRef idx="minor"/>
      </dsp:style>
    </dsp:sp>
    <dsp:sp modelId="{84E95E83-E232-48F0-8B3E-7AE54C14C439}">
      <dsp:nvSpPr>
        <dsp:cNvPr id="0" name=""/>
        <dsp:cNvSpPr/>
      </dsp:nvSpPr>
      <dsp:spPr>
        <a:xfrm>
          <a:off x="5675062" y="1153021"/>
          <a:ext cx="844593" cy="844593"/>
        </a:xfrm>
        <a:prstGeom prst="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440BC8-D7FE-4AB4-B227-99AEB756D038}">
      <dsp:nvSpPr>
        <dsp:cNvPr id="0" name=""/>
        <dsp:cNvSpPr/>
      </dsp:nvSpPr>
      <dsp:spPr>
        <a:xfrm>
          <a:off x="5675062" y="2078745"/>
          <a:ext cx="2413125" cy="3959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Networking and telecommunications technology</a:t>
          </a:r>
        </a:p>
      </dsp:txBody>
      <dsp:txXfrm>
        <a:off x="5675062" y="2078745"/>
        <a:ext cx="2413125" cy="395903"/>
      </dsp:txXfrm>
    </dsp:sp>
    <dsp:sp modelId="{B88ED10D-5615-47D3-839E-8F4C01375CE7}">
      <dsp:nvSpPr>
        <dsp:cNvPr id="0" name=""/>
        <dsp:cNvSpPr/>
      </dsp:nvSpPr>
      <dsp:spPr>
        <a:xfrm>
          <a:off x="5675062" y="2512384"/>
          <a:ext cx="2413125" cy="5273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100000"/>
            </a:lnSpc>
            <a:spcBef>
              <a:spcPct val="0"/>
            </a:spcBef>
            <a:spcAft>
              <a:spcPct val="35000"/>
            </a:spcAft>
            <a:buNone/>
          </a:pPr>
          <a:r>
            <a:rPr lang="en-US" sz="1100" kern="1200"/>
            <a:t>Networks, the Internet, intranets and extranets, World Wide Web</a:t>
          </a:r>
          <a:endParaRPr lang="en-US" sz="1100" kern="1200" dirty="0"/>
        </a:p>
      </dsp:txBody>
      <dsp:txXfrm>
        <a:off x="5675062" y="2512384"/>
        <a:ext cx="2413125" cy="527399"/>
      </dsp:txXfrm>
    </dsp:sp>
    <dsp:sp modelId="{C67437EA-4731-4457-9182-71742E0A54E0}">
      <dsp:nvSpPr>
        <dsp:cNvPr id="0" name=""/>
        <dsp:cNvSpPr/>
      </dsp:nvSpPr>
      <dsp:spPr>
        <a:xfrm>
          <a:off x="8510484" y="1153021"/>
          <a:ext cx="844593" cy="844593"/>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221AE9-805F-4ECB-A63A-F83914DEB44F}">
      <dsp:nvSpPr>
        <dsp:cNvPr id="0" name=""/>
        <dsp:cNvSpPr/>
      </dsp:nvSpPr>
      <dsp:spPr>
        <a:xfrm>
          <a:off x="8510484" y="2078745"/>
          <a:ext cx="2413125" cy="3959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IT infrastructure: provides platform that system is built on</a:t>
          </a:r>
        </a:p>
      </dsp:txBody>
      <dsp:txXfrm>
        <a:off x="8510484" y="2078745"/>
        <a:ext cx="2413125" cy="395903"/>
      </dsp:txXfrm>
    </dsp:sp>
    <dsp:sp modelId="{311555A9-C16F-43F6-B549-B03B0104E349}">
      <dsp:nvSpPr>
        <dsp:cNvPr id="0" name=""/>
        <dsp:cNvSpPr/>
      </dsp:nvSpPr>
      <dsp:spPr>
        <a:xfrm>
          <a:off x="8510484" y="2512384"/>
          <a:ext cx="2413125" cy="527399"/>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F1733F-EDE2-FF4F-B78B-273B00520C35}">
      <dsp:nvSpPr>
        <dsp:cNvPr id="0" name=""/>
        <dsp:cNvSpPr/>
      </dsp:nvSpPr>
      <dsp:spPr>
        <a:xfrm>
          <a:off x="5257800" y="1852864"/>
          <a:ext cx="3719932" cy="645608"/>
        </a:xfrm>
        <a:custGeom>
          <a:avLst/>
          <a:gdLst/>
          <a:ahLst/>
          <a:cxnLst/>
          <a:rect l="0" t="0" r="0" b="0"/>
          <a:pathLst>
            <a:path>
              <a:moveTo>
                <a:pt x="0" y="0"/>
              </a:moveTo>
              <a:lnTo>
                <a:pt x="0" y="322804"/>
              </a:lnTo>
              <a:lnTo>
                <a:pt x="3719932" y="322804"/>
              </a:lnTo>
              <a:lnTo>
                <a:pt x="3719932" y="64560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43A684-EAC0-DC46-A629-8918089D31FD}">
      <dsp:nvSpPr>
        <dsp:cNvPr id="0" name=""/>
        <dsp:cNvSpPr/>
      </dsp:nvSpPr>
      <dsp:spPr>
        <a:xfrm>
          <a:off x="5212080" y="1852864"/>
          <a:ext cx="91440" cy="645608"/>
        </a:xfrm>
        <a:custGeom>
          <a:avLst/>
          <a:gdLst/>
          <a:ahLst/>
          <a:cxnLst/>
          <a:rect l="0" t="0" r="0" b="0"/>
          <a:pathLst>
            <a:path>
              <a:moveTo>
                <a:pt x="45720" y="0"/>
              </a:moveTo>
              <a:lnTo>
                <a:pt x="45720" y="64560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085E47-C819-AD40-956C-E7F5610E64CA}">
      <dsp:nvSpPr>
        <dsp:cNvPr id="0" name=""/>
        <dsp:cNvSpPr/>
      </dsp:nvSpPr>
      <dsp:spPr>
        <a:xfrm>
          <a:off x="1537867" y="1852864"/>
          <a:ext cx="3719932" cy="645608"/>
        </a:xfrm>
        <a:custGeom>
          <a:avLst/>
          <a:gdLst/>
          <a:ahLst/>
          <a:cxnLst/>
          <a:rect l="0" t="0" r="0" b="0"/>
          <a:pathLst>
            <a:path>
              <a:moveTo>
                <a:pt x="3719932" y="0"/>
              </a:moveTo>
              <a:lnTo>
                <a:pt x="3719932" y="322804"/>
              </a:lnTo>
              <a:lnTo>
                <a:pt x="0" y="322804"/>
              </a:lnTo>
              <a:lnTo>
                <a:pt x="0" y="64560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0DEC02-115D-7148-AD93-6DB537841A37}">
      <dsp:nvSpPr>
        <dsp:cNvPr id="0" name=""/>
        <dsp:cNvSpPr/>
      </dsp:nvSpPr>
      <dsp:spPr>
        <a:xfrm>
          <a:off x="4489219" y="315702"/>
          <a:ext cx="1537161" cy="1537161"/>
        </a:xfrm>
        <a:prstGeom prst="arc">
          <a:avLst>
            <a:gd name="adj1" fmla="val 13200000"/>
            <a:gd name="adj2" fmla="val 19200000"/>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34BE85-EE8B-9E4A-9D0C-CC4C5EA6368D}">
      <dsp:nvSpPr>
        <dsp:cNvPr id="0" name=""/>
        <dsp:cNvSpPr/>
      </dsp:nvSpPr>
      <dsp:spPr>
        <a:xfrm>
          <a:off x="4489219" y="315702"/>
          <a:ext cx="1537161" cy="1537161"/>
        </a:xfrm>
        <a:prstGeom prst="arc">
          <a:avLst>
            <a:gd name="adj1" fmla="val 2400000"/>
            <a:gd name="adj2" fmla="val 8400000"/>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54CAF6-CCF0-864E-A6DB-5A281744B59D}">
      <dsp:nvSpPr>
        <dsp:cNvPr id="0" name=""/>
        <dsp:cNvSpPr/>
      </dsp:nvSpPr>
      <dsp:spPr>
        <a:xfrm>
          <a:off x="3720638" y="592392"/>
          <a:ext cx="3074323" cy="98378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23495" tIns="23495" rIns="23495" bIns="23495" numCol="1" spcCol="1270" anchor="ctr" anchorCtr="0">
          <a:noAutofit/>
        </a:bodyPr>
        <a:lstStyle/>
        <a:p>
          <a:pPr marL="0" lvl="0" indent="0" algn="ctr" defTabSz="1644650" rtl="0">
            <a:lnSpc>
              <a:spcPct val="90000"/>
            </a:lnSpc>
            <a:spcBef>
              <a:spcPct val="0"/>
            </a:spcBef>
            <a:spcAft>
              <a:spcPct val="35000"/>
            </a:spcAft>
            <a:buNone/>
          </a:pPr>
          <a:r>
            <a:rPr lang="en-US" sz="3700" kern="1200"/>
            <a:t>Information System</a:t>
          </a:r>
        </a:p>
      </dsp:txBody>
      <dsp:txXfrm>
        <a:off x="3720638" y="592392"/>
        <a:ext cx="3074323" cy="983783"/>
      </dsp:txXfrm>
    </dsp:sp>
    <dsp:sp modelId="{EA40C608-B0D0-564E-B8C8-6A9A6764E26D}">
      <dsp:nvSpPr>
        <dsp:cNvPr id="0" name=""/>
        <dsp:cNvSpPr/>
      </dsp:nvSpPr>
      <dsp:spPr>
        <a:xfrm>
          <a:off x="769286" y="2498473"/>
          <a:ext cx="1537161" cy="1537161"/>
        </a:xfrm>
        <a:prstGeom prst="arc">
          <a:avLst>
            <a:gd name="adj1" fmla="val 13200000"/>
            <a:gd name="adj2" fmla="val 19200000"/>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A363FBF-A333-7040-A7D0-A0CC228B6656}">
      <dsp:nvSpPr>
        <dsp:cNvPr id="0" name=""/>
        <dsp:cNvSpPr/>
      </dsp:nvSpPr>
      <dsp:spPr>
        <a:xfrm>
          <a:off x="769286" y="2498473"/>
          <a:ext cx="1537161" cy="1537161"/>
        </a:xfrm>
        <a:prstGeom prst="arc">
          <a:avLst>
            <a:gd name="adj1" fmla="val 2400000"/>
            <a:gd name="adj2" fmla="val 8400000"/>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02A7CC-F541-7945-A0B0-2AEE6A47B64A}">
      <dsp:nvSpPr>
        <dsp:cNvPr id="0" name=""/>
        <dsp:cNvSpPr/>
      </dsp:nvSpPr>
      <dsp:spPr>
        <a:xfrm>
          <a:off x="706" y="2775162"/>
          <a:ext cx="3074323" cy="98378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23495" tIns="23495" rIns="23495" bIns="23495" numCol="1" spcCol="1270" anchor="ctr" anchorCtr="0">
          <a:noAutofit/>
        </a:bodyPr>
        <a:lstStyle/>
        <a:p>
          <a:pPr marL="0" lvl="0" indent="0" algn="ctr" defTabSz="1644650" rtl="0">
            <a:lnSpc>
              <a:spcPct val="90000"/>
            </a:lnSpc>
            <a:spcBef>
              <a:spcPct val="0"/>
            </a:spcBef>
            <a:spcAft>
              <a:spcPct val="35000"/>
            </a:spcAft>
            <a:buNone/>
          </a:pPr>
          <a:r>
            <a:rPr lang="en-US" sz="3700" kern="1200"/>
            <a:t>Organization</a:t>
          </a:r>
        </a:p>
      </dsp:txBody>
      <dsp:txXfrm>
        <a:off x="706" y="2775162"/>
        <a:ext cx="3074323" cy="983783"/>
      </dsp:txXfrm>
    </dsp:sp>
    <dsp:sp modelId="{CD4BEF68-9870-9143-8634-734138A20281}">
      <dsp:nvSpPr>
        <dsp:cNvPr id="0" name=""/>
        <dsp:cNvSpPr/>
      </dsp:nvSpPr>
      <dsp:spPr>
        <a:xfrm>
          <a:off x="4489219" y="2498473"/>
          <a:ext cx="1537161" cy="1537161"/>
        </a:xfrm>
        <a:prstGeom prst="arc">
          <a:avLst>
            <a:gd name="adj1" fmla="val 13200000"/>
            <a:gd name="adj2" fmla="val 19200000"/>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393302-0AE1-5B49-9D75-1C032886B303}">
      <dsp:nvSpPr>
        <dsp:cNvPr id="0" name=""/>
        <dsp:cNvSpPr/>
      </dsp:nvSpPr>
      <dsp:spPr>
        <a:xfrm>
          <a:off x="4489219" y="2498473"/>
          <a:ext cx="1537161" cy="1537161"/>
        </a:xfrm>
        <a:prstGeom prst="arc">
          <a:avLst>
            <a:gd name="adj1" fmla="val 2400000"/>
            <a:gd name="adj2" fmla="val 8400000"/>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75C064-D334-8F48-B8F2-BF0E2B46D3FF}">
      <dsp:nvSpPr>
        <dsp:cNvPr id="0" name=""/>
        <dsp:cNvSpPr/>
      </dsp:nvSpPr>
      <dsp:spPr>
        <a:xfrm>
          <a:off x="3720638" y="2775162"/>
          <a:ext cx="3074323" cy="98378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23495" tIns="23495" rIns="23495" bIns="23495" numCol="1" spcCol="1270" anchor="ctr" anchorCtr="0">
          <a:noAutofit/>
        </a:bodyPr>
        <a:lstStyle/>
        <a:p>
          <a:pPr marL="0" lvl="0" indent="0" algn="ctr" defTabSz="1644650" rtl="0">
            <a:lnSpc>
              <a:spcPct val="90000"/>
            </a:lnSpc>
            <a:spcBef>
              <a:spcPct val="0"/>
            </a:spcBef>
            <a:spcAft>
              <a:spcPct val="35000"/>
            </a:spcAft>
            <a:buNone/>
          </a:pPr>
          <a:r>
            <a:rPr lang="en-US" sz="3700" kern="1200"/>
            <a:t>Information Technology</a:t>
          </a:r>
        </a:p>
      </dsp:txBody>
      <dsp:txXfrm>
        <a:off x="3720638" y="2775162"/>
        <a:ext cx="3074323" cy="983783"/>
      </dsp:txXfrm>
    </dsp:sp>
    <dsp:sp modelId="{C1AD8675-0384-894C-8A68-6F595E036C6E}">
      <dsp:nvSpPr>
        <dsp:cNvPr id="0" name=""/>
        <dsp:cNvSpPr/>
      </dsp:nvSpPr>
      <dsp:spPr>
        <a:xfrm>
          <a:off x="8209151" y="2498473"/>
          <a:ext cx="1537161" cy="1537161"/>
        </a:xfrm>
        <a:prstGeom prst="arc">
          <a:avLst>
            <a:gd name="adj1" fmla="val 13200000"/>
            <a:gd name="adj2" fmla="val 19200000"/>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79C1D6-DBD5-7F44-8B32-894C31F6B077}">
      <dsp:nvSpPr>
        <dsp:cNvPr id="0" name=""/>
        <dsp:cNvSpPr/>
      </dsp:nvSpPr>
      <dsp:spPr>
        <a:xfrm>
          <a:off x="8209151" y="2498473"/>
          <a:ext cx="1537161" cy="1537161"/>
        </a:xfrm>
        <a:prstGeom prst="arc">
          <a:avLst>
            <a:gd name="adj1" fmla="val 2400000"/>
            <a:gd name="adj2" fmla="val 8400000"/>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92EB98-FE06-3B43-8647-3276304A3CA1}">
      <dsp:nvSpPr>
        <dsp:cNvPr id="0" name=""/>
        <dsp:cNvSpPr/>
      </dsp:nvSpPr>
      <dsp:spPr>
        <a:xfrm>
          <a:off x="7440570" y="2775162"/>
          <a:ext cx="3074323" cy="98378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23495" tIns="23495" rIns="23495" bIns="23495" numCol="1" spcCol="1270" anchor="ctr" anchorCtr="0">
          <a:noAutofit/>
        </a:bodyPr>
        <a:lstStyle/>
        <a:p>
          <a:pPr marL="0" lvl="0" indent="0" algn="ctr" defTabSz="1644650" rtl="0">
            <a:lnSpc>
              <a:spcPct val="90000"/>
            </a:lnSpc>
            <a:spcBef>
              <a:spcPct val="0"/>
            </a:spcBef>
            <a:spcAft>
              <a:spcPct val="35000"/>
            </a:spcAft>
            <a:buNone/>
          </a:pPr>
          <a:r>
            <a:rPr lang="en-US" sz="3700" kern="1200"/>
            <a:t>Management</a:t>
          </a:r>
        </a:p>
      </dsp:txBody>
      <dsp:txXfrm>
        <a:off x="7440570" y="2775162"/>
        <a:ext cx="3074323" cy="983783"/>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7DDC66-9798-4B31-A7BA-FDFE1E4FF323}" type="datetimeFigureOut">
              <a:rPr lang="en-US" smtClean="0"/>
              <a:t>4/13/22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827603-5F2C-4FDC-848B-74FF9D67EB73}" type="slidenum">
              <a:rPr lang="en-US" smtClean="0"/>
              <a:t>‹#›</a:t>
            </a:fld>
            <a:endParaRPr lang="en-US"/>
          </a:p>
        </p:txBody>
      </p:sp>
    </p:spTree>
    <p:extLst>
      <p:ext uri="{BB962C8B-B14F-4D97-AF65-F5344CB8AC3E}">
        <p14:creationId xmlns:p14="http://schemas.microsoft.com/office/powerpoint/2010/main" val="3925276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7DB00AD-5120-4365-BCC1-3E5A66D17AB9}" type="datetimeFigureOut">
              <a:rPr lang="en-US" smtClean="0"/>
              <a:t>4/13/22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984299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13509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DB00AD-5120-4365-BCC1-3E5A66D17AB9}" type="datetimeFigureOut">
              <a:rPr lang="en-US" smtClean="0"/>
              <a:t>4/13/22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1713206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7DB00AD-5120-4365-BCC1-3E5A66D17AB9}" type="datetimeFigureOut">
              <a:rPr lang="en-US" smtClean="0"/>
              <a:t>4/13/22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3350603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7DB00AD-5120-4365-BCC1-3E5A66D17AB9}" type="datetimeFigureOut">
              <a:rPr lang="en-US" smtClean="0"/>
              <a:t>4/13/22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68223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7DB00AD-5120-4365-BCC1-3E5A66D17AB9}" type="datetimeFigureOut">
              <a:rPr lang="en-US" smtClean="0"/>
              <a:t>4/13/22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1909954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DB00AD-5120-4365-BCC1-3E5A66D17AB9}" type="datetimeFigureOut">
              <a:rPr lang="en-US" smtClean="0"/>
              <a:t>4/13/22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271557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DB00AD-5120-4365-BCC1-3E5A66D17AB9}" type="datetimeFigureOut">
              <a:rPr lang="en-US" smtClean="0"/>
              <a:t>4/13/22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415373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DB00AD-5120-4365-BCC1-3E5A66D17AB9}" type="datetimeFigureOut">
              <a:rPr lang="en-US" smtClean="0"/>
              <a:t>4/13/22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3037574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DB00AD-5120-4365-BCC1-3E5A66D17AB9}" type="datetimeFigureOut">
              <a:rPr lang="en-US" smtClean="0"/>
              <a:t>4/13/22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1075108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DB00AD-5120-4365-BCC1-3E5A66D17AB9}" type="datetimeFigureOut">
              <a:rPr lang="en-US" smtClean="0"/>
              <a:t>4/13/22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366EE9-B417-4110-89A5-B039EF464755}" type="slidenum">
              <a:rPr lang="en-US" smtClean="0"/>
              <a:t>‹#›</a:t>
            </a:fld>
            <a:endParaRPr lang="en-US"/>
          </a:p>
        </p:txBody>
      </p:sp>
    </p:spTree>
    <p:extLst>
      <p:ext uri="{BB962C8B-B14F-4D97-AF65-F5344CB8AC3E}">
        <p14:creationId xmlns:p14="http://schemas.microsoft.com/office/powerpoint/2010/main" val="3429923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DB00AD-5120-4365-BCC1-3E5A66D17AB9}" type="datetimeFigureOut">
              <a:rPr lang="en-US" smtClean="0"/>
              <a:t>4/13/22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366EE9-B417-4110-89A5-B039EF464755}" type="slidenum">
              <a:rPr lang="en-US" smtClean="0"/>
              <a:t>‹#›</a:t>
            </a:fld>
            <a:endParaRPr lang="en-US"/>
          </a:p>
        </p:txBody>
      </p:sp>
    </p:spTree>
    <p:extLst>
      <p:ext uri="{BB962C8B-B14F-4D97-AF65-F5344CB8AC3E}">
        <p14:creationId xmlns:p14="http://schemas.microsoft.com/office/powerpoint/2010/main" val="2055957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26EE4FD-480F-42A5-9FEB-DA630457C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
            <a:extLst>
              <a:ext uri="{FF2B5EF4-FFF2-40B4-BE49-F238E27FC236}">
                <a16:creationId xmlns:a16="http://schemas.microsoft.com/office/drawing/2014/main" id="{A187062F-BE14-42FC-B06A-607DB23849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8" y="1766812"/>
            <a:ext cx="822493" cy="4232692"/>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
            <a:extLst>
              <a:ext uri="{FF2B5EF4-FFF2-40B4-BE49-F238E27FC236}">
                <a16:creationId xmlns:a16="http://schemas.microsoft.com/office/drawing/2014/main" id="{731FE21B-2A45-4BF5-8B03-E1234198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9" y="1423780"/>
            <a:ext cx="687754" cy="3820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2DC5A94D-79ED-48F5-9DC5-96CBB507C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3" y="1239381"/>
            <a:ext cx="347200" cy="369970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8">
            <a:extLst>
              <a:ext uri="{FF2B5EF4-FFF2-40B4-BE49-F238E27FC236}">
                <a16:creationId xmlns:a16="http://schemas.microsoft.com/office/drawing/2014/main" id="{93A3D4BE-AF25-4F9A-9C29-1145CCE24A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2" y="1230651"/>
            <a:ext cx="10208658" cy="353107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ctrTitle"/>
          </p:nvPr>
        </p:nvSpPr>
        <p:spPr>
          <a:xfrm>
            <a:off x="1870997" y="1607809"/>
            <a:ext cx="9236026" cy="2876680"/>
          </a:xfrm>
        </p:spPr>
        <p:txBody>
          <a:bodyPr anchor="b">
            <a:normAutofit/>
          </a:bodyPr>
          <a:lstStyle/>
          <a:p>
            <a:r>
              <a:rPr lang="en-US" sz="4600" dirty="0">
                <a:solidFill>
                  <a:srgbClr val="FFFFFF"/>
                </a:solidFill>
                <a:latin typeface="Comic Sans MS" panose="030F0702030302020204" pitchFamily="66" charset="0"/>
                <a:cs typeface="Courier New" panose="02070309020205020404" pitchFamily="49" charset="0"/>
              </a:rPr>
              <a:t>Chapter 4</a:t>
            </a:r>
            <a:br>
              <a:rPr lang="en-US" sz="4600" dirty="0">
                <a:solidFill>
                  <a:srgbClr val="FFFFFF"/>
                </a:solidFill>
                <a:latin typeface="Comic Sans MS" panose="030F0702030302020204" pitchFamily="66" charset="0"/>
                <a:cs typeface="Courier New" panose="02070309020205020404" pitchFamily="49" charset="0"/>
              </a:rPr>
            </a:br>
            <a:r>
              <a:rPr lang="en-US" sz="4600" dirty="0">
                <a:solidFill>
                  <a:srgbClr val="FFFFFF"/>
                </a:solidFill>
                <a:latin typeface="Comic Sans MS" panose="030F0702030302020204" pitchFamily="66" charset="0"/>
                <a:cs typeface="Courier New" panose="02070309020205020404" pitchFamily="49" charset="0"/>
              </a:rPr>
              <a:t>Five Dimensional of Information Resource Management </a:t>
            </a:r>
          </a:p>
        </p:txBody>
      </p:sp>
      <p:sp>
        <p:nvSpPr>
          <p:cNvPr id="3" name="Subtitle 2"/>
          <p:cNvSpPr>
            <a:spLocks noGrp="1"/>
          </p:cNvSpPr>
          <p:nvPr>
            <p:ph type="subTitle" idx="1"/>
          </p:nvPr>
        </p:nvSpPr>
        <p:spPr>
          <a:xfrm>
            <a:off x="1987499" y="4810308"/>
            <a:ext cx="9003022" cy="1076551"/>
          </a:xfrm>
        </p:spPr>
        <p:txBody>
          <a:bodyPr>
            <a:normAutofit/>
          </a:bodyPr>
          <a:lstStyle/>
          <a:p>
            <a:pPr algn="l"/>
            <a:r>
              <a:rPr lang="en-US" dirty="0"/>
              <a:t>Lecturer: Dr. Gakwaya </a:t>
            </a:r>
            <a:r>
              <a:rPr lang="en-US" dirty="0" err="1"/>
              <a:t>Nkundimana</a:t>
            </a:r>
            <a:r>
              <a:rPr lang="en-US" dirty="0"/>
              <a:t> Joel</a:t>
            </a:r>
          </a:p>
        </p:txBody>
      </p:sp>
    </p:spTree>
    <p:extLst>
      <p:ext uri="{BB962C8B-B14F-4D97-AF65-F5344CB8AC3E}">
        <p14:creationId xmlns:p14="http://schemas.microsoft.com/office/powerpoint/2010/main" val="835754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E8EBB458-0ADA-7B4A-ACF8-B5D9B0C0CEB1}"/>
              </a:ext>
            </a:extLst>
          </p:cNvPr>
          <p:cNvSpPr>
            <a:spLocks noGrp="1"/>
          </p:cNvSpPr>
          <p:nvPr>
            <p:ph type="title"/>
          </p:nvPr>
        </p:nvSpPr>
        <p:spPr>
          <a:xfrm>
            <a:off x="958506" y="800392"/>
            <a:ext cx="10264697" cy="1212102"/>
          </a:xfrm>
        </p:spPr>
        <p:txBody>
          <a:bodyPr>
            <a:normAutofit/>
          </a:bodyPr>
          <a:lstStyle/>
          <a:p>
            <a:r>
              <a:rPr lang="en-US" sz="4000" dirty="0">
                <a:solidFill>
                  <a:srgbClr val="FFFFFF"/>
                </a:solidFill>
              </a:rPr>
              <a:t>Objective </a:t>
            </a:r>
          </a:p>
        </p:txBody>
      </p:sp>
      <p:sp>
        <p:nvSpPr>
          <p:cNvPr id="3" name="Content Placeholder 2">
            <a:extLst>
              <a:ext uri="{FF2B5EF4-FFF2-40B4-BE49-F238E27FC236}">
                <a16:creationId xmlns:a16="http://schemas.microsoft.com/office/drawing/2014/main" id="{BFFA5B0C-B014-A346-B01C-7ABDEB5AD6EB}"/>
              </a:ext>
            </a:extLst>
          </p:cNvPr>
          <p:cNvSpPr>
            <a:spLocks noGrp="1"/>
          </p:cNvSpPr>
          <p:nvPr>
            <p:ph idx="1"/>
          </p:nvPr>
        </p:nvSpPr>
        <p:spPr>
          <a:xfrm>
            <a:off x="1367624" y="2490436"/>
            <a:ext cx="9708995" cy="3567173"/>
          </a:xfrm>
        </p:spPr>
        <p:txBody>
          <a:bodyPr anchor="ctr">
            <a:normAutofit/>
          </a:bodyPr>
          <a:lstStyle/>
          <a:p>
            <a:r>
              <a:rPr lang="en-US" sz="2400" dirty="0"/>
              <a:t>You  will be able to emphasize the information resource management</a:t>
            </a:r>
          </a:p>
          <a:p>
            <a:r>
              <a:rPr lang="en-US" sz="2400" dirty="0"/>
              <a:t>You will be able to know the dimension of IRM</a:t>
            </a:r>
          </a:p>
          <a:p>
            <a:r>
              <a:rPr lang="en-US" sz="2400" dirty="0"/>
              <a:t>What are the components of IRM</a:t>
            </a:r>
          </a:p>
          <a:p>
            <a:r>
              <a:rPr lang="en-US" sz="2400" dirty="0"/>
              <a:t>How do dimension of IRM contribute to an understanding of Information system</a:t>
            </a:r>
          </a:p>
          <a:p>
            <a:endParaRPr lang="en-US" sz="2400" dirty="0"/>
          </a:p>
        </p:txBody>
      </p:sp>
    </p:spTree>
    <p:extLst>
      <p:ext uri="{BB962C8B-B14F-4D97-AF65-F5344CB8AC3E}">
        <p14:creationId xmlns:p14="http://schemas.microsoft.com/office/powerpoint/2010/main" val="1348426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p:cNvSpPr>
            <a:spLocks noGrp="1"/>
          </p:cNvSpPr>
          <p:nvPr>
            <p:ph idx="1"/>
          </p:nvPr>
        </p:nvSpPr>
        <p:spPr>
          <a:xfrm>
            <a:off x="1367624" y="2490436"/>
            <a:ext cx="9708995" cy="3567173"/>
          </a:xfrm>
        </p:spPr>
        <p:txBody>
          <a:bodyPr anchor="ctr">
            <a:normAutofit/>
          </a:bodyPr>
          <a:lstStyle/>
          <a:p>
            <a:pPr lvl="1"/>
            <a:r>
              <a:rPr lang="en-US" dirty="0">
                <a:latin typeface="Comic Sans MS" panose="030F0702030302020204" pitchFamily="66" charset="0"/>
              </a:rPr>
              <a:t>Business Dictionary defines Information Resource Management (IRM) as "techniques of managing information as a shared organizational resource." IRM includes</a:t>
            </a:r>
            <a:endParaRPr lang="en-US">
              <a:latin typeface="Comic Sans MS" panose="030F0702030302020204" pitchFamily="66" charset="0"/>
            </a:endParaRPr>
          </a:p>
          <a:p>
            <a:pPr marL="457200" lvl="1" indent="0">
              <a:buNone/>
            </a:pPr>
            <a:r>
              <a:rPr lang="en-US" dirty="0">
                <a:latin typeface="Comic Sans MS" panose="030F0702030302020204" pitchFamily="66" charset="0"/>
              </a:rPr>
              <a:t>	(1) identification of information sources,</a:t>
            </a:r>
            <a:endParaRPr lang="en-US">
              <a:latin typeface="Comic Sans MS" panose="030F0702030302020204" pitchFamily="66" charset="0"/>
            </a:endParaRPr>
          </a:p>
          <a:p>
            <a:pPr marL="457200" lvl="1" indent="0">
              <a:buNone/>
            </a:pPr>
            <a:r>
              <a:rPr lang="en-US" dirty="0">
                <a:latin typeface="Comic Sans MS" panose="030F0702030302020204" pitchFamily="66" charset="0"/>
              </a:rPr>
              <a:t>	(2) type and value of information they provide, and</a:t>
            </a:r>
            <a:endParaRPr lang="en-US">
              <a:latin typeface="Comic Sans MS" panose="030F0702030302020204" pitchFamily="66" charset="0"/>
            </a:endParaRPr>
          </a:p>
          <a:p>
            <a:pPr marL="457200" lvl="1" indent="0">
              <a:buNone/>
            </a:pPr>
            <a:r>
              <a:rPr lang="en-US" dirty="0">
                <a:latin typeface="Comic Sans MS" panose="030F0702030302020204" pitchFamily="66" charset="0"/>
              </a:rPr>
              <a:t>	(3) ways of classification, valuation, processing, and storage of that information.</a:t>
            </a:r>
            <a:endParaRPr lang="en-US">
              <a:latin typeface="Comic Sans MS" panose="030F0702030302020204" pitchFamily="66" charset="0"/>
            </a:endParaRPr>
          </a:p>
        </p:txBody>
      </p:sp>
    </p:spTree>
    <p:extLst>
      <p:ext uri="{BB962C8B-B14F-4D97-AF65-F5344CB8AC3E}">
        <p14:creationId xmlns:p14="http://schemas.microsoft.com/office/powerpoint/2010/main" val="1363022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US" sz="4000" dirty="0">
                <a:solidFill>
                  <a:srgbClr val="FFFFFF"/>
                </a:solidFill>
              </a:rPr>
              <a:t>Essential characteristic of IRM</a:t>
            </a:r>
          </a:p>
        </p:txBody>
      </p:sp>
      <p:sp>
        <p:nvSpPr>
          <p:cNvPr id="3" name="Content Placeholder 2"/>
          <p:cNvSpPr>
            <a:spLocks noGrp="1"/>
          </p:cNvSpPr>
          <p:nvPr>
            <p:ph idx="1"/>
          </p:nvPr>
        </p:nvSpPr>
        <p:spPr>
          <a:xfrm>
            <a:off x="1367624" y="2490436"/>
            <a:ext cx="9708995" cy="3567173"/>
          </a:xfrm>
        </p:spPr>
        <p:txBody>
          <a:bodyPr anchor="ctr">
            <a:normAutofit/>
          </a:bodyPr>
          <a:lstStyle/>
          <a:p>
            <a:r>
              <a:rPr lang="en-US" sz="2400">
                <a:latin typeface="Comic Sans MS" panose="030F0702030302020204" pitchFamily="66" charset="0"/>
              </a:rPr>
              <a:t>One of the most essential characteristics of information resources management is that it is a framework that aims to bring together various information experts and functions under one roof.</a:t>
            </a:r>
          </a:p>
        </p:txBody>
      </p:sp>
    </p:spTree>
    <p:extLst>
      <p:ext uri="{BB962C8B-B14F-4D97-AF65-F5344CB8AC3E}">
        <p14:creationId xmlns:p14="http://schemas.microsoft.com/office/powerpoint/2010/main" val="3492892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US" sz="4000" b="1">
                <a:solidFill>
                  <a:srgbClr val="FFFFFF"/>
                </a:solidFill>
              </a:rPr>
              <a:t>Business Benefits of Information Management</a:t>
            </a:r>
          </a:p>
        </p:txBody>
      </p:sp>
      <p:sp>
        <p:nvSpPr>
          <p:cNvPr id="3" name="Content Placeholder 2"/>
          <p:cNvSpPr>
            <a:spLocks noGrp="1"/>
          </p:cNvSpPr>
          <p:nvPr>
            <p:ph idx="1"/>
          </p:nvPr>
        </p:nvSpPr>
        <p:spPr>
          <a:xfrm>
            <a:off x="1367624" y="2490436"/>
            <a:ext cx="9708995" cy="3567173"/>
          </a:xfrm>
        </p:spPr>
        <p:txBody>
          <a:bodyPr anchor="ctr">
            <a:normAutofit/>
          </a:bodyPr>
          <a:lstStyle/>
          <a:p>
            <a:r>
              <a:rPr lang="en-US" sz="2400" dirty="0">
                <a:latin typeface="Comic Sans MS" panose="030F0702030302020204" pitchFamily="66" charset="0"/>
              </a:rPr>
              <a:t>Improves Decision Quality</a:t>
            </a:r>
          </a:p>
          <a:p>
            <a:r>
              <a:rPr lang="en-US" sz="2400" dirty="0">
                <a:latin typeface="Comic Sans MS" panose="030F0702030302020204" pitchFamily="66" charset="0"/>
              </a:rPr>
              <a:t>Improve the accuracy and reliability of management predictions</a:t>
            </a:r>
          </a:p>
          <a:p>
            <a:r>
              <a:rPr lang="en-US" sz="2400" dirty="0">
                <a:latin typeface="Comic Sans MS" panose="030F0702030302020204" pitchFamily="66" charset="0"/>
              </a:rPr>
              <a:t>Reduce the risk of noncompliance</a:t>
            </a:r>
          </a:p>
          <a:p>
            <a:r>
              <a:rPr lang="en-US" sz="2400" dirty="0">
                <a:latin typeface="Comic Sans MS" panose="030F0702030302020204" pitchFamily="66" charset="0"/>
              </a:rPr>
              <a:t>Reduce the time and cost</a:t>
            </a:r>
          </a:p>
        </p:txBody>
      </p:sp>
    </p:spTree>
    <p:extLst>
      <p:ext uri="{BB962C8B-B14F-4D97-AF65-F5344CB8AC3E}">
        <p14:creationId xmlns:p14="http://schemas.microsoft.com/office/powerpoint/2010/main" val="2473867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D2FD14-E698-C74B-B60A-20B938F770C3}"/>
              </a:ext>
            </a:extLst>
          </p:cNvPr>
          <p:cNvSpPr>
            <a:spLocks noGrp="1"/>
          </p:cNvSpPr>
          <p:nvPr>
            <p:ph type="title"/>
          </p:nvPr>
        </p:nvSpPr>
        <p:spPr>
          <a:xfrm>
            <a:off x="838200" y="365125"/>
            <a:ext cx="10515600" cy="1325563"/>
          </a:xfrm>
        </p:spPr>
        <p:txBody>
          <a:bodyPr>
            <a:normAutofit/>
          </a:bodyPr>
          <a:lstStyle/>
          <a:p>
            <a:r>
              <a:rPr lang="en-US" sz="4300">
                <a:solidFill>
                  <a:srgbClr val="FFFFFF"/>
                </a:solidFill>
              </a:rPr>
              <a:t>Business Benefit of IRM: improve decision quality</a:t>
            </a:r>
          </a:p>
        </p:txBody>
      </p:sp>
      <p:graphicFrame>
        <p:nvGraphicFramePr>
          <p:cNvPr id="5" name="Content Placeholder 2">
            <a:extLst>
              <a:ext uri="{FF2B5EF4-FFF2-40B4-BE49-F238E27FC236}">
                <a16:creationId xmlns:a16="http://schemas.microsoft.com/office/drawing/2014/main" id="{0C37A39F-E44A-136A-2EB6-F24046B56F6E}"/>
              </a:ext>
            </a:extLst>
          </p:cNvPr>
          <p:cNvGraphicFramePr>
            <a:graphicFrameLocks noGrp="1"/>
          </p:cNvGraphicFramePr>
          <p:nvPr>
            <p:ph idx="1"/>
            <p:extLst>
              <p:ext uri="{D42A27DB-BD31-4B8C-83A1-F6EECF244321}">
                <p14:modId xmlns:p14="http://schemas.microsoft.com/office/powerpoint/2010/main" val="2287275963"/>
              </p:ext>
            </p:extLst>
          </p:nvPr>
        </p:nvGraphicFramePr>
        <p:xfrm>
          <a:off x="838200" y="2438400"/>
          <a:ext cx="10515600" cy="3738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6715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A578B08-5580-5945-B10C-FA9A28F5A2B9}"/>
              </a:ext>
            </a:extLst>
          </p:cNvPr>
          <p:cNvSpPr>
            <a:spLocks noGrp="1"/>
          </p:cNvSpPr>
          <p:nvPr>
            <p:ph type="title"/>
          </p:nvPr>
        </p:nvSpPr>
        <p:spPr>
          <a:xfrm>
            <a:off x="1383564" y="348865"/>
            <a:ext cx="9718111" cy="1576446"/>
          </a:xfrm>
        </p:spPr>
        <p:txBody>
          <a:bodyPr anchor="ctr">
            <a:normAutofit/>
          </a:bodyPr>
          <a:lstStyle/>
          <a:p>
            <a:r>
              <a:rPr lang="en-US" sz="4000">
                <a:solidFill>
                  <a:srgbClr val="FFFFFF"/>
                </a:solidFill>
              </a:rPr>
              <a:t>Business Benefit of IRM :Reduce risk of noncompliance </a:t>
            </a:r>
          </a:p>
        </p:txBody>
      </p:sp>
      <p:graphicFrame>
        <p:nvGraphicFramePr>
          <p:cNvPr id="5" name="Content Placeholder 2">
            <a:extLst>
              <a:ext uri="{FF2B5EF4-FFF2-40B4-BE49-F238E27FC236}">
                <a16:creationId xmlns:a16="http://schemas.microsoft.com/office/drawing/2014/main" id="{4218485E-5DED-B5EB-CED0-22D9DAC38E7D}"/>
              </a:ext>
            </a:extLst>
          </p:cNvPr>
          <p:cNvGraphicFramePr>
            <a:graphicFrameLocks noGrp="1"/>
          </p:cNvGraphicFramePr>
          <p:nvPr>
            <p:ph idx="1"/>
            <p:extLst>
              <p:ext uri="{D42A27DB-BD31-4B8C-83A1-F6EECF244321}">
                <p14:modId xmlns:p14="http://schemas.microsoft.com/office/powerpoint/2010/main" val="2061640046"/>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477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C100E5-1E7D-994B-BFE6-A8AB7FC6FCF6}"/>
              </a:ext>
            </a:extLst>
          </p:cNvPr>
          <p:cNvSpPr>
            <a:spLocks noGrp="1"/>
          </p:cNvSpPr>
          <p:nvPr>
            <p:ph type="title"/>
          </p:nvPr>
        </p:nvSpPr>
        <p:spPr>
          <a:xfrm>
            <a:off x="1383564" y="348865"/>
            <a:ext cx="9718111" cy="1576446"/>
          </a:xfrm>
        </p:spPr>
        <p:txBody>
          <a:bodyPr anchor="ctr">
            <a:normAutofit/>
          </a:bodyPr>
          <a:lstStyle/>
          <a:p>
            <a:r>
              <a:rPr lang="en-US" sz="3400">
                <a:solidFill>
                  <a:srgbClr val="FFFFFF"/>
                </a:solidFill>
              </a:rPr>
              <a:t>Business Benefit of IRM :</a:t>
            </a:r>
            <a:r>
              <a:rPr lang="en-US" sz="3400">
                <a:solidFill>
                  <a:srgbClr val="FFFFFF"/>
                </a:solidFill>
                <a:latin typeface="Comic Sans MS" panose="030F0702030302020204" pitchFamily="66" charset="0"/>
              </a:rPr>
              <a:t>Reduce the time and cost</a:t>
            </a:r>
            <a:br>
              <a:rPr lang="en-US" sz="3400">
                <a:solidFill>
                  <a:srgbClr val="FFFFFF"/>
                </a:solidFill>
                <a:latin typeface="Comic Sans MS" panose="030F0702030302020204" pitchFamily="66" charset="0"/>
              </a:rPr>
            </a:br>
            <a:endParaRPr lang="en-US" sz="3400">
              <a:solidFill>
                <a:srgbClr val="FFFFFF"/>
              </a:solidFill>
            </a:endParaRPr>
          </a:p>
        </p:txBody>
      </p:sp>
      <p:graphicFrame>
        <p:nvGraphicFramePr>
          <p:cNvPr id="5" name="Content Placeholder 2">
            <a:extLst>
              <a:ext uri="{FF2B5EF4-FFF2-40B4-BE49-F238E27FC236}">
                <a16:creationId xmlns:a16="http://schemas.microsoft.com/office/drawing/2014/main" id="{1F94C878-9D5D-C6BB-91EA-AEA701941EB9}"/>
              </a:ext>
            </a:extLst>
          </p:cNvPr>
          <p:cNvGraphicFramePr>
            <a:graphicFrameLocks noGrp="1"/>
          </p:cNvGraphicFramePr>
          <p:nvPr>
            <p:ph idx="1"/>
            <p:extLst>
              <p:ext uri="{D42A27DB-BD31-4B8C-83A1-F6EECF244321}">
                <p14:modId xmlns:p14="http://schemas.microsoft.com/office/powerpoint/2010/main" val="1147717854"/>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8955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89542"/>
          </a:xfrm>
        </p:spPr>
        <p:txBody>
          <a:bodyPr/>
          <a:lstStyle/>
          <a:p>
            <a:pPr algn="ctr"/>
            <a:r>
              <a:rPr lang="en-US" dirty="0">
                <a:latin typeface="Comic Sans MS" panose="030F0702030302020204" pitchFamily="66" charset="0"/>
              </a:rPr>
              <a:t>Five Dimensions of IRM</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91082934"/>
              </p:ext>
            </p:extLst>
          </p:nvPr>
        </p:nvGraphicFramePr>
        <p:xfrm>
          <a:off x="838200" y="1126243"/>
          <a:ext cx="10515600" cy="44862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0499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E46DE2C-DCA3-EF47-B548-CA653E579BF0}"/>
              </a:ext>
            </a:extLst>
          </p:cNvPr>
          <p:cNvSpPr>
            <a:spLocks noGrp="1"/>
          </p:cNvSpPr>
          <p:nvPr>
            <p:ph type="title"/>
          </p:nvPr>
        </p:nvSpPr>
        <p:spPr>
          <a:xfrm>
            <a:off x="1314824" y="735106"/>
            <a:ext cx="10053763" cy="2928470"/>
          </a:xfrm>
        </p:spPr>
        <p:txBody>
          <a:bodyPr vert="horz" lIns="91440" tIns="45720" rIns="91440" bIns="45720" rtlCol="0" anchor="b">
            <a:normAutofit/>
          </a:bodyPr>
          <a:lstStyle/>
          <a:p>
            <a:r>
              <a:rPr lang="en-US" sz="4800" kern="1200" dirty="0">
                <a:solidFill>
                  <a:srgbClr val="FFFFFF"/>
                </a:solidFill>
                <a:latin typeface="+mj-lt"/>
                <a:ea typeface="+mj-ea"/>
                <a:cs typeface="+mj-cs"/>
              </a:rPr>
              <a:t>1. People as dimensional </a:t>
            </a:r>
          </a:p>
        </p:txBody>
      </p:sp>
    </p:spTree>
    <p:extLst>
      <p:ext uri="{BB962C8B-B14F-4D97-AF65-F5344CB8AC3E}">
        <p14:creationId xmlns:p14="http://schemas.microsoft.com/office/powerpoint/2010/main" val="341307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F1635-7E7F-9A49-8650-2F56C579153A}"/>
              </a:ext>
            </a:extLst>
          </p:cNvPr>
          <p:cNvSpPr>
            <a:spLocks noGrp="1"/>
          </p:cNvSpPr>
          <p:nvPr>
            <p:ph type="title"/>
          </p:nvPr>
        </p:nvSpPr>
        <p:spPr/>
        <p:txBody>
          <a:bodyPr/>
          <a:lstStyle/>
          <a:p>
            <a:r>
              <a:rPr lang="en-US" dirty="0"/>
              <a:t>People as dimensional </a:t>
            </a:r>
          </a:p>
        </p:txBody>
      </p:sp>
      <p:graphicFrame>
        <p:nvGraphicFramePr>
          <p:cNvPr id="4" name="Content Placeholder 3">
            <a:extLst>
              <a:ext uri="{FF2B5EF4-FFF2-40B4-BE49-F238E27FC236}">
                <a16:creationId xmlns:a16="http://schemas.microsoft.com/office/drawing/2014/main" id="{0FFDB602-0767-4C41-A5D8-9470F1C03960}"/>
              </a:ext>
            </a:extLst>
          </p:cNvPr>
          <p:cNvGraphicFramePr>
            <a:graphicFrameLocks noGrp="1"/>
          </p:cNvGraphicFramePr>
          <p:nvPr>
            <p:ph idx="1"/>
            <p:extLst>
              <p:ext uri="{D42A27DB-BD31-4B8C-83A1-F6EECF244321}">
                <p14:modId xmlns:p14="http://schemas.microsoft.com/office/powerpoint/2010/main" val="218011395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4638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E46DE2C-DCA3-EF47-B548-CA653E579BF0}"/>
              </a:ext>
            </a:extLst>
          </p:cNvPr>
          <p:cNvSpPr>
            <a:spLocks noGrp="1"/>
          </p:cNvSpPr>
          <p:nvPr>
            <p:ph type="title"/>
          </p:nvPr>
        </p:nvSpPr>
        <p:spPr>
          <a:xfrm>
            <a:off x="1314824" y="735106"/>
            <a:ext cx="10053763" cy="2928470"/>
          </a:xfrm>
        </p:spPr>
        <p:txBody>
          <a:bodyPr vert="horz" lIns="91440" tIns="45720" rIns="91440" bIns="45720" rtlCol="0" anchor="b">
            <a:normAutofit/>
          </a:bodyPr>
          <a:lstStyle/>
          <a:p>
            <a:r>
              <a:rPr lang="en-US" sz="4800" kern="1200">
                <a:solidFill>
                  <a:srgbClr val="FFFFFF"/>
                </a:solidFill>
                <a:latin typeface="+mj-lt"/>
                <a:ea typeface="+mj-ea"/>
                <a:cs typeface="+mj-cs"/>
              </a:rPr>
              <a:t>2. Data and information </a:t>
            </a:r>
            <a:endParaRPr lang="en-US" sz="4800" kern="1200" dirty="0">
              <a:solidFill>
                <a:srgbClr val="FFFFFF"/>
              </a:solidFill>
              <a:latin typeface="+mj-lt"/>
              <a:ea typeface="+mj-ea"/>
              <a:cs typeface="+mj-cs"/>
            </a:endParaRPr>
          </a:p>
        </p:txBody>
      </p:sp>
    </p:spTree>
    <p:extLst>
      <p:ext uri="{BB962C8B-B14F-4D97-AF65-F5344CB8AC3E}">
        <p14:creationId xmlns:p14="http://schemas.microsoft.com/office/powerpoint/2010/main" val="38894103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F57F2-EB3E-5C46-9F2A-E76FE3F5FC95}"/>
              </a:ext>
            </a:extLst>
          </p:cNvPr>
          <p:cNvSpPr>
            <a:spLocks noGrp="1"/>
          </p:cNvSpPr>
          <p:nvPr>
            <p:ph type="title"/>
          </p:nvPr>
        </p:nvSpPr>
        <p:spPr>
          <a:xfrm>
            <a:off x="804672" y="640080"/>
            <a:ext cx="3282696" cy="5257800"/>
          </a:xfrm>
        </p:spPr>
        <p:txBody>
          <a:bodyPr>
            <a:normAutofit/>
          </a:bodyPr>
          <a:lstStyle/>
          <a:p>
            <a:r>
              <a:rPr lang="en-US">
                <a:solidFill>
                  <a:schemeClr val="bg1"/>
                </a:solidFill>
              </a:rPr>
              <a:t>Answer the following</a:t>
            </a:r>
          </a:p>
        </p:txBody>
      </p:sp>
      <p:sp>
        <p:nvSpPr>
          <p:cNvPr id="3" name="Content Placeholder 2">
            <a:extLst>
              <a:ext uri="{FF2B5EF4-FFF2-40B4-BE49-F238E27FC236}">
                <a16:creationId xmlns:a16="http://schemas.microsoft.com/office/drawing/2014/main" id="{BDFBFA5D-5C3A-A840-BE79-9B45DE0D1551}"/>
              </a:ext>
            </a:extLst>
          </p:cNvPr>
          <p:cNvSpPr>
            <a:spLocks noGrp="1"/>
          </p:cNvSpPr>
          <p:nvPr>
            <p:ph idx="1"/>
          </p:nvPr>
        </p:nvSpPr>
        <p:spPr>
          <a:xfrm>
            <a:off x="5358384" y="640081"/>
            <a:ext cx="6024654" cy="5257800"/>
          </a:xfrm>
        </p:spPr>
        <p:txBody>
          <a:bodyPr anchor="ctr">
            <a:normAutofit/>
          </a:bodyPr>
          <a:lstStyle/>
          <a:p>
            <a:pPr marL="0" indent="0">
              <a:buNone/>
            </a:pPr>
            <a:r>
              <a:rPr lang="en-IN" sz="2400"/>
              <a:t>1. Data and information are essentially the same thing</a:t>
            </a:r>
          </a:p>
          <a:p>
            <a:pPr lvl="1"/>
            <a:r>
              <a:rPr lang="en-IN" dirty="0"/>
              <a:t>True</a:t>
            </a:r>
          </a:p>
          <a:p>
            <a:pPr lvl="1"/>
            <a:r>
              <a:rPr lang="en-IN" dirty="0"/>
              <a:t>False</a:t>
            </a:r>
          </a:p>
          <a:p>
            <a:endParaRPr lang="en-IN" sz="2400"/>
          </a:p>
        </p:txBody>
      </p:sp>
    </p:spTree>
    <p:extLst>
      <p:ext uri="{BB962C8B-B14F-4D97-AF65-F5344CB8AC3E}">
        <p14:creationId xmlns:p14="http://schemas.microsoft.com/office/powerpoint/2010/main" val="17260895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3A4F6-811F-A841-8181-6BF431A36015}"/>
              </a:ext>
            </a:extLst>
          </p:cNvPr>
          <p:cNvSpPr>
            <a:spLocks noGrp="1"/>
          </p:cNvSpPr>
          <p:nvPr>
            <p:ph type="title"/>
          </p:nvPr>
        </p:nvSpPr>
        <p:spPr>
          <a:xfrm>
            <a:off x="4965430" y="629268"/>
            <a:ext cx="6586491" cy="1286160"/>
          </a:xfrm>
        </p:spPr>
        <p:txBody>
          <a:bodyPr anchor="b">
            <a:normAutofit/>
          </a:bodyPr>
          <a:lstStyle/>
          <a:p>
            <a:r>
              <a:rPr lang="en-IN" sz="2800" dirty="0"/>
              <a:t>2. Numbers, pictures, or words without context are known as?</a:t>
            </a:r>
            <a:br>
              <a:rPr lang="en-IN" sz="2800" dirty="0"/>
            </a:br>
            <a:endParaRPr lang="en-US" sz="2800" dirty="0"/>
          </a:p>
        </p:txBody>
      </p:sp>
      <p:sp>
        <p:nvSpPr>
          <p:cNvPr id="3" name="Content Placeholder 2">
            <a:extLst>
              <a:ext uri="{FF2B5EF4-FFF2-40B4-BE49-F238E27FC236}">
                <a16:creationId xmlns:a16="http://schemas.microsoft.com/office/drawing/2014/main" id="{19D48B73-0D3F-3045-9079-3B07DFB06A55}"/>
              </a:ext>
            </a:extLst>
          </p:cNvPr>
          <p:cNvSpPr>
            <a:spLocks noGrp="1"/>
          </p:cNvSpPr>
          <p:nvPr>
            <p:ph idx="1"/>
          </p:nvPr>
        </p:nvSpPr>
        <p:spPr>
          <a:xfrm>
            <a:off x="4965431" y="2438400"/>
            <a:ext cx="6586489" cy="3785419"/>
          </a:xfrm>
        </p:spPr>
        <p:txBody>
          <a:bodyPr>
            <a:normAutofit/>
          </a:bodyPr>
          <a:lstStyle/>
          <a:p>
            <a:pPr marL="914400" lvl="1" indent="-457200">
              <a:buFont typeface="+mj-lt"/>
              <a:buAutoNum type="alphaLcPeriod"/>
            </a:pPr>
            <a:r>
              <a:rPr lang="en-IN" sz="2000"/>
              <a:t>Data</a:t>
            </a:r>
          </a:p>
          <a:p>
            <a:pPr marL="914400" lvl="1" indent="-457200">
              <a:buFont typeface="+mj-lt"/>
              <a:buAutoNum type="alphaLcPeriod"/>
            </a:pPr>
            <a:r>
              <a:rPr lang="en-IN" sz="2000"/>
              <a:t>Information</a:t>
            </a:r>
          </a:p>
          <a:p>
            <a:pPr marL="914400" lvl="1" indent="-457200">
              <a:buFont typeface="+mj-lt"/>
              <a:buAutoNum type="alphaLcPeriod"/>
            </a:pPr>
            <a:r>
              <a:rPr lang="en-IN" sz="2000"/>
              <a:t>Knowledge</a:t>
            </a:r>
          </a:p>
          <a:p>
            <a:pPr marL="914400" lvl="1" indent="-457200">
              <a:buFont typeface="+mj-lt"/>
              <a:buAutoNum type="alphaLcPeriod"/>
            </a:pPr>
            <a:r>
              <a:rPr lang="en-IN" sz="2000"/>
              <a:t>Communication</a:t>
            </a:r>
          </a:p>
          <a:p>
            <a:endParaRPr lang="en-US" sz="2000"/>
          </a:p>
        </p:txBody>
      </p:sp>
      <p:pic>
        <p:nvPicPr>
          <p:cNvPr id="5" name="Picture 4" descr="Programming data on computer monitor">
            <a:extLst>
              <a:ext uri="{FF2B5EF4-FFF2-40B4-BE49-F238E27FC236}">
                <a16:creationId xmlns:a16="http://schemas.microsoft.com/office/drawing/2014/main" id="{BDDDCA89-D85F-497C-28EB-EF1335C4E8DF}"/>
              </a:ext>
            </a:extLst>
          </p:cNvPr>
          <p:cNvPicPr>
            <a:picLocks noChangeAspect="1"/>
          </p:cNvPicPr>
          <p:nvPr/>
        </p:nvPicPr>
        <p:blipFill rotWithShape="1">
          <a:blip r:embed="rId2"/>
          <a:srcRect l="32413" r="22468" b="-1"/>
          <a:stretch/>
        </p:blipFill>
        <p:spPr>
          <a:xfrm>
            <a:off x="20" y="10"/>
            <a:ext cx="4635571" cy="6857990"/>
          </a:xfrm>
          <a:prstGeom prst="rect">
            <a:avLst/>
          </a:prstGeom>
          <a:effectLst/>
        </p:spPr>
      </p:pic>
    </p:spTree>
    <p:extLst>
      <p:ext uri="{BB962C8B-B14F-4D97-AF65-F5344CB8AC3E}">
        <p14:creationId xmlns:p14="http://schemas.microsoft.com/office/powerpoint/2010/main" val="2520676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742FA-7432-D141-B550-800D70C249EA}"/>
              </a:ext>
            </a:extLst>
          </p:cNvPr>
          <p:cNvSpPr>
            <a:spLocks noGrp="1"/>
          </p:cNvSpPr>
          <p:nvPr>
            <p:ph type="title"/>
          </p:nvPr>
        </p:nvSpPr>
        <p:spPr>
          <a:xfrm>
            <a:off x="1137036" y="548640"/>
            <a:ext cx="9543405" cy="1188720"/>
          </a:xfrm>
        </p:spPr>
        <p:txBody>
          <a:bodyPr>
            <a:normAutofit/>
          </a:bodyPr>
          <a:lstStyle/>
          <a:p>
            <a:endParaRPr lang="en-US">
              <a:solidFill>
                <a:schemeClr val="tx1">
                  <a:lumMod val="85000"/>
                  <a:lumOff val="15000"/>
                </a:schemeClr>
              </a:solidFill>
            </a:endParaRPr>
          </a:p>
        </p:txBody>
      </p:sp>
      <p:sp>
        <p:nvSpPr>
          <p:cNvPr id="3" name="Content Placeholder 2">
            <a:extLst>
              <a:ext uri="{FF2B5EF4-FFF2-40B4-BE49-F238E27FC236}">
                <a16:creationId xmlns:a16="http://schemas.microsoft.com/office/drawing/2014/main" id="{756E86A8-1F77-B045-BE00-19E0A05423E4}"/>
              </a:ext>
            </a:extLst>
          </p:cNvPr>
          <p:cNvSpPr>
            <a:spLocks noGrp="1"/>
          </p:cNvSpPr>
          <p:nvPr>
            <p:ph idx="1"/>
          </p:nvPr>
        </p:nvSpPr>
        <p:spPr>
          <a:xfrm>
            <a:off x="1957987" y="2431765"/>
            <a:ext cx="8276026" cy="3320031"/>
          </a:xfrm>
        </p:spPr>
        <p:txBody>
          <a:bodyPr anchor="ctr">
            <a:normAutofit/>
          </a:bodyPr>
          <a:lstStyle/>
          <a:p>
            <a:pPr marL="0" indent="0">
              <a:buNone/>
            </a:pPr>
            <a:r>
              <a:rPr lang="en-US" sz="2000">
                <a:solidFill>
                  <a:schemeClr val="tx1">
                    <a:lumMod val="85000"/>
                    <a:lumOff val="15000"/>
                  </a:schemeClr>
                </a:solidFill>
              </a:rPr>
              <a:t>3. </a:t>
            </a:r>
            <a:r>
              <a:rPr lang="en-IN" sz="2000">
                <a:solidFill>
                  <a:schemeClr val="tx1">
                    <a:lumMod val="85000"/>
                    <a:lumOff val="15000"/>
                  </a:schemeClr>
                </a:solidFill>
              </a:rPr>
              <a:t>A collection of words, numbers, or pictures which have meaning is known as?</a:t>
            </a:r>
          </a:p>
          <a:p>
            <a:pPr marL="914400" lvl="1" indent="-457200">
              <a:buFont typeface="+mj-lt"/>
              <a:buAutoNum type="alphaLcPeriod"/>
            </a:pPr>
            <a:r>
              <a:rPr lang="en-IN" sz="2000">
                <a:solidFill>
                  <a:schemeClr val="tx1">
                    <a:lumMod val="85000"/>
                    <a:lumOff val="15000"/>
                  </a:schemeClr>
                </a:solidFill>
              </a:rPr>
              <a:t>Data</a:t>
            </a:r>
          </a:p>
          <a:p>
            <a:pPr marL="914400" lvl="1" indent="-457200">
              <a:buFont typeface="+mj-lt"/>
              <a:buAutoNum type="alphaLcPeriod"/>
            </a:pPr>
            <a:r>
              <a:rPr lang="en-IN" sz="2000">
                <a:solidFill>
                  <a:schemeClr val="tx1">
                    <a:lumMod val="85000"/>
                    <a:lumOff val="15000"/>
                  </a:schemeClr>
                </a:solidFill>
              </a:rPr>
              <a:t>Information</a:t>
            </a:r>
          </a:p>
          <a:p>
            <a:pPr marL="914400" lvl="1" indent="-457200">
              <a:buFont typeface="+mj-lt"/>
              <a:buAutoNum type="alphaLcPeriod"/>
            </a:pPr>
            <a:r>
              <a:rPr lang="en-IN" sz="2000">
                <a:solidFill>
                  <a:schemeClr val="tx1">
                    <a:lumMod val="85000"/>
                    <a:lumOff val="15000"/>
                  </a:schemeClr>
                </a:solidFill>
              </a:rPr>
              <a:t>Knowledge</a:t>
            </a:r>
          </a:p>
          <a:p>
            <a:pPr marL="914400" lvl="1" indent="-457200">
              <a:buFont typeface="+mj-lt"/>
              <a:buAutoNum type="alphaLcPeriod"/>
            </a:pPr>
            <a:r>
              <a:rPr lang="en-IN" sz="2000">
                <a:solidFill>
                  <a:schemeClr val="tx1">
                    <a:lumMod val="85000"/>
                    <a:lumOff val="15000"/>
                  </a:schemeClr>
                </a:solidFill>
              </a:rPr>
              <a:t>Communication</a:t>
            </a:r>
          </a:p>
          <a:p>
            <a:pPr marL="0" indent="0">
              <a:buNone/>
            </a:pPr>
            <a:endParaRPr lang="en-US" sz="2000">
              <a:solidFill>
                <a:schemeClr val="tx1">
                  <a:lumMod val="85000"/>
                  <a:lumOff val="15000"/>
                </a:schemeClr>
              </a:solidFill>
            </a:endParaRPr>
          </a:p>
        </p:txBody>
      </p:sp>
    </p:spTree>
    <p:extLst>
      <p:ext uri="{BB962C8B-B14F-4D97-AF65-F5344CB8AC3E}">
        <p14:creationId xmlns:p14="http://schemas.microsoft.com/office/powerpoint/2010/main" val="10533288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E46DE2C-DCA3-EF47-B548-CA653E579BF0}"/>
              </a:ext>
            </a:extLst>
          </p:cNvPr>
          <p:cNvSpPr>
            <a:spLocks noGrp="1"/>
          </p:cNvSpPr>
          <p:nvPr>
            <p:ph type="title"/>
          </p:nvPr>
        </p:nvSpPr>
        <p:spPr>
          <a:xfrm>
            <a:off x="1314824" y="735106"/>
            <a:ext cx="10053763" cy="2928470"/>
          </a:xfrm>
        </p:spPr>
        <p:txBody>
          <a:bodyPr vert="horz" lIns="91440" tIns="45720" rIns="91440" bIns="45720" rtlCol="0" anchor="b">
            <a:normAutofit/>
          </a:bodyPr>
          <a:lstStyle/>
          <a:p>
            <a:r>
              <a:rPr lang="en-US" sz="4800" dirty="0">
                <a:solidFill>
                  <a:srgbClr val="FFFFFF"/>
                </a:solidFill>
              </a:rPr>
              <a:t>3</a:t>
            </a:r>
            <a:r>
              <a:rPr lang="en-US" sz="4800" kern="1200" dirty="0">
                <a:solidFill>
                  <a:srgbClr val="FFFFFF"/>
                </a:solidFill>
                <a:latin typeface="+mj-lt"/>
                <a:ea typeface="+mj-ea"/>
                <a:cs typeface="+mj-cs"/>
              </a:rPr>
              <a:t>. Organization dimensional </a:t>
            </a:r>
          </a:p>
        </p:txBody>
      </p:sp>
    </p:spTree>
    <p:extLst>
      <p:ext uri="{BB962C8B-B14F-4D97-AF65-F5344CB8AC3E}">
        <p14:creationId xmlns:p14="http://schemas.microsoft.com/office/powerpoint/2010/main" val="2173580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D3B36C18-C066-D848-AE44-1118D32343B1}"/>
              </a:ext>
            </a:extLst>
          </p:cNvPr>
          <p:cNvSpPr>
            <a:spLocks noGrp="1"/>
          </p:cNvSpPr>
          <p:nvPr>
            <p:ph type="title"/>
          </p:nvPr>
        </p:nvSpPr>
        <p:spPr>
          <a:xfrm>
            <a:off x="958506" y="800392"/>
            <a:ext cx="10264697" cy="1212102"/>
          </a:xfrm>
        </p:spPr>
        <p:txBody>
          <a:bodyPr>
            <a:normAutofit/>
          </a:bodyPr>
          <a:lstStyle/>
          <a:p>
            <a:r>
              <a:rPr lang="en-US" sz="4000">
                <a:solidFill>
                  <a:srgbClr val="FFFFFF"/>
                </a:solidFill>
                <a:ea typeface="ＭＳ Ｐゴシック" panose="020B0600070205080204" pitchFamily="34" charset="-128"/>
              </a:rPr>
              <a:t>Organizational dimension of information systems</a:t>
            </a:r>
            <a:br>
              <a:rPr lang="en-US" sz="4000">
                <a:solidFill>
                  <a:srgbClr val="FFFFFF"/>
                </a:solidFill>
                <a:ea typeface="ＭＳ Ｐゴシック" panose="020B0600070205080204" pitchFamily="34" charset="-128"/>
              </a:rPr>
            </a:br>
            <a:endParaRPr lang="en-US" sz="4000">
              <a:solidFill>
                <a:srgbClr val="FFFFFF"/>
              </a:solidFill>
            </a:endParaRPr>
          </a:p>
        </p:txBody>
      </p:sp>
      <p:sp>
        <p:nvSpPr>
          <p:cNvPr id="3" name="Content Placeholder 2">
            <a:extLst>
              <a:ext uri="{FF2B5EF4-FFF2-40B4-BE49-F238E27FC236}">
                <a16:creationId xmlns:a16="http://schemas.microsoft.com/office/drawing/2014/main" id="{8EA0F7FA-F12F-8B4B-951A-3F0512C212A9}"/>
              </a:ext>
            </a:extLst>
          </p:cNvPr>
          <p:cNvSpPr>
            <a:spLocks noGrp="1"/>
          </p:cNvSpPr>
          <p:nvPr>
            <p:ph idx="1"/>
          </p:nvPr>
        </p:nvSpPr>
        <p:spPr>
          <a:xfrm>
            <a:off x="1367624" y="2490436"/>
            <a:ext cx="9708995" cy="3567173"/>
          </a:xfrm>
        </p:spPr>
        <p:txBody>
          <a:bodyPr anchor="ctr">
            <a:normAutofit/>
          </a:bodyPr>
          <a:lstStyle/>
          <a:p>
            <a:pPr lvl="1"/>
            <a:r>
              <a:rPr lang="en-US">
                <a:ea typeface="ＭＳ Ｐゴシック" panose="020B0600070205080204" pitchFamily="34" charset="-128"/>
              </a:rPr>
              <a:t>Hierarchy of authority, responsibility</a:t>
            </a:r>
          </a:p>
          <a:p>
            <a:pPr lvl="2"/>
            <a:r>
              <a:rPr lang="en-US" sz="2400">
                <a:ea typeface="ＭＳ Ｐゴシック" panose="020B0600070205080204" pitchFamily="34" charset="-128"/>
              </a:rPr>
              <a:t>Senior management</a:t>
            </a:r>
          </a:p>
          <a:p>
            <a:pPr lvl="2"/>
            <a:r>
              <a:rPr lang="en-US" sz="2400">
                <a:ea typeface="ＭＳ Ｐゴシック" panose="020B0600070205080204" pitchFamily="34" charset="-128"/>
              </a:rPr>
              <a:t>Middle management</a:t>
            </a:r>
          </a:p>
          <a:p>
            <a:pPr lvl="2"/>
            <a:r>
              <a:rPr lang="en-US" sz="2400">
                <a:ea typeface="ＭＳ Ｐゴシック" panose="020B0600070205080204" pitchFamily="34" charset="-128"/>
              </a:rPr>
              <a:t>Operational management</a:t>
            </a:r>
          </a:p>
          <a:p>
            <a:pPr lvl="2"/>
            <a:r>
              <a:rPr lang="en-US" sz="2400">
                <a:ea typeface="ＭＳ Ｐゴシック" panose="020B0600070205080204" pitchFamily="34" charset="-128"/>
              </a:rPr>
              <a:t>Knowledge workers</a:t>
            </a:r>
          </a:p>
          <a:p>
            <a:pPr lvl="2"/>
            <a:r>
              <a:rPr lang="en-US" sz="2400">
                <a:ea typeface="ＭＳ Ｐゴシック" panose="020B0600070205080204" pitchFamily="34" charset="-128"/>
              </a:rPr>
              <a:t>Data workers</a:t>
            </a:r>
          </a:p>
          <a:p>
            <a:pPr lvl="2"/>
            <a:r>
              <a:rPr lang="en-US" sz="2400">
                <a:ea typeface="ＭＳ Ｐゴシック" panose="020B0600070205080204" pitchFamily="34" charset="-128"/>
              </a:rPr>
              <a:t>Production or service workers</a:t>
            </a:r>
          </a:p>
          <a:p>
            <a:endParaRPr lang="en-US" sz="2400"/>
          </a:p>
        </p:txBody>
      </p:sp>
    </p:spTree>
    <p:extLst>
      <p:ext uri="{BB962C8B-B14F-4D97-AF65-F5344CB8AC3E}">
        <p14:creationId xmlns:p14="http://schemas.microsoft.com/office/powerpoint/2010/main" val="3624577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CC967525-DB24-0748-BA60-15BD84B95BCE}"/>
              </a:ext>
            </a:extLst>
          </p:cNvPr>
          <p:cNvSpPr>
            <a:spLocks noGrp="1"/>
          </p:cNvSpPr>
          <p:nvPr>
            <p:ph type="title"/>
          </p:nvPr>
        </p:nvSpPr>
        <p:spPr>
          <a:xfrm>
            <a:off x="958506" y="800392"/>
            <a:ext cx="10264697" cy="1212102"/>
          </a:xfrm>
        </p:spPr>
        <p:txBody>
          <a:bodyPr>
            <a:normAutofit/>
          </a:bodyPr>
          <a:lstStyle/>
          <a:p>
            <a:r>
              <a:rPr lang="en-US" sz="3400">
                <a:solidFill>
                  <a:srgbClr val="FFFFFF"/>
                </a:solidFill>
                <a:latin typeface="Tw Cen MT" panose="020B0602020104020603" pitchFamily="34" charset="77"/>
                <a:ea typeface="ＭＳ Ｐゴシック" panose="020B0600070205080204" pitchFamily="34" charset="-128"/>
              </a:rPr>
              <a:t>Organizational dimension of information systems (cont.)</a:t>
            </a:r>
            <a:br>
              <a:rPr lang="en-US" sz="3400">
                <a:solidFill>
                  <a:srgbClr val="FFFFFF"/>
                </a:solidFill>
                <a:latin typeface="Tw Cen MT" panose="020B0602020104020603" pitchFamily="34" charset="77"/>
                <a:ea typeface="ＭＳ Ｐゴシック" panose="020B0600070205080204" pitchFamily="34" charset="-128"/>
              </a:rPr>
            </a:br>
            <a:endParaRPr lang="en-US" sz="3400">
              <a:solidFill>
                <a:srgbClr val="FFFFFF"/>
              </a:solidFill>
            </a:endParaRPr>
          </a:p>
        </p:txBody>
      </p:sp>
      <p:sp>
        <p:nvSpPr>
          <p:cNvPr id="3" name="Content Placeholder 2">
            <a:extLst>
              <a:ext uri="{FF2B5EF4-FFF2-40B4-BE49-F238E27FC236}">
                <a16:creationId xmlns:a16="http://schemas.microsoft.com/office/drawing/2014/main" id="{938C708B-32E8-A749-A7D7-9F4EAB337B80}"/>
              </a:ext>
            </a:extLst>
          </p:cNvPr>
          <p:cNvSpPr>
            <a:spLocks noGrp="1"/>
          </p:cNvSpPr>
          <p:nvPr>
            <p:ph idx="1"/>
          </p:nvPr>
        </p:nvSpPr>
        <p:spPr>
          <a:xfrm>
            <a:off x="1367624" y="2490436"/>
            <a:ext cx="9708995" cy="3567173"/>
          </a:xfrm>
        </p:spPr>
        <p:txBody>
          <a:bodyPr anchor="ctr">
            <a:normAutofit/>
          </a:bodyPr>
          <a:lstStyle/>
          <a:p>
            <a:pPr lvl="1"/>
            <a:r>
              <a:rPr lang="en-US" dirty="0">
                <a:latin typeface="Tw Cen MT" panose="020B0602020104020603" pitchFamily="34" charset="77"/>
                <a:ea typeface="ＭＳ Ｐゴシック" panose="020B0600070205080204" pitchFamily="34" charset="-128"/>
              </a:rPr>
              <a:t>Separation of business functions</a:t>
            </a:r>
          </a:p>
          <a:p>
            <a:pPr lvl="2"/>
            <a:r>
              <a:rPr lang="en-US" sz="2400">
                <a:latin typeface="Tw Cen MT" panose="020B0602020104020603" pitchFamily="34" charset="77"/>
                <a:ea typeface="ＭＳ Ｐゴシック" panose="020B0600070205080204" pitchFamily="34" charset="-128"/>
              </a:rPr>
              <a:t>Sales and marketing</a:t>
            </a:r>
          </a:p>
          <a:p>
            <a:pPr lvl="2"/>
            <a:r>
              <a:rPr lang="en-US" sz="2400">
                <a:latin typeface="Tw Cen MT" panose="020B0602020104020603" pitchFamily="34" charset="77"/>
                <a:ea typeface="ＭＳ Ｐゴシック" panose="020B0600070205080204" pitchFamily="34" charset="-128"/>
              </a:rPr>
              <a:t>Human resources</a:t>
            </a:r>
          </a:p>
          <a:p>
            <a:pPr lvl="2"/>
            <a:r>
              <a:rPr lang="en-US" sz="2400">
                <a:latin typeface="Tw Cen MT" panose="020B0602020104020603" pitchFamily="34" charset="77"/>
                <a:ea typeface="ＭＳ Ｐゴシック" panose="020B0600070205080204" pitchFamily="34" charset="-128"/>
              </a:rPr>
              <a:t>Finance and accounting</a:t>
            </a:r>
          </a:p>
          <a:p>
            <a:pPr lvl="2"/>
            <a:r>
              <a:rPr lang="en-US" sz="2400">
                <a:latin typeface="Tw Cen MT" panose="020B0602020104020603" pitchFamily="34" charset="77"/>
                <a:ea typeface="ＭＳ Ｐゴシック" panose="020B0600070205080204" pitchFamily="34" charset="-128"/>
              </a:rPr>
              <a:t>Manufacturing and production</a:t>
            </a:r>
          </a:p>
          <a:p>
            <a:pPr lvl="1"/>
            <a:r>
              <a:rPr lang="en-US" dirty="0">
                <a:latin typeface="Tw Cen MT" panose="020B0602020104020603" pitchFamily="34" charset="77"/>
                <a:ea typeface="ＭＳ Ｐゴシック" panose="020B0600070205080204" pitchFamily="34" charset="-128"/>
              </a:rPr>
              <a:t>Unique business processes</a:t>
            </a:r>
          </a:p>
          <a:p>
            <a:pPr lvl="1"/>
            <a:r>
              <a:rPr lang="en-US" dirty="0">
                <a:latin typeface="Tw Cen MT" panose="020B0602020104020603" pitchFamily="34" charset="77"/>
                <a:ea typeface="ＭＳ Ｐゴシック" panose="020B0600070205080204" pitchFamily="34" charset="-128"/>
              </a:rPr>
              <a:t>Unique business culture</a:t>
            </a:r>
          </a:p>
          <a:p>
            <a:pPr lvl="1"/>
            <a:r>
              <a:rPr lang="en-US" dirty="0">
                <a:latin typeface="Tw Cen MT" panose="020B0602020104020603" pitchFamily="34" charset="77"/>
                <a:ea typeface="ＭＳ Ｐゴシック" panose="020B0600070205080204" pitchFamily="34" charset="-128"/>
              </a:rPr>
              <a:t>Organizational politics</a:t>
            </a:r>
          </a:p>
          <a:p>
            <a:endParaRPr lang="en-US" sz="2400"/>
          </a:p>
        </p:txBody>
      </p:sp>
    </p:spTree>
    <p:extLst>
      <p:ext uri="{BB962C8B-B14F-4D97-AF65-F5344CB8AC3E}">
        <p14:creationId xmlns:p14="http://schemas.microsoft.com/office/powerpoint/2010/main" val="25308595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98077205-EC2D-BE4A-A4B4-DDFAD4B04FD4}"/>
              </a:ext>
            </a:extLst>
          </p:cNvPr>
          <p:cNvSpPr>
            <a:spLocks noGrp="1"/>
          </p:cNvSpPr>
          <p:nvPr>
            <p:ph type="title"/>
          </p:nvPr>
        </p:nvSpPr>
        <p:spPr>
          <a:xfrm>
            <a:off x="1314824" y="735106"/>
            <a:ext cx="10053763" cy="2928470"/>
          </a:xfrm>
        </p:spPr>
        <p:txBody>
          <a:bodyPr vert="horz" lIns="91440" tIns="45720" rIns="91440" bIns="45720" rtlCol="0" anchor="b">
            <a:normAutofit/>
          </a:bodyPr>
          <a:lstStyle/>
          <a:p>
            <a:r>
              <a:rPr lang="en-US" sz="4800" kern="1200">
                <a:solidFill>
                  <a:srgbClr val="FFFFFF"/>
                </a:solidFill>
                <a:latin typeface="+mj-lt"/>
                <a:ea typeface="+mj-ea"/>
                <a:cs typeface="+mj-cs"/>
              </a:rPr>
              <a:t>3.Management as dimensional</a:t>
            </a:r>
          </a:p>
        </p:txBody>
      </p:sp>
    </p:spTree>
    <p:extLst>
      <p:ext uri="{BB962C8B-B14F-4D97-AF65-F5344CB8AC3E}">
        <p14:creationId xmlns:p14="http://schemas.microsoft.com/office/powerpoint/2010/main" val="264594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D578F2DB-B646-6640-853C-EA4015C258B5}"/>
              </a:ext>
            </a:extLst>
          </p:cNvPr>
          <p:cNvSpPr>
            <a:spLocks noGrp="1"/>
          </p:cNvSpPr>
          <p:nvPr>
            <p:ph type="title"/>
          </p:nvPr>
        </p:nvSpPr>
        <p:spPr>
          <a:xfrm>
            <a:off x="958506" y="800392"/>
            <a:ext cx="10264697" cy="1212102"/>
          </a:xfrm>
        </p:spPr>
        <p:txBody>
          <a:bodyPr>
            <a:normAutofit/>
          </a:bodyPr>
          <a:lstStyle/>
          <a:p>
            <a:r>
              <a:rPr lang="en-US" sz="4000">
                <a:solidFill>
                  <a:srgbClr val="FFFFFF"/>
                </a:solidFill>
                <a:ea typeface="ＭＳ Ｐゴシック" panose="020B0600070205080204" pitchFamily="34" charset="-128"/>
              </a:rPr>
              <a:t>Management dimension of information systems</a:t>
            </a:r>
            <a:br>
              <a:rPr lang="en-US" sz="4000">
                <a:solidFill>
                  <a:srgbClr val="FFFFFF"/>
                </a:solidFill>
                <a:ea typeface="ＭＳ Ｐゴシック" panose="020B0600070205080204" pitchFamily="34" charset="-128"/>
              </a:rPr>
            </a:br>
            <a:endParaRPr lang="en-US" sz="4000">
              <a:solidFill>
                <a:srgbClr val="FFFFFF"/>
              </a:solidFill>
            </a:endParaRPr>
          </a:p>
        </p:txBody>
      </p:sp>
      <p:sp>
        <p:nvSpPr>
          <p:cNvPr id="3" name="Content Placeholder 2">
            <a:extLst>
              <a:ext uri="{FF2B5EF4-FFF2-40B4-BE49-F238E27FC236}">
                <a16:creationId xmlns:a16="http://schemas.microsoft.com/office/drawing/2014/main" id="{771639F4-BE46-3B40-AC41-2C006F8C1853}"/>
              </a:ext>
            </a:extLst>
          </p:cNvPr>
          <p:cNvSpPr>
            <a:spLocks noGrp="1"/>
          </p:cNvSpPr>
          <p:nvPr>
            <p:ph idx="1"/>
          </p:nvPr>
        </p:nvSpPr>
        <p:spPr>
          <a:xfrm>
            <a:off x="1367624" y="2490436"/>
            <a:ext cx="9708995" cy="3567173"/>
          </a:xfrm>
        </p:spPr>
        <p:txBody>
          <a:bodyPr anchor="ctr">
            <a:normAutofit/>
          </a:bodyPr>
          <a:lstStyle/>
          <a:p>
            <a:pPr lvl="1"/>
            <a:r>
              <a:rPr lang="en-US">
                <a:ea typeface="ＭＳ Ｐゴシック" panose="020B0600070205080204" pitchFamily="34" charset="-128"/>
              </a:rPr>
              <a:t>Managers set organizational strategy for responding to business challenges</a:t>
            </a:r>
          </a:p>
          <a:p>
            <a:pPr lvl="1"/>
            <a:r>
              <a:rPr lang="en-US">
                <a:ea typeface="ＭＳ Ｐゴシック" panose="020B0600070205080204" pitchFamily="34" charset="-128"/>
              </a:rPr>
              <a:t>In addition, managers must act creatively:</a:t>
            </a:r>
          </a:p>
          <a:p>
            <a:pPr lvl="2"/>
            <a:r>
              <a:rPr lang="en-US" sz="2400">
                <a:ea typeface="ＭＳ Ｐゴシック" panose="020B0600070205080204" pitchFamily="34" charset="-128"/>
              </a:rPr>
              <a:t>Creation of new products and services</a:t>
            </a:r>
          </a:p>
          <a:p>
            <a:pPr lvl="2"/>
            <a:r>
              <a:rPr lang="en-US" sz="2400">
                <a:ea typeface="ＭＳ Ｐゴシック" panose="020B0600070205080204" pitchFamily="34" charset="-128"/>
              </a:rPr>
              <a:t>Occasionally re-creating the organization</a:t>
            </a:r>
          </a:p>
          <a:p>
            <a:endParaRPr lang="en-US" sz="2400"/>
          </a:p>
        </p:txBody>
      </p:sp>
    </p:spTree>
    <p:extLst>
      <p:ext uri="{BB962C8B-B14F-4D97-AF65-F5344CB8AC3E}">
        <p14:creationId xmlns:p14="http://schemas.microsoft.com/office/powerpoint/2010/main" val="22084822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10173010" cy="1554480"/>
          </a:xfrm>
        </p:spPr>
        <p:txBody>
          <a:bodyPr anchor="ctr">
            <a:normAutofit/>
          </a:bodyPr>
          <a:lstStyle/>
          <a:p>
            <a:r>
              <a:rPr lang="en-US" sz="4800" dirty="0"/>
              <a:t>Conti’</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A70B632-C909-D998-5F2E-850280A06D84}"/>
              </a:ext>
            </a:extLst>
          </p:cNvPr>
          <p:cNvGraphicFramePr>
            <a:graphicFrameLocks noGrp="1"/>
          </p:cNvGraphicFramePr>
          <p:nvPr>
            <p:ph idx="1"/>
            <p:extLst>
              <p:ext uri="{D42A27DB-BD31-4B8C-83A1-F6EECF244321}">
                <p14:modId xmlns:p14="http://schemas.microsoft.com/office/powerpoint/2010/main" val="4159432329"/>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21672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8638" y="386930"/>
            <a:ext cx="9236700" cy="1188950"/>
          </a:xfrm>
        </p:spPr>
        <p:txBody>
          <a:bodyPr anchor="b">
            <a:normAutofit/>
          </a:bodyPr>
          <a:lstStyle/>
          <a:p>
            <a:r>
              <a:rPr lang="en-US" sz="5400" dirty="0"/>
              <a:t>Conti’</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93660" y="2599509"/>
            <a:ext cx="10143668" cy="3435531"/>
          </a:xfrm>
        </p:spPr>
        <p:txBody>
          <a:bodyPr anchor="ctr">
            <a:normAutofit/>
          </a:bodyPr>
          <a:lstStyle/>
          <a:p>
            <a:r>
              <a:rPr lang="en-US" sz="2400" b="1">
                <a:latin typeface="Comic Sans MS" panose="030F0702030302020204" pitchFamily="66" charset="0"/>
              </a:rPr>
              <a:t>Business Intelligence System (BIS): </a:t>
            </a:r>
            <a:r>
              <a:rPr lang="en-US" sz="2400">
                <a:latin typeface="Comic Sans MS" panose="030F0702030302020204" pitchFamily="66" charset="0"/>
              </a:rPr>
              <a:t>Operations use a BIS to make business decisions based on the collection, integration, and analysis of the collected data and information. This system is similar to EIS, but both lower level managers and executives use it. </a:t>
            </a:r>
          </a:p>
          <a:p>
            <a:endParaRPr lang="en-US" sz="2400">
              <a:latin typeface="Comic Sans MS" panose="030F0702030302020204" pitchFamily="66" charset="0"/>
            </a:endParaRPr>
          </a:p>
        </p:txBody>
      </p:sp>
    </p:spTree>
    <p:extLst>
      <p:ext uri="{BB962C8B-B14F-4D97-AF65-F5344CB8AC3E}">
        <p14:creationId xmlns:p14="http://schemas.microsoft.com/office/powerpoint/2010/main" val="17364660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8638" y="386930"/>
            <a:ext cx="9236700" cy="1188950"/>
          </a:xfrm>
        </p:spPr>
        <p:txBody>
          <a:bodyPr anchor="b">
            <a:normAutofit/>
          </a:bodyPr>
          <a:lstStyle/>
          <a:p>
            <a:endParaRPr lang="en-US"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93660" y="2599509"/>
            <a:ext cx="10143668" cy="3435531"/>
          </a:xfrm>
        </p:spPr>
        <p:txBody>
          <a:bodyPr anchor="ctr">
            <a:normAutofit/>
          </a:bodyPr>
          <a:lstStyle/>
          <a:p>
            <a:r>
              <a:rPr lang="en-US" sz="2400" b="1">
                <a:latin typeface="Comic Sans MS" panose="030F0702030302020204" pitchFamily="66" charset="0"/>
              </a:rPr>
              <a:t>Customer Relationship Management System (CRM): </a:t>
            </a:r>
            <a:r>
              <a:rPr lang="en-US" sz="2400">
                <a:latin typeface="Comic Sans MS" panose="030F0702030302020204" pitchFamily="66" charset="0"/>
              </a:rPr>
              <a:t>A CRM system stores key information about customers, including previous sales, contact information, and sales opportunities. Marketing, customer service, sales, and business development teams often use CRM.</a:t>
            </a:r>
          </a:p>
          <a:p>
            <a:endParaRPr lang="en-US" sz="2400"/>
          </a:p>
        </p:txBody>
      </p:sp>
    </p:spTree>
    <p:extLst>
      <p:ext uri="{BB962C8B-B14F-4D97-AF65-F5344CB8AC3E}">
        <p14:creationId xmlns:p14="http://schemas.microsoft.com/office/powerpoint/2010/main" val="15143032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8638" y="386930"/>
            <a:ext cx="9236700" cy="1188950"/>
          </a:xfrm>
        </p:spPr>
        <p:txBody>
          <a:bodyPr anchor="b">
            <a:normAutofit/>
          </a:bodyPr>
          <a:lstStyle/>
          <a:p>
            <a:endParaRPr lang="en-US"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93660" y="2599509"/>
            <a:ext cx="10143668" cy="3435531"/>
          </a:xfrm>
        </p:spPr>
        <p:txBody>
          <a:bodyPr anchor="ctr">
            <a:normAutofit/>
          </a:bodyPr>
          <a:lstStyle/>
          <a:p>
            <a:r>
              <a:rPr lang="en-US" sz="2400" b="1">
                <a:latin typeface="Comic Sans MS" panose="030F0702030302020204" pitchFamily="66" charset="0"/>
              </a:rPr>
              <a:t>Sales Force Automation System (SFA): </a:t>
            </a:r>
            <a:r>
              <a:rPr lang="en-US" sz="2400">
                <a:latin typeface="Comic Sans MS" panose="030F0702030302020204" pitchFamily="66" charset="0"/>
              </a:rPr>
              <a:t>A specialized component of a CRM system that automates many tasks that a sales team performs. It can include contact management, lead tracking and generation, and order management.</a:t>
            </a:r>
          </a:p>
          <a:p>
            <a:endParaRPr lang="en-US" sz="2400">
              <a:latin typeface="Comic Sans MS" panose="030F0702030302020204" pitchFamily="66" charset="0"/>
            </a:endParaRPr>
          </a:p>
        </p:txBody>
      </p:sp>
    </p:spTree>
    <p:extLst>
      <p:ext uri="{BB962C8B-B14F-4D97-AF65-F5344CB8AC3E}">
        <p14:creationId xmlns:p14="http://schemas.microsoft.com/office/powerpoint/2010/main" val="33516310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93660" y="2599509"/>
            <a:ext cx="10143668" cy="3435531"/>
          </a:xfrm>
        </p:spPr>
        <p:txBody>
          <a:bodyPr anchor="ctr">
            <a:normAutofit/>
          </a:bodyPr>
          <a:lstStyle/>
          <a:p>
            <a:r>
              <a:rPr lang="en-US" sz="2400" b="1" dirty="0">
                <a:latin typeface="Comic Sans MS" panose="030F0702030302020204" pitchFamily="66" charset="0"/>
              </a:rPr>
              <a:t>Transaction Processing System (TPS): </a:t>
            </a:r>
            <a:r>
              <a:rPr lang="en-US" sz="2400" dirty="0">
                <a:latin typeface="Comic Sans MS" panose="030F0702030302020204" pitchFamily="66" charset="0"/>
              </a:rPr>
              <a:t>An MIS that completes a sale and manages related details. </a:t>
            </a:r>
          </a:p>
          <a:p>
            <a:r>
              <a:rPr lang="en-US" sz="2400" dirty="0">
                <a:latin typeface="Comic Sans MS" panose="030F0702030302020204" pitchFamily="66" charset="0"/>
              </a:rPr>
              <a:t>On a basic level, a TPS could be a point of sale (POS) system, or </a:t>
            </a:r>
          </a:p>
          <a:p>
            <a:r>
              <a:rPr lang="en-US" sz="2400" dirty="0">
                <a:latin typeface="Comic Sans MS" panose="030F0702030302020204" pitchFamily="66" charset="0"/>
              </a:rPr>
              <a:t>a system that allows a </a:t>
            </a:r>
            <a:r>
              <a:rPr lang="en-US" sz="2400">
                <a:latin typeface="Comic Sans MS" panose="030F0702030302020204" pitchFamily="66" charset="0"/>
              </a:rPr>
              <a:t>traveller</a:t>
            </a:r>
            <a:r>
              <a:rPr lang="en-US" sz="2400" dirty="0">
                <a:latin typeface="Comic Sans MS" panose="030F0702030302020204" pitchFamily="66" charset="0"/>
              </a:rPr>
              <a:t> to search for a hotel and include room options, such as price range, the type and number of beds, or a swimming pool, and then select and book it. </a:t>
            </a:r>
          </a:p>
          <a:p>
            <a:r>
              <a:rPr lang="en-US" sz="2400" dirty="0">
                <a:latin typeface="Comic Sans MS" panose="030F0702030302020204" pitchFamily="66" charset="0"/>
              </a:rPr>
              <a:t>Employees can use the data created to report on usage trends and track sales over time.</a:t>
            </a:r>
          </a:p>
          <a:p>
            <a:endParaRPr lang="en-US" sz="2400" dirty="0"/>
          </a:p>
        </p:txBody>
      </p:sp>
    </p:spTree>
    <p:extLst>
      <p:ext uri="{BB962C8B-B14F-4D97-AF65-F5344CB8AC3E}">
        <p14:creationId xmlns:p14="http://schemas.microsoft.com/office/powerpoint/2010/main" val="17954729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45729C-15FD-3142-8F86-F314CF17EC52}"/>
              </a:ext>
            </a:extLst>
          </p:cNvPr>
          <p:cNvSpPr>
            <a:spLocks noGrp="1"/>
          </p:cNvSpPr>
          <p:nvPr>
            <p:ph type="title"/>
          </p:nvPr>
        </p:nvSpPr>
        <p:spPr>
          <a:xfrm>
            <a:off x="1043631" y="809898"/>
            <a:ext cx="9942716" cy="1554480"/>
          </a:xfrm>
        </p:spPr>
        <p:txBody>
          <a:bodyPr anchor="ctr">
            <a:normAutofit/>
          </a:bodyPr>
          <a:lstStyle/>
          <a:p>
            <a:endParaRPr lang="en-US" sz="4800"/>
          </a:p>
        </p:txBody>
      </p:sp>
      <p:sp>
        <p:nvSpPr>
          <p:cNvPr id="3" name="Content Placeholder 2">
            <a:extLst>
              <a:ext uri="{FF2B5EF4-FFF2-40B4-BE49-F238E27FC236}">
                <a16:creationId xmlns:a16="http://schemas.microsoft.com/office/drawing/2014/main" id="{CF7FF4C1-2A0C-3C42-B3FA-51C28C0CCFFC}"/>
              </a:ext>
            </a:extLst>
          </p:cNvPr>
          <p:cNvSpPr>
            <a:spLocks noGrp="1"/>
          </p:cNvSpPr>
          <p:nvPr>
            <p:ph idx="1"/>
          </p:nvPr>
        </p:nvSpPr>
        <p:spPr>
          <a:xfrm>
            <a:off x="1045028" y="3017522"/>
            <a:ext cx="9941319" cy="3124658"/>
          </a:xfrm>
        </p:spPr>
        <p:txBody>
          <a:bodyPr anchor="ctr">
            <a:normAutofit/>
          </a:bodyPr>
          <a:lstStyle/>
          <a:p>
            <a:r>
              <a:rPr lang="en-IN" sz="2400"/>
              <a:t>A </a:t>
            </a:r>
            <a:r>
              <a:rPr lang="en-IN" sz="2400" b="1"/>
              <a:t>knowledge management system (KMS) </a:t>
            </a:r>
            <a:r>
              <a:rPr lang="en-IN" sz="2400"/>
              <a:t>is a tool designed to help your organization lessen the issues that arise due to loss or lack of knowledge. </a:t>
            </a:r>
          </a:p>
          <a:p>
            <a:endParaRPr lang="en-IN" sz="2400"/>
          </a:p>
          <a:p>
            <a:r>
              <a:rPr lang="en-US" sz="2400" b="1"/>
              <a:t>Knowledge Management System (KMS): </a:t>
            </a:r>
            <a:r>
              <a:rPr lang="en-US" sz="2400"/>
              <a:t>Customer service can use a KM system to answer questions and troubleshoot problems. </a:t>
            </a:r>
          </a:p>
          <a:p>
            <a:endParaRPr lang="en-US" sz="2400"/>
          </a:p>
          <a:p>
            <a:endParaRPr lang="en-US" sz="24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93221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E4F293-0A40-4AA3-8747-1C7D9F3EE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5D1CC8B8-2CD1-45F6-9CED-CA31040022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2" name="Freeform 44">
              <a:extLst>
                <a:ext uri="{FF2B5EF4-FFF2-40B4-BE49-F238E27FC236}">
                  <a16:creationId xmlns:a16="http://schemas.microsoft.com/office/drawing/2014/main" id="{D0486316-3F2D-434E-AF23-A8EDD6E78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2AF5945E-96EF-472A-8B30-5AC427AA40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6">
              <a:extLst>
                <a:ext uri="{FF2B5EF4-FFF2-40B4-BE49-F238E27FC236}">
                  <a16:creationId xmlns:a16="http://schemas.microsoft.com/office/drawing/2014/main" id="{F43F39F5-753C-4BA6-AF2B-6F0EEE25AD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2CC5073C-8188-4DE4-B2AB-9C87DDA4F0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15">
              <a:extLst>
                <a:ext uri="{FF2B5EF4-FFF2-40B4-BE49-F238E27FC236}">
                  <a16:creationId xmlns:a16="http://schemas.microsoft.com/office/drawing/2014/main" id="{AEF2074A-D7D4-4AF6-866A-31DDF66B1F7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1353666" y="759805"/>
            <a:ext cx="10000133" cy="1325563"/>
          </a:xfrm>
        </p:spPr>
        <p:txBody>
          <a:bodyPr>
            <a:normAutofit/>
          </a:bodyPr>
          <a:lstStyle/>
          <a:p>
            <a:endParaRPr lang="en-US" sz="4000">
              <a:solidFill>
                <a:srgbClr val="FFFFFF"/>
              </a:solidFill>
            </a:endParaRPr>
          </a:p>
        </p:txBody>
      </p:sp>
      <p:graphicFrame>
        <p:nvGraphicFramePr>
          <p:cNvPr id="7" name="Content Placeholder 2">
            <a:extLst>
              <a:ext uri="{FF2B5EF4-FFF2-40B4-BE49-F238E27FC236}">
                <a16:creationId xmlns:a16="http://schemas.microsoft.com/office/drawing/2014/main" id="{709BF475-DC98-22A2-F5D8-5276F05AF4E0}"/>
              </a:ext>
            </a:extLst>
          </p:cNvPr>
          <p:cNvGraphicFramePr>
            <a:graphicFrameLocks noGrp="1"/>
          </p:cNvGraphicFramePr>
          <p:nvPr>
            <p:ph idx="1"/>
            <p:extLst>
              <p:ext uri="{D42A27DB-BD31-4B8C-83A1-F6EECF244321}">
                <p14:modId xmlns:p14="http://schemas.microsoft.com/office/powerpoint/2010/main" val="2082093051"/>
              </p:ext>
            </p:extLst>
          </p:nvPr>
        </p:nvGraphicFramePr>
        <p:xfrm>
          <a:off x="1422492" y="2499837"/>
          <a:ext cx="9507778" cy="371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1610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8" name="Rectangle 6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17B89F1-110E-FF41-A5B9-400165173476}"/>
              </a:ext>
            </a:extLst>
          </p:cNvPr>
          <p:cNvSpPr>
            <a:spLocks noGrp="1"/>
          </p:cNvSpPr>
          <p:nvPr>
            <p:ph type="title"/>
          </p:nvPr>
        </p:nvSpPr>
        <p:spPr>
          <a:xfrm>
            <a:off x="1371597" y="348865"/>
            <a:ext cx="10044023" cy="877729"/>
          </a:xfrm>
        </p:spPr>
        <p:txBody>
          <a:bodyPr anchor="ctr">
            <a:normAutofit/>
          </a:bodyPr>
          <a:lstStyle/>
          <a:p>
            <a:r>
              <a:rPr lang="en-US" sz="2800">
                <a:solidFill>
                  <a:srgbClr val="FFFFFF"/>
                </a:solidFill>
                <a:ea typeface="ＭＳ Ｐゴシック" panose="020B0600070205080204" pitchFamily="34" charset="-128"/>
              </a:rPr>
              <a:t>Technology dimension of information systems</a:t>
            </a:r>
            <a:br>
              <a:rPr lang="en-US" sz="2800">
                <a:solidFill>
                  <a:srgbClr val="FFFFFF"/>
                </a:solidFill>
                <a:ea typeface="ＭＳ Ｐゴシック" panose="020B0600070205080204" pitchFamily="34" charset="-128"/>
              </a:rPr>
            </a:br>
            <a:endParaRPr lang="en-US" sz="2800">
              <a:solidFill>
                <a:srgbClr val="FFFFFF"/>
              </a:solidFill>
            </a:endParaRPr>
          </a:p>
        </p:txBody>
      </p:sp>
      <p:graphicFrame>
        <p:nvGraphicFramePr>
          <p:cNvPr id="5" name="Content Placeholder 2">
            <a:extLst>
              <a:ext uri="{FF2B5EF4-FFF2-40B4-BE49-F238E27FC236}">
                <a16:creationId xmlns:a16="http://schemas.microsoft.com/office/drawing/2014/main" id="{6A2B5AF4-4D02-17C1-D778-F4F9EA01B026}"/>
              </a:ext>
            </a:extLst>
          </p:cNvPr>
          <p:cNvGraphicFramePr>
            <a:graphicFrameLocks noGrp="1"/>
          </p:cNvGraphicFramePr>
          <p:nvPr>
            <p:ph idx="1"/>
            <p:extLst>
              <p:ext uri="{D42A27DB-BD31-4B8C-83A1-F6EECF244321}">
                <p14:modId xmlns:p14="http://schemas.microsoft.com/office/powerpoint/2010/main" val="3823058137"/>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70829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B26EE4FD-480F-42A5-9FEB-DA630457C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5">
            <a:extLst>
              <a:ext uri="{FF2B5EF4-FFF2-40B4-BE49-F238E27FC236}">
                <a16:creationId xmlns:a16="http://schemas.microsoft.com/office/drawing/2014/main" id="{A187062F-BE14-42FC-B06A-607DB23849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8" y="1766812"/>
            <a:ext cx="822493" cy="4232692"/>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731FE21B-2A45-4BF5-8B03-E1234198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9" y="1423780"/>
            <a:ext cx="687754" cy="3820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2DC5A94D-79ED-48F5-9DC5-96CBB507C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3" y="1239381"/>
            <a:ext cx="347200" cy="369970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Rectangle 8">
            <a:extLst>
              <a:ext uri="{FF2B5EF4-FFF2-40B4-BE49-F238E27FC236}">
                <a16:creationId xmlns:a16="http://schemas.microsoft.com/office/drawing/2014/main" id="{93A3D4BE-AF25-4F9A-9C29-1145CCE24A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2" y="1230651"/>
            <a:ext cx="10208658" cy="353107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870997" y="1607809"/>
            <a:ext cx="9236026" cy="2876680"/>
          </a:xfrm>
        </p:spPr>
        <p:txBody>
          <a:bodyPr vert="horz" lIns="91440" tIns="45720" rIns="91440" bIns="45720" rtlCol="0" anchor="b">
            <a:normAutofit/>
          </a:bodyPr>
          <a:lstStyle/>
          <a:p>
            <a:r>
              <a:rPr lang="en-US" sz="6600" b="1" kern="1200">
                <a:solidFill>
                  <a:srgbClr val="FFFFFF"/>
                </a:solidFill>
                <a:latin typeface="+mj-lt"/>
                <a:ea typeface="+mj-ea"/>
                <a:cs typeface="+mj-cs"/>
              </a:rPr>
              <a:t>1.What is your perspective on Information System?</a:t>
            </a:r>
          </a:p>
        </p:txBody>
      </p:sp>
    </p:spTree>
    <p:extLst>
      <p:ext uri="{BB962C8B-B14F-4D97-AF65-F5344CB8AC3E}">
        <p14:creationId xmlns:p14="http://schemas.microsoft.com/office/powerpoint/2010/main" val="352905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49912004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94357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B26EE4FD-480F-42A5-9FEB-DA630457C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5">
            <a:extLst>
              <a:ext uri="{FF2B5EF4-FFF2-40B4-BE49-F238E27FC236}">
                <a16:creationId xmlns:a16="http://schemas.microsoft.com/office/drawing/2014/main" id="{A187062F-BE14-42FC-B06A-607DB23849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8" y="1766812"/>
            <a:ext cx="822493" cy="4232692"/>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731FE21B-2A45-4BF5-8B03-E1234198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9" y="1423780"/>
            <a:ext cx="687754" cy="3820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2DC5A94D-79ED-48F5-9DC5-96CBB507C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3" y="1239381"/>
            <a:ext cx="347200" cy="369970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Rectangle 8">
            <a:extLst>
              <a:ext uri="{FF2B5EF4-FFF2-40B4-BE49-F238E27FC236}">
                <a16:creationId xmlns:a16="http://schemas.microsoft.com/office/drawing/2014/main" id="{93A3D4BE-AF25-4F9A-9C29-1145CCE24A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2" y="1230651"/>
            <a:ext cx="10208658" cy="353107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870997" y="1607809"/>
            <a:ext cx="9236026" cy="2876680"/>
          </a:xfrm>
        </p:spPr>
        <p:txBody>
          <a:bodyPr vert="horz" lIns="91440" tIns="45720" rIns="91440" bIns="45720" rtlCol="0" anchor="b">
            <a:normAutofit/>
          </a:bodyPr>
          <a:lstStyle/>
          <a:p>
            <a:r>
              <a:rPr lang="en-US" sz="6600" b="1" kern="1200">
                <a:solidFill>
                  <a:srgbClr val="FFFFFF"/>
                </a:solidFill>
                <a:latin typeface="+mj-lt"/>
                <a:ea typeface="+mj-ea"/>
                <a:cs typeface="+mj-cs"/>
              </a:rPr>
              <a:t>2.How does Information System Impact an organization?</a:t>
            </a:r>
          </a:p>
        </p:txBody>
      </p:sp>
    </p:spTree>
    <p:extLst>
      <p:ext uri="{BB962C8B-B14F-4D97-AF65-F5344CB8AC3E}">
        <p14:creationId xmlns:p14="http://schemas.microsoft.com/office/powerpoint/2010/main" val="37994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D58E966-456A-48F4-81B4-C4D0C00206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5">
            <a:extLst>
              <a:ext uri="{FF2B5EF4-FFF2-40B4-BE49-F238E27FC236}">
                <a16:creationId xmlns:a16="http://schemas.microsoft.com/office/drawing/2014/main" id="{5523C670-74D7-4ED8-BA51-B6FB65570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54331" y="1756600"/>
            <a:ext cx="1080325" cy="4736395"/>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a:extLst>
              <a:ext uri="{FF2B5EF4-FFF2-40B4-BE49-F238E27FC236}">
                <a16:creationId xmlns:a16="http://schemas.microsoft.com/office/drawing/2014/main" id="{BAEEE533-7CA5-4134-A14A-8575F66C61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46901" y="1357766"/>
            <a:ext cx="687754" cy="430312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E64B7817-E956-406B-A85B-5AEF36B1F5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48912" y="1135060"/>
            <a:ext cx="409371" cy="416921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Rectangle 8">
            <a:extLst>
              <a:ext uri="{FF2B5EF4-FFF2-40B4-BE49-F238E27FC236}">
                <a16:creationId xmlns:a16="http://schemas.microsoft.com/office/drawing/2014/main" id="{92FC9C1F-8CBA-4083-8724-3735C556D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81691" y="1124043"/>
            <a:ext cx="6477233" cy="3978121"/>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371599" y="1445775"/>
            <a:ext cx="5385391" cy="3342435"/>
          </a:xfrm>
        </p:spPr>
        <p:txBody>
          <a:bodyPr vert="horz" lIns="91440" tIns="45720" rIns="91440" bIns="45720" rtlCol="0" anchor="ctr">
            <a:normAutofit fontScale="90000"/>
          </a:bodyPr>
          <a:lstStyle/>
          <a:p>
            <a:r>
              <a:rPr lang="en-US" sz="6000" kern="1200" dirty="0">
                <a:solidFill>
                  <a:srgbClr val="FFFFFF"/>
                </a:solidFill>
                <a:latin typeface="+mj-lt"/>
                <a:ea typeface="+mj-ea"/>
                <a:cs typeface="+mj-cs"/>
              </a:rPr>
              <a:t>Ans1:</a:t>
            </a:r>
            <a:br>
              <a:rPr lang="en-US" sz="6000" kern="1200" dirty="0">
                <a:solidFill>
                  <a:srgbClr val="FFFFFF"/>
                </a:solidFill>
                <a:latin typeface="+mj-lt"/>
                <a:ea typeface="+mj-ea"/>
                <a:cs typeface="+mj-cs"/>
              </a:rPr>
            </a:br>
            <a:r>
              <a:rPr lang="en-US" sz="6000" kern="1200" dirty="0">
                <a:solidFill>
                  <a:srgbClr val="FFFFFF"/>
                </a:solidFill>
                <a:latin typeface="+mj-lt"/>
                <a:ea typeface="+mj-ea"/>
                <a:cs typeface="+mj-cs"/>
              </a:rPr>
              <a:t>Internet increases</a:t>
            </a:r>
            <a:br>
              <a:rPr lang="en-US" sz="6000" kern="1200" dirty="0">
                <a:solidFill>
                  <a:srgbClr val="FFFFFF"/>
                </a:solidFill>
                <a:latin typeface="+mj-lt"/>
                <a:ea typeface="+mj-ea"/>
                <a:cs typeface="+mj-cs"/>
              </a:rPr>
            </a:br>
            <a:r>
              <a:rPr lang="en-US" sz="6000" dirty="0">
                <a:solidFill>
                  <a:srgbClr val="FFFFFF"/>
                </a:solidFill>
              </a:rPr>
              <a:t>cost reduced, faster </a:t>
            </a:r>
            <a:br>
              <a:rPr lang="en-US" sz="6000" dirty="0">
                <a:solidFill>
                  <a:srgbClr val="FFFFFF"/>
                </a:solidFill>
              </a:rPr>
            </a:br>
            <a:r>
              <a:rPr lang="en-US" sz="6000" dirty="0">
                <a:solidFill>
                  <a:srgbClr val="FFFFFF"/>
                </a:solidFill>
              </a:rPr>
              <a:t>decision making</a:t>
            </a:r>
            <a:endParaRPr lang="en-US" sz="6000" kern="1200" dirty="0">
              <a:solidFill>
                <a:srgbClr val="FFFFFF"/>
              </a:solidFill>
              <a:latin typeface="+mj-lt"/>
              <a:ea typeface="+mj-ea"/>
              <a:cs typeface="+mj-cs"/>
            </a:endParaRPr>
          </a:p>
        </p:txBody>
      </p:sp>
    </p:spTree>
    <p:extLst>
      <p:ext uri="{BB962C8B-B14F-4D97-AF65-F5344CB8AC3E}">
        <p14:creationId xmlns:p14="http://schemas.microsoft.com/office/powerpoint/2010/main" val="3846699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	</a:t>
            </a:r>
          </a:p>
        </p:txBody>
      </p:sp>
      <p:sp>
        <p:nvSpPr>
          <p:cNvPr id="3" name="Content Placeholder 2"/>
          <p:cNvSpPr>
            <a:spLocks noGrp="1"/>
          </p:cNvSpPr>
          <p:nvPr>
            <p:ph idx="1"/>
          </p:nvPr>
        </p:nvSpPr>
        <p:spPr/>
        <p:txBody>
          <a:bodyPr>
            <a:normAutofit/>
          </a:bodyPr>
          <a:lstStyle/>
          <a:p>
            <a:r>
              <a:rPr lang="en-US" sz="2000" dirty="0"/>
              <a:t>https://cio-wiki.org/wiki/Information_Resource_Management_(IRM)</a:t>
            </a:r>
          </a:p>
          <a:p>
            <a:r>
              <a:rPr lang="en-US" sz="2000" dirty="0" err="1"/>
              <a:t>Burtch</a:t>
            </a:r>
            <a:r>
              <a:rPr lang="en-US" sz="2000" dirty="0"/>
              <a:t>, Peter, Elizabeth Stephenson “Global </a:t>
            </a:r>
            <a:r>
              <a:rPr lang="en-US" sz="2000" dirty="0" err="1"/>
              <a:t>forces:an</a:t>
            </a:r>
            <a:r>
              <a:rPr lang="en-US" sz="2000" dirty="0"/>
              <a:t> introduction”. McKinsey Quarterly June 2010</a:t>
            </a:r>
          </a:p>
          <a:p>
            <a:r>
              <a:rPr lang="en-US" sz="2000" dirty="0"/>
              <a:t>Kenneth C. Laudon, Jane P. Laudon “Management Information Systems”, 14e, 2016</a:t>
            </a:r>
          </a:p>
        </p:txBody>
      </p:sp>
    </p:spTree>
    <p:extLst>
      <p:ext uri="{BB962C8B-B14F-4D97-AF65-F5344CB8AC3E}">
        <p14:creationId xmlns:p14="http://schemas.microsoft.com/office/powerpoint/2010/main" val="34873497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3330</TotalTime>
  <Words>993</Words>
  <Application>Microsoft Macintosh PowerPoint</Application>
  <PresentationFormat>Widescreen</PresentationFormat>
  <Paragraphs>115</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Comic Sans MS</vt:lpstr>
      <vt:lpstr>Tw Cen MT</vt:lpstr>
      <vt:lpstr>Office Theme</vt:lpstr>
      <vt:lpstr>Chapter 4 Five Dimensional of Information Resource Management </vt:lpstr>
      <vt:lpstr>Objective </vt:lpstr>
      <vt:lpstr>PowerPoint Presentation</vt:lpstr>
      <vt:lpstr>Essential characteristic of IRM</vt:lpstr>
      <vt:lpstr>Business Benefits of Information Management</vt:lpstr>
      <vt:lpstr>Business Benefit of IRM: improve decision quality</vt:lpstr>
      <vt:lpstr>Business Benefit of IRM :Reduce risk of noncompliance </vt:lpstr>
      <vt:lpstr>Business Benefit of IRM :Reduce the time and cost </vt:lpstr>
      <vt:lpstr>Five Dimensions of IRM</vt:lpstr>
      <vt:lpstr>1. People as dimensional </vt:lpstr>
      <vt:lpstr>People as dimensional </vt:lpstr>
      <vt:lpstr>2. Data and information </vt:lpstr>
      <vt:lpstr>Answer the following</vt:lpstr>
      <vt:lpstr>2. Numbers, pictures, or words without context are known as? </vt:lpstr>
      <vt:lpstr>PowerPoint Presentation</vt:lpstr>
      <vt:lpstr>3. Organization dimensional </vt:lpstr>
      <vt:lpstr>Organizational dimension of information systems </vt:lpstr>
      <vt:lpstr>Organizational dimension of information systems (cont.) </vt:lpstr>
      <vt:lpstr>3.Management as dimensional</vt:lpstr>
      <vt:lpstr>Management dimension of information systems </vt:lpstr>
      <vt:lpstr>Conti’</vt:lpstr>
      <vt:lpstr>Conti’</vt:lpstr>
      <vt:lpstr>PowerPoint Presentation</vt:lpstr>
      <vt:lpstr>PowerPoint Presentation</vt:lpstr>
      <vt:lpstr>PowerPoint Presentation</vt:lpstr>
      <vt:lpstr>PowerPoint Presentation</vt:lpstr>
      <vt:lpstr>PowerPoint Presentation</vt:lpstr>
      <vt:lpstr>Technology dimension of information systems </vt:lpstr>
      <vt:lpstr>1.What is your perspective on Information System?</vt:lpstr>
      <vt:lpstr>PowerPoint Presentation</vt:lpstr>
      <vt:lpstr>2.How does Information System Impact an organization?</vt:lpstr>
      <vt:lpstr>Ans1: Internet increases cost reduced, faster  decision making</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Five Dimensional of Information Resource Management</dc:title>
  <dc:creator>JODUEL</dc:creator>
  <cp:lastModifiedBy>Gakwaya Nkundimana Joel</cp:lastModifiedBy>
  <cp:revision>42</cp:revision>
  <dcterms:created xsi:type="dcterms:W3CDTF">2022-02-03T14:09:07Z</dcterms:created>
  <dcterms:modified xsi:type="dcterms:W3CDTF">2022-04-13T08:57:54Z</dcterms:modified>
</cp:coreProperties>
</file>