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67" r:id="rId4"/>
    <p:sldId id="266" r:id="rId5"/>
    <p:sldId id="262" r:id="rId6"/>
    <p:sldId id="268" r:id="rId7"/>
    <p:sldId id="281" r:id="rId8"/>
    <p:sldId id="282" r:id="rId9"/>
    <p:sldId id="284" r:id="rId10"/>
    <p:sldId id="285" r:id="rId11"/>
    <p:sldId id="286" r:id="rId12"/>
    <p:sldId id="283" r:id="rId13"/>
    <p:sldId id="269" r:id="rId14"/>
    <p:sldId id="270" r:id="rId15"/>
    <p:sldId id="271" r:id="rId16"/>
    <p:sldId id="272" r:id="rId17"/>
    <p:sldId id="259" r:id="rId18"/>
    <p:sldId id="258" r:id="rId19"/>
    <p:sldId id="273" r:id="rId20"/>
    <p:sldId id="274" r:id="rId21"/>
    <p:sldId id="276" r:id="rId22"/>
    <p:sldId id="278" r:id="rId23"/>
    <p:sldId id="279" r:id="rId24"/>
    <p:sldId id="280" r:id="rId25"/>
    <p:sldId id="257" r:id="rId26"/>
    <p:sldId id="260" r:id="rId27"/>
    <p:sldId id="261" r:id="rId28"/>
    <p:sldId id="264" r:id="rId29"/>
    <p:sldId id="287" r:id="rId30"/>
    <p:sldId id="290" r:id="rId31"/>
    <p:sldId id="288" r:id="rId32"/>
    <p:sldId id="289" r:id="rId33"/>
    <p:sldId id="27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61"/>
    <p:restoredTop sz="91692"/>
  </p:normalViewPr>
  <p:slideViewPr>
    <p:cSldViewPr snapToGrid="0" snapToObjects="1">
      <p:cViewPr varScale="1">
        <p:scale>
          <a:sx n="47" d="100"/>
          <a:sy n="47" d="100"/>
        </p:scale>
        <p:origin x="142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25F32F-7AAD-463F-A20B-577086B9DD31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3F0A4B2-0F46-48BF-BAE5-FA3641A3853C}">
      <dgm:prSet/>
      <dgm:spPr/>
      <dgm:t>
        <a:bodyPr/>
        <a:lstStyle/>
        <a:p>
          <a:r>
            <a:rPr lang="en-US"/>
            <a:t>Software control</a:t>
          </a:r>
        </a:p>
      </dgm:t>
    </dgm:pt>
    <dgm:pt modelId="{5993A6E8-E9F1-4C5D-A13F-3B6ED8BEF074}" type="parTrans" cxnId="{E278B8DE-881F-4AD6-B818-F973085511AB}">
      <dgm:prSet/>
      <dgm:spPr/>
      <dgm:t>
        <a:bodyPr/>
        <a:lstStyle/>
        <a:p>
          <a:endParaRPr lang="en-US"/>
        </a:p>
      </dgm:t>
    </dgm:pt>
    <dgm:pt modelId="{79192CE4-826E-4A0C-9CD7-F5994B4DE24E}" type="sibTrans" cxnId="{E278B8DE-881F-4AD6-B818-F973085511AB}">
      <dgm:prSet/>
      <dgm:spPr/>
      <dgm:t>
        <a:bodyPr/>
        <a:lstStyle/>
        <a:p>
          <a:endParaRPr lang="en-US"/>
        </a:p>
      </dgm:t>
    </dgm:pt>
    <dgm:pt modelId="{8ACB9FE9-C5F3-4FDB-980A-58424E28FC03}">
      <dgm:prSet/>
      <dgm:spPr/>
      <dgm:t>
        <a:bodyPr/>
        <a:lstStyle/>
        <a:p>
          <a:r>
            <a:rPr lang="en-US"/>
            <a:t>It is intended to monitor the use of system software and prevent unauthorized access of software programs, system software, and computer programs</a:t>
          </a:r>
        </a:p>
      </dgm:t>
    </dgm:pt>
    <dgm:pt modelId="{A36BD476-6477-4C48-B1C7-0CEFC869A3F3}" type="parTrans" cxnId="{D2589E11-6F19-4A9D-BB5C-786112440E64}">
      <dgm:prSet/>
      <dgm:spPr/>
      <dgm:t>
        <a:bodyPr/>
        <a:lstStyle/>
        <a:p>
          <a:endParaRPr lang="en-US"/>
        </a:p>
      </dgm:t>
    </dgm:pt>
    <dgm:pt modelId="{6A08C80C-9030-4505-98D1-F1E35877FB86}" type="sibTrans" cxnId="{D2589E11-6F19-4A9D-BB5C-786112440E64}">
      <dgm:prSet/>
      <dgm:spPr/>
      <dgm:t>
        <a:bodyPr/>
        <a:lstStyle/>
        <a:p>
          <a:endParaRPr lang="en-US"/>
        </a:p>
      </dgm:t>
    </dgm:pt>
    <dgm:pt modelId="{D0B62C2B-C8FB-450B-8E1E-3DA1DAF3055E}">
      <dgm:prSet/>
      <dgm:spPr/>
      <dgm:t>
        <a:bodyPr/>
        <a:lstStyle/>
        <a:p>
          <a:r>
            <a:rPr lang="en-US"/>
            <a:t>Hardware control</a:t>
          </a:r>
        </a:p>
      </dgm:t>
    </dgm:pt>
    <dgm:pt modelId="{8E9D58EA-F1E2-4C09-AF12-76D85FFB0070}" type="parTrans" cxnId="{947CE285-00D4-4132-9034-EF3F98663CFC}">
      <dgm:prSet/>
      <dgm:spPr/>
      <dgm:t>
        <a:bodyPr/>
        <a:lstStyle/>
        <a:p>
          <a:endParaRPr lang="en-US"/>
        </a:p>
      </dgm:t>
    </dgm:pt>
    <dgm:pt modelId="{9BB03489-4048-4DDA-A27F-AB4EA20BD50E}" type="sibTrans" cxnId="{947CE285-00D4-4132-9034-EF3F98663CFC}">
      <dgm:prSet/>
      <dgm:spPr/>
      <dgm:t>
        <a:bodyPr/>
        <a:lstStyle/>
        <a:p>
          <a:endParaRPr lang="en-US"/>
        </a:p>
      </dgm:t>
    </dgm:pt>
    <dgm:pt modelId="{DE76B601-B43C-4057-9F97-194D7E0CB63B}">
      <dgm:prSet/>
      <dgm:spPr/>
      <dgm:t>
        <a:bodyPr/>
        <a:lstStyle/>
        <a:p>
          <a:r>
            <a:rPr lang="en-US"/>
            <a:t>It ensures that computer hardware is physically secure</a:t>
          </a:r>
        </a:p>
      </dgm:t>
    </dgm:pt>
    <dgm:pt modelId="{23E4F751-BC6B-4057-BAF4-DB22B87E617D}" type="parTrans" cxnId="{490DBEEA-711E-4BF8-BD9E-E3067DD696BD}">
      <dgm:prSet/>
      <dgm:spPr/>
      <dgm:t>
        <a:bodyPr/>
        <a:lstStyle/>
        <a:p>
          <a:endParaRPr lang="en-US"/>
        </a:p>
      </dgm:t>
    </dgm:pt>
    <dgm:pt modelId="{5DA9EC62-6C1B-493F-A821-CC665593334C}" type="sibTrans" cxnId="{490DBEEA-711E-4BF8-BD9E-E3067DD696BD}">
      <dgm:prSet/>
      <dgm:spPr/>
      <dgm:t>
        <a:bodyPr/>
        <a:lstStyle/>
        <a:p>
          <a:endParaRPr lang="en-US"/>
        </a:p>
      </dgm:t>
    </dgm:pt>
    <dgm:pt modelId="{856CB404-A9D8-4DB6-9410-731C8F1299D9}">
      <dgm:prSet/>
      <dgm:spPr/>
      <dgm:t>
        <a:bodyPr/>
        <a:lstStyle/>
        <a:p>
          <a:r>
            <a:rPr lang="en-US"/>
            <a:t>It checks if there may be any malfunction of equipment</a:t>
          </a:r>
        </a:p>
      </dgm:t>
    </dgm:pt>
    <dgm:pt modelId="{41AD7D73-431A-43AC-9118-513E672E2018}" type="parTrans" cxnId="{613EB0CC-0A53-42D2-A72C-F466001CEC1E}">
      <dgm:prSet/>
      <dgm:spPr/>
      <dgm:t>
        <a:bodyPr/>
        <a:lstStyle/>
        <a:p>
          <a:endParaRPr lang="en-US"/>
        </a:p>
      </dgm:t>
    </dgm:pt>
    <dgm:pt modelId="{F65C0B88-D731-4BF3-B82F-CFB0119F78F9}" type="sibTrans" cxnId="{613EB0CC-0A53-42D2-A72C-F466001CEC1E}">
      <dgm:prSet/>
      <dgm:spPr/>
      <dgm:t>
        <a:bodyPr/>
        <a:lstStyle/>
        <a:p>
          <a:endParaRPr lang="en-US"/>
        </a:p>
      </dgm:t>
    </dgm:pt>
    <dgm:pt modelId="{00616F50-4193-8949-B4E3-CFF674F4127C}" type="pres">
      <dgm:prSet presAssocID="{5F25F32F-7AAD-463F-A20B-577086B9DD31}" presName="linear" presStyleCnt="0">
        <dgm:presLayoutVars>
          <dgm:dir/>
          <dgm:animLvl val="lvl"/>
          <dgm:resizeHandles val="exact"/>
        </dgm:presLayoutVars>
      </dgm:prSet>
      <dgm:spPr/>
    </dgm:pt>
    <dgm:pt modelId="{59F545DE-1F92-2C44-911B-800BD4CF7E17}" type="pres">
      <dgm:prSet presAssocID="{D3F0A4B2-0F46-48BF-BAE5-FA3641A3853C}" presName="parentLin" presStyleCnt="0"/>
      <dgm:spPr/>
    </dgm:pt>
    <dgm:pt modelId="{B694633D-3C9A-1A42-B564-EDB0996467BD}" type="pres">
      <dgm:prSet presAssocID="{D3F0A4B2-0F46-48BF-BAE5-FA3641A3853C}" presName="parentLeftMargin" presStyleLbl="node1" presStyleIdx="0" presStyleCnt="2"/>
      <dgm:spPr/>
    </dgm:pt>
    <dgm:pt modelId="{77040A23-70AF-EE46-BD9D-5D1D8E932207}" type="pres">
      <dgm:prSet presAssocID="{D3F0A4B2-0F46-48BF-BAE5-FA3641A3853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965E24C-96BA-9546-AF3A-E9E5F994BF6D}" type="pres">
      <dgm:prSet presAssocID="{D3F0A4B2-0F46-48BF-BAE5-FA3641A3853C}" presName="negativeSpace" presStyleCnt="0"/>
      <dgm:spPr/>
    </dgm:pt>
    <dgm:pt modelId="{44BAACEB-32A6-4C4E-B76D-7056D47A675D}" type="pres">
      <dgm:prSet presAssocID="{D3F0A4B2-0F46-48BF-BAE5-FA3641A3853C}" presName="childText" presStyleLbl="conFgAcc1" presStyleIdx="0" presStyleCnt="2">
        <dgm:presLayoutVars>
          <dgm:bulletEnabled val="1"/>
        </dgm:presLayoutVars>
      </dgm:prSet>
      <dgm:spPr/>
    </dgm:pt>
    <dgm:pt modelId="{F3E0C649-8A6C-1B49-870F-330D37939D50}" type="pres">
      <dgm:prSet presAssocID="{79192CE4-826E-4A0C-9CD7-F5994B4DE24E}" presName="spaceBetweenRectangles" presStyleCnt="0"/>
      <dgm:spPr/>
    </dgm:pt>
    <dgm:pt modelId="{A27B7168-8CB4-CB4F-BD06-7FF11B5F67C8}" type="pres">
      <dgm:prSet presAssocID="{D0B62C2B-C8FB-450B-8E1E-3DA1DAF3055E}" presName="parentLin" presStyleCnt="0"/>
      <dgm:spPr/>
    </dgm:pt>
    <dgm:pt modelId="{E4392CD3-B0AB-CA46-AEE8-6F89FA359449}" type="pres">
      <dgm:prSet presAssocID="{D0B62C2B-C8FB-450B-8E1E-3DA1DAF3055E}" presName="parentLeftMargin" presStyleLbl="node1" presStyleIdx="0" presStyleCnt="2"/>
      <dgm:spPr/>
    </dgm:pt>
    <dgm:pt modelId="{E37B99B7-6684-C042-87DD-59F0457A9E87}" type="pres">
      <dgm:prSet presAssocID="{D0B62C2B-C8FB-450B-8E1E-3DA1DAF3055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37D26327-94A8-4942-BE81-904B30DB6DAE}" type="pres">
      <dgm:prSet presAssocID="{D0B62C2B-C8FB-450B-8E1E-3DA1DAF3055E}" presName="negativeSpace" presStyleCnt="0"/>
      <dgm:spPr/>
    </dgm:pt>
    <dgm:pt modelId="{14A19D0B-4EDD-E74A-86F4-A8EAF7B11B54}" type="pres">
      <dgm:prSet presAssocID="{D0B62C2B-C8FB-450B-8E1E-3DA1DAF3055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535AA60B-16CA-F142-B51A-779C2324C95A}" type="presOf" srcId="{D3F0A4B2-0F46-48BF-BAE5-FA3641A3853C}" destId="{B694633D-3C9A-1A42-B564-EDB0996467BD}" srcOrd="0" destOrd="0" presId="urn:microsoft.com/office/officeart/2005/8/layout/list1"/>
    <dgm:cxn modelId="{D2589E11-6F19-4A9D-BB5C-786112440E64}" srcId="{D3F0A4B2-0F46-48BF-BAE5-FA3641A3853C}" destId="{8ACB9FE9-C5F3-4FDB-980A-58424E28FC03}" srcOrd="0" destOrd="0" parTransId="{A36BD476-6477-4C48-B1C7-0CEFC869A3F3}" sibTransId="{6A08C80C-9030-4505-98D1-F1E35877FB86}"/>
    <dgm:cxn modelId="{EA9B4454-12C2-6A40-9D2C-FD8DA42C2D24}" type="presOf" srcId="{D0B62C2B-C8FB-450B-8E1E-3DA1DAF3055E}" destId="{E37B99B7-6684-C042-87DD-59F0457A9E87}" srcOrd="1" destOrd="0" presId="urn:microsoft.com/office/officeart/2005/8/layout/list1"/>
    <dgm:cxn modelId="{F91A4368-A973-0440-9C07-25C65479CEB7}" type="presOf" srcId="{DE76B601-B43C-4057-9F97-194D7E0CB63B}" destId="{14A19D0B-4EDD-E74A-86F4-A8EAF7B11B54}" srcOrd="0" destOrd="0" presId="urn:microsoft.com/office/officeart/2005/8/layout/list1"/>
    <dgm:cxn modelId="{947CE285-00D4-4132-9034-EF3F98663CFC}" srcId="{5F25F32F-7AAD-463F-A20B-577086B9DD31}" destId="{D0B62C2B-C8FB-450B-8E1E-3DA1DAF3055E}" srcOrd="1" destOrd="0" parTransId="{8E9D58EA-F1E2-4C09-AF12-76D85FFB0070}" sibTransId="{9BB03489-4048-4DDA-A27F-AB4EA20BD50E}"/>
    <dgm:cxn modelId="{D3A5D1A1-E1A6-E14E-A327-02F4D9001756}" type="presOf" srcId="{5F25F32F-7AAD-463F-A20B-577086B9DD31}" destId="{00616F50-4193-8949-B4E3-CFF674F4127C}" srcOrd="0" destOrd="0" presId="urn:microsoft.com/office/officeart/2005/8/layout/list1"/>
    <dgm:cxn modelId="{613EB0CC-0A53-42D2-A72C-F466001CEC1E}" srcId="{D0B62C2B-C8FB-450B-8E1E-3DA1DAF3055E}" destId="{856CB404-A9D8-4DB6-9410-731C8F1299D9}" srcOrd="1" destOrd="0" parTransId="{41AD7D73-431A-43AC-9118-513E672E2018}" sibTransId="{F65C0B88-D731-4BF3-B82F-CFB0119F78F9}"/>
    <dgm:cxn modelId="{4C02DED1-368D-F342-A9BA-99BABE80F9DC}" type="presOf" srcId="{856CB404-A9D8-4DB6-9410-731C8F1299D9}" destId="{14A19D0B-4EDD-E74A-86F4-A8EAF7B11B54}" srcOrd="0" destOrd="1" presId="urn:microsoft.com/office/officeart/2005/8/layout/list1"/>
    <dgm:cxn modelId="{E278B8DE-881F-4AD6-B818-F973085511AB}" srcId="{5F25F32F-7AAD-463F-A20B-577086B9DD31}" destId="{D3F0A4B2-0F46-48BF-BAE5-FA3641A3853C}" srcOrd="0" destOrd="0" parTransId="{5993A6E8-E9F1-4C5D-A13F-3B6ED8BEF074}" sibTransId="{79192CE4-826E-4A0C-9CD7-F5994B4DE24E}"/>
    <dgm:cxn modelId="{490DBEEA-711E-4BF8-BD9E-E3067DD696BD}" srcId="{D0B62C2B-C8FB-450B-8E1E-3DA1DAF3055E}" destId="{DE76B601-B43C-4057-9F97-194D7E0CB63B}" srcOrd="0" destOrd="0" parTransId="{23E4F751-BC6B-4057-BAF4-DB22B87E617D}" sibTransId="{5DA9EC62-6C1B-493F-A821-CC665593334C}"/>
    <dgm:cxn modelId="{E51851F5-D3BA-9F4F-99CA-4B0EA9EC7D22}" type="presOf" srcId="{D3F0A4B2-0F46-48BF-BAE5-FA3641A3853C}" destId="{77040A23-70AF-EE46-BD9D-5D1D8E932207}" srcOrd="1" destOrd="0" presId="urn:microsoft.com/office/officeart/2005/8/layout/list1"/>
    <dgm:cxn modelId="{667EADFB-E8B4-FC4C-8BE8-D80735DB9201}" type="presOf" srcId="{D0B62C2B-C8FB-450B-8E1E-3DA1DAF3055E}" destId="{E4392CD3-B0AB-CA46-AEE8-6F89FA359449}" srcOrd="0" destOrd="0" presId="urn:microsoft.com/office/officeart/2005/8/layout/list1"/>
    <dgm:cxn modelId="{3DBBBAFD-9B1E-7E49-9862-06FF3637C1E4}" type="presOf" srcId="{8ACB9FE9-C5F3-4FDB-980A-58424E28FC03}" destId="{44BAACEB-32A6-4C4E-B76D-7056D47A675D}" srcOrd="0" destOrd="0" presId="urn:microsoft.com/office/officeart/2005/8/layout/list1"/>
    <dgm:cxn modelId="{1AB6F71B-DC4D-F14B-9E4B-758944D5B87F}" type="presParOf" srcId="{00616F50-4193-8949-B4E3-CFF674F4127C}" destId="{59F545DE-1F92-2C44-911B-800BD4CF7E17}" srcOrd="0" destOrd="0" presId="urn:microsoft.com/office/officeart/2005/8/layout/list1"/>
    <dgm:cxn modelId="{6122AB81-0B78-184A-86C3-2830456D3662}" type="presParOf" srcId="{59F545DE-1F92-2C44-911B-800BD4CF7E17}" destId="{B694633D-3C9A-1A42-B564-EDB0996467BD}" srcOrd="0" destOrd="0" presId="urn:microsoft.com/office/officeart/2005/8/layout/list1"/>
    <dgm:cxn modelId="{5C7B5F31-A306-D74D-A70E-15D0AA9202D0}" type="presParOf" srcId="{59F545DE-1F92-2C44-911B-800BD4CF7E17}" destId="{77040A23-70AF-EE46-BD9D-5D1D8E932207}" srcOrd="1" destOrd="0" presId="urn:microsoft.com/office/officeart/2005/8/layout/list1"/>
    <dgm:cxn modelId="{99D6C334-B7C2-C94E-9FEC-4560F99C4A2F}" type="presParOf" srcId="{00616F50-4193-8949-B4E3-CFF674F4127C}" destId="{5965E24C-96BA-9546-AF3A-E9E5F994BF6D}" srcOrd="1" destOrd="0" presId="urn:microsoft.com/office/officeart/2005/8/layout/list1"/>
    <dgm:cxn modelId="{B7779B6C-2778-0B45-88D4-6955D5B47295}" type="presParOf" srcId="{00616F50-4193-8949-B4E3-CFF674F4127C}" destId="{44BAACEB-32A6-4C4E-B76D-7056D47A675D}" srcOrd="2" destOrd="0" presId="urn:microsoft.com/office/officeart/2005/8/layout/list1"/>
    <dgm:cxn modelId="{9CE26E0E-1AD4-6E41-BFB9-257C5732B667}" type="presParOf" srcId="{00616F50-4193-8949-B4E3-CFF674F4127C}" destId="{F3E0C649-8A6C-1B49-870F-330D37939D50}" srcOrd="3" destOrd="0" presId="urn:microsoft.com/office/officeart/2005/8/layout/list1"/>
    <dgm:cxn modelId="{5C8BF3C5-87D9-0C46-974D-FF6DDFEAAAB6}" type="presParOf" srcId="{00616F50-4193-8949-B4E3-CFF674F4127C}" destId="{A27B7168-8CB4-CB4F-BD06-7FF11B5F67C8}" srcOrd="4" destOrd="0" presId="urn:microsoft.com/office/officeart/2005/8/layout/list1"/>
    <dgm:cxn modelId="{14E968AB-BFA6-7D41-B1C5-99B8299A109A}" type="presParOf" srcId="{A27B7168-8CB4-CB4F-BD06-7FF11B5F67C8}" destId="{E4392CD3-B0AB-CA46-AEE8-6F89FA359449}" srcOrd="0" destOrd="0" presId="urn:microsoft.com/office/officeart/2005/8/layout/list1"/>
    <dgm:cxn modelId="{4F6F07CF-B92A-1341-8645-684F581653CA}" type="presParOf" srcId="{A27B7168-8CB4-CB4F-BD06-7FF11B5F67C8}" destId="{E37B99B7-6684-C042-87DD-59F0457A9E87}" srcOrd="1" destOrd="0" presId="urn:microsoft.com/office/officeart/2005/8/layout/list1"/>
    <dgm:cxn modelId="{A1CD34F6-1763-FC4B-B466-2489674AB0E9}" type="presParOf" srcId="{00616F50-4193-8949-B4E3-CFF674F4127C}" destId="{37D26327-94A8-4942-BE81-904B30DB6DAE}" srcOrd="5" destOrd="0" presId="urn:microsoft.com/office/officeart/2005/8/layout/list1"/>
    <dgm:cxn modelId="{6B274720-1630-D344-8370-1D6954C1AF95}" type="presParOf" srcId="{00616F50-4193-8949-B4E3-CFF674F4127C}" destId="{14A19D0B-4EDD-E74A-86F4-A8EAF7B11B5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BED167-A168-4270-950B-BA15A8EAA447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109E2B3-F634-48BB-A779-DF260543F573}">
      <dgm:prSet/>
      <dgm:spPr/>
      <dgm:t>
        <a:bodyPr/>
        <a:lstStyle/>
        <a:p>
          <a:r>
            <a:rPr lang="en-US"/>
            <a:t>Computer operations control</a:t>
          </a:r>
        </a:p>
      </dgm:t>
    </dgm:pt>
    <dgm:pt modelId="{6B8A3DDB-FA90-4A59-B3CB-A688A153973B}" type="parTrans" cxnId="{6AE38EBB-9300-4345-BA29-5BD48816AD51}">
      <dgm:prSet/>
      <dgm:spPr/>
      <dgm:t>
        <a:bodyPr/>
        <a:lstStyle/>
        <a:p>
          <a:endParaRPr lang="en-US"/>
        </a:p>
      </dgm:t>
    </dgm:pt>
    <dgm:pt modelId="{0276AFD1-D7BF-41C8-BBE8-A20003417538}" type="sibTrans" cxnId="{6AE38EBB-9300-4345-BA29-5BD48816AD51}">
      <dgm:prSet/>
      <dgm:spPr/>
      <dgm:t>
        <a:bodyPr/>
        <a:lstStyle/>
        <a:p>
          <a:endParaRPr lang="en-US"/>
        </a:p>
      </dgm:t>
    </dgm:pt>
    <dgm:pt modelId="{E0EEA8B3-6F49-4D64-BCBB-0014B9B8A51D}">
      <dgm:prSet/>
      <dgm:spPr/>
      <dgm:t>
        <a:bodyPr/>
        <a:lstStyle/>
        <a:p>
          <a:r>
            <a:rPr lang="en-US"/>
            <a:t>It oversees the work of the computer department to ensure that programmed procedures are consistently and correctly applied to the storage and processing data</a:t>
          </a:r>
        </a:p>
      </dgm:t>
    </dgm:pt>
    <dgm:pt modelId="{E898F31A-9BAF-4D06-AAAA-273574CE1C28}" type="parTrans" cxnId="{AC707929-151A-480E-8ACC-CDB70F687F0D}">
      <dgm:prSet/>
      <dgm:spPr/>
      <dgm:t>
        <a:bodyPr/>
        <a:lstStyle/>
        <a:p>
          <a:endParaRPr lang="en-US"/>
        </a:p>
      </dgm:t>
    </dgm:pt>
    <dgm:pt modelId="{017CCE47-3503-4F5F-BF15-3AFEFF99B0EF}" type="sibTrans" cxnId="{AC707929-151A-480E-8ACC-CDB70F687F0D}">
      <dgm:prSet/>
      <dgm:spPr/>
      <dgm:t>
        <a:bodyPr/>
        <a:lstStyle/>
        <a:p>
          <a:endParaRPr lang="en-US"/>
        </a:p>
      </dgm:t>
    </dgm:pt>
    <dgm:pt modelId="{1E8FDAE2-395F-439D-9527-071EFBBA9DCE}">
      <dgm:prSet/>
      <dgm:spPr/>
      <dgm:t>
        <a:bodyPr/>
        <a:lstStyle/>
        <a:p>
          <a:r>
            <a:rPr lang="en-US"/>
            <a:t>Data security control</a:t>
          </a:r>
        </a:p>
      </dgm:t>
    </dgm:pt>
    <dgm:pt modelId="{B2FA37BD-951B-4802-80AC-657381B36B1D}" type="parTrans" cxnId="{8683E424-4B47-4ECE-875D-5F83C39C056A}">
      <dgm:prSet/>
      <dgm:spPr/>
      <dgm:t>
        <a:bodyPr/>
        <a:lstStyle/>
        <a:p>
          <a:endParaRPr lang="en-US"/>
        </a:p>
      </dgm:t>
    </dgm:pt>
    <dgm:pt modelId="{4FA404A0-D761-4BE8-B061-603066833ECA}" type="sibTrans" cxnId="{8683E424-4B47-4ECE-875D-5F83C39C056A}">
      <dgm:prSet/>
      <dgm:spPr/>
      <dgm:t>
        <a:bodyPr/>
        <a:lstStyle/>
        <a:p>
          <a:endParaRPr lang="en-US"/>
        </a:p>
      </dgm:t>
    </dgm:pt>
    <dgm:pt modelId="{538A91FE-3187-4079-8E06-D5A577FE1870}">
      <dgm:prSet/>
      <dgm:spPr/>
      <dgm:t>
        <a:bodyPr/>
        <a:lstStyle/>
        <a:p>
          <a:r>
            <a:rPr lang="en-US"/>
            <a:t>To ensure that valuable business data files aon either disk or tape are not subject to unauthorized acess</a:t>
          </a:r>
        </a:p>
      </dgm:t>
    </dgm:pt>
    <dgm:pt modelId="{2F77CBD6-4A77-4FAC-8F48-36ADAD9DA665}" type="parTrans" cxnId="{87141501-4213-4030-8A8A-20D1D3FE94FC}">
      <dgm:prSet/>
      <dgm:spPr/>
      <dgm:t>
        <a:bodyPr/>
        <a:lstStyle/>
        <a:p>
          <a:endParaRPr lang="en-US"/>
        </a:p>
      </dgm:t>
    </dgm:pt>
    <dgm:pt modelId="{1FD52ECF-6A51-4177-9DE4-D3CFA82434DA}" type="sibTrans" cxnId="{87141501-4213-4030-8A8A-20D1D3FE94FC}">
      <dgm:prSet/>
      <dgm:spPr/>
      <dgm:t>
        <a:bodyPr/>
        <a:lstStyle/>
        <a:p>
          <a:endParaRPr lang="en-US"/>
        </a:p>
      </dgm:t>
    </dgm:pt>
    <dgm:pt modelId="{FC84EF5D-B3C0-E845-B80D-8FF10EB18985}" type="pres">
      <dgm:prSet presAssocID="{13BED167-A168-4270-950B-BA15A8EAA447}" presName="linear" presStyleCnt="0">
        <dgm:presLayoutVars>
          <dgm:animLvl val="lvl"/>
          <dgm:resizeHandles val="exact"/>
        </dgm:presLayoutVars>
      </dgm:prSet>
      <dgm:spPr/>
    </dgm:pt>
    <dgm:pt modelId="{BF8684BC-F974-7641-B9A7-424A078BBEB7}" type="pres">
      <dgm:prSet presAssocID="{A109E2B3-F634-48BB-A779-DF260543F57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EFB62F4-E93E-CA4D-B274-58859ADEF73E}" type="pres">
      <dgm:prSet presAssocID="{A109E2B3-F634-48BB-A779-DF260543F573}" presName="childText" presStyleLbl="revTx" presStyleIdx="0" presStyleCnt="2">
        <dgm:presLayoutVars>
          <dgm:bulletEnabled val="1"/>
        </dgm:presLayoutVars>
      </dgm:prSet>
      <dgm:spPr/>
    </dgm:pt>
    <dgm:pt modelId="{45C63B40-0D97-714E-88A1-9858464FFA59}" type="pres">
      <dgm:prSet presAssocID="{1E8FDAE2-395F-439D-9527-071EFBBA9DC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DB2DAEA7-1CF0-A94C-944C-DC0F62C9AE2D}" type="pres">
      <dgm:prSet presAssocID="{1E8FDAE2-395F-439D-9527-071EFBBA9DCE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7141501-4213-4030-8A8A-20D1D3FE94FC}" srcId="{1E8FDAE2-395F-439D-9527-071EFBBA9DCE}" destId="{538A91FE-3187-4079-8E06-D5A577FE1870}" srcOrd="0" destOrd="0" parTransId="{2F77CBD6-4A77-4FAC-8F48-36ADAD9DA665}" sibTransId="{1FD52ECF-6A51-4177-9DE4-D3CFA82434DA}"/>
    <dgm:cxn modelId="{FDEF2C17-518F-EE4D-AB40-AACA1FB12D86}" type="presOf" srcId="{538A91FE-3187-4079-8E06-D5A577FE1870}" destId="{DB2DAEA7-1CF0-A94C-944C-DC0F62C9AE2D}" srcOrd="0" destOrd="0" presId="urn:microsoft.com/office/officeart/2005/8/layout/vList2"/>
    <dgm:cxn modelId="{8683E424-4B47-4ECE-875D-5F83C39C056A}" srcId="{13BED167-A168-4270-950B-BA15A8EAA447}" destId="{1E8FDAE2-395F-439D-9527-071EFBBA9DCE}" srcOrd="1" destOrd="0" parTransId="{B2FA37BD-951B-4802-80AC-657381B36B1D}" sibTransId="{4FA404A0-D761-4BE8-B061-603066833ECA}"/>
    <dgm:cxn modelId="{AC707929-151A-480E-8ACC-CDB70F687F0D}" srcId="{A109E2B3-F634-48BB-A779-DF260543F573}" destId="{E0EEA8B3-6F49-4D64-BCBB-0014B9B8A51D}" srcOrd="0" destOrd="0" parTransId="{E898F31A-9BAF-4D06-AAAA-273574CE1C28}" sibTransId="{017CCE47-3503-4F5F-BF15-3AFEFF99B0EF}"/>
    <dgm:cxn modelId="{0476642D-269B-A448-9FE3-470479AE1E97}" type="presOf" srcId="{13BED167-A168-4270-950B-BA15A8EAA447}" destId="{FC84EF5D-B3C0-E845-B80D-8FF10EB18985}" srcOrd="0" destOrd="0" presId="urn:microsoft.com/office/officeart/2005/8/layout/vList2"/>
    <dgm:cxn modelId="{ABFF197C-ED02-D145-BA23-EE34C0BD4D2C}" type="presOf" srcId="{1E8FDAE2-395F-439D-9527-071EFBBA9DCE}" destId="{45C63B40-0D97-714E-88A1-9858464FFA59}" srcOrd="0" destOrd="0" presId="urn:microsoft.com/office/officeart/2005/8/layout/vList2"/>
    <dgm:cxn modelId="{6AE38EBB-9300-4345-BA29-5BD48816AD51}" srcId="{13BED167-A168-4270-950B-BA15A8EAA447}" destId="{A109E2B3-F634-48BB-A779-DF260543F573}" srcOrd="0" destOrd="0" parTransId="{6B8A3DDB-FA90-4A59-B3CB-A688A153973B}" sibTransId="{0276AFD1-D7BF-41C8-BBE8-A20003417538}"/>
    <dgm:cxn modelId="{A47A96E2-D183-9442-B384-7A786D6789FB}" type="presOf" srcId="{A109E2B3-F634-48BB-A779-DF260543F573}" destId="{BF8684BC-F974-7641-B9A7-424A078BBEB7}" srcOrd="0" destOrd="0" presId="urn:microsoft.com/office/officeart/2005/8/layout/vList2"/>
    <dgm:cxn modelId="{C99D34E4-E086-D245-AEE1-78E37B734C7E}" type="presOf" srcId="{E0EEA8B3-6F49-4D64-BCBB-0014B9B8A51D}" destId="{5EFB62F4-E93E-CA4D-B274-58859ADEF73E}" srcOrd="0" destOrd="0" presId="urn:microsoft.com/office/officeart/2005/8/layout/vList2"/>
    <dgm:cxn modelId="{A629AD64-8267-0A4C-B193-C076F9D7C84A}" type="presParOf" srcId="{FC84EF5D-B3C0-E845-B80D-8FF10EB18985}" destId="{BF8684BC-F974-7641-B9A7-424A078BBEB7}" srcOrd="0" destOrd="0" presId="urn:microsoft.com/office/officeart/2005/8/layout/vList2"/>
    <dgm:cxn modelId="{8A22B504-6DF1-2C4C-9DAD-90280F1598A7}" type="presParOf" srcId="{FC84EF5D-B3C0-E845-B80D-8FF10EB18985}" destId="{5EFB62F4-E93E-CA4D-B274-58859ADEF73E}" srcOrd="1" destOrd="0" presId="urn:microsoft.com/office/officeart/2005/8/layout/vList2"/>
    <dgm:cxn modelId="{0C024C4A-556C-A146-8DA0-74A0D56D7589}" type="presParOf" srcId="{FC84EF5D-B3C0-E845-B80D-8FF10EB18985}" destId="{45C63B40-0D97-714E-88A1-9858464FFA59}" srcOrd="2" destOrd="0" presId="urn:microsoft.com/office/officeart/2005/8/layout/vList2"/>
    <dgm:cxn modelId="{EBFC0EAB-85B6-6546-A4A1-79D350EDC0D6}" type="presParOf" srcId="{FC84EF5D-B3C0-E845-B80D-8FF10EB18985}" destId="{DB2DAEA7-1CF0-A94C-944C-DC0F62C9AE2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4F8864E-31D2-47C7-AEC4-75C255EFD6A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2AC75B2-C9AD-4859-9AB9-06732CEDD346}">
      <dgm:prSet/>
      <dgm:spPr/>
      <dgm:t>
        <a:bodyPr/>
        <a:lstStyle/>
        <a:p>
          <a:r>
            <a:rPr lang="en-US"/>
            <a:t>Implementation control</a:t>
          </a:r>
        </a:p>
      </dgm:t>
    </dgm:pt>
    <dgm:pt modelId="{29CDBD69-04F9-4634-9D2C-1D52ACFC642F}" type="parTrans" cxnId="{CDD7BF69-2B58-43F2-B688-848A8F788A1F}">
      <dgm:prSet/>
      <dgm:spPr/>
      <dgm:t>
        <a:bodyPr/>
        <a:lstStyle/>
        <a:p>
          <a:endParaRPr lang="en-US"/>
        </a:p>
      </dgm:t>
    </dgm:pt>
    <dgm:pt modelId="{0EB3C246-136A-43E0-B7A4-274FEF21056D}" type="sibTrans" cxnId="{CDD7BF69-2B58-43F2-B688-848A8F788A1F}">
      <dgm:prSet/>
      <dgm:spPr/>
      <dgm:t>
        <a:bodyPr/>
        <a:lstStyle/>
        <a:p>
          <a:endParaRPr lang="en-US"/>
        </a:p>
      </dgm:t>
    </dgm:pt>
    <dgm:pt modelId="{EC648C77-FA47-4B7B-833D-6F3E12292AC2}">
      <dgm:prSet/>
      <dgm:spPr/>
      <dgm:t>
        <a:bodyPr/>
        <a:lstStyle/>
        <a:p>
          <a:r>
            <a:rPr lang="en-US"/>
            <a:t>Audit the systems development process at various points to ensure that the process is properly controlled and managed</a:t>
          </a:r>
        </a:p>
      </dgm:t>
    </dgm:pt>
    <dgm:pt modelId="{D3893C15-64B9-4662-81B9-3A2446F04CF0}" type="parTrans" cxnId="{0E16C852-E7A9-48A8-8F3F-81C305F5BCB1}">
      <dgm:prSet/>
      <dgm:spPr/>
      <dgm:t>
        <a:bodyPr/>
        <a:lstStyle/>
        <a:p>
          <a:endParaRPr lang="en-US"/>
        </a:p>
      </dgm:t>
    </dgm:pt>
    <dgm:pt modelId="{0C830AA7-55DE-4651-AB06-C3B688745A98}" type="sibTrans" cxnId="{0E16C852-E7A9-48A8-8F3F-81C305F5BCB1}">
      <dgm:prSet/>
      <dgm:spPr/>
      <dgm:t>
        <a:bodyPr/>
        <a:lstStyle/>
        <a:p>
          <a:endParaRPr lang="en-US"/>
        </a:p>
      </dgm:t>
    </dgm:pt>
    <dgm:pt modelId="{7D7FD74B-D93A-4544-9639-2595E4920010}">
      <dgm:prSet/>
      <dgm:spPr/>
      <dgm:t>
        <a:bodyPr/>
        <a:lstStyle/>
        <a:p>
          <a:r>
            <a:rPr lang="en-US"/>
            <a:t>Administrative control</a:t>
          </a:r>
        </a:p>
      </dgm:t>
    </dgm:pt>
    <dgm:pt modelId="{9579701B-C16E-4D48-A765-F39D0EEA7566}" type="parTrans" cxnId="{93406434-F639-417E-970A-B54202E2F27B}">
      <dgm:prSet/>
      <dgm:spPr/>
      <dgm:t>
        <a:bodyPr/>
        <a:lstStyle/>
        <a:p>
          <a:endParaRPr lang="en-US"/>
        </a:p>
      </dgm:t>
    </dgm:pt>
    <dgm:pt modelId="{0BD30FF3-8283-4426-8214-A69167FE64AB}" type="sibTrans" cxnId="{93406434-F639-417E-970A-B54202E2F27B}">
      <dgm:prSet/>
      <dgm:spPr/>
      <dgm:t>
        <a:bodyPr/>
        <a:lstStyle/>
        <a:p>
          <a:endParaRPr lang="en-US"/>
        </a:p>
      </dgm:t>
    </dgm:pt>
    <dgm:pt modelId="{19F69B3B-99EA-4B88-A320-CAA290138210}">
      <dgm:prSet/>
      <dgm:spPr/>
      <dgm:t>
        <a:bodyPr/>
        <a:lstStyle/>
        <a:p>
          <a:r>
            <a:rPr lang="en-US"/>
            <a:t>Formalized standard, rules, procedures and control disciplines to ensure that the organization’s general and application controls are properly executed and enforced</a:t>
          </a:r>
        </a:p>
      </dgm:t>
    </dgm:pt>
    <dgm:pt modelId="{D70347F3-CB07-4B78-AC8E-073D6A95AE31}" type="parTrans" cxnId="{CE69CC2A-DFBB-4D55-BA55-8AD354DC1EBA}">
      <dgm:prSet/>
      <dgm:spPr/>
      <dgm:t>
        <a:bodyPr/>
        <a:lstStyle/>
        <a:p>
          <a:endParaRPr lang="en-US"/>
        </a:p>
      </dgm:t>
    </dgm:pt>
    <dgm:pt modelId="{DB18F0AD-B14F-462F-BE80-31AEE6AF1302}" type="sibTrans" cxnId="{CE69CC2A-DFBB-4D55-BA55-8AD354DC1EBA}">
      <dgm:prSet/>
      <dgm:spPr/>
      <dgm:t>
        <a:bodyPr/>
        <a:lstStyle/>
        <a:p>
          <a:endParaRPr lang="en-US"/>
        </a:p>
      </dgm:t>
    </dgm:pt>
    <dgm:pt modelId="{5CEB875B-42F3-0445-8CDC-4535570539F5}" type="pres">
      <dgm:prSet presAssocID="{74F8864E-31D2-47C7-AEC4-75C255EFD6A1}" presName="linear" presStyleCnt="0">
        <dgm:presLayoutVars>
          <dgm:animLvl val="lvl"/>
          <dgm:resizeHandles val="exact"/>
        </dgm:presLayoutVars>
      </dgm:prSet>
      <dgm:spPr/>
    </dgm:pt>
    <dgm:pt modelId="{83BAF966-E9C5-6641-B7E1-EE1C8C4F55A8}" type="pres">
      <dgm:prSet presAssocID="{02AC75B2-C9AD-4859-9AB9-06732CEDD34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B6ACF61-F2EB-8643-AE39-AC3192A592BF}" type="pres">
      <dgm:prSet presAssocID="{02AC75B2-C9AD-4859-9AB9-06732CEDD346}" presName="childText" presStyleLbl="revTx" presStyleIdx="0" presStyleCnt="2">
        <dgm:presLayoutVars>
          <dgm:bulletEnabled val="1"/>
        </dgm:presLayoutVars>
      </dgm:prSet>
      <dgm:spPr/>
    </dgm:pt>
    <dgm:pt modelId="{16936748-2A7F-D944-B817-19F113159DCF}" type="pres">
      <dgm:prSet presAssocID="{7D7FD74B-D93A-4544-9639-2595E4920010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DAD2637A-9A92-C94C-A4DF-BAAD83DC7AE3}" type="pres">
      <dgm:prSet presAssocID="{7D7FD74B-D93A-4544-9639-2595E4920010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CFDB8D1D-B7D3-5847-8A84-F2D8F5357FFB}" type="presOf" srcId="{02AC75B2-C9AD-4859-9AB9-06732CEDD346}" destId="{83BAF966-E9C5-6641-B7E1-EE1C8C4F55A8}" srcOrd="0" destOrd="0" presId="urn:microsoft.com/office/officeart/2005/8/layout/vList2"/>
    <dgm:cxn modelId="{CE69CC2A-DFBB-4D55-BA55-8AD354DC1EBA}" srcId="{7D7FD74B-D93A-4544-9639-2595E4920010}" destId="{19F69B3B-99EA-4B88-A320-CAA290138210}" srcOrd="0" destOrd="0" parTransId="{D70347F3-CB07-4B78-AC8E-073D6A95AE31}" sibTransId="{DB18F0AD-B14F-462F-BE80-31AEE6AF1302}"/>
    <dgm:cxn modelId="{93406434-F639-417E-970A-B54202E2F27B}" srcId="{74F8864E-31D2-47C7-AEC4-75C255EFD6A1}" destId="{7D7FD74B-D93A-4544-9639-2595E4920010}" srcOrd="1" destOrd="0" parTransId="{9579701B-C16E-4D48-A765-F39D0EEA7566}" sibTransId="{0BD30FF3-8283-4426-8214-A69167FE64AB}"/>
    <dgm:cxn modelId="{A7598F35-B642-2349-9144-E837F13CE5BB}" type="presOf" srcId="{EC648C77-FA47-4B7B-833D-6F3E12292AC2}" destId="{9B6ACF61-F2EB-8643-AE39-AC3192A592BF}" srcOrd="0" destOrd="0" presId="urn:microsoft.com/office/officeart/2005/8/layout/vList2"/>
    <dgm:cxn modelId="{0E16C852-E7A9-48A8-8F3F-81C305F5BCB1}" srcId="{02AC75B2-C9AD-4859-9AB9-06732CEDD346}" destId="{EC648C77-FA47-4B7B-833D-6F3E12292AC2}" srcOrd="0" destOrd="0" parTransId="{D3893C15-64B9-4662-81B9-3A2446F04CF0}" sibTransId="{0C830AA7-55DE-4651-AB06-C3B688745A98}"/>
    <dgm:cxn modelId="{40D65567-27CD-2E4B-98E1-E8E9B828798A}" type="presOf" srcId="{7D7FD74B-D93A-4544-9639-2595E4920010}" destId="{16936748-2A7F-D944-B817-19F113159DCF}" srcOrd="0" destOrd="0" presId="urn:microsoft.com/office/officeart/2005/8/layout/vList2"/>
    <dgm:cxn modelId="{CDD7BF69-2B58-43F2-B688-848A8F788A1F}" srcId="{74F8864E-31D2-47C7-AEC4-75C255EFD6A1}" destId="{02AC75B2-C9AD-4859-9AB9-06732CEDD346}" srcOrd="0" destOrd="0" parTransId="{29CDBD69-04F9-4634-9D2C-1D52ACFC642F}" sibTransId="{0EB3C246-136A-43E0-B7A4-274FEF21056D}"/>
    <dgm:cxn modelId="{A3ED7078-AE80-F04E-9A2F-5D9D3D6AA4E5}" type="presOf" srcId="{74F8864E-31D2-47C7-AEC4-75C255EFD6A1}" destId="{5CEB875B-42F3-0445-8CDC-4535570539F5}" srcOrd="0" destOrd="0" presId="urn:microsoft.com/office/officeart/2005/8/layout/vList2"/>
    <dgm:cxn modelId="{AA3ADF94-E13B-D049-87DD-6E5BA4148EF9}" type="presOf" srcId="{19F69B3B-99EA-4B88-A320-CAA290138210}" destId="{DAD2637A-9A92-C94C-A4DF-BAAD83DC7AE3}" srcOrd="0" destOrd="0" presId="urn:microsoft.com/office/officeart/2005/8/layout/vList2"/>
    <dgm:cxn modelId="{3105C51D-A9DB-EC49-89DD-BBEC31D15383}" type="presParOf" srcId="{5CEB875B-42F3-0445-8CDC-4535570539F5}" destId="{83BAF966-E9C5-6641-B7E1-EE1C8C4F55A8}" srcOrd="0" destOrd="0" presId="urn:microsoft.com/office/officeart/2005/8/layout/vList2"/>
    <dgm:cxn modelId="{BE7A58A2-9F27-2A47-B09F-2BEBDA95DAFA}" type="presParOf" srcId="{5CEB875B-42F3-0445-8CDC-4535570539F5}" destId="{9B6ACF61-F2EB-8643-AE39-AC3192A592BF}" srcOrd="1" destOrd="0" presId="urn:microsoft.com/office/officeart/2005/8/layout/vList2"/>
    <dgm:cxn modelId="{54FDC31B-EBA2-C44F-955A-9BBC55B364AD}" type="presParOf" srcId="{5CEB875B-42F3-0445-8CDC-4535570539F5}" destId="{16936748-2A7F-D944-B817-19F113159DCF}" srcOrd="2" destOrd="0" presId="urn:microsoft.com/office/officeart/2005/8/layout/vList2"/>
    <dgm:cxn modelId="{92257E29-172D-2845-A1A2-DCB20B8044BC}" type="presParOf" srcId="{5CEB875B-42F3-0445-8CDC-4535570539F5}" destId="{DAD2637A-9A92-C94C-A4DF-BAAD83DC7AE3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08DB0A9-2E38-4848-B24C-74905F126032}" type="doc">
      <dgm:prSet loTypeId="urn:microsoft.com/office/officeart/2009/layout/CircleArrowProcess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FFF4F08-3D1C-424F-8940-CB57464DE6B8}">
      <dgm:prSet custT="1"/>
      <dgm:spPr/>
      <dgm:t>
        <a:bodyPr/>
        <a:lstStyle/>
        <a:p>
          <a:r>
            <a:rPr lang="en-US" sz="1400"/>
            <a:t>Users</a:t>
          </a:r>
          <a:endParaRPr lang="en-IN" sz="1400" dirty="0"/>
        </a:p>
      </dgm:t>
    </dgm:pt>
    <dgm:pt modelId="{6B89D3A0-763F-2649-9A3B-EB6B4D537BDA}" type="parTrans" cxnId="{365B1118-7846-D942-ADCE-891EAA6D9F8A}">
      <dgm:prSet/>
      <dgm:spPr/>
      <dgm:t>
        <a:bodyPr/>
        <a:lstStyle/>
        <a:p>
          <a:endParaRPr lang="en-GB" sz="3200"/>
        </a:p>
      </dgm:t>
    </dgm:pt>
    <dgm:pt modelId="{6208A35F-120B-0641-B9A8-33D16621942C}" type="sibTrans" cxnId="{365B1118-7846-D942-ADCE-891EAA6D9F8A}">
      <dgm:prSet/>
      <dgm:spPr/>
      <dgm:t>
        <a:bodyPr/>
        <a:lstStyle/>
        <a:p>
          <a:endParaRPr lang="en-GB" sz="3200"/>
        </a:p>
      </dgm:t>
    </dgm:pt>
    <dgm:pt modelId="{532C6F16-86D2-F842-83A5-0DA69BA9B00A}">
      <dgm:prSet custT="1"/>
      <dgm:spPr/>
      <dgm:t>
        <a:bodyPr/>
        <a:lstStyle/>
        <a:p>
          <a:r>
            <a:rPr lang="en-US" sz="1100"/>
            <a:t>Unauthorized access</a:t>
          </a:r>
          <a:endParaRPr lang="en-IN" sz="1100" dirty="0"/>
        </a:p>
      </dgm:t>
    </dgm:pt>
    <dgm:pt modelId="{1880D703-0EBA-734C-838F-4081809EE9D6}" type="parTrans" cxnId="{95E42910-1ADB-7D42-9E58-556C1E07742F}">
      <dgm:prSet/>
      <dgm:spPr/>
      <dgm:t>
        <a:bodyPr/>
        <a:lstStyle/>
        <a:p>
          <a:endParaRPr lang="en-GB" sz="3200"/>
        </a:p>
      </dgm:t>
    </dgm:pt>
    <dgm:pt modelId="{C53BE862-7079-C249-9F9C-D2AC89BD0220}" type="sibTrans" cxnId="{95E42910-1ADB-7D42-9E58-556C1E07742F}">
      <dgm:prSet/>
      <dgm:spPr/>
      <dgm:t>
        <a:bodyPr/>
        <a:lstStyle/>
        <a:p>
          <a:endParaRPr lang="en-GB" sz="3200"/>
        </a:p>
      </dgm:t>
    </dgm:pt>
    <dgm:pt modelId="{D338A923-FC43-544A-A7DA-E3D050C9C5B8}">
      <dgm:prSet custT="1"/>
      <dgm:spPr/>
      <dgm:t>
        <a:bodyPr/>
        <a:lstStyle/>
        <a:p>
          <a:r>
            <a:rPr lang="en-US" sz="1100"/>
            <a:t>Error</a:t>
          </a:r>
          <a:endParaRPr lang="en-IN" sz="1100"/>
        </a:p>
      </dgm:t>
    </dgm:pt>
    <dgm:pt modelId="{9C3B7025-F74D-854E-8FB2-F9B7C4BC8406}" type="parTrans" cxnId="{7ED4765A-4F2F-934F-950A-D85272CDC1C6}">
      <dgm:prSet/>
      <dgm:spPr/>
      <dgm:t>
        <a:bodyPr/>
        <a:lstStyle/>
        <a:p>
          <a:endParaRPr lang="en-GB" sz="3200"/>
        </a:p>
      </dgm:t>
    </dgm:pt>
    <dgm:pt modelId="{6606331C-F5CB-ED41-B3DA-97CCCBF67B7C}" type="sibTrans" cxnId="{7ED4765A-4F2F-934F-950A-D85272CDC1C6}">
      <dgm:prSet/>
      <dgm:spPr/>
      <dgm:t>
        <a:bodyPr/>
        <a:lstStyle/>
        <a:p>
          <a:endParaRPr lang="en-GB" sz="3200"/>
        </a:p>
      </dgm:t>
    </dgm:pt>
    <dgm:pt modelId="{AAFE54B4-1053-A147-8BBA-4E6BE93687E6}">
      <dgm:prSet custT="1"/>
      <dgm:spPr/>
      <dgm:t>
        <a:bodyPr/>
        <a:lstStyle/>
        <a:p>
          <a:r>
            <a:rPr lang="en-US" sz="1400"/>
            <a:t>Communication line</a:t>
          </a:r>
          <a:endParaRPr lang="en-IN" sz="1400" dirty="0"/>
        </a:p>
      </dgm:t>
    </dgm:pt>
    <dgm:pt modelId="{E4D1E549-9BB1-B74B-926B-C304115D5DB7}" type="parTrans" cxnId="{F50420B6-319B-A247-841C-8E12C991542C}">
      <dgm:prSet/>
      <dgm:spPr/>
      <dgm:t>
        <a:bodyPr/>
        <a:lstStyle/>
        <a:p>
          <a:endParaRPr lang="en-GB" sz="3200"/>
        </a:p>
      </dgm:t>
    </dgm:pt>
    <dgm:pt modelId="{7856AE23-1A37-AC4D-BBD9-E7302674AFCB}" type="sibTrans" cxnId="{F50420B6-319B-A247-841C-8E12C991542C}">
      <dgm:prSet/>
      <dgm:spPr/>
      <dgm:t>
        <a:bodyPr/>
        <a:lstStyle/>
        <a:p>
          <a:endParaRPr lang="en-GB" sz="3200"/>
        </a:p>
      </dgm:t>
    </dgm:pt>
    <dgm:pt modelId="{0D2C51AB-00BD-7446-A8F0-2BFD5359D2B9}">
      <dgm:prSet custT="1"/>
      <dgm:spPr/>
      <dgm:t>
        <a:bodyPr/>
        <a:lstStyle/>
        <a:p>
          <a:r>
            <a:rPr lang="en-US" sz="1100"/>
            <a:t>Tapping</a:t>
          </a:r>
          <a:endParaRPr lang="en-IN" sz="1100"/>
        </a:p>
      </dgm:t>
    </dgm:pt>
    <dgm:pt modelId="{34A25F8F-A289-BC41-B8A2-05526748004B}" type="parTrans" cxnId="{DD62AB86-C5E8-AB46-A8CD-601EA262B190}">
      <dgm:prSet/>
      <dgm:spPr/>
      <dgm:t>
        <a:bodyPr/>
        <a:lstStyle/>
        <a:p>
          <a:endParaRPr lang="en-GB" sz="3200"/>
        </a:p>
      </dgm:t>
    </dgm:pt>
    <dgm:pt modelId="{954EDB50-2380-F640-9D8D-062D4A7B21C8}" type="sibTrans" cxnId="{DD62AB86-C5E8-AB46-A8CD-601EA262B190}">
      <dgm:prSet/>
      <dgm:spPr/>
      <dgm:t>
        <a:bodyPr/>
        <a:lstStyle/>
        <a:p>
          <a:endParaRPr lang="en-GB" sz="3200"/>
        </a:p>
      </dgm:t>
    </dgm:pt>
    <dgm:pt modelId="{C9041E1D-34B0-AD49-8A86-DFFA46A7B289}">
      <dgm:prSet custT="1"/>
      <dgm:spPr/>
      <dgm:t>
        <a:bodyPr/>
        <a:lstStyle/>
        <a:p>
          <a:r>
            <a:rPr lang="en-US" sz="1100"/>
            <a:t>Sniffing</a:t>
          </a:r>
          <a:endParaRPr lang="en-IN" sz="1100"/>
        </a:p>
      </dgm:t>
    </dgm:pt>
    <dgm:pt modelId="{D7F0867D-3F3E-5F4C-A12C-5D711BBA8587}" type="parTrans" cxnId="{7D35689F-FA5E-1941-9BAB-369FDA44D9CC}">
      <dgm:prSet/>
      <dgm:spPr/>
      <dgm:t>
        <a:bodyPr/>
        <a:lstStyle/>
        <a:p>
          <a:endParaRPr lang="en-GB" sz="3200"/>
        </a:p>
      </dgm:t>
    </dgm:pt>
    <dgm:pt modelId="{65AAEA1E-93DC-2B4B-B73C-450E49F986B0}" type="sibTrans" cxnId="{7D35689F-FA5E-1941-9BAB-369FDA44D9CC}">
      <dgm:prSet/>
      <dgm:spPr/>
      <dgm:t>
        <a:bodyPr/>
        <a:lstStyle/>
        <a:p>
          <a:endParaRPr lang="en-GB" sz="3200"/>
        </a:p>
      </dgm:t>
    </dgm:pt>
    <dgm:pt modelId="{6D4A5A6F-1D75-9343-A64F-878D5E60CB00}">
      <dgm:prSet custT="1"/>
      <dgm:spPr/>
      <dgm:t>
        <a:bodyPr/>
        <a:lstStyle/>
        <a:p>
          <a:r>
            <a:rPr lang="en-US" sz="1100" dirty="0"/>
            <a:t>Message alteration</a:t>
          </a:r>
          <a:endParaRPr lang="en-IN" sz="1100" dirty="0"/>
        </a:p>
      </dgm:t>
    </dgm:pt>
    <dgm:pt modelId="{73270831-DDC0-E445-B268-2B7367B3E041}" type="parTrans" cxnId="{1F76E849-1E00-794C-A01F-E6B0D8DEBB31}">
      <dgm:prSet/>
      <dgm:spPr/>
      <dgm:t>
        <a:bodyPr/>
        <a:lstStyle/>
        <a:p>
          <a:endParaRPr lang="en-GB" sz="3200"/>
        </a:p>
      </dgm:t>
    </dgm:pt>
    <dgm:pt modelId="{0DE501F9-7D3C-B641-A7D3-470C1F9B0DEB}" type="sibTrans" cxnId="{1F76E849-1E00-794C-A01F-E6B0D8DEBB31}">
      <dgm:prSet/>
      <dgm:spPr/>
      <dgm:t>
        <a:bodyPr/>
        <a:lstStyle/>
        <a:p>
          <a:endParaRPr lang="en-GB" sz="3200"/>
        </a:p>
      </dgm:t>
    </dgm:pt>
    <dgm:pt modelId="{0CE4EA75-59B6-DA47-999A-C408B78574E9}">
      <dgm:prSet custT="1"/>
      <dgm:spPr/>
      <dgm:t>
        <a:bodyPr/>
        <a:lstStyle/>
        <a:p>
          <a:r>
            <a:rPr lang="en-US" sz="1100"/>
            <a:t>Theft and fraud</a:t>
          </a:r>
          <a:endParaRPr lang="en-IN" sz="1100"/>
        </a:p>
      </dgm:t>
    </dgm:pt>
    <dgm:pt modelId="{6C5EB094-7DD9-9746-B345-3ADBE7FFEE87}" type="parTrans" cxnId="{9AFF5C01-881F-D949-A2E2-6A43C30418B8}">
      <dgm:prSet/>
      <dgm:spPr/>
      <dgm:t>
        <a:bodyPr/>
        <a:lstStyle/>
        <a:p>
          <a:endParaRPr lang="en-GB" sz="3200"/>
        </a:p>
      </dgm:t>
    </dgm:pt>
    <dgm:pt modelId="{7604B19E-A6EC-CD42-8D11-E4E4E80B435C}" type="sibTrans" cxnId="{9AFF5C01-881F-D949-A2E2-6A43C30418B8}">
      <dgm:prSet/>
      <dgm:spPr/>
      <dgm:t>
        <a:bodyPr/>
        <a:lstStyle/>
        <a:p>
          <a:endParaRPr lang="en-GB" sz="3200"/>
        </a:p>
      </dgm:t>
    </dgm:pt>
    <dgm:pt modelId="{CE27C10F-4D9D-494C-B1F9-DC5B580901B5}">
      <dgm:prSet custT="1"/>
      <dgm:spPr/>
      <dgm:t>
        <a:bodyPr/>
        <a:lstStyle/>
        <a:p>
          <a:r>
            <a:rPr lang="en-US" sz="1400"/>
            <a:t>Company Servers</a:t>
          </a:r>
          <a:endParaRPr lang="en-IN" sz="1400" dirty="0"/>
        </a:p>
      </dgm:t>
    </dgm:pt>
    <dgm:pt modelId="{9F8AF87D-0ED6-6142-86F1-3BFFEE8B4A34}" type="parTrans" cxnId="{400BCB82-9588-3E49-B718-0A517EB6F2B2}">
      <dgm:prSet/>
      <dgm:spPr/>
      <dgm:t>
        <a:bodyPr/>
        <a:lstStyle/>
        <a:p>
          <a:endParaRPr lang="en-GB" sz="3200"/>
        </a:p>
      </dgm:t>
    </dgm:pt>
    <dgm:pt modelId="{99A87182-FE21-D248-B168-EAB1148A2A60}" type="sibTrans" cxnId="{400BCB82-9588-3E49-B718-0A517EB6F2B2}">
      <dgm:prSet/>
      <dgm:spPr/>
      <dgm:t>
        <a:bodyPr/>
        <a:lstStyle/>
        <a:p>
          <a:endParaRPr lang="en-GB" sz="3200"/>
        </a:p>
      </dgm:t>
    </dgm:pt>
    <dgm:pt modelId="{94C3D698-17E1-3443-9911-F64D711F4155}">
      <dgm:prSet custT="1"/>
      <dgm:spPr/>
      <dgm:t>
        <a:bodyPr/>
        <a:lstStyle/>
        <a:p>
          <a:r>
            <a:rPr lang="en-US" sz="1100"/>
            <a:t>Virus</a:t>
          </a:r>
          <a:endParaRPr lang="en-IN" sz="1100"/>
        </a:p>
      </dgm:t>
    </dgm:pt>
    <dgm:pt modelId="{D5172370-B2D1-C348-B156-00ED93370CEF}" type="parTrans" cxnId="{3ECB6EC7-ACB0-244C-BBBA-9D2442284C6F}">
      <dgm:prSet/>
      <dgm:spPr/>
      <dgm:t>
        <a:bodyPr/>
        <a:lstStyle/>
        <a:p>
          <a:endParaRPr lang="en-GB" sz="3200"/>
        </a:p>
      </dgm:t>
    </dgm:pt>
    <dgm:pt modelId="{F7EF5C58-4C2B-7544-9BB7-0912EF7567F0}" type="sibTrans" cxnId="{3ECB6EC7-ACB0-244C-BBBA-9D2442284C6F}">
      <dgm:prSet/>
      <dgm:spPr/>
      <dgm:t>
        <a:bodyPr/>
        <a:lstStyle/>
        <a:p>
          <a:endParaRPr lang="en-GB" sz="3200"/>
        </a:p>
      </dgm:t>
    </dgm:pt>
    <dgm:pt modelId="{A1C28748-0342-0D45-B8A6-738E30284B02}">
      <dgm:prSet custT="1"/>
      <dgm:spPr/>
      <dgm:t>
        <a:bodyPr/>
        <a:lstStyle/>
        <a:p>
          <a:r>
            <a:rPr lang="en-US" sz="1100"/>
            <a:t>Worms</a:t>
          </a:r>
          <a:endParaRPr lang="en-IN" sz="1100"/>
        </a:p>
      </dgm:t>
    </dgm:pt>
    <dgm:pt modelId="{6654AC91-9CC3-FA43-8CDA-A8D8E18E0532}" type="parTrans" cxnId="{DB26DE85-5243-B449-9993-A997A45BE7BF}">
      <dgm:prSet/>
      <dgm:spPr/>
      <dgm:t>
        <a:bodyPr/>
        <a:lstStyle/>
        <a:p>
          <a:endParaRPr lang="en-GB" sz="3200"/>
        </a:p>
      </dgm:t>
    </dgm:pt>
    <dgm:pt modelId="{1A6B4FE5-0822-7042-91A7-7A2EB5FB2EFC}" type="sibTrans" cxnId="{DB26DE85-5243-B449-9993-A997A45BE7BF}">
      <dgm:prSet/>
      <dgm:spPr/>
      <dgm:t>
        <a:bodyPr/>
        <a:lstStyle/>
        <a:p>
          <a:endParaRPr lang="en-GB" sz="3200"/>
        </a:p>
      </dgm:t>
    </dgm:pt>
    <dgm:pt modelId="{283E3716-E525-0047-87DE-6192B39EE0C8}">
      <dgm:prSet custT="1"/>
      <dgm:spPr/>
      <dgm:t>
        <a:bodyPr/>
        <a:lstStyle/>
        <a:p>
          <a:r>
            <a:rPr lang="en-US" sz="1100"/>
            <a:t>Hacking</a:t>
          </a:r>
          <a:endParaRPr lang="en-IN" sz="1100"/>
        </a:p>
      </dgm:t>
    </dgm:pt>
    <dgm:pt modelId="{007BB7F8-49E5-864B-B988-A94BD0C16762}" type="parTrans" cxnId="{8E8439E6-1C8F-C145-B4DA-9CA04CFC5A32}">
      <dgm:prSet/>
      <dgm:spPr/>
      <dgm:t>
        <a:bodyPr/>
        <a:lstStyle/>
        <a:p>
          <a:endParaRPr lang="en-GB" sz="3200"/>
        </a:p>
      </dgm:t>
    </dgm:pt>
    <dgm:pt modelId="{2ED13B1F-A0BD-ED42-89D5-E4663EDE958A}" type="sibTrans" cxnId="{8E8439E6-1C8F-C145-B4DA-9CA04CFC5A32}">
      <dgm:prSet/>
      <dgm:spPr/>
      <dgm:t>
        <a:bodyPr/>
        <a:lstStyle/>
        <a:p>
          <a:endParaRPr lang="en-GB" sz="3200"/>
        </a:p>
      </dgm:t>
    </dgm:pt>
    <dgm:pt modelId="{619675A4-A0C0-564E-AC34-AEF35AED923B}">
      <dgm:prSet custT="1"/>
      <dgm:spPr/>
      <dgm:t>
        <a:bodyPr/>
        <a:lstStyle/>
        <a:p>
          <a:r>
            <a:rPr lang="en-US" sz="1100"/>
            <a:t>Denial of services</a:t>
          </a:r>
          <a:endParaRPr lang="en-IN" sz="1100"/>
        </a:p>
      </dgm:t>
    </dgm:pt>
    <dgm:pt modelId="{EAE7D02F-F423-AD40-B845-A7B210CE5739}" type="parTrans" cxnId="{2AB7B7CA-7765-814B-9117-4B0222AD1D8F}">
      <dgm:prSet/>
      <dgm:spPr/>
      <dgm:t>
        <a:bodyPr/>
        <a:lstStyle/>
        <a:p>
          <a:endParaRPr lang="en-GB" sz="3200"/>
        </a:p>
      </dgm:t>
    </dgm:pt>
    <dgm:pt modelId="{56E4846D-E1A8-D34B-909B-6AC0CC827147}" type="sibTrans" cxnId="{2AB7B7CA-7765-814B-9117-4B0222AD1D8F}">
      <dgm:prSet/>
      <dgm:spPr/>
      <dgm:t>
        <a:bodyPr/>
        <a:lstStyle/>
        <a:p>
          <a:endParaRPr lang="en-GB" sz="3200"/>
        </a:p>
      </dgm:t>
    </dgm:pt>
    <dgm:pt modelId="{4D79F885-1346-6E43-98C2-ACEAC703BB84}">
      <dgm:prSet custT="1"/>
      <dgm:spPr/>
      <dgm:t>
        <a:bodyPr/>
        <a:lstStyle/>
        <a:p>
          <a:r>
            <a:rPr lang="en-US" sz="1400"/>
            <a:t>Company database</a:t>
          </a:r>
          <a:endParaRPr lang="en-IN" sz="1400"/>
        </a:p>
      </dgm:t>
    </dgm:pt>
    <dgm:pt modelId="{F6F661F1-2479-3449-96F0-44DF4C3C5F5C}" type="parTrans" cxnId="{976B3699-FBA8-864A-8122-A9E61067ACAD}">
      <dgm:prSet/>
      <dgm:spPr/>
      <dgm:t>
        <a:bodyPr/>
        <a:lstStyle/>
        <a:p>
          <a:endParaRPr lang="en-GB" sz="3200"/>
        </a:p>
      </dgm:t>
    </dgm:pt>
    <dgm:pt modelId="{F7139A1D-ADB6-954A-88D5-72C32BEFD83D}" type="sibTrans" cxnId="{976B3699-FBA8-864A-8122-A9E61067ACAD}">
      <dgm:prSet/>
      <dgm:spPr/>
      <dgm:t>
        <a:bodyPr/>
        <a:lstStyle/>
        <a:p>
          <a:endParaRPr lang="en-GB" sz="3200"/>
        </a:p>
      </dgm:t>
    </dgm:pt>
    <dgm:pt modelId="{CFC99B4E-6D8E-2549-A209-E42BE759B26E}">
      <dgm:prSet custT="1"/>
      <dgm:spPr/>
      <dgm:t>
        <a:bodyPr/>
        <a:lstStyle/>
        <a:p>
          <a:r>
            <a:rPr lang="en-US" sz="1100"/>
            <a:t>Copying data</a:t>
          </a:r>
          <a:endParaRPr lang="en-IN" sz="1100"/>
        </a:p>
      </dgm:t>
    </dgm:pt>
    <dgm:pt modelId="{285446AA-5DE6-DD4E-9CC9-FC971F82B369}" type="parTrans" cxnId="{C9138DEB-A7EE-8C43-8E9F-4F2112DC9CCE}">
      <dgm:prSet/>
      <dgm:spPr/>
      <dgm:t>
        <a:bodyPr/>
        <a:lstStyle/>
        <a:p>
          <a:endParaRPr lang="en-GB" sz="3200"/>
        </a:p>
      </dgm:t>
    </dgm:pt>
    <dgm:pt modelId="{E0604866-05FE-0940-996D-4726CB68BAF6}" type="sibTrans" cxnId="{C9138DEB-A7EE-8C43-8E9F-4F2112DC9CCE}">
      <dgm:prSet/>
      <dgm:spPr/>
      <dgm:t>
        <a:bodyPr/>
        <a:lstStyle/>
        <a:p>
          <a:endParaRPr lang="en-GB" sz="3200"/>
        </a:p>
      </dgm:t>
    </dgm:pt>
    <dgm:pt modelId="{6DFF5225-1B97-1140-BFF0-8962E15FFF78}">
      <dgm:prSet custT="1"/>
      <dgm:spPr/>
      <dgm:t>
        <a:bodyPr/>
        <a:lstStyle/>
        <a:p>
          <a:r>
            <a:rPr lang="en-US" sz="1100"/>
            <a:t>Alteration of data</a:t>
          </a:r>
          <a:endParaRPr lang="en-IN" sz="1100"/>
        </a:p>
      </dgm:t>
    </dgm:pt>
    <dgm:pt modelId="{72B1DA49-9A0E-B541-85DD-96B77401E1D8}" type="parTrans" cxnId="{A2BE9D8E-630E-0343-84E7-AD7212AFC5E1}">
      <dgm:prSet/>
      <dgm:spPr/>
      <dgm:t>
        <a:bodyPr/>
        <a:lstStyle/>
        <a:p>
          <a:endParaRPr lang="en-GB" sz="3200"/>
        </a:p>
      </dgm:t>
    </dgm:pt>
    <dgm:pt modelId="{0B6AB2BA-BF67-384F-BCA5-3C507101BCDF}" type="sibTrans" cxnId="{A2BE9D8E-630E-0343-84E7-AD7212AFC5E1}">
      <dgm:prSet/>
      <dgm:spPr/>
      <dgm:t>
        <a:bodyPr/>
        <a:lstStyle/>
        <a:p>
          <a:endParaRPr lang="en-GB" sz="3200"/>
        </a:p>
      </dgm:t>
    </dgm:pt>
    <dgm:pt modelId="{3AED4B46-C26D-E746-9508-F5B21C7779F8}">
      <dgm:prSet custT="1"/>
      <dgm:spPr/>
      <dgm:t>
        <a:bodyPr/>
        <a:lstStyle/>
        <a:p>
          <a:r>
            <a:rPr lang="en-US" sz="1100"/>
            <a:t>Software failure</a:t>
          </a:r>
          <a:endParaRPr lang="en-IN" sz="1100"/>
        </a:p>
      </dgm:t>
    </dgm:pt>
    <dgm:pt modelId="{B6F52343-F68A-124D-A31C-B8DD081766F3}" type="parTrans" cxnId="{5035F121-1E2F-2548-A4B8-DB2B8DD49732}">
      <dgm:prSet/>
      <dgm:spPr/>
      <dgm:t>
        <a:bodyPr/>
        <a:lstStyle/>
        <a:p>
          <a:endParaRPr lang="en-GB" sz="3200"/>
        </a:p>
      </dgm:t>
    </dgm:pt>
    <dgm:pt modelId="{9F398072-3F33-EE40-A135-F13034163DD5}" type="sibTrans" cxnId="{5035F121-1E2F-2548-A4B8-DB2B8DD49732}">
      <dgm:prSet/>
      <dgm:spPr/>
      <dgm:t>
        <a:bodyPr/>
        <a:lstStyle/>
        <a:p>
          <a:endParaRPr lang="en-GB" sz="3200"/>
        </a:p>
      </dgm:t>
    </dgm:pt>
    <dgm:pt modelId="{8102F5DC-3940-DD4D-A26B-B96B72F0004C}" type="pres">
      <dgm:prSet presAssocID="{108DB0A9-2E38-4848-B24C-74905F12603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4C2BE6AE-A5A3-3840-961B-F5EBC1252356}" type="pres">
      <dgm:prSet presAssocID="{7FFF4F08-3D1C-424F-8940-CB57464DE6B8}" presName="Accent1" presStyleCnt="0"/>
      <dgm:spPr/>
    </dgm:pt>
    <dgm:pt modelId="{EFABAF8A-1B98-064F-B2AF-8D82FCACE987}" type="pres">
      <dgm:prSet presAssocID="{7FFF4F08-3D1C-424F-8940-CB57464DE6B8}" presName="Accent" presStyleLbl="node1" presStyleIdx="0" presStyleCnt="4"/>
      <dgm:spPr/>
    </dgm:pt>
    <dgm:pt modelId="{8DE71368-A80C-C34D-A89B-A3F9F23DE048}" type="pres">
      <dgm:prSet presAssocID="{7FFF4F08-3D1C-424F-8940-CB57464DE6B8}" presName="Child1" presStyleLbl="revTx" presStyleIdx="0" presStyleCnt="8">
        <dgm:presLayoutVars>
          <dgm:chMax val="0"/>
          <dgm:chPref val="0"/>
          <dgm:bulletEnabled val="1"/>
        </dgm:presLayoutVars>
      </dgm:prSet>
      <dgm:spPr/>
    </dgm:pt>
    <dgm:pt modelId="{FA086273-C070-424C-9CCA-B4EC8A8DD492}" type="pres">
      <dgm:prSet presAssocID="{7FFF4F08-3D1C-424F-8940-CB57464DE6B8}" presName="Parent1" presStyleLbl="revTx" presStyleIdx="1" presStyleCnt="8">
        <dgm:presLayoutVars>
          <dgm:chMax val="1"/>
          <dgm:chPref val="1"/>
          <dgm:bulletEnabled val="1"/>
        </dgm:presLayoutVars>
      </dgm:prSet>
      <dgm:spPr/>
    </dgm:pt>
    <dgm:pt modelId="{E4DFB9BB-9F05-BD47-B3CF-B7B25E28C50E}" type="pres">
      <dgm:prSet presAssocID="{AAFE54B4-1053-A147-8BBA-4E6BE93687E6}" presName="Accent2" presStyleCnt="0"/>
      <dgm:spPr/>
    </dgm:pt>
    <dgm:pt modelId="{63CBDF28-DDB8-0845-9FAD-42FC82E6C50D}" type="pres">
      <dgm:prSet presAssocID="{AAFE54B4-1053-A147-8BBA-4E6BE93687E6}" presName="Accent" presStyleLbl="node1" presStyleIdx="1" presStyleCnt="4"/>
      <dgm:spPr/>
    </dgm:pt>
    <dgm:pt modelId="{B890A9DD-1C4D-0149-AE69-AA6B78423C69}" type="pres">
      <dgm:prSet presAssocID="{AAFE54B4-1053-A147-8BBA-4E6BE93687E6}" presName="Child2" presStyleLbl="revTx" presStyleIdx="2" presStyleCnt="8">
        <dgm:presLayoutVars>
          <dgm:chMax val="0"/>
          <dgm:chPref val="0"/>
          <dgm:bulletEnabled val="1"/>
        </dgm:presLayoutVars>
      </dgm:prSet>
      <dgm:spPr/>
    </dgm:pt>
    <dgm:pt modelId="{98E44122-309C-244A-9EDC-2CEC13E1CBBB}" type="pres">
      <dgm:prSet presAssocID="{AAFE54B4-1053-A147-8BBA-4E6BE93687E6}" presName="Parent2" presStyleLbl="revTx" presStyleIdx="3" presStyleCnt="8" custScaleX="137434">
        <dgm:presLayoutVars>
          <dgm:chMax val="1"/>
          <dgm:chPref val="1"/>
          <dgm:bulletEnabled val="1"/>
        </dgm:presLayoutVars>
      </dgm:prSet>
      <dgm:spPr/>
    </dgm:pt>
    <dgm:pt modelId="{A3C250C6-C12C-104C-BB12-603F9F7A71C4}" type="pres">
      <dgm:prSet presAssocID="{CE27C10F-4D9D-494C-B1F9-DC5B580901B5}" presName="Accent3" presStyleCnt="0"/>
      <dgm:spPr/>
    </dgm:pt>
    <dgm:pt modelId="{7CDC91BA-6D11-734B-BF2D-D3E2109C2D8D}" type="pres">
      <dgm:prSet presAssocID="{CE27C10F-4D9D-494C-B1F9-DC5B580901B5}" presName="Accent" presStyleLbl="node1" presStyleIdx="2" presStyleCnt="4"/>
      <dgm:spPr/>
    </dgm:pt>
    <dgm:pt modelId="{7F0515DD-D396-A446-860E-847966F6A5AE}" type="pres">
      <dgm:prSet presAssocID="{CE27C10F-4D9D-494C-B1F9-DC5B580901B5}" presName="Child3" presStyleLbl="revTx" presStyleIdx="4" presStyleCnt="8">
        <dgm:presLayoutVars>
          <dgm:chMax val="0"/>
          <dgm:chPref val="0"/>
          <dgm:bulletEnabled val="1"/>
        </dgm:presLayoutVars>
      </dgm:prSet>
      <dgm:spPr/>
    </dgm:pt>
    <dgm:pt modelId="{1298F190-EA63-6543-909D-2E22235C72F7}" type="pres">
      <dgm:prSet presAssocID="{CE27C10F-4D9D-494C-B1F9-DC5B580901B5}" presName="Parent3" presStyleLbl="revTx" presStyleIdx="5" presStyleCnt="8">
        <dgm:presLayoutVars>
          <dgm:chMax val="1"/>
          <dgm:chPref val="1"/>
          <dgm:bulletEnabled val="1"/>
        </dgm:presLayoutVars>
      </dgm:prSet>
      <dgm:spPr/>
    </dgm:pt>
    <dgm:pt modelId="{33418EEB-CAEB-1C48-BF47-4E60BCFD0710}" type="pres">
      <dgm:prSet presAssocID="{4D79F885-1346-6E43-98C2-ACEAC703BB84}" presName="Accent4" presStyleCnt="0"/>
      <dgm:spPr/>
    </dgm:pt>
    <dgm:pt modelId="{926C47D0-CECE-9146-BBD1-78E6F3DD3D7B}" type="pres">
      <dgm:prSet presAssocID="{4D79F885-1346-6E43-98C2-ACEAC703BB84}" presName="Accent" presStyleLbl="node1" presStyleIdx="3" presStyleCnt="4"/>
      <dgm:spPr/>
    </dgm:pt>
    <dgm:pt modelId="{121CE41B-6EE2-F142-BFCE-4FA35C0FC2A8}" type="pres">
      <dgm:prSet presAssocID="{4D79F885-1346-6E43-98C2-ACEAC703BB84}" presName="Child4" presStyleLbl="revTx" presStyleIdx="6" presStyleCnt="8">
        <dgm:presLayoutVars>
          <dgm:chMax val="0"/>
          <dgm:chPref val="0"/>
          <dgm:bulletEnabled val="1"/>
        </dgm:presLayoutVars>
      </dgm:prSet>
      <dgm:spPr/>
    </dgm:pt>
    <dgm:pt modelId="{14B7B25E-C88F-894E-95FE-7EE6506040D1}" type="pres">
      <dgm:prSet presAssocID="{4D79F885-1346-6E43-98C2-ACEAC703BB84}" presName="Parent4" presStyleLbl="revTx" presStyleIdx="7" presStyleCnt="8">
        <dgm:presLayoutVars>
          <dgm:chMax val="1"/>
          <dgm:chPref val="1"/>
          <dgm:bulletEnabled val="1"/>
        </dgm:presLayoutVars>
      </dgm:prSet>
      <dgm:spPr/>
    </dgm:pt>
  </dgm:ptLst>
  <dgm:cxnLst>
    <dgm:cxn modelId="{9AFF5C01-881F-D949-A2E2-6A43C30418B8}" srcId="{AAFE54B4-1053-A147-8BBA-4E6BE93687E6}" destId="{0CE4EA75-59B6-DA47-999A-C408B78574E9}" srcOrd="3" destOrd="0" parTransId="{6C5EB094-7DD9-9746-B345-3ADBE7FFEE87}" sibTransId="{7604B19E-A6EC-CD42-8D11-E4E4E80B435C}"/>
    <dgm:cxn modelId="{95E42910-1ADB-7D42-9E58-556C1E07742F}" srcId="{7FFF4F08-3D1C-424F-8940-CB57464DE6B8}" destId="{532C6F16-86D2-F842-83A5-0DA69BA9B00A}" srcOrd="0" destOrd="0" parTransId="{1880D703-0EBA-734C-838F-4081809EE9D6}" sibTransId="{C53BE862-7079-C249-9F9C-D2AC89BD0220}"/>
    <dgm:cxn modelId="{79275910-7D81-844E-A6D8-E059E205E728}" type="presOf" srcId="{6D4A5A6F-1D75-9343-A64F-878D5E60CB00}" destId="{B890A9DD-1C4D-0149-AE69-AA6B78423C69}" srcOrd="0" destOrd="2" presId="urn:microsoft.com/office/officeart/2009/layout/CircleArrowProcess"/>
    <dgm:cxn modelId="{365B1118-7846-D942-ADCE-891EAA6D9F8A}" srcId="{108DB0A9-2E38-4848-B24C-74905F126032}" destId="{7FFF4F08-3D1C-424F-8940-CB57464DE6B8}" srcOrd="0" destOrd="0" parTransId="{6B89D3A0-763F-2649-9A3B-EB6B4D537BDA}" sibTransId="{6208A35F-120B-0641-B9A8-33D16621942C}"/>
    <dgm:cxn modelId="{E5531F1C-01F4-284A-8035-DA5A766BC8F7}" type="presOf" srcId="{283E3716-E525-0047-87DE-6192B39EE0C8}" destId="{7F0515DD-D396-A446-860E-847966F6A5AE}" srcOrd="0" destOrd="2" presId="urn:microsoft.com/office/officeart/2009/layout/CircleArrowProcess"/>
    <dgm:cxn modelId="{5035F121-1E2F-2548-A4B8-DB2B8DD49732}" srcId="{4D79F885-1346-6E43-98C2-ACEAC703BB84}" destId="{3AED4B46-C26D-E746-9508-F5B21C7779F8}" srcOrd="2" destOrd="0" parTransId="{B6F52343-F68A-124D-A31C-B8DD081766F3}" sibTransId="{9F398072-3F33-EE40-A135-F13034163DD5}"/>
    <dgm:cxn modelId="{7A39DE3F-B4C3-4646-8BF7-7C90A651BC5D}" type="presOf" srcId="{108DB0A9-2E38-4848-B24C-74905F126032}" destId="{8102F5DC-3940-DD4D-A26B-B96B72F0004C}" srcOrd="0" destOrd="0" presId="urn:microsoft.com/office/officeart/2009/layout/CircleArrowProcess"/>
    <dgm:cxn modelId="{86BEFC3F-821E-1049-9F9B-197B5FF02D39}" type="presOf" srcId="{619675A4-A0C0-564E-AC34-AEF35AED923B}" destId="{7F0515DD-D396-A446-860E-847966F6A5AE}" srcOrd="0" destOrd="3" presId="urn:microsoft.com/office/officeart/2009/layout/CircleArrowProcess"/>
    <dgm:cxn modelId="{1F76E849-1E00-794C-A01F-E6B0D8DEBB31}" srcId="{AAFE54B4-1053-A147-8BBA-4E6BE93687E6}" destId="{6D4A5A6F-1D75-9343-A64F-878D5E60CB00}" srcOrd="2" destOrd="0" parTransId="{73270831-DDC0-E445-B268-2B7367B3E041}" sibTransId="{0DE501F9-7D3C-B641-A7D3-470C1F9B0DEB}"/>
    <dgm:cxn modelId="{6A43524B-C7A1-7B4D-8169-C16F766C3631}" type="presOf" srcId="{CFC99B4E-6D8E-2549-A209-E42BE759B26E}" destId="{121CE41B-6EE2-F142-BFCE-4FA35C0FC2A8}" srcOrd="0" destOrd="0" presId="urn:microsoft.com/office/officeart/2009/layout/CircleArrowProcess"/>
    <dgm:cxn modelId="{B3E57B55-2455-CE45-8B93-C23707F6687F}" type="presOf" srcId="{D338A923-FC43-544A-A7DA-E3D050C9C5B8}" destId="{8DE71368-A80C-C34D-A89B-A3F9F23DE048}" srcOrd="0" destOrd="1" presId="urn:microsoft.com/office/officeart/2009/layout/CircleArrowProcess"/>
    <dgm:cxn modelId="{7ED4765A-4F2F-934F-950A-D85272CDC1C6}" srcId="{7FFF4F08-3D1C-424F-8940-CB57464DE6B8}" destId="{D338A923-FC43-544A-A7DA-E3D050C9C5B8}" srcOrd="1" destOrd="0" parTransId="{9C3B7025-F74D-854E-8FB2-F9B7C4BC8406}" sibTransId="{6606331C-F5CB-ED41-B3DA-97CCCBF67B7C}"/>
    <dgm:cxn modelId="{D155345B-D14B-8840-AA23-171AC7978F9A}" type="presOf" srcId="{C9041E1D-34B0-AD49-8A86-DFFA46A7B289}" destId="{B890A9DD-1C4D-0149-AE69-AA6B78423C69}" srcOrd="0" destOrd="1" presId="urn:microsoft.com/office/officeart/2009/layout/CircleArrowProcess"/>
    <dgm:cxn modelId="{3587B664-AFF9-5E4A-A4CA-CA3C9B0F2F6B}" type="presOf" srcId="{6DFF5225-1B97-1140-BFF0-8962E15FFF78}" destId="{121CE41B-6EE2-F142-BFCE-4FA35C0FC2A8}" srcOrd="0" destOrd="1" presId="urn:microsoft.com/office/officeart/2009/layout/CircleArrowProcess"/>
    <dgm:cxn modelId="{31AE3B73-8714-2A42-9292-21F3DE92376A}" type="presOf" srcId="{3AED4B46-C26D-E746-9508-F5B21C7779F8}" destId="{121CE41B-6EE2-F142-BFCE-4FA35C0FC2A8}" srcOrd="0" destOrd="2" presId="urn:microsoft.com/office/officeart/2009/layout/CircleArrowProcess"/>
    <dgm:cxn modelId="{400BCB82-9588-3E49-B718-0A517EB6F2B2}" srcId="{108DB0A9-2E38-4848-B24C-74905F126032}" destId="{CE27C10F-4D9D-494C-B1F9-DC5B580901B5}" srcOrd="2" destOrd="0" parTransId="{9F8AF87D-0ED6-6142-86F1-3BFFEE8B4A34}" sibTransId="{99A87182-FE21-D248-B168-EAB1148A2A60}"/>
    <dgm:cxn modelId="{8EB38784-ACAB-E84D-BF09-D4A299D52F61}" type="presOf" srcId="{0D2C51AB-00BD-7446-A8F0-2BFD5359D2B9}" destId="{B890A9DD-1C4D-0149-AE69-AA6B78423C69}" srcOrd="0" destOrd="0" presId="urn:microsoft.com/office/officeart/2009/layout/CircleArrowProcess"/>
    <dgm:cxn modelId="{DB26DE85-5243-B449-9993-A997A45BE7BF}" srcId="{CE27C10F-4D9D-494C-B1F9-DC5B580901B5}" destId="{A1C28748-0342-0D45-B8A6-738E30284B02}" srcOrd="1" destOrd="0" parTransId="{6654AC91-9CC3-FA43-8CDA-A8D8E18E0532}" sibTransId="{1A6B4FE5-0822-7042-91A7-7A2EB5FB2EFC}"/>
    <dgm:cxn modelId="{DD62AB86-C5E8-AB46-A8CD-601EA262B190}" srcId="{AAFE54B4-1053-A147-8BBA-4E6BE93687E6}" destId="{0D2C51AB-00BD-7446-A8F0-2BFD5359D2B9}" srcOrd="0" destOrd="0" parTransId="{34A25F8F-A289-BC41-B8A2-05526748004B}" sibTransId="{954EDB50-2380-F640-9D8D-062D4A7B21C8}"/>
    <dgm:cxn modelId="{0CF81C88-FD7F-F44B-8995-AA2708E502C3}" type="presOf" srcId="{AAFE54B4-1053-A147-8BBA-4E6BE93687E6}" destId="{98E44122-309C-244A-9EDC-2CEC13E1CBBB}" srcOrd="0" destOrd="0" presId="urn:microsoft.com/office/officeart/2009/layout/CircleArrowProcess"/>
    <dgm:cxn modelId="{A2BE9D8E-630E-0343-84E7-AD7212AFC5E1}" srcId="{4D79F885-1346-6E43-98C2-ACEAC703BB84}" destId="{6DFF5225-1B97-1140-BFF0-8962E15FFF78}" srcOrd="1" destOrd="0" parTransId="{72B1DA49-9A0E-B541-85DD-96B77401E1D8}" sibTransId="{0B6AB2BA-BF67-384F-BCA5-3C507101BCDF}"/>
    <dgm:cxn modelId="{DD6EB28E-0AE5-4F43-A93D-A1D3DFF5637B}" type="presOf" srcId="{532C6F16-86D2-F842-83A5-0DA69BA9B00A}" destId="{8DE71368-A80C-C34D-A89B-A3F9F23DE048}" srcOrd="0" destOrd="0" presId="urn:microsoft.com/office/officeart/2009/layout/CircleArrowProcess"/>
    <dgm:cxn modelId="{B80BDF92-7E8A-A14E-8DAF-3E7BE74DEB8E}" type="presOf" srcId="{CE27C10F-4D9D-494C-B1F9-DC5B580901B5}" destId="{1298F190-EA63-6543-909D-2E22235C72F7}" srcOrd="0" destOrd="0" presId="urn:microsoft.com/office/officeart/2009/layout/CircleArrowProcess"/>
    <dgm:cxn modelId="{2DC58C96-D7A3-EE45-80DE-3BD8BF92A417}" type="presOf" srcId="{7FFF4F08-3D1C-424F-8940-CB57464DE6B8}" destId="{FA086273-C070-424C-9CCA-B4EC8A8DD492}" srcOrd="0" destOrd="0" presId="urn:microsoft.com/office/officeart/2009/layout/CircleArrowProcess"/>
    <dgm:cxn modelId="{3B7A9297-9463-8B44-B28C-8B9AB6E05048}" type="presOf" srcId="{A1C28748-0342-0D45-B8A6-738E30284B02}" destId="{7F0515DD-D396-A446-860E-847966F6A5AE}" srcOrd="0" destOrd="1" presId="urn:microsoft.com/office/officeart/2009/layout/CircleArrowProcess"/>
    <dgm:cxn modelId="{976B3699-FBA8-864A-8122-A9E61067ACAD}" srcId="{108DB0A9-2E38-4848-B24C-74905F126032}" destId="{4D79F885-1346-6E43-98C2-ACEAC703BB84}" srcOrd="3" destOrd="0" parTransId="{F6F661F1-2479-3449-96F0-44DF4C3C5F5C}" sibTransId="{F7139A1D-ADB6-954A-88D5-72C32BEFD83D}"/>
    <dgm:cxn modelId="{7D35689F-FA5E-1941-9BAB-369FDA44D9CC}" srcId="{AAFE54B4-1053-A147-8BBA-4E6BE93687E6}" destId="{C9041E1D-34B0-AD49-8A86-DFFA46A7B289}" srcOrd="1" destOrd="0" parTransId="{D7F0867D-3F3E-5F4C-A12C-5D711BBA8587}" sibTransId="{65AAEA1E-93DC-2B4B-B73C-450E49F986B0}"/>
    <dgm:cxn modelId="{F83359A2-A4FF-7042-A41A-F3FD7BAC0A3A}" type="presOf" srcId="{94C3D698-17E1-3443-9911-F64D711F4155}" destId="{7F0515DD-D396-A446-860E-847966F6A5AE}" srcOrd="0" destOrd="0" presId="urn:microsoft.com/office/officeart/2009/layout/CircleArrowProcess"/>
    <dgm:cxn modelId="{F50420B6-319B-A247-841C-8E12C991542C}" srcId="{108DB0A9-2E38-4848-B24C-74905F126032}" destId="{AAFE54B4-1053-A147-8BBA-4E6BE93687E6}" srcOrd="1" destOrd="0" parTransId="{E4D1E549-9BB1-B74B-926B-C304115D5DB7}" sibTransId="{7856AE23-1A37-AC4D-BBD9-E7302674AFCB}"/>
    <dgm:cxn modelId="{9057A4C6-6D94-9242-A894-69FEF9349BB2}" type="presOf" srcId="{0CE4EA75-59B6-DA47-999A-C408B78574E9}" destId="{B890A9DD-1C4D-0149-AE69-AA6B78423C69}" srcOrd="0" destOrd="3" presId="urn:microsoft.com/office/officeart/2009/layout/CircleArrowProcess"/>
    <dgm:cxn modelId="{3ECB6EC7-ACB0-244C-BBBA-9D2442284C6F}" srcId="{CE27C10F-4D9D-494C-B1F9-DC5B580901B5}" destId="{94C3D698-17E1-3443-9911-F64D711F4155}" srcOrd="0" destOrd="0" parTransId="{D5172370-B2D1-C348-B156-00ED93370CEF}" sibTransId="{F7EF5C58-4C2B-7544-9BB7-0912EF7567F0}"/>
    <dgm:cxn modelId="{2AB7B7CA-7765-814B-9117-4B0222AD1D8F}" srcId="{CE27C10F-4D9D-494C-B1F9-DC5B580901B5}" destId="{619675A4-A0C0-564E-AC34-AEF35AED923B}" srcOrd="3" destOrd="0" parTransId="{EAE7D02F-F423-AD40-B845-A7B210CE5739}" sibTransId="{56E4846D-E1A8-D34B-909B-6AC0CC827147}"/>
    <dgm:cxn modelId="{C3F1BBD0-7AA1-0042-9041-05200C4376FF}" type="presOf" srcId="{4D79F885-1346-6E43-98C2-ACEAC703BB84}" destId="{14B7B25E-C88F-894E-95FE-7EE6506040D1}" srcOrd="0" destOrd="0" presId="urn:microsoft.com/office/officeart/2009/layout/CircleArrowProcess"/>
    <dgm:cxn modelId="{8E8439E6-1C8F-C145-B4DA-9CA04CFC5A32}" srcId="{CE27C10F-4D9D-494C-B1F9-DC5B580901B5}" destId="{283E3716-E525-0047-87DE-6192B39EE0C8}" srcOrd="2" destOrd="0" parTransId="{007BB7F8-49E5-864B-B988-A94BD0C16762}" sibTransId="{2ED13B1F-A0BD-ED42-89D5-E4663EDE958A}"/>
    <dgm:cxn modelId="{C9138DEB-A7EE-8C43-8E9F-4F2112DC9CCE}" srcId="{4D79F885-1346-6E43-98C2-ACEAC703BB84}" destId="{CFC99B4E-6D8E-2549-A209-E42BE759B26E}" srcOrd="0" destOrd="0" parTransId="{285446AA-5DE6-DD4E-9CC9-FC971F82B369}" sibTransId="{E0604866-05FE-0940-996D-4726CB68BAF6}"/>
    <dgm:cxn modelId="{ECEDF72C-A862-8B46-9916-6C50B4AF267B}" type="presParOf" srcId="{8102F5DC-3940-DD4D-A26B-B96B72F0004C}" destId="{4C2BE6AE-A5A3-3840-961B-F5EBC1252356}" srcOrd="0" destOrd="0" presId="urn:microsoft.com/office/officeart/2009/layout/CircleArrowProcess"/>
    <dgm:cxn modelId="{45A14FBB-F27F-A24B-A1B4-A16F4FFDC866}" type="presParOf" srcId="{4C2BE6AE-A5A3-3840-961B-F5EBC1252356}" destId="{EFABAF8A-1B98-064F-B2AF-8D82FCACE987}" srcOrd="0" destOrd="0" presId="urn:microsoft.com/office/officeart/2009/layout/CircleArrowProcess"/>
    <dgm:cxn modelId="{37CBD3C3-A0F4-0541-94ED-D83AA4AA6C2E}" type="presParOf" srcId="{8102F5DC-3940-DD4D-A26B-B96B72F0004C}" destId="{8DE71368-A80C-C34D-A89B-A3F9F23DE048}" srcOrd="1" destOrd="0" presId="urn:microsoft.com/office/officeart/2009/layout/CircleArrowProcess"/>
    <dgm:cxn modelId="{C4D9F64D-BF88-1247-8ECD-F3FBB0B3D46D}" type="presParOf" srcId="{8102F5DC-3940-DD4D-A26B-B96B72F0004C}" destId="{FA086273-C070-424C-9CCA-B4EC8A8DD492}" srcOrd="2" destOrd="0" presId="urn:microsoft.com/office/officeart/2009/layout/CircleArrowProcess"/>
    <dgm:cxn modelId="{F04A53D9-5EB5-D14F-8290-2CE070822D27}" type="presParOf" srcId="{8102F5DC-3940-DD4D-A26B-B96B72F0004C}" destId="{E4DFB9BB-9F05-BD47-B3CF-B7B25E28C50E}" srcOrd="3" destOrd="0" presId="urn:microsoft.com/office/officeart/2009/layout/CircleArrowProcess"/>
    <dgm:cxn modelId="{BCCAFB74-5F41-6944-B283-EF755AEF2A76}" type="presParOf" srcId="{E4DFB9BB-9F05-BD47-B3CF-B7B25E28C50E}" destId="{63CBDF28-DDB8-0845-9FAD-42FC82E6C50D}" srcOrd="0" destOrd="0" presId="urn:microsoft.com/office/officeart/2009/layout/CircleArrowProcess"/>
    <dgm:cxn modelId="{79223D93-B1D1-EC42-A10B-847181F6D39A}" type="presParOf" srcId="{8102F5DC-3940-DD4D-A26B-B96B72F0004C}" destId="{B890A9DD-1C4D-0149-AE69-AA6B78423C69}" srcOrd="4" destOrd="0" presId="urn:microsoft.com/office/officeart/2009/layout/CircleArrowProcess"/>
    <dgm:cxn modelId="{12DAA485-EF4E-324A-AE5B-382F76FD9F26}" type="presParOf" srcId="{8102F5DC-3940-DD4D-A26B-B96B72F0004C}" destId="{98E44122-309C-244A-9EDC-2CEC13E1CBBB}" srcOrd="5" destOrd="0" presId="urn:microsoft.com/office/officeart/2009/layout/CircleArrowProcess"/>
    <dgm:cxn modelId="{7AB52490-535E-CA4D-991B-6EA8C2797A2F}" type="presParOf" srcId="{8102F5DC-3940-DD4D-A26B-B96B72F0004C}" destId="{A3C250C6-C12C-104C-BB12-603F9F7A71C4}" srcOrd="6" destOrd="0" presId="urn:microsoft.com/office/officeart/2009/layout/CircleArrowProcess"/>
    <dgm:cxn modelId="{D3B16958-A071-584A-B3CC-7CDBF2FB1FA1}" type="presParOf" srcId="{A3C250C6-C12C-104C-BB12-603F9F7A71C4}" destId="{7CDC91BA-6D11-734B-BF2D-D3E2109C2D8D}" srcOrd="0" destOrd="0" presId="urn:microsoft.com/office/officeart/2009/layout/CircleArrowProcess"/>
    <dgm:cxn modelId="{B6FB5DC5-6FF7-3243-9DC2-EF7E6BB58C85}" type="presParOf" srcId="{8102F5DC-3940-DD4D-A26B-B96B72F0004C}" destId="{7F0515DD-D396-A446-860E-847966F6A5AE}" srcOrd="7" destOrd="0" presId="urn:microsoft.com/office/officeart/2009/layout/CircleArrowProcess"/>
    <dgm:cxn modelId="{A141B2D7-B51A-6B40-AF3B-635C3BE9A607}" type="presParOf" srcId="{8102F5DC-3940-DD4D-A26B-B96B72F0004C}" destId="{1298F190-EA63-6543-909D-2E22235C72F7}" srcOrd="8" destOrd="0" presId="urn:microsoft.com/office/officeart/2009/layout/CircleArrowProcess"/>
    <dgm:cxn modelId="{CCE37782-E254-C348-809D-2E5D416599A3}" type="presParOf" srcId="{8102F5DC-3940-DD4D-A26B-B96B72F0004C}" destId="{33418EEB-CAEB-1C48-BF47-4E60BCFD0710}" srcOrd="9" destOrd="0" presId="urn:microsoft.com/office/officeart/2009/layout/CircleArrowProcess"/>
    <dgm:cxn modelId="{D00422DD-CDC8-CA46-AB98-C1E5049F5036}" type="presParOf" srcId="{33418EEB-CAEB-1C48-BF47-4E60BCFD0710}" destId="{926C47D0-CECE-9146-BBD1-78E6F3DD3D7B}" srcOrd="0" destOrd="0" presId="urn:microsoft.com/office/officeart/2009/layout/CircleArrowProcess"/>
    <dgm:cxn modelId="{64D7B03D-09FD-B644-A624-3F7391875863}" type="presParOf" srcId="{8102F5DC-3940-DD4D-A26B-B96B72F0004C}" destId="{121CE41B-6EE2-F142-BFCE-4FA35C0FC2A8}" srcOrd="10" destOrd="0" presId="urn:microsoft.com/office/officeart/2009/layout/CircleArrowProcess"/>
    <dgm:cxn modelId="{71B2053B-2934-DB47-A334-50C41F386F0F}" type="presParOf" srcId="{8102F5DC-3940-DD4D-A26B-B96B72F0004C}" destId="{14B7B25E-C88F-894E-95FE-7EE6506040D1}" srcOrd="11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EED798-4086-409A-8F34-16A8090A0C3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729A824-9E36-4BA8-9F70-AF5B75246FE9}">
      <dgm:prSet/>
      <dgm:spPr/>
      <dgm:t>
        <a:bodyPr/>
        <a:lstStyle/>
        <a:p>
          <a:r>
            <a:rPr lang="en-IN"/>
            <a:t>Denial-of-Service (DOS) Attack. </a:t>
          </a:r>
          <a:endParaRPr lang="en-US"/>
        </a:p>
      </dgm:t>
    </dgm:pt>
    <dgm:pt modelId="{13DB33C1-8D38-4605-83B5-FD745E56F815}" type="parTrans" cxnId="{A425DB4D-1B1F-4F45-B20E-7467A4FD8D7A}">
      <dgm:prSet/>
      <dgm:spPr/>
      <dgm:t>
        <a:bodyPr/>
        <a:lstStyle/>
        <a:p>
          <a:endParaRPr lang="en-US"/>
        </a:p>
      </dgm:t>
    </dgm:pt>
    <dgm:pt modelId="{60762664-9186-42B2-A6A1-1CD92E2740B1}" type="sibTrans" cxnId="{A425DB4D-1B1F-4F45-B20E-7467A4FD8D7A}">
      <dgm:prSet/>
      <dgm:spPr/>
      <dgm:t>
        <a:bodyPr/>
        <a:lstStyle/>
        <a:p>
          <a:endParaRPr lang="en-US"/>
        </a:p>
      </dgm:t>
    </dgm:pt>
    <dgm:pt modelId="{94D4BB72-5E71-43DD-896F-08F0F0B3DC1A}">
      <dgm:prSet/>
      <dgm:spPr/>
      <dgm:t>
        <a:bodyPr/>
        <a:lstStyle/>
        <a:p>
          <a:r>
            <a:rPr lang="en-IN"/>
            <a:t>SQL Injections. </a:t>
          </a:r>
          <a:endParaRPr lang="en-US"/>
        </a:p>
      </dgm:t>
    </dgm:pt>
    <dgm:pt modelId="{5999DAAE-4076-461F-A794-F6A0783C6E77}" type="parTrans" cxnId="{2555DE8C-BE4E-43CB-A416-30356DFA07E2}">
      <dgm:prSet/>
      <dgm:spPr/>
      <dgm:t>
        <a:bodyPr/>
        <a:lstStyle/>
        <a:p>
          <a:endParaRPr lang="en-US"/>
        </a:p>
      </dgm:t>
    </dgm:pt>
    <dgm:pt modelId="{92C4BB1A-5910-4148-B50C-8E9EB1231259}" type="sibTrans" cxnId="{2555DE8C-BE4E-43CB-A416-30356DFA07E2}">
      <dgm:prSet/>
      <dgm:spPr/>
      <dgm:t>
        <a:bodyPr/>
        <a:lstStyle/>
        <a:p>
          <a:endParaRPr lang="en-US"/>
        </a:p>
      </dgm:t>
    </dgm:pt>
    <dgm:pt modelId="{A5223279-783C-46C3-93E9-25DBECBF4BD6}">
      <dgm:prSet/>
      <dgm:spPr/>
      <dgm:t>
        <a:bodyPr/>
        <a:lstStyle/>
        <a:p>
          <a:r>
            <a:rPr lang="en-IN"/>
            <a:t>Zero-day Exploit. </a:t>
          </a:r>
          <a:endParaRPr lang="en-US"/>
        </a:p>
      </dgm:t>
    </dgm:pt>
    <dgm:pt modelId="{499B6642-511B-4C8D-80C2-A07AA2A0474A}" type="parTrans" cxnId="{03B70CE1-3D0F-46FF-BE4B-841A09DE1CEE}">
      <dgm:prSet/>
      <dgm:spPr/>
      <dgm:t>
        <a:bodyPr/>
        <a:lstStyle/>
        <a:p>
          <a:endParaRPr lang="en-US"/>
        </a:p>
      </dgm:t>
    </dgm:pt>
    <dgm:pt modelId="{B4206518-02DE-4773-94FF-8E569919E541}" type="sibTrans" cxnId="{03B70CE1-3D0F-46FF-BE4B-841A09DE1CEE}">
      <dgm:prSet/>
      <dgm:spPr/>
      <dgm:t>
        <a:bodyPr/>
        <a:lstStyle/>
        <a:p>
          <a:endParaRPr lang="en-US"/>
        </a:p>
      </dgm:t>
    </dgm:pt>
    <dgm:pt modelId="{250502B4-9286-4274-8589-19ECCFF7BD79}">
      <dgm:prSet/>
      <dgm:spPr/>
      <dgm:t>
        <a:bodyPr/>
        <a:lstStyle/>
        <a:p>
          <a:r>
            <a:rPr lang="en-IN"/>
            <a:t>Password Attack. </a:t>
          </a:r>
          <a:endParaRPr lang="en-US"/>
        </a:p>
      </dgm:t>
    </dgm:pt>
    <dgm:pt modelId="{CE222C27-A03F-4440-897A-E3E73A07178A}" type="parTrans" cxnId="{8A5009CB-AA5E-45F6-AE67-9BEFB6A04010}">
      <dgm:prSet/>
      <dgm:spPr/>
      <dgm:t>
        <a:bodyPr/>
        <a:lstStyle/>
        <a:p>
          <a:endParaRPr lang="en-US"/>
        </a:p>
      </dgm:t>
    </dgm:pt>
    <dgm:pt modelId="{C1DD80FC-E342-4FF5-933D-2D554EEA1E98}" type="sibTrans" cxnId="{8A5009CB-AA5E-45F6-AE67-9BEFB6A04010}">
      <dgm:prSet/>
      <dgm:spPr/>
      <dgm:t>
        <a:bodyPr/>
        <a:lstStyle/>
        <a:p>
          <a:endParaRPr lang="en-US"/>
        </a:p>
      </dgm:t>
    </dgm:pt>
    <dgm:pt modelId="{6902D667-F25E-4934-8345-3D1E06ED1D22}">
      <dgm:prSet/>
      <dgm:spPr/>
      <dgm:t>
        <a:bodyPr/>
        <a:lstStyle/>
        <a:p>
          <a:r>
            <a:rPr lang="en-IN"/>
            <a:t>Cross-site Scripting</a:t>
          </a:r>
          <a:endParaRPr lang="en-US"/>
        </a:p>
      </dgm:t>
    </dgm:pt>
    <dgm:pt modelId="{1B0C4124-798A-4E95-BCBC-F75D4A443A3C}" type="parTrans" cxnId="{C13E8BDD-736E-4452-A7C2-E86E97FFC345}">
      <dgm:prSet/>
      <dgm:spPr/>
      <dgm:t>
        <a:bodyPr/>
        <a:lstStyle/>
        <a:p>
          <a:endParaRPr lang="en-US"/>
        </a:p>
      </dgm:t>
    </dgm:pt>
    <dgm:pt modelId="{4758E6A1-67DF-4FA7-A0FA-E046C289AD50}" type="sibTrans" cxnId="{C13E8BDD-736E-4452-A7C2-E86E97FFC345}">
      <dgm:prSet/>
      <dgm:spPr/>
      <dgm:t>
        <a:bodyPr/>
        <a:lstStyle/>
        <a:p>
          <a:endParaRPr lang="en-US"/>
        </a:p>
      </dgm:t>
    </dgm:pt>
    <dgm:pt modelId="{C2520163-1509-5745-A975-002A1D1A6E72}" type="pres">
      <dgm:prSet presAssocID="{DCEED798-4086-409A-8F34-16A8090A0C39}" presName="vert0" presStyleCnt="0">
        <dgm:presLayoutVars>
          <dgm:dir/>
          <dgm:animOne val="branch"/>
          <dgm:animLvl val="lvl"/>
        </dgm:presLayoutVars>
      </dgm:prSet>
      <dgm:spPr/>
    </dgm:pt>
    <dgm:pt modelId="{7234CB45-9B14-9245-B07A-61F280AD0F6B}" type="pres">
      <dgm:prSet presAssocID="{0729A824-9E36-4BA8-9F70-AF5B75246FE9}" presName="thickLine" presStyleLbl="alignNode1" presStyleIdx="0" presStyleCnt="5"/>
      <dgm:spPr/>
    </dgm:pt>
    <dgm:pt modelId="{4A00B610-C368-C042-91EF-3D614F0335E5}" type="pres">
      <dgm:prSet presAssocID="{0729A824-9E36-4BA8-9F70-AF5B75246FE9}" presName="horz1" presStyleCnt="0"/>
      <dgm:spPr/>
    </dgm:pt>
    <dgm:pt modelId="{135C61CF-CA5D-F54B-A101-3D9DBACC4EFF}" type="pres">
      <dgm:prSet presAssocID="{0729A824-9E36-4BA8-9F70-AF5B75246FE9}" presName="tx1" presStyleLbl="revTx" presStyleIdx="0" presStyleCnt="5"/>
      <dgm:spPr/>
    </dgm:pt>
    <dgm:pt modelId="{D6D271CD-1B55-DE45-88C4-89C6CEF43418}" type="pres">
      <dgm:prSet presAssocID="{0729A824-9E36-4BA8-9F70-AF5B75246FE9}" presName="vert1" presStyleCnt="0"/>
      <dgm:spPr/>
    </dgm:pt>
    <dgm:pt modelId="{0769924E-2544-5144-A4F6-547F24B0627A}" type="pres">
      <dgm:prSet presAssocID="{94D4BB72-5E71-43DD-896F-08F0F0B3DC1A}" presName="thickLine" presStyleLbl="alignNode1" presStyleIdx="1" presStyleCnt="5"/>
      <dgm:spPr/>
    </dgm:pt>
    <dgm:pt modelId="{203AB93A-5CAE-9549-8ED8-850105555D39}" type="pres">
      <dgm:prSet presAssocID="{94D4BB72-5E71-43DD-896F-08F0F0B3DC1A}" presName="horz1" presStyleCnt="0"/>
      <dgm:spPr/>
    </dgm:pt>
    <dgm:pt modelId="{3495396F-D754-E240-9C79-BA5DDDFC989E}" type="pres">
      <dgm:prSet presAssocID="{94D4BB72-5E71-43DD-896F-08F0F0B3DC1A}" presName="tx1" presStyleLbl="revTx" presStyleIdx="1" presStyleCnt="5"/>
      <dgm:spPr/>
    </dgm:pt>
    <dgm:pt modelId="{1CA7056B-D1A2-8549-9BCE-32019646DBD3}" type="pres">
      <dgm:prSet presAssocID="{94D4BB72-5E71-43DD-896F-08F0F0B3DC1A}" presName="vert1" presStyleCnt="0"/>
      <dgm:spPr/>
    </dgm:pt>
    <dgm:pt modelId="{6BB29903-00D0-804A-AD8D-25FF81F67394}" type="pres">
      <dgm:prSet presAssocID="{A5223279-783C-46C3-93E9-25DBECBF4BD6}" presName="thickLine" presStyleLbl="alignNode1" presStyleIdx="2" presStyleCnt="5"/>
      <dgm:spPr/>
    </dgm:pt>
    <dgm:pt modelId="{63ABBCC5-AE15-7347-942E-BD28C18328D5}" type="pres">
      <dgm:prSet presAssocID="{A5223279-783C-46C3-93E9-25DBECBF4BD6}" presName="horz1" presStyleCnt="0"/>
      <dgm:spPr/>
    </dgm:pt>
    <dgm:pt modelId="{EAAB9AB2-0D43-0543-A026-B015BBC28969}" type="pres">
      <dgm:prSet presAssocID="{A5223279-783C-46C3-93E9-25DBECBF4BD6}" presName="tx1" presStyleLbl="revTx" presStyleIdx="2" presStyleCnt="5"/>
      <dgm:spPr/>
    </dgm:pt>
    <dgm:pt modelId="{1993DC09-C3BB-384C-9DB9-71C08E22AB16}" type="pres">
      <dgm:prSet presAssocID="{A5223279-783C-46C3-93E9-25DBECBF4BD6}" presName="vert1" presStyleCnt="0"/>
      <dgm:spPr/>
    </dgm:pt>
    <dgm:pt modelId="{CEDC2CC7-5AEC-4241-9AA9-3F12068160CD}" type="pres">
      <dgm:prSet presAssocID="{250502B4-9286-4274-8589-19ECCFF7BD79}" presName="thickLine" presStyleLbl="alignNode1" presStyleIdx="3" presStyleCnt="5"/>
      <dgm:spPr/>
    </dgm:pt>
    <dgm:pt modelId="{B7F01C5E-20DC-B24B-8779-C9B3367809D1}" type="pres">
      <dgm:prSet presAssocID="{250502B4-9286-4274-8589-19ECCFF7BD79}" presName="horz1" presStyleCnt="0"/>
      <dgm:spPr/>
    </dgm:pt>
    <dgm:pt modelId="{04ADB484-B618-934C-A191-90327485BD77}" type="pres">
      <dgm:prSet presAssocID="{250502B4-9286-4274-8589-19ECCFF7BD79}" presName="tx1" presStyleLbl="revTx" presStyleIdx="3" presStyleCnt="5"/>
      <dgm:spPr/>
    </dgm:pt>
    <dgm:pt modelId="{9FDBD57C-D0B0-114E-8EBA-6E88E840212F}" type="pres">
      <dgm:prSet presAssocID="{250502B4-9286-4274-8589-19ECCFF7BD79}" presName="vert1" presStyleCnt="0"/>
      <dgm:spPr/>
    </dgm:pt>
    <dgm:pt modelId="{8F01C674-A01E-4140-81EF-34ECAC01FE3F}" type="pres">
      <dgm:prSet presAssocID="{6902D667-F25E-4934-8345-3D1E06ED1D22}" presName="thickLine" presStyleLbl="alignNode1" presStyleIdx="4" presStyleCnt="5"/>
      <dgm:spPr/>
    </dgm:pt>
    <dgm:pt modelId="{005088F2-6A63-3F4C-8BC3-AA5160A98BBB}" type="pres">
      <dgm:prSet presAssocID="{6902D667-F25E-4934-8345-3D1E06ED1D22}" presName="horz1" presStyleCnt="0"/>
      <dgm:spPr/>
    </dgm:pt>
    <dgm:pt modelId="{7A786359-197A-B64D-8903-91B81B8AFFE5}" type="pres">
      <dgm:prSet presAssocID="{6902D667-F25E-4934-8345-3D1E06ED1D22}" presName="tx1" presStyleLbl="revTx" presStyleIdx="4" presStyleCnt="5"/>
      <dgm:spPr/>
    </dgm:pt>
    <dgm:pt modelId="{F5C1C988-6627-BE4D-BEED-4CD64B6AF95D}" type="pres">
      <dgm:prSet presAssocID="{6902D667-F25E-4934-8345-3D1E06ED1D22}" presName="vert1" presStyleCnt="0"/>
      <dgm:spPr/>
    </dgm:pt>
  </dgm:ptLst>
  <dgm:cxnLst>
    <dgm:cxn modelId="{42650828-318B-F349-8058-14019D9445C9}" type="presOf" srcId="{DCEED798-4086-409A-8F34-16A8090A0C39}" destId="{C2520163-1509-5745-A975-002A1D1A6E72}" srcOrd="0" destOrd="0" presId="urn:microsoft.com/office/officeart/2008/layout/LinedList"/>
    <dgm:cxn modelId="{3B9ACC38-709B-D241-A75C-0321545308DE}" type="presOf" srcId="{250502B4-9286-4274-8589-19ECCFF7BD79}" destId="{04ADB484-B618-934C-A191-90327485BD77}" srcOrd="0" destOrd="0" presId="urn:microsoft.com/office/officeart/2008/layout/LinedList"/>
    <dgm:cxn modelId="{A425DB4D-1B1F-4F45-B20E-7467A4FD8D7A}" srcId="{DCEED798-4086-409A-8F34-16A8090A0C39}" destId="{0729A824-9E36-4BA8-9F70-AF5B75246FE9}" srcOrd="0" destOrd="0" parTransId="{13DB33C1-8D38-4605-83B5-FD745E56F815}" sibTransId="{60762664-9186-42B2-A6A1-1CD92E2740B1}"/>
    <dgm:cxn modelId="{F1725485-6678-B648-A6A4-0B41DD622591}" type="presOf" srcId="{94D4BB72-5E71-43DD-896F-08F0F0B3DC1A}" destId="{3495396F-D754-E240-9C79-BA5DDDFC989E}" srcOrd="0" destOrd="0" presId="urn:microsoft.com/office/officeart/2008/layout/LinedList"/>
    <dgm:cxn modelId="{2555DE8C-BE4E-43CB-A416-30356DFA07E2}" srcId="{DCEED798-4086-409A-8F34-16A8090A0C39}" destId="{94D4BB72-5E71-43DD-896F-08F0F0B3DC1A}" srcOrd="1" destOrd="0" parTransId="{5999DAAE-4076-461F-A794-F6A0783C6E77}" sibTransId="{92C4BB1A-5910-4148-B50C-8E9EB1231259}"/>
    <dgm:cxn modelId="{B91137A8-46CE-D546-B5E8-086B43129D15}" type="presOf" srcId="{6902D667-F25E-4934-8345-3D1E06ED1D22}" destId="{7A786359-197A-B64D-8903-91B81B8AFFE5}" srcOrd="0" destOrd="0" presId="urn:microsoft.com/office/officeart/2008/layout/LinedList"/>
    <dgm:cxn modelId="{8A5009CB-AA5E-45F6-AE67-9BEFB6A04010}" srcId="{DCEED798-4086-409A-8F34-16A8090A0C39}" destId="{250502B4-9286-4274-8589-19ECCFF7BD79}" srcOrd="3" destOrd="0" parTransId="{CE222C27-A03F-4440-897A-E3E73A07178A}" sibTransId="{C1DD80FC-E342-4FF5-933D-2D554EEA1E98}"/>
    <dgm:cxn modelId="{206302CC-0F89-1347-B9A3-DF4F8B3EA404}" type="presOf" srcId="{A5223279-783C-46C3-93E9-25DBECBF4BD6}" destId="{EAAB9AB2-0D43-0543-A026-B015BBC28969}" srcOrd="0" destOrd="0" presId="urn:microsoft.com/office/officeart/2008/layout/LinedList"/>
    <dgm:cxn modelId="{C13E8BDD-736E-4452-A7C2-E86E97FFC345}" srcId="{DCEED798-4086-409A-8F34-16A8090A0C39}" destId="{6902D667-F25E-4934-8345-3D1E06ED1D22}" srcOrd="4" destOrd="0" parTransId="{1B0C4124-798A-4E95-BCBC-F75D4A443A3C}" sibTransId="{4758E6A1-67DF-4FA7-A0FA-E046C289AD50}"/>
    <dgm:cxn modelId="{03B70CE1-3D0F-46FF-BE4B-841A09DE1CEE}" srcId="{DCEED798-4086-409A-8F34-16A8090A0C39}" destId="{A5223279-783C-46C3-93E9-25DBECBF4BD6}" srcOrd="2" destOrd="0" parTransId="{499B6642-511B-4C8D-80C2-A07AA2A0474A}" sibTransId="{B4206518-02DE-4773-94FF-8E569919E541}"/>
    <dgm:cxn modelId="{EA1180E6-2D6F-9948-A493-A58BE3AC174B}" type="presOf" srcId="{0729A824-9E36-4BA8-9F70-AF5B75246FE9}" destId="{135C61CF-CA5D-F54B-A101-3D9DBACC4EFF}" srcOrd="0" destOrd="0" presId="urn:microsoft.com/office/officeart/2008/layout/LinedList"/>
    <dgm:cxn modelId="{60B65439-B106-A749-AA86-985C45A1B885}" type="presParOf" srcId="{C2520163-1509-5745-A975-002A1D1A6E72}" destId="{7234CB45-9B14-9245-B07A-61F280AD0F6B}" srcOrd="0" destOrd="0" presId="urn:microsoft.com/office/officeart/2008/layout/LinedList"/>
    <dgm:cxn modelId="{82ACE14C-45B2-E943-8E38-E66E5B96AC71}" type="presParOf" srcId="{C2520163-1509-5745-A975-002A1D1A6E72}" destId="{4A00B610-C368-C042-91EF-3D614F0335E5}" srcOrd="1" destOrd="0" presId="urn:microsoft.com/office/officeart/2008/layout/LinedList"/>
    <dgm:cxn modelId="{9B32CDDD-1605-DD40-BB90-5C8BC27DCFD5}" type="presParOf" srcId="{4A00B610-C368-C042-91EF-3D614F0335E5}" destId="{135C61CF-CA5D-F54B-A101-3D9DBACC4EFF}" srcOrd="0" destOrd="0" presId="urn:microsoft.com/office/officeart/2008/layout/LinedList"/>
    <dgm:cxn modelId="{CBDCE9D8-A1C0-3D4F-8EBC-35E7DACEC408}" type="presParOf" srcId="{4A00B610-C368-C042-91EF-3D614F0335E5}" destId="{D6D271CD-1B55-DE45-88C4-89C6CEF43418}" srcOrd="1" destOrd="0" presId="urn:microsoft.com/office/officeart/2008/layout/LinedList"/>
    <dgm:cxn modelId="{DE3D8B11-BC84-D648-B317-AC73606E1F4C}" type="presParOf" srcId="{C2520163-1509-5745-A975-002A1D1A6E72}" destId="{0769924E-2544-5144-A4F6-547F24B0627A}" srcOrd="2" destOrd="0" presId="urn:microsoft.com/office/officeart/2008/layout/LinedList"/>
    <dgm:cxn modelId="{6BC1888E-D3B4-EC4D-B343-3765E7919484}" type="presParOf" srcId="{C2520163-1509-5745-A975-002A1D1A6E72}" destId="{203AB93A-5CAE-9549-8ED8-850105555D39}" srcOrd="3" destOrd="0" presId="urn:microsoft.com/office/officeart/2008/layout/LinedList"/>
    <dgm:cxn modelId="{846F4E6B-D4A6-6A42-9801-F5D66E904CF2}" type="presParOf" srcId="{203AB93A-5CAE-9549-8ED8-850105555D39}" destId="{3495396F-D754-E240-9C79-BA5DDDFC989E}" srcOrd="0" destOrd="0" presId="urn:microsoft.com/office/officeart/2008/layout/LinedList"/>
    <dgm:cxn modelId="{43E9E6BA-EF71-2741-97CF-B6F79FFC9893}" type="presParOf" srcId="{203AB93A-5CAE-9549-8ED8-850105555D39}" destId="{1CA7056B-D1A2-8549-9BCE-32019646DBD3}" srcOrd="1" destOrd="0" presId="urn:microsoft.com/office/officeart/2008/layout/LinedList"/>
    <dgm:cxn modelId="{71954CBE-0A65-E14A-ADEB-976E2C4DD2D2}" type="presParOf" srcId="{C2520163-1509-5745-A975-002A1D1A6E72}" destId="{6BB29903-00D0-804A-AD8D-25FF81F67394}" srcOrd="4" destOrd="0" presId="urn:microsoft.com/office/officeart/2008/layout/LinedList"/>
    <dgm:cxn modelId="{41A7781A-9CDD-BA43-805D-EE75BC9FF486}" type="presParOf" srcId="{C2520163-1509-5745-A975-002A1D1A6E72}" destId="{63ABBCC5-AE15-7347-942E-BD28C18328D5}" srcOrd="5" destOrd="0" presId="urn:microsoft.com/office/officeart/2008/layout/LinedList"/>
    <dgm:cxn modelId="{71E7AD8E-8D4C-7C42-AF21-5CB8FC8EFD2F}" type="presParOf" srcId="{63ABBCC5-AE15-7347-942E-BD28C18328D5}" destId="{EAAB9AB2-0D43-0543-A026-B015BBC28969}" srcOrd="0" destOrd="0" presId="urn:microsoft.com/office/officeart/2008/layout/LinedList"/>
    <dgm:cxn modelId="{D2BAF821-EACA-054C-B2B1-F05E502D0E3B}" type="presParOf" srcId="{63ABBCC5-AE15-7347-942E-BD28C18328D5}" destId="{1993DC09-C3BB-384C-9DB9-71C08E22AB16}" srcOrd="1" destOrd="0" presId="urn:microsoft.com/office/officeart/2008/layout/LinedList"/>
    <dgm:cxn modelId="{12C24188-9562-8349-8B5A-E613DAC123D8}" type="presParOf" srcId="{C2520163-1509-5745-A975-002A1D1A6E72}" destId="{CEDC2CC7-5AEC-4241-9AA9-3F12068160CD}" srcOrd="6" destOrd="0" presId="urn:microsoft.com/office/officeart/2008/layout/LinedList"/>
    <dgm:cxn modelId="{472C3DA2-160F-7E4E-83A6-6686B1F2D3FD}" type="presParOf" srcId="{C2520163-1509-5745-A975-002A1D1A6E72}" destId="{B7F01C5E-20DC-B24B-8779-C9B3367809D1}" srcOrd="7" destOrd="0" presId="urn:microsoft.com/office/officeart/2008/layout/LinedList"/>
    <dgm:cxn modelId="{EAA85700-5C11-1C4C-92B8-2DA435DD5231}" type="presParOf" srcId="{B7F01C5E-20DC-B24B-8779-C9B3367809D1}" destId="{04ADB484-B618-934C-A191-90327485BD77}" srcOrd="0" destOrd="0" presId="urn:microsoft.com/office/officeart/2008/layout/LinedList"/>
    <dgm:cxn modelId="{01EEE59E-6A16-0D48-B2AD-40180DCBB5DA}" type="presParOf" srcId="{B7F01C5E-20DC-B24B-8779-C9B3367809D1}" destId="{9FDBD57C-D0B0-114E-8EBA-6E88E840212F}" srcOrd="1" destOrd="0" presId="urn:microsoft.com/office/officeart/2008/layout/LinedList"/>
    <dgm:cxn modelId="{2CDF594C-240E-3141-8C2B-FEBE948B8B97}" type="presParOf" srcId="{C2520163-1509-5745-A975-002A1D1A6E72}" destId="{8F01C674-A01E-4140-81EF-34ECAC01FE3F}" srcOrd="8" destOrd="0" presId="urn:microsoft.com/office/officeart/2008/layout/LinedList"/>
    <dgm:cxn modelId="{C3F2EE16-059E-2B4C-A811-0858DE7C111D}" type="presParOf" srcId="{C2520163-1509-5745-A975-002A1D1A6E72}" destId="{005088F2-6A63-3F4C-8BC3-AA5160A98BBB}" srcOrd="9" destOrd="0" presId="urn:microsoft.com/office/officeart/2008/layout/LinedList"/>
    <dgm:cxn modelId="{99BCFE96-1F01-6147-A7AB-1A0EABF93B6B}" type="presParOf" srcId="{005088F2-6A63-3F4C-8BC3-AA5160A98BBB}" destId="{7A786359-197A-B64D-8903-91B81B8AFFE5}" srcOrd="0" destOrd="0" presId="urn:microsoft.com/office/officeart/2008/layout/LinedList"/>
    <dgm:cxn modelId="{C00B26FA-695F-3849-863E-37D5FDC62693}" type="presParOf" srcId="{005088F2-6A63-3F4C-8BC3-AA5160A98BBB}" destId="{F5C1C988-6627-BE4D-BEED-4CD64B6AF95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AACEB-32A6-4C4E-B76D-7056D47A675D}">
      <dsp:nvSpPr>
        <dsp:cNvPr id="0" name=""/>
        <dsp:cNvSpPr/>
      </dsp:nvSpPr>
      <dsp:spPr>
        <a:xfrm>
          <a:off x="0" y="457343"/>
          <a:ext cx="6263640" cy="2381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6128" tIns="499872" rIns="48612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It is intended to monitor the use of system software and prevent unauthorized access of software programs, system software, and computer programs</a:t>
          </a:r>
        </a:p>
      </dsp:txBody>
      <dsp:txXfrm>
        <a:off x="0" y="457343"/>
        <a:ext cx="6263640" cy="2381400"/>
      </dsp:txXfrm>
    </dsp:sp>
    <dsp:sp modelId="{77040A23-70AF-EE46-BD9D-5D1D8E932207}">
      <dsp:nvSpPr>
        <dsp:cNvPr id="0" name=""/>
        <dsp:cNvSpPr/>
      </dsp:nvSpPr>
      <dsp:spPr>
        <a:xfrm>
          <a:off x="313182" y="103103"/>
          <a:ext cx="4384548" cy="7084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725" tIns="0" rIns="16572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Software control</a:t>
          </a:r>
        </a:p>
      </dsp:txBody>
      <dsp:txXfrm>
        <a:off x="347767" y="137688"/>
        <a:ext cx="4315378" cy="639310"/>
      </dsp:txXfrm>
    </dsp:sp>
    <dsp:sp modelId="{14A19D0B-4EDD-E74A-86F4-A8EAF7B11B54}">
      <dsp:nvSpPr>
        <dsp:cNvPr id="0" name=""/>
        <dsp:cNvSpPr/>
      </dsp:nvSpPr>
      <dsp:spPr>
        <a:xfrm>
          <a:off x="0" y="3322584"/>
          <a:ext cx="6263640" cy="2079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6128" tIns="499872" rIns="48612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It ensures that computer hardware is physically secure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It checks if there may be any malfunction of equipment</a:t>
          </a:r>
        </a:p>
      </dsp:txBody>
      <dsp:txXfrm>
        <a:off x="0" y="3322584"/>
        <a:ext cx="6263640" cy="2079000"/>
      </dsp:txXfrm>
    </dsp:sp>
    <dsp:sp modelId="{E37B99B7-6684-C042-87DD-59F0457A9E87}">
      <dsp:nvSpPr>
        <dsp:cNvPr id="0" name=""/>
        <dsp:cNvSpPr/>
      </dsp:nvSpPr>
      <dsp:spPr>
        <a:xfrm>
          <a:off x="313182" y="2968343"/>
          <a:ext cx="4384548" cy="70848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725" tIns="0" rIns="16572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Hardware control</a:t>
          </a:r>
        </a:p>
      </dsp:txBody>
      <dsp:txXfrm>
        <a:off x="347767" y="3002928"/>
        <a:ext cx="4315378" cy="639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8684BC-F974-7641-B9A7-424A078BBEB7}">
      <dsp:nvSpPr>
        <dsp:cNvPr id="0" name=""/>
        <dsp:cNvSpPr/>
      </dsp:nvSpPr>
      <dsp:spPr>
        <a:xfrm>
          <a:off x="0" y="122476"/>
          <a:ext cx="6263640" cy="88744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Computer operations control</a:t>
          </a:r>
        </a:p>
      </dsp:txBody>
      <dsp:txXfrm>
        <a:off x="43321" y="165797"/>
        <a:ext cx="6176998" cy="800803"/>
      </dsp:txXfrm>
    </dsp:sp>
    <dsp:sp modelId="{5EFB62F4-E93E-CA4D-B274-58859ADEF73E}">
      <dsp:nvSpPr>
        <dsp:cNvPr id="0" name=""/>
        <dsp:cNvSpPr/>
      </dsp:nvSpPr>
      <dsp:spPr>
        <a:xfrm>
          <a:off x="0" y="1009921"/>
          <a:ext cx="6263640" cy="2144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871" tIns="46990" rIns="263144" bIns="46990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kern="1200"/>
            <a:t>It oversees the work of the computer department to ensure that programmed procedures are consistently and correctly applied to the storage and processing data</a:t>
          </a:r>
        </a:p>
      </dsp:txBody>
      <dsp:txXfrm>
        <a:off x="0" y="1009921"/>
        <a:ext cx="6263640" cy="2144520"/>
      </dsp:txXfrm>
    </dsp:sp>
    <dsp:sp modelId="{45C63B40-0D97-714E-88A1-9858464FFA59}">
      <dsp:nvSpPr>
        <dsp:cNvPr id="0" name=""/>
        <dsp:cNvSpPr/>
      </dsp:nvSpPr>
      <dsp:spPr>
        <a:xfrm>
          <a:off x="0" y="3154441"/>
          <a:ext cx="6263640" cy="887445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Data security control</a:t>
          </a:r>
        </a:p>
      </dsp:txBody>
      <dsp:txXfrm>
        <a:off x="43321" y="3197762"/>
        <a:ext cx="6176998" cy="800803"/>
      </dsp:txXfrm>
    </dsp:sp>
    <dsp:sp modelId="{DB2DAEA7-1CF0-A94C-944C-DC0F62C9AE2D}">
      <dsp:nvSpPr>
        <dsp:cNvPr id="0" name=""/>
        <dsp:cNvSpPr/>
      </dsp:nvSpPr>
      <dsp:spPr>
        <a:xfrm>
          <a:off x="0" y="4041886"/>
          <a:ext cx="6263640" cy="1340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871" tIns="46990" rIns="263144" bIns="46990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kern="1200"/>
            <a:t>To ensure that valuable business data files aon either disk or tape are not subject to unauthorized acess</a:t>
          </a:r>
        </a:p>
      </dsp:txBody>
      <dsp:txXfrm>
        <a:off x="0" y="4041886"/>
        <a:ext cx="6263640" cy="13403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BAF966-E9C5-6641-B7E1-EE1C8C4F55A8}">
      <dsp:nvSpPr>
        <dsp:cNvPr id="0" name=""/>
        <dsp:cNvSpPr/>
      </dsp:nvSpPr>
      <dsp:spPr>
        <a:xfrm>
          <a:off x="0" y="25883"/>
          <a:ext cx="6263640" cy="8634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Implementation control</a:t>
          </a:r>
        </a:p>
      </dsp:txBody>
      <dsp:txXfrm>
        <a:off x="42151" y="68034"/>
        <a:ext cx="6179338" cy="779158"/>
      </dsp:txXfrm>
    </dsp:sp>
    <dsp:sp modelId="{9B6ACF61-F2EB-8643-AE39-AC3192A592BF}">
      <dsp:nvSpPr>
        <dsp:cNvPr id="0" name=""/>
        <dsp:cNvSpPr/>
      </dsp:nvSpPr>
      <dsp:spPr>
        <a:xfrm>
          <a:off x="0" y="889343"/>
          <a:ext cx="6263640" cy="1676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871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/>
            <a:t>Audit the systems development process at various points to ensure that the process is properly controlled and managed</a:t>
          </a:r>
        </a:p>
      </dsp:txBody>
      <dsp:txXfrm>
        <a:off x="0" y="889343"/>
        <a:ext cx="6263640" cy="1676700"/>
      </dsp:txXfrm>
    </dsp:sp>
    <dsp:sp modelId="{16936748-2A7F-D944-B817-19F113159DCF}">
      <dsp:nvSpPr>
        <dsp:cNvPr id="0" name=""/>
        <dsp:cNvSpPr/>
      </dsp:nvSpPr>
      <dsp:spPr>
        <a:xfrm>
          <a:off x="0" y="2566043"/>
          <a:ext cx="6263640" cy="8634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Administrative control</a:t>
          </a:r>
        </a:p>
      </dsp:txBody>
      <dsp:txXfrm>
        <a:off x="42151" y="2608194"/>
        <a:ext cx="6179338" cy="779158"/>
      </dsp:txXfrm>
    </dsp:sp>
    <dsp:sp modelId="{DAD2637A-9A92-C94C-A4DF-BAAD83DC7AE3}">
      <dsp:nvSpPr>
        <dsp:cNvPr id="0" name=""/>
        <dsp:cNvSpPr/>
      </dsp:nvSpPr>
      <dsp:spPr>
        <a:xfrm>
          <a:off x="0" y="3429503"/>
          <a:ext cx="6263640" cy="2049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871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/>
            <a:t>Formalized standard, rules, procedures and control disciplines to ensure that the organization’s general and application controls are properly executed and enforced</a:t>
          </a:r>
        </a:p>
      </dsp:txBody>
      <dsp:txXfrm>
        <a:off x="0" y="3429503"/>
        <a:ext cx="6263640" cy="20493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BAF8A-1B98-064F-B2AF-8D82FCACE987}">
      <dsp:nvSpPr>
        <dsp:cNvPr id="0" name=""/>
        <dsp:cNvSpPr/>
      </dsp:nvSpPr>
      <dsp:spPr>
        <a:xfrm>
          <a:off x="4174756" y="0"/>
          <a:ext cx="1640722" cy="164088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E71368-A80C-C34D-A89B-A3F9F23DE048}">
      <dsp:nvSpPr>
        <dsp:cNvPr id="0" name=""/>
        <dsp:cNvSpPr/>
      </dsp:nvSpPr>
      <dsp:spPr>
        <a:xfrm>
          <a:off x="5813017" y="486914"/>
          <a:ext cx="983633" cy="6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Unauthorized access</a:t>
          </a:r>
          <a:endParaRPr lang="en-IN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Error</a:t>
          </a:r>
          <a:endParaRPr lang="en-IN" sz="1100" kern="1200"/>
        </a:p>
      </dsp:txBody>
      <dsp:txXfrm>
        <a:off x="5813017" y="486914"/>
        <a:ext cx="983633" cy="652700"/>
      </dsp:txXfrm>
    </dsp:sp>
    <dsp:sp modelId="{FA086273-C070-424C-9CCA-B4EC8A8DD492}">
      <dsp:nvSpPr>
        <dsp:cNvPr id="0" name=""/>
        <dsp:cNvSpPr/>
      </dsp:nvSpPr>
      <dsp:spPr>
        <a:xfrm>
          <a:off x="4537002" y="593957"/>
          <a:ext cx="915616" cy="45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Users</a:t>
          </a:r>
          <a:endParaRPr lang="en-IN" sz="1400" kern="1200" dirty="0"/>
        </a:p>
      </dsp:txBody>
      <dsp:txXfrm>
        <a:off x="4537002" y="593957"/>
        <a:ext cx="915616" cy="457760"/>
      </dsp:txXfrm>
    </dsp:sp>
    <dsp:sp modelId="{63CBDF28-DDB8-0845-9FAD-42FC82E6C50D}">
      <dsp:nvSpPr>
        <dsp:cNvPr id="0" name=""/>
        <dsp:cNvSpPr/>
      </dsp:nvSpPr>
      <dsp:spPr>
        <a:xfrm>
          <a:off x="3718949" y="942934"/>
          <a:ext cx="1640722" cy="164088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90A9DD-1C4D-0149-AE69-AA6B78423C69}">
      <dsp:nvSpPr>
        <dsp:cNvPr id="0" name=""/>
        <dsp:cNvSpPr/>
      </dsp:nvSpPr>
      <dsp:spPr>
        <a:xfrm>
          <a:off x="5364904" y="1441163"/>
          <a:ext cx="983633" cy="6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Tapping</a:t>
          </a:r>
          <a:endParaRPr lang="en-IN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Sniffing</a:t>
          </a:r>
          <a:endParaRPr lang="en-IN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Message alteration</a:t>
          </a:r>
          <a:endParaRPr lang="en-IN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Theft and fraud</a:t>
          </a:r>
          <a:endParaRPr lang="en-IN" sz="1100" kern="1200"/>
        </a:p>
      </dsp:txBody>
      <dsp:txXfrm>
        <a:off x="5364904" y="1441163"/>
        <a:ext cx="983633" cy="652700"/>
      </dsp:txXfrm>
    </dsp:sp>
    <dsp:sp modelId="{98E44122-309C-244A-9EDC-2CEC13E1CBBB}">
      <dsp:nvSpPr>
        <dsp:cNvPr id="0" name=""/>
        <dsp:cNvSpPr/>
      </dsp:nvSpPr>
      <dsp:spPr>
        <a:xfrm>
          <a:off x="3907972" y="1538633"/>
          <a:ext cx="1258367" cy="45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Communication line</a:t>
          </a:r>
          <a:endParaRPr lang="en-IN" sz="1400" kern="1200" dirty="0"/>
        </a:p>
      </dsp:txBody>
      <dsp:txXfrm>
        <a:off x="3907972" y="1538633"/>
        <a:ext cx="1258367" cy="457760"/>
      </dsp:txXfrm>
    </dsp:sp>
    <dsp:sp modelId="{7CDC91BA-6D11-734B-BF2D-D3E2109C2D8D}">
      <dsp:nvSpPr>
        <dsp:cNvPr id="0" name=""/>
        <dsp:cNvSpPr/>
      </dsp:nvSpPr>
      <dsp:spPr>
        <a:xfrm>
          <a:off x="4174756" y="1889350"/>
          <a:ext cx="1640722" cy="164088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0515DD-D396-A446-860E-847966F6A5AE}">
      <dsp:nvSpPr>
        <dsp:cNvPr id="0" name=""/>
        <dsp:cNvSpPr/>
      </dsp:nvSpPr>
      <dsp:spPr>
        <a:xfrm>
          <a:off x="5813017" y="2376265"/>
          <a:ext cx="983633" cy="6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Virus</a:t>
          </a:r>
          <a:endParaRPr lang="en-IN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Worms</a:t>
          </a:r>
          <a:endParaRPr lang="en-IN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Hacking</a:t>
          </a:r>
          <a:endParaRPr lang="en-IN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Denial of services</a:t>
          </a:r>
          <a:endParaRPr lang="en-IN" sz="1100" kern="1200"/>
        </a:p>
      </dsp:txBody>
      <dsp:txXfrm>
        <a:off x="5813017" y="2376265"/>
        <a:ext cx="983633" cy="652700"/>
      </dsp:txXfrm>
    </dsp:sp>
    <dsp:sp modelId="{1298F190-EA63-6543-909D-2E22235C72F7}">
      <dsp:nvSpPr>
        <dsp:cNvPr id="0" name=""/>
        <dsp:cNvSpPr/>
      </dsp:nvSpPr>
      <dsp:spPr>
        <a:xfrm>
          <a:off x="4537002" y="2483308"/>
          <a:ext cx="915616" cy="45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Company Servers</a:t>
          </a:r>
          <a:endParaRPr lang="en-IN" sz="1400" kern="1200" dirty="0"/>
        </a:p>
      </dsp:txBody>
      <dsp:txXfrm>
        <a:off x="4537002" y="2483308"/>
        <a:ext cx="915616" cy="457760"/>
      </dsp:txXfrm>
    </dsp:sp>
    <dsp:sp modelId="{926C47D0-CECE-9146-BBD1-78E6F3DD3D7B}">
      <dsp:nvSpPr>
        <dsp:cNvPr id="0" name=""/>
        <dsp:cNvSpPr/>
      </dsp:nvSpPr>
      <dsp:spPr>
        <a:xfrm>
          <a:off x="3835901" y="2941069"/>
          <a:ext cx="1409587" cy="1410268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CE41B-6EE2-F142-BFCE-4FA35C0FC2A8}">
      <dsp:nvSpPr>
        <dsp:cNvPr id="0" name=""/>
        <dsp:cNvSpPr/>
      </dsp:nvSpPr>
      <dsp:spPr>
        <a:xfrm>
          <a:off x="5364904" y="3320941"/>
          <a:ext cx="983633" cy="652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Copying data</a:t>
          </a:r>
          <a:endParaRPr lang="en-IN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Alteration of data</a:t>
          </a:r>
          <a:endParaRPr lang="en-IN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Software failure</a:t>
          </a:r>
          <a:endParaRPr lang="en-IN" sz="1100" kern="1200"/>
        </a:p>
      </dsp:txBody>
      <dsp:txXfrm>
        <a:off x="5364904" y="3320941"/>
        <a:ext cx="983633" cy="652700"/>
      </dsp:txXfrm>
    </dsp:sp>
    <dsp:sp modelId="{14B7B25E-C88F-894E-95FE-7EE6506040D1}">
      <dsp:nvSpPr>
        <dsp:cNvPr id="0" name=""/>
        <dsp:cNvSpPr/>
      </dsp:nvSpPr>
      <dsp:spPr>
        <a:xfrm>
          <a:off x="4079348" y="3427984"/>
          <a:ext cx="915616" cy="45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Company database</a:t>
          </a:r>
          <a:endParaRPr lang="en-IN" sz="1400" kern="1200"/>
        </a:p>
      </dsp:txBody>
      <dsp:txXfrm>
        <a:off x="4079348" y="3427984"/>
        <a:ext cx="915616" cy="4577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34CB45-9B14-9245-B07A-61F280AD0F6B}">
      <dsp:nvSpPr>
        <dsp:cNvPr id="0" name=""/>
        <dsp:cNvSpPr/>
      </dsp:nvSpPr>
      <dsp:spPr>
        <a:xfrm>
          <a:off x="0" y="509"/>
          <a:ext cx="5181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5C61CF-CA5D-F54B-A101-3D9DBACC4EFF}">
      <dsp:nvSpPr>
        <dsp:cNvPr id="0" name=""/>
        <dsp:cNvSpPr/>
      </dsp:nvSpPr>
      <dsp:spPr>
        <a:xfrm>
          <a:off x="0" y="509"/>
          <a:ext cx="5181600" cy="834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3100" kern="1200"/>
            <a:t>Denial-of-Service (DOS) Attack. </a:t>
          </a:r>
          <a:endParaRPr lang="en-US" sz="3100" kern="1200"/>
        </a:p>
      </dsp:txBody>
      <dsp:txXfrm>
        <a:off x="0" y="509"/>
        <a:ext cx="5181600" cy="834276"/>
      </dsp:txXfrm>
    </dsp:sp>
    <dsp:sp modelId="{0769924E-2544-5144-A4F6-547F24B0627A}">
      <dsp:nvSpPr>
        <dsp:cNvPr id="0" name=""/>
        <dsp:cNvSpPr/>
      </dsp:nvSpPr>
      <dsp:spPr>
        <a:xfrm>
          <a:off x="0" y="834786"/>
          <a:ext cx="5181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95396F-D754-E240-9C79-BA5DDDFC989E}">
      <dsp:nvSpPr>
        <dsp:cNvPr id="0" name=""/>
        <dsp:cNvSpPr/>
      </dsp:nvSpPr>
      <dsp:spPr>
        <a:xfrm>
          <a:off x="0" y="834786"/>
          <a:ext cx="5181600" cy="834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3100" kern="1200"/>
            <a:t>SQL Injections. </a:t>
          </a:r>
          <a:endParaRPr lang="en-US" sz="3100" kern="1200"/>
        </a:p>
      </dsp:txBody>
      <dsp:txXfrm>
        <a:off x="0" y="834786"/>
        <a:ext cx="5181600" cy="834276"/>
      </dsp:txXfrm>
    </dsp:sp>
    <dsp:sp modelId="{6BB29903-00D0-804A-AD8D-25FF81F67394}">
      <dsp:nvSpPr>
        <dsp:cNvPr id="0" name=""/>
        <dsp:cNvSpPr/>
      </dsp:nvSpPr>
      <dsp:spPr>
        <a:xfrm>
          <a:off x="0" y="1669063"/>
          <a:ext cx="5181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AB9AB2-0D43-0543-A026-B015BBC28969}">
      <dsp:nvSpPr>
        <dsp:cNvPr id="0" name=""/>
        <dsp:cNvSpPr/>
      </dsp:nvSpPr>
      <dsp:spPr>
        <a:xfrm>
          <a:off x="0" y="1669063"/>
          <a:ext cx="5181600" cy="834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3100" kern="1200"/>
            <a:t>Zero-day Exploit. </a:t>
          </a:r>
          <a:endParaRPr lang="en-US" sz="3100" kern="1200"/>
        </a:p>
      </dsp:txBody>
      <dsp:txXfrm>
        <a:off x="0" y="1669063"/>
        <a:ext cx="5181600" cy="834276"/>
      </dsp:txXfrm>
    </dsp:sp>
    <dsp:sp modelId="{CEDC2CC7-5AEC-4241-9AA9-3F12068160CD}">
      <dsp:nvSpPr>
        <dsp:cNvPr id="0" name=""/>
        <dsp:cNvSpPr/>
      </dsp:nvSpPr>
      <dsp:spPr>
        <a:xfrm>
          <a:off x="0" y="2503339"/>
          <a:ext cx="5181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ADB484-B618-934C-A191-90327485BD77}">
      <dsp:nvSpPr>
        <dsp:cNvPr id="0" name=""/>
        <dsp:cNvSpPr/>
      </dsp:nvSpPr>
      <dsp:spPr>
        <a:xfrm>
          <a:off x="0" y="2503339"/>
          <a:ext cx="5181600" cy="834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3100" kern="1200"/>
            <a:t>Password Attack. </a:t>
          </a:r>
          <a:endParaRPr lang="en-US" sz="3100" kern="1200"/>
        </a:p>
      </dsp:txBody>
      <dsp:txXfrm>
        <a:off x="0" y="2503339"/>
        <a:ext cx="5181600" cy="834276"/>
      </dsp:txXfrm>
    </dsp:sp>
    <dsp:sp modelId="{8F01C674-A01E-4140-81EF-34ECAC01FE3F}">
      <dsp:nvSpPr>
        <dsp:cNvPr id="0" name=""/>
        <dsp:cNvSpPr/>
      </dsp:nvSpPr>
      <dsp:spPr>
        <a:xfrm>
          <a:off x="0" y="3337616"/>
          <a:ext cx="5181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786359-197A-B64D-8903-91B81B8AFFE5}">
      <dsp:nvSpPr>
        <dsp:cNvPr id="0" name=""/>
        <dsp:cNvSpPr/>
      </dsp:nvSpPr>
      <dsp:spPr>
        <a:xfrm>
          <a:off x="0" y="3337616"/>
          <a:ext cx="5181600" cy="834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3100" kern="1200"/>
            <a:t>Cross-site Scripting</a:t>
          </a:r>
          <a:endParaRPr lang="en-US" sz="3100" kern="1200"/>
        </a:p>
      </dsp:txBody>
      <dsp:txXfrm>
        <a:off x="0" y="3337616"/>
        <a:ext cx="5181600" cy="834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7FE7E-2837-8048-AB1D-4A0D151D0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8043AC-D2CD-BE4C-845F-836AC86F51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8D26AB-C82D-2B41-8571-4578D809D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B3E82-2F2A-5848-80E2-460788C85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3F086-FC92-E946-89F5-3C9A13D3E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527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81122-AE65-DD45-BF46-70F101BC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0966C-D6C1-B84E-925B-C3D8FBA33B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FFD00-FB5F-A946-9E96-7D31E9625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E256E9-AAF8-954A-99B1-7FE9A190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0DE2D-3B7A-524B-ACA7-5D048EFE4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79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2BB7A-D62C-644D-8800-16B4F0F83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9CD77A-0E4D-5646-8765-0708E4AE9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D7840-8024-BF49-8BEE-304A3630A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53CB2E-18CA-AB4B-94AF-782783C52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00133-4F6F-7743-B414-0960DA6A5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508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A3B30-7AAB-B54F-919A-AA36CB1C5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B7C3D-54E6-1340-AE90-988A51ABD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11B689-22B5-7E45-B98B-30F9AEC377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6E06E9-FA6A-A141-92D0-73D52392E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B6E5CD-D589-6B46-9DE0-33628523D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27CAD-4205-6F40-BB88-FB260E66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244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F0FC-F4C9-324F-92DD-B7A6AB1EA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A45AA-22B6-8149-B332-115DE7419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6BF53F-EAA5-AA4D-8FCF-C86C55A952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8D7ECE-2505-A040-BF78-EEA742249F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727DB6-D3D5-4846-96B3-8E07B1A5E5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EB3EEC-9284-BD4F-9744-51FFF364B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F182D4-3DC4-734F-B7B8-8FA807ED9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FAD2-EEA0-D24C-9B79-C098E1053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90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19371-5FF0-E94A-8591-B7BD0B637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C33FD4-8E7A-894F-A92D-9F76F04AC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7320C3-CCA2-DC41-8974-0C10ACA28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9576B4-7EF9-394B-AB0C-2BA40AEC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36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87CDF7-793E-AB41-8F68-A7EB4DE9D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BF1593-E79A-9E46-8160-80501468F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278C2A-8D87-AE45-9A1F-8567D3FAE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443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398F1-0B97-5245-A19A-789677516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A17BA-D27B-B64E-9FA5-3A61BC0BA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C6D36E-0C0E-E748-9F2B-8E31317AB7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F9B89-CA98-854F-B4C4-F0E526D8B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81B1DE-9561-7745-8FBD-972A43492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47930C-6F61-1F4E-9E35-58F60C509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01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BD4B7-7BEC-F44C-AFB7-684787BB9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246C8E-B82D-6A46-8FEE-FF4D4EE0D1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CAEE40-62D9-5B4C-AB8F-60D38D81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7B80D4-1D8E-054D-8707-10803D098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DCB4D8-D2C6-9648-837F-4AE95C58D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A69077-3478-CA43-98F8-B95028579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136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30E1B-C2B8-8C43-857A-569A7F60E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9171FA-58DF-A84B-9F18-F51FB1980B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E3EB7-DD80-224C-9F4A-E32DEA506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CE7F7-FA66-5E46-A98B-346F4FC58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71DD4-9E02-B04A-B26B-EF2898456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388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5DDAF6-3F00-7D42-AA33-C72E4EA121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ACCE35-D7A3-4743-9FE2-07D0A77595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DED83-4CDD-1B42-A865-7B1A34EA7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373C7-A478-8F44-9E61-0A6CFB6FF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7CB6CD-9B36-5449-B8F9-47EC28F69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37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33F5FD-6C77-064D-8B63-5EFF65EF9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5CC751-BFC3-B242-9CDC-F01CD46D7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CE440-B8A1-3043-97F1-F58C04DB6F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D09C4-3B7B-CD48-B63C-FCA5706B4E96}" type="datetimeFigureOut">
              <a:rPr lang="en-US" smtClean="0"/>
              <a:t>4/15/22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1A3652-1ADE-6642-9B93-531CF32598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69780-D58D-2F4C-828A-94D681DB72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50EB-2C07-8F43-82D0-E8AD0E7A29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10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>
            <a:extLst>
              <a:ext uri="{FF2B5EF4-FFF2-40B4-BE49-F238E27FC236}">
                <a16:creationId xmlns:a16="http://schemas.microsoft.com/office/drawing/2014/main" id="{8364614B-CC31-CFB6-8ED5-90E36FF52AA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1" b="28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D13DF0-5DE2-FD47-99B1-208016567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6600" b="1" dirty="0">
                <a:solidFill>
                  <a:srgbClr val="FFFFFF"/>
                </a:solidFill>
              </a:rPr>
              <a:t>IRM-Lecture 6</a:t>
            </a:r>
            <a:br>
              <a:rPr lang="en-US" sz="6600" b="1" dirty="0">
                <a:solidFill>
                  <a:srgbClr val="FFFFFF"/>
                </a:solidFill>
              </a:rPr>
            </a:br>
            <a:r>
              <a:rPr lang="en-US" sz="6600" b="1" dirty="0">
                <a:solidFill>
                  <a:srgbClr val="FFFFFF"/>
                </a:solidFill>
              </a:rPr>
              <a:t>Securing Information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0F4466-7D51-8D44-9D95-3C46C64E6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By : Dr. Gakwaya </a:t>
            </a:r>
            <a:r>
              <a:rPr lang="en-US" dirty="0" err="1">
                <a:solidFill>
                  <a:srgbClr val="FFFFFF"/>
                </a:solidFill>
              </a:rPr>
              <a:t>Nkundimana</a:t>
            </a:r>
            <a:r>
              <a:rPr lang="en-US" dirty="0">
                <a:solidFill>
                  <a:srgbClr val="FFFFFF"/>
                </a:solidFill>
              </a:rPr>
              <a:t> Joel</a:t>
            </a:r>
          </a:p>
        </p:txBody>
      </p:sp>
    </p:spTree>
    <p:extLst>
      <p:ext uri="{BB962C8B-B14F-4D97-AF65-F5344CB8AC3E}">
        <p14:creationId xmlns:p14="http://schemas.microsoft.com/office/powerpoint/2010/main" val="151843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ransparent padlock">
            <a:extLst>
              <a:ext uri="{FF2B5EF4-FFF2-40B4-BE49-F238E27FC236}">
                <a16:creationId xmlns:a16="http://schemas.microsoft.com/office/drawing/2014/main" id="{D4E79652-FD8D-5445-0611-56C3F55F7C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648" b="2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795ACB-1487-C746-AEAC-8D16A8F8B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 b="1"/>
              <a:t>Objective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1F272-AFB3-3D45-8A89-6AD17804C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 dirty="0"/>
              <a:t>You will learn what is information security</a:t>
            </a:r>
          </a:p>
          <a:p>
            <a:r>
              <a:rPr lang="en-US" sz="2000" dirty="0"/>
              <a:t>Types of cybersecurity</a:t>
            </a:r>
          </a:p>
          <a:p>
            <a:r>
              <a:rPr lang="en-US" sz="2000" dirty="0"/>
              <a:t>Understanding system security, control and vulnerability </a:t>
            </a:r>
          </a:p>
          <a:p>
            <a:r>
              <a:rPr lang="en-US" sz="2000" dirty="0"/>
              <a:t>Tools and technologies for safeguarding information resource</a:t>
            </a:r>
          </a:p>
          <a:p>
            <a:r>
              <a:rPr lang="en-US" sz="2000" dirty="0"/>
              <a:t>Ensuring software quality </a:t>
            </a:r>
          </a:p>
        </p:txBody>
      </p:sp>
    </p:spTree>
    <p:extLst>
      <p:ext uri="{BB962C8B-B14F-4D97-AF65-F5344CB8AC3E}">
        <p14:creationId xmlns:p14="http://schemas.microsoft.com/office/powerpoint/2010/main" val="3097664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43171-0AB3-C64E-B591-15107ADE0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b="1" dirty="0"/>
              <a:t>Information security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15C5A-8FF6-4C4E-80CA-68577297CB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IN" sz="2400"/>
              <a:t>The practice of being protected against the criminal or unauthorized use of electronic data, or the measures taken to achieve this.</a:t>
            </a:r>
          </a:p>
          <a:p>
            <a:r>
              <a:rPr lang="en-IN" sz="2400"/>
              <a:t>There are three security model</a:t>
            </a:r>
          </a:p>
          <a:p>
            <a:pPr lvl="1"/>
            <a:r>
              <a:rPr lang="en-IN" dirty="0"/>
              <a:t>Confidentiality: secrecy and use of encryption</a:t>
            </a:r>
          </a:p>
          <a:p>
            <a:pPr lvl="1"/>
            <a:r>
              <a:rPr lang="en-IN" dirty="0"/>
              <a:t>Integrity: certainty that data is not modified</a:t>
            </a:r>
          </a:p>
          <a:p>
            <a:pPr lvl="1"/>
            <a:r>
              <a:rPr lang="en-IN" dirty="0"/>
              <a:t>Availability: Information is available to the authorized users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537722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EBF06A5-4173-45DE-87B1-0791E098A3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gital padlock art">
            <a:extLst>
              <a:ext uri="{FF2B5EF4-FFF2-40B4-BE49-F238E27FC236}">
                <a16:creationId xmlns:a16="http://schemas.microsoft.com/office/drawing/2014/main" id="{E1588139-3F04-49BF-D365-BD5D9F99A6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291" b="1"/>
          <a:stretch/>
        </p:blipFill>
        <p:spPr>
          <a:xfrm>
            <a:off x="6728728" y="1690688"/>
            <a:ext cx="5463273" cy="5167312"/>
          </a:xfrm>
          <a:custGeom>
            <a:avLst/>
            <a:gdLst/>
            <a:ahLst/>
            <a:cxnLst/>
            <a:rect l="l" t="t" r="r" b="b"/>
            <a:pathLst>
              <a:path w="5463273" h="5167312">
                <a:moveTo>
                  <a:pt x="2391664" y="0"/>
                </a:moveTo>
                <a:lnTo>
                  <a:pt x="2729598" y="0"/>
                </a:lnTo>
                <a:lnTo>
                  <a:pt x="3668014" y="0"/>
                </a:lnTo>
                <a:lnTo>
                  <a:pt x="5463273" y="0"/>
                </a:lnTo>
                <a:lnTo>
                  <a:pt x="5463273" y="5167310"/>
                </a:lnTo>
                <a:lnTo>
                  <a:pt x="3668014" y="5167310"/>
                </a:lnTo>
                <a:lnTo>
                  <a:pt x="3668014" y="5167312"/>
                </a:lnTo>
                <a:lnTo>
                  <a:pt x="0" y="5167312"/>
                </a:lnTo>
                <a:lnTo>
                  <a:pt x="2393879" y="952"/>
                </a:lnTo>
                <a:lnTo>
                  <a:pt x="2391664" y="952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1DAA37-DAFB-47C9-9EE7-11C030BEC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0688"/>
            <a:ext cx="8958061" cy="5167312"/>
          </a:xfrm>
          <a:custGeom>
            <a:avLst/>
            <a:gdLst>
              <a:gd name="connsiteX0" fmla="*/ 0 w 8958061"/>
              <a:gd name="connsiteY0" fmla="*/ 0 h 5167312"/>
              <a:gd name="connsiteX1" fmla="*/ 7885684 w 8958061"/>
              <a:gd name="connsiteY1" fmla="*/ 0 h 5167312"/>
              <a:gd name="connsiteX2" fmla="*/ 7884964 w 8958061"/>
              <a:gd name="connsiteY2" fmla="*/ 952 h 5167312"/>
              <a:gd name="connsiteX3" fmla="*/ 8958061 w 8958061"/>
              <a:gd name="connsiteY3" fmla="*/ 952 h 5167312"/>
              <a:gd name="connsiteX4" fmla="*/ 6564182 w 8958061"/>
              <a:gd name="connsiteY4" fmla="*/ 5167312 h 5167312"/>
              <a:gd name="connsiteX5" fmla="*/ 3026607 w 8958061"/>
              <a:gd name="connsiteY5" fmla="*/ 5167312 h 5167312"/>
              <a:gd name="connsiteX6" fmla="*/ 3026607 w 8958061"/>
              <a:gd name="connsiteY6" fmla="*/ 5166360 h 5167312"/>
              <a:gd name="connsiteX7" fmla="*/ 0 w 8958061"/>
              <a:gd name="connsiteY7" fmla="*/ 5166360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58061" h="5167312">
                <a:moveTo>
                  <a:pt x="0" y="0"/>
                </a:moveTo>
                <a:lnTo>
                  <a:pt x="7885684" y="0"/>
                </a:lnTo>
                <a:lnTo>
                  <a:pt x="7884964" y="952"/>
                </a:lnTo>
                <a:lnTo>
                  <a:pt x="8958061" y="952"/>
                </a:lnTo>
                <a:lnTo>
                  <a:pt x="6564182" y="5167312"/>
                </a:lnTo>
                <a:lnTo>
                  <a:pt x="3026607" y="5167312"/>
                </a:lnTo>
                <a:lnTo>
                  <a:pt x="3026607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2638B7-E749-7646-9F2B-8A7330A5A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59"/>
            <a:ext cx="7769352" cy="1325880"/>
          </a:xfrm>
        </p:spPr>
        <p:txBody>
          <a:bodyPr anchor="ctr"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Types of Cybersecurity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4CBD955-7E14-485C-919F-EC1D1B9BC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5410" y="2"/>
            <a:ext cx="2986590" cy="1511301"/>
          </a:xfrm>
          <a:custGeom>
            <a:avLst/>
            <a:gdLst>
              <a:gd name="connsiteX0" fmla="*/ 697617 w 2986590"/>
              <a:gd name="connsiteY0" fmla="*/ 0 h 1511301"/>
              <a:gd name="connsiteX1" fmla="*/ 1096710 w 2986590"/>
              <a:gd name="connsiteY1" fmla="*/ 0 h 1511301"/>
              <a:gd name="connsiteX2" fmla="*/ 1191330 w 2986590"/>
              <a:gd name="connsiteY2" fmla="*/ 0 h 1511301"/>
              <a:gd name="connsiteX3" fmla="*/ 2986590 w 2986590"/>
              <a:gd name="connsiteY3" fmla="*/ 0 h 1511301"/>
              <a:gd name="connsiteX4" fmla="*/ 2986590 w 2986590"/>
              <a:gd name="connsiteY4" fmla="*/ 1511301 h 1511301"/>
              <a:gd name="connsiteX5" fmla="*/ 1191330 w 2986590"/>
              <a:gd name="connsiteY5" fmla="*/ 1511301 h 1511301"/>
              <a:gd name="connsiteX6" fmla="*/ 399093 w 2986590"/>
              <a:gd name="connsiteY6" fmla="*/ 1511301 h 1511301"/>
              <a:gd name="connsiteX7" fmla="*/ 0 w 2986590"/>
              <a:gd name="connsiteY7" fmla="*/ 1511301 h 1511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86590" h="1511301">
                <a:moveTo>
                  <a:pt x="697617" y="0"/>
                </a:moveTo>
                <a:lnTo>
                  <a:pt x="1096710" y="0"/>
                </a:lnTo>
                <a:lnTo>
                  <a:pt x="1191330" y="0"/>
                </a:lnTo>
                <a:lnTo>
                  <a:pt x="2986590" y="0"/>
                </a:lnTo>
                <a:lnTo>
                  <a:pt x="2986590" y="1511301"/>
                </a:lnTo>
                <a:lnTo>
                  <a:pt x="1191330" y="1511301"/>
                </a:lnTo>
                <a:lnTo>
                  <a:pt x="399093" y="1511301"/>
                </a:lnTo>
                <a:lnTo>
                  <a:pt x="0" y="151130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2B962-4BB7-7242-A128-51899EC95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209800"/>
            <a:ext cx="5887479" cy="4010025"/>
          </a:xfrm>
        </p:spPr>
        <p:txBody>
          <a:bodyPr anchor="t">
            <a:normAutofit/>
          </a:bodyPr>
          <a:lstStyle/>
          <a:p>
            <a:r>
              <a:rPr lang="en-IN" sz="2000" b="1">
                <a:solidFill>
                  <a:srgbClr val="FFFFFF"/>
                </a:solidFill>
              </a:rPr>
              <a:t>Five Types of Cybersecurity</a:t>
            </a:r>
            <a:r>
              <a:rPr lang="en-IN" sz="2000">
                <a:solidFill>
                  <a:srgbClr val="FFFFFF"/>
                </a:solidFill>
              </a:rPr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IN" sz="2000" b="1">
                <a:solidFill>
                  <a:srgbClr val="FFFFFF"/>
                </a:solidFill>
              </a:rPr>
              <a:t>Critical infrastructure security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IN" sz="2000" b="1">
                <a:solidFill>
                  <a:srgbClr val="FFFFFF"/>
                </a:solidFill>
              </a:rPr>
              <a:t>Application security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IN" sz="2000" b="1">
                <a:solidFill>
                  <a:srgbClr val="FFFFFF"/>
                </a:solidFill>
              </a:rPr>
              <a:t>Network security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IN" sz="2000" b="1">
                <a:solidFill>
                  <a:srgbClr val="FFFFFF"/>
                </a:solidFill>
              </a:rPr>
              <a:t>Cloud security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IN" sz="2000" b="1">
                <a:solidFill>
                  <a:srgbClr val="FFFFFF"/>
                </a:solidFill>
              </a:rPr>
              <a:t>Internet of Things (IoT) security</a:t>
            </a:r>
          </a:p>
          <a:p>
            <a:endParaRPr lang="en-US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9588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744E3-DB14-454B-A95A-19A2F2B5F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8658" y="1783959"/>
            <a:ext cx="5989321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914400" indent="-914400">
              <a:buFont typeface="+mj-lt"/>
              <a:buAutoNum type="arabicParenR"/>
            </a:pPr>
            <a:r>
              <a:rPr lang="en-US" sz="5000" dirty="0"/>
              <a:t>What is security?</a:t>
            </a:r>
            <a:br>
              <a:rPr lang="en-US" sz="5000" dirty="0"/>
            </a:br>
            <a:br>
              <a:rPr lang="en-US" sz="5000" dirty="0"/>
            </a:br>
            <a:r>
              <a:rPr lang="en-US" sz="5000" dirty="0"/>
              <a:t>What is control?</a:t>
            </a:r>
          </a:p>
        </p:txBody>
      </p:sp>
      <p:sp>
        <p:nvSpPr>
          <p:cNvPr id="11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" name="Picture 4" descr="Person handing over keys">
            <a:extLst>
              <a:ext uri="{FF2B5EF4-FFF2-40B4-BE49-F238E27FC236}">
                <a16:creationId xmlns:a16="http://schemas.microsoft.com/office/drawing/2014/main" id="{27697C97-159C-CBEE-0BA0-F2F07DA66F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34" r="21955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91416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05F1E-B92C-2140-82A9-0961164AF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b="1" dirty="0"/>
              <a:t>System Control and Security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DE299-E65C-FE4D-849F-BAFEC1FDB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IN" sz="2400" b="1" dirty="0"/>
              <a:t>Controls: </a:t>
            </a:r>
            <a:endParaRPr lang="en-IN" sz="2400" dirty="0"/>
          </a:p>
          <a:p>
            <a:pPr marL="0" indent="0">
              <a:buNone/>
            </a:pPr>
            <a:r>
              <a:rPr lang="en-IN" sz="2400" dirty="0"/>
              <a:t>• Methods, policies, and organizational procedures that ensure safety of organization’s assets; accuracy and reliability of its accounting records; and operational adherence to management standards </a:t>
            </a:r>
            <a:endParaRPr lang="en-IN" sz="2400" b="1" dirty="0"/>
          </a:p>
          <a:p>
            <a:pPr marL="0" indent="0">
              <a:buNone/>
            </a:pPr>
            <a:endParaRPr lang="en-IN" sz="2400" b="1" dirty="0"/>
          </a:p>
          <a:p>
            <a:pPr marL="0" indent="0">
              <a:buNone/>
            </a:pPr>
            <a:r>
              <a:rPr lang="en-IN" sz="2400" b="1" dirty="0"/>
              <a:t>Security: </a:t>
            </a:r>
            <a:endParaRPr lang="en-IN" sz="2400" dirty="0"/>
          </a:p>
          <a:p>
            <a:pPr marL="0" indent="0">
              <a:buNone/>
            </a:pPr>
            <a:r>
              <a:rPr lang="en-IN" sz="2400" dirty="0"/>
              <a:t>• Policies, procedures and technical measures used to prevent unauthorized access, alteration, theft, or physical damage to information systems 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86399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F4EF8-851E-994C-A788-A4EB0E1F7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IN" sz="3700" b="1"/>
              <a:t>Information systems controls </a:t>
            </a:r>
            <a:br>
              <a:rPr lang="en-IN" sz="3700"/>
            </a:br>
            <a:endParaRPr lang="en-US" sz="370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D8740-07BE-1448-9791-9A7C8E467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 fontScale="92500" lnSpcReduction="20000"/>
          </a:bodyPr>
          <a:lstStyle/>
          <a:p>
            <a:r>
              <a:rPr lang="en-IN" sz="2400" b="1" dirty="0"/>
              <a:t>Two types of system controls:</a:t>
            </a:r>
          </a:p>
          <a:p>
            <a:endParaRPr lang="en-IN" sz="2400" b="1" dirty="0"/>
          </a:p>
          <a:p>
            <a:r>
              <a:rPr lang="en-IN" b="1" dirty="0"/>
              <a:t>General controls </a:t>
            </a:r>
          </a:p>
          <a:p>
            <a:pPr lvl="1"/>
            <a:r>
              <a:rPr lang="en-IN" dirty="0"/>
              <a:t>programs and security of data files in general Govern design, security, and use of computer throughout organization’s information technology infrastructure.</a:t>
            </a:r>
          </a:p>
          <a:p>
            <a:pPr lvl="1"/>
            <a:r>
              <a:rPr lang="en-IN" dirty="0"/>
              <a:t>Apply to all computerized applications</a:t>
            </a:r>
          </a:p>
          <a:p>
            <a:pPr lvl="1"/>
            <a:r>
              <a:rPr lang="en-IN" dirty="0"/>
              <a:t>Combination of hardware, software, and manual procedure to create overall control environment </a:t>
            </a:r>
          </a:p>
          <a:p>
            <a:r>
              <a:rPr lang="en-US" b="1" dirty="0"/>
              <a:t>Application control</a:t>
            </a:r>
          </a:p>
          <a:p>
            <a:pPr lvl="1"/>
            <a:r>
              <a:rPr lang="en-US" b="1" dirty="0"/>
              <a:t>Specific control unique to each computerized application, such as payroll or order processing</a:t>
            </a:r>
          </a:p>
        </p:txBody>
      </p:sp>
    </p:spTree>
    <p:extLst>
      <p:ext uri="{BB962C8B-B14F-4D97-AF65-F5344CB8AC3E}">
        <p14:creationId xmlns:p14="http://schemas.microsoft.com/office/powerpoint/2010/main" val="587059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37B75-90C5-F649-9954-6F3264E71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b="1" dirty="0"/>
              <a:t>Types of general control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B0706-2CDB-3E48-A725-04E858767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US" sz="2400" dirty="0"/>
              <a:t>Software control</a:t>
            </a:r>
          </a:p>
          <a:p>
            <a:r>
              <a:rPr lang="en-US" sz="2400" dirty="0"/>
              <a:t>Hardware control</a:t>
            </a:r>
          </a:p>
          <a:p>
            <a:r>
              <a:rPr lang="en-US" sz="2400" dirty="0"/>
              <a:t>Computer operational control</a:t>
            </a:r>
          </a:p>
          <a:p>
            <a:r>
              <a:rPr lang="en-US" sz="2400" dirty="0"/>
              <a:t>Data security control</a:t>
            </a:r>
          </a:p>
          <a:p>
            <a:r>
              <a:rPr lang="en-US" sz="2400" dirty="0"/>
              <a:t>Implementation control</a:t>
            </a:r>
          </a:p>
          <a:p>
            <a:r>
              <a:rPr lang="en-US" sz="2400" dirty="0"/>
              <a:t>Administrative control</a:t>
            </a:r>
          </a:p>
        </p:txBody>
      </p:sp>
    </p:spTree>
    <p:extLst>
      <p:ext uri="{BB962C8B-B14F-4D97-AF65-F5344CB8AC3E}">
        <p14:creationId xmlns:p14="http://schemas.microsoft.com/office/powerpoint/2010/main" val="1127952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B28DC-02C0-FE47-AEB0-2E2D8D752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6000">
                <a:solidFill>
                  <a:schemeClr val="accent5"/>
                </a:solidFill>
              </a:rPr>
              <a:t>Conti’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795F9D-720F-CF24-A9BA-D94D0196D3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5649217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2422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349B2-79E7-9449-9D55-E20098612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6000">
                <a:solidFill>
                  <a:schemeClr val="accent5"/>
                </a:solidFill>
              </a:rPr>
              <a:t>Conti’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B045DE7-2E10-D29F-1A9B-04414DDE25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8214782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2784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52E7A-3B4B-834E-9C53-BA030AAE2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6000"/>
              <a:t>Conti’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D84EFE8-C53A-44C4-B289-D1B42CF69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032938" y="-6032938"/>
            <a:ext cx="126124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BE65DCB-C9F1-1A29-6D28-5CAA4F730F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9008099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7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1EC3A-678B-7748-8AE4-864401FB4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b="1" dirty="0"/>
              <a:t>Application control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21070-D9D6-D54E-8159-86CBD0FBF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pPr lvl="1"/>
            <a:r>
              <a:rPr lang="en-US" dirty="0"/>
              <a:t>Specific control unique to each computerized application, such as payroll or order processing</a:t>
            </a:r>
          </a:p>
          <a:p>
            <a:pPr lvl="1"/>
            <a:r>
              <a:rPr lang="en-US" dirty="0"/>
              <a:t>It include both automated and manual procedures</a:t>
            </a:r>
          </a:p>
          <a:p>
            <a:pPr lvl="1"/>
            <a:r>
              <a:rPr lang="en-US" dirty="0"/>
              <a:t>It ensure that only authorized data are completely and accurately processed by that application </a:t>
            </a:r>
          </a:p>
          <a:p>
            <a:pPr lvl="1"/>
            <a:r>
              <a:rPr lang="en-US" dirty="0"/>
              <a:t>It mainly include</a:t>
            </a:r>
          </a:p>
          <a:p>
            <a:pPr lvl="2"/>
            <a:r>
              <a:rPr lang="en-US" sz="2400" dirty="0"/>
              <a:t>Input controls</a:t>
            </a:r>
          </a:p>
          <a:p>
            <a:pPr lvl="2"/>
            <a:r>
              <a:rPr lang="en-US" sz="2400" dirty="0"/>
              <a:t>Processing controls</a:t>
            </a:r>
          </a:p>
          <a:p>
            <a:pPr lvl="2"/>
            <a:r>
              <a:rPr lang="en-US" sz="2400" dirty="0"/>
              <a:t>Output controls</a:t>
            </a:r>
          </a:p>
        </p:txBody>
      </p:sp>
    </p:spTree>
    <p:extLst>
      <p:ext uri="{BB962C8B-B14F-4D97-AF65-F5344CB8AC3E}">
        <p14:creationId xmlns:p14="http://schemas.microsoft.com/office/powerpoint/2010/main" val="380854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46036-A46A-AC4E-82FD-E2770BEFA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b="1"/>
              <a:t>System Vulnerability 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5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9DD02-C69B-1E48-9C52-AC7A765A7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US" sz="2400"/>
              <a:t>System vulnerability </a:t>
            </a:r>
            <a:r>
              <a:rPr lang="en-IN" sz="2400"/>
              <a:t>is </a:t>
            </a:r>
            <a:r>
              <a:rPr lang="en-IN" sz="2400" b="1"/>
              <a:t>a flaw or weakness in a system or network that could be exploited to cause damage, or allow an attacker to manipulate the system in some way</a:t>
            </a:r>
            <a:r>
              <a:rPr lang="en-IN" sz="2400"/>
              <a:t>.</a:t>
            </a:r>
          </a:p>
          <a:p>
            <a:pPr lvl="1"/>
            <a:r>
              <a:rPr lang="en-IN" b="1" dirty="0"/>
              <a:t>Hardware</a:t>
            </a:r>
          </a:p>
          <a:p>
            <a:pPr lvl="1"/>
            <a:r>
              <a:rPr lang="en-IN" b="1" dirty="0"/>
              <a:t>Software</a:t>
            </a:r>
          </a:p>
          <a:p>
            <a:pPr lvl="1"/>
            <a:r>
              <a:rPr lang="en-IN" b="1" dirty="0"/>
              <a:t>Disasters</a:t>
            </a:r>
          </a:p>
          <a:p>
            <a:r>
              <a:rPr lang="en-IN" sz="2400"/>
              <a:t>Use of networks and computers outside the firm’s control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496674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54C93-61A1-FC49-AD80-600352B6D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Modern security challenge and vulnerability </a:t>
            </a:r>
            <a:endParaRPr lang="en-US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B2F4A0F-A878-6F41-9D95-F23DD20C70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031389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28605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A9A7C-9A16-7840-8D9B-25EED1426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IN" sz="3700" b="1"/>
              <a:t>Internet vulnerabilities </a:t>
            </a:r>
            <a:br>
              <a:rPr lang="en-IN" sz="3700"/>
            </a:br>
            <a:endParaRPr lang="en-US" sz="370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5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EB5AD-C356-1B43-BAD7-BF5EB2E65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pPr fontAlgn="auto"/>
            <a:r>
              <a:rPr lang="en-IN" sz="2400" b="1"/>
              <a:t>Network open to anyone </a:t>
            </a:r>
            <a:endParaRPr lang="en-IN" sz="2400"/>
          </a:p>
          <a:p>
            <a:pPr fontAlgn="auto"/>
            <a:r>
              <a:rPr lang="en-IN" sz="2400" b="1"/>
              <a:t>Size of Internet means abuses can have wide impact </a:t>
            </a:r>
            <a:endParaRPr lang="en-IN" sz="2400"/>
          </a:p>
          <a:p>
            <a:pPr fontAlgn="auto"/>
            <a:r>
              <a:rPr lang="en-IN" sz="2400" b="1"/>
              <a:t>Use of fixed Internet addresses with permanent connections to Internet eases identification by hackers </a:t>
            </a:r>
            <a:endParaRPr lang="en-IN" sz="2400"/>
          </a:p>
          <a:p>
            <a:pPr fontAlgn="auto"/>
            <a:r>
              <a:rPr lang="en-IN" sz="2400" b="1"/>
              <a:t>E-mail attachments </a:t>
            </a:r>
            <a:endParaRPr lang="en-IN" sz="2400"/>
          </a:p>
          <a:p>
            <a:pPr fontAlgn="auto"/>
            <a:r>
              <a:rPr lang="en-IN" sz="2400" b="1"/>
              <a:t>E-mail used for transmitting trade secrets </a:t>
            </a:r>
            <a:endParaRPr lang="en-IN" sz="2400"/>
          </a:p>
          <a:p>
            <a:pPr fontAlgn="auto"/>
            <a:r>
              <a:rPr lang="en-IN" sz="2400" b="1"/>
              <a:t>IM messages lack security, can be easily intercepted </a:t>
            </a:r>
            <a:endParaRPr lang="en-IN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172924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302C0-BCC2-884B-BF80-4284CB3BE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IN" sz="3700" b="1"/>
              <a:t>Wireless security challenges </a:t>
            </a:r>
            <a:br>
              <a:rPr lang="en-IN" sz="3700"/>
            </a:br>
            <a:endParaRPr lang="en-US" sz="370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5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AE76D-DEE6-E64B-A868-884FE6C48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pPr fontAlgn="auto"/>
            <a:r>
              <a:rPr lang="en-IN" sz="2000" b="1"/>
              <a:t>Radio frequency bands easy to scan </a:t>
            </a:r>
            <a:endParaRPr lang="en-IN" sz="2000"/>
          </a:p>
          <a:p>
            <a:pPr fontAlgn="auto"/>
            <a:r>
              <a:rPr lang="en-IN" sz="2000" b="1"/>
              <a:t>SSIDs (service set identifiers) </a:t>
            </a:r>
            <a:endParaRPr lang="en-IN" sz="2000"/>
          </a:p>
          <a:p>
            <a:pPr lvl="1" fontAlgn="auto"/>
            <a:r>
              <a:rPr lang="en-IN" sz="2000" b="1"/>
              <a:t>Identify access points </a:t>
            </a:r>
            <a:endParaRPr lang="en-IN" sz="2000"/>
          </a:p>
          <a:p>
            <a:pPr lvl="1" fontAlgn="auto"/>
            <a:r>
              <a:rPr lang="en-IN" sz="2000" b="1"/>
              <a:t>Broadcast multiple times </a:t>
            </a:r>
            <a:endParaRPr lang="en-IN" sz="2000"/>
          </a:p>
          <a:p>
            <a:pPr fontAlgn="auto"/>
            <a:r>
              <a:rPr lang="en-IN" sz="2000" b="1"/>
              <a:t>War driving </a:t>
            </a:r>
            <a:endParaRPr lang="en-IN" sz="2000"/>
          </a:p>
          <a:p>
            <a:pPr lvl="1" fontAlgn="auto"/>
            <a:r>
              <a:rPr lang="en-IN" sz="2000" b="1"/>
              <a:t>Eavesdroppers drive by buildings and try to intercept network traffic </a:t>
            </a:r>
            <a:endParaRPr lang="en-IN" sz="2000"/>
          </a:p>
          <a:p>
            <a:pPr lvl="1" fontAlgn="auto"/>
            <a:r>
              <a:rPr lang="en-IN" sz="2000" b="1"/>
              <a:t>When hacker gains access to SSID, has access to network’s resources </a:t>
            </a:r>
            <a:endParaRPr lang="en-IN" sz="2000"/>
          </a:p>
          <a:p>
            <a:pPr fontAlgn="auto"/>
            <a:r>
              <a:rPr lang="en-IN" sz="2000" b="1"/>
              <a:t>WEP (Wired Equivalent Privacy) </a:t>
            </a:r>
            <a:endParaRPr lang="en-IN" sz="2000"/>
          </a:p>
          <a:p>
            <a:pPr lvl="1" fontAlgn="auto"/>
            <a:r>
              <a:rPr lang="en-IN" sz="2000" b="1"/>
              <a:t>Security standard for 802.11 </a:t>
            </a:r>
            <a:endParaRPr lang="en-IN" sz="2000"/>
          </a:p>
          <a:p>
            <a:pPr lvl="1" fontAlgn="auto"/>
            <a:r>
              <a:rPr lang="en-IN" sz="2000" b="1"/>
              <a:t>Basic specification uses shared password for both users and access point </a:t>
            </a:r>
            <a:endParaRPr lang="en-IN" sz="2000"/>
          </a:p>
          <a:p>
            <a:pPr lvl="1" fontAlgn="auto"/>
            <a:r>
              <a:rPr lang="en-IN" sz="2000" b="1"/>
              <a:t>Users often fail to use security features </a:t>
            </a:r>
            <a:endParaRPr lang="en-IN" sz="2000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010222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40F3F2-346C-CC40-B34D-B67D5F3D9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IN" sz="3400" b="1">
                <a:solidFill>
                  <a:srgbClr val="FFFFFF"/>
                </a:solidFill>
              </a:rPr>
              <a:t>Why do people launch cyber attacks?</a:t>
            </a:r>
            <a:br>
              <a:rPr lang="en-IN" sz="3400" b="1">
                <a:solidFill>
                  <a:srgbClr val="FFFFFF"/>
                </a:solidFill>
              </a:rPr>
            </a:br>
            <a:endParaRPr lang="en-US" sz="3400" b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DF56B-C9BA-9541-8F64-AAE72D6A7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IN" sz="2000"/>
              <a:t>Cyber attacks against businesses are often deliberate and motivated by financial gain.</a:t>
            </a:r>
          </a:p>
          <a:p>
            <a:endParaRPr lang="en-IN" sz="2000"/>
          </a:p>
          <a:p>
            <a:r>
              <a:rPr lang="en-IN" sz="2000"/>
              <a:t>Intellectual challenge - eg 'white hat' hacking</a:t>
            </a:r>
          </a:p>
          <a:p>
            <a:endParaRPr lang="en-IN" sz="2000"/>
          </a:p>
          <a:p>
            <a:r>
              <a:rPr lang="en-IN" sz="2000"/>
              <a:t>espionage - eg spying on competitors for unfair advantage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2055676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3D pattern of ring shapes connected by lines">
            <a:extLst>
              <a:ext uri="{FF2B5EF4-FFF2-40B4-BE49-F238E27FC236}">
                <a16:creationId xmlns:a16="http://schemas.microsoft.com/office/drawing/2014/main" id="{2BA54BC6-56D6-F800-9EC3-1FE76DFD2B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  <a:alphaModFix amt="35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48889DC-3316-B441-8CC0-4D9718082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US" sz="4000" b="1"/>
              <a:t>What is cyber attack?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1A575-20A0-AC4E-B8CA-8509F18E6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6192319" cy="4726276"/>
          </a:xfrm>
        </p:spPr>
        <p:txBody>
          <a:bodyPr anchor="ctr">
            <a:normAutofit/>
          </a:bodyPr>
          <a:lstStyle/>
          <a:p>
            <a:r>
              <a:rPr lang="en-IN" sz="2000"/>
              <a:t>A cyberattack is a malicious and deliberate attempt by an individual or organization to breach the information system of another individual or organization. 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080671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D38D9-CE3C-F743-946F-965EC4F0F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IN" sz="3700" b="1"/>
              <a:t>Malicious Software </a:t>
            </a:r>
            <a:br>
              <a:rPr lang="en-IN" sz="3700"/>
            </a:br>
            <a:endParaRPr lang="en-US" sz="370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5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1AFC6-54CE-004D-A65A-7072FB576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IN" sz="2400" b="1" dirty="0"/>
              <a:t>Virus </a:t>
            </a:r>
          </a:p>
          <a:p>
            <a:pPr lvl="1"/>
            <a:r>
              <a:rPr lang="en-IN" dirty="0"/>
              <a:t>Rogue software program that attaches itself to other software programs or data files in order to be executed </a:t>
            </a:r>
          </a:p>
          <a:p>
            <a:r>
              <a:rPr lang="en-IN" sz="2400" b="1" dirty="0"/>
              <a:t>Worms </a:t>
            </a:r>
            <a:endParaRPr lang="en-IN" sz="2400" dirty="0"/>
          </a:p>
          <a:p>
            <a:pPr lvl="1"/>
            <a:r>
              <a:rPr lang="en-IN" dirty="0"/>
              <a:t>Independent computer programs that copy themselves from one computer to other computers over a network. </a:t>
            </a:r>
          </a:p>
          <a:p>
            <a:r>
              <a:rPr lang="en-IN" sz="2400" b="1" dirty="0"/>
              <a:t>Trojan horses </a:t>
            </a:r>
            <a:endParaRPr lang="en-IN" sz="2400" dirty="0"/>
          </a:p>
          <a:p>
            <a:pPr lvl="1"/>
            <a:r>
              <a:rPr lang="en-IN" dirty="0"/>
              <a:t>Software program that appears to be benign but then does something other than expected.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442986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43A35-2F16-A04C-BA62-81B4BB7B4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dirty="0" err="1"/>
              <a:t>Cont</a:t>
            </a:r>
            <a:r>
              <a:rPr lang="en-US" dirty="0"/>
              <a:t>’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5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E8904-1C47-3848-96C0-2A7DBA8F2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IN" sz="2400" b="1" dirty="0"/>
              <a:t>Spyware </a:t>
            </a:r>
            <a:endParaRPr lang="en-IN" sz="2400" dirty="0"/>
          </a:p>
          <a:p>
            <a:pPr lvl="1"/>
            <a:r>
              <a:rPr lang="en-IN" dirty="0"/>
              <a:t>Small programs install themselves surreptitiously on computers to monitor user Web surfing activity and serve up advertising </a:t>
            </a:r>
          </a:p>
          <a:p>
            <a:r>
              <a:rPr lang="en-IN" sz="2400" b="1" dirty="0"/>
              <a:t>Key loggers </a:t>
            </a:r>
            <a:endParaRPr lang="en-IN" sz="2400" dirty="0"/>
          </a:p>
          <a:p>
            <a:pPr lvl="1"/>
            <a:r>
              <a:rPr lang="en-IN" dirty="0"/>
              <a:t>Record every keystroke on computer to steal serial numbers, passwords, launch Internet attacks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23415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D8A0D-6484-F742-A19D-BE611F3AD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b="1"/>
              <a:t>Hackers and computer crimes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D0F59-8252-9442-A669-CB087BF54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US" sz="2400" dirty="0"/>
              <a:t>They are activities which includes</a:t>
            </a:r>
          </a:p>
          <a:p>
            <a:pPr lvl="1"/>
            <a:r>
              <a:rPr lang="en-IN" b="1" dirty="0"/>
              <a:t>System intrusion</a:t>
            </a:r>
          </a:p>
          <a:p>
            <a:pPr lvl="2"/>
            <a:r>
              <a:rPr lang="en-IN" sz="2400" b="1" dirty="0"/>
              <a:t>Unwelcomed interruption on someone’s system</a:t>
            </a:r>
          </a:p>
          <a:p>
            <a:pPr lvl="1"/>
            <a:r>
              <a:rPr lang="en-IN" b="1" dirty="0"/>
              <a:t> System damage </a:t>
            </a:r>
          </a:p>
          <a:p>
            <a:pPr lvl="2"/>
            <a:r>
              <a:rPr lang="en-IN" sz="2400" b="1" dirty="0"/>
              <a:t>To cause malfunction or failure of system</a:t>
            </a:r>
          </a:p>
          <a:p>
            <a:pPr lvl="1"/>
            <a:r>
              <a:rPr lang="en-IN" b="1"/>
              <a:t>Cybervandalism</a:t>
            </a:r>
            <a:r>
              <a:rPr lang="en-IN" b="1" dirty="0"/>
              <a:t> </a:t>
            </a:r>
            <a:endParaRPr lang="en-IN" dirty="0"/>
          </a:p>
          <a:p>
            <a:pPr lvl="2"/>
            <a:r>
              <a:rPr lang="en-US" sz="2400" dirty="0"/>
              <a:t>Damaging someone’s system with intention of enjoyment and pleasure</a:t>
            </a:r>
          </a:p>
          <a:p>
            <a:pPr lvl="2"/>
            <a:r>
              <a:rPr lang="en-US" sz="2400" dirty="0"/>
              <a:t>The motivation is not finance</a:t>
            </a:r>
          </a:p>
        </p:txBody>
      </p:sp>
    </p:spTree>
    <p:extLst>
      <p:ext uri="{BB962C8B-B14F-4D97-AF65-F5344CB8AC3E}">
        <p14:creationId xmlns:p14="http://schemas.microsoft.com/office/powerpoint/2010/main" val="517220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C0DB6-2635-F246-A6DC-A5953C018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dirty="0"/>
              <a:t>Conti’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0E5DD-8873-BC42-99AD-F111F4497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IN" sz="2400" b="1"/>
              <a:t>Computer crime </a:t>
            </a:r>
            <a:endParaRPr lang="en-IN" sz="2400"/>
          </a:p>
          <a:p>
            <a:pPr fontAlgn="auto"/>
            <a:r>
              <a:rPr lang="en-IN" sz="2400"/>
              <a:t>Defined as “any violations of criminal law that involve a knowledge of computer technology for their perpetration, investigation, or prosecution” </a:t>
            </a:r>
          </a:p>
          <a:p>
            <a:pPr fontAlgn="auto"/>
            <a:r>
              <a:rPr lang="en-IN" sz="2400" b="1"/>
              <a:t>Computer may be target of crime, e.g.: </a:t>
            </a:r>
            <a:endParaRPr lang="en-IN" sz="2400"/>
          </a:p>
          <a:p>
            <a:pPr lvl="1" fontAlgn="auto"/>
            <a:r>
              <a:rPr lang="en-IN" dirty="0"/>
              <a:t>Breaching confidentiality of protected computerized data </a:t>
            </a:r>
          </a:p>
          <a:p>
            <a:pPr lvl="1" fontAlgn="auto"/>
            <a:r>
              <a:rPr lang="en-IN" dirty="0"/>
              <a:t>Accessing a computer system without authority </a:t>
            </a:r>
          </a:p>
          <a:p>
            <a:pPr fontAlgn="auto"/>
            <a:r>
              <a:rPr lang="en-IN" sz="2400" b="1"/>
              <a:t>Computer may be instrument of crime, e.g.: </a:t>
            </a:r>
            <a:endParaRPr lang="en-IN" sz="2400"/>
          </a:p>
          <a:p>
            <a:pPr lvl="1" fontAlgn="auto"/>
            <a:r>
              <a:rPr lang="en-IN" dirty="0"/>
              <a:t>Theft of trade secrets </a:t>
            </a:r>
          </a:p>
          <a:p>
            <a:pPr lvl="1" fontAlgn="auto"/>
            <a:r>
              <a:rPr lang="en-IN" dirty="0"/>
              <a:t>Using e-mail for threats or harassment </a:t>
            </a:r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81287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042AC-E57F-4941-AEEC-21CE84FCA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7A74C-D0B0-7544-B121-3837AAE94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IN" sz="2400" b="1"/>
              <a:t>Identity theft </a:t>
            </a:r>
            <a:endParaRPr lang="en-IN" sz="2400"/>
          </a:p>
          <a:p>
            <a:pPr marL="0" indent="0">
              <a:buNone/>
            </a:pPr>
            <a:r>
              <a:rPr lang="en-IN" sz="2400"/>
              <a:t>• Theft of personal Information (social security id, driver’s license or credit card numbers) to impersonate someone else </a:t>
            </a:r>
          </a:p>
          <a:p>
            <a:pPr marL="0" indent="0">
              <a:buNone/>
            </a:pPr>
            <a:endParaRPr lang="en-IN" sz="2400"/>
          </a:p>
          <a:p>
            <a:pPr marL="0" indent="0">
              <a:buNone/>
            </a:pPr>
            <a:r>
              <a:rPr lang="en-IN" sz="2400" b="1"/>
              <a:t>Phishing </a:t>
            </a:r>
            <a:endParaRPr lang="en-IN" sz="2400"/>
          </a:p>
          <a:p>
            <a:pPr marL="0" indent="0">
              <a:buNone/>
            </a:pPr>
            <a:r>
              <a:rPr lang="en-IN" sz="2400"/>
              <a:t>• Setting up fake Web sites or sending e-mail messages that look like legitimate businesses to ask users for confidential personal data. </a:t>
            </a:r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7174824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1EB0A-09F5-8946-8361-3E77DEB1D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 dirty="0"/>
              <a:t>Conti’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9D05E-3CFB-A247-A080-BBE7A49F1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IN" sz="2400" b="1"/>
              <a:t>Click fraud</a:t>
            </a:r>
          </a:p>
          <a:p>
            <a:r>
              <a:rPr lang="en-IN" sz="2400"/>
              <a:t>fraudulently clicks on online ad without any intention Occurs when individual or computer program of learning more about the advertiser or making a purchase </a:t>
            </a:r>
          </a:p>
          <a:p>
            <a:pPr marL="0" indent="0">
              <a:buNone/>
            </a:pPr>
            <a:r>
              <a:rPr lang="en-US" sz="2400" b="1"/>
              <a:t>Pharming</a:t>
            </a:r>
          </a:p>
          <a:p>
            <a:r>
              <a:rPr lang="en-US" sz="2400"/>
              <a:t>Redirects users to a bogus Web page, even when individual types correct web page address into his or her browser</a:t>
            </a:r>
          </a:p>
        </p:txBody>
      </p:sp>
    </p:spTree>
    <p:extLst>
      <p:ext uri="{BB962C8B-B14F-4D97-AF65-F5344CB8AC3E}">
        <p14:creationId xmlns:p14="http://schemas.microsoft.com/office/powerpoint/2010/main" val="2228830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adlock on computer motherboard">
            <a:extLst>
              <a:ext uri="{FF2B5EF4-FFF2-40B4-BE49-F238E27FC236}">
                <a16:creationId xmlns:a16="http://schemas.microsoft.com/office/drawing/2014/main" id="{42EFE802-1B46-B889-9644-D894298A61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00" b="12530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D328262-C55E-8E4F-802A-BC76A2FF15D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5400" b="1" dirty="0"/>
              <a:t>What are the most common cyber attack?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075EF3-04EF-DA41-84B5-E32A4C74BC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97769"/>
            <a:ext cx="5181600" cy="4351338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IN" dirty="0"/>
              <a:t>Malware. The term “malware” encompasses various types of attacks including spyware, viruses, and worms. ... </a:t>
            </a:r>
          </a:p>
          <a:p>
            <a:r>
              <a:rPr lang="en-IN" dirty="0"/>
              <a:t>Phishing. </a:t>
            </a:r>
          </a:p>
          <a:p>
            <a:r>
              <a:rPr lang="en-IN" dirty="0"/>
              <a:t>Man-in-the-Middle (MitM) Attacks. </a:t>
            </a:r>
          </a:p>
          <a:p>
            <a:r>
              <a:rPr lang="en-IN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10" name="Content Placeholder 7">
            <a:extLst>
              <a:ext uri="{FF2B5EF4-FFF2-40B4-BE49-F238E27FC236}">
                <a16:creationId xmlns:a16="http://schemas.microsoft.com/office/drawing/2014/main" id="{3FA988B0-A8AE-F9A9-7405-B1958F052BE4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6172200" y="2184853"/>
          <a:ext cx="5181600" cy="4172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919668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424E2-4BC7-0E4A-9D54-98E71DFE6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IN" sz="3700" b="1"/>
              <a:t>What is a botnet?</a:t>
            </a:r>
            <a:br>
              <a:rPr lang="en-IN" sz="3700" b="1"/>
            </a:br>
            <a:endParaRPr lang="en-US" sz="3700" b="1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6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E1B1A-A671-1E49-BC21-DB87E2A6F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IN" sz="2400"/>
              <a:t>A botnet is a collection of internet-connected devices, which may include personal computers (PCs), servers, mobile devices and internet of things (IoT) devices, that are infected and controlled by a common type of malware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686201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hicken wire close-up">
            <a:extLst>
              <a:ext uri="{FF2B5EF4-FFF2-40B4-BE49-F238E27FC236}">
                <a16:creationId xmlns:a16="http://schemas.microsoft.com/office/drawing/2014/main" id="{4AF0384C-463E-D7B5-0EC3-478F9D438D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4235" b="149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DFBDE86-1B27-6F42-9CC0-34BD495C1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What are the physical security?</a:t>
            </a:r>
          </a:p>
        </p:txBody>
      </p:sp>
    </p:spTree>
    <p:extLst>
      <p:ext uri="{BB962C8B-B14F-4D97-AF65-F5344CB8AC3E}">
        <p14:creationId xmlns:p14="http://schemas.microsoft.com/office/powerpoint/2010/main" val="8225821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212BC-1E42-4342-B12A-46AD82B8D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US"/>
              <a:t>Physical security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6">
              <a:lumMod val="100000"/>
              <a:lumOff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BF62A-43D2-A046-BB79-AF1C1DC08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US" sz="2400"/>
              <a:t>Sensors</a:t>
            </a:r>
          </a:p>
          <a:p>
            <a:r>
              <a:rPr lang="en-US" sz="2400"/>
              <a:t>Alarms (sounds, LED etc)</a:t>
            </a:r>
          </a:p>
          <a:p>
            <a:r>
              <a:rPr lang="en-US" sz="2400"/>
              <a:t>Notification </a:t>
            </a:r>
          </a:p>
          <a:p>
            <a:r>
              <a:rPr lang="en-US" sz="2400"/>
              <a:t>Delay ( password, so that the hacker can be humped (slowed down)</a:t>
            </a:r>
          </a:p>
        </p:txBody>
      </p:sp>
    </p:spTree>
    <p:extLst>
      <p:ext uri="{BB962C8B-B14F-4D97-AF65-F5344CB8AC3E}">
        <p14:creationId xmlns:p14="http://schemas.microsoft.com/office/powerpoint/2010/main" val="36564762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6D6CDB20-394C-4D51-9C5B-8751E2133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4" name="Rounded Rectangle 3">
            <a:extLst>
              <a:ext uri="{FF2B5EF4-FFF2-40B4-BE49-F238E27FC236}">
                <a16:creationId xmlns:a16="http://schemas.microsoft.com/office/drawing/2014/main" id="{46DFD1E0-DCA7-47E6-B78B-6ECDDF873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AAB0B1E-BB97-40E0-8DCD-D1197A0E1D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AB5694-A4AD-A64C-8D38-D7DC36819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064" y="1284731"/>
            <a:ext cx="9637776" cy="1430696"/>
          </a:xfrm>
        </p:spPr>
        <p:txBody>
          <a:bodyPr>
            <a:normAutofit/>
          </a:bodyPr>
          <a:lstStyle/>
          <a:p>
            <a:r>
              <a:rPr lang="en-US" b="1"/>
              <a:t>Securing mobile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95686-6774-284C-8291-26A5E2E96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8064" y="2853879"/>
            <a:ext cx="9637776" cy="2714771"/>
          </a:xfrm>
        </p:spPr>
        <p:txBody>
          <a:bodyPr>
            <a:normAutofit/>
          </a:bodyPr>
          <a:lstStyle/>
          <a:p>
            <a:r>
              <a:rPr lang="en-US" sz="2000"/>
              <a:t>The organization’s mobile security policy should forbid employees from using unsecure applications for transferring and storing corporate documents and files without encryption</a:t>
            </a:r>
          </a:p>
          <a:p>
            <a:endParaRPr lang="en-US" sz="2000"/>
          </a:p>
          <a:p>
            <a:r>
              <a:rPr lang="en-US" sz="2000"/>
              <a:t>Use of McAfeee, Kaspersky or other security mechanism to protect mobile devices</a:t>
            </a:r>
          </a:p>
          <a:p>
            <a:endParaRPr lang="en-US" sz="2000"/>
          </a:p>
          <a:p>
            <a:r>
              <a:rPr lang="en-US" sz="2000"/>
              <a:t>Use of Coorporate smartphone for transaction related to organization</a:t>
            </a:r>
          </a:p>
        </p:txBody>
      </p:sp>
    </p:spTree>
    <p:extLst>
      <p:ext uri="{BB962C8B-B14F-4D97-AF65-F5344CB8AC3E}">
        <p14:creationId xmlns:p14="http://schemas.microsoft.com/office/powerpoint/2010/main" val="32016497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482001-4656-8C48-8EF0-32F92D232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751" y="934327"/>
            <a:ext cx="8924392" cy="1058275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Securing wireless network</a:t>
            </a:r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6295B176-FA0E-4B6A-A190-5E2E82BEA5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93813" y="2337807"/>
            <a:ext cx="9604374" cy="3585866"/>
          </a:xfrm>
          <a:custGeom>
            <a:avLst/>
            <a:gdLst>
              <a:gd name="connsiteX0" fmla="*/ 0 w 9604374"/>
              <a:gd name="connsiteY0" fmla="*/ 0 h 3585866"/>
              <a:gd name="connsiteX1" fmla="*/ 9604374 w 9604374"/>
              <a:gd name="connsiteY1" fmla="*/ 0 h 3585866"/>
              <a:gd name="connsiteX2" fmla="*/ 9604374 w 9604374"/>
              <a:gd name="connsiteY2" fmla="*/ 3095088 h 3585866"/>
              <a:gd name="connsiteX3" fmla="*/ 9591455 w 9604374"/>
              <a:gd name="connsiteY3" fmla="*/ 3097044 h 3585866"/>
              <a:gd name="connsiteX4" fmla="*/ 9285147 w 9604374"/>
              <a:gd name="connsiteY4" fmla="*/ 3164182 h 3585866"/>
              <a:gd name="connsiteX5" fmla="*/ 9114078 w 9604374"/>
              <a:gd name="connsiteY5" fmla="*/ 3164299 h 3585866"/>
              <a:gd name="connsiteX6" fmla="*/ 8999665 w 9604374"/>
              <a:gd name="connsiteY6" fmla="*/ 3157864 h 3585866"/>
              <a:gd name="connsiteX7" fmla="*/ 8925240 w 9604374"/>
              <a:gd name="connsiteY7" fmla="*/ 3152135 h 3585866"/>
              <a:gd name="connsiteX8" fmla="*/ 8868257 w 9604374"/>
              <a:gd name="connsiteY8" fmla="*/ 3146819 h 3585866"/>
              <a:gd name="connsiteX9" fmla="*/ 8792363 w 9604374"/>
              <a:gd name="connsiteY9" fmla="*/ 3146856 h 3585866"/>
              <a:gd name="connsiteX10" fmla="*/ 8668399 w 9604374"/>
              <a:gd name="connsiteY10" fmla="*/ 3196893 h 3585866"/>
              <a:gd name="connsiteX11" fmla="*/ 8474043 w 9604374"/>
              <a:gd name="connsiteY11" fmla="*/ 3240734 h 3585866"/>
              <a:gd name="connsiteX12" fmla="*/ 8317555 w 9604374"/>
              <a:gd name="connsiteY12" fmla="*/ 3247156 h 3585866"/>
              <a:gd name="connsiteX13" fmla="*/ 8280111 w 9604374"/>
              <a:gd name="connsiteY13" fmla="*/ 3255812 h 3585866"/>
              <a:gd name="connsiteX14" fmla="*/ 8096088 w 9604374"/>
              <a:gd name="connsiteY14" fmla="*/ 3253903 h 3585866"/>
              <a:gd name="connsiteX15" fmla="*/ 7825642 w 9604374"/>
              <a:gd name="connsiteY15" fmla="*/ 3271628 h 3585866"/>
              <a:gd name="connsiteX16" fmla="*/ 7531820 w 9604374"/>
              <a:gd name="connsiteY16" fmla="*/ 3252671 h 3585866"/>
              <a:gd name="connsiteX17" fmla="*/ 7193751 w 9604374"/>
              <a:gd name="connsiteY17" fmla="*/ 3245192 h 3585866"/>
              <a:gd name="connsiteX18" fmla="*/ 6976768 w 9604374"/>
              <a:gd name="connsiteY18" fmla="*/ 3238559 h 3585866"/>
              <a:gd name="connsiteX19" fmla="*/ 6756462 w 9604374"/>
              <a:gd name="connsiteY19" fmla="*/ 3273268 h 3585866"/>
              <a:gd name="connsiteX20" fmla="*/ 6512214 w 9604374"/>
              <a:gd name="connsiteY20" fmla="*/ 3298845 h 3585866"/>
              <a:gd name="connsiteX21" fmla="*/ 6289569 w 9604374"/>
              <a:gd name="connsiteY21" fmla="*/ 3301118 h 3585866"/>
              <a:gd name="connsiteX22" fmla="*/ 6157816 w 9604374"/>
              <a:gd name="connsiteY22" fmla="*/ 3308643 h 3585866"/>
              <a:gd name="connsiteX23" fmla="*/ 6110062 w 9604374"/>
              <a:gd name="connsiteY23" fmla="*/ 3321185 h 3585866"/>
              <a:gd name="connsiteX24" fmla="*/ 6041832 w 9604374"/>
              <a:gd name="connsiteY24" fmla="*/ 3332190 h 3585866"/>
              <a:gd name="connsiteX25" fmla="*/ 5923195 w 9604374"/>
              <a:gd name="connsiteY25" fmla="*/ 3359104 h 3585866"/>
              <a:gd name="connsiteX26" fmla="*/ 5770972 w 9604374"/>
              <a:gd name="connsiteY26" fmla="*/ 3369893 h 3585866"/>
              <a:gd name="connsiteX27" fmla="*/ 5632583 w 9604374"/>
              <a:gd name="connsiteY27" fmla="*/ 3357730 h 3585866"/>
              <a:gd name="connsiteX28" fmla="*/ 5539996 w 9604374"/>
              <a:gd name="connsiteY28" fmla="*/ 3352890 h 3585866"/>
              <a:gd name="connsiteX29" fmla="*/ 5315460 w 9604374"/>
              <a:gd name="connsiteY29" fmla="*/ 3350411 h 3585866"/>
              <a:gd name="connsiteX30" fmla="*/ 5072455 w 9604374"/>
              <a:gd name="connsiteY30" fmla="*/ 3338147 h 3585866"/>
              <a:gd name="connsiteX31" fmla="*/ 5016364 w 9604374"/>
              <a:gd name="connsiteY31" fmla="*/ 3348937 h 3585866"/>
              <a:gd name="connsiteX32" fmla="*/ 4922276 w 9604374"/>
              <a:gd name="connsiteY32" fmla="*/ 3366515 h 3585866"/>
              <a:gd name="connsiteX33" fmla="*/ 4856444 w 9604374"/>
              <a:gd name="connsiteY33" fmla="*/ 3399463 h 3585866"/>
              <a:gd name="connsiteX34" fmla="*/ 4775993 w 9604374"/>
              <a:gd name="connsiteY34" fmla="*/ 3406312 h 3585866"/>
              <a:gd name="connsiteX35" fmla="*/ 4667320 w 9604374"/>
              <a:gd name="connsiteY35" fmla="*/ 3397926 h 3585866"/>
              <a:gd name="connsiteX36" fmla="*/ 4540268 w 9604374"/>
              <a:gd name="connsiteY36" fmla="*/ 3424464 h 3585866"/>
              <a:gd name="connsiteX37" fmla="*/ 4465491 w 9604374"/>
              <a:gd name="connsiteY37" fmla="*/ 3433154 h 3585866"/>
              <a:gd name="connsiteX38" fmla="*/ 4262864 w 9604374"/>
              <a:gd name="connsiteY38" fmla="*/ 3464075 h 3585866"/>
              <a:gd name="connsiteX39" fmla="*/ 4175005 w 9604374"/>
              <a:gd name="connsiteY39" fmla="*/ 3493545 h 3585866"/>
              <a:gd name="connsiteX40" fmla="*/ 4030100 w 9604374"/>
              <a:gd name="connsiteY40" fmla="*/ 3514212 h 3585866"/>
              <a:gd name="connsiteX41" fmla="*/ 3926631 w 9604374"/>
              <a:gd name="connsiteY41" fmla="*/ 3525304 h 3585866"/>
              <a:gd name="connsiteX42" fmla="*/ 3897306 w 9604374"/>
              <a:gd name="connsiteY42" fmla="*/ 3547095 h 3585866"/>
              <a:gd name="connsiteX43" fmla="*/ 3896886 w 9604374"/>
              <a:gd name="connsiteY43" fmla="*/ 3547500 h 3585866"/>
              <a:gd name="connsiteX44" fmla="*/ 3834004 w 9604374"/>
              <a:gd name="connsiteY44" fmla="*/ 3550510 h 3585866"/>
              <a:gd name="connsiteX45" fmla="*/ 3696227 w 9604374"/>
              <a:gd name="connsiteY45" fmla="*/ 3574175 h 3585866"/>
              <a:gd name="connsiteX46" fmla="*/ 3652821 w 9604374"/>
              <a:gd name="connsiteY46" fmla="*/ 3580368 h 3585866"/>
              <a:gd name="connsiteX47" fmla="*/ 3629691 w 9604374"/>
              <a:gd name="connsiteY47" fmla="*/ 3585866 h 3585866"/>
              <a:gd name="connsiteX48" fmla="*/ 3595018 w 9604374"/>
              <a:gd name="connsiteY48" fmla="*/ 3571623 h 3585866"/>
              <a:gd name="connsiteX49" fmla="*/ 3551656 w 9604374"/>
              <a:gd name="connsiteY49" fmla="*/ 3577800 h 3585866"/>
              <a:gd name="connsiteX50" fmla="*/ 3541558 w 9604374"/>
              <a:gd name="connsiteY50" fmla="*/ 3579797 h 3585866"/>
              <a:gd name="connsiteX51" fmla="*/ 3465708 w 9604374"/>
              <a:gd name="connsiteY51" fmla="*/ 3565931 h 3585866"/>
              <a:gd name="connsiteX52" fmla="*/ 3458313 w 9604374"/>
              <a:gd name="connsiteY52" fmla="*/ 3560366 h 3585866"/>
              <a:gd name="connsiteX53" fmla="*/ 3420278 w 9604374"/>
              <a:gd name="connsiteY53" fmla="*/ 3557947 h 3585866"/>
              <a:gd name="connsiteX54" fmla="*/ 3415952 w 9604374"/>
              <a:gd name="connsiteY54" fmla="*/ 3559424 h 3585866"/>
              <a:gd name="connsiteX55" fmla="*/ 3384432 w 9604374"/>
              <a:gd name="connsiteY55" fmla="*/ 3550905 h 3585866"/>
              <a:gd name="connsiteX56" fmla="*/ 3258039 w 9604374"/>
              <a:gd name="connsiteY56" fmla="*/ 3535884 h 3585866"/>
              <a:gd name="connsiteX57" fmla="*/ 3015008 w 9604374"/>
              <a:gd name="connsiteY57" fmla="*/ 3528000 h 3585866"/>
              <a:gd name="connsiteX58" fmla="*/ 2761910 w 9604374"/>
              <a:gd name="connsiteY58" fmla="*/ 3505496 h 3585866"/>
              <a:gd name="connsiteX59" fmla="*/ 2521923 w 9604374"/>
              <a:gd name="connsiteY59" fmla="*/ 3514208 h 3585866"/>
              <a:gd name="connsiteX60" fmla="*/ 2085894 w 9604374"/>
              <a:gd name="connsiteY60" fmla="*/ 3490122 h 3585866"/>
              <a:gd name="connsiteX61" fmla="*/ 1936305 w 9604374"/>
              <a:gd name="connsiteY61" fmla="*/ 3487966 h 3585866"/>
              <a:gd name="connsiteX62" fmla="*/ 1836080 w 9604374"/>
              <a:gd name="connsiteY62" fmla="*/ 3487150 h 3585866"/>
              <a:gd name="connsiteX63" fmla="*/ 1829133 w 9604374"/>
              <a:gd name="connsiteY63" fmla="*/ 3489437 h 3585866"/>
              <a:gd name="connsiteX64" fmla="*/ 1801140 w 9604374"/>
              <a:gd name="connsiteY64" fmla="*/ 3490787 h 3585866"/>
              <a:gd name="connsiteX65" fmla="*/ 1793476 w 9604374"/>
              <a:gd name="connsiteY65" fmla="*/ 3500921 h 3585866"/>
              <a:gd name="connsiteX66" fmla="*/ 1699923 w 9604374"/>
              <a:gd name="connsiteY66" fmla="*/ 3509706 h 3585866"/>
              <a:gd name="connsiteX67" fmla="*/ 1474760 w 9604374"/>
              <a:gd name="connsiteY67" fmla="*/ 3513685 h 3585866"/>
              <a:gd name="connsiteX68" fmla="*/ 1308130 w 9604374"/>
              <a:gd name="connsiteY68" fmla="*/ 3496703 h 3585866"/>
              <a:gd name="connsiteX69" fmla="*/ 1252381 w 9604374"/>
              <a:gd name="connsiteY69" fmla="*/ 3506093 h 3585866"/>
              <a:gd name="connsiteX70" fmla="*/ 1174550 w 9604374"/>
              <a:gd name="connsiteY70" fmla="*/ 3512642 h 3585866"/>
              <a:gd name="connsiteX71" fmla="*/ 924455 w 9604374"/>
              <a:gd name="connsiteY71" fmla="*/ 3507283 h 3585866"/>
              <a:gd name="connsiteX72" fmla="*/ 718373 w 9604374"/>
              <a:gd name="connsiteY72" fmla="*/ 3511753 h 3585866"/>
              <a:gd name="connsiteX73" fmla="*/ 600444 w 9604374"/>
              <a:gd name="connsiteY73" fmla="*/ 3520899 h 3585866"/>
              <a:gd name="connsiteX74" fmla="*/ 351173 w 9604374"/>
              <a:gd name="connsiteY74" fmla="*/ 3495843 h 3585866"/>
              <a:gd name="connsiteX75" fmla="*/ 108372 w 9604374"/>
              <a:gd name="connsiteY75" fmla="*/ 3484386 h 3585866"/>
              <a:gd name="connsiteX76" fmla="*/ 6467 w 9604374"/>
              <a:gd name="connsiteY76" fmla="*/ 3476532 h 3585866"/>
              <a:gd name="connsiteX77" fmla="*/ 0 w 9604374"/>
              <a:gd name="connsiteY77" fmla="*/ 3475412 h 3585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9604374" h="3585866">
                <a:moveTo>
                  <a:pt x="0" y="0"/>
                </a:moveTo>
                <a:lnTo>
                  <a:pt x="9604374" y="0"/>
                </a:lnTo>
                <a:lnTo>
                  <a:pt x="9604374" y="3095088"/>
                </a:lnTo>
                <a:lnTo>
                  <a:pt x="9591455" y="3097044"/>
                </a:lnTo>
                <a:cubicBezTo>
                  <a:pt x="9496183" y="3133516"/>
                  <a:pt x="9411472" y="3121301"/>
                  <a:pt x="9285147" y="3164182"/>
                </a:cubicBezTo>
                <a:cubicBezTo>
                  <a:pt x="9222914" y="3162781"/>
                  <a:pt x="9174371" y="3173454"/>
                  <a:pt x="9114078" y="3164299"/>
                </a:cubicBezTo>
                <a:cubicBezTo>
                  <a:pt x="9087411" y="3155904"/>
                  <a:pt x="9030947" y="3180906"/>
                  <a:pt x="8999665" y="3157864"/>
                </a:cubicBezTo>
                <a:cubicBezTo>
                  <a:pt x="8997339" y="3174606"/>
                  <a:pt x="8938300" y="3159909"/>
                  <a:pt x="8925240" y="3152135"/>
                </a:cubicBezTo>
                <a:cubicBezTo>
                  <a:pt x="8910091" y="3159441"/>
                  <a:pt x="8884639" y="3146109"/>
                  <a:pt x="8868257" y="3146819"/>
                </a:cubicBezTo>
                <a:cubicBezTo>
                  <a:pt x="8835852" y="3110204"/>
                  <a:pt x="8832251" y="3167659"/>
                  <a:pt x="8792363" y="3146856"/>
                </a:cubicBezTo>
                <a:cubicBezTo>
                  <a:pt x="8774838" y="3159285"/>
                  <a:pt x="8715420" y="3185652"/>
                  <a:pt x="8668399" y="3196893"/>
                </a:cubicBezTo>
                <a:cubicBezTo>
                  <a:pt x="8575902" y="3221445"/>
                  <a:pt x="8569506" y="3250654"/>
                  <a:pt x="8474043" y="3240734"/>
                </a:cubicBezTo>
                <a:cubicBezTo>
                  <a:pt x="8460613" y="3264436"/>
                  <a:pt x="8297088" y="3204738"/>
                  <a:pt x="8317555" y="3247156"/>
                </a:cubicBezTo>
                <a:cubicBezTo>
                  <a:pt x="8285696" y="3245083"/>
                  <a:pt x="8262352" y="3228203"/>
                  <a:pt x="8280111" y="3255812"/>
                </a:cubicBezTo>
                <a:lnTo>
                  <a:pt x="8096088" y="3253903"/>
                </a:lnTo>
                <a:cubicBezTo>
                  <a:pt x="7994084" y="3261603"/>
                  <a:pt x="7930388" y="3281921"/>
                  <a:pt x="7825642" y="3271628"/>
                </a:cubicBezTo>
                <a:cubicBezTo>
                  <a:pt x="7723046" y="3270395"/>
                  <a:pt x="7671282" y="3252297"/>
                  <a:pt x="7531820" y="3252671"/>
                </a:cubicBezTo>
                <a:cubicBezTo>
                  <a:pt x="7433606" y="3250277"/>
                  <a:pt x="7293100" y="3236234"/>
                  <a:pt x="7193751" y="3245192"/>
                </a:cubicBezTo>
                <a:cubicBezTo>
                  <a:pt x="7074822" y="3223769"/>
                  <a:pt x="7104250" y="3250265"/>
                  <a:pt x="6976768" y="3238559"/>
                </a:cubicBezTo>
                <a:cubicBezTo>
                  <a:pt x="6921032" y="3284865"/>
                  <a:pt x="6823818" y="3261794"/>
                  <a:pt x="6756462" y="3273268"/>
                </a:cubicBezTo>
                <a:cubicBezTo>
                  <a:pt x="6679037" y="3283316"/>
                  <a:pt x="6590030" y="3294204"/>
                  <a:pt x="6512214" y="3298845"/>
                </a:cubicBezTo>
                <a:cubicBezTo>
                  <a:pt x="6450581" y="3277980"/>
                  <a:pt x="6366042" y="3329199"/>
                  <a:pt x="6289569" y="3301118"/>
                </a:cubicBezTo>
                <a:cubicBezTo>
                  <a:pt x="6261432" y="3294355"/>
                  <a:pt x="6174310" y="3295209"/>
                  <a:pt x="6157816" y="3308643"/>
                </a:cubicBezTo>
                <a:cubicBezTo>
                  <a:pt x="6139648" y="3311557"/>
                  <a:pt x="6118459" y="3306799"/>
                  <a:pt x="6110062" y="3321185"/>
                </a:cubicBezTo>
                <a:cubicBezTo>
                  <a:pt x="6096189" y="3338498"/>
                  <a:pt x="6032810" y="3311765"/>
                  <a:pt x="6041832" y="3332190"/>
                </a:cubicBezTo>
                <a:cubicBezTo>
                  <a:pt x="5996830" y="3313871"/>
                  <a:pt x="5961033" y="3350141"/>
                  <a:pt x="5923195" y="3359104"/>
                </a:cubicBezTo>
                <a:cubicBezTo>
                  <a:pt x="5887750" y="3340930"/>
                  <a:pt x="5853570" y="3365323"/>
                  <a:pt x="5770972" y="3369893"/>
                </a:cubicBezTo>
                <a:cubicBezTo>
                  <a:pt x="5731993" y="3348876"/>
                  <a:pt x="5705091" y="3385599"/>
                  <a:pt x="5632583" y="3357730"/>
                </a:cubicBezTo>
                <a:cubicBezTo>
                  <a:pt x="5594087" y="3357562"/>
                  <a:pt x="5606154" y="3357443"/>
                  <a:pt x="5539996" y="3352890"/>
                </a:cubicBezTo>
                <a:cubicBezTo>
                  <a:pt x="5439049" y="3348000"/>
                  <a:pt x="5408459" y="3356166"/>
                  <a:pt x="5315460" y="3350411"/>
                </a:cubicBezTo>
                <a:cubicBezTo>
                  <a:pt x="5211119" y="3348356"/>
                  <a:pt x="5208881" y="3372469"/>
                  <a:pt x="5072455" y="3338147"/>
                </a:cubicBezTo>
                <a:cubicBezTo>
                  <a:pt x="5061717" y="3354508"/>
                  <a:pt x="5045493" y="3355753"/>
                  <a:pt x="5016364" y="3348937"/>
                </a:cubicBezTo>
                <a:cubicBezTo>
                  <a:pt x="4965900" y="3349130"/>
                  <a:pt x="4977835" y="3389131"/>
                  <a:pt x="4922276" y="3366515"/>
                </a:cubicBezTo>
                <a:cubicBezTo>
                  <a:pt x="4935702" y="3387794"/>
                  <a:pt x="4828733" y="3377760"/>
                  <a:pt x="4856444" y="3399463"/>
                </a:cubicBezTo>
                <a:cubicBezTo>
                  <a:pt x="4827698" y="3420094"/>
                  <a:pt x="4805019" y="3388256"/>
                  <a:pt x="4775993" y="3406312"/>
                </a:cubicBezTo>
                <a:cubicBezTo>
                  <a:pt x="4744470" y="3406056"/>
                  <a:pt x="4706605" y="3394901"/>
                  <a:pt x="4667320" y="3397926"/>
                </a:cubicBezTo>
                <a:cubicBezTo>
                  <a:pt x="4613435" y="3387476"/>
                  <a:pt x="4608100" y="3410487"/>
                  <a:pt x="4540268" y="3424464"/>
                </a:cubicBezTo>
                <a:cubicBezTo>
                  <a:pt x="4508279" y="3412969"/>
                  <a:pt x="4485989" y="3420063"/>
                  <a:pt x="4465491" y="3433154"/>
                </a:cubicBezTo>
                <a:cubicBezTo>
                  <a:pt x="4396498" y="3432601"/>
                  <a:pt x="4338078" y="3453569"/>
                  <a:pt x="4262864" y="3464075"/>
                </a:cubicBezTo>
                <a:cubicBezTo>
                  <a:pt x="4180249" y="3483394"/>
                  <a:pt x="4225769" y="3479019"/>
                  <a:pt x="4175005" y="3493545"/>
                </a:cubicBezTo>
                <a:lnTo>
                  <a:pt x="4030100" y="3514212"/>
                </a:lnTo>
                <a:lnTo>
                  <a:pt x="3926631" y="3525304"/>
                </a:lnTo>
                <a:lnTo>
                  <a:pt x="3897306" y="3547095"/>
                </a:lnTo>
                <a:lnTo>
                  <a:pt x="3896886" y="3547500"/>
                </a:lnTo>
                <a:lnTo>
                  <a:pt x="3834004" y="3550510"/>
                </a:lnTo>
                <a:cubicBezTo>
                  <a:pt x="3800562" y="3554957"/>
                  <a:pt x="3734185" y="3568533"/>
                  <a:pt x="3696227" y="3574175"/>
                </a:cubicBezTo>
                <a:cubicBezTo>
                  <a:pt x="3661780" y="3570074"/>
                  <a:pt x="3640587" y="3551815"/>
                  <a:pt x="3652821" y="3580368"/>
                </a:cubicBezTo>
                <a:cubicBezTo>
                  <a:pt x="3641506" y="3579831"/>
                  <a:pt x="3634593" y="3582151"/>
                  <a:pt x="3629691" y="3585866"/>
                </a:cubicBezTo>
                <a:lnTo>
                  <a:pt x="3595018" y="3571623"/>
                </a:lnTo>
                <a:lnTo>
                  <a:pt x="3551656" y="3577800"/>
                </a:lnTo>
                <a:lnTo>
                  <a:pt x="3541558" y="3579797"/>
                </a:lnTo>
                <a:lnTo>
                  <a:pt x="3465708" y="3565931"/>
                </a:lnTo>
                <a:lnTo>
                  <a:pt x="3458313" y="3560366"/>
                </a:lnTo>
                <a:cubicBezTo>
                  <a:pt x="3450380" y="3556940"/>
                  <a:pt x="3439090" y="3555355"/>
                  <a:pt x="3420278" y="3557947"/>
                </a:cubicBezTo>
                <a:lnTo>
                  <a:pt x="3415952" y="3559424"/>
                </a:lnTo>
                <a:lnTo>
                  <a:pt x="3384432" y="3550905"/>
                </a:lnTo>
                <a:cubicBezTo>
                  <a:pt x="3374259" y="3547029"/>
                  <a:pt x="3265415" y="3542149"/>
                  <a:pt x="3258039" y="3535884"/>
                </a:cubicBezTo>
                <a:cubicBezTo>
                  <a:pt x="3138852" y="3551394"/>
                  <a:pt x="3130647" y="3523871"/>
                  <a:pt x="3015008" y="3528000"/>
                </a:cubicBezTo>
                <a:cubicBezTo>
                  <a:pt x="2914857" y="3486061"/>
                  <a:pt x="2851687" y="3511605"/>
                  <a:pt x="2761910" y="3505496"/>
                </a:cubicBezTo>
                <a:cubicBezTo>
                  <a:pt x="2676401" y="3501198"/>
                  <a:pt x="2636809" y="3514769"/>
                  <a:pt x="2521923" y="3514208"/>
                </a:cubicBezTo>
                <a:cubicBezTo>
                  <a:pt x="2400197" y="3505062"/>
                  <a:pt x="2222818" y="3509922"/>
                  <a:pt x="2085894" y="3490122"/>
                </a:cubicBezTo>
                <a:cubicBezTo>
                  <a:pt x="1978312" y="3483748"/>
                  <a:pt x="1977940" y="3488460"/>
                  <a:pt x="1936305" y="3487966"/>
                </a:cubicBezTo>
                <a:cubicBezTo>
                  <a:pt x="1922459" y="3490683"/>
                  <a:pt x="1849334" y="3482739"/>
                  <a:pt x="1836080" y="3487150"/>
                </a:cubicBezTo>
                <a:lnTo>
                  <a:pt x="1829133" y="3489437"/>
                </a:lnTo>
                <a:lnTo>
                  <a:pt x="1801140" y="3490787"/>
                </a:lnTo>
                <a:lnTo>
                  <a:pt x="1793476" y="3500921"/>
                </a:lnTo>
                <a:lnTo>
                  <a:pt x="1699923" y="3509706"/>
                </a:lnTo>
                <a:cubicBezTo>
                  <a:pt x="1637728" y="3485036"/>
                  <a:pt x="1584624" y="3514467"/>
                  <a:pt x="1474760" y="3513685"/>
                </a:cubicBezTo>
                <a:cubicBezTo>
                  <a:pt x="1445646" y="3505164"/>
                  <a:pt x="1329781" y="3484421"/>
                  <a:pt x="1308130" y="3496703"/>
                </a:cubicBezTo>
                <a:cubicBezTo>
                  <a:pt x="1287409" y="3498430"/>
                  <a:pt x="1265391" y="3492347"/>
                  <a:pt x="1252381" y="3506093"/>
                </a:cubicBezTo>
                <a:cubicBezTo>
                  <a:pt x="1232588" y="3522393"/>
                  <a:pt x="1170020" y="3491785"/>
                  <a:pt x="1174550" y="3512642"/>
                </a:cubicBezTo>
                <a:cubicBezTo>
                  <a:pt x="1119896" y="3512841"/>
                  <a:pt x="1000484" y="3507431"/>
                  <a:pt x="924455" y="3507283"/>
                </a:cubicBezTo>
                <a:cubicBezTo>
                  <a:pt x="887180" y="3483915"/>
                  <a:pt x="777361" y="3516071"/>
                  <a:pt x="718373" y="3511753"/>
                </a:cubicBezTo>
                <a:cubicBezTo>
                  <a:pt x="666588" y="3513355"/>
                  <a:pt x="661645" y="3525551"/>
                  <a:pt x="600444" y="3520899"/>
                </a:cubicBezTo>
                <a:cubicBezTo>
                  <a:pt x="491334" y="3516943"/>
                  <a:pt x="451794" y="3507522"/>
                  <a:pt x="351173" y="3495843"/>
                </a:cubicBezTo>
                <a:cubicBezTo>
                  <a:pt x="237121" y="3487112"/>
                  <a:pt x="235857" y="3499212"/>
                  <a:pt x="108372" y="3484386"/>
                </a:cubicBezTo>
                <a:cubicBezTo>
                  <a:pt x="86318" y="3481054"/>
                  <a:pt x="40657" y="3480329"/>
                  <a:pt x="6467" y="3476532"/>
                </a:cubicBezTo>
                <a:lnTo>
                  <a:pt x="0" y="3475412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48F779DE-4744-42D6-9C74-33EC94460C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2190741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765BF-87E8-4E4E-A02C-256F3752A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1207" y="2752316"/>
            <a:ext cx="8309586" cy="2756848"/>
          </a:xfrm>
        </p:spPr>
        <p:txBody>
          <a:bodyPr>
            <a:normAutofit/>
          </a:bodyPr>
          <a:lstStyle/>
          <a:p>
            <a:r>
              <a:rPr lang="en-US" sz="2000"/>
              <a:t>The use of WEP (Wireless Equivalent Privacy) is not efficient due to use of easy encryption key</a:t>
            </a:r>
          </a:p>
          <a:p>
            <a:r>
              <a:rPr lang="en-US" sz="2000"/>
              <a:t>WEP provide the following security in order enforce its security:</a:t>
            </a:r>
          </a:p>
          <a:p>
            <a:pPr lvl="1"/>
            <a:r>
              <a:rPr lang="en-US" sz="2000"/>
              <a:t>Virtual Private Network(VPN) to access internal data</a:t>
            </a:r>
          </a:p>
          <a:p>
            <a:pPr lvl="1"/>
            <a:r>
              <a:rPr lang="en-US" sz="2000"/>
              <a:t>WPA2(wifi protected access 2) with strong security standard</a:t>
            </a:r>
          </a:p>
        </p:txBody>
      </p:sp>
    </p:spTree>
    <p:extLst>
      <p:ext uri="{BB962C8B-B14F-4D97-AF65-F5344CB8AC3E}">
        <p14:creationId xmlns:p14="http://schemas.microsoft.com/office/powerpoint/2010/main" val="18417826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4BF5B9-3B12-DC41-8FF7-6F778370C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Tools for security 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044AF-B8AF-E340-A16C-24AE0FF5A6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pPr marL="514350" indent="-514350">
              <a:buAutoNum type="arabicPeriod"/>
            </a:pPr>
            <a:r>
              <a:rPr lang="en-IN" sz="2400" b="1" dirty="0"/>
              <a:t>Encryption and Decryption</a:t>
            </a:r>
          </a:p>
          <a:p>
            <a:pPr marL="514350" indent="-514350">
              <a:buAutoNum type="arabicPeriod"/>
            </a:pPr>
            <a:r>
              <a:rPr lang="en-IN" sz="2400" b="1" dirty="0"/>
              <a:t>Public Key Infrastructure </a:t>
            </a:r>
          </a:p>
          <a:p>
            <a:pPr marL="514350" indent="-514350">
              <a:buAutoNum type="arabicPeriod"/>
            </a:pPr>
            <a:r>
              <a:rPr lang="en-IN" sz="2400" b="1" dirty="0"/>
              <a:t>Digital signature</a:t>
            </a:r>
            <a:endParaRPr lang="en-IN" sz="2400" dirty="0"/>
          </a:p>
          <a:p>
            <a:pPr marL="0" indent="0">
              <a:buNone/>
            </a:pPr>
            <a:r>
              <a:rPr lang="en-IN" sz="2400" b="1" dirty="0"/>
              <a:t>Two methods of encryption </a:t>
            </a:r>
          </a:p>
          <a:p>
            <a:pPr marL="0" indent="0">
              <a:buNone/>
            </a:pPr>
            <a:r>
              <a:rPr lang="en-IN" sz="2400" dirty="0"/>
              <a:t>• </a:t>
            </a:r>
            <a:r>
              <a:rPr lang="en-IN" sz="2400" b="1" dirty="0"/>
              <a:t>Symmetric key encryption </a:t>
            </a:r>
            <a:endParaRPr lang="en-IN" sz="2400" dirty="0"/>
          </a:p>
          <a:p>
            <a:pPr marL="0" indent="0">
              <a:buNone/>
            </a:pPr>
            <a:r>
              <a:rPr lang="en-IN" sz="2400" dirty="0"/>
              <a:t>• Sender and receiver use single, shared key </a:t>
            </a:r>
          </a:p>
          <a:p>
            <a:pPr marL="0" indent="0">
              <a:buNone/>
            </a:pPr>
            <a:r>
              <a:rPr lang="en-IN" sz="2400" dirty="0"/>
              <a:t>• </a:t>
            </a:r>
            <a:r>
              <a:rPr lang="en-IN" sz="2400" b="1" dirty="0"/>
              <a:t>Public key encryption </a:t>
            </a:r>
            <a:endParaRPr lang="en-IN" sz="2400" dirty="0"/>
          </a:p>
          <a:p>
            <a:pPr marL="0" indent="0" fontAlgn="auto">
              <a:buNone/>
            </a:pPr>
            <a:r>
              <a:rPr lang="en-IN" sz="2400" dirty="0"/>
              <a:t>Uses two, mathematically related keys: Public key and private key </a:t>
            </a:r>
          </a:p>
          <a:p>
            <a:pPr marL="0" indent="0" fontAlgn="auto">
              <a:buNone/>
            </a:pPr>
            <a:r>
              <a:rPr lang="en-IN" sz="2400" dirty="0"/>
              <a:t>Sender encrypts message with recipient’s public key </a:t>
            </a:r>
          </a:p>
          <a:p>
            <a:pPr marL="0" indent="0" fontAlgn="auto">
              <a:buNone/>
            </a:pPr>
            <a:r>
              <a:rPr lang="en-IN" sz="2400" dirty="0"/>
              <a:t>Recipient decrypts with private key 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344873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E92EA-EBF6-684B-8653-ED26323F0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Ensuring Software Quality </a:t>
            </a:r>
            <a:br>
              <a:rPr lang="en-IN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B07F81-331B-3944-AEFD-4F403868C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/>
            <a:r>
              <a:rPr lang="en-IN" b="1" dirty="0"/>
              <a:t>Software Metrics: </a:t>
            </a:r>
            <a:r>
              <a:rPr lang="en-IN" dirty="0"/>
              <a:t>Objective assessments of system in form of quantified measurements </a:t>
            </a:r>
          </a:p>
          <a:p>
            <a:pPr lvl="1" fontAlgn="auto"/>
            <a:r>
              <a:rPr lang="en-IN" b="1" dirty="0"/>
              <a:t>Number of transactions </a:t>
            </a:r>
            <a:endParaRPr lang="en-IN" dirty="0"/>
          </a:p>
          <a:p>
            <a:pPr lvl="1" fontAlgn="auto"/>
            <a:r>
              <a:rPr lang="en-IN" b="1" dirty="0"/>
              <a:t>Online response time </a:t>
            </a:r>
            <a:endParaRPr lang="en-IN" dirty="0"/>
          </a:p>
          <a:p>
            <a:pPr lvl="1" fontAlgn="auto"/>
            <a:r>
              <a:rPr lang="en-IN" b="1" dirty="0"/>
              <a:t>Payroll checks printed per hour </a:t>
            </a:r>
            <a:endParaRPr lang="en-IN" dirty="0"/>
          </a:p>
          <a:p>
            <a:pPr lvl="1" fontAlgn="auto"/>
            <a:r>
              <a:rPr lang="en-IN" b="1" dirty="0"/>
              <a:t>Known bugs per hundred lines of code </a:t>
            </a:r>
            <a:endParaRPr lang="en-IN" dirty="0"/>
          </a:p>
          <a:p>
            <a:pPr fontAlgn="auto"/>
            <a:r>
              <a:rPr lang="en-IN" b="1" dirty="0"/>
              <a:t>Early and regular testing </a:t>
            </a:r>
            <a:endParaRPr lang="en-IN" dirty="0"/>
          </a:p>
          <a:p>
            <a:pPr fontAlgn="auto"/>
            <a:r>
              <a:rPr lang="en-IN" b="1" dirty="0"/>
              <a:t>Walkthrough: </a:t>
            </a:r>
            <a:r>
              <a:rPr lang="en-IN" dirty="0"/>
              <a:t>Review of specification or design document by </a:t>
            </a:r>
          </a:p>
          <a:p>
            <a:pPr fontAlgn="auto"/>
            <a:r>
              <a:rPr lang="en-IN" dirty="0"/>
              <a:t>small group of qualified people </a:t>
            </a:r>
          </a:p>
          <a:p>
            <a:pPr fontAlgn="auto"/>
            <a:r>
              <a:rPr lang="en-IN" b="1" dirty="0"/>
              <a:t>Debugging: </a:t>
            </a:r>
            <a:r>
              <a:rPr lang="en-IN" dirty="0"/>
              <a:t>Process by which errors are eliminated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1918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8BE8B-3A79-9340-86D5-8A5BA4470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57676-0879-A748-94A9-C39BD4C26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Kenneth G. Laudon and Jane P. Laudon, “Management Information System”, </a:t>
            </a:r>
            <a:r>
              <a:rPr lang="en-US" dirty="0" err="1"/>
              <a:t>pearson</a:t>
            </a:r>
            <a:r>
              <a:rPr lang="en-US" dirty="0"/>
              <a:t> 14/e 2017</a:t>
            </a:r>
          </a:p>
          <a:p>
            <a:r>
              <a:rPr lang="en-US" dirty="0"/>
              <a:t>Boyle, Randall J. and Raymond R. Panko, “Corporate Computer security 4/e. prentice-hall 2015</a:t>
            </a:r>
          </a:p>
          <a:p>
            <a:r>
              <a:rPr lang="en-US" dirty="0"/>
              <a:t>www. heimdalsecurity.com/blog/home-wireless-network-security</a:t>
            </a:r>
          </a:p>
          <a:p>
            <a:r>
              <a:rPr lang="en-US" dirty="0"/>
              <a:t> </a:t>
            </a:r>
            <a:r>
              <a:rPr lang="en-US" dirty="0" err="1"/>
              <a:t>www.cisco.com</a:t>
            </a:r>
            <a:r>
              <a:rPr lang="en-US" dirty="0"/>
              <a:t>/c/en_ae/products/security/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395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1461</Words>
  <Application>Microsoft Macintosh PowerPoint</Application>
  <PresentationFormat>Widescreen</PresentationFormat>
  <Paragraphs>214</Paragraphs>
  <Slides>33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IRM-Lecture 6 Securing Information System</vt:lpstr>
      <vt:lpstr>Objective </vt:lpstr>
      <vt:lpstr>Information security</vt:lpstr>
      <vt:lpstr>Types of Cybersecurity </vt:lpstr>
      <vt:lpstr>What is security?  What is control?</vt:lpstr>
      <vt:lpstr>System Control and Security</vt:lpstr>
      <vt:lpstr>Information systems controls  </vt:lpstr>
      <vt:lpstr>Types of general control</vt:lpstr>
      <vt:lpstr>Conti’</vt:lpstr>
      <vt:lpstr>Conti’</vt:lpstr>
      <vt:lpstr>Conti’</vt:lpstr>
      <vt:lpstr>Application control</vt:lpstr>
      <vt:lpstr>System Vulnerability </vt:lpstr>
      <vt:lpstr>Modern security challenge and vulnerability </vt:lpstr>
      <vt:lpstr>Internet vulnerabilities  </vt:lpstr>
      <vt:lpstr>Wireless security challenges  </vt:lpstr>
      <vt:lpstr>Why do people launch cyber attacks? </vt:lpstr>
      <vt:lpstr>What is cyber attack?</vt:lpstr>
      <vt:lpstr>Malicious Software  </vt:lpstr>
      <vt:lpstr>Cont’</vt:lpstr>
      <vt:lpstr>Hackers and computer crimes</vt:lpstr>
      <vt:lpstr>Conti’</vt:lpstr>
      <vt:lpstr>PowerPoint Presentation</vt:lpstr>
      <vt:lpstr>Conti’</vt:lpstr>
      <vt:lpstr>What are the most common cyber attack?</vt:lpstr>
      <vt:lpstr>What is a botnet? </vt:lpstr>
      <vt:lpstr>What are the physical security?</vt:lpstr>
      <vt:lpstr>Physical security</vt:lpstr>
      <vt:lpstr>Securing mobile application</vt:lpstr>
      <vt:lpstr>Securing wireless network</vt:lpstr>
      <vt:lpstr>Tools for security  </vt:lpstr>
      <vt:lpstr>Ensuring Software Quality  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Securing Information System</dc:title>
  <dc:creator>Nkundimana Joel Gakwaya</dc:creator>
  <cp:lastModifiedBy>Gakwaya Nkundimana Joel</cp:lastModifiedBy>
  <cp:revision>31</cp:revision>
  <dcterms:created xsi:type="dcterms:W3CDTF">2022-03-17T00:00:44Z</dcterms:created>
  <dcterms:modified xsi:type="dcterms:W3CDTF">2022-04-15T10:32:14Z</dcterms:modified>
</cp:coreProperties>
</file>