
<file path=[Content_Types].xml><?xml version="1.0" encoding="utf-8"?>
<Types xmlns="http://schemas.openxmlformats.org/package/2006/content-types">
  <Default ContentType="application/xml" Extension="xml"/>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2.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37.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40.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38.xml"/>
  <Override ContentType="application/vnd.openxmlformats-officedocument.presentationml.slideLayout+xml" PartName="/ppt/slideLayouts/slideLayout42.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43.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39.xml"/>
  <Override ContentType="application/vnd.openxmlformats-officedocument.presentationml.slideLayout+xml" PartName="/ppt/slideLayouts/slideLayout35.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4.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41.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32.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Master+xml" PartName="/ppt/slideMasters/slideMaster4.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22.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theme+xml" PartName="/ppt/theme/theme5.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 id="2147483660" r:id="rId5"/>
    <p:sldMasterId id="2147483672" r:id="rId6"/>
    <p:sldMasterId id="2147483684" r:id="rId7"/>
  </p:sldMasterIdLst>
  <p:notesMasterIdLst>
    <p:notesMasterId r:id="rId8"/>
  </p:notesMasterIdLst>
  <p:sldIdLst>
    <p:sldId id="256" r:id="rId9"/>
    <p:sldId id="257" r:id="rId10"/>
    <p:sldId id="258" r:id="rId11"/>
    <p:sldId id="259" r:id="rId12"/>
    <p:sldId id="260" r:id="rId13"/>
    <p:sldId id="261" r:id="rId14"/>
    <p:sldId id="262" r:id="rId15"/>
    <p:sldId id="263" r:id="rId16"/>
    <p:sldId id="264" r:id="rId17"/>
    <p:sldId id="265" r:id="rId18"/>
    <p:sldId id="266" r:id="rId19"/>
    <p:sldId id="267" r:id="rId20"/>
    <p:sldId id="268" r:id="rId21"/>
    <p:sldId id="269" r:id="rId22"/>
    <p:sldId id="270" r:id="rId23"/>
    <p:sldId id="271" r:id="rId24"/>
    <p:sldId id="272" r:id="rId25"/>
    <p:sldId id="273" r:id="rId26"/>
    <p:sldId id="274" r:id="rId27"/>
    <p:sldId id="275" r:id="rId28"/>
    <p:sldId id="276" r:id="rId29"/>
    <p:sldId id="277" r:id="rId30"/>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http://customooxmlschemas.google.com/">
      <go:slidesCustomData xmlns:go="http://customooxmlschemas.google.com/" r:id="rId31" roundtripDataSignature="AMtx7miXAy3DHuFW0l4pB+i7m7G63gBox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2.xml"/><Relationship Id="rId22" Type="http://schemas.openxmlformats.org/officeDocument/2006/relationships/slide" Target="slides/slide14.xml"/><Relationship Id="rId21" Type="http://schemas.openxmlformats.org/officeDocument/2006/relationships/slide" Target="slides/slide13.xml"/><Relationship Id="rId24" Type="http://schemas.openxmlformats.org/officeDocument/2006/relationships/slide" Target="slides/slide16.xml"/><Relationship Id="rId23" Type="http://schemas.openxmlformats.org/officeDocument/2006/relationships/slide" Target="slides/slide15.xml"/><Relationship Id="rId1" Type="http://schemas.openxmlformats.org/officeDocument/2006/relationships/theme" Target="theme/theme3.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1.xml"/><Relationship Id="rId26" Type="http://schemas.openxmlformats.org/officeDocument/2006/relationships/slide" Target="slides/slide18.xml"/><Relationship Id="rId25" Type="http://schemas.openxmlformats.org/officeDocument/2006/relationships/slide" Target="slides/slide17.xml"/><Relationship Id="rId28" Type="http://schemas.openxmlformats.org/officeDocument/2006/relationships/slide" Target="slides/slide20.xml"/><Relationship Id="rId27" Type="http://schemas.openxmlformats.org/officeDocument/2006/relationships/slide" Target="slides/slide19.xml"/><Relationship Id="rId5" Type="http://schemas.openxmlformats.org/officeDocument/2006/relationships/slideMaster" Target="slideMasters/slideMaster2.xml"/><Relationship Id="rId6" Type="http://schemas.openxmlformats.org/officeDocument/2006/relationships/slideMaster" Target="slideMasters/slideMaster3.xml"/><Relationship Id="rId29" Type="http://schemas.openxmlformats.org/officeDocument/2006/relationships/slide" Target="slides/slide21.xml"/><Relationship Id="rId7" Type="http://schemas.openxmlformats.org/officeDocument/2006/relationships/slideMaster" Target="slideMasters/slideMaster4.xml"/><Relationship Id="rId8" Type="http://schemas.openxmlformats.org/officeDocument/2006/relationships/notesMaster" Target="notesMasters/notesMaster1.xml"/><Relationship Id="rId31" Type="http://customschemas.google.com/relationships/presentationmetadata" Target="metadata"/><Relationship Id="rId30" Type="http://schemas.openxmlformats.org/officeDocument/2006/relationships/slide" Target="slides/slide22.xml"/><Relationship Id="rId11" Type="http://schemas.openxmlformats.org/officeDocument/2006/relationships/slide" Target="slides/slide3.xml"/><Relationship Id="rId10" Type="http://schemas.openxmlformats.org/officeDocument/2006/relationships/slide" Target="slides/slide2.xml"/><Relationship Id="rId13" Type="http://schemas.openxmlformats.org/officeDocument/2006/relationships/slide" Target="slides/slide5.xml"/><Relationship Id="rId12" Type="http://schemas.openxmlformats.org/officeDocument/2006/relationships/slide" Target="slides/slide4.xml"/><Relationship Id="rId15" Type="http://schemas.openxmlformats.org/officeDocument/2006/relationships/slide" Target="slides/slide7.xml"/><Relationship Id="rId14" Type="http://schemas.openxmlformats.org/officeDocument/2006/relationships/slide" Target="slides/slide6.xml"/><Relationship Id="rId17" Type="http://schemas.openxmlformats.org/officeDocument/2006/relationships/slide" Target="slides/slide9.xml"/><Relationship Id="rId16" Type="http://schemas.openxmlformats.org/officeDocument/2006/relationships/slide" Target="slides/slide8.xml"/><Relationship Id="rId19" Type="http://schemas.openxmlformats.org/officeDocument/2006/relationships/slide" Target="slides/slide11.xml"/><Relationship Id="rId18"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5" name="Shape 305"/>
        <p:cNvGrpSpPr/>
        <p:nvPr/>
      </p:nvGrpSpPr>
      <p:grpSpPr>
        <a:xfrm>
          <a:off x="0" y="0"/>
          <a:ext cx="0" cy="0"/>
          <a:chOff x="0" y="0"/>
          <a:chExt cx="0" cy="0"/>
        </a:xfrm>
      </p:grpSpPr>
      <p:sp>
        <p:nvSpPr>
          <p:cNvPr id="306" name="Google Shape;306;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7" name="Google Shape;307;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0" name="Shape 310"/>
        <p:cNvGrpSpPr/>
        <p:nvPr/>
      </p:nvGrpSpPr>
      <p:grpSpPr>
        <a:xfrm>
          <a:off x="0" y="0"/>
          <a:ext cx="0" cy="0"/>
          <a:chOff x="0" y="0"/>
          <a:chExt cx="0" cy="0"/>
        </a:xfrm>
      </p:grpSpPr>
      <p:sp>
        <p:nvSpPr>
          <p:cNvPr id="311" name="Google Shape;311;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2" name="Google Shape;312;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6" name="Shape 316"/>
        <p:cNvGrpSpPr/>
        <p:nvPr/>
      </p:nvGrpSpPr>
      <p:grpSpPr>
        <a:xfrm>
          <a:off x="0" y="0"/>
          <a:ext cx="0" cy="0"/>
          <a:chOff x="0" y="0"/>
          <a:chExt cx="0" cy="0"/>
        </a:xfrm>
      </p:grpSpPr>
      <p:sp>
        <p:nvSpPr>
          <p:cNvPr id="317" name="Google Shape;317;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8" name="Google Shape;318;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2" name="Shape 322"/>
        <p:cNvGrpSpPr/>
        <p:nvPr/>
      </p:nvGrpSpPr>
      <p:grpSpPr>
        <a:xfrm>
          <a:off x="0" y="0"/>
          <a:ext cx="0" cy="0"/>
          <a:chOff x="0" y="0"/>
          <a:chExt cx="0" cy="0"/>
        </a:xfrm>
      </p:grpSpPr>
      <p:sp>
        <p:nvSpPr>
          <p:cNvPr id="323" name="Google Shape;323;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4" name="Google Shape;324;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 name="Shape 330"/>
        <p:cNvGrpSpPr/>
        <p:nvPr/>
      </p:nvGrpSpPr>
      <p:grpSpPr>
        <a:xfrm>
          <a:off x="0" y="0"/>
          <a:ext cx="0" cy="0"/>
          <a:chOff x="0" y="0"/>
          <a:chExt cx="0" cy="0"/>
        </a:xfrm>
      </p:grpSpPr>
      <p:sp>
        <p:nvSpPr>
          <p:cNvPr id="331" name="Google Shape;331;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2" name="Google Shape;332;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6" name="Shape 336"/>
        <p:cNvGrpSpPr/>
        <p:nvPr/>
      </p:nvGrpSpPr>
      <p:grpSpPr>
        <a:xfrm>
          <a:off x="0" y="0"/>
          <a:ext cx="0" cy="0"/>
          <a:chOff x="0" y="0"/>
          <a:chExt cx="0" cy="0"/>
        </a:xfrm>
      </p:grpSpPr>
      <p:sp>
        <p:nvSpPr>
          <p:cNvPr id="337" name="Google Shape;337;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8" name="Google Shape;338;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2" name="Shape 342"/>
        <p:cNvGrpSpPr/>
        <p:nvPr/>
      </p:nvGrpSpPr>
      <p:grpSpPr>
        <a:xfrm>
          <a:off x="0" y="0"/>
          <a:ext cx="0" cy="0"/>
          <a:chOff x="0" y="0"/>
          <a:chExt cx="0" cy="0"/>
        </a:xfrm>
      </p:grpSpPr>
      <p:sp>
        <p:nvSpPr>
          <p:cNvPr id="343" name="Google Shape;343;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4" name="Google Shape;344;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8" name="Shape 348"/>
        <p:cNvGrpSpPr/>
        <p:nvPr/>
      </p:nvGrpSpPr>
      <p:grpSpPr>
        <a:xfrm>
          <a:off x="0" y="0"/>
          <a:ext cx="0" cy="0"/>
          <a:chOff x="0" y="0"/>
          <a:chExt cx="0" cy="0"/>
        </a:xfrm>
      </p:grpSpPr>
      <p:sp>
        <p:nvSpPr>
          <p:cNvPr id="349" name="Google Shape;349;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0" name="Google Shape;350;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4" name="Shape 354"/>
        <p:cNvGrpSpPr/>
        <p:nvPr/>
      </p:nvGrpSpPr>
      <p:grpSpPr>
        <a:xfrm>
          <a:off x="0" y="0"/>
          <a:ext cx="0" cy="0"/>
          <a:chOff x="0" y="0"/>
          <a:chExt cx="0" cy="0"/>
        </a:xfrm>
      </p:grpSpPr>
      <p:sp>
        <p:nvSpPr>
          <p:cNvPr id="355" name="Google Shape;355;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6" name="Google Shape;356;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0" name="Shape 360"/>
        <p:cNvGrpSpPr/>
        <p:nvPr/>
      </p:nvGrpSpPr>
      <p:grpSpPr>
        <a:xfrm>
          <a:off x="0" y="0"/>
          <a:ext cx="0" cy="0"/>
          <a:chOff x="0" y="0"/>
          <a:chExt cx="0" cy="0"/>
        </a:xfrm>
      </p:grpSpPr>
      <p:sp>
        <p:nvSpPr>
          <p:cNvPr id="361" name="Google Shape;361;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2" name="Google Shape;362;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6" name="Shape 366"/>
        <p:cNvGrpSpPr/>
        <p:nvPr/>
      </p:nvGrpSpPr>
      <p:grpSpPr>
        <a:xfrm>
          <a:off x="0" y="0"/>
          <a:ext cx="0" cy="0"/>
          <a:chOff x="0" y="0"/>
          <a:chExt cx="0" cy="0"/>
        </a:xfrm>
      </p:grpSpPr>
      <p:sp>
        <p:nvSpPr>
          <p:cNvPr id="367" name="Google Shape;367;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8" name="Google Shape;368;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2" name="Shape 372"/>
        <p:cNvGrpSpPr/>
        <p:nvPr/>
      </p:nvGrpSpPr>
      <p:grpSpPr>
        <a:xfrm>
          <a:off x="0" y="0"/>
          <a:ext cx="0" cy="0"/>
          <a:chOff x="0" y="0"/>
          <a:chExt cx="0" cy="0"/>
        </a:xfrm>
      </p:grpSpPr>
      <p:sp>
        <p:nvSpPr>
          <p:cNvPr id="373" name="Google Shape;373;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4" name="Google Shape;374;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8" name="Shape 378"/>
        <p:cNvGrpSpPr/>
        <p:nvPr/>
      </p:nvGrpSpPr>
      <p:grpSpPr>
        <a:xfrm>
          <a:off x="0" y="0"/>
          <a:ext cx="0" cy="0"/>
          <a:chOff x="0" y="0"/>
          <a:chExt cx="0" cy="0"/>
        </a:xfrm>
      </p:grpSpPr>
      <p:sp>
        <p:nvSpPr>
          <p:cNvPr id="379" name="Google Shape;379;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0" name="Google Shape;380;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4" name="Shape 384"/>
        <p:cNvGrpSpPr/>
        <p:nvPr/>
      </p:nvGrpSpPr>
      <p:grpSpPr>
        <a:xfrm>
          <a:off x="0" y="0"/>
          <a:ext cx="0" cy="0"/>
          <a:chOff x="0" y="0"/>
          <a:chExt cx="0" cy="0"/>
        </a:xfrm>
      </p:grpSpPr>
      <p:sp>
        <p:nvSpPr>
          <p:cNvPr id="385" name="Google Shape;385;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6" name="Google Shape;386;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0" name="Shape 390"/>
        <p:cNvGrpSpPr/>
        <p:nvPr/>
      </p:nvGrpSpPr>
      <p:grpSpPr>
        <a:xfrm>
          <a:off x="0" y="0"/>
          <a:ext cx="0" cy="0"/>
          <a:chOff x="0" y="0"/>
          <a:chExt cx="0" cy="0"/>
        </a:xfrm>
      </p:grpSpPr>
      <p:sp>
        <p:nvSpPr>
          <p:cNvPr id="391" name="Google Shape;391;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2" name="Google Shape;392;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6" name="Shape 396"/>
        <p:cNvGrpSpPr/>
        <p:nvPr/>
      </p:nvGrpSpPr>
      <p:grpSpPr>
        <a:xfrm>
          <a:off x="0" y="0"/>
          <a:ext cx="0" cy="0"/>
          <a:chOff x="0" y="0"/>
          <a:chExt cx="0" cy="0"/>
        </a:xfrm>
      </p:grpSpPr>
      <p:sp>
        <p:nvSpPr>
          <p:cNvPr id="397" name="Google Shape;397;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8" name="Google Shape;398;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2" name="Shape 402"/>
        <p:cNvGrpSpPr/>
        <p:nvPr/>
      </p:nvGrpSpPr>
      <p:grpSpPr>
        <a:xfrm>
          <a:off x="0" y="0"/>
          <a:ext cx="0" cy="0"/>
          <a:chOff x="0" y="0"/>
          <a:chExt cx="0" cy="0"/>
        </a:xfrm>
      </p:grpSpPr>
      <p:sp>
        <p:nvSpPr>
          <p:cNvPr id="403" name="Google Shape;403;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4" name="Google Shape;404;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8" name="Shape 408"/>
        <p:cNvGrpSpPr/>
        <p:nvPr/>
      </p:nvGrpSpPr>
      <p:grpSpPr>
        <a:xfrm>
          <a:off x="0" y="0"/>
          <a:ext cx="0" cy="0"/>
          <a:chOff x="0" y="0"/>
          <a:chExt cx="0" cy="0"/>
        </a:xfrm>
      </p:grpSpPr>
      <p:sp>
        <p:nvSpPr>
          <p:cNvPr id="409" name="Google Shape;409;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0" name="Google Shape;410;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4" name="Shape 414"/>
        <p:cNvGrpSpPr/>
        <p:nvPr/>
      </p:nvGrpSpPr>
      <p:grpSpPr>
        <a:xfrm>
          <a:off x="0" y="0"/>
          <a:ext cx="0" cy="0"/>
          <a:chOff x="0" y="0"/>
          <a:chExt cx="0" cy="0"/>
        </a:xfrm>
      </p:grpSpPr>
      <p:sp>
        <p:nvSpPr>
          <p:cNvPr id="415" name="Google Shape;415;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6" name="Google Shape;416;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0" name="Shape 420"/>
        <p:cNvGrpSpPr/>
        <p:nvPr/>
      </p:nvGrpSpPr>
      <p:grpSpPr>
        <a:xfrm>
          <a:off x="0" y="0"/>
          <a:ext cx="0" cy="0"/>
          <a:chOff x="0" y="0"/>
          <a:chExt cx="0" cy="0"/>
        </a:xfrm>
      </p:grpSpPr>
      <p:sp>
        <p:nvSpPr>
          <p:cNvPr id="421" name="Google Shape;421;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2" name="Google Shape;422;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6" name="Shape 426"/>
        <p:cNvGrpSpPr/>
        <p:nvPr/>
      </p:nvGrpSpPr>
      <p:grpSpPr>
        <a:xfrm>
          <a:off x="0" y="0"/>
          <a:ext cx="0" cy="0"/>
          <a:chOff x="0" y="0"/>
          <a:chExt cx="0" cy="0"/>
        </a:xfrm>
      </p:grpSpPr>
      <p:sp>
        <p:nvSpPr>
          <p:cNvPr id="427" name="Google Shape;427;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8" name="Google Shape;428;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2" name="Shape 432"/>
        <p:cNvGrpSpPr/>
        <p:nvPr/>
      </p:nvGrpSpPr>
      <p:grpSpPr>
        <a:xfrm>
          <a:off x="0" y="0"/>
          <a:ext cx="0" cy="0"/>
          <a:chOff x="0" y="0"/>
          <a:chExt cx="0" cy="0"/>
        </a:xfrm>
      </p:grpSpPr>
      <p:sp>
        <p:nvSpPr>
          <p:cNvPr id="433" name="Google Shape;433;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4" name="Google Shape;434;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1" name="Shape 11"/>
        <p:cNvGrpSpPr/>
        <p:nvPr/>
      </p:nvGrpSpPr>
      <p:grpSpPr>
        <a:xfrm>
          <a:off x="0" y="0"/>
          <a:ext cx="0" cy="0"/>
          <a:chOff x="0" y="0"/>
          <a:chExt cx="0" cy="0"/>
        </a:xfrm>
      </p:grpSpPr>
      <p:sp>
        <p:nvSpPr>
          <p:cNvPr id="12" name="Google Shape;12;p2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 name="Google Shape;13;p2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 name="Google Shape;14;p2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51"/>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51"/>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p:txBody>
      </p:sp>
      <p:sp>
        <p:nvSpPr>
          <p:cNvPr id="18" name="Google Shape;18;p5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5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5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52"/>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52"/>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4" name="Google Shape;24;p5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5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5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53"/>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dk1"/>
              </a:buClr>
              <a:buSzPts val="4000"/>
              <a:buFont typeface="Calibri"/>
              <a:buNone/>
              <a:defRPr b="1" sz="40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53"/>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rmAutofit/>
          </a:bodyPr>
          <a:lstStyle>
            <a:lvl1pPr indent="-228600" lvl="0" marL="457200" algn="l">
              <a:spcBef>
                <a:spcPts val="400"/>
              </a:spcBef>
              <a:spcAft>
                <a:spcPts val="0"/>
              </a:spcAft>
              <a:buClr>
                <a:srgbClr val="888888"/>
              </a:buClr>
              <a:buSzPts val="2000"/>
              <a:buNone/>
              <a:defRPr sz="2000">
                <a:solidFill>
                  <a:srgbClr val="888888"/>
                </a:solidFill>
              </a:defRPr>
            </a:lvl1pPr>
            <a:lvl2pPr indent="-228600" lvl="1" marL="914400" algn="l">
              <a:spcBef>
                <a:spcPts val="360"/>
              </a:spcBef>
              <a:spcAft>
                <a:spcPts val="0"/>
              </a:spcAft>
              <a:buClr>
                <a:srgbClr val="888888"/>
              </a:buClr>
              <a:buSzPts val="1800"/>
              <a:buNone/>
              <a:defRPr sz="1800">
                <a:solidFill>
                  <a:srgbClr val="888888"/>
                </a:solidFill>
              </a:defRPr>
            </a:lvl2pPr>
            <a:lvl3pPr indent="-228600" lvl="2" marL="1371600" algn="l">
              <a:spcBef>
                <a:spcPts val="320"/>
              </a:spcBef>
              <a:spcAft>
                <a:spcPts val="0"/>
              </a:spcAft>
              <a:buClr>
                <a:srgbClr val="888888"/>
              </a:buClr>
              <a:buSzPts val="1600"/>
              <a:buNone/>
              <a:defRPr sz="1600">
                <a:solidFill>
                  <a:srgbClr val="888888"/>
                </a:solidFill>
              </a:defRPr>
            </a:lvl3pPr>
            <a:lvl4pPr indent="-228600" lvl="3" marL="1828800" algn="l">
              <a:spcBef>
                <a:spcPts val="280"/>
              </a:spcBef>
              <a:spcAft>
                <a:spcPts val="0"/>
              </a:spcAft>
              <a:buClr>
                <a:srgbClr val="888888"/>
              </a:buClr>
              <a:buSzPts val="1400"/>
              <a:buNone/>
              <a:defRPr sz="1400">
                <a:solidFill>
                  <a:srgbClr val="888888"/>
                </a:solidFill>
              </a:defRPr>
            </a:lvl4pPr>
            <a:lvl5pPr indent="-228600" lvl="4" marL="2286000" algn="l">
              <a:spcBef>
                <a:spcPts val="280"/>
              </a:spcBef>
              <a:spcAft>
                <a:spcPts val="0"/>
              </a:spcAft>
              <a:buClr>
                <a:srgbClr val="888888"/>
              </a:buClr>
              <a:buSzPts val="1400"/>
              <a:buNone/>
              <a:defRPr sz="1400">
                <a:solidFill>
                  <a:srgbClr val="888888"/>
                </a:solidFill>
              </a:defRPr>
            </a:lvl5pPr>
            <a:lvl6pPr indent="-228600" lvl="5" marL="2743200" algn="l">
              <a:spcBef>
                <a:spcPts val="280"/>
              </a:spcBef>
              <a:spcAft>
                <a:spcPts val="0"/>
              </a:spcAft>
              <a:buClr>
                <a:srgbClr val="888888"/>
              </a:buClr>
              <a:buSzPts val="1400"/>
              <a:buNone/>
              <a:defRPr sz="1400">
                <a:solidFill>
                  <a:srgbClr val="888888"/>
                </a:solidFill>
              </a:defRPr>
            </a:lvl6pPr>
            <a:lvl7pPr indent="-228600" lvl="6" marL="3200400" algn="l">
              <a:spcBef>
                <a:spcPts val="280"/>
              </a:spcBef>
              <a:spcAft>
                <a:spcPts val="0"/>
              </a:spcAft>
              <a:buClr>
                <a:srgbClr val="888888"/>
              </a:buClr>
              <a:buSzPts val="1400"/>
              <a:buNone/>
              <a:defRPr sz="1400">
                <a:solidFill>
                  <a:srgbClr val="888888"/>
                </a:solidFill>
              </a:defRPr>
            </a:lvl7pPr>
            <a:lvl8pPr indent="-228600" lvl="7" marL="3657600" algn="l">
              <a:spcBef>
                <a:spcPts val="280"/>
              </a:spcBef>
              <a:spcAft>
                <a:spcPts val="0"/>
              </a:spcAft>
              <a:buClr>
                <a:srgbClr val="888888"/>
              </a:buClr>
              <a:buSzPts val="1400"/>
              <a:buNone/>
              <a:defRPr sz="1400">
                <a:solidFill>
                  <a:srgbClr val="888888"/>
                </a:solidFill>
              </a:defRPr>
            </a:lvl8pPr>
            <a:lvl9pPr indent="-228600" lvl="8" marL="4114800" algn="l">
              <a:spcBef>
                <a:spcPts val="280"/>
              </a:spcBef>
              <a:spcAft>
                <a:spcPts val="0"/>
              </a:spcAft>
              <a:buClr>
                <a:srgbClr val="888888"/>
              </a:buClr>
              <a:buSzPts val="1400"/>
              <a:buNone/>
              <a:defRPr sz="1400">
                <a:solidFill>
                  <a:srgbClr val="888888"/>
                </a:solidFill>
              </a:defRPr>
            </a:lvl9pPr>
          </a:lstStyle>
          <a:p/>
        </p:txBody>
      </p:sp>
      <p:sp>
        <p:nvSpPr>
          <p:cNvPr id="30" name="Google Shape;30;p5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5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5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5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54"/>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36" name="Google Shape;36;p54"/>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37" name="Google Shape;37;p5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5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5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55"/>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55"/>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3" name="Google Shape;43;p55"/>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4" name="Google Shape;44;p55"/>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5" name="Google Shape;45;p55"/>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6" name="Google Shape;46;p5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5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5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5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5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5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5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57"/>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57"/>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rmAutofit/>
          </a:bodyPr>
          <a:lstStyle>
            <a:lvl1pPr indent="-431800" lvl="0" marL="457200" algn="l">
              <a:spcBef>
                <a:spcPts val="640"/>
              </a:spcBef>
              <a:spcAft>
                <a:spcPts val="0"/>
              </a:spcAft>
              <a:buClr>
                <a:schemeClr val="dk1"/>
              </a:buClr>
              <a:buSzPts val="3200"/>
              <a:buChar char="•"/>
              <a:defRPr sz="3200"/>
            </a:lvl1pPr>
            <a:lvl2pPr indent="-406400" lvl="1" marL="914400" algn="l">
              <a:spcBef>
                <a:spcPts val="560"/>
              </a:spcBef>
              <a:spcAft>
                <a:spcPts val="0"/>
              </a:spcAft>
              <a:buClr>
                <a:schemeClr val="dk1"/>
              </a:buClr>
              <a:buSzPts val="2800"/>
              <a:buChar char="–"/>
              <a:defRPr sz="2800"/>
            </a:lvl2pPr>
            <a:lvl3pPr indent="-381000" lvl="2" marL="1371600" algn="l">
              <a:spcBef>
                <a:spcPts val="480"/>
              </a:spcBef>
              <a:spcAft>
                <a:spcPts val="0"/>
              </a:spcAft>
              <a:buClr>
                <a:schemeClr val="dk1"/>
              </a:buClr>
              <a:buSzPts val="2400"/>
              <a:buChar char="•"/>
              <a:defRPr sz="2400"/>
            </a:lvl3pPr>
            <a:lvl4pPr indent="-355600" lvl="3" marL="1828800" algn="l">
              <a:spcBef>
                <a:spcPts val="400"/>
              </a:spcBef>
              <a:spcAft>
                <a:spcPts val="0"/>
              </a:spcAft>
              <a:buClr>
                <a:schemeClr val="dk1"/>
              </a:buClr>
              <a:buSzPts val="2000"/>
              <a:buChar char="–"/>
              <a:defRPr sz="2000"/>
            </a:lvl4pPr>
            <a:lvl5pPr indent="-355600" lvl="4" marL="2286000" algn="l">
              <a:spcBef>
                <a:spcPts val="400"/>
              </a:spcBef>
              <a:spcAft>
                <a:spcPts val="0"/>
              </a:spcAft>
              <a:buClr>
                <a:schemeClr val="dk1"/>
              </a:buClr>
              <a:buSzPts val="2000"/>
              <a:buChar char="»"/>
              <a:defRPr sz="2000"/>
            </a:lvl5pPr>
            <a:lvl6pPr indent="-355600" lvl="5" marL="2743200" algn="l">
              <a:spcBef>
                <a:spcPts val="400"/>
              </a:spcBef>
              <a:spcAft>
                <a:spcPts val="0"/>
              </a:spcAft>
              <a:buClr>
                <a:schemeClr val="dk1"/>
              </a:buClr>
              <a:buSzPts val="2000"/>
              <a:buChar char="•"/>
              <a:defRPr sz="2000"/>
            </a:lvl6pPr>
            <a:lvl7pPr indent="-355600" lvl="6" marL="3200400" algn="l">
              <a:spcBef>
                <a:spcPts val="400"/>
              </a:spcBef>
              <a:spcAft>
                <a:spcPts val="0"/>
              </a:spcAft>
              <a:buClr>
                <a:schemeClr val="dk1"/>
              </a:buClr>
              <a:buSzPts val="2000"/>
              <a:buChar char="•"/>
              <a:defRPr sz="2000"/>
            </a:lvl7pPr>
            <a:lvl8pPr indent="-355600" lvl="7" marL="3657600" algn="l">
              <a:spcBef>
                <a:spcPts val="400"/>
              </a:spcBef>
              <a:spcAft>
                <a:spcPts val="0"/>
              </a:spcAft>
              <a:buClr>
                <a:schemeClr val="dk1"/>
              </a:buClr>
              <a:buSzPts val="2000"/>
              <a:buChar char="•"/>
              <a:defRPr sz="2000"/>
            </a:lvl8pPr>
            <a:lvl9pPr indent="-355600" lvl="8" marL="4114800" algn="l">
              <a:spcBef>
                <a:spcPts val="400"/>
              </a:spcBef>
              <a:spcAft>
                <a:spcPts val="0"/>
              </a:spcAft>
              <a:buClr>
                <a:schemeClr val="dk1"/>
              </a:buClr>
              <a:buSzPts val="2000"/>
              <a:buChar char="•"/>
              <a:defRPr sz="2000"/>
            </a:lvl9pPr>
          </a:lstStyle>
          <a:p/>
        </p:txBody>
      </p:sp>
      <p:sp>
        <p:nvSpPr>
          <p:cNvPr id="57" name="Google Shape;57;p57"/>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58" name="Google Shape;58;p5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5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5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58"/>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58"/>
          <p:cNvSpPr/>
          <p:nvPr>
            <p:ph idx="2" type="pic"/>
          </p:nvPr>
        </p:nvSpPr>
        <p:spPr>
          <a:xfrm>
            <a:off x="1792288" y="612775"/>
            <a:ext cx="5486400" cy="4114800"/>
          </a:xfrm>
          <a:prstGeom prst="rect">
            <a:avLst/>
          </a:prstGeom>
          <a:noFill/>
          <a:ln>
            <a:noFill/>
          </a:ln>
        </p:spPr>
      </p:sp>
      <p:sp>
        <p:nvSpPr>
          <p:cNvPr id="64" name="Google Shape;64;p58"/>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65" name="Google Shape;65;p5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5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5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59"/>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59"/>
          <p:cNvSpPr txBox="1"/>
          <p:nvPr>
            <p:ph idx="1" type="body"/>
          </p:nvPr>
        </p:nvSpPr>
        <p:spPr>
          <a:xfrm rot="5400000">
            <a:off x="2309019" y="-251618"/>
            <a:ext cx="4525963" cy="82296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1" name="Google Shape;71;p5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5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5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60"/>
          <p:cNvSpPr txBox="1"/>
          <p:nvPr>
            <p:ph type="title"/>
          </p:nvPr>
        </p:nvSpPr>
        <p:spPr>
          <a:xfrm rot="5400000">
            <a:off x="4732338" y="2171701"/>
            <a:ext cx="5851525" cy="20574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60"/>
          <p:cNvSpPr txBox="1"/>
          <p:nvPr>
            <p:ph idx="1" type="body"/>
          </p:nvPr>
        </p:nvSpPr>
        <p:spPr>
          <a:xfrm rot="5400000">
            <a:off x="541338" y="190500"/>
            <a:ext cx="5851525" cy="60198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7" name="Google Shape;77;p6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6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6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86" name="Shape 86"/>
        <p:cNvGrpSpPr/>
        <p:nvPr/>
      </p:nvGrpSpPr>
      <p:grpSpPr>
        <a:xfrm>
          <a:off x="0" y="0"/>
          <a:ext cx="0" cy="0"/>
          <a:chOff x="0" y="0"/>
          <a:chExt cx="0" cy="0"/>
        </a:xfrm>
      </p:grpSpPr>
      <p:sp>
        <p:nvSpPr>
          <p:cNvPr id="87" name="Google Shape;87;p2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8" name="Google Shape;88;p26"/>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89" name="Google Shape;89;p2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0" name="Google Shape;90;p2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1" name="Google Shape;91;p2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2" name="Shape 92"/>
        <p:cNvGrpSpPr/>
        <p:nvPr/>
      </p:nvGrpSpPr>
      <p:grpSpPr>
        <a:xfrm>
          <a:off x="0" y="0"/>
          <a:ext cx="0" cy="0"/>
          <a:chOff x="0" y="0"/>
          <a:chExt cx="0" cy="0"/>
        </a:xfrm>
      </p:grpSpPr>
      <p:sp>
        <p:nvSpPr>
          <p:cNvPr id="93" name="Google Shape;93;p61"/>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4" name="Google Shape;94;p61"/>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p:txBody>
      </p:sp>
      <p:sp>
        <p:nvSpPr>
          <p:cNvPr id="95" name="Google Shape;95;p6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6" name="Google Shape;96;p6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7" name="Google Shape;97;p6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98" name="Shape 98"/>
        <p:cNvGrpSpPr/>
        <p:nvPr/>
      </p:nvGrpSpPr>
      <p:grpSpPr>
        <a:xfrm>
          <a:off x="0" y="0"/>
          <a:ext cx="0" cy="0"/>
          <a:chOff x="0" y="0"/>
          <a:chExt cx="0" cy="0"/>
        </a:xfrm>
      </p:grpSpPr>
      <p:sp>
        <p:nvSpPr>
          <p:cNvPr id="99" name="Google Shape;99;p62"/>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dk1"/>
              </a:buClr>
              <a:buSzPts val="4000"/>
              <a:buFont typeface="Calibri"/>
              <a:buNone/>
              <a:defRPr b="1" sz="40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0" name="Google Shape;100;p62"/>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rmAutofit/>
          </a:bodyPr>
          <a:lstStyle>
            <a:lvl1pPr indent="-228600" lvl="0" marL="457200" algn="l">
              <a:spcBef>
                <a:spcPts val="400"/>
              </a:spcBef>
              <a:spcAft>
                <a:spcPts val="0"/>
              </a:spcAft>
              <a:buClr>
                <a:srgbClr val="888888"/>
              </a:buClr>
              <a:buSzPts val="2000"/>
              <a:buNone/>
              <a:defRPr sz="2000">
                <a:solidFill>
                  <a:srgbClr val="888888"/>
                </a:solidFill>
              </a:defRPr>
            </a:lvl1pPr>
            <a:lvl2pPr indent="-228600" lvl="1" marL="914400" algn="l">
              <a:spcBef>
                <a:spcPts val="360"/>
              </a:spcBef>
              <a:spcAft>
                <a:spcPts val="0"/>
              </a:spcAft>
              <a:buClr>
                <a:srgbClr val="888888"/>
              </a:buClr>
              <a:buSzPts val="1800"/>
              <a:buNone/>
              <a:defRPr sz="1800">
                <a:solidFill>
                  <a:srgbClr val="888888"/>
                </a:solidFill>
              </a:defRPr>
            </a:lvl2pPr>
            <a:lvl3pPr indent="-228600" lvl="2" marL="1371600" algn="l">
              <a:spcBef>
                <a:spcPts val="320"/>
              </a:spcBef>
              <a:spcAft>
                <a:spcPts val="0"/>
              </a:spcAft>
              <a:buClr>
                <a:srgbClr val="888888"/>
              </a:buClr>
              <a:buSzPts val="1600"/>
              <a:buNone/>
              <a:defRPr sz="1600">
                <a:solidFill>
                  <a:srgbClr val="888888"/>
                </a:solidFill>
              </a:defRPr>
            </a:lvl3pPr>
            <a:lvl4pPr indent="-228600" lvl="3" marL="1828800" algn="l">
              <a:spcBef>
                <a:spcPts val="280"/>
              </a:spcBef>
              <a:spcAft>
                <a:spcPts val="0"/>
              </a:spcAft>
              <a:buClr>
                <a:srgbClr val="888888"/>
              </a:buClr>
              <a:buSzPts val="1400"/>
              <a:buNone/>
              <a:defRPr sz="1400">
                <a:solidFill>
                  <a:srgbClr val="888888"/>
                </a:solidFill>
              </a:defRPr>
            </a:lvl4pPr>
            <a:lvl5pPr indent="-228600" lvl="4" marL="2286000" algn="l">
              <a:spcBef>
                <a:spcPts val="280"/>
              </a:spcBef>
              <a:spcAft>
                <a:spcPts val="0"/>
              </a:spcAft>
              <a:buClr>
                <a:srgbClr val="888888"/>
              </a:buClr>
              <a:buSzPts val="1400"/>
              <a:buNone/>
              <a:defRPr sz="1400">
                <a:solidFill>
                  <a:srgbClr val="888888"/>
                </a:solidFill>
              </a:defRPr>
            </a:lvl5pPr>
            <a:lvl6pPr indent="-228600" lvl="5" marL="2743200" algn="l">
              <a:spcBef>
                <a:spcPts val="280"/>
              </a:spcBef>
              <a:spcAft>
                <a:spcPts val="0"/>
              </a:spcAft>
              <a:buClr>
                <a:srgbClr val="888888"/>
              </a:buClr>
              <a:buSzPts val="1400"/>
              <a:buNone/>
              <a:defRPr sz="1400">
                <a:solidFill>
                  <a:srgbClr val="888888"/>
                </a:solidFill>
              </a:defRPr>
            </a:lvl6pPr>
            <a:lvl7pPr indent="-228600" lvl="6" marL="3200400" algn="l">
              <a:spcBef>
                <a:spcPts val="280"/>
              </a:spcBef>
              <a:spcAft>
                <a:spcPts val="0"/>
              </a:spcAft>
              <a:buClr>
                <a:srgbClr val="888888"/>
              </a:buClr>
              <a:buSzPts val="1400"/>
              <a:buNone/>
              <a:defRPr sz="1400">
                <a:solidFill>
                  <a:srgbClr val="888888"/>
                </a:solidFill>
              </a:defRPr>
            </a:lvl7pPr>
            <a:lvl8pPr indent="-228600" lvl="7" marL="3657600" algn="l">
              <a:spcBef>
                <a:spcPts val="280"/>
              </a:spcBef>
              <a:spcAft>
                <a:spcPts val="0"/>
              </a:spcAft>
              <a:buClr>
                <a:srgbClr val="888888"/>
              </a:buClr>
              <a:buSzPts val="1400"/>
              <a:buNone/>
              <a:defRPr sz="1400">
                <a:solidFill>
                  <a:srgbClr val="888888"/>
                </a:solidFill>
              </a:defRPr>
            </a:lvl8pPr>
            <a:lvl9pPr indent="-228600" lvl="8" marL="4114800" algn="l">
              <a:spcBef>
                <a:spcPts val="280"/>
              </a:spcBef>
              <a:spcAft>
                <a:spcPts val="0"/>
              </a:spcAft>
              <a:buClr>
                <a:srgbClr val="888888"/>
              </a:buClr>
              <a:buSzPts val="1400"/>
              <a:buNone/>
              <a:defRPr sz="1400">
                <a:solidFill>
                  <a:srgbClr val="888888"/>
                </a:solidFill>
              </a:defRPr>
            </a:lvl9pPr>
          </a:lstStyle>
          <a:p/>
        </p:txBody>
      </p:sp>
      <p:sp>
        <p:nvSpPr>
          <p:cNvPr id="101" name="Google Shape;101;p6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2" name="Google Shape;102;p6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3" name="Google Shape;103;p6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04" name="Shape 104"/>
        <p:cNvGrpSpPr/>
        <p:nvPr/>
      </p:nvGrpSpPr>
      <p:grpSpPr>
        <a:xfrm>
          <a:off x="0" y="0"/>
          <a:ext cx="0" cy="0"/>
          <a:chOff x="0" y="0"/>
          <a:chExt cx="0" cy="0"/>
        </a:xfrm>
      </p:grpSpPr>
      <p:sp>
        <p:nvSpPr>
          <p:cNvPr id="105" name="Google Shape;105;p63"/>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6" name="Google Shape;106;p63"/>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107" name="Google Shape;107;p63"/>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108" name="Google Shape;108;p6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9" name="Google Shape;109;p6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0" name="Google Shape;110;p6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111" name="Shape 111"/>
        <p:cNvGrpSpPr/>
        <p:nvPr/>
      </p:nvGrpSpPr>
      <p:grpSpPr>
        <a:xfrm>
          <a:off x="0" y="0"/>
          <a:ext cx="0" cy="0"/>
          <a:chOff x="0" y="0"/>
          <a:chExt cx="0" cy="0"/>
        </a:xfrm>
      </p:grpSpPr>
      <p:sp>
        <p:nvSpPr>
          <p:cNvPr id="112" name="Google Shape;112;p6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3" name="Google Shape;113;p64"/>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114" name="Google Shape;114;p64"/>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115" name="Google Shape;115;p64"/>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116" name="Google Shape;116;p64"/>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117" name="Google Shape;117;p6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8" name="Google Shape;118;p6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9" name="Google Shape;119;p6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20" name="Shape 120"/>
        <p:cNvGrpSpPr/>
        <p:nvPr/>
      </p:nvGrpSpPr>
      <p:grpSpPr>
        <a:xfrm>
          <a:off x="0" y="0"/>
          <a:ext cx="0" cy="0"/>
          <a:chOff x="0" y="0"/>
          <a:chExt cx="0" cy="0"/>
        </a:xfrm>
      </p:grpSpPr>
      <p:sp>
        <p:nvSpPr>
          <p:cNvPr id="121" name="Google Shape;121;p65"/>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2" name="Google Shape;122;p6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3" name="Google Shape;123;p6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4" name="Google Shape;124;p6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25" name="Shape 125"/>
        <p:cNvGrpSpPr/>
        <p:nvPr/>
      </p:nvGrpSpPr>
      <p:grpSpPr>
        <a:xfrm>
          <a:off x="0" y="0"/>
          <a:ext cx="0" cy="0"/>
          <a:chOff x="0" y="0"/>
          <a:chExt cx="0" cy="0"/>
        </a:xfrm>
      </p:grpSpPr>
      <p:sp>
        <p:nvSpPr>
          <p:cNvPr id="126" name="Google Shape;126;p6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7" name="Google Shape;127;p6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8" name="Google Shape;128;p6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129" name="Shape 129"/>
        <p:cNvGrpSpPr/>
        <p:nvPr/>
      </p:nvGrpSpPr>
      <p:grpSpPr>
        <a:xfrm>
          <a:off x="0" y="0"/>
          <a:ext cx="0" cy="0"/>
          <a:chOff x="0" y="0"/>
          <a:chExt cx="0" cy="0"/>
        </a:xfrm>
      </p:grpSpPr>
      <p:sp>
        <p:nvSpPr>
          <p:cNvPr id="130" name="Google Shape;130;p67"/>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1" name="Google Shape;131;p67"/>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rmAutofit/>
          </a:bodyPr>
          <a:lstStyle>
            <a:lvl1pPr indent="-431800" lvl="0" marL="457200" algn="l">
              <a:spcBef>
                <a:spcPts val="640"/>
              </a:spcBef>
              <a:spcAft>
                <a:spcPts val="0"/>
              </a:spcAft>
              <a:buClr>
                <a:schemeClr val="dk1"/>
              </a:buClr>
              <a:buSzPts val="3200"/>
              <a:buChar char="•"/>
              <a:defRPr sz="3200"/>
            </a:lvl1pPr>
            <a:lvl2pPr indent="-406400" lvl="1" marL="914400" algn="l">
              <a:spcBef>
                <a:spcPts val="560"/>
              </a:spcBef>
              <a:spcAft>
                <a:spcPts val="0"/>
              </a:spcAft>
              <a:buClr>
                <a:schemeClr val="dk1"/>
              </a:buClr>
              <a:buSzPts val="2800"/>
              <a:buChar char="–"/>
              <a:defRPr sz="2800"/>
            </a:lvl2pPr>
            <a:lvl3pPr indent="-381000" lvl="2" marL="1371600" algn="l">
              <a:spcBef>
                <a:spcPts val="480"/>
              </a:spcBef>
              <a:spcAft>
                <a:spcPts val="0"/>
              </a:spcAft>
              <a:buClr>
                <a:schemeClr val="dk1"/>
              </a:buClr>
              <a:buSzPts val="2400"/>
              <a:buChar char="•"/>
              <a:defRPr sz="2400"/>
            </a:lvl3pPr>
            <a:lvl4pPr indent="-355600" lvl="3" marL="1828800" algn="l">
              <a:spcBef>
                <a:spcPts val="400"/>
              </a:spcBef>
              <a:spcAft>
                <a:spcPts val="0"/>
              </a:spcAft>
              <a:buClr>
                <a:schemeClr val="dk1"/>
              </a:buClr>
              <a:buSzPts val="2000"/>
              <a:buChar char="–"/>
              <a:defRPr sz="2000"/>
            </a:lvl4pPr>
            <a:lvl5pPr indent="-355600" lvl="4" marL="2286000" algn="l">
              <a:spcBef>
                <a:spcPts val="400"/>
              </a:spcBef>
              <a:spcAft>
                <a:spcPts val="0"/>
              </a:spcAft>
              <a:buClr>
                <a:schemeClr val="dk1"/>
              </a:buClr>
              <a:buSzPts val="2000"/>
              <a:buChar char="»"/>
              <a:defRPr sz="2000"/>
            </a:lvl5pPr>
            <a:lvl6pPr indent="-355600" lvl="5" marL="2743200" algn="l">
              <a:spcBef>
                <a:spcPts val="400"/>
              </a:spcBef>
              <a:spcAft>
                <a:spcPts val="0"/>
              </a:spcAft>
              <a:buClr>
                <a:schemeClr val="dk1"/>
              </a:buClr>
              <a:buSzPts val="2000"/>
              <a:buChar char="•"/>
              <a:defRPr sz="2000"/>
            </a:lvl6pPr>
            <a:lvl7pPr indent="-355600" lvl="6" marL="3200400" algn="l">
              <a:spcBef>
                <a:spcPts val="400"/>
              </a:spcBef>
              <a:spcAft>
                <a:spcPts val="0"/>
              </a:spcAft>
              <a:buClr>
                <a:schemeClr val="dk1"/>
              </a:buClr>
              <a:buSzPts val="2000"/>
              <a:buChar char="•"/>
              <a:defRPr sz="2000"/>
            </a:lvl7pPr>
            <a:lvl8pPr indent="-355600" lvl="7" marL="3657600" algn="l">
              <a:spcBef>
                <a:spcPts val="400"/>
              </a:spcBef>
              <a:spcAft>
                <a:spcPts val="0"/>
              </a:spcAft>
              <a:buClr>
                <a:schemeClr val="dk1"/>
              </a:buClr>
              <a:buSzPts val="2000"/>
              <a:buChar char="•"/>
              <a:defRPr sz="2000"/>
            </a:lvl8pPr>
            <a:lvl9pPr indent="-355600" lvl="8" marL="4114800" algn="l">
              <a:spcBef>
                <a:spcPts val="400"/>
              </a:spcBef>
              <a:spcAft>
                <a:spcPts val="0"/>
              </a:spcAft>
              <a:buClr>
                <a:schemeClr val="dk1"/>
              </a:buClr>
              <a:buSzPts val="2000"/>
              <a:buChar char="•"/>
              <a:defRPr sz="2000"/>
            </a:lvl9pPr>
          </a:lstStyle>
          <a:p/>
        </p:txBody>
      </p:sp>
      <p:sp>
        <p:nvSpPr>
          <p:cNvPr id="132" name="Google Shape;132;p67"/>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133" name="Google Shape;133;p6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4" name="Google Shape;134;p6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5" name="Google Shape;135;p6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36" name="Shape 136"/>
        <p:cNvGrpSpPr/>
        <p:nvPr/>
      </p:nvGrpSpPr>
      <p:grpSpPr>
        <a:xfrm>
          <a:off x="0" y="0"/>
          <a:ext cx="0" cy="0"/>
          <a:chOff x="0" y="0"/>
          <a:chExt cx="0" cy="0"/>
        </a:xfrm>
      </p:grpSpPr>
      <p:sp>
        <p:nvSpPr>
          <p:cNvPr id="137" name="Google Shape;137;p68"/>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8" name="Google Shape;138;p68"/>
          <p:cNvSpPr/>
          <p:nvPr>
            <p:ph idx="2" type="pic"/>
          </p:nvPr>
        </p:nvSpPr>
        <p:spPr>
          <a:xfrm>
            <a:off x="1792288" y="612775"/>
            <a:ext cx="5486400" cy="4114800"/>
          </a:xfrm>
          <a:prstGeom prst="rect">
            <a:avLst/>
          </a:prstGeom>
          <a:noFill/>
          <a:ln>
            <a:noFill/>
          </a:ln>
        </p:spPr>
      </p:sp>
      <p:sp>
        <p:nvSpPr>
          <p:cNvPr id="139" name="Google Shape;139;p68"/>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140" name="Google Shape;140;p6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1" name="Google Shape;141;p6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2" name="Google Shape;142;p6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43" name="Shape 143"/>
        <p:cNvGrpSpPr/>
        <p:nvPr/>
      </p:nvGrpSpPr>
      <p:grpSpPr>
        <a:xfrm>
          <a:off x="0" y="0"/>
          <a:ext cx="0" cy="0"/>
          <a:chOff x="0" y="0"/>
          <a:chExt cx="0" cy="0"/>
        </a:xfrm>
      </p:grpSpPr>
      <p:sp>
        <p:nvSpPr>
          <p:cNvPr id="144" name="Google Shape;144;p69"/>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5" name="Google Shape;145;p69"/>
          <p:cNvSpPr txBox="1"/>
          <p:nvPr>
            <p:ph idx="1" type="body"/>
          </p:nvPr>
        </p:nvSpPr>
        <p:spPr>
          <a:xfrm rot="5400000">
            <a:off x="2309019" y="-251618"/>
            <a:ext cx="4525963" cy="82296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146" name="Google Shape;146;p6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7" name="Google Shape;147;p6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8" name="Google Shape;148;p6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49" name="Shape 149"/>
        <p:cNvGrpSpPr/>
        <p:nvPr/>
      </p:nvGrpSpPr>
      <p:grpSpPr>
        <a:xfrm>
          <a:off x="0" y="0"/>
          <a:ext cx="0" cy="0"/>
          <a:chOff x="0" y="0"/>
          <a:chExt cx="0" cy="0"/>
        </a:xfrm>
      </p:grpSpPr>
      <p:sp>
        <p:nvSpPr>
          <p:cNvPr id="150" name="Google Shape;150;p70"/>
          <p:cNvSpPr txBox="1"/>
          <p:nvPr>
            <p:ph type="title"/>
          </p:nvPr>
        </p:nvSpPr>
        <p:spPr>
          <a:xfrm rot="5400000">
            <a:off x="4732338" y="2171701"/>
            <a:ext cx="5851525" cy="20574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51" name="Google Shape;151;p70"/>
          <p:cNvSpPr txBox="1"/>
          <p:nvPr>
            <p:ph idx="1" type="body"/>
          </p:nvPr>
        </p:nvSpPr>
        <p:spPr>
          <a:xfrm rot="5400000">
            <a:off x="541338" y="190500"/>
            <a:ext cx="5851525" cy="60198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152" name="Google Shape;152;p7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3" name="Google Shape;153;p7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4" name="Google Shape;154;p7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61" name="Shape 161"/>
        <p:cNvGrpSpPr/>
        <p:nvPr/>
      </p:nvGrpSpPr>
      <p:grpSpPr>
        <a:xfrm>
          <a:off x="0" y="0"/>
          <a:ext cx="0" cy="0"/>
          <a:chOff x="0" y="0"/>
          <a:chExt cx="0" cy="0"/>
        </a:xfrm>
      </p:grpSpPr>
      <p:sp>
        <p:nvSpPr>
          <p:cNvPr id="162" name="Google Shape;162;p28"/>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63" name="Google Shape;163;p28"/>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164" name="Google Shape;164;p2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5" name="Google Shape;165;p2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6" name="Google Shape;166;p2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67" name="Shape 167"/>
        <p:cNvGrpSpPr/>
        <p:nvPr/>
      </p:nvGrpSpPr>
      <p:grpSpPr>
        <a:xfrm>
          <a:off x="0" y="0"/>
          <a:ext cx="0" cy="0"/>
          <a:chOff x="0" y="0"/>
          <a:chExt cx="0" cy="0"/>
        </a:xfrm>
      </p:grpSpPr>
      <p:sp>
        <p:nvSpPr>
          <p:cNvPr id="168" name="Google Shape;168;p31"/>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69" name="Google Shape;169;p31"/>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p:txBody>
      </p:sp>
      <p:sp>
        <p:nvSpPr>
          <p:cNvPr id="170" name="Google Shape;170;p3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1" name="Google Shape;171;p3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2" name="Google Shape;172;p3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73" name="Shape 173"/>
        <p:cNvGrpSpPr/>
        <p:nvPr/>
      </p:nvGrpSpPr>
      <p:grpSpPr>
        <a:xfrm>
          <a:off x="0" y="0"/>
          <a:ext cx="0" cy="0"/>
          <a:chOff x="0" y="0"/>
          <a:chExt cx="0" cy="0"/>
        </a:xfrm>
      </p:grpSpPr>
      <p:sp>
        <p:nvSpPr>
          <p:cNvPr id="174" name="Google Shape;174;p32"/>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dk1"/>
              </a:buClr>
              <a:buSzPts val="4000"/>
              <a:buFont typeface="Calibri"/>
              <a:buNone/>
              <a:defRPr b="1" sz="40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5" name="Google Shape;175;p32"/>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rmAutofit/>
          </a:bodyPr>
          <a:lstStyle>
            <a:lvl1pPr indent="-228600" lvl="0" marL="457200" algn="l">
              <a:spcBef>
                <a:spcPts val="400"/>
              </a:spcBef>
              <a:spcAft>
                <a:spcPts val="0"/>
              </a:spcAft>
              <a:buClr>
                <a:srgbClr val="888888"/>
              </a:buClr>
              <a:buSzPts val="2000"/>
              <a:buNone/>
              <a:defRPr sz="2000">
                <a:solidFill>
                  <a:srgbClr val="888888"/>
                </a:solidFill>
              </a:defRPr>
            </a:lvl1pPr>
            <a:lvl2pPr indent="-228600" lvl="1" marL="914400" algn="l">
              <a:spcBef>
                <a:spcPts val="360"/>
              </a:spcBef>
              <a:spcAft>
                <a:spcPts val="0"/>
              </a:spcAft>
              <a:buClr>
                <a:srgbClr val="888888"/>
              </a:buClr>
              <a:buSzPts val="1800"/>
              <a:buNone/>
              <a:defRPr sz="1800">
                <a:solidFill>
                  <a:srgbClr val="888888"/>
                </a:solidFill>
              </a:defRPr>
            </a:lvl2pPr>
            <a:lvl3pPr indent="-228600" lvl="2" marL="1371600" algn="l">
              <a:spcBef>
                <a:spcPts val="320"/>
              </a:spcBef>
              <a:spcAft>
                <a:spcPts val="0"/>
              </a:spcAft>
              <a:buClr>
                <a:srgbClr val="888888"/>
              </a:buClr>
              <a:buSzPts val="1600"/>
              <a:buNone/>
              <a:defRPr sz="1600">
                <a:solidFill>
                  <a:srgbClr val="888888"/>
                </a:solidFill>
              </a:defRPr>
            </a:lvl3pPr>
            <a:lvl4pPr indent="-228600" lvl="3" marL="1828800" algn="l">
              <a:spcBef>
                <a:spcPts val="280"/>
              </a:spcBef>
              <a:spcAft>
                <a:spcPts val="0"/>
              </a:spcAft>
              <a:buClr>
                <a:srgbClr val="888888"/>
              </a:buClr>
              <a:buSzPts val="1400"/>
              <a:buNone/>
              <a:defRPr sz="1400">
                <a:solidFill>
                  <a:srgbClr val="888888"/>
                </a:solidFill>
              </a:defRPr>
            </a:lvl4pPr>
            <a:lvl5pPr indent="-228600" lvl="4" marL="2286000" algn="l">
              <a:spcBef>
                <a:spcPts val="280"/>
              </a:spcBef>
              <a:spcAft>
                <a:spcPts val="0"/>
              </a:spcAft>
              <a:buClr>
                <a:srgbClr val="888888"/>
              </a:buClr>
              <a:buSzPts val="1400"/>
              <a:buNone/>
              <a:defRPr sz="1400">
                <a:solidFill>
                  <a:srgbClr val="888888"/>
                </a:solidFill>
              </a:defRPr>
            </a:lvl5pPr>
            <a:lvl6pPr indent="-228600" lvl="5" marL="2743200" algn="l">
              <a:spcBef>
                <a:spcPts val="280"/>
              </a:spcBef>
              <a:spcAft>
                <a:spcPts val="0"/>
              </a:spcAft>
              <a:buClr>
                <a:srgbClr val="888888"/>
              </a:buClr>
              <a:buSzPts val="1400"/>
              <a:buNone/>
              <a:defRPr sz="1400">
                <a:solidFill>
                  <a:srgbClr val="888888"/>
                </a:solidFill>
              </a:defRPr>
            </a:lvl6pPr>
            <a:lvl7pPr indent="-228600" lvl="6" marL="3200400" algn="l">
              <a:spcBef>
                <a:spcPts val="280"/>
              </a:spcBef>
              <a:spcAft>
                <a:spcPts val="0"/>
              </a:spcAft>
              <a:buClr>
                <a:srgbClr val="888888"/>
              </a:buClr>
              <a:buSzPts val="1400"/>
              <a:buNone/>
              <a:defRPr sz="1400">
                <a:solidFill>
                  <a:srgbClr val="888888"/>
                </a:solidFill>
              </a:defRPr>
            </a:lvl7pPr>
            <a:lvl8pPr indent="-228600" lvl="7" marL="3657600" algn="l">
              <a:spcBef>
                <a:spcPts val="280"/>
              </a:spcBef>
              <a:spcAft>
                <a:spcPts val="0"/>
              </a:spcAft>
              <a:buClr>
                <a:srgbClr val="888888"/>
              </a:buClr>
              <a:buSzPts val="1400"/>
              <a:buNone/>
              <a:defRPr sz="1400">
                <a:solidFill>
                  <a:srgbClr val="888888"/>
                </a:solidFill>
              </a:defRPr>
            </a:lvl8pPr>
            <a:lvl9pPr indent="-228600" lvl="8" marL="4114800" algn="l">
              <a:spcBef>
                <a:spcPts val="280"/>
              </a:spcBef>
              <a:spcAft>
                <a:spcPts val="0"/>
              </a:spcAft>
              <a:buClr>
                <a:srgbClr val="888888"/>
              </a:buClr>
              <a:buSzPts val="1400"/>
              <a:buNone/>
              <a:defRPr sz="1400">
                <a:solidFill>
                  <a:srgbClr val="888888"/>
                </a:solidFill>
              </a:defRPr>
            </a:lvl9pPr>
          </a:lstStyle>
          <a:p/>
        </p:txBody>
      </p:sp>
      <p:sp>
        <p:nvSpPr>
          <p:cNvPr id="176" name="Google Shape;176;p3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7" name="Google Shape;177;p3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8" name="Google Shape;178;p3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79" name="Shape 179"/>
        <p:cNvGrpSpPr/>
        <p:nvPr/>
      </p:nvGrpSpPr>
      <p:grpSpPr>
        <a:xfrm>
          <a:off x="0" y="0"/>
          <a:ext cx="0" cy="0"/>
          <a:chOff x="0" y="0"/>
          <a:chExt cx="0" cy="0"/>
        </a:xfrm>
      </p:grpSpPr>
      <p:sp>
        <p:nvSpPr>
          <p:cNvPr id="180" name="Google Shape;180;p33"/>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81" name="Google Shape;181;p33"/>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182" name="Google Shape;182;p33"/>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183" name="Google Shape;183;p3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4" name="Google Shape;184;p3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5" name="Google Shape;185;p3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186" name="Shape 186"/>
        <p:cNvGrpSpPr/>
        <p:nvPr/>
      </p:nvGrpSpPr>
      <p:grpSpPr>
        <a:xfrm>
          <a:off x="0" y="0"/>
          <a:ext cx="0" cy="0"/>
          <a:chOff x="0" y="0"/>
          <a:chExt cx="0" cy="0"/>
        </a:xfrm>
      </p:grpSpPr>
      <p:sp>
        <p:nvSpPr>
          <p:cNvPr id="187" name="Google Shape;187;p3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88" name="Google Shape;188;p34"/>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189" name="Google Shape;189;p34"/>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190" name="Google Shape;190;p34"/>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191" name="Google Shape;191;p34"/>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192" name="Google Shape;192;p3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3" name="Google Shape;193;p3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4" name="Google Shape;194;p3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95" name="Shape 195"/>
        <p:cNvGrpSpPr/>
        <p:nvPr/>
      </p:nvGrpSpPr>
      <p:grpSpPr>
        <a:xfrm>
          <a:off x="0" y="0"/>
          <a:ext cx="0" cy="0"/>
          <a:chOff x="0" y="0"/>
          <a:chExt cx="0" cy="0"/>
        </a:xfrm>
      </p:grpSpPr>
      <p:sp>
        <p:nvSpPr>
          <p:cNvPr id="196" name="Google Shape;196;p35"/>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7" name="Google Shape;197;p3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8" name="Google Shape;198;p3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9" name="Google Shape;199;p3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00" name="Shape 200"/>
        <p:cNvGrpSpPr/>
        <p:nvPr/>
      </p:nvGrpSpPr>
      <p:grpSpPr>
        <a:xfrm>
          <a:off x="0" y="0"/>
          <a:ext cx="0" cy="0"/>
          <a:chOff x="0" y="0"/>
          <a:chExt cx="0" cy="0"/>
        </a:xfrm>
      </p:grpSpPr>
      <p:sp>
        <p:nvSpPr>
          <p:cNvPr id="201" name="Google Shape;201;p3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2" name="Google Shape;202;p3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3" name="Google Shape;203;p3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204" name="Shape 204"/>
        <p:cNvGrpSpPr/>
        <p:nvPr/>
      </p:nvGrpSpPr>
      <p:grpSpPr>
        <a:xfrm>
          <a:off x="0" y="0"/>
          <a:ext cx="0" cy="0"/>
          <a:chOff x="0" y="0"/>
          <a:chExt cx="0" cy="0"/>
        </a:xfrm>
      </p:grpSpPr>
      <p:sp>
        <p:nvSpPr>
          <p:cNvPr id="205" name="Google Shape;205;p37"/>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06" name="Google Shape;206;p37"/>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rmAutofit/>
          </a:bodyPr>
          <a:lstStyle>
            <a:lvl1pPr indent="-431800" lvl="0" marL="457200" algn="l">
              <a:spcBef>
                <a:spcPts val="640"/>
              </a:spcBef>
              <a:spcAft>
                <a:spcPts val="0"/>
              </a:spcAft>
              <a:buClr>
                <a:schemeClr val="dk1"/>
              </a:buClr>
              <a:buSzPts val="3200"/>
              <a:buChar char="•"/>
              <a:defRPr sz="3200"/>
            </a:lvl1pPr>
            <a:lvl2pPr indent="-406400" lvl="1" marL="914400" algn="l">
              <a:spcBef>
                <a:spcPts val="560"/>
              </a:spcBef>
              <a:spcAft>
                <a:spcPts val="0"/>
              </a:spcAft>
              <a:buClr>
                <a:schemeClr val="dk1"/>
              </a:buClr>
              <a:buSzPts val="2800"/>
              <a:buChar char="–"/>
              <a:defRPr sz="2800"/>
            </a:lvl2pPr>
            <a:lvl3pPr indent="-381000" lvl="2" marL="1371600" algn="l">
              <a:spcBef>
                <a:spcPts val="480"/>
              </a:spcBef>
              <a:spcAft>
                <a:spcPts val="0"/>
              </a:spcAft>
              <a:buClr>
                <a:schemeClr val="dk1"/>
              </a:buClr>
              <a:buSzPts val="2400"/>
              <a:buChar char="•"/>
              <a:defRPr sz="2400"/>
            </a:lvl3pPr>
            <a:lvl4pPr indent="-355600" lvl="3" marL="1828800" algn="l">
              <a:spcBef>
                <a:spcPts val="400"/>
              </a:spcBef>
              <a:spcAft>
                <a:spcPts val="0"/>
              </a:spcAft>
              <a:buClr>
                <a:schemeClr val="dk1"/>
              </a:buClr>
              <a:buSzPts val="2000"/>
              <a:buChar char="–"/>
              <a:defRPr sz="2000"/>
            </a:lvl4pPr>
            <a:lvl5pPr indent="-355600" lvl="4" marL="2286000" algn="l">
              <a:spcBef>
                <a:spcPts val="400"/>
              </a:spcBef>
              <a:spcAft>
                <a:spcPts val="0"/>
              </a:spcAft>
              <a:buClr>
                <a:schemeClr val="dk1"/>
              </a:buClr>
              <a:buSzPts val="2000"/>
              <a:buChar char="»"/>
              <a:defRPr sz="2000"/>
            </a:lvl5pPr>
            <a:lvl6pPr indent="-355600" lvl="5" marL="2743200" algn="l">
              <a:spcBef>
                <a:spcPts val="400"/>
              </a:spcBef>
              <a:spcAft>
                <a:spcPts val="0"/>
              </a:spcAft>
              <a:buClr>
                <a:schemeClr val="dk1"/>
              </a:buClr>
              <a:buSzPts val="2000"/>
              <a:buChar char="•"/>
              <a:defRPr sz="2000"/>
            </a:lvl6pPr>
            <a:lvl7pPr indent="-355600" lvl="6" marL="3200400" algn="l">
              <a:spcBef>
                <a:spcPts val="400"/>
              </a:spcBef>
              <a:spcAft>
                <a:spcPts val="0"/>
              </a:spcAft>
              <a:buClr>
                <a:schemeClr val="dk1"/>
              </a:buClr>
              <a:buSzPts val="2000"/>
              <a:buChar char="•"/>
              <a:defRPr sz="2000"/>
            </a:lvl7pPr>
            <a:lvl8pPr indent="-355600" lvl="7" marL="3657600" algn="l">
              <a:spcBef>
                <a:spcPts val="400"/>
              </a:spcBef>
              <a:spcAft>
                <a:spcPts val="0"/>
              </a:spcAft>
              <a:buClr>
                <a:schemeClr val="dk1"/>
              </a:buClr>
              <a:buSzPts val="2000"/>
              <a:buChar char="•"/>
              <a:defRPr sz="2000"/>
            </a:lvl8pPr>
            <a:lvl9pPr indent="-355600" lvl="8" marL="4114800" algn="l">
              <a:spcBef>
                <a:spcPts val="400"/>
              </a:spcBef>
              <a:spcAft>
                <a:spcPts val="0"/>
              </a:spcAft>
              <a:buClr>
                <a:schemeClr val="dk1"/>
              </a:buClr>
              <a:buSzPts val="2000"/>
              <a:buChar char="•"/>
              <a:defRPr sz="2000"/>
            </a:lvl9pPr>
          </a:lstStyle>
          <a:p/>
        </p:txBody>
      </p:sp>
      <p:sp>
        <p:nvSpPr>
          <p:cNvPr id="207" name="Google Shape;207;p37"/>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208" name="Google Shape;208;p3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9" name="Google Shape;209;p3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0" name="Google Shape;210;p3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211" name="Shape 211"/>
        <p:cNvGrpSpPr/>
        <p:nvPr/>
      </p:nvGrpSpPr>
      <p:grpSpPr>
        <a:xfrm>
          <a:off x="0" y="0"/>
          <a:ext cx="0" cy="0"/>
          <a:chOff x="0" y="0"/>
          <a:chExt cx="0" cy="0"/>
        </a:xfrm>
      </p:grpSpPr>
      <p:sp>
        <p:nvSpPr>
          <p:cNvPr id="212" name="Google Shape;212;p38"/>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13" name="Google Shape;213;p38"/>
          <p:cNvSpPr/>
          <p:nvPr>
            <p:ph idx="2" type="pic"/>
          </p:nvPr>
        </p:nvSpPr>
        <p:spPr>
          <a:xfrm>
            <a:off x="1792288" y="612775"/>
            <a:ext cx="5486400" cy="4114800"/>
          </a:xfrm>
          <a:prstGeom prst="rect">
            <a:avLst/>
          </a:prstGeom>
          <a:noFill/>
          <a:ln>
            <a:noFill/>
          </a:ln>
        </p:spPr>
      </p:sp>
      <p:sp>
        <p:nvSpPr>
          <p:cNvPr id="214" name="Google Shape;214;p38"/>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215" name="Google Shape;215;p3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6" name="Google Shape;216;p3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7" name="Google Shape;217;p3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218" name="Shape 218"/>
        <p:cNvGrpSpPr/>
        <p:nvPr/>
      </p:nvGrpSpPr>
      <p:grpSpPr>
        <a:xfrm>
          <a:off x="0" y="0"/>
          <a:ext cx="0" cy="0"/>
          <a:chOff x="0" y="0"/>
          <a:chExt cx="0" cy="0"/>
        </a:xfrm>
      </p:grpSpPr>
      <p:sp>
        <p:nvSpPr>
          <p:cNvPr id="219" name="Google Shape;219;p39"/>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20" name="Google Shape;220;p39"/>
          <p:cNvSpPr txBox="1"/>
          <p:nvPr>
            <p:ph idx="1" type="body"/>
          </p:nvPr>
        </p:nvSpPr>
        <p:spPr>
          <a:xfrm rot="5400000">
            <a:off x="2309019" y="-251618"/>
            <a:ext cx="4525963" cy="82296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21" name="Google Shape;221;p3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2" name="Google Shape;222;p3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3" name="Google Shape;223;p3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224" name="Shape 224"/>
        <p:cNvGrpSpPr/>
        <p:nvPr/>
      </p:nvGrpSpPr>
      <p:grpSpPr>
        <a:xfrm>
          <a:off x="0" y="0"/>
          <a:ext cx="0" cy="0"/>
          <a:chOff x="0" y="0"/>
          <a:chExt cx="0" cy="0"/>
        </a:xfrm>
      </p:grpSpPr>
      <p:sp>
        <p:nvSpPr>
          <p:cNvPr id="225" name="Google Shape;225;p40"/>
          <p:cNvSpPr txBox="1"/>
          <p:nvPr>
            <p:ph type="title"/>
          </p:nvPr>
        </p:nvSpPr>
        <p:spPr>
          <a:xfrm rot="5400000">
            <a:off x="4732338" y="2171701"/>
            <a:ext cx="5851525" cy="20574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26" name="Google Shape;226;p40"/>
          <p:cNvSpPr txBox="1"/>
          <p:nvPr>
            <p:ph idx="1" type="body"/>
          </p:nvPr>
        </p:nvSpPr>
        <p:spPr>
          <a:xfrm rot="5400000">
            <a:off x="541338" y="190500"/>
            <a:ext cx="5851525" cy="60198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27" name="Google Shape;227;p4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8" name="Google Shape;228;p4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9" name="Google Shape;229;p4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36" name="Shape 236"/>
        <p:cNvGrpSpPr/>
        <p:nvPr/>
      </p:nvGrpSpPr>
      <p:grpSpPr>
        <a:xfrm>
          <a:off x="0" y="0"/>
          <a:ext cx="0" cy="0"/>
          <a:chOff x="0" y="0"/>
          <a:chExt cx="0" cy="0"/>
        </a:xfrm>
      </p:grpSpPr>
      <p:sp>
        <p:nvSpPr>
          <p:cNvPr id="237" name="Google Shape;237;p3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8" name="Google Shape;238;p3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9" name="Google Shape;239;p3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40" name="Shape 240"/>
        <p:cNvGrpSpPr/>
        <p:nvPr/>
      </p:nvGrpSpPr>
      <p:grpSpPr>
        <a:xfrm>
          <a:off x="0" y="0"/>
          <a:ext cx="0" cy="0"/>
          <a:chOff x="0" y="0"/>
          <a:chExt cx="0" cy="0"/>
        </a:xfrm>
      </p:grpSpPr>
      <p:sp>
        <p:nvSpPr>
          <p:cNvPr id="241" name="Google Shape;241;p41"/>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42" name="Google Shape;242;p41"/>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p:txBody>
      </p:sp>
      <p:sp>
        <p:nvSpPr>
          <p:cNvPr id="243" name="Google Shape;243;p4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4" name="Google Shape;244;p4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5" name="Google Shape;245;p4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46" name="Shape 246"/>
        <p:cNvGrpSpPr/>
        <p:nvPr/>
      </p:nvGrpSpPr>
      <p:grpSpPr>
        <a:xfrm>
          <a:off x="0" y="0"/>
          <a:ext cx="0" cy="0"/>
          <a:chOff x="0" y="0"/>
          <a:chExt cx="0" cy="0"/>
        </a:xfrm>
      </p:grpSpPr>
      <p:sp>
        <p:nvSpPr>
          <p:cNvPr id="247" name="Google Shape;247;p42"/>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48" name="Google Shape;248;p42"/>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49" name="Google Shape;249;p4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0" name="Google Shape;250;p4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1" name="Google Shape;251;p4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52" name="Shape 252"/>
        <p:cNvGrpSpPr/>
        <p:nvPr/>
      </p:nvGrpSpPr>
      <p:grpSpPr>
        <a:xfrm>
          <a:off x="0" y="0"/>
          <a:ext cx="0" cy="0"/>
          <a:chOff x="0" y="0"/>
          <a:chExt cx="0" cy="0"/>
        </a:xfrm>
      </p:grpSpPr>
      <p:sp>
        <p:nvSpPr>
          <p:cNvPr id="253" name="Google Shape;253;p43"/>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dk1"/>
              </a:buClr>
              <a:buSzPts val="4000"/>
              <a:buFont typeface="Calibri"/>
              <a:buNone/>
              <a:defRPr b="1" sz="40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4" name="Google Shape;254;p43"/>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rmAutofit/>
          </a:bodyPr>
          <a:lstStyle>
            <a:lvl1pPr indent="-228600" lvl="0" marL="457200" algn="l">
              <a:spcBef>
                <a:spcPts val="400"/>
              </a:spcBef>
              <a:spcAft>
                <a:spcPts val="0"/>
              </a:spcAft>
              <a:buClr>
                <a:srgbClr val="888888"/>
              </a:buClr>
              <a:buSzPts val="2000"/>
              <a:buNone/>
              <a:defRPr sz="2000">
                <a:solidFill>
                  <a:srgbClr val="888888"/>
                </a:solidFill>
              </a:defRPr>
            </a:lvl1pPr>
            <a:lvl2pPr indent="-228600" lvl="1" marL="914400" algn="l">
              <a:spcBef>
                <a:spcPts val="360"/>
              </a:spcBef>
              <a:spcAft>
                <a:spcPts val="0"/>
              </a:spcAft>
              <a:buClr>
                <a:srgbClr val="888888"/>
              </a:buClr>
              <a:buSzPts val="1800"/>
              <a:buNone/>
              <a:defRPr sz="1800">
                <a:solidFill>
                  <a:srgbClr val="888888"/>
                </a:solidFill>
              </a:defRPr>
            </a:lvl2pPr>
            <a:lvl3pPr indent="-228600" lvl="2" marL="1371600" algn="l">
              <a:spcBef>
                <a:spcPts val="320"/>
              </a:spcBef>
              <a:spcAft>
                <a:spcPts val="0"/>
              </a:spcAft>
              <a:buClr>
                <a:srgbClr val="888888"/>
              </a:buClr>
              <a:buSzPts val="1600"/>
              <a:buNone/>
              <a:defRPr sz="1600">
                <a:solidFill>
                  <a:srgbClr val="888888"/>
                </a:solidFill>
              </a:defRPr>
            </a:lvl3pPr>
            <a:lvl4pPr indent="-228600" lvl="3" marL="1828800" algn="l">
              <a:spcBef>
                <a:spcPts val="280"/>
              </a:spcBef>
              <a:spcAft>
                <a:spcPts val="0"/>
              </a:spcAft>
              <a:buClr>
                <a:srgbClr val="888888"/>
              </a:buClr>
              <a:buSzPts val="1400"/>
              <a:buNone/>
              <a:defRPr sz="1400">
                <a:solidFill>
                  <a:srgbClr val="888888"/>
                </a:solidFill>
              </a:defRPr>
            </a:lvl4pPr>
            <a:lvl5pPr indent="-228600" lvl="4" marL="2286000" algn="l">
              <a:spcBef>
                <a:spcPts val="280"/>
              </a:spcBef>
              <a:spcAft>
                <a:spcPts val="0"/>
              </a:spcAft>
              <a:buClr>
                <a:srgbClr val="888888"/>
              </a:buClr>
              <a:buSzPts val="1400"/>
              <a:buNone/>
              <a:defRPr sz="1400">
                <a:solidFill>
                  <a:srgbClr val="888888"/>
                </a:solidFill>
              </a:defRPr>
            </a:lvl5pPr>
            <a:lvl6pPr indent="-228600" lvl="5" marL="2743200" algn="l">
              <a:spcBef>
                <a:spcPts val="280"/>
              </a:spcBef>
              <a:spcAft>
                <a:spcPts val="0"/>
              </a:spcAft>
              <a:buClr>
                <a:srgbClr val="888888"/>
              </a:buClr>
              <a:buSzPts val="1400"/>
              <a:buNone/>
              <a:defRPr sz="1400">
                <a:solidFill>
                  <a:srgbClr val="888888"/>
                </a:solidFill>
              </a:defRPr>
            </a:lvl6pPr>
            <a:lvl7pPr indent="-228600" lvl="6" marL="3200400" algn="l">
              <a:spcBef>
                <a:spcPts val="280"/>
              </a:spcBef>
              <a:spcAft>
                <a:spcPts val="0"/>
              </a:spcAft>
              <a:buClr>
                <a:srgbClr val="888888"/>
              </a:buClr>
              <a:buSzPts val="1400"/>
              <a:buNone/>
              <a:defRPr sz="1400">
                <a:solidFill>
                  <a:srgbClr val="888888"/>
                </a:solidFill>
              </a:defRPr>
            </a:lvl7pPr>
            <a:lvl8pPr indent="-228600" lvl="7" marL="3657600" algn="l">
              <a:spcBef>
                <a:spcPts val="280"/>
              </a:spcBef>
              <a:spcAft>
                <a:spcPts val="0"/>
              </a:spcAft>
              <a:buClr>
                <a:srgbClr val="888888"/>
              </a:buClr>
              <a:buSzPts val="1400"/>
              <a:buNone/>
              <a:defRPr sz="1400">
                <a:solidFill>
                  <a:srgbClr val="888888"/>
                </a:solidFill>
              </a:defRPr>
            </a:lvl8pPr>
            <a:lvl9pPr indent="-228600" lvl="8" marL="4114800" algn="l">
              <a:spcBef>
                <a:spcPts val="280"/>
              </a:spcBef>
              <a:spcAft>
                <a:spcPts val="0"/>
              </a:spcAft>
              <a:buClr>
                <a:srgbClr val="888888"/>
              </a:buClr>
              <a:buSzPts val="1400"/>
              <a:buNone/>
              <a:defRPr sz="1400">
                <a:solidFill>
                  <a:srgbClr val="888888"/>
                </a:solidFill>
              </a:defRPr>
            </a:lvl9pPr>
          </a:lstStyle>
          <a:p/>
        </p:txBody>
      </p:sp>
      <p:sp>
        <p:nvSpPr>
          <p:cNvPr id="255" name="Google Shape;255;p4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6" name="Google Shape;256;p4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7" name="Google Shape;257;p4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58" name="Shape 258"/>
        <p:cNvGrpSpPr/>
        <p:nvPr/>
      </p:nvGrpSpPr>
      <p:grpSpPr>
        <a:xfrm>
          <a:off x="0" y="0"/>
          <a:ext cx="0" cy="0"/>
          <a:chOff x="0" y="0"/>
          <a:chExt cx="0" cy="0"/>
        </a:xfrm>
      </p:grpSpPr>
      <p:sp>
        <p:nvSpPr>
          <p:cNvPr id="259" name="Google Shape;259;p4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60" name="Google Shape;260;p44"/>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261" name="Google Shape;261;p44"/>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262" name="Google Shape;262;p4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3" name="Google Shape;263;p4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4" name="Google Shape;264;p4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265" name="Shape 265"/>
        <p:cNvGrpSpPr/>
        <p:nvPr/>
      </p:nvGrpSpPr>
      <p:grpSpPr>
        <a:xfrm>
          <a:off x="0" y="0"/>
          <a:ext cx="0" cy="0"/>
          <a:chOff x="0" y="0"/>
          <a:chExt cx="0" cy="0"/>
        </a:xfrm>
      </p:grpSpPr>
      <p:sp>
        <p:nvSpPr>
          <p:cNvPr id="266" name="Google Shape;266;p45"/>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67" name="Google Shape;267;p45"/>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268" name="Google Shape;268;p45"/>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269" name="Google Shape;269;p45"/>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270" name="Google Shape;270;p45"/>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271" name="Google Shape;271;p4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2" name="Google Shape;272;p4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3" name="Google Shape;273;p4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74" name="Shape 274"/>
        <p:cNvGrpSpPr/>
        <p:nvPr/>
      </p:nvGrpSpPr>
      <p:grpSpPr>
        <a:xfrm>
          <a:off x="0" y="0"/>
          <a:ext cx="0" cy="0"/>
          <a:chOff x="0" y="0"/>
          <a:chExt cx="0" cy="0"/>
        </a:xfrm>
      </p:grpSpPr>
      <p:sp>
        <p:nvSpPr>
          <p:cNvPr id="275" name="Google Shape;275;p4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6" name="Google Shape;276;p4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7" name="Google Shape;277;p4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8" name="Google Shape;278;p4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279" name="Shape 279"/>
        <p:cNvGrpSpPr/>
        <p:nvPr/>
      </p:nvGrpSpPr>
      <p:grpSpPr>
        <a:xfrm>
          <a:off x="0" y="0"/>
          <a:ext cx="0" cy="0"/>
          <a:chOff x="0" y="0"/>
          <a:chExt cx="0" cy="0"/>
        </a:xfrm>
      </p:grpSpPr>
      <p:sp>
        <p:nvSpPr>
          <p:cNvPr id="280" name="Google Shape;280;p47"/>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81" name="Google Shape;281;p47"/>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rmAutofit/>
          </a:bodyPr>
          <a:lstStyle>
            <a:lvl1pPr indent="-431800" lvl="0" marL="457200" algn="l">
              <a:spcBef>
                <a:spcPts val="640"/>
              </a:spcBef>
              <a:spcAft>
                <a:spcPts val="0"/>
              </a:spcAft>
              <a:buClr>
                <a:schemeClr val="dk1"/>
              </a:buClr>
              <a:buSzPts val="3200"/>
              <a:buChar char="•"/>
              <a:defRPr sz="3200"/>
            </a:lvl1pPr>
            <a:lvl2pPr indent="-406400" lvl="1" marL="914400" algn="l">
              <a:spcBef>
                <a:spcPts val="560"/>
              </a:spcBef>
              <a:spcAft>
                <a:spcPts val="0"/>
              </a:spcAft>
              <a:buClr>
                <a:schemeClr val="dk1"/>
              </a:buClr>
              <a:buSzPts val="2800"/>
              <a:buChar char="–"/>
              <a:defRPr sz="2800"/>
            </a:lvl2pPr>
            <a:lvl3pPr indent="-381000" lvl="2" marL="1371600" algn="l">
              <a:spcBef>
                <a:spcPts val="480"/>
              </a:spcBef>
              <a:spcAft>
                <a:spcPts val="0"/>
              </a:spcAft>
              <a:buClr>
                <a:schemeClr val="dk1"/>
              </a:buClr>
              <a:buSzPts val="2400"/>
              <a:buChar char="•"/>
              <a:defRPr sz="2400"/>
            </a:lvl3pPr>
            <a:lvl4pPr indent="-355600" lvl="3" marL="1828800" algn="l">
              <a:spcBef>
                <a:spcPts val="400"/>
              </a:spcBef>
              <a:spcAft>
                <a:spcPts val="0"/>
              </a:spcAft>
              <a:buClr>
                <a:schemeClr val="dk1"/>
              </a:buClr>
              <a:buSzPts val="2000"/>
              <a:buChar char="–"/>
              <a:defRPr sz="2000"/>
            </a:lvl4pPr>
            <a:lvl5pPr indent="-355600" lvl="4" marL="2286000" algn="l">
              <a:spcBef>
                <a:spcPts val="400"/>
              </a:spcBef>
              <a:spcAft>
                <a:spcPts val="0"/>
              </a:spcAft>
              <a:buClr>
                <a:schemeClr val="dk1"/>
              </a:buClr>
              <a:buSzPts val="2000"/>
              <a:buChar char="»"/>
              <a:defRPr sz="2000"/>
            </a:lvl5pPr>
            <a:lvl6pPr indent="-355600" lvl="5" marL="2743200" algn="l">
              <a:spcBef>
                <a:spcPts val="400"/>
              </a:spcBef>
              <a:spcAft>
                <a:spcPts val="0"/>
              </a:spcAft>
              <a:buClr>
                <a:schemeClr val="dk1"/>
              </a:buClr>
              <a:buSzPts val="2000"/>
              <a:buChar char="•"/>
              <a:defRPr sz="2000"/>
            </a:lvl6pPr>
            <a:lvl7pPr indent="-355600" lvl="6" marL="3200400" algn="l">
              <a:spcBef>
                <a:spcPts val="400"/>
              </a:spcBef>
              <a:spcAft>
                <a:spcPts val="0"/>
              </a:spcAft>
              <a:buClr>
                <a:schemeClr val="dk1"/>
              </a:buClr>
              <a:buSzPts val="2000"/>
              <a:buChar char="•"/>
              <a:defRPr sz="2000"/>
            </a:lvl7pPr>
            <a:lvl8pPr indent="-355600" lvl="7" marL="3657600" algn="l">
              <a:spcBef>
                <a:spcPts val="400"/>
              </a:spcBef>
              <a:spcAft>
                <a:spcPts val="0"/>
              </a:spcAft>
              <a:buClr>
                <a:schemeClr val="dk1"/>
              </a:buClr>
              <a:buSzPts val="2000"/>
              <a:buChar char="•"/>
              <a:defRPr sz="2000"/>
            </a:lvl8pPr>
            <a:lvl9pPr indent="-355600" lvl="8" marL="4114800" algn="l">
              <a:spcBef>
                <a:spcPts val="400"/>
              </a:spcBef>
              <a:spcAft>
                <a:spcPts val="0"/>
              </a:spcAft>
              <a:buClr>
                <a:schemeClr val="dk1"/>
              </a:buClr>
              <a:buSzPts val="2000"/>
              <a:buChar char="•"/>
              <a:defRPr sz="2000"/>
            </a:lvl9pPr>
          </a:lstStyle>
          <a:p/>
        </p:txBody>
      </p:sp>
      <p:sp>
        <p:nvSpPr>
          <p:cNvPr id="282" name="Google Shape;282;p47"/>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283" name="Google Shape;283;p4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4" name="Google Shape;284;p4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5" name="Google Shape;285;p4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286" name="Shape 286"/>
        <p:cNvGrpSpPr/>
        <p:nvPr/>
      </p:nvGrpSpPr>
      <p:grpSpPr>
        <a:xfrm>
          <a:off x="0" y="0"/>
          <a:ext cx="0" cy="0"/>
          <a:chOff x="0" y="0"/>
          <a:chExt cx="0" cy="0"/>
        </a:xfrm>
      </p:grpSpPr>
      <p:sp>
        <p:nvSpPr>
          <p:cNvPr id="287" name="Google Shape;287;p48"/>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88" name="Google Shape;288;p48"/>
          <p:cNvSpPr/>
          <p:nvPr>
            <p:ph idx="2" type="pic"/>
          </p:nvPr>
        </p:nvSpPr>
        <p:spPr>
          <a:xfrm>
            <a:off x="1792288" y="612775"/>
            <a:ext cx="5486400" cy="4114800"/>
          </a:xfrm>
          <a:prstGeom prst="rect">
            <a:avLst/>
          </a:prstGeom>
          <a:noFill/>
          <a:ln>
            <a:noFill/>
          </a:ln>
        </p:spPr>
      </p:sp>
      <p:sp>
        <p:nvSpPr>
          <p:cNvPr id="289" name="Google Shape;289;p48"/>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290" name="Google Shape;290;p4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1" name="Google Shape;291;p4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2" name="Google Shape;292;p4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293" name="Shape 293"/>
        <p:cNvGrpSpPr/>
        <p:nvPr/>
      </p:nvGrpSpPr>
      <p:grpSpPr>
        <a:xfrm>
          <a:off x="0" y="0"/>
          <a:ext cx="0" cy="0"/>
          <a:chOff x="0" y="0"/>
          <a:chExt cx="0" cy="0"/>
        </a:xfrm>
      </p:grpSpPr>
      <p:sp>
        <p:nvSpPr>
          <p:cNvPr id="294" name="Google Shape;294;p49"/>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5" name="Google Shape;295;p49"/>
          <p:cNvSpPr txBox="1"/>
          <p:nvPr>
            <p:ph idx="1" type="body"/>
          </p:nvPr>
        </p:nvSpPr>
        <p:spPr>
          <a:xfrm rot="5400000">
            <a:off x="2309019" y="-251618"/>
            <a:ext cx="4525963" cy="82296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96" name="Google Shape;296;p4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7" name="Google Shape;297;p4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8" name="Google Shape;298;p4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299" name="Shape 299"/>
        <p:cNvGrpSpPr/>
        <p:nvPr/>
      </p:nvGrpSpPr>
      <p:grpSpPr>
        <a:xfrm>
          <a:off x="0" y="0"/>
          <a:ext cx="0" cy="0"/>
          <a:chOff x="0" y="0"/>
          <a:chExt cx="0" cy="0"/>
        </a:xfrm>
      </p:grpSpPr>
      <p:sp>
        <p:nvSpPr>
          <p:cNvPr id="300" name="Google Shape;300;p50"/>
          <p:cNvSpPr txBox="1"/>
          <p:nvPr>
            <p:ph type="title"/>
          </p:nvPr>
        </p:nvSpPr>
        <p:spPr>
          <a:xfrm rot="5400000">
            <a:off x="4732338" y="2171701"/>
            <a:ext cx="5851525" cy="20574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01" name="Google Shape;301;p50"/>
          <p:cNvSpPr txBox="1"/>
          <p:nvPr>
            <p:ph idx="1" type="body"/>
          </p:nvPr>
        </p:nvSpPr>
        <p:spPr>
          <a:xfrm rot="5400000">
            <a:off x="541338" y="190500"/>
            <a:ext cx="5851525" cy="60198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302" name="Google Shape;302;p5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3" name="Google Shape;303;p5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4" name="Google Shape;304;p5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3.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2" Type="http://schemas.openxmlformats.org/officeDocument/2006/relationships/theme" Target="../theme/theme5.xml"/><Relationship Id="rId9" Type="http://schemas.openxmlformats.org/officeDocument/2006/relationships/slideLayout" Target="../slideLayouts/slideLayout20.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s>
</file>

<file path=ppt/slideMasters/_rels/slideMaster3.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slideLayout" Target="../slideLayouts/slideLayout24.xml"/><Relationship Id="rId3" Type="http://schemas.openxmlformats.org/officeDocument/2006/relationships/slideLayout" Target="../slideLayouts/slideLayout25.xml"/><Relationship Id="rId4" Type="http://schemas.openxmlformats.org/officeDocument/2006/relationships/slideLayout" Target="../slideLayouts/slideLayout26.xml"/><Relationship Id="rId11" Type="http://schemas.openxmlformats.org/officeDocument/2006/relationships/slideLayout" Target="../slideLayouts/slideLayout33.xml"/><Relationship Id="rId10" Type="http://schemas.openxmlformats.org/officeDocument/2006/relationships/slideLayout" Target="../slideLayouts/slideLayout32.xml"/><Relationship Id="rId12" Type="http://schemas.openxmlformats.org/officeDocument/2006/relationships/theme" Target="../theme/theme4.xml"/><Relationship Id="rId9" Type="http://schemas.openxmlformats.org/officeDocument/2006/relationships/slideLayout" Target="../slideLayouts/slideLayout31.xml"/><Relationship Id="rId5" Type="http://schemas.openxmlformats.org/officeDocument/2006/relationships/slideLayout" Target="../slideLayouts/slideLayout27.xml"/><Relationship Id="rId6" Type="http://schemas.openxmlformats.org/officeDocument/2006/relationships/slideLayout" Target="../slideLayouts/slideLayout28.xml"/><Relationship Id="rId7" Type="http://schemas.openxmlformats.org/officeDocument/2006/relationships/slideLayout" Target="../slideLayouts/slideLayout29.xml"/><Relationship Id="rId8" Type="http://schemas.openxmlformats.org/officeDocument/2006/relationships/slideLayout" Target="../slideLayouts/slideLayout30.xml"/></Relationships>
</file>

<file path=ppt/slideMasters/_rels/slideMaster4.xml.rels><?xml version="1.0" encoding="UTF-8" standalone="yes"?><Relationships xmlns="http://schemas.openxmlformats.org/package/2006/relationships"><Relationship Id="rId1" Type="http://schemas.openxmlformats.org/officeDocument/2006/relationships/slideLayout" Target="../slideLayouts/slideLayout34.xml"/><Relationship Id="rId2" Type="http://schemas.openxmlformats.org/officeDocument/2006/relationships/slideLayout" Target="../slideLayouts/slideLayout35.xml"/><Relationship Id="rId3" Type="http://schemas.openxmlformats.org/officeDocument/2006/relationships/slideLayout" Target="../slideLayouts/slideLayout36.xml"/><Relationship Id="rId4" Type="http://schemas.openxmlformats.org/officeDocument/2006/relationships/slideLayout" Target="../slideLayouts/slideLayout37.xml"/><Relationship Id="rId11" Type="http://schemas.openxmlformats.org/officeDocument/2006/relationships/slideLayout" Target="../slideLayouts/slideLayout44.xml"/><Relationship Id="rId10" Type="http://schemas.openxmlformats.org/officeDocument/2006/relationships/slideLayout" Target="../slideLayouts/slideLayout43.xml"/><Relationship Id="rId12" Type="http://schemas.openxmlformats.org/officeDocument/2006/relationships/theme" Target="../theme/theme2.xml"/><Relationship Id="rId9" Type="http://schemas.openxmlformats.org/officeDocument/2006/relationships/slideLayout" Target="../slideLayouts/slideLayout42.xml"/><Relationship Id="rId5" Type="http://schemas.openxmlformats.org/officeDocument/2006/relationships/slideLayout" Target="../slideLayouts/slideLayout38.xml"/><Relationship Id="rId6" Type="http://schemas.openxmlformats.org/officeDocument/2006/relationships/slideLayout" Target="../slideLayouts/slideLayout39.xml"/><Relationship Id="rId7" Type="http://schemas.openxmlformats.org/officeDocument/2006/relationships/slideLayout" Target="../slideLayouts/slideLayout40.xml"/><Relationship Id="rId8"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5" name="Shape 5"/>
        <p:cNvGrpSpPr/>
        <p:nvPr/>
      </p:nvGrpSpPr>
      <p:grpSpPr>
        <a:xfrm>
          <a:off x="0" y="0"/>
          <a:ext cx="0" cy="0"/>
          <a:chOff x="0" y="0"/>
          <a:chExt cx="0" cy="0"/>
        </a:xfrm>
      </p:grpSpPr>
      <p:sp>
        <p:nvSpPr>
          <p:cNvPr id="6" name="Google Shape;6;p23"/>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23"/>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8" name="Google Shape;8;p2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2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2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chemeClr val="lt1"/>
            </a:gs>
            <a:gs pos="100000">
              <a:srgbClr val="939393"/>
            </a:gs>
          </a:gsLst>
          <a:path path="circle">
            <a:fillToRect b="50%" l="50%" r="50%" t="50%"/>
          </a:path>
          <a:tileRect/>
        </a:gradFill>
      </p:bgPr>
    </p:bg>
    <p:spTree>
      <p:nvGrpSpPr>
        <p:cNvPr id="80" name="Shape 80"/>
        <p:cNvGrpSpPr/>
        <p:nvPr/>
      </p:nvGrpSpPr>
      <p:grpSpPr>
        <a:xfrm>
          <a:off x="0" y="0"/>
          <a:ext cx="0" cy="0"/>
          <a:chOff x="0" y="0"/>
          <a:chExt cx="0" cy="0"/>
        </a:xfrm>
      </p:grpSpPr>
      <p:sp>
        <p:nvSpPr>
          <p:cNvPr id="81" name="Google Shape;81;p25"/>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82" name="Google Shape;82;p25"/>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83" name="Google Shape;83;p2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4" name="Google Shape;84;p2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5" name="Google Shape;85;p2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chemeClr val="lt1"/>
            </a:gs>
            <a:gs pos="100000">
              <a:srgbClr val="939393"/>
            </a:gs>
          </a:gsLst>
          <a:path path="circle">
            <a:fillToRect b="50%" l="50%" r="50%" t="50%"/>
          </a:path>
          <a:tileRect/>
        </a:gradFill>
      </p:bgPr>
    </p:bg>
    <p:spTree>
      <p:nvGrpSpPr>
        <p:cNvPr id="155" name="Shape 155"/>
        <p:cNvGrpSpPr/>
        <p:nvPr/>
      </p:nvGrpSpPr>
      <p:grpSpPr>
        <a:xfrm>
          <a:off x="0" y="0"/>
          <a:ext cx="0" cy="0"/>
          <a:chOff x="0" y="0"/>
          <a:chExt cx="0" cy="0"/>
        </a:xfrm>
      </p:grpSpPr>
      <p:sp>
        <p:nvSpPr>
          <p:cNvPr id="156" name="Google Shape;156;p2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57" name="Google Shape;157;p27"/>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158" name="Google Shape;158;p2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59" name="Google Shape;159;p2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60" name="Google Shape;160;p2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chemeClr val="lt1"/>
            </a:gs>
            <a:gs pos="100000">
              <a:srgbClr val="939393"/>
            </a:gs>
          </a:gsLst>
          <a:path path="circle">
            <a:fillToRect b="50%" l="50%" r="50%" t="50%"/>
          </a:path>
          <a:tileRect/>
        </a:gradFill>
      </p:bgPr>
    </p:bg>
    <p:spTree>
      <p:nvGrpSpPr>
        <p:cNvPr id="230" name="Shape 230"/>
        <p:cNvGrpSpPr/>
        <p:nvPr/>
      </p:nvGrpSpPr>
      <p:grpSpPr>
        <a:xfrm>
          <a:off x="0" y="0"/>
          <a:ext cx="0" cy="0"/>
          <a:chOff x="0" y="0"/>
          <a:chExt cx="0" cy="0"/>
        </a:xfrm>
      </p:grpSpPr>
      <p:sp>
        <p:nvSpPr>
          <p:cNvPr id="231" name="Google Shape;231;p29"/>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232" name="Google Shape;232;p29"/>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233" name="Google Shape;233;p2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234" name="Google Shape;234;p2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235" name="Google Shape;235;p2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4.xml"/><Relationship Id="rId2" Type="http://schemas.openxmlformats.org/officeDocument/2006/relationships/notesSlide" Target="../notesSlides/notesSlide2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8" name="Shape 308"/>
        <p:cNvGrpSpPr/>
        <p:nvPr/>
      </p:nvGrpSpPr>
      <p:grpSpPr>
        <a:xfrm>
          <a:off x="0" y="0"/>
          <a:ext cx="0" cy="0"/>
          <a:chOff x="0" y="0"/>
          <a:chExt cx="0" cy="0"/>
        </a:xfrm>
      </p:grpSpPr>
      <p:sp>
        <p:nvSpPr>
          <p:cNvPr id="309" name="Google Shape;309;p1"/>
          <p:cNvSpPr/>
          <p:nvPr/>
        </p:nvSpPr>
        <p:spPr>
          <a:xfrm>
            <a:off x="391886" y="1676400"/>
            <a:ext cx="8229600" cy="3082895"/>
          </a:xfrm>
          <a:prstGeom prst="rect">
            <a:avLst/>
          </a:prstGeom>
          <a:gradFill>
            <a:gsLst>
              <a:gs pos="0">
                <a:schemeClr val="lt1"/>
              </a:gs>
              <a:gs pos="40000">
                <a:srgbClr val="FDFDFD"/>
              </a:gs>
              <a:gs pos="100000">
                <a:srgbClr val="7A7A7A"/>
              </a:gs>
            </a:gsLst>
            <a:path path="circle">
              <a:fillToRect b="50%" l="50%" r="50%" t="50%"/>
            </a:path>
            <a:tileRect/>
          </a:grad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0" i="0" lang="en-US" sz="2800" u="none" cap="none" strike="noStrike">
                <a:solidFill>
                  <a:srgbClr val="000000"/>
                </a:solidFill>
                <a:latin typeface="Calibri"/>
                <a:ea typeface="Calibri"/>
                <a:cs typeface="Calibri"/>
                <a:sym typeface="Calibri"/>
              </a:rPr>
              <a:t>Organizational Behavior</a:t>
            </a:r>
            <a:endParaRPr/>
          </a:p>
          <a:p>
            <a:pPr indent="0" lvl="0" marL="0" marR="0" rtl="0" algn="ctr">
              <a:lnSpc>
                <a:spcPct val="115000"/>
              </a:lnSpc>
              <a:spcBef>
                <a:spcPts val="1000"/>
              </a:spcBef>
              <a:spcAft>
                <a:spcPts val="0"/>
              </a:spcAft>
              <a:buNone/>
            </a:pPr>
            <a:r>
              <a:rPr b="0" i="0" lang="en-US" sz="2800" u="none" cap="none" strike="noStrike">
                <a:solidFill>
                  <a:srgbClr val="000000"/>
                </a:solidFill>
                <a:latin typeface="Calibri"/>
                <a:ea typeface="Calibri"/>
                <a:cs typeface="Calibri"/>
                <a:sym typeface="Calibri"/>
              </a:rPr>
              <a:t>Lecturer: HABUMUREMYI Faustin, MTourMgt.</a:t>
            </a:r>
            <a:endParaRPr/>
          </a:p>
          <a:p>
            <a:pPr indent="0" lvl="0" marL="0" marR="0" rtl="0" algn="ctr">
              <a:lnSpc>
                <a:spcPct val="115000"/>
              </a:lnSpc>
              <a:spcBef>
                <a:spcPts val="1000"/>
              </a:spcBef>
              <a:spcAft>
                <a:spcPts val="0"/>
              </a:spcAft>
              <a:buNone/>
            </a:pPr>
            <a:r>
              <a:t/>
            </a:r>
            <a:endParaRPr b="0" i="0" sz="2800" u="none" cap="none" strike="noStrike">
              <a:solidFill>
                <a:srgbClr val="000000"/>
              </a:solidFill>
              <a:latin typeface="Calibri"/>
              <a:ea typeface="Calibri"/>
              <a:cs typeface="Calibri"/>
              <a:sym typeface="Calibri"/>
            </a:endParaRPr>
          </a:p>
          <a:p>
            <a:pPr indent="0" lvl="0" marL="0" marR="0" rtl="0" algn="ctr">
              <a:lnSpc>
                <a:spcPct val="115000"/>
              </a:lnSpc>
              <a:spcBef>
                <a:spcPts val="1000"/>
              </a:spcBef>
              <a:spcAft>
                <a:spcPts val="0"/>
              </a:spcAft>
              <a:buNone/>
            </a:pPr>
            <a:r>
              <a:rPr b="0" i="0" lang="en-US" sz="2800" u="none" cap="none" strike="noStrike">
                <a:solidFill>
                  <a:srgbClr val="000000"/>
                </a:solidFill>
                <a:latin typeface="Calibri"/>
                <a:ea typeface="Calibri"/>
                <a:cs typeface="Calibri"/>
                <a:sym typeface="Calibri"/>
              </a:rPr>
              <a:t>       Lecture  1:</a:t>
            </a:r>
            <a:endParaRPr/>
          </a:p>
          <a:p>
            <a:pPr indent="0" lvl="0" marL="0" marR="0" rtl="0" algn="ctr">
              <a:lnSpc>
                <a:spcPct val="115000"/>
              </a:lnSpc>
              <a:spcBef>
                <a:spcPts val="1000"/>
              </a:spcBef>
              <a:spcAft>
                <a:spcPts val="0"/>
              </a:spcAft>
              <a:buNone/>
            </a:pPr>
            <a:r>
              <a:rPr b="0" i="0" lang="en-US" sz="2800" u="none" cap="none" strike="noStrike">
                <a:solidFill>
                  <a:srgbClr val="000000"/>
                </a:solidFill>
                <a:latin typeface="Calibri"/>
                <a:ea typeface="Calibri"/>
                <a:cs typeface="Calibri"/>
                <a:sym typeface="Calibri"/>
              </a:rPr>
              <a:t>Introduction to Organizational Behavior</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3" name="Shape 313"/>
        <p:cNvGrpSpPr/>
        <p:nvPr/>
      </p:nvGrpSpPr>
      <p:grpSpPr>
        <a:xfrm>
          <a:off x="0" y="0"/>
          <a:ext cx="0" cy="0"/>
          <a:chOff x="0" y="0"/>
          <a:chExt cx="0" cy="0"/>
        </a:xfrm>
      </p:grpSpPr>
      <p:sp>
        <p:nvSpPr>
          <p:cNvPr id="314" name="Google Shape;314;p2"/>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content</a:t>
            </a:r>
            <a:endParaRPr/>
          </a:p>
        </p:txBody>
      </p:sp>
      <p:sp>
        <p:nvSpPr>
          <p:cNvPr id="315" name="Google Shape;315;p2"/>
          <p:cNvSpPr txBox="1"/>
          <p:nvPr>
            <p:ph idx="1" type="body"/>
          </p:nvPr>
        </p:nvSpPr>
        <p:spPr>
          <a:xfrm>
            <a:off x="0" y="1600200"/>
            <a:ext cx="8991600" cy="4525963"/>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dk1"/>
              </a:buClr>
              <a:buSzPts val="3200"/>
              <a:buNone/>
            </a:pPr>
            <a:r>
              <a:rPr lang="en-US"/>
              <a:t>At the end of this lecture, you will be able to understand:</a:t>
            </a:r>
            <a:endParaRPr/>
          </a:p>
          <a:p>
            <a:pPr indent="-342900" lvl="0" marL="342900" rtl="0" algn="l">
              <a:spcBef>
                <a:spcPts val="640"/>
              </a:spcBef>
              <a:spcAft>
                <a:spcPts val="0"/>
              </a:spcAft>
              <a:buClr>
                <a:schemeClr val="dk1"/>
              </a:buClr>
              <a:buSzPts val="3200"/>
              <a:buFont typeface="Noto Sans Symbols"/>
              <a:buChar char="▪"/>
            </a:pPr>
            <a:r>
              <a:rPr lang="en-US"/>
              <a:t>Behavior concept and its relationship to organizational behaviour</a:t>
            </a:r>
            <a:endParaRPr/>
          </a:p>
          <a:p>
            <a:pPr indent="-342900" lvl="0" marL="342900" rtl="0" algn="l">
              <a:spcBef>
                <a:spcPts val="640"/>
              </a:spcBef>
              <a:spcAft>
                <a:spcPts val="0"/>
              </a:spcAft>
              <a:buClr>
                <a:schemeClr val="dk1"/>
              </a:buClr>
              <a:buSzPts val="3200"/>
              <a:buFont typeface="Noto Sans Symbols"/>
              <a:buChar char="▪"/>
            </a:pPr>
            <a:r>
              <a:rPr lang="en-US"/>
              <a:t>Element of organization behaviour</a:t>
            </a:r>
            <a:endParaRPr/>
          </a:p>
          <a:p>
            <a:pPr indent="-342900" lvl="0" marL="342900" rtl="0" algn="l">
              <a:spcBef>
                <a:spcPts val="640"/>
              </a:spcBef>
              <a:spcAft>
                <a:spcPts val="0"/>
              </a:spcAft>
              <a:buClr>
                <a:schemeClr val="dk1"/>
              </a:buClr>
              <a:buSzPts val="3200"/>
              <a:buFont typeface="Noto Sans Symbols"/>
              <a:buChar char="▪"/>
            </a:pPr>
            <a:r>
              <a:rPr lang="en-US"/>
              <a:t>Characteristics of organization behaviour</a:t>
            </a:r>
            <a:endParaRPr/>
          </a:p>
          <a:p>
            <a:pPr indent="-342900" lvl="0" marL="342900" rtl="0" algn="l">
              <a:spcBef>
                <a:spcPts val="640"/>
              </a:spcBef>
              <a:spcAft>
                <a:spcPts val="0"/>
              </a:spcAft>
              <a:buClr>
                <a:schemeClr val="dk1"/>
              </a:buClr>
              <a:buSzPts val="3200"/>
              <a:buFont typeface="Noto Sans Symbols"/>
              <a:buChar char="▪"/>
            </a:pPr>
            <a:r>
              <a:rPr lang="en-US"/>
              <a:t>Opportunities  of organization behaviour</a:t>
            </a:r>
            <a:endParaRPr/>
          </a:p>
          <a:p>
            <a:pPr indent="0" lvl="0" marL="0" rtl="0" algn="l">
              <a:spcBef>
                <a:spcPts val="640"/>
              </a:spcBef>
              <a:spcAft>
                <a:spcPts val="0"/>
              </a:spcAft>
              <a:buClr>
                <a:schemeClr val="dk1"/>
              </a:buClr>
              <a:buSzPts val="3200"/>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9" name="Shape 319"/>
        <p:cNvGrpSpPr/>
        <p:nvPr/>
      </p:nvGrpSpPr>
      <p:grpSpPr>
        <a:xfrm>
          <a:off x="0" y="0"/>
          <a:ext cx="0" cy="0"/>
          <a:chOff x="0" y="0"/>
          <a:chExt cx="0" cy="0"/>
        </a:xfrm>
      </p:grpSpPr>
      <p:sp>
        <p:nvSpPr>
          <p:cNvPr id="320" name="Google Shape;320;p3"/>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2060"/>
              </a:buClr>
              <a:buSzPct val="100000"/>
              <a:buFont typeface="Calibri"/>
              <a:buNone/>
            </a:pPr>
            <a:r>
              <a:rPr b="1" lang="en-US" u="sng">
                <a:solidFill>
                  <a:srgbClr val="002060"/>
                </a:solidFill>
              </a:rPr>
              <a:t>Introduction to Organizational  Behaviour</a:t>
            </a:r>
            <a:endParaRPr b="1" u="sng">
              <a:solidFill>
                <a:srgbClr val="002060"/>
              </a:solidFill>
            </a:endParaRPr>
          </a:p>
        </p:txBody>
      </p:sp>
      <p:sp>
        <p:nvSpPr>
          <p:cNvPr id="321" name="Google Shape;321;p3"/>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fontScale="92500"/>
          </a:bodyPr>
          <a:lstStyle/>
          <a:p>
            <a:pPr indent="0" lvl="0" marL="0" rtl="0" algn="l">
              <a:spcBef>
                <a:spcPts val="0"/>
              </a:spcBef>
              <a:spcAft>
                <a:spcPts val="0"/>
              </a:spcAft>
              <a:buClr>
                <a:schemeClr val="dk1"/>
              </a:buClr>
              <a:buSzPct val="100000"/>
              <a:buNone/>
            </a:pPr>
            <a:r>
              <a:rPr b="1" lang="en-US" u="sng"/>
              <a:t>Concept to Behaviour</a:t>
            </a:r>
            <a:endParaRPr/>
          </a:p>
          <a:p>
            <a:pPr indent="-342900" lvl="0" marL="342900" rtl="0" algn="l">
              <a:spcBef>
                <a:spcPts val="592"/>
              </a:spcBef>
              <a:spcAft>
                <a:spcPts val="0"/>
              </a:spcAft>
              <a:buClr>
                <a:schemeClr val="dk1"/>
              </a:buClr>
              <a:buSzPct val="100000"/>
              <a:buChar char="•"/>
            </a:pPr>
            <a:r>
              <a:rPr lang="en-US"/>
              <a:t>“Human Behaviour” is an important element in the functioning of any organization.</a:t>
            </a:r>
            <a:endParaRPr/>
          </a:p>
          <a:p>
            <a:pPr indent="-342900" lvl="0" marL="342900" rtl="0" algn="l">
              <a:spcBef>
                <a:spcPts val="592"/>
              </a:spcBef>
              <a:spcAft>
                <a:spcPts val="0"/>
              </a:spcAft>
              <a:buClr>
                <a:schemeClr val="dk1"/>
              </a:buClr>
              <a:buSzPct val="100000"/>
              <a:buChar char="•"/>
            </a:pPr>
            <a:r>
              <a:rPr lang="en-US"/>
              <a:t>Behaviour is anything an employee does within an organizational setting. And behaviour is caused.</a:t>
            </a:r>
            <a:endParaRPr/>
          </a:p>
          <a:p>
            <a:pPr indent="-342900" lvl="0" marL="342900" rtl="0" algn="l">
              <a:spcBef>
                <a:spcPts val="592"/>
              </a:spcBef>
              <a:spcAft>
                <a:spcPts val="0"/>
              </a:spcAft>
              <a:buClr>
                <a:schemeClr val="dk1"/>
              </a:buClr>
              <a:buSzPct val="100000"/>
              <a:buChar char="•"/>
            </a:pPr>
            <a:r>
              <a:rPr lang="en-US"/>
              <a:t>Exploring the casual relationship of Human behaviour is the main subject matter of the study of psychology (</a:t>
            </a:r>
            <a:r>
              <a:rPr lang="en-US">
                <a:solidFill>
                  <a:srgbClr val="000000"/>
                </a:solidFill>
              </a:rPr>
              <a:t>Robbins, Stephen P., 1943)</a:t>
            </a:r>
            <a:endParaRPr>
              <a:solidFill>
                <a:srgbClr val="000000"/>
              </a:solidFill>
            </a:endParaRPr>
          </a:p>
          <a:p>
            <a:pPr indent="0" lvl="0" marL="0" rtl="0" algn="l">
              <a:spcBef>
                <a:spcPts val="592"/>
              </a:spcBef>
              <a:spcAft>
                <a:spcPts val="0"/>
              </a:spcAft>
              <a:buClr>
                <a:schemeClr val="dk1"/>
              </a:buClr>
              <a:buSzPct val="100000"/>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5" name="Shape 325"/>
        <p:cNvGrpSpPr/>
        <p:nvPr/>
      </p:nvGrpSpPr>
      <p:grpSpPr>
        <a:xfrm>
          <a:off x="0" y="0"/>
          <a:ext cx="0" cy="0"/>
          <a:chOff x="0" y="0"/>
          <a:chExt cx="0" cy="0"/>
        </a:xfrm>
      </p:grpSpPr>
      <p:sp>
        <p:nvSpPr>
          <p:cNvPr id="326" name="Google Shape;326;p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2060"/>
              </a:buClr>
              <a:buSzPts val="4400"/>
              <a:buFont typeface="Calibri"/>
              <a:buNone/>
            </a:pPr>
            <a:r>
              <a:rPr b="1" lang="en-US" u="sng">
                <a:solidFill>
                  <a:srgbClr val="002060"/>
                </a:solidFill>
              </a:rPr>
              <a:t>Basic Model of Behaviour</a:t>
            </a:r>
            <a:endParaRPr b="1" u="sng">
              <a:solidFill>
                <a:srgbClr val="002060"/>
              </a:solidFill>
            </a:endParaRPr>
          </a:p>
        </p:txBody>
      </p:sp>
      <p:sp>
        <p:nvSpPr>
          <p:cNvPr id="327" name="Google Shape;327;p4"/>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002060"/>
              </a:buClr>
              <a:buSzPts val="3200"/>
              <a:buNone/>
            </a:pPr>
            <a:r>
              <a:rPr b="1" lang="en-US">
                <a:solidFill>
                  <a:srgbClr val="002060"/>
                </a:solidFill>
              </a:rPr>
              <a:t>S= Stimulus</a:t>
            </a:r>
            <a:endParaRPr/>
          </a:p>
          <a:p>
            <a:pPr indent="0" lvl="0" marL="0" rtl="0" algn="l">
              <a:spcBef>
                <a:spcPts val="640"/>
              </a:spcBef>
              <a:spcAft>
                <a:spcPts val="0"/>
              </a:spcAft>
              <a:buClr>
                <a:srgbClr val="002060"/>
              </a:buClr>
              <a:buSzPts val="3200"/>
              <a:buNone/>
            </a:pPr>
            <a:r>
              <a:rPr b="1" lang="en-US">
                <a:solidFill>
                  <a:srgbClr val="002060"/>
                </a:solidFill>
              </a:rPr>
              <a:t>O= Organism</a:t>
            </a:r>
            <a:endParaRPr/>
          </a:p>
          <a:p>
            <a:pPr indent="0" lvl="0" marL="0" rtl="0" algn="l">
              <a:spcBef>
                <a:spcPts val="640"/>
              </a:spcBef>
              <a:spcAft>
                <a:spcPts val="0"/>
              </a:spcAft>
              <a:buClr>
                <a:srgbClr val="002060"/>
              </a:buClr>
              <a:buSzPts val="3200"/>
              <a:buNone/>
            </a:pPr>
            <a:r>
              <a:rPr b="1" lang="en-US">
                <a:solidFill>
                  <a:srgbClr val="002060"/>
                </a:solidFill>
              </a:rPr>
              <a:t>R= Response</a:t>
            </a:r>
            <a:endParaRPr/>
          </a:p>
          <a:p>
            <a:pPr indent="0" lvl="0" marL="0" rtl="0" algn="l">
              <a:spcBef>
                <a:spcPts val="640"/>
              </a:spcBef>
              <a:spcAft>
                <a:spcPts val="0"/>
              </a:spcAft>
              <a:buClr>
                <a:schemeClr val="dk1"/>
              </a:buClr>
              <a:buSzPts val="3200"/>
              <a:buNone/>
            </a:pPr>
            <a:r>
              <a:t/>
            </a:r>
            <a:endParaRPr/>
          </a:p>
          <a:p>
            <a:pPr indent="0" lvl="0" marL="0" rtl="0" algn="l">
              <a:spcBef>
                <a:spcPts val="640"/>
              </a:spcBef>
              <a:spcAft>
                <a:spcPts val="0"/>
              </a:spcAft>
              <a:buClr>
                <a:schemeClr val="dk1"/>
              </a:buClr>
              <a:buSzPts val="3200"/>
              <a:buNone/>
            </a:pPr>
            <a:r>
              <a:t/>
            </a:r>
            <a:endParaRPr/>
          </a:p>
          <a:p>
            <a:pPr indent="0" lvl="0" marL="0" rtl="0" algn="l">
              <a:spcBef>
                <a:spcPts val="640"/>
              </a:spcBef>
              <a:spcAft>
                <a:spcPts val="0"/>
              </a:spcAft>
              <a:buClr>
                <a:schemeClr val="dk1"/>
              </a:buClr>
              <a:buSzPts val="3200"/>
              <a:buNone/>
            </a:pPr>
            <a:r>
              <a:rPr lang="en-US"/>
              <a:t>S ……….    O………..     R</a:t>
            </a:r>
            <a:endParaRPr/>
          </a:p>
        </p:txBody>
      </p:sp>
      <p:cxnSp>
        <p:nvCxnSpPr>
          <p:cNvPr id="328" name="Google Shape;328;p4"/>
          <p:cNvCxnSpPr/>
          <p:nvPr/>
        </p:nvCxnSpPr>
        <p:spPr>
          <a:xfrm>
            <a:off x="1813776" y="4868218"/>
            <a:ext cx="304800" cy="0"/>
          </a:xfrm>
          <a:prstGeom prst="straightConnector1">
            <a:avLst/>
          </a:prstGeom>
          <a:noFill/>
          <a:ln cap="flat" cmpd="sng" w="25400">
            <a:solidFill>
              <a:schemeClr val="dk1"/>
            </a:solidFill>
            <a:prstDash val="solid"/>
            <a:round/>
            <a:headEnd len="sm" w="sm" type="none"/>
            <a:tailEnd len="med" w="med" type="stealth"/>
          </a:ln>
          <a:effectLst>
            <a:outerShdw blurRad="40000" rotWithShape="0" dir="5400000" dist="20000">
              <a:srgbClr val="000000">
                <a:alpha val="37647"/>
              </a:srgbClr>
            </a:outerShdw>
          </a:effectLst>
        </p:spPr>
      </p:cxnSp>
      <p:cxnSp>
        <p:nvCxnSpPr>
          <p:cNvPr id="329" name="Google Shape;329;p4"/>
          <p:cNvCxnSpPr/>
          <p:nvPr/>
        </p:nvCxnSpPr>
        <p:spPr>
          <a:xfrm>
            <a:off x="3581400" y="4868218"/>
            <a:ext cx="304800" cy="0"/>
          </a:xfrm>
          <a:prstGeom prst="straightConnector1">
            <a:avLst/>
          </a:prstGeom>
          <a:noFill/>
          <a:ln cap="flat" cmpd="sng" w="25400">
            <a:solidFill>
              <a:schemeClr val="dk1"/>
            </a:solidFill>
            <a:prstDash val="solid"/>
            <a:round/>
            <a:headEnd len="sm" w="sm" type="none"/>
            <a:tailEnd len="med" w="med" type="stealth"/>
          </a:ln>
          <a:effectLst>
            <a:outerShdw blurRad="40000" rotWithShape="0" dir="5400000" dist="20000">
              <a:srgbClr val="000000">
                <a:alpha val="37647"/>
              </a:srgbClr>
            </a:outerShdw>
          </a:effectLst>
        </p:spPr>
      </p:cxn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3" name="Shape 333"/>
        <p:cNvGrpSpPr/>
        <p:nvPr/>
      </p:nvGrpSpPr>
      <p:grpSpPr>
        <a:xfrm>
          <a:off x="0" y="0"/>
          <a:ext cx="0" cy="0"/>
          <a:chOff x="0" y="0"/>
          <a:chExt cx="0" cy="0"/>
        </a:xfrm>
      </p:grpSpPr>
      <p:sp>
        <p:nvSpPr>
          <p:cNvPr id="334" name="Google Shape;334;p5"/>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2060"/>
              </a:buClr>
              <a:buSzPts val="4400"/>
              <a:buFont typeface="Calibri"/>
              <a:buNone/>
            </a:pPr>
            <a:r>
              <a:rPr b="1" lang="en-US">
                <a:solidFill>
                  <a:srgbClr val="002060"/>
                </a:solidFill>
              </a:rPr>
              <a:t>Components of the model</a:t>
            </a:r>
            <a:endParaRPr b="1">
              <a:solidFill>
                <a:srgbClr val="002060"/>
              </a:solidFill>
            </a:endParaRPr>
          </a:p>
        </p:txBody>
      </p:sp>
      <p:sp>
        <p:nvSpPr>
          <p:cNvPr id="335" name="Google Shape;335;p5"/>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Clr>
                <a:schemeClr val="dk1"/>
              </a:buClr>
              <a:buSzPts val="3200"/>
              <a:buChar char="•"/>
            </a:pPr>
            <a:r>
              <a:rPr b="1" lang="en-US"/>
              <a:t>(S)-Stimulus</a:t>
            </a:r>
            <a:r>
              <a:rPr lang="en-US"/>
              <a:t>: Any external or internal element which has the tendency to provoke or produce behaviour</a:t>
            </a:r>
            <a:endParaRPr/>
          </a:p>
          <a:p>
            <a:pPr indent="-342900" lvl="0" marL="342900" rtl="0" algn="l">
              <a:spcBef>
                <a:spcPts val="640"/>
              </a:spcBef>
              <a:spcAft>
                <a:spcPts val="0"/>
              </a:spcAft>
              <a:buClr>
                <a:schemeClr val="dk1"/>
              </a:buClr>
              <a:buSzPts val="3200"/>
              <a:buChar char="•"/>
            </a:pPr>
            <a:r>
              <a:rPr b="1" lang="en-US"/>
              <a:t>(O)-Organism: (Person) </a:t>
            </a:r>
            <a:r>
              <a:rPr lang="en-US"/>
              <a:t>who reacts towards stimuli or who preforms the behaviour</a:t>
            </a:r>
            <a:endParaRPr/>
          </a:p>
          <a:p>
            <a:pPr indent="-342900" lvl="0" marL="342900" rtl="0" algn="l">
              <a:spcBef>
                <a:spcPts val="640"/>
              </a:spcBef>
              <a:spcAft>
                <a:spcPts val="0"/>
              </a:spcAft>
              <a:buClr>
                <a:schemeClr val="dk1"/>
              </a:buClr>
              <a:buSzPts val="3200"/>
              <a:buChar char="•"/>
            </a:pPr>
            <a:r>
              <a:rPr b="1" lang="en-US"/>
              <a:t>(R)-Response</a:t>
            </a:r>
            <a:r>
              <a:rPr lang="en-US"/>
              <a:t>: The Act or behaviour which happens in response of particular stimuli.</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9" name="Shape 339"/>
        <p:cNvGrpSpPr/>
        <p:nvPr/>
      </p:nvGrpSpPr>
      <p:grpSpPr>
        <a:xfrm>
          <a:off x="0" y="0"/>
          <a:ext cx="0" cy="0"/>
          <a:chOff x="0" y="0"/>
          <a:chExt cx="0" cy="0"/>
        </a:xfrm>
      </p:grpSpPr>
      <p:sp>
        <p:nvSpPr>
          <p:cNvPr id="340" name="Google Shape;340;p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2060"/>
              </a:buClr>
              <a:buSzPct val="100000"/>
              <a:buFont typeface="Calibri"/>
              <a:buNone/>
            </a:pPr>
            <a:r>
              <a:rPr b="1" lang="en-US" u="sng">
                <a:solidFill>
                  <a:srgbClr val="002060"/>
                </a:solidFill>
              </a:rPr>
              <a:t>Dynamics of Behaviour</a:t>
            </a:r>
            <a:br>
              <a:rPr lang="en-US"/>
            </a:br>
            <a:r>
              <a:rPr b="1" lang="en-US">
                <a:solidFill>
                  <a:srgbClr val="002060"/>
                </a:solidFill>
              </a:rPr>
              <a:t>Two types of variables</a:t>
            </a:r>
            <a:endParaRPr b="1">
              <a:solidFill>
                <a:srgbClr val="002060"/>
              </a:solidFill>
            </a:endParaRPr>
          </a:p>
        </p:txBody>
      </p:sp>
      <p:sp>
        <p:nvSpPr>
          <p:cNvPr id="341" name="Google Shape;341;p6"/>
          <p:cNvSpPr txBox="1"/>
          <p:nvPr>
            <p:ph idx="1" type="body"/>
          </p:nvPr>
        </p:nvSpPr>
        <p:spPr>
          <a:xfrm>
            <a:off x="457200" y="1752600"/>
            <a:ext cx="8229600" cy="4876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dk1"/>
              </a:buClr>
              <a:buSzPts val="3200"/>
              <a:buNone/>
            </a:pPr>
            <a:r>
              <a:rPr b="1" lang="en-US"/>
              <a:t>The independent variable</a:t>
            </a:r>
            <a:endParaRPr/>
          </a:p>
          <a:p>
            <a:pPr indent="0" lvl="0" marL="0" rtl="0" algn="l">
              <a:spcBef>
                <a:spcPts val="640"/>
              </a:spcBef>
              <a:spcAft>
                <a:spcPts val="0"/>
              </a:spcAft>
              <a:buClr>
                <a:schemeClr val="dk1"/>
              </a:buClr>
              <a:buSzPts val="3200"/>
              <a:buNone/>
            </a:pPr>
            <a:r>
              <a:rPr lang="en-US"/>
              <a:t>“independent variable is the presumed cause of some change in the dependent variable”</a:t>
            </a:r>
            <a:endParaRPr/>
          </a:p>
          <a:p>
            <a:pPr indent="0" lvl="0" marL="0" rtl="0" algn="l">
              <a:spcBef>
                <a:spcPts val="640"/>
              </a:spcBef>
              <a:spcAft>
                <a:spcPts val="0"/>
              </a:spcAft>
              <a:buClr>
                <a:schemeClr val="dk1"/>
              </a:buClr>
              <a:buSzPts val="3200"/>
              <a:buNone/>
            </a:pPr>
            <a:r>
              <a:rPr lang="en-US"/>
              <a:t>(For Ex- Remuneration, work environment etc.)</a:t>
            </a:r>
            <a:endParaRPr/>
          </a:p>
          <a:p>
            <a:pPr indent="0" lvl="0" marL="0" rtl="0" algn="l">
              <a:spcBef>
                <a:spcPts val="640"/>
              </a:spcBef>
              <a:spcAft>
                <a:spcPts val="0"/>
              </a:spcAft>
              <a:buClr>
                <a:schemeClr val="dk1"/>
              </a:buClr>
              <a:buSzPts val="3200"/>
              <a:buNone/>
            </a:pPr>
            <a:r>
              <a:rPr b="1" lang="en-US"/>
              <a:t>The Dependent variable</a:t>
            </a:r>
            <a:endParaRPr/>
          </a:p>
          <a:p>
            <a:pPr indent="0" lvl="0" marL="0" rtl="0" algn="l">
              <a:spcBef>
                <a:spcPts val="640"/>
              </a:spcBef>
              <a:spcAft>
                <a:spcPts val="0"/>
              </a:spcAft>
              <a:buClr>
                <a:schemeClr val="dk1"/>
              </a:buClr>
              <a:buSzPts val="3200"/>
              <a:buNone/>
            </a:pPr>
            <a:r>
              <a:rPr lang="en-US"/>
              <a:t>“Dependent variable is a response that affected by independent variable (s)”</a:t>
            </a:r>
            <a:endParaRPr/>
          </a:p>
          <a:p>
            <a:pPr indent="0" lvl="0" marL="0" rtl="0" algn="l">
              <a:spcBef>
                <a:spcPts val="640"/>
              </a:spcBef>
              <a:spcAft>
                <a:spcPts val="0"/>
              </a:spcAft>
              <a:buClr>
                <a:schemeClr val="dk1"/>
              </a:buClr>
              <a:buSzPts val="3200"/>
              <a:buNone/>
            </a:pPr>
            <a:r>
              <a:rPr lang="en-US"/>
              <a:t>(For Ex-Job satisfaction.)</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5" name="Shape 345"/>
        <p:cNvGrpSpPr/>
        <p:nvPr/>
      </p:nvGrpSpPr>
      <p:grpSpPr>
        <a:xfrm>
          <a:off x="0" y="0"/>
          <a:ext cx="0" cy="0"/>
          <a:chOff x="0" y="0"/>
          <a:chExt cx="0" cy="0"/>
        </a:xfrm>
      </p:grpSpPr>
      <p:sp>
        <p:nvSpPr>
          <p:cNvPr id="346" name="Google Shape;346;p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2060"/>
              </a:buClr>
              <a:buSzPts val="4400"/>
              <a:buFont typeface="Calibri"/>
              <a:buNone/>
            </a:pPr>
            <a:r>
              <a:rPr b="1" lang="en-US">
                <a:solidFill>
                  <a:srgbClr val="002060"/>
                </a:solidFill>
              </a:rPr>
              <a:t>What is organization?</a:t>
            </a:r>
            <a:endParaRPr b="1">
              <a:solidFill>
                <a:srgbClr val="002060"/>
              </a:solidFill>
            </a:endParaRPr>
          </a:p>
        </p:txBody>
      </p:sp>
      <p:sp>
        <p:nvSpPr>
          <p:cNvPr id="347" name="Google Shape;347;p7"/>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lnSpcReduction="10000"/>
          </a:bodyPr>
          <a:lstStyle/>
          <a:p>
            <a:pPr indent="-342900" lvl="0" marL="342900" rtl="0" algn="just">
              <a:spcBef>
                <a:spcPts val="0"/>
              </a:spcBef>
              <a:spcAft>
                <a:spcPts val="0"/>
              </a:spcAft>
              <a:buClr>
                <a:schemeClr val="dk1"/>
              </a:buClr>
              <a:buSzPts val="3200"/>
              <a:buChar char="•"/>
            </a:pPr>
            <a:r>
              <a:rPr lang="en-US"/>
              <a:t>“A consciously coordinated social unit,composed of two or more people, that functions on a relatively continuous basis to achieve a common goal or set of goals.”</a:t>
            </a:r>
            <a:endParaRPr/>
          </a:p>
          <a:p>
            <a:pPr indent="-342900" lvl="0" marL="342900" rtl="0" algn="just">
              <a:spcBef>
                <a:spcPts val="640"/>
              </a:spcBef>
              <a:spcAft>
                <a:spcPts val="0"/>
              </a:spcAft>
              <a:buClr>
                <a:schemeClr val="dk1"/>
              </a:buClr>
              <a:buSzPts val="3200"/>
              <a:buChar char="•"/>
            </a:pPr>
            <a:r>
              <a:rPr lang="en-US"/>
              <a:t>Organizations are social invention for accomplishing some goals through group efforts(Robbins .,S al.1943,p6).</a:t>
            </a:r>
            <a:endParaRPr/>
          </a:p>
          <a:p>
            <a:pPr indent="-342900" lvl="0" marL="342900" rtl="0" algn="just">
              <a:spcBef>
                <a:spcPts val="640"/>
              </a:spcBef>
              <a:spcAft>
                <a:spcPts val="0"/>
              </a:spcAft>
              <a:buClr>
                <a:schemeClr val="dk1"/>
              </a:buClr>
              <a:buSzPts val="3200"/>
              <a:buChar char="•"/>
            </a:pPr>
            <a:r>
              <a:rPr lang="en-US"/>
              <a:t>Groups of people who work independently toward some purpose.</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1" name="Shape 351"/>
        <p:cNvGrpSpPr/>
        <p:nvPr/>
      </p:nvGrpSpPr>
      <p:grpSpPr>
        <a:xfrm>
          <a:off x="0" y="0"/>
          <a:ext cx="0" cy="0"/>
          <a:chOff x="0" y="0"/>
          <a:chExt cx="0" cy="0"/>
        </a:xfrm>
      </p:grpSpPr>
      <p:sp>
        <p:nvSpPr>
          <p:cNvPr id="352" name="Google Shape;352;p8"/>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2060"/>
              </a:buClr>
              <a:buSzPct val="100000"/>
              <a:buFont typeface="Calibri"/>
              <a:buNone/>
            </a:pPr>
            <a:r>
              <a:rPr lang="en-US" u="sng">
                <a:solidFill>
                  <a:srgbClr val="002060"/>
                </a:solidFill>
              </a:rPr>
              <a:t>Concept &amp;Nature of organizational Behaviour</a:t>
            </a:r>
            <a:endParaRPr u="sng">
              <a:solidFill>
                <a:srgbClr val="002060"/>
              </a:solidFill>
            </a:endParaRPr>
          </a:p>
        </p:txBody>
      </p:sp>
      <p:sp>
        <p:nvSpPr>
          <p:cNvPr id="353" name="Google Shape;353;p8"/>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p>
            <a:pPr indent="-342900" lvl="0" marL="342900" rtl="0" algn="just">
              <a:spcBef>
                <a:spcPts val="0"/>
              </a:spcBef>
              <a:spcAft>
                <a:spcPts val="0"/>
              </a:spcAft>
              <a:buClr>
                <a:schemeClr val="dk1"/>
              </a:buClr>
              <a:buSzPts val="3200"/>
              <a:buChar char="•"/>
            </a:pPr>
            <a:r>
              <a:rPr lang="en-US"/>
              <a:t>OB is a field which is the study of human behaviour in organizational setting.</a:t>
            </a:r>
            <a:endParaRPr/>
          </a:p>
          <a:p>
            <a:pPr indent="-342900" lvl="0" marL="342900" rtl="0" algn="just">
              <a:spcBef>
                <a:spcPts val="640"/>
              </a:spcBef>
              <a:spcAft>
                <a:spcPts val="0"/>
              </a:spcAft>
              <a:buClr>
                <a:schemeClr val="dk1"/>
              </a:buClr>
              <a:buSzPts val="3200"/>
              <a:buChar char="•"/>
            </a:pPr>
            <a:r>
              <a:rPr lang="en-US"/>
              <a:t>Study of people’s behaviour at work is generally referred to as the study of organizational behaviour.</a:t>
            </a:r>
            <a:endParaRPr/>
          </a:p>
          <a:p>
            <a:pPr indent="-342900" lvl="0" marL="342900" rtl="0" algn="just">
              <a:spcBef>
                <a:spcPts val="640"/>
              </a:spcBef>
              <a:spcAft>
                <a:spcPts val="0"/>
              </a:spcAft>
              <a:buClr>
                <a:schemeClr val="dk1"/>
              </a:buClr>
              <a:buSzPts val="3200"/>
              <a:buChar char="•"/>
            </a:pPr>
            <a:r>
              <a:rPr lang="en-US"/>
              <a:t>Organizational behaviour is a field of study which studies the behaviour of individual and group within the organization.</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7" name="Shape 357"/>
        <p:cNvGrpSpPr/>
        <p:nvPr/>
      </p:nvGrpSpPr>
      <p:grpSpPr>
        <a:xfrm>
          <a:off x="0" y="0"/>
          <a:ext cx="0" cy="0"/>
          <a:chOff x="0" y="0"/>
          <a:chExt cx="0" cy="0"/>
        </a:xfrm>
      </p:grpSpPr>
      <p:sp>
        <p:nvSpPr>
          <p:cNvPr id="358" name="Google Shape;358;p9"/>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2060"/>
              </a:buClr>
              <a:buSzPts val="4400"/>
              <a:buFont typeface="Calibri"/>
              <a:buNone/>
            </a:pPr>
            <a:r>
              <a:rPr lang="en-US" u="sng">
                <a:solidFill>
                  <a:srgbClr val="002060"/>
                </a:solidFill>
              </a:rPr>
              <a:t>Definition of OB</a:t>
            </a:r>
            <a:endParaRPr u="sng">
              <a:solidFill>
                <a:srgbClr val="002060"/>
              </a:solidFill>
            </a:endParaRPr>
          </a:p>
        </p:txBody>
      </p:sp>
      <p:sp>
        <p:nvSpPr>
          <p:cNvPr id="359" name="Google Shape;359;p9"/>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dk1"/>
              </a:buClr>
              <a:buSzPts val="3200"/>
              <a:buNone/>
            </a:pPr>
            <a:r>
              <a:rPr b="1" lang="en-US" u="sng"/>
              <a:t>According to Stephen Robbins:</a:t>
            </a:r>
            <a:endParaRPr/>
          </a:p>
          <a:p>
            <a:pPr indent="0" lvl="0" marL="0" rtl="0" algn="l">
              <a:spcBef>
                <a:spcPts val="640"/>
              </a:spcBef>
              <a:spcAft>
                <a:spcPts val="0"/>
              </a:spcAft>
              <a:buClr>
                <a:schemeClr val="dk1"/>
              </a:buClr>
              <a:buSzPts val="3200"/>
              <a:buNone/>
            </a:pPr>
            <a:r>
              <a:t/>
            </a:r>
            <a:endParaRPr u="sng"/>
          </a:p>
          <a:p>
            <a:pPr indent="0" lvl="0" marL="0" rtl="0" algn="l">
              <a:spcBef>
                <a:spcPts val="640"/>
              </a:spcBef>
              <a:spcAft>
                <a:spcPts val="0"/>
              </a:spcAft>
              <a:buClr>
                <a:schemeClr val="dk1"/>
              </a:buClr>
              <a:buSzPts val="3200"/>
              <a:buNone/>
            </a:pPr>
            <a:r>
              <a:rPr lang="en-US"/>
              <a:t>“OB is a field of study that investigates the impact that individuals, groups and structure have on behaviour within organizations, for the purpose of applying such knowledge towards improving an organizational effectiveness.”</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3" name="Shape 363"/>
        <p:cNvGrpSpPr/>
        <p:nvPr/>
      </p:nvGrpSpPr>
      <p:grpSpPr>
        <a:xfrm>
          <a:off x="0" y="0"/>
          <a:ext cx="0" cy="0"/>
          <a:chOff x="0" y="0"/>
          <a:chExt cx="0" cy="0"/>
        </a:xfrm>
      </p:grpSpPr>
      <p:sp>
        <p:nvSpPr>
          <p:cNvPr id="364" name="Google Shape;364;p10"/>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2060"/>
              </a:buClr>
              <a:buSzPts val="4400"/>
              <a:buFont typeface="Calibri"/>
              <a:buNone/>
            </a:pPr>
            <a:r>
              <a:rPr b="1" lang="en-US" u="sng">
                <a:solidFill>
                  <a:srgbClr val="002060"/>
                </a:solidFill>
              </a:rPr>
              <a:t>Definition of OB</a:t>
            </a:r>
            <a:endParaRPr b="1" u="sng">
              <a:solidFill>
                <a:srgbClr val="002060"/>
              </a:solidFill>
            </a:endParaRPr>
          </a:p>
        </p:txBody>
      </p:sp>
      <p:sp>
        <p:nvSpPr>
          <p:cNvPr id="365" name="Google Shape;365;p10"/>
          <p:cNvSpPr txBox="1"/>
          <p:nvPr>
            <p:ph idx="1" type="body"/>
          </p:nvPr>
        </p:nvSpPr>
        <p:spPr>
          <a:xfrm>
            <a:off x="381000" y="1524000"/>
            <a:ext cx="8229600" cy="4525963"/>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dk1"/>
              </a:buClr>
              <a:buSzPts val="3200"/>
              <a:buNone/>
            </a:pPr>
            <a:r>
              <a:rPr b="1" lang="en-US" u="sng"/>
              <a:t>According to Joe Kelly:</a:t>
            </a:r>
            <a:endParaRPr/>
          </a:p>
          <a:p>
            <a:pPr indent="0" lvl="0" marL="0" rtl="0" algn="l">
              <a:spcBef>
                <a:spcPts val="640"/>
              </a:spcBef>
              <a:spcAft>
                <a:spcPts val="0"/>
              </a:spcAft>
              <a:buClr>
                <a:schemeClr val="dk1"/>
              </a:buClr>
              <a:buSzPts val="3200"/>
              <a:buNone/>
            </a:pPr>
            <a:r>
              <a:t/>
            </a:r>
            <a:endParaRPr u="sng"/>
          </a:p>
          <a:p>
            <a:pPr indent="0" lvl="0" marL="0" rtl="0" algn="l">
              <a:spcBef>
                <a:spcPts val="640"/>
              </a:spcBef>
              <a:spcAft>
                <a:spcPts val="0"/>
              </a:spcAft>
              <a:buClr>
                <a:schemeClr val="dk1"/>
              </a:buClr>
              <a:buSzPts val="3200"/>
              <a:buNone/>
            </a:pPr>
            <a:r>
              <a:rPr lang="en-US"/>
              <a:t>“Organizational behaviour is the systematic study of the nature of organization: how they begin,grow,and develop and their affect on individual members constituent groups, other organization and larger institutions.”</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9" name="Shape 369"/>
        <p:cNvGrpSpPr/>
        <p:nvPr/>
      </p:nvGrpSpPr>
      <p:grpSpPr>
        <a:xfrm>
          <a:off x="0" y="0"/>
          <a:ext cx="0" cy="0"/>
          <a:chOff x="0" y="0"/>
          <a:chExt cx="0" cy="0"/>
        </a:xfrm>
      </p:grpSpPr>
      <p:sp>
        <p:nvSpPr>
          <p:cNvPr id="370" name="Google Shape;370;p11"/>
          <p:cNvSpPr txBox="1"/>
          <p:nvPr>
            <p:ph type="title"/>
          </p:nvPr>
        </p:nvSpPr>
        <p:spPr>
          <a:xfrm>
            <a:off x="457200" y="274638"/>
            <a:ext cx="8229600" cy="2239962"/>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2060"/>
              </a:buClr>
              <a:buSzPct val="100000"/>
              <a:buFont typeface="Calibri"/>
              <a:buNone/>
            </a:pPr>
            <a:r>
              <a:rPr b="1" lang="en-US" u="sng">
                <a:solidFill>
                  <a:srgbClr val="002060"/>
                </a:solidFill>
              </a:rPr>
              <a:t>Key Elements of OB</a:t>
            </a:r>
            <a:br>
              <a:rPr b="1" lang="en-US" u="sng">
                <a:solidFill>
                  <a:srgbClr val="002060"/>
                </a:solidFill>
              </a:rPr>
            </a:br>
            <a:r>
              <a:rPr b="1" lang="en-US">
                <a:solidFill>
                  <a:srgbClr val="002060"/>
                </a:solidFill>
              </a:rPr>
              <a:t>The framework of organizational behaviour made up the following five basic elements.</a:t>
            </a:r>
            <a:endParaRPr b="1">
              <a:solidFill>
                <a:srgbClr val="002060"/>
              </a:solidFill>
            </a:endParaRPr>
          </a:p>
        </p:txBody>
      </p:sp>
      <p:sp>
        <p:nvSpPr>
          <p:cNvPr id="371" name="Google Shape;371;p11"/>
          <p:cNvSpPr txBox="1"/>
          <p:nvPr>
            <p:ph idx="1" type="body"/>
          </p:nvPr>
        </p:nvSpPr>
        <p:spPr>
          <a:xfrm>
            <a:off x="457200" y="2590800"/>
            <a:ext cx="8229600" cy="3962400"/>
          </a:xfrm>
          <a:prstGeom prst="rect">
            <a:avLst/>
          </a:prstGeom>
          <a:noFill/>
          <a:ln>
            <a:noFill/>
          </a:ln>
        </p:spPr>
        <p:txBody>
          <a:bodyPr anchorCtr="0" anchor="t" bIns="45700" lIns="91425" spcFirstLastPara="1" rIns="91425" wrap="square" tIns="45700">
            <a:normAutofit/>
          </a:bodyPr>
          <a:lstStyle/>
          <a:p>
            <a:pPr indent="-514350" lvl="0" marL="514350" rtl="0" algn="l">
              <a:spcBef>
                <a:spcPts val="0"/>
              </a:spcBef>
              <a:spcAft>
                <a:spcPts val="0"/>
              </a:spcAft>
              <a:buClr>
                <a:schemeClr val="dk1"/>
              </a:buClr>
              <a:buSzPts val="3200"/>
              <a:buAutoNum type="arabicPeriod"/>
            </a:pPr>
            <a:r>
              <a:rPr b="1" lang="en-US" u="sng"/>
              <a:t>Individuals</a:t>
            </a:r>
            <a:r>
              <a:rPr b="1" lang="en-US"/>
              <a:t>:</a:t>
            </a:r>
            <a:endParaRPr/>
          </a:p>
          <a:p>
            <a:pPr indent="0" lvl="0" marL="0" rtl="0" algn="l">
              <a:spcBef>
                <a:spcPts val="640"/>
              </a:spcBef>
              <a:spcAft>
                <a:spcPts val="0"/>
              </a:spcAft>
              <a:buClr>
                <a:schemeClr val="dk1"/>
              </a:buClr>
              <a:buSzPts val="3200"/>
              <a:buNone/>
            </a:pPr>
            <a:r>
              <a:rPr lang="en-US"/>
              <a:t>      Individual employees make up the internal system of the organization. They differ in their </a:t>
            </a:r>
            <a:r>
              <a:rPr i="1" lang="en-US"/>
              <a:t>skills,personality,perception,motivation,learning abilities</a:t>
            </a:r>
            <a:r>
              <a:rPr lang="en-US"/>
              <a:t>. So individually employee’s behaviour and performance is greatly affected, who create the organization.</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5" name="Shape 375"/>
        <p:cNvGrpSpPr/>
        <p:nvPr/>
      </p:nvGrpSpPr>
      <p:grpSpPr>
        <a:xfrm>
          <a:off x="0" y="0"/>
          <a:ext cx="0" cy="0"/>
          <a:chOff x="0" y="0"/>
          <a:chExt cx="0" cy="0"/>
        </a:xfrm>
      </p:grpSpPr>
      <p:sp>
        <p:nvSpPr>
          <p:cNvPr id="376" name="Google Shape;376;p12"/>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2060"/>
              </a:buClr>
              <a:buSzPts val="4400"/>
              <a:buFont typeface="Calibri"/>
              <a:buNone/>
            </a:pPr>
            <a:r>
              <a:rPr b="1" lang="en-US" u="sng">
                <a:solidFill>
                  <a:srgbClr val="002060"/>
                </a:solidFill>
              </a:rPr>
              <a:t>…..Five basic elements</a:t>
            </a:r>
            <a:endParaRPr b="1" u="sng">
              <a:solidFill>
                <a:srgbClr val="002060"/>
              </a:solidFill>
            </a:endParaRPr>
          </a:p>
        </p:txBody>
      </p:sp>
      <p:sp>
        <p:nvSpPr>
          <p:cNvPr id="377" name="Google Shape;377;p12"/>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dk1"/>
              </a:buClr>
              <a:buSzPts val="3200"/>
              <a:buNone/>
            </a:pPr>
            <a:r>
              <a:rPr b="1" lang="en-US" u="sng"/>
              <a:t>2.Groups</a:t>
            </a:r>
            <a:endParaRPr/>
          </a:p>
          <a:p>
            <a:pPr indent="0" lvl="0" marL="0" rtl="0" algn="l">
              <a:spcBef>
                <a:spcPts val="640"/>
              </a:spcBef>
              <a:spcAft>
                <a:spcPts val="0"/>
              </a:spcAft>
              <a:buClr>
                <a:schemeClr val="dk1"/>
              </a:buClr>
              <a:buSzPts val="3200"/>
              <a:buNone/>
            </a:pPr>
            <a:r>
              <a:t/>
            </a:r>
            <a:endParaRPr/>
          </a:p>
          <a:p>
            <a:pPr indent="0" lvl="0" marL="0" rtl="0" algn="l">
              <a:spcBef>
                <a:spcPts val="640"/>
              </a:spcBef>
              <a:spcAft>
                <a:spcPts val="0"/>
              </a:spcAft>
              <a:buClr>
                <a:schemeClr val="dk1"/>
              </a:buClr>
              <a:buSzPts val="3200"/>
              <a:buNone/>
            </a:pPr>
            <a:r>
              <a:rPr lang="en-US"/>
              <a:t>A second building block of organization is groups and group processes. These involve </a:t>
            </a:r>
            <a:r>
              <a:rPr i="1" lang="en-US"/>
              <a:t>process of communication, decision making, power and leadership</a:t>
            </a:r>
            <a:r>
              <a:rPr lang="en-US"/>
              <a:t>. Groups are dynamic and informal they affect the organizational activities.</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1" name="Shape 381"/>
        <p:cNvGrpSpPr/>
        <p:nvPr/>
      </p:nvGrpSpPr>
      <p:grpSpPr>
        <a:xfrm>
          <a:off x="0" y="0"/>
          <a:ext cx="0" cy="0"/>
          <a:chOff x="0" y="0"/>
          <a:chExt cx="0" cy="0"/>
        </a:xfrm>
      </p:grpSpPr>
      <p:sp>
        <p:nvSpPr>
          <p:cNvPr id="382" name="Google Shape;382;p13"/>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2060"/>
              </a:buClr>
              <a:buSzPts val="4400"/>
              <a:buFont typeface="Calibri"/>
              <a:buNone/>
            </a:pPr>
            <a:r>
              <a:rPr b="1" lang="en-US" u="sng">
                <a:solidFill>
                  <a:srgbClr val="002060"/>
                </a:solidFill>
              </a:rPr>
              <a:t>……….Five basic elements</a:t>
            </a:r>
            <a:endParaRPr b="1" u="sng">
              <a:solidFill>
                <a:srgbClr val="002060"/>
              </a:solidFill>
            </a:endParaRPr>
          </a:p>
        </p:txBody>
      </p:sp>
      <p:sp>
        <p:nvSpPr>
          <p:cNvPr id="383" name="Google Shape;383;p13"/>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dk1"/>
              </a:buClr>
              <a:buSzPts val="3200"/>
              <a:buNone/>
            </a:pPr>
            <a:r>
              <a:rPr b="1" lang="en-US" u="sng"/>
              <a:t>3.Task &amp;Technology:</a:t>
            </a:r>
            <a:endParaRPr/>
          </a:p>
          <a:p>
            <a:pPr indent="0" lvl="0" marL="0" rtl="0" algn="l">
              <a:spcBef>
                <a:spcPts val="640"/>
              </a:spcBef>
              <a:spcAft>
                <a:spcPts val="0"/>
              </a:spcAft>
              <a:buClr>
                <a:schemeClr val="dk1"/>
              </a:buClr>
              <a:buSzPts val="3200"/>
              <a:buNone/>
            </a:pPr>
            <a:r>
              <a:rPr lang="en-US"/>
              <a:t>The interactive dynamics between people and jobs is important.</a:t>
            </a:r>
            <a:endParaRPr/>
          </a:p>
          <a:p>
            <a:pPr indent="0" lvl="0" marL="0" rtl="0" algn="l">
              <a:spcBef>
                <a:spcPts val="640"/>
              </a:spcBef>
              <a:spcAft>
                <a:spcPts val="0"/>
              </a:spcAft>
              <a:buClr>
                <a:schemeClr val="dk1"/>
              </a:buClr>
              <a:buSzPts val="3200"/>
              <a:buNone/>
            </a:pPr>
            <a:r>
              <a:t/>
            </a:r>
            <a:endParaRPr/>
          </a:p>
          <a:p>
            <a:pPr indent="0" lvl="0" marL="0" rtl="0" algn="l">
              <a:spcBef>
                <a:spcPts val="640"/>
              </a:spcBef>
              <a:spcAft>
                <a:spcPts val="0"/>
              </a:spcAft>
              <a:buClr>
                <a:schemeClr val="dk1"/>
              </a:buClr>
              <a:buSzPts val="3200"/>
              <a:buNone/>
            </a:pPr>
            <a:r>
              <a:rPr lang="en-US"/>
              <a:t>        The physical and economic resources have a significant influence on working relationship.(such as technology,equipments and nature task).</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7" name="Shape 387"/>
        <p:cNvGrpSpPr/>
        <p:nvPr/>
      </p:nvGrpSpPr>
      <p:grpSpPr>
        <a:xfrm>
          <a:off x="0" y="0"/>
          <a:ext cx="0" cy="0"/>
          <a:chOff x="0" y="0"/>
          <a:chExt cx="0" cy="0"/>
        </a:xfrm>
      </p:grpSpPr>
      <p:sp>
        <p:nvSpPr>
          <p:cNvPr id="388" name="Google Shape;388;p1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2060"/>
              </a:buClr>
              <a:buSzPts val="4400"/>
              <a:buFont typeface="Calibri"/>
              <a:buNone/>
            </a:pPr>
            <a:r>
              <a:rPr b="1" lang="en-US" u="sng">
                <a:solidFill>
                  <a:srgbClr val="002060"/>
                </a:solidFill>
              </a:rPr>
              <a:t>…….Five basic elements</a:t>
            </a:r>
            <a:endParaRPr b="1" u="sng">
              <a:solidFill>
                <a:srgbClr val="002060"/>
              </a:solidFill>
            </a:endParaRPr>
          </a:p>
        </p:txBody>
      </p:sp>
      <p:sp>
        <p:nvSpPr>
          <p:cNvPr id="389" name="Google Shape;389;p14"/>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dk1"/>
              </a:buClr>
              <a:buSzPts val="3200"/>
              <a:buNone/>
            </a:pPr>
            <a:r>
              <a:rPr b="1" lang="en-US" u="sng"/>
              <a:t>4.Organizational Design:</a:t>
            </a:r>
            <a:endParaRPr/>
          </a:p>
          <a:p>
            <a:pPr indent="0" lvl="0" marL="0" rtl="0" algn="l">
              <a:spcBef>
                <a:spcPts val="640"/>
              </a:spcBef>
              <a:spcAft>
                <a:spcPts val="0"/>
              </a:spcAft>
              <a:buClr>
                <a:schemeClr val="dk1"/>
              </a:buClr>
              <a:buSzPts val="3200"/>
              <a:buNone/>
            </a:pPr>
            <a:r>
              <a:t/>
            </a:r>
            <a:endParaRPr/>
          </a:p>
          <a:p>
            <a:pPr indent="0" lvl="0" marL="0" rtl="0" algn="just">
              <a:spcBef>
                <a:spcPts val="640"/>
              </a:spcBef>
              <a:spcAft>
                <a:spcPts val="0"/>
              </a:spcAft>
              <a:buClr>
                <a:schemeClr val="dk1"/>
              </a:buClr>
              <a:buSzPts val="3200"/>
              <a:buNone/>
            </a:pPr>
            <a:r>
              <a:rPr lang="en-US"/>
              <a:t>This element of OB is concerned with the work relationship of people in organization. The effective design coordinate and control </a:t>
            </a:r>
            <a:r>
              <a:rPr i="1" lang="en-US"/>
              <a:t>employee behaviour, facilities and performance</a:t>
            </a:r>
            <a:r>
              <a:rPr lang="en-US"/>
              <a:t>.</a:t>
            </a:r>
            <a:endParaRPr/>
          </a:p>
          <a:p>
            <a:pPr indent="0" lvl="0" marL="0" rtl="0" algn="just">
              <a:spcBef>
                <a:spcPts val="640"/>
              </a:spcBef>
              <a:spcAft>
                <a:spcPts val="0"/>
              </a:spcAft>
              <a:buClr>
                <a:schemeClr val="dk1"/>
              </a:buClr>
              <a:buSzPts val="3200"/>
              <a:buNone/>
            </a:pPr>
            <a:r>
              <a:rPr lang="en-US"/>
              <a:t>For ex-Organizational Hierarchy.</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3" name="Shape 393"/>
        <p:cNvGrpSpPr/>
        <p:nvPr/>
      </p:nvGrpSpPr>
      <p:grpSpPr>
        <a:xfrm>
          <a:off x="0" y="0"/>
          <a:ext cx="0" cy="0"/>
          <a:chOff x="0" y="0"/>
          <a:chExt cx="0" cy="0"/>
        </a:xfrm>
      </p:grpSpPr>
      <p:sp>
        <p:nvSpPr>
          <p:cNvPr id="394" name="Google Shape;394;p15"/>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2060"/>
              </a:buClr>
              <a:buSzPts val="4400"/>
              <a:buFont typeface="Calibri"/>
              <a:buNone/>
            </a:pPr>
            <a:r>
              <a:rPr b="1" lang="en-US" u="sng">
                <a:solidFill>
                  <a:srgbClr val="002060"/>
                </a:solidFill>
              </a:rPr>
              <a:t>………Five basic elements</a:t>
            </a:r>
            <a:endParaRPr b="1" u="sng">
              <a:solidFill>
                <a:srgbClr val="002060"/>
              </a:solidFill>
            </a:endParaRPr>
          </a:p>
        </p:txBody>
      </p:sp>
      <p:sp>
        <p:nvSpPr>
          <p:cNvPr id="395" name="Google Shape;395;p15"/>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spcBef>
                <a:spcPts val="0"/>
              </a:spcBef>
              <a:spcAft>
                <a:spcPts val="0"/>
              </a:spcAft>
              <a:buClr>
                <a:schemeClr val="dk1"/>
              </a:buClr>
              <a:buSzPct val="100000"/>
              <a:buNone/>
            </a:pPr>
            <a:r>
              <a:rPr b="1" lang="en-US" u="sng"/>
              <a:t>5.Environment:</a:t>
            </a:r>
            <a:endParaRPr/>
          </a:p>
          <a:p>
            <a:pPr indent="0" lvl="0" marL="0" rtl="0" algn="l">
              <a:spcBef>
                <a:spcPts val="592"/>
              </a:spcBef>
              <a:spcAft>
                <a:spcPts val="0"/>
              </a:spcAft>
              <a:buClr>
                <a:schemeClr val="dk1"/>
              </a:buClr>
              <a:buSzPct val="100000"/>
              <a:buNone/>
            </a:pPr>
            <a:r>
              <a:t/>
            </a:r>
            <a:endParaRPr/>
          </a:p>
          <a:p>
            <a:pPr indent="0" lvl="0" marL="0" rtl="0" algn="just">
              <a:spcBef>
                <a:spcPts val="592"/>
              </a:spcBef>
              <a:spcAft>
                <a:spcPts val="0"/>
              </a:spcAft>
              <a:buClr>
                <a:schemeClr val="dk1"/>
              </a:buClr>
              <a:buSzPct val="100000"/>
              <a:buNone/>
            </a:pPr>
            <a:r>
              <a:rPr lang="en-US"/>
              <a:t>Organization do not exist in vacuum but they continuously interact  with their environment.</a:t>
            </a:r>
            <a:endParaRPr/>
          </a:p>
          <a:p>
            <a:pPr indent="0" lvl="0" marL="0" rtl="0" algn="just">
              <a:spcBef>
                <a:spcPts val="592"/>
              </a:spcBef>
              <a:spcAft>
                <a:spcPts val="0"/>
              </a:spcAft>
              <a:buClr>
                <a:schemeClr val="dk1"/>
              </a:buClr>
              <a:buSzPct val="100000"/>
              <a:buNone/>
            </a:pPr>
            <a:r>
              <a:rPr lang="en-US"/>
              <a:t>They are a part of larger economic and social system.</a:t>
            </a:r>
            <a:endParaRPr/>
          </a:p>
          <a:p>
            <a:pPr indent="0" lvl="0" marL="0" rtl="0" algn="just">
              <a:spcBef>
                <a:spcPts val="592"/>
              </a:spcBef>
              <a:spcAft>
                <a:spcPts val="0"/>
              </a:spcAft>
              <a:buClr>
                <a:schemeClr val="dk1"/>
              </a:buClr>
              <a:buSzPct val="100000"/>
              <a:buNone/>
            </a:pPr>
            <a:r>
              <a:rPr lang="en-US"/>
              <a:t>Environment influences the attitudes and working style of people. Hence it must be considered in the study of human behaviour in organization</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9" name="Shape 399"/>
        <p:cNvGrpSpPr/>
        <p:nvPr/>
      </p:nvGrpSpPr>
      <p:grpSpPr>
        <a:xfrm>
          <a:off x="0" y="0"/>
          <a:ext cx="0" cy="0"/>
          <a:chOff x="0" y="0"/>
          <a:chExt cx="0" cy="0"/>
        </a:xfrm>
      </p:grpSpPr>
      <p:sp>
        <p:nvSpPr>
          <p:cNvPr id="400" name="Google Shape;400;p1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Characteristics of OB</a:t>
            </a:r>
            <a:endParaRPr/>
          </a:p>
        </p:txBody>
      </p:sp>
      <p:sp>
        <p:nvSpPr>
          <p:cNvPr id="401" name="Google Shape;401;p16"/>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fontScale="92500"/>
          </a:bodyPr>
          <a:lstStyle/>
          <a:p>
            <a:pPr indent="-342900" lvl="0" marL="342900" rtl="0" algn="l">
              <a:spcBef>
                <a:spcPts val="0"/>
              </a:spcBef>
              <a:spcAft>
                <a:spcPts val="0"/>
              </a:spcAft>
              <a:buClr>
                <a:schemeClr val="dk1"/>
              </a:buClr>
              <a:buSzPct val="100000"/>
              <a:buChar char="•"/>
            </a:pPr>
            <a:r>
              <a:rPr lang="en-US"/>
              <a:t>OB is concerned with the study of what people do in an organization and how that behavior affects the performance of the organization.</a:t>
            </a:r>
            <a:endParaRPr/>
          </a:p>
          <a:p>
            <a:pPr indent="-342900" lvl="0" marL="342900" rtl="0" algn="l">
              <a:spcBef>
                <a:spcPts val="592"/>
              </a:spcBef>
              <a:spcAft>
                <a:spcPts val="0"/>
              </a:spcAft>
              <a:buClr>
                <a:schemeClr val="dk1"/>
              </a:buClr>
              <a:buSzPct val="100000"/>
              <a:buChar char="•"/>
            </a:pPr>
            <a:r>
              <a:rPr lang="en-US"/>
              <a:t>It is a systematic study of the actions and attitudes that people exhibit within organization.</a:t>
            </a:r>
            <a:endParaRPr/>
          </a:p>
          <a:p>
            <a:pPr indent="-342900" lvl="0" marL="342900" rtl="0" algn="l">
              <a:spcBef>
                <a:spcPts val="592"/>
              </a:spcBef>
              <a:spcAft>
                <a:spcPts val="0"/>
              </a:spcAft>
              <a:buClr>
                <a:schemeClr val="dk1"/>
              </a:buClr>
              <a:buSzPct val="100000"/>
              <a:buChar char="•"/>
            </a:pPr>
            <a:r>
              <a:rPr lang="en-US"/>
              <a:t>It emphasizes the interaction and relations between the organization and individual behaviour.</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5" name="Shape 405"/>
        <p:cNvGrpSpPr/>
        <p:nvPr/>
      </p:nvGrpSpPr>
      <p:grpSpPr>
        <a:xfrm>
          <a:off x="0" y="0"/>
          <a:ext cx="0" cy="0"/>
          <a:chOff x="0" y="0"/>
          <a:chExt cx="0" cy="0"/>
        </a:xfrm>
      </p:grpSpPr>
      <p:sp>
        <p:nvSpPr>
          <p:cNvPr id="406" name="Google Shape;406;p1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0000"/>
              </a:buClr>
              <a:buSzPts val="4400"/>
              <a:buFont typeface="Calibri"/>
              <a:buNone/>
            </a:pPr>
            <a:r>
              <a:rPr lang="en-US">
                <a:solidFill>
                  <a:srgbClr val="000000"/>
                </a:solidFill>
              </a:rPr>
              <a:t>Characteristics of OB</a:t>
            </a:r>
            <a:endParaRPr/>
          </a:p>
        </p:txBody>
      </p:sp>
      <p:sp>
        <p:nvSpPr>
          <p:cNvPr id="407" name="Google Shape;407;p17"/>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lnSpcReduction="10000"/>
          </a:bodyPr>
          <a:lstStyle/>
          <a:p>
            <a:pPr indent="-342900" lvl="0" marL="342900" rtl="0" algn="l">
              <a:spcBef>
                <a:spcPts val="0"/>
              </a:spcBef>
              <a:spcAft>
                <a:spcPts val="0"/>
              </a:spcAft>
              <a:buClr>
                <a:schemeClr val="dk1"/>
              </a:buClr>
              <a:buSzPts val="3200"/>
              <a:buChar char="•"/>
            </a:pPr>
            <a:r>
              <a:rPr lang="en-US"/>
              <a:t>A key activity in OB is developing environment in which people are motivated.</a:t>
            </a:r>
            <a:endParaRPr/>
          </a:p>
          <a:p>
            <a:pPr indent="-342900" lvl="0" marL="342900" rtl="0" algn="l">
              <a:spcBef>
                <a:spcPts val="640"/>
              </a:spcBef>
              <a:spcAft>
                <a:spcPts val="0"/>
              </a:spcAft>
              <a:buClr>
                <a:schemeClr val="dk1"/>
              </a:buClr>
              <a:buSzPts val="3200"/>
              <a:buChar char="•"/>
            </a:pPr>
            <a:r>
              <a:rPr lang="en-US"/>
              <a:t>OB takes in goes beyond psychology and also studies related contributing field like- sociology, political science and anthropology etc.</a:t>
            </a:r>
            <a:endParaRPr/>
          </a:p>
          <a:p>
            <a:pPr indent="-342900" lvl="0" marL="342900" rtl="0" algn="l">
              <a:spcBef>
                <a:spcPts val="640"/>
              </a:spcBef>
              <a:spcAft>
                <a:spcPts val="0"/>
              </a:spcAft>
              <a:buClr>
                <a:schemeClr val="dk1"/>
              </a:buClr>
              <a:buSzPts val="3200"/>
              <a:buChar char="•"/>
            </a:pPr>
            <a:r>
              <a:rPr lang="en-US"/>
              <a:t>The main objective or aim of OB is that to fulfill both employee needs and organizational objectives.</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1" name="Shape 411"/>
        <p:cNvGrpSpPr/>
        <p:nvPr/>
      </p:nvGrpSpPr>
      <p:grpSpPr>
        <a:xfrm>
          <a:off x="0" y="0"/>
          <a:ext cx="0" cy="0"/>
          <a:chOff x="0" y="0"/>
          <a:chExt cx="0" cy="0"/>
        </a:xfrm>
      </p:grpSpPr>
      <p:sp>
        <p:nvSpPr>
          <p:cNvPr id="412" name="Google Shape;412;p18"/>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0000"/>
              </a:buClr>
              <a:buSzPts val="4400"/>
              <a:buFont typeface="Calibri"/>
              <a:buNone/>
            </a:pPr>
            <a:r>
              <a:rPr lang="en-US">
                <a:solidFill>
                  <a:srgbClr val="000000"/>
                </a:solidFill>
              </a:rPr>
              <a:t>Characteristics of OB</a:t>
            </a:r>
            <a:endParaRPr/>
          </a:p>
        </p:txBody>
      </p:sp>
      <p:sp>
        <p:nvSpPr>
          <p:cNvPr id="413" name="Google Shape;413;p18"/>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Clr>
                <a:schemeClr val="dk1"/>
              </a:buClr>
              <a:buSzPts val="3200"/>
              <a:buChar char="•"/>
            </a:pPr>
            <a:r>
              <a:rPr lang="en-US"/>
              <a:t>OB is the applied study of human behaviour in organization and oriented towards understanding the forces(factors) that affect behaviours so that their impacts may be predicted and guided towards effective functioning of organization.</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7" name="Shape 417"/>
        <p:cNvGrpSpPr/>
        <p:nvPr/>
      </p:nvGrpSpPr>
      <p:grpSpPr>
        <a:xfrm>
          <a:off x="0" y="0"/>
          <a:ext cx="0" cy="0"/>
          <a:chOff x="0" y="0"/>
          <a:chExt cx="0" cy="0"/>
        </a:xfrm>
      </p:grpSpPr>
      <p:sp>
        <p:nvSpPr>
          <p:cNvPr id="418" name="Google Shape;418;p19"/>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chemeClr val="dk1"/>
              </a:buClr>
              <a:buSzPct val="100000"/>
              <a:buFont typeface="Calibri"/>
              <a:buNone/>
            </a:pPr>
            <a:r>
              <a:rPr lang="en-US"/>
              <a:t>Challenges and opportunities of OB</a:t>
            </a:r>
            <a:br>
              <a:rPr lang="en-US"/>
            </a:br>
            <a:r>
              <a:rPr lang="en-US"/>
              <a:t>(Why study OB)</a:t>
            </a:r>
            <a:endParaRPr/>
          </a:p>
        </p:txBody>
      </p:sp>
      <p:sp>
        <p:nvSpPr>
          <p:cNvPr id="419" name="Google Shape;419;p19"/>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Clr>
                <a:schemeClr val="dk1"/>
              </a:buClr>
              <a:buSzPts val="3200"/>
              <a:buChar char="•"/>
            </a:pPr>
            <a:r>
              <a:rPr lang="en-US"/>
              <a:t>While understanding the behavior within the organization, there are a lot of challenges and opportunities today for managers to use OB concepts.</a:t>
            </a:r>
            <a:endParaRPr/>
          </a:p>
          <a:p>
            <a:pPr indent="-342900" lvl="0" marL="342900" rtl="0" algn="l">
              <a:spcBef>
                <a:spcPts val="640"/>
              </a:spcBef>
              <a:spcAft>
                <a:spcPts val="0"/>
              </a:spcAft>
              <a:buClr>
                <a:schemeClr val="dk1"/>
              </a:buClr>
              <a:buSzPts val="3200"/>
              <a:buChar char="•"/>
            </a:pPr>
            <a:r>
              <a:rPr lang="en-US"/>
              <a:t>There are some critical issues confronting by managers within organizational context, for which OB offers solutions or at least some meaningful insights towards solution.</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3" name="Shape 423"/>
        <p:cNvGrpSpPr/>
        <p:nvPr/>
      </p:nvGrpSpPr>
      <p:grpSpPr>
        <a:xfrm>
          <a:off x="0" y="0"/>
          <a:ext cx="0" cy="0"/>
          <a:chOff x="0" y="0"/>
          <a:chExt cx="0" cy="0"/>
        </a:xfrm>
      </p:grpSpPr>
      <p:sp>
        <p:nvSpPr>
          <p:cNvPr id="424" name="Google Shape;424;p20"/>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Opportunities for OB</a:t>
            </a:r>
            <a:endParaRPr/>
          </a:p>
        </p:txBody>
      </p:sp>
      <p:sp>
        <p:nvSpPr>
          <p:cNvPr id="425" name="Google Shape;425;p20"/>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Clr>
                <a:schemeClr val="dk1"/>
              </a:buClr>
              <a:buSzPts val="3200"/>
              <a:buChar char="•"/>
            </a:pPr>
            <a:r>
              <a:rPr lang="en-US"/>
              <a:t>Responding to the globalization</a:t>
            </a:r>
            <a:endParaRPr/>
          </a:p>
          <a:p>
            <a:pPr indent="-342900" lvl="0" marL="342900" rtl="0" algn="l">
              <a:spcBef>
                <a:spcPts val="640"/>
              </a:spcBef>
              <a:spcAft>
                <a:spcPts val="0"/>
              </a:spcAft>
              <a:buClr>
                <a:schemeClr val="dk1"/>
              </a:buClr>
              <a:buSzPts val="3200"/>
              <a:buChar char="•"/>
            </a:pPr>
            <a:r>
              <a:rPr lang="en-US"/>
              <a:t>Managing workforce diversity</a:t>
            </a:r>
            <a:endParaRPr/>
          </a:p>
          <a:p>
            <a:pPr indent="-342900" lvl="0" marL="342900" rtl="0" algn="l">
              <a:spcBef>
                <a:spcPts val="640"/>
              </a:spcBef>
              <a:spcAft>
                <a:spcPts val="0"/>
              </a:spcAft>
              <a:buClr>
                <a:schemeClr val="dk1"/>
              </a:buClr>
              <a:buSzPts val="3200"/>
              <a:buChar char="•"/>
            </a:pPr>
            <a:r>
              <a:rPr lang="en-US"/>
              <a:t>Improving quality and productivity</a:t>
            </a:r>
            <a:endParaRPr/>
          </a:p>
          <a:p>
            <a:pPr indent="-342900" lvl="0" marL="342900" rtl="0" algn="l">
              <a:spcBef>
                <a:spcPts val="640"/>
              </a:spcBef>
              <a:spcAft>
                <a:spcPts val="0"/>
              </a:spcAft>
              <a:buClr>
                <a:schemeClr val="dk1"/>
              </a:buClr>
              <a:buSzPts val="3200"/>
              <a:buChar char="•"/>
            </a:pPr>
            <a:r>
              <a:rPr lang="en-US"/>
              <a:t>Improving people’s skills</a:t>
            </a:r>
            <a:endParaRPr/>
          </a:p>
          <a:p>
            <a:pPr indent="-342900" lvl="0" marL="342900" rtl="0" algn="l">
              <a:spcBef>
                <a:spcPts val="640"/>
              </a:spcBef>
              <a:spcAft>
                <a:spcPts val="0"/>
              </a:spcAft>
              <a:buClr>
                <a:schemeClr val="dk1"/>
              </a:buClr>
              <a:buSzPts val="3200"/>
              <a:buChar char="•"/>
            </a:pPr>
            <a:r>
              <a:rPr lang="en-US"/>
              <a:t>Empowering people</a:t>
            </a:r>
            <a:endParaRPr/>
          </a:p>
          <a:p>
            <a:pPr indent="-342900" lvl="0" marL="342900" rtl="0" algn="l">
              <a:spcBef>
                <a:spcPts val="640"/>
              </a:spcBef>
              <a:spcAft>
                <a:spcPts val="0"/>
              </a:spcAft>
              <a:buClr>
                <a:schemeClr val="dk1"/>
              </a:buClr>
              <a:buSzPts val="3200"/>
              <a:buChar char="•"/>
            </a:pPr>
            <a:r>
              <a:rPr lang="en-US"/>
              <a:t>Improving ethical behavior</a:t>
            </a:r>
            <a:endParaRPr/>
          </a:p>
          <a:p>
            <a:pPr indent="-342900" lvl="0" marL="342900" rtl="0" algn="l">
              <a:spcBef>
                <a:spcPts val="640"/>
              </a:spcBef>
              <a:spcAft>
                <a:spcPts val="0"/>
              </a:spcAft>
              <a:buClr>
                <a:schemeClr val="dk1"/>
              </a:buClr>
              <a:buSzPts val="3200"/>
              <a:buChar char="•"/>
            </a:pPr>
            <a:r>
              <a:rPr lang="en-US"/>
              <a:t>Stimulating innovation and changes.</a:t>
            </a:r>
            <a:endParaRPr/>
          </a:p>
          <a:p>
            <a:pPr indent="0" lvl="0" marL="0" rtl="0" algn="l">
              <a:spcBef>
                <a:spcPts val="640"/>
              </a:spcBef>
              <a:spcAft>
                <a:spcPts val="0"/>
              </a:spcAft>
              <a:buClr>
                <a:schemeClr val="dk1"/>
              </a:buClr>
              <a:buSzPts val="3200"/>
              <a:buNone/>
            </a:pPr>
            <a:r>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9" name="Shape 429"/>
        <p:cNvGrpSpPr/>
        <p:nvPr/>
      </p:nvGrpSpPr>
      <p:grpSpPr>
        <a:xfrm>
          <a:off x="0" y="0"/>
          <a:ext cx="0" cy="0"/>
          <a:chOff x="0" y="0"/>
          <a:chExt cx="0" cy="0"/>
        </a:xfrm>
      </p:grpSpPr>
      <p:sp>
        <p:nvSpPr>
          <p:cNvPr id="430" name="Google Shape;430;p2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Reference</a:t>
            </a:r>
            <a:endParaRPr/>
          </a:p>
        </p:txBody>
      </p:sp>
      <p:sp>
        <p:nvSpPr>
          <p:cNvPr id="431" name="Google Shape;431;p21"/>
          <p:cNvSpPr txBox="1"/>
          <p:nvPr>
            <p:ph idx="1" type="body"/>
          </p:nvPr>
        </p:nvSpPr>
        <p:spPr>
          <a:xfrm>
            <a:off x="152400" y="1600200"/>
            <a:ext cx="8991600" cy="4525963"/>
          </a:xfrm>
          <a:prstGeom prst="rect">
            <a:avLst/>
          </a:prstGeom>
          <a:noFill/>
          <a:ln>
            <a:noFill/>
          </a:ln>
        </p:spPr>
        <p:txBody>
          <a:bodyPr anchorCtr="0" anchor="t" bIns="45700" lIns="91425" spcFirstLastPara="1" rIns="91425" wrap="square" tIns="45700">
            <a:normAutofit lnSpcReduction="10000"/>
          </a:bodyPr>
          <a:lstStyle/>
          <a:p>
            <a:pPr indent="0" lvl="0" marL="0" rtl="0" algn="ctr">
              <a:spcBef>
                <a:spcPts val="0"/>
              </a:spcBef>
              <a:spcAft>
                <a:spcPts val="0"/>
              </a:spcAft>
              <a:buClr>
                <a:schemeClr val="dk1"/>
              </a:buClr>
              <a:buSzPts val="3200"/>
              <a:buNone/>
            </a:pPr>
            <a:r>
              <a:rPr lang="en-US"/>
              <a:t>Robbins, P., Timothy, A. &amp; Katherine ,E., (2018) Essentials of organizational behaviour, p 1-18, https://www.pdfdrive.com/essentials-of-organizational-behaviour-e176364014.html</a:t>
            </a:r>
            <a:endParaRPr/>
          </a:p>
          <a:p>
            <a:pPr indent="0" lvl="0" marL="0" rtl="0" algn="ctr">
              <a:spcBef>
                <a:spcPts val="640"/>
              </a:spcBef>
              <a:spcAft>
                <a:spcPts val="0"/>
              </a:spcAft>
              <a:buClr>
                <a:schemeClr val="dk1"/>
              </a:buClr>
              <a:buSzPts val="3200"/>
              <a:buNone/>
            </a:pPr>
            <a:r>
              <a:t/>
            </a:r>
            <a:endParaRPr/>
          </a:p>
          <a:p>
            <a:pPr indent="0" lvl="0" marL="0" rtl="0" algn="ctr">
              <a:spcBef>
                <a:spcPts val="640"/>
              </a:spcBef>
              <a:spcAft>
                <a:spcPts val="0"/>
              </a:spcAft>
              <a:buClr>
                <a:schemeClr val="dk1"/>
              </a:buClr>
              <a:buSzPts val="3200"/>
              <a:buNone/>
            </a:pPr>
            <a:r>
              <a:rPr lang="en-US"/>
              <a:t>Andrzej A. Huczynski &amp; David A. Buchanan , (2017) Organizational Behaviour, p 5 https://www.pdfdrive.com/organizational-behaviour-e188349344.html</a:t>
            </a:r>
            <a:endParaRPr/>
          </a:p>
          <a:p>
            <a:pPr indent="0" lvl="0" marL="0" rtl="0" algn="l">
              <a:spcBef>
                <a:spcPts val="640"/>
              </a:spcBef>
              <a:spcAft>
                <a:spcPts val="0"/>
              </a:spcAft>
              <a:buClr>
                <a:schemeClr val="dk1"/>
              </a:buClr>
              <a:buSzPts val="3200"/>
              <a:buNone/>
            </a:pPr>
            <a:r>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5" name="Shape 435"/>
        <p:cNvGrpSpPr/>
        <p:nvPr/>
      </p:nvGrpSpPr>
      <p:grpSpPr>
        <a:xfrm>
          <a:off x="0" y="0"/>
          <a:ext cx="0" cy="0"/>
          <a:chOff x="0" y="0"/>
          <a:chExt cx="0" cy="0"/>
        </a:xfrm>
      </p:grpSpPr>
      <p:sp>
        <p:nvSpPr>
          <p:cNvPr id="436" name="Google Shape;436;p22"/>
          <p:cNvSpPr/>
          <p:nvPr/>
        </p:nvSpPr>
        <p:spPr>
          <a:xfrm>
            <a:off x="457200" y="1219200"/>
            <a:ext cx="8382000" cy="3969933"/>
          </a:xfrm>
          <a:prstGeom prst="rect">
            <a:avLst/>
          </a:prstGeom>
          <a:gradFill>
            <a:gsLst>
              <a:gs pos="0">
                <a:srgbClr val="8EB5FF"/>
              </a:gs>
              <a:gs pos="35000">
                <a:srgbClr val="B1C9FF"/>
              </a:gs>
              <a:gs pos="100000">
                <a:srgbClr val="E0EBFF"/>
              </a:gs>
            </a:gsLst>
            <a:lin ang="16200000" scaled="0"/>
          </a:gradFill>
          <a:ln cap="flat" cmpd="sng" w="9525">
            <a:solidFill>
              <a:srgbClr val="096CC5"/>
            </a:solidFill>
            <a:prstDash val="solid"/>
            <a:round/>
            <a:headEnd len="sm" w="sm" type="none"/>
            <a:tailEnd len="sm" w="sm" type="none"/>
          </a:ln>
          <a:effectLst>
            <a:outerShdw blurRad="40000" rotWithShape="0" dir="5400000" dist="20000">
              <a:srgbClr val="000000">
                <a:alpha val="37647"/>
              </a:srgbClr>
            </a:outerShdw>
          </a:effectLst>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0" i="0" lang="en-US" sz="3200" u="none" cap="none" strike="noStrike">
                <a:solidFill>
                  <a:srgbClr val="000000"/>
                </a:solidFill>
                <a:latin typeface="Calibri"/>
                <a:ea typeface="Calibri"/>
                <a:cs typeface="Calibri"/>
                <a:sym typeface="Calibri"/>
              </a:rPr>
              <a:t>Thank you!</a:t>
            </a:r>
            <a:endParaRPr/>
          </a:p>
          <a:p>
            <a:pPr indent="0" lvl="0" marL="0" marR="0" rtl="0" algn="ctr">
              <a:lnSpc>
                <a:spcPct val="115000"/>
              </a:lnSpc>
              <a:spcBef>
                <a:spcPts val="1000"/>
              </a:spcBef>
              <a:spcAft>
                <a:spcPts val="0"/>
              </a:spcAft>
              <a:buNone/>
            </a:pPr>
            <a:r>
              <a:rPr b="0" i="0" lang="en-US" sz="3200" u="none" cap="none" strike="noStrike">
                <a:solidFill>
                  <a:srgbClr val="000000"/>
                </a:solidFill>
                <a:latin typeface="Calibri"/>
                <a:ea typeface="Calibri"/>
                <a:cs typeface="Calibri"/>
                <a:sym typeface="Calibri"/>
              </a:rPr>
              <a:t> </a:t>
            </a:r>
            <a:endParaRPr/>
          </a:p>
          <a:p>
            <a:pPr indent="0" lvl="0" marL="0" marR="0" rtl="0" algn="ctr">
              <a:lnSpc>
                <a:spcPct val="115000"/>
              </a:lnSpc>
              <a:spcBef>
                <a:spcPts val="1000"/>
              </a:spcBef>
              <a:spcAft>
                <a:spcPts val="0"/>
              </a:spcAft>
              <a:buNone/>
            </a:pPr>
            <a:r>
              <a:rPr b="0" i="0" lang="en-US" sz="3200" u="none" cap="none" strike="noStrike">
                <a:solidFill>
                  <a:srgbClr val="000000"/>
                </a:solidFill>
                <a:latin typeface="Calibri"/>
                <a:ea typeface="Calibri"/>
                <a:cs typeface="Calibri"/>
                <a:sym typeface="Calibri"/>
              </a:rPr>
              <a:t>Next lecture: personality and individual differences.</a:t>
            </a:r>
            <a:endParaRPr/>
          </a:p>
          <a:p>
            <a:pPr indent="0" lvl="0" marL="0" marR="0" rtl="0" algn="ctr">
              <a:lnSpc>
                <a:spcPct val="115000"/>
              </a:lnSpc>
              <a:spcBef>
                <a:spcPts val="1000"/>
              </a:spcBef>
              <a:spcAft>
                <a:spcPts val="0"/>
              </a:spcAft>
              <a:buNone/>
            </a:pPr>
            <a:r>
              <a:rPr b="0" i="0" lang="en-US" sz="3200" u="none" cap="none" strike="noStrike">
                <a:solidFill>
                  <a:srgbClr val="000000"/>
                </a:solidFill>
                <a:latin typeface="Calibri"/>
                <a:ea typeface="Calibri"/>
                <a:cs typeface="Calibri"/>
                <a:sym typeface="Calibri"/>
              </a:rPr>
              <a:t>Lecturer :Faustin</a:t>
            </a:r>
            <a:endParaRPr/>
          </a:p>
          <a:p>
            <a:pPr indent="0" lvl="0" marL="0" marR="0" rtl="0" algn="ctr">
              <a:lnSpc>
                <a:spcPct val="115000"/>
              </a:lnSpc>
              <a:spcBef>
                <a:spcPts val="1000"/>
              </a:spcBef>
              <a:spcAft>
                <a:spcPts val="0"/>
              </a:spcAft>
              <a:buNone/>
            </a:pPr>
            <a:r>
              <a:rPr b="0" i="0" lang="en-US" sz="3200" u="none" cap="none" strike="noStrike">
                <a:solidFill>
                  <a:srgbClr val="000000"/>
                </a:solidFill>
                <a:latin typeface="Calibri"/>
                <a:ea typeface="Calibri"/>
                <a:cs typeface="Calibri"/>
                <a:sym typeface="Calibri"/>
              </a:rPr>
              <a:t>Email:hfaus84@gmail.com</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12_Office Theme">
  <a:themeElements>
    <a:clrScheme name="Flow">
      <a:dk1>
        <a:srgbClr val="000000"/>
      </a:dk1>
      <a:lt1>
        <a:srgbClr val="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1_Office Theme">
  <a:themeElements>
    <a:clrScheme name="Flow">
      <a:dk1>
        <a:srgbClr val="000000"/>
      </a:dk1>
      <a:lt1>
        <a:srgbClr val="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5.xml><?xml version="1.0" encoding="utf-8"?>
<a:theme xmlns:a="http://schemas.openxmlformats.org/drawingml/2006/main" xmlns:r="http://schemas.openxmlformats.org/officeDocument/2006/relationships" name="2_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2022-03-18T03:58:45Z</dcterms:created>
  <dc:creator>Hp</dc:creator>
</cp:coreProperties>
</file>