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3"/>
  </p:notesMasterIdLst>
  <p:handoutMasterIdLst>
    <p:handoutMasterId r:id="rId44"/>
  </p:handoutMasterIdLst>
  <p:sldIdLst>
    <p:sldId id="256" r:id="rId2"/>
    <p:sldId id="261" r:id="rId3"/>
    <p:sldId id="262" r:id="rId4"/>
    <p:sldId id="263" r:id="rId5"/>
    <p:sldId id="290" r:id="rId6"/>
    <p:sldId id="291" r:id="rId7"/>
    <p:sldId id="278" r:id="rId8"/>
    <p:sldId id="280" r:id="rId9"/>
    <p:sldId id="279" r:id="rId10"/>
    <p:sldId id="281" r:id="rId11"/>
    <p:sldId id="282" r:id="rId12"/>
    <p:sldId id="283" r:id="rId13"/>
    <p:sldId id="284" r:id="rId14"/>
    <p:sldId id="285" r:id="rId15"/>
    <p:sldId id="286" r:id="rId16"/>
    <p:sldId id="287" r:id="rId17"/>
    <p:sldId id="292" r:id="rId18"/>
    <p:sldId id="293" r:id="rId19"/>
    <p:sldId id="294" r:id="rId20"/>
    <p:sldId id="295" r:id="rId21"/>
    <p:sldId id="296" r:id="rId22"/>
    <p:sldId id="297" r:id="rId23"/>
    <p:sldId id="298" r:id="rId24"/>
    <p:sldId id="299" r:id="rId25"/>
    <p:sldId id="300" r:id="rId26"/>
    <p:sldId id="301" r:id="rId27"/>
    <p:sldId id="302" r:id="rId28"/>
    <p:sldId id="303" r:id="rId29"/>
    <p:sldId id="304" r:id="rId30"/>
    <p:sldId id="305" r:id="rId31"/>
    <p:sldId id="306" r:id="rId32"/>
    <p:sldId id="307" r:id="rId33"/>
    <p:sldId id="308" r:id="rId34"/>
    <p:sldId id="309" r:id="rId35"/>
    <p:sldId id="310" r:id="rId36"/>
    <p:sldId id="311" r:id="rId37"/>
    <p:sldId id="312" r:id="rId38"/>
    <p:sldId id="313" r:id="rId39"/>
    <p:sldId id="314" r:id="rId40"/>
    <p:sldId id="315" r:id="rId41"/>
    <p:sldId id="31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0000"/>
    <a:srgbClr val="4C1918"/>
    <a:srgbClr val="2A170F"/>
    <a:srgbClr val="212932"/>
    <a:srgbClr val="374454"/>
    <a:srgbClr val="758DAF"/>
    <a:srgbClr val="AE0001"/>
    <a:srgbClr val="02489D"/>
    <a:srgbClr val="270100"/>
    <a:srgbClr val="5911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12C8C85-51F0-491E-9774-3900AFEF0FD7}" styleName="Светлы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DBED569-4797-4DF1-A0F4-6AAB3CD982D8}" styleName="Светлый стиль 3 - акцент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2838BEF-8BB2-4498-84A7-C5851F593DF1}" styleName="Сред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16DA210-FB5B-4158-B5E0-FEB733F419BA}" styleName="Светлый стиль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36" autoAdjust="0"/>
    <p:restoredTop sz="94660"/>
  </p:normalViewPr>
  <p:slideViewPr>
    <p:cSldViewPr snapToGrid="0">
      <p:cViewPr varScale="1">
        <p:scale>
          <a:sx n="67" d="100"/>
          <a:sy n="67" d="100"/>
        </p:scale>
        <p:origin x="1244" y="68"/>
      </p:cViewPr>
      <p:guideLst>
        <p:guide orient="horz" pos="2160"/>
        <p:guide pos="2880"/>
      </p:guideLst>
    </p:cSldViewPr>
  </p:slideViewPr>
  <p:notesTextViewPr>
    <p:cViewPr>
      <p:scale>
        <a:sx n="1" d="1"/>
        <a:sy n="1" d="1"/>
      </p:scale>
      <p:origin x="0" y="0"/>
    </p:cViewPr>
  </p:notesTextViewPr>
  <p:notesViewPr>
    <p:cSldViewPr snapToGrid="0">
      <p:cViewPr varScale="1">
        <p:scale>
          <a:sx n="85" d="100"/>
          <a:sy n="85" d="100"/>
        </p:scale>
        <p:origin x="3804" y="10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E2DD1C9-4BB6-422A-8F34-C157EA500BD9}" type="datetimeFigureOut">
              <a:rPr lang="en-US" smtClean="0"/>
              <a:t>4/18/2019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5A997E4-EE34-411C-9FF1-22B934EF5337}" type="slidenum">
              <a:rPr lang="en-US" smtClean="0"/>
              <a:t>‹#›</a:t>
            </a:fld>
            <a:endParaRPr lang="en-US"/>
          </a:p>
        </p:txBody>
      </p:sp>
    </p:spTree>
    <p:extLst>
      <p:ext uri="{BB962C8B-B14F-4D97-AF65-F5344CB8AC3E}">
        <p14:creationId xmlns:p14="http://schemas.microsoft.com/office/powerpoint/2010/main" val="2127411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D144F17-2CD1-4301-B174-56C7307D2D36}" type="datetimeFigureOut">
              <a:rPr lang="ru-RU" smtClean="0"/>
              <a:t>18-04-2019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C67A195-C975-437D-BFE5-0CC018EA9423}" type="slidenum">
              <a:rPr lang="ru-RU" smtClean="0"/>
              <a:t>‹#›</a:t>
            </a:fld>
            <a:endParaRPr lang="ru-RU"/>
          </a:p>
        </p:txBody>
      </p:sp>
    </p:spTree>
    <p:extLst>
      <p:ext uri="{BB962C8B-B14F-4D97-AF65-F5344CB8AC3E}">
        <p14:creationId xmlns:p14="http://schemas.microsoft.com/office/powerpoint/2010/main" val="502294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499918D-BCC0-4AC7-94EA-FEC7E2A75CE4}"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750845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F54CD9E-C67D-4F78-889E-0CE1DC96E107}"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530094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905A0CD-69D5-44C0-A29B-29B497F0B376}"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3094675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B15CD3E-05F8-454E-BF57-813E547FB1D5}"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018750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A10EEB1-DF8D-4452-9D2B-E1857D75730C}" type="datetime1">
              <a:rPr lang="en-US" smtClean="0"/>
              <a:t>4/18/2019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648137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28AA6-90FC-4E82-B05F-B228A632F6E2}" type="datetime1">
              <a:rPr lang="en-US" smtClean="0"/>
              <a:t>4/18/2019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817867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5F77A6-0536-435B-B690-11601EBDAEEE}" type="datetime1">
              <a:rPr lang="en-US" smtClean="0"/>
              <a:t>4/18/2019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1400246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1AE9B9-5CD9-4D8F-B008-372E3B142033}"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54897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08943F-3A21-4616-BE59-FB49CDA1D364}" type="datetime1">
              <a:rPr lang="en-US" smtClean="0"/>
              <a:t>4/18/2019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2508639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0595A60-CF4B-4FB7-B44E-C94FA084968B}"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712725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54CF139-BCC7-4F5B-99D7-09C5B48DF168}" type="datetime1">
              <a:rPr lang="en-US" smtClean="0"/>
              <a:t>4/18/2019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t>‹#›</a:t>
            </a:fld>
            <a:endParaRPr lang="en-US"/>
          </a:p>
        </p:txBody>
      </p:sp>
    </p:spTree>
    <p:extLst>
      <p:ext uri="{BB962C8B-B14F-4D97-AF65-F5344CB8AC3E}">
        <p14:creationId xmlns:p14="http://schemas.microsoft.com/office/powerpoint/2010/main" val="33825810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Прямоугольник 11"/>
          <p:cNvSpPr/>
          <p:nvPr userDrawn="1"/>
        </p:nvSpPr>
        <p:spPr>
          <a:xfrm>
            <a:off x="0" y="0"/>
            <a:ext cx="9144000" cy="6858000"/>
          </a:xfrm>
          <a:prstGeom prst="rect">
            <a:avLst/>
          </a:prstGeom>
          <a:gradFill flip="none" rotWithShape="1">
            <a:gsLst>
              <a:gs pos="0">
                <a:schemeClr val="bg1"/>
              </a:gs>
              <a:gs pos="100000">
                <a:schemeClr val="bg1">
                  <a:lumMod val="9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 Placeholder 2"/>
          <p:cNvSpPr>
            <a:spLocks noGrp="1"/>
          </p:cNvSpPr>
          <p:nvPr>
            <p:ph type="body" idx="1"/>
          </p:nvPr>
        </p:nvSpPr>
        <p:spPr>
          <a:xfrm>
            <a:off x="615087" y="1465729"/>
            <a:ext cx="7900264"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2603A7-8E34-4C72-978F-F3D2CA574484}" type="datetime1">
              <a:rPr lang="en-US" smtClean="0"/>
              <a:t>4/18/2019</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t>‹#›</a:t>
            </a:fld>
            <a:endParaRPr lang="en-US"/>
          </a:p>
        </p:txBody>
      </p:sp>
      <p:sp>
        <p:nvSpPr>
          <p:cNvPr id="2" name="Title Placeholder 1"/>
          <p:cNvSpPr>
            <a:spLocks noGrp="1"/>
          </p:cNvSpPr>
          <p:nvPr>
            <p:ph type="title"/>
          </p:nvPr>
        </p:nvSpPr>
        <p:spPr>
          <a:xfrm>
            <a:off x="628650" y="1"/>
            <a:ext cx="7869891"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pic>
        <p:nvPicPr>
          <p:cNvPr id="11" name="Рисунок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6781800" y="5287388"/>
            <a:ext cx="2362200" cy="1570612"/>
          </a:xfrm>
          <a:prstGeom prst="rect">
            <a:avLst/>
          </a:prstGeom>
        </p:spPr>
      </p:pic>
      <p:sp>
        <p:nvSpPr>
          <p:cNvPr id="15" name="Прямоугольник 14"/>
          <p:cNvSpPr/>
          <p:nvPr userDrawn="1"/>
        </p:nvSpPr>
        <p:spPr>
          <a:xfrm rot="16200000">
            <a:off x="6504494" y="5564694"/>
            <a:ext cx="157061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p:cNvSpPr/>
          <p:nvPr userDrawn="1"/>
        </p:nvSpPr>
        <p:spPr>
          <a:xfrm>
            <a:off x="6781798" y="5278442"/>
            <a:ext cx="2362202" cy="1016000"/>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Прямоугольник 17"/>
          <p:cNvSpPr/>
          <p:nvPr userDrawn="1"/>
        </p:nvSpPr>
        <p:spPr>
          <a:xfrm rot="10800000">
            <a:off x="6768236" y="2803462"/>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Прямоугольник 20"/>
          <p:cNvSpPr/>
          <p:nvPr userDrawn="1"/>
        </p:nvSpPr>
        <p:spPr>
          <a:xfrm rot="5400000">
            <a:off x="4412355" y="4439410"/>
            <a:ext cx="2362202" cy="2474979"/>
          </a:xfrm>
          <a:prstGeom prst="rect">
            <a:avLst/>
          </a:prstGeom>
          <a:gradFill flip="none" rotWithShape="1">
            <a:gsLst>
              <a:gs pos="0">
                <a:schemeClr val="bg1"/>
              </a:gs>
              <a:gs pos="100000">
                <a:schemeClr val="bg1">
                  <a:alpha val="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2233214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1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7.gif"/><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16.gif"/><Relationship Id="rId5" Type="http://schemas.openxmlformats.org/officeDocument/2006/relationships/image" Target="../media/image15.gif"/><Relationship Id="rId4" Type="http://schemas.openxmlformats.org/officeDocument/2006/relationships/image" Target="../media/image14.gif"/></Relationships>
</file>

<file path=ppt/slides/_rels/slide2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26.gif"/><Relationship Id="rId3" Type="http://schemas.openxmlformats.org/officeDocument/2006/relationships/image" Target="../media/image21.gif"/><Relationship Id="rId7" Type="http://schemas.openxmlformats.org/officeDocument/2006/relationships/image" Target="../media/image25.gif"/><Relationship Id="rId2" Type="http://schemas.openxmlformats.org/officeDocument/2006/relationships/image" Target="../media/image20.gif"/><Relationship Id="rId1" Type="http://schemas.openxmlformats.org/officeDocument/2006/relationships/slideLayout" Target="../slideLayouts/slideLayout2.xml"/><Relationship Id="rId6" Type="http://schemas.openxmlformats.org/officeDocument/2006/relationships/image" Target="../media/image24.gif"/><Relationship Id="rId5" Type="http://schemas.openxmlformats.org/officeDocument/2006/relationships/image" Target="../media/image23.gif"/><Relationship Id="rId10" Type="http://schemas.openxmlformats.org/officeDocument/2006/relationships/image" Target="../media/image28.gif"/><Relationship Id="rId4" Type="http://schemas.openxmlformats.org/officeDocument/2006/relationships/image" Target="../media/image22.gif"/><Relationship Id="rId9" Type="http://schemas.openxmlformats.org/officeDocument/2006/relationships/image" Target="../media/image27.gif"/></Relationships>
</file>

<file path=ppt/slides/_rels/slide23.xml.rels><?xml version="1.0" encoding="UTF-8" standalone="yes"?>
<Relationships xmlns="http://schemas.openxmlformats.org/package/2006/relationships"><Relationship Id="rId8" Type="http://schemas.openxmlformats.org/officeDocument/2006/relationships/image" Target="../media/image33.gif"/><Relationship Id="rId3" Type="http://schemas.openxmlformats.org/officeDocument/2006/relationships/image" Target="../media/image4.png"/><Relationship Id="rId7" Type="http://schemas.openxmlformats.org/officeDocument/2006/relationships/image" Target="../media/image32.gif"/><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31.gif"/><Relationship Id="rId5" Type="http://schemas.openxmlformats.org/officeDocument/2006/relationships/image" Target="../media/image30.gif"/><Relationship Id="rId4" Type="http://schemas.openxmlformats.org/officeDocument/2006/relationships/image" Target="../media/image29.gif"/></Relationships>
</file>

<file path=ppt/slides/_rels/slide24.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45.gif"/><Relationship Id="rId3" Type="http://schemas.openxmlformats.org/officeDocument/2006/relationships/image" Target="../media/image40.gif"/><Relationship Id="rId7" Type="http://schemas.openxmlformats.org/officeDocument/2006/relationships/image" Target="../media/image44.gif"/><Relationship Id="rId2" Type="http://schemas.openxmlformats.org/officeDocument/2006/relationships/image" Target="../media/image39.gif"/><Relationship Id="rId1" Type="http://schemas.openxmlformats.org/officeDocument/2006/relationships/slideLayout" Target="../slideLayouts/slideLayout2.xml"/><Relationship Id="rId6" Type="http://schemas.openxmlformats.org/officeDocument/2006/relationships/image" Target="../media/image43.gif"/><Relationship Id="rId5" Type="http://schemas.openxmlformats.org/officeDocument/2006/relationships/image" Target="../media/image42.gif"/><Relationship Id="rId4" Type="http://schemas.openxmlformats.org/officeDocument/2006/relationships/image" Target="../media/image41.gif"/></Relationships>
</file>

<file path=ppt/slides/_rels/slide30.xml.rels><?xml version="1.0" encoding="UTF-8" standalone="yes"?>
<Relationships xmlns="http://schemas.openxmlformats.org/package/2006/relationships"><Relationship Id="rId2" Type="http://schemas.openxmlformats.org/officeDocument/2006/relationships/image" Target="../media/image46.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48.gi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Рисунок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7" y="791571"/>
            <a:ext cx="9144437" cy="6080078"/>
          </a:xfrm>
          <a:prstGeom prst="rect">
            <a:avLst/>
          </a:prstGeom>
        </p:spPr>
      </p:pic>
      <p:sp>
        <p:nvSpPr>
          <p:cNvPr id="5" name="Надпись 310"/>
          <p:cNvSpPr txBox="1">
            <a:spLocks noChangeArrowheads="1"/>
          </p:cNvSpPr>
          <p:nvPr/>
        </p:nvSpPr>
        <p:spPr bwMode="auto">
          <a:xfrm>
            <a:off x="566163" y="300252"/>
            <a:ext cx="8011235" cy="1351128"/>
          </a:xfrm>
          <a:prstGeom prst="rect">
            <a:avLst/>
          </a:prstGeom>
          <a:gradFill rotWithShape="1">
            <a:gsLst>
              <a:gs pos="0">
                <a:srgbClr val="0000FF">
                  <a:alpha val="70000"/>
                </a:srgbClr>
              </a:gs>
              <a:gs pos="50000">
                <a:srgbClr val="0000FF">
                  <a:gamma/>
                  <a:tint val="3922"/>
                  <a:invGamma/>
                </a:srgbClr>
              </a:gs>
              <a:gs pos="100000">
                <a:srgbClr val="0000FF">
                  <a:alpha val="70000"/>
                </a:srgbClr>
              </a:gs>
            </a:gsLst>
            <a:lin ang="5400000" scaled="1"/>
          </a:gradFill>
          <a:ln w="19050">
            <a:solidFill>
              <a:srgbClr val="000000"/>
            </a:solidFill>
            <a:miter lim="800000"/>
            <a:headEnd/>
            <a:tailEnd/>
          </a:ln>
        </p:spPr>
        <p:txBody>
          <a:bodyPr rot="0" vert="horz" wrap="square" lIns="91440" tIns="45720" rIns="91440" bIns="45720" anchor="t" anchorCtr="0" upright="1">
            <a:noAutofit/>
          </a:bodyPr>
          <a:lstStyle/>
          <a:p>
            <a:pPr algn="r">
              <a:spcAft>
                <a:spcPts val="0"/>
              </a:spcAft>
            </a:pPr>
            <a:r>
              <a:rPr lang="en-US" sz="2400" b="1" i="1" dirty="0">
                <a:effectLst/>
                <a:latin typeface="Times New Roman"/>
                <a:ea typeface="Times New Roman"/>
              </a:rPr>
              <a:t>4</a:t>
            </a:r>
            <a:r>
              <a:rPr lang="ru-RU" sz="2400" b="1" i="1" dirty="0">
                <a:effectLst/>
                <a:latin typeface="Times New Roman"/>
                <a:ea typeface="Times New Roman"/>
              </a:rPr>
              <a:t>-</a:t>
            </a:r>
            <a:r>
              <a:rPr lang="ru-RU" sz="2400" b="1" i="1" dirty="0" err="1">
                <a:effectLst/>
                <a:latin typeface="Times New Roman"/>
                <a:ea typeface="Times New Roman"/>
              </a:rPr>
              <a:t>modul.Oqim</a:t>
            </a:r>
            <a:r>
              <a:rPr lang="ru-RU" sz="2400" b="1" i="1" dirty="0">
                <a:effectLst/>
                <a:latin typeface="Times New Roman"/>
                <a:ea typeface="Times New Roman"/>
              </a:rPr>
              <a:t> </a:t>
            </a:r>
            <a:r>
              <a:rPr lang="ru-RU" sz="2400" b="1" i="1" dirty="0" err="1">
                <a:effectLst/>
                <a:latin typeface="Times New Roman"/>
                <a:ea typeface="Times New Roman"/>
              </a:rPr>
              <a:t>usulida</a:t>
            </a:r>
            <a:r>
              <a:rPr lang="ru-RU" sz="2400" b="1" i="1" dirty="0">
                <a:effectLst/>
                <a:latin typeface="Times New Roman"/>
                <a:ea typeface="Times New Roman"/>
              </a:rPr>
              <a:t> (</a:t>
            </a:r>
            <a:r>
              <a:rPr lang="ru-RU" sz="2400" b="1" i="1" dirty="0" err="1">
                <a:effectLst/>
                <a:latin typeface="Times New Roman"/>
                <a:ea typeface="Times New Roman"/>
              </a:rPr>
              <a:t>oqimli</a:t>
            </a:r>
            <a:r>
              <a:rPr lang="ru-RU" sz="2400" b="1" i="1" dirty="0">
                <a:effectLst/>
                <a:latin typeface="Times New Roman"/>
                <a:ea typeface="Times New Roman"/>
              </a:rPr>
              <a:t>) </a:t>
            </a:r>
            <a:r>
              <a:rPr lang="ru-RU" sz="2400" b="1" i="1" dirty="0" err="1">
                <a:effectLst/>
                <a:latin typeface="Times New Roman"/>
                <a:ea typeface="Times New Roman"/>
              </a:rPr>
              <a:t>ishlab</a:t>
            </a:r>
            <a:r>
              <a:rPr lang="ru-RU" sz="2400" b="1" i="1" dirty="0">
                <a:effectLst/>
                <a:latin typeface="Times New Roman"/>
                <a:ea typeface="Times New Roman"/>
              </a:rPr>
              <a:t> </a:t>
            </a:r>
            <a:r>
              <a:rPr lang="ru-RU" sz="2400" b="1" i="1" dirty="0" err="1">
                <a:effectLst/>
                <a:latin typeface="Times New Roman"/>
                <a:ea typeface="Times New Roman"/>
              </a:rPr>
              <a:t>chiqarishni</a:t>
            </a:r>
            <a:r>
              <a:rPr lang="ru-RU" sz="2400" b="1" i="1" dirty="0">
                <a:effectLst/>
                <a:latin typeface="Times New Roman"/>
                <a:ea typeface="Times New Roman"/>
              </a:rPr>
              <a:t> </a:t>
            </a:r>
            <a:r>
              <a:rPr lang="ru-RU" sz="2400" b="1" i="1" dirty="0" err="1">
                <a:effectLst/>
                <a:latin typeface="Times New Roman"/>
                <a:ea typeface="Times New Roman"/>
              </a:rPr>
              <a:t>tashkil</a:t>
            </a:r>
            <a:r>
              <a:rPr lang="ru-RU" sz="2400" b="1" i="1" dirty="0">
                <a:effectLst/>
                <a:latin typeface="Times New Roman"/>
                <a:ea typeface="Times New Roman"/>
              </a:rPr>
              <a:t> </a:t>
            </a:r>
            <a:r>
              <a:rPr lang="ru-RU" sz="2400" b="1" i="1" dirty="0" err="1">
                <a:effectLst/>
                <a:latin typeface="Times New Roman"/>
                <a:ea typeface="Times New Roman"/>
              </a:rPr>
              <a:t>qilish</a:t>
            </a:r>
            <a:r>
              <a:rPr lang="ru-RU" sz="2400" b="1" i="1" dirty="0">
                <a:effectLst/>
                <a:latin typeface="Times New Roman"/>
                <a:ea typeface="Times New Roman"/>
              </a:rPr>
              <a:t>.</a:t>
            </a:r>
            <a:endParaRPr lang="ru-RU" sz="2400" dirty="0">
              <a:effectLst/>
              <a:latin typeface="Times New Roman"/>
              <a:ea typeface="Times New Roman"/>
            </a:endParaRPr>
          </a:p>
          <a:p>
            <a:pPr algn="r">
              <a:spcAft>
                <a:spcPts val="0"/>
              </a:spcAft>
            </a:pPr>
            <a:r>
              <a:rPr lang="en-US" sz="2400" b="1" i="1" dirty="0">
                <a:effectLst/>
                <a:latin typeface="Times New Roman"/>
                <a:ea typeface="Times New Roman"/>
              </a:rPr>
              <a:t>Module 4. Organization of flow control (current) production.</a:t>
            </a:r>
            <a:endParaRPr lang="ru-RU" sz="2400" dirty="0">
              <a:effectLst/>
              <a:latin typeface="Times New Roman"/>
              <a:ea typeface="Times New Roman"/>
            </a:endParaRPr>
          </a:p>
          <a:p>
            <a:pPr indent="7620" algn="just">
              <a:spcAft>
                <a:spcPts val="0"/>
              </a:spcAft>
            </a:pPr>
            <a:r>
              <a:rPr lang="en-US" sz="1000" dirty="0">
                <a:solidFill>
                  <a:srgbClr val="000000"/>
                </a:solidFill>
                <a:effectLst/>
                <a:latin typeface="Times New Roman"/>
                <a:ea typeface="Times New Roman"/>
              </a:rPr>
              <a:t> </a:t>
            </a:r>
            <a:endParaRPr lang="ru-RU" sz="1000" dirty="0">
              <a:effectLst/>
              <a:latin typeface="Times New Roman"/>
              <a:ea typeface="Times New Roman"/>
            </a:endParaRPr>
          </a:p>
        </p:txBody>
      </p:sp>
    </p:spTree>
    <p:extLst>
      <p:ext uri="{BB962C8B-B14F-4D97-AF65-F5344CB8AC3E}">
        <p14:creationId xmlns:p14="http://schemas.microsoft.com/office/powerpoint/2010/main" val="24806521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2</a:t>
            </a:fld>
            <a:endParaRPr lang="en-US" sz="2400">
              <a:solidFill>
                <a:srgbClr val="C00000"/>
              </a:solidFill>
              <a:latin typeface="Arial" pitchFamily="34" charset="0"/>
              <a:cs typeface="Arial" pitchFamily="34" charset="0"/>
            </a:endParaRPr>
          </a:p>
        </p:txBody>
      </p:sp>
      <p:pic>
        <p:nvPicPr>
          <p:cNvPr id="6" name="Picture 5" descr="four_computers"/>
          <p:cNvPicPr>
            <a:picLocks noChangeAspect="1" noChangeArrowheads="1"/>
          </p:cNvPicPr>
          <p:nvPr/>
        </p:nvPicPr>
        <p:blipFill>
          <a:blip r:embed="rId2"/>
          <a:srcRect/>
          <a:stretch>
            <a:fillRect/>
          </a:stretch>
        </p:blipFill>
        <p:spPr bwMode="auto">
          <a:xfrm>
            <a:off x="4012441" y="5127475"/>
            <a:ext cx="1596788" cy="1596788"/>
          </a:xfrm>
          <a:prstGeom prst="rect">
            <a:avLst/>
          </a:prstGeom>
          <a:noFill/>
        </p:spPr>
      </p:pic>
      <p:sp>
        <p:nvSpPr>
          <p:cNvPr id="7" name="Загнутый угол 6"/>
          <p:cNvSpPr>
            <a:spLocks noChangeArrowheads="1"/>
          </p:cNvSpPr>
          <p:nvPr/>
        </p:nvSpPr>
        <p:spPr bwMode="auto">
          <a:xfrm>
            <a:off x="3916906" y="462748"/>
            <a:ext cx="1485900" cy="465576"/>
          </a:xfrm>
          <a:prstGeom prst="foldedCorner">
            <a:avLst>
              <a:gd name="adj" fmla="val 12500"/>
            </a:avLst>
          </a:prstGeom>
          <a:solidFill>
            <a:srgbClr val="FFFFFF"/>
          </a:solidFill>
          <a:ln w="19050">
            <a:solidFill>
              <a:srgbClr val="000000"/>
            </a:solidFill>
            <a:round/>
            <a:headEnd/>
            <a:tailEnd/>
          </a:ln>
          <a:effectLst>
            <a:outerShdw dist="35921" dir="2700000" algn="ctr" rotWithShape="0">
              <a:srgbClr val="808080"/>
            </a:outerShdw>
          </a:effectLst>
        </p:spPr>
        <p:txBody>
          <a:bodyPr rot="0" vert="horz" wrap="square" lIns="91440" tIns="45720" rIns="91440" bIns="45720" anchor="t" anchorCtr="0" upright="1">
            <a:noAutofit/>
          </a:bodyPr>
          <a:lstStyle/>
          <a:p>
            <a:pPr algn="ctr">
              <a:spcAft>
                <a:spcPts val="0"/>
              </a:spcAft>
            </a:pPr>
            <a:r>
              <a:rPr lang="en-US" sz="2800" b="1" i="1" dirty="0" err="1" smtClean="0">
                <a:effectLst/>
                <a:latin typeface="Times New Roman"/>
                <a:ea typeface="Times New Roman"/>
              </a:rPr>
              <a:t>Reja</a:t>
            </a:r>
            <a:r>
              <a:rPr lang="en-US" sz="2800" b="1" i="1" dirty="0" smtClean="0">
                <a:effectLst/>
                <a:latin typeface="Times New Roman"/>
                <a:ea typeface="Times New Roman"/>
              </a:rPr>
              <a:t>:</a:t>
            </a:r>
            <a:endParaRPr lang="ru-RU" sz="2800" dirty="0" smtClean="0">
              <a:effectLst/>
              <a:latin typeface="Times New Roman"/>
              <a:ea typeface="Times New Roman"/>
            </a:endParaRPr>
          </a:p>
          <a:p>
            <a:pPr>
              <a:spcAft>
                <a:spcPts val="0"/>
              </a:spcAft>
            </a:pPr>
            <a:r>
              <a:rPr lang="ru-RU" sz="1000" dirty="0" smtClean="0">
                <a:effectLst/>
                <a:latin typeface="Times New Roman"/>
                <a:ea typeface="Times New Roman"/>
              </a:rPr>
              <a:t> </a:t>
            </a:r>
            <a:endParaRPr lang="ru-RU" sz="1000" dirty="0">
              <a:effectLst/>
              <a:latin typeface="Times New Roman"/>
              <a:ea typeface="Times New Roman"/>
            </a:endParaRPr>
          </a:p>
        </p:txBody>
      </p:sp>
      <p:sp>
        <p:nvSpPr>
          <p:cNvPr id="3" name="Прямоугольник 2"/>
          <p:cNvSpPr/>
          <p:nvPr/>
        </p:nvSpPr>
        <p:spPr>
          <a:xfrm>
            <a:off x="1084382" y="1270464"/>
            <a:ext cx="7363581" cy="3554819"/>
          </a:xfrm>
          <a:prstGeom prst="rect">
            <a:avLst/>
          </a:prstGeom>
        </p:spPr>
        <p:txBody>
          <a:bodyPr wrap="square">
            <a:spAutoFit/>
          </a:bodyPr>
          <a:lstStyle/>
          <a:p>
            <a:r>
              <a:rPr lang="en-US" sz="2500" b="1" dirty="0" smtClean="0"/>
              <a:t>1</a:t>
            </a:r>
            <a:r>
              <a:rPr lang="uz-Cyrl-UZ" sz="2500" b="1" dirty="0" smtClean="0"/>
              <a:t>. Ishlab </a:t>
            </a:r>
            <a:r>
              <a:rPr lang="uz-Cyrl-UZ" sz="2500" b="1" dirty="0"/>
              <a:t>chiqarishni potok usulida tashkil qilishning </a:t>
            </a:r>
            <a:r>
              <a:rPr lang="uz-Cyrl-UZ" sz="2500" b="1" dirty="0" smtClean="0"/>
              <a:t>  </a:t>
            </a:r>
          </a:p>
          <a:p>
            <a:r>
              <a:rPr lang="uz-Cyrl-UZ" sz="2500" b="1" dirty="0" smtClean="0"/>
              <a:t>    o‘ziga </a:t>
            </a:r>
            <a:r>
              <a:rPr lang="uz-Cyrl-UZ" sz="2500" b="1" dirty="0"/>
              <a:t>xos </a:t>
            </a:r>
            <a:r>
              <a:rPr lang="en-US" sz="2500" b="1" dirty="0"/>
              <a:t>  </a:t>
            </a:r>
            <a:r>
              <a:rPr lang="uz-Cyrl-UZ" sz="2500" b="1" dirty="0" smtClean="0"/>
              <a:t>xususiyatlari</a:t>
            </a:r>
            <a:endParaRPr lang="ru-RU" sz="2500" dirty="0"/>
          </a:p>
          <a:p>
            <a:r>
              <a:rPr lang="uz-Cyrl-UZ" sz="2500" b="1" dirty="0"/>
              <a:t>2. Potok liniyalari tasnifi</a:t>
            </a:r>
            <a:endParaRPr lang="ru-RU" sz="2500" dirty="0"/>
          </a:p>
          <a:p>
            <a:r>
              <a:rPr lang="en-US" sz="2500" b="1" dirty="0"/>
              <a:t>3</a:t>
            </a:r>
            <a:r>
              <a:rPr lang="uz-Cyrl-UZ" sz="2500" b="1" dirty="0"/>
              <a:t>. Potok liniyasin</a:t>
            </a:r>
            <a:r>
              <a:rPr lang="en-US" sz="2500" b="1" dirty="0" err="1"/>
              <a:t>ing</a:t>
            </a:r>
            <a:r>
              <a:rPr lang="en-US" sz="2500" b="1" dirty="0"/>
              <a:t> </a:t>
            </a:r>
            <a:r>
              <a:rPr lang="en-US" sz="2500" b="1" dirty="0" err="1"/>
              <a:t>asosiy</a:t>
            </a:r>
            <a:r>
              <a:rPr lang="en-US" sz="2500" b="1" dirty="0"/>
              <a:t> </a:t>
            </a:r>
            <a:r>
              <a:rPr lang="en-US" sz="2500" b="1" dirty="0" err="1"/>
              <a:t>ko‘rsatkichlarini</a:t>
            </a:r>
            <a:r>
              <a:rPr lang="en-US" sz="2500" b="1" dirty="0"/>
              <a:t> </a:t>
            </a:r>
            <a:r>
              <a:rPr lang="en-US" sz="2500" b="1" dirty="0" err="1"/>
              <a:t>hisoblash</a:t>
            </a:r>
            <a:endParaRPr lang="ru-RU" sz="2500" dirty="0"/>
          </a:p>
          <a:p>
            <a:r>
              <a:rPr lang="uz-Cyrl-UZ" sz="2500" b="1" dirty="0"/>
              <a:t>5. </a:t>
            </a:r>
            <a:r>
              <a:rPr lang="en-US" sz="2500" b="1" dirty="0" err="1"/>
              <a:t>Ishlab</a:t>
            </a:r>
            <a:r>
              <a:rPr lang="en-US" sz="2500" b="1" dirty="0"/>
              <a:t> </a:t>
            </a:r>
            <a:r>
              <a:rPr lang="en-US" sz="2500" b="1" dirty="0" err="1"/>
              <a:t>chiqarishni</a:t>
            </a:r>
            <a:r>
              <a:rPr lang="en-US" sz="2500" b="1" dirty="0"/>
              <a:t> </a:t>
            </a:r>
            <a:r>
              <a:rPr lang="en-US" sz="2500" b="1" dirty="0" err="1"/>
              <a:t>potok</a:t>
            </a:r>
            <a:r>
              <a:rPr lang="en-US" sz="2500" b="1" dirty="0"/>
              <a:t> </a:t>
            </a:r>
            <a:r>
              <a:rPr lang="en-US" sz="2500" b="1" dirty="0" err="1"/>
              <a:t>usulida</a:t>
            </a:r>
            <a:r>
              <a:rPr lang="en-US" sz="2500" b="1" dirty="0"/>
              <a:t> </a:t>
            </a:r>
            <a:r>
              <a:rPr lang="en-US" sz="2500" b="1" dirty="0" err="1"/>
              <a:t>tashkil</a:t>
            </a:r>
            <a:r>
              <a:rPr lang="en-US" sz="2500" b="1" dirty="0"/>
              <a:t> </a:t>
            </a:r>
            <a:r>
              <a:rPr lang="en-US" sz="2500" b="1" dirty="0" err="1"/>
              <a:t>qilishning</a:t>
            </a:r>
            <a:endParaRPr lang="ru-RU" sz="2500" dirty="0"/>
          </a:p>
          <a:p>
            <a:r>
              <a:rPr lang="en-US" sz="2500" b="1" dirty="0"/>
              <a:t>     </a:t>
            </a:r>
            <a:r>
              <a:rPr lang="en-US" sz="2500" b="1" dirty="0" err="1" smtClean="0"/>
              <a:t>iqtisodiy</a:t>
            </a:r>
            <a:r>
              <a:rPr lang="en-US" sz="2500" b="1" dirty="0" smtClean="0"/>
              <a:t> </a:t>
            </a:r>
            <a:r>
              <a:rPr lang="en-US" sz="2500" b="1" dirty="0" err="1"/>
              <a:t>samaradorligi</a:t>
            </a:r>
            <a:endParaRPr lang="ru-RU" sz="2500" dirty="0"/>
          </a:p>
          <a:p>
            <a:r>
              <a:rPr lang="en-US" sz="2500" b="1" dirty="0"/>
              <a:t>6. </a:t>
            </a:r>
            <a:r>
              <a:rPr lang="en-US" sz="2500" b="1" dirty="0" err="1"/>
              <a:t>To‘rsimon</a:t>
            </a:r>
            <a:r>
              <a:rPr lang="en-US" sz="2500" b="1" dirty="0"/>
              <a:t> </a:t>
            </a:r>
            <a:r>
              <a:rPr lang="en-US" sz="2500" b="1" dirty="0" err="1"/>
              <a:t>grafiklar</a:t>
            </a:r>
            <a:r>
              <a:rPr lang="en-US" sz="2500" b="1" dirty="0"/>
              <a:t> </a:t>
            </a:r>
            <a:r>
              <a:rPr lang="en-US" sz="2500" b="1" dirty="0" err="1"/>
              <a:t>haqida</a:t>
            </a:r>
            <a:r>
              <a:rPr lang="en-US" sz="2500" b="1" dirty="0"/>
              <a:t> </a:t>
            </a:r>
            <a:r>
              <a:rPr lang="en-US" sz="2500" b="1" dirty="0" err="1"/>
              <a:t>tushuncha</a:t>
            </a:r>
            <a:endParaRPr lang="ru-RU" sz="2500" dirty="0"/>
          </a:p>
          <a:p>
            <a:r>
              <a:rPr lang="en-US" sz="2500" b="1" dirty="0"/>
              <a:t>7. </a:t>
            </a:r>
            <a:r>
              <a:rPr lang="en-US" sz="2500" b="1" dirty="0" err="1"/>
              <a:t>To‘rsimon</a:t>
            </a:r>
            <a:r>
              <a:rPr lang="en-US" sz="2500" b="1" dirty="0"/>
              <a:t> </a:t>
            </a:r>
            <a:r>
              <a:rPr lang="en-US" sz="2500" b="1" dirty="0" err="1"/>
              <a:t>grafik</a:t>
            </a:r>
            <a:r>
              <a:rPr lang="en-US" sz="2500" b="1" dirty="0"/>
              <a:t> </a:t>
            </a:r>
            <a:r>
              <a:rPr lang="en-US" sz="2500" b="1" dirty="0" err="1"/>
              <a:t>tuzish</a:t>
            </a:r>
            <a:r>
              <a:rPr lang="en-US" sz="2500" b="1" dirty="0"/>
              <a:t> </a:t>
            </a:r>
            <a:r>
              <a:rPr lang="en-US" sz="2500" b="1" dirty="0" err="1"/>
              <a:t>asoslari</a:t>
            </a:r>
            <a:r>
              <a:rPr lang="en-US" sz="2500" b="1" dirty="0"/>
              <a:t> </a:t>
            </a:r>
            <a:r>
              <a:rPr lang="en-US" sz="2500" b="1" dirty="0" err="1"/>
              <a:t>va</a:t>
            </a:r>
            <a:r>
              <a:rPr lang="en-US" sz="2500" b="1" dirty="0"/>
              <a:t> </a:t>
            </a:r>
            <a:r>
              <a:rPr lang="en-US" sz="2500" b="1" dirty="0" err="1"/>
              <a:t>qoidalari</a:t>
            </a:r>
            <a:endParaRPr lang="ru-RU" sz="2500" dirty="0"/>
          </a:p>
          <a:p>
            <a:r>
              <a:rPr lang="en-US" sz="2500" b="1" dirty="0"/>
              <a:t>8. </a:t>
            </a:r>
            <a:r>
              <a:rPr lang="en-US" sz="2500" b="1" dirty="0" err="1"/>
              <a:t>To‘rsimon</a:t>
            </a:r>
            <a:r>
              <a:rPr lang="en-US" sz="2500" b="1" dirty="0"/>
              <a:t> </a:t>
            </a:r>
            <a:r>
              <a:rPr lang="en-US" sz="2500" b="1" dirty="0" err="1"/>
              <a:t>grafikni</a:t>
            </a:r>
            <a:r>
              <a:rPr lang="en-US" sz="2500" b="1" dirty="0"/>
              <a:t> </a:t>
            </a:r>
            <a:r>
              <a:rPr lang="en-US" sz="2500" b="1" dirty="0" err="1"/>
              <a:t>hisoblash</a:t>
            </a:r>
            <a:endParaRPr lang="ru-RU" sz="2500" dirty="0"/>
          </a:p>
        </p:txBody>
      </p:sp>
    </p:spTree>
    <p:extLst>
      <p:ext uri="{BB962C8B-B14F-4D97-AF65-F5344CB8AC3E}">
        <p14:creationId xmlns:p14="http://schemas.microsoft.com/office/powerpoint/2010/main" val="1933228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3</a:t>
            </a:fld>
            <a:endParaRPr lang="en-US" sz="2400">
              <a:solidFill>
                <a:srgbClr val="C00000"/>
              </a:solidFill>
              <a:latin typeface="Arial" pitchFamily="34" charset="0"/>
              <a:cs typeface="Arial" pitchFamily="34" charset="0"/>
            </a:endParaRPr>
          </a:p>
        </p:txBody>
      </p:sp>
      <p:pic>
        <p:nvPicPr>
          <p:cNvPr id="6146" name="Рисунок 308"/>
          <p:cNvPicPr>
            <a:picLocks noChangeAspect="1" noChangeArrowheads="1"/>
          </p:cNvPicPr>
          <p:nvPr/>
        </p:nvPicPr>
        <p:blipFill>
          <a:blip r:embed="rId2">
            <a:extLst>
              <a:ext uri="{28A0092B-C50C-407E-A947-70E740481C1C}">
                <a14:useLocalDpi xmlns:a14="http://schemas.microsoft.com/office/drawing/2010/main" val="0"/>
              </a:ext>
            </a:extLst>
          </a:blip>
          <a:srcRect l="34541" t="24663" r="24530" b="50127"/>
          <a:stretch>
            <a:fillRect/>
          </a:stretch>
        </p:blipFill>
        <p:spPr bwMode="auto">
          <a:xfrm>
            <a:off x="1289143" y="247417"/>
            <a:ext cx="563254" cy="54239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3"/>
          <p:cNvSpPr>
            <a:spLocks noChangeArrowheads="1"/>
          </p:cNvSpPr>
          <p:nvPr/>
        </p:nvSpPr>
        <p:spPr bwMode="auto">
          <a:xfrm>
            <a:off x="27535" y="41994"/>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1392072" y="133462"/>
            <a:ext cx="7656394" cy="1107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1. </a:t>
            </a:r>
            <a:r>
              <a:rPr kumimoji="0" lang="uz-Cyrl-UZ" sz="2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Ishlab chiqarishni potok usulida tashkil qilishning o‘ziga xos </a:t>
            </a:r>
            <a:r>
              <a:rPr lang="uz-Cyrl-UZ" sz="2400" b="1" dirty="0" smtClean="0">
                <a:solidFill>
                  <a:srgbClr val="000000"/>
                </a:solidFill>
                <a:latin typeface="Arial" pitchFamily="34" charset="0"/>
                <a:ea typeface="Times New Roman" pitchFamily="18" charset="0"/>
                <a:cs typeface="Arial" pitchFamily="34" charset="0"/>
              </a:rPr>
              <a:t>xususiyatlari.</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Прямоугольник 13"/>
          <p:cNvSpPr/>
          <p:nvPr/>
        </p:nvSpPr>
        <p:spPr>
          <a:xfrm>
            <a:off x="136477" y="937685"/>
            <a:ext cx="8816453" cy="5940088"/>
          </a:xfrm>
          <a:prstGeom prst="rect">
            <a:avLst/>
          </a:prstGeom>
        </p:spPr>
        <p:txBody>
          <a:bodyPr wrap="square">
            <a:spAutoFit/>
          </a:bodyPr>
          <a:lstStyle/>
          <a:p>
            <a:pPr algn="just"/>
            <a:r>
              <a:rPr lang="en-US" sz="2000" dirty="0" err="1" smtClean="0"/>
              <a:t>Korxonalarda</a:t>
            </a:r>
            <a:r>
              <a:rPr lang="en-US" sz="2000" dirty="0" smtClean="0"/>
              <a:t> </a:t>
            </a:r>
            <a:r>
              <a:rPr lang="en-US" sz="2000" dirty="0" err="1" smtClean="0"/>
              <a:t>ishlab</a:t>
            </a:r>
            <a:r>
              <a:rPr lang="en-US" sz="2000" dirty="0" smtClean="0"/>
              <a:t> </a:t>
            </a:r>
            <a:r>
              <a:rPr lang="en-US" sz="2000" dirty="0" err="1" smtClean="0"/>
              <a:t>chiqarishni</a:t>
            </a:r>
            <a:r>
              <a:rPr lang="en-US" sz="2000" dirty="0" smtClean="0"/>
              <a:t> </a:t>
            </a:r>
            <a:r>
              <a:rPr lang="en-US" sz="2000" dirty="0" err="1" smtClean="0"/>
              <a:t>tashkil</a:t>
            </a:r>
            <a:r>
              <a:rPr lang="en-US" sz="2000" dirty="0" smtClean="0"/>
              <a:t> </a:t>
            </a:r>
            <a:r>
              <a:rPr lang="en-US" sz="2000" dirty="0" err="1" smtClean="0"/>
              <a:t>etish</a:t>
            </a:r>
            <a:r>
              <a:rPr lang="en-US" sz="2000" dirty="0" smtClean="0"/>
              <a:t> </a:t>
            </a:r>
            <a:r>
              <a:rPr lang="en-US" sz="2000" dirty="0" err="1" smtClean="0"/>
              <a:t>jarayonlari</a:t>
            </a:r>
            <a:r>
              <a:rPr lang="en-US" sz="2000" dirty="0" smtClean="0"/>
              <a:t> </a:t>
            </a:r>
            <a:r>
              <a:rPr lang="en-US" sz="2000" dirty="0" err="1" smtClean="0"/>
              <a:t>bir</a:t>
            </a:r>
            <a:r>
              <a:rPr lang="en-US" sz="2000" dirty="0" smtClean="0"/>
              <a:t> </a:t>
            </a:r>
            <a:r>
              <a:rPr lang="en-US" sz="2000" dirty="0" err="1" smtClean="0"/>
              <a:t>necha</a:t>
            </a:r>
            <a:r>
              <a:rPr lang="en-US" sz="2000" dirty="0" smtClean="0"/>
              <a:t> </a:t>
            </a:r>
            <a:r>
              <a:rPr lang="en-US" sz="2000" dirty="0" err="1" smtClean="0"/>
              <a:t>usullarda</a:t>
            </a:r>
            <a:r>
              <a:rPr lang="en-US" sz="2000" dirty="0" smtClean="0"/>
              <a:t> </a:t>
            </a:r>
            <a:r>
              <a:rPr lang="en-US" sz="2000" dirty="0" err="1" smtClean="0"/>
              <a:t>amalga</a:t>
            </a:r>
            <a:r>
              <a:rPr lang="en-US" sz="2000" dirty="0" smtClean="0"/>
              <a:t> </a:t>
            </a:r>
            <a:r>
              <a:rPr lang="en-US" sz="2000" dirty="0" err="1" smtClean="0"/>
              <a:t>oshiriladi</a:t>
            </a:r>
            <a:r>
              <a:rPr lang="en-US" sz="2000" dirty="0" smtClean="0"/>
              <a:t>. </a:t>
            </a:r>
            <a:r>
              <a:rPr lang="en-US" sz="2000" dirty="0" err="1" smtClean="0"/>
              <a:t>Ular</a:t>
            </a:r>
            <a:r>
              <a:rPr lang="en-US" sz="2000" dirty="0" smtClean="0"/>
              <a:t> </a:t>
            </a:r>
            <a:r>
              <a:rPr lang="en-US" sz="2000" dirty="0" err="1" smtClean="0"/>
              <a:t>potok</a:t>
            </a:r>
            <a:r>
              <a:rPr lang="en-US" sz="2000" dirty="0" smtClean="0"/>
              <a:t> </a:t>
            </a:r>
            <a:r>
              <a:rPr lang="en-US" sz="2000" dirty="0" err="1" smtClean="0"/>
              <a:t>usuli</a:t>
            </a:r>
            <a:r>
              <a:rPr lang="en-US" sz="2000" dirty="0" smtClean="0"/>
              <a:t>, </a:t>
            </a:r>
            <a:r>
              <a:rPr lang="en-US" sz="2000" dirty="0" err="1" smtClean="0"/>
              <a:t>partiyalab</a:t>
            </a:r>
            <a:r>
              <a:rPr lang="en-US" sz="2000" dirty="0" smtClean="0"/>
              <a:t>, </a:t>
            </a:r>
            <a:r>
              <a:rPr lang="en-US" sz="2000" dirty="0" err="1" smtClean="0"/>
              <a:t>donalab</a:t>
            </a:r>
            <a:r>
              <a:rPr lang="en-US" sz="2000" dirty="0" smtClean="0"/>
              <a:t> </a:t>
            </a:r>
            <a:r>
              <a:rPr lang="en-US" sz="2000" dirty="0" err="1" smtClean="0"/>
              <a:t>yoki</a:t>
            </a:r>
            <a:r>
              <a:rPr lang="en-US" sz="2000" dirty="0" smtClean="0"/>
              <a:t> </a:t>
            </a:r>
            <a:r>
              <a:rPr lang="en-US" sz="2000" dirty="0" err="1" smtClean="0"/>
              <a:t>yakka</a:t>
            </a:r>
            <a:r>
              <a:rPr lang="en-US" sz="2000" dirty="0" smtClean="0"/>
              <a:t> </a:t>
            </a:r>
            <a:r>
              <a:rPr lang="en-US" sz="2000" dirty="0" err="1" smtClean="0"/>
              <a:t>tartibda</a:t>
            </a:r>
            <a:r>
              <a:rPr lang="en-US" sz="2000" dirty="0" smtClean="0"/>
              <a:t> </a:t>
            </a:r>
            <a:r>
              <a:rPr lang="en-US" sz="2000" dirty="0" err="1" smtClean="0"/>
              <a:t>ishlab</a:t>
            </a:r>
            <a:r>
              <a:rPr lang="en-US" sz="2000" dirty="0" smtClean="0"/>
              <a:t> </a:t>
            </a:r>
            <a:r>
              <a:rPr lang="en-US" sz="2000" dirty="0" err="1" smtClean="0"/>
              <a:t>chiqarish</a:t>
            </a:r>
            <a:r>
              <a:rPr lang="en-US" sz="2000" dirty="0" smtClean="0"/>
              <a:t> </a:t>
            </a:r>
            <a:r>
              <a:rPr lang="en-US" sz="2000" dirty="0" err="1" smtClean="0"/>
              <a:t>usullaridir</a:t>
            </a:r>
            <a:r>
              <a:rPr lang="en-US" sz="2000" dirty="0" smtClean="0"/>
              <a:t>.</a:t>
            </a:r>
            <a:endParaRPr lang="ru-RU" sz="2000" dirty="0" smtClean="0"/>
          </a:p>
          <a:p>
            <a:pPr algn="just"/>
            <a:r>
              <a:rPr lang="en-US" sz="2000" dirty="0" err="1" smtClean="0"/>
              <a:t>Potok</a:t>
            </a:r>
            <a:r>
              <a:rPr lang="en-US" sz="2000" dirty="0" smtClean="0"/>
              <a:t> </a:t>
            </a:r>
            <a:r>
              <a:rPr lang="en-US" sz="2000" dirty="0" err="1" smtClean="0"/>
              <a:t>usuli</a:t>
            </a:r>
            <a:r>
              <a:rPr lang="en-US" sz="2000" dirty="0" smtClean="0"/>
              <a:t> </a:t>
            </a:r>
            <a:r>
              <a:rPr lang="en-US" sz="2000" dirty="0" err="1" smtClean="0"/>
              <a:t>ishlab</a:t>
            </a:r>
            <a:r>
              <a:rPr lang="en-US" sz="2000" dirty="0" smtClean="0"/>
              <a:t> </a:t>
            </a:r>
            <a:r>
              <a:rPr lang="en-US" sz="2000" dirty="0" err="1" smtClean="0"/>
              <a:t>chiqarishni</a:t>
            </a:r>
            <a:r>
              <a:rPr lang="en-US" sz="2000" dirty="0" smtClean="0"/>
              <a:t> </a:t>
            </a:r>
            <a:r>
              <a:rPr lang="en-US" sz="2000" dirty="0" err="1" smtClean="0"/>
              <a:t>tashkil</a:t>
            </a:r>
            <a:r>
              <a:rPr lang="en-US" sz="2000" dirty="0" smtClean="0"/>
              <a:t> </a:t>
            </a:r>
            <a:r>
              <a:rPr lang="en-US" sz="2000" dirty="0" err="1" smtClean="0"/>
              <a:t>qilishning</a:t>
            </a:r>
            <a:r>
              <a:rPr lang="en-US" sz="2000" dirty="0" smtClean="0"/>
              <a:t> </a:t>
            </a:r>
            <a:r>
              <a:rPr lang="en-US" sz="2000" dirty="0" err="1" smtClean="0"/>
              <a:t>eng</a:t>
            </a:r>
            <a:r>
              <a:rPr lang="en-US" sz="2000" dirty="0" smtClean="0"/>
              <a:t> </a:t>
            </a:r>
            <a:r>
              <a:rPr lang="en-US" sz="2000" dirty="0" err="1" smtClean="0"/>
              <a:t>samarali</a:t>
            </a:r>
            <a:r>
              <a:rPr lang="en-US" sz="2000" dirty="0" smtClean="0"/>
              <a:t> </a:t>
            </a:r>
            <a:r>
              <a:rPr lang="en-US" sz="2000" dirty="0" err="1" smtClean="0"/>
              <a:t>usuli</a:t>
            </a:r>
            <a:r>
              <a:rPr lang="en-US" sz="2000" dirty="0" smtClean="0"/>
              <a:t> </a:t>
            </a:r>
            <a:r>
              <a:rPr lang="en-US" sz="2000" dirty="0" err="1" smtClean="0"/>
              <a:t>bo‘lib</a:t>
            </a:r>
            <a:r>
              <a:rPr lang="en-US" sz="2000" dirty="0" smtClean="0"/>
              <a:t>, u </a:t>
            </a:r>
            <a:r>
              <a:rPr lang="en-US" sz="2000" dirty="0" err="1" smtClean="0"/>
              <a:t>ishlab</a:t>
            </a:r>
            <a:r>
              <a:rPr lang="en-US" sz="2000" dirty="0" smtClean="0"/>
              <a:t> </a:t>
            </a:r>
            <a:r>
              <a:rPr lang="en-US" sz="2000" dirty="0" err="1" smtClean="0"/>
              <a:t>chiqarish</a:t>
            </a:r>
            <a:r>
              <a:rPr lang="en-US" sz="2000" dirty="0" smtClean="0"/>
              <a:t> </a:t>
            </a:r>
            <a:r>
              <a:rPr lang="en-US" sz="2000" dirty="0" err="1" smtClean="0"/>
              <a:t>jarayonini</a:t>
            </a:r>
            <a:r>
              <a:rPr lang="en-US" sz="2000" dirty="0" smtClean="0"/>
              <a:t> </a:t>
            </a:r>
            <a:r>
              <a:rPr lang="en-US" sz="2000" dirty="0" err="1" smtClean="0"/>
              <a:t>uzluksizligini</a:t>
            </a:r>
            <a:r>
              <a:rPr lang="en-US" sz="2000" dirty="0" smtClean="0"/>
              <a:t> </a:t>
            </a:r>
            <a:r>
              <a:rPr lang="en-US" sz="2000" dirty="0" err="1" smtClean="0"/>
              <a:t>barcha</a:t>
            </a:r>
            <a:r>
              <a:rPr lang="en-US" sz="2000" dirty="0" smtClean="0"/>
              <a:t> </a:t>
            </a:r>
            <a:r>
              <a:rPr lang="en-US" sz="2000" dirty="0" err="1" smtClean="0"/>
              <a:t>ishlarni</a:t>
            </a:r>
            <a:r>
              <a:rPr lang="en-US" sz="2000" dirty="0" smtClean="0"/>
              <a:t> </a:t>
            </a:r>
            <a:r>
              <a:rPr lang="en-US" sz="2000" dirty="0" err="1" smtClean="0"/>
              <a:t>bir</a:t>
            </a:r>
            <a:r>
              <a:rPr lang="en-US" sz="2000" dirty="0" smtClean="0"/>
              <a:t> </a:t>
            </a:r>
            <a:r>
              <a:rPr lang="en-US" sz="2000" dirty="0" err="1" smtClean="0"/>
              <a:t>vaqtda</a:t>
            </a:r>
            <a:r>
              <a:rPr lang="en-US" sz="2000" dirty="0" smtClean="0"/>
              <a:t> </a:t>
            </a:r>
            <a:r>
              <a:rPr lang="en-US" sz="2000" dirty="0" err="1" smtClean="0"/>
              <a:t>bir</a:t>
            </a:r>
            <a:r>
              <a:rPr lang="en-US" sz="2000" dirty="0" smtClean="0"/>
              <a:t> </a:t>
            </a:r>
            <a:r>
              <a:rPr lang="en-US" sz="2000" dirty="0" err="1" smtClean="0"/>
              <a:t>maromda</a:t>
            </a:r>
            <a:r>
              <a:rPr lang="en-US" sz="2000" dirty="0" smtClean="0"/>
              <a:t> </a:t>
            </a:r>
            <a:r>
              <a:rPr lang="en-US" sz="2000" dirty="0" err="1" smtClean="0"/>
              <a:t>bajarilishini</a:t>
            </a:r>
            <a:r>
              <a:rPr lang="en-US" sz="2000" dirty="0" smtClean="0"/>
              <a:t> </a:t>
            </a:r>
            <a:r>
              <a:rPr lang="en-US" sz="2000" dirty="0" err="1" smtClean="0"/>
              <a:t>yuqori</a:t>
            </a:r>
            <a:r>
              <a:rPr lang="en-US" sz="2000" dirty="0" smtClean="0"/>
              <a:t> </a:t>
            </a:r>
            <a:r>
              <a:rPr lang="en-US" sz="2000" dirty="0" err="1" smtClean="0"/>
              <a:t>darajada</a:t>
            </a:r>
            <a:r>
              <a:rPr lang="en-US" sz="2000" dirty="0" smtClean="0"/>
              <a:t> </a:t>
            </a:r>
            <a:r>
              <a:rPr lang="en-US" sz="2000" dirty="0" err="1" smtClean="0"/>
              <a:t>ta’minlaydi</a:t>
            </a:r>
            <a:r>
              <a:rPr lang="en-US" sz="2000" dirty="0" smtClean="0"/>
              <a:t>. </a:t>
            </a:r>
            <a:r>
              <a:rPr lang="en-US" sz="2000" dirty="0" err="1" smtClean="0"/>
              <a:t>Texnologik</a:t>
            </a:r>
            <a:r>
              <a:rPr lang="en-US" sz="2000" dirty="0" smtClean="0"/>
              <a:t> </a:t>
            </a:r>
            <a:r>
              <a:rPr lang="en-US" sz="2000" dirty="0" err="1" smtClean="0"/>
              <a:t>operatsiyalarni</a:t>
            </a:r>
            <a:r>
              <a:rPr lang="en-US" sz="2000" dirty="0" smtClean="0"/>
              <a:t> </a:t>
            </a:r>
            <a:r>
              <a:rPr lang="en-US" sz="2000" dirty="0" err="1" smtClean="0"/>
              <a:t>bajarish</a:t>
            </a:r>
            <a:r>
              <a:rPr lang="en-US" sz="2000" dirty="0" smtClean="0"/>
              <a:t> </a:t>
            </a:r>
            <a:r>
              <a:rPr lang="en-US" sz="2000" dirty="0" err="1" smtClean="0"/>
              <a:t>ketma-ketligida</a:t>
            </a:r>
            <a:r>
              <a:rPr lang="en-US" sz="2000" dirty="0" smtClean="0"/>
              <a:t> </a:t>
            </a:r>
            <a:r>
              <a:rPr lang="en-US" sz="2000" dirty="0" err="1" smtClean="0"/>
              <a:t>bir</a:t>
            </a:r>
            <a:r>
              <a:rPr lang="en-US" sz="2000" dirty="0" smtClean="0"/>
              <a:t> </a:t>
            </a:r>
            <a:r>
              <a:rPr lang="en-US" sz="2000" dirty="0" err="1" smtClean="0"/>
              <a:t>ishchi</a:t>
            </a:r>
            <a:r>
              <a:rPr lang="en-US" sz="2000" dirty="0" smtClean="0"/>
              <a:t> </a:t>
            </a:r>
            <a:r>
              <a:rPr lang="en-US" sz="2000" dirty="0" err="1" smtClean="0"/>
              <a:t>joyidan</a:t>
            </a:r>
            <a:r>
              <a:rPr lang="en-US" sz="2000" dirty="0" smtClean="0"/>
              <a:t> </a:t>
            </a:r>
            <a:r>
              <a:rPr lang="en-US" sz="2000" dirty="0" err="1" smtClean="0"/>
              <a:t>boshqa</a:t>
            </a:r>
            <a:r>
              <a:rPr lang="en-US" sz="2000" dirty="0" smtClean="0"/>
              <a:t> </a:t>
            </a:r>
            <a:r>
              <a:rPr lang="en-US" sz="2000" dirty="0" err="1" smtClean="0"/>
              <a:t>ishchi</a:t>
            </a:r>
            <a:r>
              <a:rPr lang="en-US" sz="2000" dirty="0" smtClean="0"/>
              <a:t> </a:t>
            </a:r>
            <a:r>
              <a:rPr lang="en-US" sz="2000" dirty="0" err="1" smtClean="0"/>
              <a:t>joyiga</a:t>
            </a:r>
            <a:r>
              <a:rPr lang="en-US" sz="2000" dirty="0" smtClean="0"/>
              <a:t> </a:t>
            </a:r>
            <a:r>
              <a:rPr lang="en-US" sz="2000" dirty="0" err="1" smtClean="0"/>
              <a:t>ishlov</a:t>
            </a:r>
            <a:r>
              <a:rPr lang="en-US" sz="2000" dirty="0" smtClean="0"/>
              <a:t> </a:t>
            </a:r>
            <a:r>
              <a:rPr lang="en-US" sz="2000" dirty="0" err="1" smtClean="0"/>
              <a:t>berilayotgan</a:t>
            </a:r>
            <a:r>
              <a:rPr lang="en-US" sz="2000" dirty="0" smtClean="0"/>
              <a:t> </a:t>
            </a:r>
            <a:r>
              <a:rPr lang="en-US" sz="2000" dirty="0" err="1" smtClean="0"/>
              <a:t>detallar</a:t>
            </a:r>
            <a:r>
              <a:rPr lang="en-US" sz="2000" dirty="0" smtClean="0"/>
              <a:t> </a:t>
            </a:r>
            <a:r>
              <a:rPr lang="en-US" sz="2000" dirty="0" err="1" smtClean="0"/>
              <a:t>harakati</a:t>
            </a:r>
            <a:r>
              <a:rPr lang="en-US" sz="2000" dirty="0" smtClean="0"/>
              <a:t> </a:t>
            </a:r>
            <a:r>
              <a:rPr lang="en-US" sz="2000" dirty="0" err="1" smtClean="0"/>
              <a:t>uzluksizligini</a:t>
            </a:r>
            <a:r>
              <a:rPr lang="en-US" sz="2000" dirty="0" smtClean="0"/>
              <a:t> </a:t>
            </a:r>
            <a:r>
              <a:rPr lang="en-US" sz="2000" dirty="0" err="1" smtClean="0"/>
              <a:t>ta’minlaydi</a:t>
            </a:r>
            <a:r>
              <a:rPr lang="en-US" sz="2000" dirty="0" smtClean="0"/>
              <a:t>.</a:t>
            </a:r>
            <a:endParaRPr lang="ru-RU" sz="2000" dirty="0" smtClean="0"/>
          </a:p>
          <a:p>
            <a:pPr algn="just"/>
            <a:r>
              <a:rPr lang="en-US" sz="2000" dirty="0" err="1" smtClean="0"/>
              <a:t>Ishlab</a:t>
            </a:r>
            <a:r>
              <a:rPr lang="en-US" sz="2000" dirty="0" smtClean="0"/>
              <a:t> </a:t>
            </a:r>
            <a:r>
              <a:rPr lang="en-US" sz="2000" dirty="0" err="1" smtClean="0"/>
              <a:t>chiqarishni</a:t>
            </a:r>
            <a:r>
              <a:rPr lang="en-US" sz="2000" dirty="0" smtClean="0"/>
              <a:t> </a:t>
            </a:r>
            <a:r>
              <a:rPr lang="en-US" sz="2000" dirty="0" err="1" smtClean="0"/>
              <a:t>potok</a:t>
            </a:r>
            <a:r>
              <a:rPr lang="en-US" sz="2000" dirty="0" smtClean="0"/>
              <a:t> </a:t>
            </a:r>
            <a:r>
              <a:rPr lang="en-US" sz="2000" dirty="0" err="1" smtClean="0"/>
              <a:t>usulida</a:t>
            </a:r>
            <a:r>
              <a:rPr lang="en-US" sz="2000" dirty="0" smtClean="0"/>
              <a:t> </a:t>
            </a:r>
            <a:r>
              <a:rPr lang="en-US" sz="2000" dirty="0" err="1" smtClean="0"/>
              <a:t>tashkil</a:t>
            </a:r>
            <a:r>
              <a:rPr lang="en-US" sz="2000" dirty="0" smtClean="0"/>
              <a:t> </a:t>
            </a:r>
            <a:r>
              <a:rPr lang="en-US" sz="2000" dirty="0" err="1" smtClean="0"/>
              <a:t>qilish</a:t>
            </a:r>
            <a:r>
              <a:rPr lang="en-US" sz="2000" dirty="0" smtClean="0"/>
              <a:t> </a:t>
            </a:r>
            <a:r>
              <a:rPr lang="en-US" sz="2000" dirty="0" err="1" smtClean="0"/>
              <a:t>quyidagi</a:t>
            </a:r>
            <a:r>
              <a:rPr lang="en-US" sz="2000" dirty="0" smtClean="0"/>
              <a:t> </a:t>
            </a:r>
            <a:r>
              <a:rPr lang="en-US" sz="2000" dirty="0" err="1" smtClean="0"/>
              <a:t>uchta</a:t>
            </a:r>
            <a:r>
              <a:rPr lang="en-US" sz="2000" dirty="0" smtClean="0"/>
              <a:t> </a:t>
            </a:r>
            <a:r>
              <a:rPr lang="en-US" sz="2000" dirty="0" err="1" smtClean="0"/>
              <a:t>shart</a:t>
            </a:r>
            <a:r>
              <a:rPr lang="en-US" sz="2000" dirty="0" smtClean="0"/>
              <a:t> </a:t>
            </a:r>
            <a:r>
              <a:rPr lang="en-US" sz="2000" dirty="0" err="1" smtClean="0"/>
              <a:t>mavjud</a:t>
            </a:r>
            <a:r>
              <a:rPr lang="en-US" sz="2000" dirty="0" smtClean="0"/>
              <a:t> </a:t>
            </a:r>
            <a:r>
              <a:rPr lang="en-US" sz="2000" dirty="0" err="1" smtClean="0"/>
              <a:t>bo‘lganda</a:t>
            </a:r>
            <a:r>
              <a:rPr lang="en-US" sz="2000" dirty="0" smtClean="0"/>
              <a:t>: </a:t>
            </a:r>
            <a:r>
              <a:rPr lang="en-US" sz="2000" dirty="0" err="1" smtClean="0"/>
              <a:t>birinchidan</a:t>
            </a:r>
            <a:r>
              <a:rPr lang="en-US" sz="2000" dirty="0" smtClean="0"/>
              <a:t>, </a:t>
            </a:r>
            <a:r>
              <a:rPr lang="en-US" sz="2000" dirty="0" err="1" smtClean="0"/>
              <a:t>potok</a:t>
            </a:r>
            <a:r>
              <a:rPr lang="en-US" sz="2000" dirty="0" smtClean="0"/>
              <a:t> </a:t>
            </a:r>
            <a:r>
              <a:rPr lang="en-US" sz="2000" dirty="0" err="1" smtClean="0"/>
              <a:t>nihoyasidagi</a:t>
            </a:r>
            <a:r>
              <a:rPr lang="en-US" sz="2000" dirty="0" smtClean="0"/>
              <a:t> </a:t>
            </a:r>
            <a:r>
              <a:rPr lang="en-US" sz="2000" dirty="0" err="1" smtClean="0"/>
              <a:t>ish</a:t>
            </a:r>
            <a:r>
              <a:rPr lang="en-US" sz="2000" dirty="0" smtClean="0"/>
              <a:t> </a:t>
            </a:r>
            <a:r>
              <a:rPr lang="en-US" sz="2000" dirty="0" err="1" smtClean="0"/>
              <a:t>joylarini</a:t>
            </a:r>
            <a:r>
              <a:rPr lang="en-US" sz="2000" dirty="0" smtClean="0"/>
              <a:t> </a:t>
            </a:r>
            <a:r>
              <a:rPr lang="en-US" sz="2000" dirty="0" err="1" smtClean="0"/>
              <a:t>uzoq</a:t>
            </a:r>
            <a:r>
              <a:rPr lang="en-US" sz="2000" dirty="0" smtClean="0"/>
              <a:t> </a:t>
            </a:r>
            <a:r>
              <a:rPr lang="en-US" sz="2000" dirty="0" err="1" smtClean="0"/>
              <a:t>muddat</a:t>
            </a:r>
            <a:r>
              <a:rPr lang="en-US" sz="2000" dirty="0" smtClean="0"/>
              <a:t> </a:t>
            </a:r>
            <a:r>
              <a:rPr lang="en-US" sz="2000" dirty="0" err="1" smtClean="0"/>
              <a:t>davomida</a:t>
            </a:r>
            <a:r>
              <a:rPr lang="en-US" sz="2000" dirty="0" smtClean="0"/>
              <a:t> </a:t>
            </a:r>
            <a:r>
              <a:rPr lang="en-US" sz="2000" dirty="0" err="1" smtClean="0"/>
              <a:t>yuqori</a:t>
            </a:r>
            <a:r>
              <a:rPr lang="en-US" sz="2000" dirty="0" smtClean="0"/>
              <a:t> </a:t>
            </a:r>
            <a:r>
              <a:rPr lang="en-US" sz="2000" dirty="0" err="1" smtClean="0"/>
              <a:t>darajada</a:t>
            </a:r>
            <a:r>
              <a:rPr lang="en-US" sz="2000" dirty="0" smtClean="0"/>
              <a:t> </a:t>
            </a:r>
            <a:r>
              <a:rPr lang="en-US" sz="2000" dirty="0" err="1" smtClean="0"/>
              <a:t>yuklanganligini</a:t>
            </a:r>
            <a:r>
              <a:rPr lang="en-US" sz="2000" dirty="0" smtClean="0"/>
              <a:t> </a:t>
            </a:r>
            <a:r>
              <a:rPr lang="en-US" sz="2000" dirty="0" err="1" smtClean="0"/>
              <a:t>ta’minlovchi</a:t>
            </a:r>
            <a:r>
              <a:rPr lang="en-US" sz="2000" dirty="0" smtClean="0"/>
              <a:t> </a:t>
            </a:r>
            <a:r>
              <a:rPr lang="en-US" sz="2000" dirty="0" err="1" smtClean="0"/>
              <a:t>ommaviy</a:t>
            </a:r>
            <a:r>
              <a:rPr lang="en-US" sz="2000" dirty="0" smtClean="0"/>
              <a:t> </a:t>
            </a:r>
            <a:r>
              <a:rPr lang="en-US" sz="2000" dirty="0" err="1" smtClean="0"/>
              <a:t>yoki</a:t>
            </a:r>
            <a:r>
              <a:rPr lang="en-US" sz="2000" dirty="0" smtClean="0"/>
              <a:t> </a:t>
            </a:r>
            <a:r>
              <a:rPr lang="en-US" sz="2000" dirty="0" err="1" smtClean="0"/>
              <a:t>yirik</a:t>
            </a:r>
            <a:r>
              <a:rPr lang="en-US" sz="2000" dirty="0" smtClean="0"/>
              <a:t> </a:t>
            </a:r>
            <a:r>
              <a:rPr lang="en-US" sz="2000" dirty="0" err="1" smtClean="0"/>
              <a:t>seriyali</a:t>
            </a:r>
            <a:r>
              <a:rPr lang="en-US" sz="2000" dirty="0" smtClean="0"/>
              <a:t> </a:t>
            </a:r>
            <a:r>
              <a:rPr lang="en-US" sz="2000" dirty="0" err="1" smtClean="0"/>
              <a:t>ishlab</a:t>
            </a:r>
            <a:r>
              <a:rPr lang="en-US" sz="2000" dirty="0" smtClean="0"/>
              <a:t> </a:t>
            </a:r>
            <a:r>
              <a:rPr lang="en-US" sz="2000" dirty="0" err="1" smtClean="0"/>
              <a:t>chiqarish</a:t>
            </a:r>
            <a:r>
              <a:rPr lang="en-US" sz="2000" dirty="0" smtClean="0"/>
              <a:t>; </a:t>
            </a:r>
            <a:r>
              <a:rPr lang="en-US" sz="2000" dirty="0" err="1" smtClean="0"/>
              <a:t>ikkinchidan</a:t>
            </a:r>
            <a:r>
              <a:rPr lang="en-US" sz="2000" dirty="0" smtClean="0"/>
              <a:t>, </a:t>
            </a:r>
            <a:r>
              <a:rPr lang="en-US" sz="2000" dirty="0" err="1" smtClean="0"/>
              <a:t>konstruktorlik</a:t>
            </a:r>
            <a:r>
              <a:rPr lang="en-US" sz="2000" dirty="0" smtClean="0"/>
              <a:t> </a:t>
            </a:r>
            <a:r>
              <a:rPr lang="en-US" sz="2000" dirty="0" err="1" smtClean="0"/>
              <a:t>va</a:t>
            </a:r>
            <a:r>
              <a:rPr lang="en-US" sz="2000" dirty="0" smtClean="0"/>
              <a:t> </a:t>
            </a:r>
            <a:r>
              <a:rPr lang="en-US" sz="2000" dirty="0" err="1" smtClean="0"/>
              <a:t>texnologik</a:t>
            </a:r>
            <a:r>
              <a:rPr lang="en-US" sz="2000" dirty="0" smtClean="0"/>
              <a:t> </a:t>
            </a:r>
            <a:r>
              <a:rPr lang="en-US" sz="2000" dirty="0" err="1" smtClean="0"/>
              <a:t>jarayonlarni</a:t>
            </a:r>
            <a:r>
              <a:rPr lang="en-US" sz="2000" dirty="0" smtClean="0"/>
              <a:t> </a:t>
            </a:r>
            <a:r>
              <a:rPr lang="en-US" sz="2000" dirty="0" err="1" smtClean="0"/>
              <a:t>obdon</a:t>
            </a:r>
            <a:r>
              <a:rPr lang="en-US" sz="2000" dirty="0" smtClean="0"/>
              <a:t> </a:t>
            </a:r>
            <a:r>
              <a:rPr lang="en-US" sz="2000" dirty="0" err="1" smtClean="0"/>
              <a:t>ishlash</a:t>
            </a:r>
            <a:r>
              <a:rPr lang="en-US" sz="2000" dirty="0" smtClean="0"/>
              <a:t>. </a:t>
            </a:r>
            <a:r>
              <a:rPr lang="en-US" sz="2000" dirty="0" err="1" smtClean="0"/>
              <a:t>Sababi</a:t>
            </a:r>
            <a:r>
              <a:rPr lang="en-US" sz="2000" dirty="0" smtClean="0"/>
              <a:t> </a:t>
            </a:r>
            <a:r>
              <a:rPr lang="en-US" sz="2000" dirty="0" err="1" smtClean="0"/>
              <a:t>buyumlarni</a:t>
            </a:r>
            <a:r>
              <a:rPr lang="en-US" sz="2000" dirty="0" smtClean="0"/>
              <a:t> </a:t>
            </a:r>
            <a:r>
              <a:rPr lang="en-US" sz="2000" dirty="0" err="1" smtClean="0"/>
              <a:t>tayyorlashda</a:t>
            </a:r>
            <a:r>
              <a:rPr lang="en-US" sz="2000" dirty="0" smtClean="0"/>
              <a:t> </a:t>
            </a:r>
            <a:r>
              <a:rPr lang="en-US" sz="2000" dirty="0" err="1" smtClean="0"/>
              <a:t>konstruktorlik</a:t>
            </a:r>
            <a:r>
              <a:rPr lang="en-US" sz="2000" dirty="0" smtClean="0"/>
              <a:t> </a:t>
            </a:r>
            <a:r>
              <a:rPr lang="en-US" sz="2000" dirty="0" err="1" smtClean="0"/>
              <a:t>va</a:t>
            </a:r>
            <a:r>
              <a:rPr lang="en-US" sz="2000" dirty="0" smtClean="0"/>
              <a:t> </a:t>
            </a:r>
            <a:r>
              <a:rPr lang="en-US" sz="2000" dirty="0" err="1" smtClean="0"/>
              <a:t>texnologik</a:t>
            </a:r>
            <a:r>
              <a:rPr lang="en-US" sz="2000" dirty="0" smtClean="0"/>
              <a:t> </a:t>
            </a:r>
            <a:r>
              <a:rPr lang="en-US" sz="2000" dirty="0" err="1" smtClean="0"/>
              <a:t>jarayonlarni</a:t>
            </a:r>
            <a:r>
              <a:rPr lang="en-US" sz="2000" dirty="0" smtClean="0"/>
              <a:t> </a:t>
            </a:r>
            <a:r>
              <a:rPr lang="en-US" sz="2000" dirty="0" err="1" smtClean="0"/>
              <a:t>o‘zgarishi</a:t>
            </a:r>
            <a:r>
              <a:rPr lang="en-US" sz="2000" dirty="0" smtClean="0"/>
              <a:t> </a:t>
            </a:r>
            <a:r>
              <a:rPr lang="en-US" sz="2000" dirty="0" err="1" smtClean="0"/>
              <a:t>oqibatida</a:t>
            </a:r>
            <a:r>
              <a:rPr lang="en-US" sz="2000" dirty="0" smtClean="0"/>
              <a:t> </a:t>
            </a:r>
            <a:r>
              <a:rPr lang="en-US" sz="2000" dirty="0" err="1" smtClean="0"/>
              <a:t>dastgohlarni</a:t>
            </a:r>
            <a:r>
              <a:rPr lang="en-US" sz="2000" dirty="0" smtClean="0"/>
              <a:t> </a:t>
            </a:r>
            <a:r>
              <a:rPr lang="en-US" sz="2000" dirty="0" err="1" smtClean="0"/>
              <a:t>qayta</a:t>
            </a:r>
            <a:r>
              <a:rPr lang="en-US" sz="2000" dirty="0" smtClean="0"/>
              <a:t> </a:t>
            </a:r>
            <a:r>
              <a:rPr lang="en-US" sz="2000" dirty="0" err="1" smtClean="0"/>
              <a:t>joylashtirish</a:t>
            </a:r>
            <a:r>
              <a:rPr lang="en-US" sz="2000" dirty="0" smtClean="0"/>
              <a:t>, </a:t>
            </a:r>
            <a:r>
              <a:rPr lang="en-US" sz="2000" dirty="0" err="1" smtClean="0"/>
              <a:t>potok</a:t>
            </a:r>
            <a:r>
              <a:rPr lang="en-US" sz="2000" dirty="0" smtClean="0"/>
              <a:t> </a:t>
            </a:r>
            <a:r>
              <a:rPr lang="en-US" sz="2000" dirty="0" err="1" smtClean="0"/>
              <a:t>liniyasiga</a:t>
            </a:r>
            <a:r>
              <a:rPr lang="en-US" sz="2000" dirty="0" smtClean="0"/>
              <a:t> </a:t>
            </a:r>
            <a:r>
              <a:rPr lang="en-US" sz="2000" dirty="0" err="1" smtClean="0"/>
              <a:t>yangi</a:t>
            </a:r>
            <a:r>
              <a:rPr lang="en-US" sz="2000" dirty="0" smtClean="0"/>
              <a:t> </a:t>
            </a:r>
            <a:r>
              <a:rPr lang="en-US" sz="2000" dirty="0" err="1" smtClean="0"/>
              <a:t>texnologiya</a:t>
            </a:r>
            <a:r>
              <a:rPr lang="en-US" sz="2000" dirty="0" smtClean="0"/>
              <a:t> </a:t>
            </a:r>
            <a:r>
              <a:rPr lang="en-US" sz="2000" dirty="0" err="1" smtClean="0"/>
              <a:t>bilan</a:t>
            </a:r>
            <a:r>
              <a:rPr lang="en-US" sz="2000" dirty="0" smtClean="0"/>
              <a:t> </a:t>
            </a:r>
            <a:r>
              <a:rPr lang="en-US" sz="2000" dirty="0" err="1" smtClean="0"/>
              <a:t>bog‘liq</a:t>
            </a:r>
            <a:r>
              <a:rPr lang="en-US" sz="2000" dirty="0" smtClean="0"/>
              <a:t> </a:t>
            </a:r>
            <a:r>
              <a:rPr lang="en-US" sz="2000" dirty="0" err="1" smtClean="0"/>
              <a:t>bo‘lgan</a:t>
            </a:r>
            <a:r>
              <a:rPr lang="en-US" sz="2000" dirty="0" smtClean="0"/>
              <a:t> </a:t>
            </a:r>
            <a:r>
              <a:rPr lang="en-US" sz="2000" dirty="0" err="1" smtClean="0"/>
              <a:t>dastgohlarni</a:t>
            </a:r>
            <a:r>
              <a:rPr lang="en-US" sz="2000" dirty="0" smtClean="0"/>
              <a:t> </a:t>
            </a:r>
            <a:r>
              <a:rPr lang="en-US" sz="2000" dirty="0" err="1" smtClean="0"/>
              <a:t>o‘rnatish</a:t>
            </a:r>
            <a:r>
              <a:rPr lang="en-US" sz="2000" dirty="0" smtClean="0"/>
              <a:t> </a:t>
            </a:r>
            <a:r>
              <a:rPr lang="en-US" sz="2000" dirty="0" err="1" smtClean="0"/>
              <a:t>ishlab</a:t>
            </a:r>
            <a:r>
              <a:rPr lang="en-US" sz="2000" dirty="0" smtClean="0"/>
              <a:t> </a:t>
            </a:r>
            <a:r>
              <a:rPr lang="en-US" sz="2000" dirty="0" err="1" smtClean="0"/>
              <a:t>chiqarishda</a:t>
            </a:r>
            <a:r>
              <a:rPr lang="en-US" sz="2000" dirty="0" smtClean="0"/>
              <a:t> </a:t>
            </a:r>
            <a:r>
              <a:rPr lang="en-US" sz="2000" dirty="0" err="1" smtClean="0"/>
              <a:t>sezilarli</a:t>
            </a:r>
            <a:r>
              <a:rPr lang="en-US" sz="2000" dirty="0" smtClean="0"/>
              <a:t> </a:t>
            </a:r>
            <a:r>
              <a:rPr lang="en-US" sz="2000" dirty="0" err="1" smtClean="0"/>
              <a:t>yo‘qotishlarga</a:t>
            </a:r>
            <a:r>
              <a:rPr lang="en-US" sz="2000" dirty="0" smtClean="0"/>
              <a:t> </a:t>
            </a:r>
            <a:r>
              <a:rPr lang="en-US" sz="2000" dirty="0" err="1" smtClean="0"/>
              <a:t>olib</a:t>
            </a:r>
            <a:r>
              <a:rPr lang="en-US" sz="2000" dirty="0" smtClean="0"/>
              <a:t> </a:t>
            </a:r>
            <a:r>
              <a:rPr lang="en-US" sz="2000" dirty="0" err="1" smtClean="0"/>
              <a:t>keladi</a:t>
            </a:r>
            <a:r>
              <a:rPr lang="en-US" sz="2000" dirty="0" smtClean="0"/>
              <a:t>; </a:t>
            </a:r>
            <a:r>
              <a:rPr lang="en-US" sz="2000" dirty="0" err="1" smtClean="0"/>
              <a:t>uchinchidan</a:t>
            </a:r>
            <a:r>
              <a:rPr lang="en-US" sz="2000" dirty="0" smtClean="0"/>
              <a:t>, </a:t>
            </a:r>
            <a:r>
              <a:rPr lang="en-US" sz="2000" dirty="0" err="1" smtClean="0"/>
              <a:t>potok</a:t>
            </a:r>
            <a:r>
              <a:rPr lang="en-US" sz="2000" dirty="0" smtClean="0"/>
              <a:t> </a:t>
            </a:r>
            <a:r>
              <a:rPr lang="en-US" sz="2000" dirty="0" err="1" smtClean="0"/>
              <a:t>liniyasidagi</a:t>
            </a:r>
            <a:r>
              <a:rPr lang="en-US" sz="2000" dirty="0" smtClean="0"/>
              <a:t> </a:t>
            </a:r>
            <a:r>
              <a:rPr lang="en-US" sz="2000" dirty="0" err="1" smtClean="0"/>
              <a:t>ish</a:t>
            </a:r>
            <a:r>
              <a:rPr lang="en-US" sz="2000" dirty="0" smtClean="0"/>
              <a:t> </a:t>
            </a:r>
            <a:r>
              <a:rPr lang="en-US" sz="2000" dirty="0" err="1" smtClean="0"/>
              <a:t>joylariga</a:t>
            </a:r>
            <a:r>
              <a:rPr lang="en-US" sz="2000" dirty="0" smtClean="0"/>
              <a:t> </a:t>
            </a:r>
            <a:r>
              <a:rPr lang="en-US" sz="2000" dirty="0" err="1" smtClean="0"/>
              <a:t>xizmat</a:t>
            </a:r>
            <a:r>
              <a:rPr lang="en-US" sz="2000" dirty="0" smtClean="0"/>
              <a:t> </a:t>
            </a:r>
            <a:r>
              <a:rPr lang="en-US" sz="2000" dirty="0" err="1" smtClean="0"/>
              <a:t>ko‘rsatish</a:t>
            </a:r>
            <a:r>
              <a:rPr lang="en-US" sz="2000" dirty="0" smtClean="0"/>
              <a:t>, </a:t>
            </a:r>
            <a:r>
              <a:rPr lang="en-US" sz="2000" dirty="0" err="1" smtClean="0"/>
              <a:t>smena</a:t>
            </a:r>
            <a:r>
              <a:rPr lang="en-US" sz="2000" dirty="0" smtClean="0"/>
              <a:t> </a:t>
            </a:r>
            <a:r>
              <a:rPr lang="en-US" sz="2000" dirty="0" err="1" smtClean="0"/>
              <a:t>davomida</a:t>
            </a:r>
            <a:r>
              <a:rPr lang="en-US" sz="2000" dirty="0" smtClean="0"/>
              <a:t> </a:t>
            </a:r>
            <a:r>
              <a:rPr lang="en-US" sz="2000" dirty="0" err="1" smtClean="0"/>
              <a:t>rejalashtirilgan</a:t>
            </a:r>
            <a:r>
              <a:rPr lang="en-US" sz="2000" dirty="0" smtClean="0"/>
              <a:t> </a:t>
            </a:r>
            <a:r>
              <a:rPr lang="en-US" sz="2000" dirty="0" err="1" smtClean="0"/>
              <a:t>to‘xtab</a:t>
            </a:r>
            <a:r>
              <a:rPr lang="en-US" sz="2000" dirty="0" smtClean="0"/>
              <a:t> </a:t>
            </a:r>
            <a:r>
              <a:rPr lang="en-US" sz="2000" dirty="0" err="1" smtClean="0"/>
              <a:t>turishlarni</a:t>
            </a:r>
            <a:r>
              <a:rPr lang="en-US" sz="2000" dirty="0" smtClean="0"/>
              <a:t> </a:t>
            </a:r>
            <a:r>
              <a:rPr lang="en-US" sz="2000" dirty="0" err="1" smtClean="0"/>
              <a:t>oldini</a:t>
            </a:r>
            <a:r>
              <a:rPr lang="en-US" sz="2000" dirty="0" smtClean="0"/>
              <a:t> </a:t>
            </a:r>
            <a:r>
              <a:rPr lang="en-US" sz="2000" dirty="0" err="1" smtClean="0"/>
              <a:t>olish</a:t>
            </a:r>
            <a:r>
              <a:rPr lang="en-US" sz="2000" dirty="0" smtClean="0"/>
              <a:t> </a:t>
            </a:r>
            <a:r>
              <a:rPr lang="en-US" sz="2000" dirty="0" err="1" smtClean="0"/>
              <a:t>maqsadida</a:t>
            </a:r>
            <a:r>
              <a:rPr lang="en-US" sz="2000" dirty="0" smtClean="0"/>
              <a:t> </a:t>
            </a:r>
            <a:r>
              <a:rPr lang="en-US" sz="2000" dirty="0" err="1" smtClean="0"/>
              <a:t>ularni</a:t>
            </a:r>
            <a:r>
              <a:rPr lang="en-US" sz="2000" dirty="0" smtClean="0"/>
              <a:t> </a:t>
            </a:r>
            <a:r>
              <a:rPr lang="en-US" sz="2000" dirty="0" err="1" smtClean="0"/>
              <a:t>materiallar</a:t>
            </a:r>
            <a:r>
              <a:rPr lang="en-US" sz="2000" dirty="0" smtClean="0"/>
              <a:t>, </a:t>
            </a:r>
            <a:r>
              <a:rPr lang="en-US" sz="2000" dirty="0" err="1" smtClean="0"/>
              <a:t>butlovchi</a:t>
            </a:r>
            <a:r>
              <a:rPr lang="en-US" sz="2000" dirty="0" smtClean="0"/>
              <a:t> </a:t>
            </a:r>
            <a:r>
              <a:rPr lang="en-US" sz="2000" dirty="0" err="1" smtClean="0"/>
              <a:t>qismlar</a:t>
            </a:r>
            <a:r>
              <a:rPr lang="en-US" sz="2000" dirty="0" smtClean="0"/>
              <a:t> </a:t>
            </a:r>
            <a:r>
              <a:rPr lang="en-US" sz="2000" dirty="0" err="1" smtClean="0"/>
              <a:t>bilan</a:t>
            </a:r>
            <a:r>
              <a:rPr lang="en-US" sz="2000" dirty="0" smtClean="0"/>
              <a:t> </a:t>
            </a:r>
            <a:r>
              <a:rPr lang="en-US" sz="2000" dirty="0" err="1" smtClean="0"/>
              <a:t>o‘z</a:t>
            </a:r>
            <a:r>
              <a:rPr lang="en-US" sz="2000" dirty="0" smtClean="0"/>
              <a:t> </a:t>
            </a:r>
            <a:r>
              <a:rPr lang="en-US" sz="2000" dirty="0" err="1" smtClean="0"/>
              <a:t>vaqtida</a:t>
            </a:r>
            <a:r>
              <a:rPr lang="en-US" sz="2000" dirty="0" smtClean="0"/>
              <a:t> </a:t>
            </a:r>
            <a:r>
              <a:rPr lang="en-US" sz="2000" dirty="0" err="1" smtClean="0"/>
              <a:t>ta’minlash</a:t>
            </a:r>
            <a:r>
              <a:rPr lang="en-US" sz="2000" dirty="0" smtClean="0"/>
              <a:t> </a:t>
            </a:r>
            <a:r>
              <a:rPr lang="en-US" sz="2000" dirty="0" err="1" smtClean="0"/>
              <a:t>amalga</a:t>
            </a:r>
            <a:r>
              <a:rPr lang="en-US" sz="2000" dirty="0" smtClean="0"/>
              <a:t> </a:t>
            </a:r>
            <a:r>
              <a:rPr lang="en-US" sz="2000" dirty="0" err="1" smtClean="0"/>
              <a:t>oshirilgan</a:t>
            </a:r>
            <a:r>
              <a:rPr lang="en-US" sz="2000" dirty="0" smtClean="0"/>
              <a:t> </a:t>
            </a:r>
            <a:r>
              <a:rPr lang="en-US" sz="2000" dirty="0" err="1" smtClean="0"/>
              <a:t>taqdirda</a:t>
            </a:r>
            <a:r>
              <a:rPr lang="en-US" sz="2000" dirty="0" smtClean="0"/>
              <a:t> </a:t>
            </a:r>
            <a:r>
              <a:rPr lang="en-US" sz="2000" dirty="0" err="1" smtClean="0"/>
              <a:t>iqtisodiy</a:t>
            </a:r>
            <a:r>
              <a:rPr lang="en-US" sz="2000" dirty="0" smtClean="0"/>
              <a:t> </a:t>
            </a:r>
            <a:r>
              <a:rPr lang="en-US" sz="2000" dirty="0" err="1" smtClean="0"/>
              <a:t>jihatdan</a:t>
            </a:r>
            <a:r>
              <a:rPr lang="en-US" sz="2000" dirty="0" smtClean="0"/>
              <a:t> </a:t>
            </a:r>
            <a:r>
              <a:rPr lang="en-US" sz="2000" dirty="0" err="1" smtClean="0"/>
              <a:t>maqsadga</a:t>
            </a:r>
            <a:r>
              <a:rPr lang="en-US" sz="2000" dirty="0" smtClean="0"/>
              <a:t> </a:t>
            </a:r>
            <a:r>
              <a:rPr lang="en-US" sz="2000" dirty="0" err="1" smtClean="0"/>
              <a:t>muvofiq</a:t>
            </a:r>
            <a:r>
              <a:rPr lang="en-US" sz="2000" dirty="0" smtClean="0"/>
              <a:t> </a:t>
            </a:r>
            <a:r>
              <a:rPr lang="en-US" sz="2000" dirty="0" err="1" smtClean="0"/>
              <a:t>bo‘ladi</a:t>
            </a:r>
            <a:r>
              <a:rPr lang="en-US" sz="2000" dirty="0" smtClean="0"/>
              <a:t>.</a:t>
            </a:r>
            <a:endParaRPr lang="ru-RU" sz="2000" dirty="0"/>
          </a:p>
        </p:txBody>
      </p:sp>
    </p:spTree>
    <p:extLst>
      <p:ext uri="{BB962C8B-B14F-4D97-AF65-F5344CB8AC3E}">
        <p14:creationId xmlns:p14="http://schemas.microsoft.com/office/powerpoint/2010/main" val="39615830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4</a:t>
            </a:fld>
            <a:endParaRPr lang="en-US" sz="2400">
              <a:solidFill>
                <a:srgbClr val="C00000"/>
              </a:solidFill>
              <a:latin typeface="Arial" pitchFamily="34" charset="0"/>
              <a:cs typeface="Arial" pitchFamily="34" charset="0"/>
            </a:endParaRPr>
          </a:p>
        </p:txBody>
      </p:sp>
      <p:sp>
        <p:nvSpPr>
          <p:cNvPr id="5" name="Прямоугольник 4"/>
          <p:cNvSpPr/>
          <p:nvPr/>
        </p:nvSpPr>
        <p:spPr>
          <a:xfrm>
            <a:off x="163773" y="1063128"/>
            <a:ext cx="8666328" cy="5016758"/>
          </a:xfrm>
          <a:prstGeom prst="rect">
            <a:avLst/>
          </a:prstGeom>
        </p:spPr>
        <p:txBody>
          <a:bodyPr wrap="square">
            <a:spAutoFit/>
          </a:bodyPr>
          <a:lstStyle/>
          <a:p>
            <a:pPr algn="just"/>
            <a:r>
              <a:rPr lang="en-US" sz="2000" dirty="0" smtClean="0"/>
              <a:t>1.Ishlab </a:t>
            </a:r>
            <a:r>
              <a:rPr lang="en-US" sz="2000" dirty="0" err="1"/>
              <a:t>chiqarishning</a:t>
            </a:r>
            <a:r>
              <a:rPr lang="en-US" sz="2000" dirty="0"/>
              <a:t> </a:t>
            </a:r>
            <a:r>
              <a:rPr lang="en-US" sz="2000" dirty="0" err="1"/>
              <a:t>potok</a:t>
            </a:r>
            <a:r>
              <a:rPr lang="en-US" sz="2000" dirty="0"/>
              <a:t> </a:t>
            </a:r>
            <a:r>
              <a:rPr lang="en-US" sz="2000" dirty="0" err="1"/>
              <a:t>usuli</a:t>
            </a:r>
            <a:r>
              <a:rPr lang="en-US" sz="2000" dirty="0"/>
              <a:t> </a:t>
            </a:r>
            <a:r>
              <a:rPr lang="en-US" sz="2000" dirty="0" err="1"/>
              <a:t>quyidagi</a:t>
            </a:r>
            <a:r>
              <a:rPr lang="en-US" sz="2000" dirty="0"/>
              <a:t> </a:t>
            </a:r>
            <a:r>
              <a:rPr lang="en-US" sz="2000" dirty="0" err="1"/>
              <a:t>xarakterli</a:t>
            </a:r>
            <a:r>
              <a:rPr lang="en-US" sz="2000" dirty="0"/>
              <a:t> </a:t>
            </a:r>
            <a:r>
              <a:rPr lang="en-US" sz="2000" dirty="0" err="1"/>
              <a:t>xususiyatlarga</a:t>
            </a:r>
            <a:r>
              <a:rPr lang="en-US" sz="2000" dirty="0"/>
              <a:t> </a:t>
            </a:r>
            <a:r>
              <a:rPr lang="en-US" sz="2000" dirty="0" err="1"/>
              <a:t>ega</a:t>
            </a:r>
            <a:r>
              <a:rPr lang="en-US" sz="2000" dirty="0"/>
              <a:t>:</a:t>
            </a:r>
            <a:endParaRPr lang="ru-RU" sz="2000" dirty="0"/>
          </a:p>
          <a:p>
            <a:pPr lvl="0" algn="just"/>
            <a:r>
              <a:rPr lang="en-US" sz="2000" dirty="0" err="1"/>
              <a:t>Ishlab</a:t>
            </a:r>
            <a:r>
              <a:rPr lang="en-US" sz="2000" dirty="0"/>
              <a:t> </a:t>
            </a:r>
            <a:r>
              <a:rPr lang="en-US" sz="2000" dirty="0" err="1"/>
              <a:t>chiqarish</a:t>
            </a:r>
            <a:r>
              <a:rPr lang="en-US" sz="2000" dirty="0"/>
              <a:t> </a:t>
            </a:r>
            <a:r>
              <a:rPr lang="en-US" sz="2000" dirty="0" err="1"/>
              <a:t>jarayonidagi</a:t>
            </a:r>
            <a:r>
              <a:rPr lang="en-US" sz="2000" dirty="0"/>
              <a:t> </a:t>
            </a:r>
            <a:r>
              <a:rPr lang="en-US" sz="2000" dirty="0" err="1"/>
              <a:t>bo‘lingan</a:t>
            </a:r>
            <a:r>
              <a:rPr lang="en-US" sz="2000" dirty="0"/>
              <a:t> </a:t>
            </a:r>
            <a:r>
              <a:rPr lang="en-US" sz="2000" dirty="0" err="1"/>
              <a:t>operatsiyalarni</a:t>
            </a:r>
            <a:r>
              <a:rPr lang="en-US" sz="2000" dirty="0"/>
              <a:t> </a:t>
            </a:r>
            <a:r>
              <a:rPr lang="en-US" sz="2000" dirty="0" err="1"/>
              <a:t>ma’lum</a:t>
            </a:r>
            <a:r>
              <a:rPr lang="en-US" sz="2000" dirty="0"/>
              <a:t> </a:t>
            </a:r>
            <a:r>
              <a:rPr lang="en-US" sz="2000" dirty="0" err="1"/>
              <a:t>ish</a:t>
            </a:r>
            <a:r>
              <a:rPr lang="en-US" sz="2000" dirty="0"/>
              <a:t> </a:t>
            </a:r>
            <a:r>
              <a:rPr lang="en-US" sz="2000" dirty="0" err="1"/>
              <a:t>o‘rniga</a:t>
            </a:r>
            <a:r>
              <a:rPr lang="en-US" sz="2000" dirty="0"/>
              <a:t> </a:t>
            </a:r>
            <a:r>
              <a:rPr lang="en-US" sz="2000" dirty="0" err="1"/>
              <a:t>va</a:t>
            </a:r>
            <a:r>
              <a:rPr lang="en-US" sz="2000" dirty="0"/>
              <a:t> </a:t>
            </a:r>
            <a:r>
              <a:rPr lang="en-US" sz="2000" dirty="0" err="1"/>
              <a:t>dastgohga</a:t>
            </a:r>
            <a:r>
              <a:rPr lang="en-US" sz="2000" dirty="0"/>
              <a:t> </a:t>
            </a:r>
            <a:r>
              <a:rPr lang="en-US" sz="2000" dirty="0" err="1"/>
              <a:t>qat’iy</a:t>
            </a:r>
            <a:r>
              <a:rPr lang="en-US" sz="2000" dirty="0"/>
              <a:t> </a:t>
            </a:r>
            <a:r>
              <a:rPr lang="en-US" sz="2000" dirty="0" err="1"/>
              <a:t>biriktirish</a:t>
            </a:r>
            <a:r>
              <a:rPr lang="en-US" sz="2000" dirty="0"/>
              <a:t> </a:t>
            </a:r>
            <a:r>
              <a:rPr lang="en-US" sz="2000" dirty="0" err="1"/>
              <a:t>va</a:t>
            </a:r>
            <a:r>
              <a:rPr lang="en-US" sz="2000" dirty="0"/>
              <a:t> </a:t>
            </a:r>
            <a:r>
              <a:rPr lang="en-US" sz="2000" dirty="0" err="1"/>
              <a:t>dastgohlarni</a:t>
            </a:r>
            <a:r>
              <a:rPr lang="en-US" sz="2000" dirty="0"/>
              <a:t> </a:t>
            </a:r>
            <a:r>
              <a:rPr lang="en-US" sz="2000" dirty="0" err="1"/>
              <a:t>to‘la</a:t>
            </a:r>
            <a:r>
              <a:rPr lang="en-US" sz="2000" dirty="0"/>
              <a:t> </a:t>
            </a:r>
            <a:r>
              <a:rPr lang="en-US" sz="2000" dirty="0" err="1"/>
              <a:t>yuklash</a:t>
            </a:r>
            <a:r>
              <a:rPr lang="en-US" sz="2000" dirty="0"/>
              <a:t>. </a:t>
            </a:r>
            <a:r>
              <a:rPr lang="ru-RU" sz="2000" dirty="0" err="1"/>
              <a:t>Operatsiyalarni</a:t>
            </a:r>
            <a:r>
              <a:rPr lang="ru-RU" sz="2000" dirty="0"/>
              <a:t> </a:t>
            </a:r>
            <a:r>
              <a:rPr lang="ru-RU" sz="2000" dirty="0" err="1"/>
              <a:t>bunday</a:t>
            </a:r>
            <a:r>
              <a:rPr lang="ru-RU" sz="2000" dirty="0"/>
              <a:t> </a:t>
            </a:r>
            <a:r>
              <a:rPr lang="ru-RU" sz="2000" dirty="0" err="1"/>
              <a:t>biriktirilishi</a:t>
            </a:r>
            <a:r>
              <a:rPr lang="ru-RU" sz="2000" dirty="0"/>
              <a:t> </a:t>
            </a:r>
            <a:r>
              <a:rPr lang="ru-RU" sz="2000" dirty="0" err="1"/>
              <a:t>bu</a:t>
            </a:r>
            <a:r>
              <a:rPr lang="ru-RU" sz="2000" dirty="0"/>
              <a:t> </a:t>
            </a:r>
            <a:r>
              <a:rPr lang="ru-RU" sz="2000" dirty="0" err="1"/>
              <a:t>operatsiyalarni</a:t>
            </a:r>
            <a:r>
              <a:rPr lang="ru-RU" sz="2000" dirty="0"/>
              <a:t> </a:t>
            </a:r>
            <a:r>
              <a:rPr lang="ru-RU" sz="2000" dirty="0" err="1"/>
              <a:t>bajarish</a:t>
            </a:r>
            <a:r>
              <a:rPr lang="ru-RU" sz="2000" dirty="0"/>
              <a:t> </a:t>
            </a:r>
            <a:r>
              <a:rPr lang="ru-RU" sz="2000" dirty="0" err="1"/>
              <a:t>qaytarilishini</a:t>
            </a:r>
            <a:r>
              <a:rPr lang="ru-RU" sz="2000" dirty="0"/>
              <a:t> </a:t>
            </a:r>
            <a:r>
              <a:rPr lang="ru-RU" sz="2000" dirty="0" err="1"/>
              <a:t>uzluksizligini</a:t>
            </a:r>
            <a:r>
              <a:rPr lang="ru-RU" sz="2000" dirty="0"/>
              <a:t> </a:t>
            </a:r>
            <a:r>
              <a:rPr lang="ru-RU" sz="2000" dirty="0" err="1"/>
              <a:t>ta’minlaydi</a:t>
            </a:r>
            <a:r>
              <a:rPr lang="ru-RU" sz="2000" dirty="0"/>
              <a:t> </a:t>
            </a:r>
            <a:r>
              <a:rPr lang="ru-RU" sz="2000" dirty="0" err="1"/>
              <a:t>va</a:t>
            </a:r>
            <a:r>
              <a:rPr lang="ru-RU" sz="2000" dirty="0"/>
              <a:t> </a:t>
            </a:r>
            <a:r>
              <a:rPr lang="ru-RU" sz="2000" dirty="0" err="1"/>
              <a:t>bu</a:t>
            </a:r>
            <a:r>
              <a:rPr lang="ru-RU" sz="2000" dirty="0"/>
              <a:t> </a:t>
            </a:r>
            <a:r>
              <a:rPr lang="ru-RU" sz="2000" dirty="0" err="1"/>
              <a:t>o‘z</a:t>
            </a:r>
            <a:r>
              <a:rPr lang="ru-RU" sz="2000" dirty="0"/>
              <a:t> </a:t>
            </a:r>
            <a:r>
              <a:rPr lang="ru-RU" sz="2000" dirty="0" err="1"/>
              <a:t>navbatida</a:t>
            </a:r>
            <a:r>
              <a:rPr lang="ru-RU" sz="2000" dirty="0"/>
              <a:t> </a:t>
            </a:r>
            <a:r>
              <a:rPr lang="ru-RU" sz="2000" dirty="0" err="1"/>
              <a:t>ish</a:t>
            </a:r>
            <a:r>
              <a:rPr lang="ru-RU" sz="2000" dirty="0"/>
              <a:t> </a:t>
            </a:r>
            <a:r>
              <a:rPr lang="ru-RU" sz="2000" dirty="0" err="1"/>
              <a:t>o‘rinlari</a:t>
            </a:r>
            <a:r>
              <a:rPr lang="ru-RU" sz="2000" dirty="0"/>
              <a:t>, </a:t>
            </a:r>
            <a:r>
              <a:rPr lang="ru-RU" sz="2000" dirty="0" err="1"/>
              <a:t>dastgohlarni</a:t>
            </a:r>
            <a:r>
              <a:rPr lang="ru-RU" sz="2000" dirty="0"/>
              <a:t> </a:t>
            </a:r>
            <a:r>
              <a:rPr lang="ru-RU" sz="2000" dirty="0" err="1"/>
              <a:t>aniq</a:t>
            </a:r>
            <a:r>
              <a:rPr lang="ru-RU" sz="2000" dirty="0"/>
              <a:t> </a:t>
            </a:r>
            <a:r>
              <a:rPr lang="ru-RU" sz="2000" dirty="0" err="1"/>
              <a:t>ixtisoslashtirishga</a:t>
            </a:r>
            <a:r>
              <a:rPr lang="ru-RU" sz="2000" dirty="0"/>
              <a:t> </a:t>
            </a:r>
            <a:r>
              <a:rPr lang="ru-RU" sz="2000" dirty="0" err="1"/>
              <a:t>imkon</a:t>
            </a:r>
            <a:r>
              <a:rPr lang="ru-RU" sz="2000" dirty="0"/>
              <a:t> </a:t>
            </a:r>
            <a:r>
              <a:rPr lang="ru-RU" sz="2000" dirty="0" err="1"/>
              <a:t>beradi</a:t>
            </a:r>
            <a:r>
              <a:rPr lang="ru-RU" sz="2000" dirty="0"/>
              <a:t>.</a:t>
            </a:r>
          </a:p>
          <a:p>
            <a:pPr lvl="0" algn="just"/>
            <a:endParaRPr lang="en-US" sz="2000" dirty="0" smtClean="0"/>
          </a:p>
          <a:p>
            <a:pPr lvl="0" algn="just"/>
            <a:r>
              <a:rPr lang="en-US" sz="2000" dirty="0" smtClean="0"/>
              <a:t>2.Dastgohlar </a:t>
            </a:r>
            <a:r>
              <a:rPr lang="en-US" sz="2000" dirty="0" err="1"/>
              <a:t>va</a:t>
            </a:r>
            <a:r>
              <a:rPr lang="en-US" sz="2000" dirty="0"/>
              <a:t> </a:t>
            </a:r>
            <a:r>
              <a:rPr lang="en-US" sz="2000" dirty="0" err="1"/>
              <a:t>ish</a:t>
            </a:r>
            <a:r>
              <a:rPr lang="en-US" sz="2000" dirty="0"/>
              <a:t> </a:t>
            </a:r>
            <a:r>
              <a:rPr lang="en-US" sz="2000" dirty="0" err="1"/>
              <a:t>o‘rinlarini</a:t>
            </a:r>
            <a:r>
              <a:rPr lang="en-US" sz="2000" dirty="0"/>
              <a:t> </a:t>
            </a:r>
            <a:r>
              <a:rPr lang="en-US" sz="2000" dirty="0" err="1"/>
              <a:t>texnologik</a:t>
            </a:r>
            <a:r>
              <a:rPr lang="en-US" sz="2000" dirty="0"/>
              <a:t> </a:t>
            </a:r>
            <a:r>
              <a:rPr lang="en-US" sz="2000" dirty="0" err="1"/>
              <a:t>jarayon</a:t>
            </a:r>
            <a:r>
              <a:rPr lang="en-US" sz="2000" dirty="0"/>
              <a:t> </a:t>
            </a:r>
            <a:r>
              <a:rPr lang="en-US" sz="2000" dirty="0" err="1"/>
              <a:t>bo‘ylab</a:t>
            </a:r>
            <a:r>
              <a:rPr lang="en-US" sz="2000" dirty="0"/>
              <a:t> </a:t>
            </a:r>
            <a:r>
              <a:rPr lang="en-US" sz="2000" dirty="0" err="1"/>
              <a:t>joylashtirish</a:t>
            </a:r>
            <a:r>
              <a:rPr lang="en-US" sz="2000" dirty="0"/>
              <a:t>. </a:t>
            </a:r>
            <a:r>
              <a:rPr lang="en-US" sz="2000" dirty="0" err="1"/>
              <a:t>Bunday</a:t>
            </a:r>
            <a:r>
              <a:rPr lang="en-US" sz="2000" dirty="0"/>
              <a:t> «</a:t>
            </a:r>
            <a:r>
              <a:rPr lang="en-US" sz="2000" dirty="0" err="1"/>
              <a:t>zanjirli</a:t>
            </a:r>
            <a:r>
              <a:rPr lang="en-US" sz="2000" dirty="0"/>
              <a:t>» </a:t>
            </a:r>
            <a:r>
              <a:rPr lang="en-US" sz="2000" dirty="0" err="1"/>
              <a:t>joylaytirishda</a:t>
            </a:r>
            <a:r>
              <a:rPr lang="en-US" sz="2000" dirty="0"/>
              <a:t> sex </a:t>
            </a:r>
            <a:r>
              <a:rPr lang="en-US" sz="2000" dirty="0" err="1"/>
              <a:t>bo‘yicha</a:t>
            </a:r>
            <a:r>
              <a:rPr lang="en-US" sz="2000" dirty="0"/>
              <a:t> </a:t>
            </a:r>
            <a:r>
              <a:rPr lang="en-US" sz="2000" dirty="0" err="1"/>
              <a:t>detallarni</a:t>
            </a:r>
            <a:r>
              <a:rPr lang="en-US" sz="2000" dirty="0"/>
              <a:t> </a:t>
            </a:r>
            <a:r>
              <a:rPr lang="en-US" sz="2000" dirty="0" err="1"/>
              <a:t>qayta</a:t>
            </a:r>
            <a:r>
              <a:rPr lang="en-US" sz="2000" dirty="0"/>
              <a:t> </a:t>
            </a:r>
            <a:r>
              <a:rPr lang="en-US" sz="2000" dirty="0" err="1"/>
              <a:t>harakatlanishiga</a:t>
            </a:r>
            <a:r>
              <a:rPr lang="en-US" sz="2000" dirty="0"/>
              <a:t> </a:t>
            </a:r>
            <a:r>
              <a:rPr lang="en-US" sz="2000" dirty="0" err="1"/>
              <a:t>zarurat</a:t>
            </a:r>
            <a:r>
              <a:rPr lang="en-US" sz="2000" dirty="0"/>
              <a:t> </a:t>
            </a:r>
            <a:r>
              <a:rPr lang="en-US" sz="2000" dirty="0" err="1"/>
              <a:t>qoldirmaydi</a:t>
            </a:r>
            <a:r>
              <a:rPr lang="en-US" sz="2000" dirty="0"/>
              <a:t>. Bu </a:t>
            </a:r>
            <a:r>
              <a:rPr lang="en-US" sz="2000" dirty="0" err="1"/>
              <a:t>xususiyat</a:t>
            </a:r>
            <a:r>
              <a:rPr lang="en-US" sz="2000" dirty="0"/>
              <a:t> </a:t>
            </a:r>
            <a:r>
              <a:rPr lang="en-US" sz="2000" dirty="0" err="1"/>
              <a:t>detallarni</a:t>
            </a:r>
            <a:r>
              <a:rPr lang="en-US" sz="2000" dirty="0"/>
              <a:t> </a:t>
            </a:r>
            <a:r>
              <a:rPr lang="en-US" sz="2000" dirty="0" err="1"/>
              <a:t>ishchi</a:t>
            </a:r>
            <a:r>
              <a:rPr lang="en-US" sz="2000" dirty="0"/>
              <a:t> </a:t>
            </a:r>
            <a:r>
              <a:rPr lang="en-US" sz="2000" dirty="0" err="1"/>
              <a:t>o‘rinlariga</a:t>
            </a:r>
            <a:r>
              <a:rPr lang="en-US" sz="2000" dirty="0"/>
              <a:t> </a:t>
            </a:r>
            <a:r>
              <a:rPr lang="en-US" sz="2000" dirty="0" err="1"/>
              <a:t>donalab</a:t>
            </a:r>
            <a:r>
              <a:rPr lang="en-US" sz="2000" dirty="0"/>
              <a:t> </a:t>
            </a:r>
            <a:r>
              <a:rPr lang="en-US" sz="2000" dirty="0" err="1"/>
              <a:t>yoki</a:t>
            </a:r>
            <a:r>
              <a:rPr lang="en-US" sz="2000" dirty="0"/>
              <a:t> </a:t>
            </a:r>
            <a:r>
              <a:rPr lang="en-US" sz="2000" dirty="0" err="1"/>
              <a:t>kichik</a:t>
            </a:r>
            <a:r>
              <a:rPr lang="en-US" sz="2000" dirty="0"/>
              <a:t> </a:t>
            </a:r>
            <a:r>
              <a:rPr lang="en-US" sz="2000" dirty="0" err="1"/>
              <a:t>partiyalarda</a:t>
            </a:r>
            <a:r>
              <a:rPr lang="en-US" sz="2000" dirty="0"/>
              <a:t> (2-3-5ta </a:t>
            </a:r>
            <a:r>
              <a:rPr lang="en-US" sz="2000" dirty="0" err="1"/>
              <a:t>detal</a:t>
            </a:r>
            <a:r>
              <a:rPr lang="en-US" sz="2000" dirty="0"/>
              <a:t>) </a:t>
            </a:r>
            <a:r>
              <a:rPr lang="en-US" sz="2000" dirty="0" err="1"/>
              <a:t>uzatishga</a:t>
            </a:r>
            <a:r>
              <a:rPr lang="en-US" sz="2000" dirty="0"/>
              <a:t> </a:t>
            </a:r>
            <a:r>
              <a:rPr lang="en-US" sz="2000" dirty="0" err="1"/>
              <a:t>imkon</a:t>
            </a:r>
            <a:r>
              <a:rPr lang="en-US" sz="2000" dirty="0"/>
              <a:t> </a:t>
            </a:r>
            <a:r>
              <a:rPr lang="en-US" sz="2000" dirty="0" err="1"/>
              <a:t>beradi</a:t>
            </a:r>
            <a:r>
              <a:rPr lang="en-US" sz="2000" dirty="0"/>
              <a:t>. Bu </a:t>
            </a:r>
            <a:r>
              <a:rPr lang="en-US" sz="2000" dirty="0" err="1"/>
              <a:t>esa</a:t>
            </a:r>
            <a:r>
              <a:rPr lang="en-US" sz="2000" dirty="0"/>
              <a:t> </a:t>
            </a:r>
            <a:r>
              <a:rPr lang="en-US" sz="2000" dirty="0" err="1"/>
              <a:t>o‘z</a:t>
            </a:r>
            <a:r>
              <a:rPr lang="en-US" sz="2000" dirty="0"/>
              <a:t> </a:t>
            </a:r>
            <a:r>
              <a:rPr lang="en-US" sz="2000" dirty="0" err="1"/>
              <a:t>navbatida</a:t>
            </a:r>
            <a:r>
              <a:rPr lang="en-US" sz="2000" dirty="0"/>
              <a:t> </a:t>
            </a:r>
            <a:r>
              <a:rPr lang="en-US" sz="2000" dirty="0" err="1"/>
              <a:t>detallarni</a:t>
            </a:r>
            <a:r>
              <a:rPr lang="en-US" sz="2000" dirty="0"/>
              <a:t> </a:t>
            </a:r>
            <a:r>
              <a:rPr lang="en-US" sz="2000" dirty="0" err="1"/>
              <a:t>ish</a:t>
            </a:r>
            <a:r>
              <a:rPr lang="en-US" sz="2000" dirty="0"/>
              <a:t> </a:t>
            </a:r>
            <a:r>
              <a:rPr lang="en-US" sz="2000" dirty="0" err="1"/>
              <a:t>o‘rnilarida</a:t>
            </a:r>
            <a:r>
              <a:rPr lang="en-US" sz="2000" dirty="0"/>
              <a:t> </a:t>
            </a:r>
            <a:r>
              <a:rPr lang="en-US" sz="2000" dirty="0" err="1"/>
              <a:t>turib</a:t>
            </a:r>
            <a:r>
              <a:rPr lang="en-US" sz="2000" dirty="0"/>
              <a:t> </a:t>
            </a:r>
            <a:r>
              <a:rPr lang="en-US" sz="2000" dirty="0" err="1"/>
              <a:t>qolishini</a:t>
            </a:r>
            <a:r>
              <a:rPr lang="en-US" sz="2000" dirty="0"/>
              <a:t> </a:t>
            </a:r>
            <a:r>
              <a:rPr lang="en-US" sz="2000" dirty="0" err="1"/>
              <a:t>oldini</a:t>
            </a:r>
            <a:r>
              <a:rPr lang="en-US" sz="2000" dirty="0"/>
              <a:t> </a:t>
            </a:r>
            <a:r>
              <a:rPr lang="en-US" sz="2000" dirty="0" err="1"/>
              <a:t>oladi</a:t>
            </a:r>
            <a:r>
              <a:rPr lang="en-US" sz="2000" dirty="0"/>
              <a:t>.</a:t>
            </a:r>
            <a:endParaRPr lang="ru-RU" sz="2000" dirty="0"/>
          </a:p>
          <a:p>
            <a:pPr lvl="0" algn="just"/>
            <a:endParaRPr lang="en-US" sz="2000" dirty="0" smtClean="0"/>
          </a:p>
          <a:p>
            <a:pPr lvl="0" algn="just"/>
            <a:r>
              <a:rPr lang="en-US" sz="2000" dirty="0" smtClean="0"/>
              <a:t>3.Mehnat </a:t>
            </a:r>
            <a:r>
              <a:rPr lang="en-US" sz="2000" dirty="0" err="1"/>
              <a:t>qurollarini</a:t>
            </a:r>
            <a:r>
              <a:rPr lang="en-US" sz="2000" dirty="0"/>
              <a:t> </a:t>
            </a:r>
            <a:r>
              <a:rPr lang="en-US" sz="2000" dirty="0" err="1"/>
              <a:t>bir</a:t>
            </a:r>
            <a:r>
              <a:rPr lang="en-US" sz="2000" dirty="0"/>
              <a:t> </a:t>
            </a:r>
            <a:r>
              <a:rPr lang="en-US" sz="2000" dirty="0" err="1"/>
              <a:t>operatsiyadan</a:t>
            </a:r>
            <a:r>
              <a:rPr lang="en-US" sz="2000" dirty="0"/>
              <a:t> </a:t>
            </a:r>
            <a:r>
              <a:rPr lang="en-US" sz="2000" dirty="0" err="1"/>
              <a:t>ikkinchi</a:t>
            </a:r>
            <a:r>
              <a:rPr lang="en-US" sz="2000" dirty="0"/>
              <a:t> </a:t>
            </a:r>
            <a:r>
              <a:rPr lang="en-US" sz="2000" dirty="0" err="1"/>
              <a:t>operatsiyaga</a:t>
            </a:r>
            <a:r>
              <a:rPr lang="en-US" sz="2000" dirty="0"/>
              <a:t> </a:t>
            </a:r>
            <a:r>
              <a:rPr lang="en-US" sz="2000" dirty="0" err="1"/>
              <a:t>uzatishni</a:t>
            </a:r>
            <a:r>
              <a:rPr lang="en-US" sz="2000" dirty="0"/>
              <a:t> </a:t>
            </a:r>
            <a:r>
              <a:rPr lang="en-US" sz="2000" dirty="0" err="1"/>
              <a:t>mexanizatsiyalashtirish</a:t>
            </a:r>
            <a:r>
              <a:rPr lang="en-US" sz="2000" dirty="0"/>
              <a:t> </a:t>
            </a:r>
            <a:r>
              <a:rPr lang="en-US" sz="2000" dirty="0" err="1"/>
              <a:t>va</a:t>
            </a:r>
            <a:r>
              <a:rPr lang="en-US" sz="2000" dirty="0"/>
              <a:t> </a:t>
            </a:r>
            <a:r>
              <a:rPr lang="en-US" sz="2000" dirty="0" err="1"/>
              <a:t>avtomatlashtirish</a:t>
            </a:r>
            <a:r>
              <a:rPr lang="en-US" sz="2000" dirty="0"/>
              <a:t>. </a:t>
            </a:r>
            <a:r>
              <a:rPr lang="en-US" sz="2000" dirty="0" err="1"/>
              <a:t>Bunga</a:t>
            </a:r>
            <a:r>
              <a:rPr lang="en-US" sz="2000" dirty="0"/>
              <a:t> </a:t>
            </a:r>
            <a:r>
              <a:rPr lang="en-US" sz="2000" dirty="0" err="1"/>
              <a:t>ayni</a:t>
            </a:r>
            <a:r>
              <a:rPr lang="en-US" sz="2000" dirty="0"/>
              <a:t> </a:t>
            </a:r>
            <a:r>
              <a:rPr lang="en-US" sz="2000" dirty="0" err="1"/>
              <a:t>operatsiyalarni</a:t>
            </a:r>
            <a:r>
              <a:rPr lang="en-US" sz="2000" dirty="0"/>
              <a:t> </a:t>
            </a:r>
            <a:r>
              <a:rPr lang="en-US" sz="2000" dirty="0" err="1"/>
              <a:t>ma’lum</a:t>
            </a:r>
            <a:r>
              <a:rPr lang="en-US" sz="2000" dirty="0"/>
              <a:t> </a:t>
            </a:r>
            <a:r>
              <a:rPr lang="en-US" sz="2000" dirty="0" err="1"/>
              <a:t>ish</a:t>
            </a:r>
            <a:r>
              <a:rPr lang="en-US" sz="2000" dirty="0"/>
              <a:t> </a:t>
            </a:r>
            <a:r>
              <a:rPr lang="en-US" sz="2000" dirty="0" err="1"/>
              <a:t>o‘rniga</a:t>
            </a:r>
            <a:r>
              <a:rPr lang="en-US" sz="2000" dirty="0"/>
              <a:t> </a:t>
            </a:r>
            <a:r>
              <a:rPr lang="en-US" sz="2000" dirty="0" err="1"/>
              <a:t>qat’iy</a:t>
            </a:r>
            <a:r>
              <a:rPr lang="en-US" sz="2000" dirty="0"/>
              <a:t> </a:t>
            </a:r>
            <a:r>
              <a:rPr lang="en-US" sz="2000" dirty="0" err="1"/>
              <a:t>biriktirish</a:t>
            </a:r>
            <a:r>
              <a:rPr lang="en-US" sz="2000" dirty="0"/>
              <a:t> </a:t>
            </a:r>
            <a:r>
              <a:rPr lang="en-US" sz="2000" dirty="0" err="1"/>
              <a:t>va</a:t>
            </a:r>
            <a:r>
              <a:rPr lang="en-US" sz="2000" dirty="0"/>
              <a:t> </a:t>
            </a:r>
            <a:r>
              <a:rPr lang="en-US" sz="2000" dirty="0" err="1"/>
              <a:t>dastgohlarni</a:t>
            </a:r>
            <a:r>
              <a:rPr lang="en-US" sz="2000" dirty="0"/>
              <a:t> «</a:t>
            </a:r>
            <a:r>
              <a:rPr lang="en-US" sz="2000" dirty="0" err="1"/>
              <a:t>zanjirli</a:t>
            </a:r>
            <a:r>
              <a:rPr lang="en-US" sz="2000" dirty="0"/>
              <a:t>» </a:t>
            </a:r>
            <a:r>
              <a:rPr lang="en-US" sz="2000" dirty="0" err="1"/>
              <a:t>joylashtirish</a:t>
            </a:r>
            <a:r>
              <a:rPr lang="en-US" sz="2000" dirty="0"/>
              <a:t> </a:t>
            </a:r>
            <a:r>
              <a:rPr lang="en-US" sz="2000" dirty="0" err="1"/>
              <a:t>natijasida</a:t>
            </a:r>
            <a:r>
              <a:rPr lang="en-US" sz="2000" dirty="0"/>
              <a:t> </a:t>
            </a:r>
            <a:r>
              <a:rPr lang="en-US" sz="2000" dirty="0" err="1"/>
              <a:t>erishiladi</a:t>
            </a:r>
            <a:r>
              <a:rPr lang="en-US" sz="2000" dirty="0"/>
              <a:t>.</a:t>
            </a:r>
            <a:endParaRPr lang="ru-RU" sz="2000" dirty="0"/>
          </a:p>
        </p:txBody>
      </p:sp>
    </p:spTree>
    <p:extLst>
      <p:ext uri="{BB962C8B-B14F-4D97-AF65-F5344CB8AC3E}">
        <p14:creationId xmlns:p14="http://schemas.microsoft.com/office/powerpoint/2010/main" val="1156018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5</a:t>
            </a:fld>
            <a:endParaRPr lang="en-US" sz="2400">
              <a:solidFill>
                <a:srgbClr val="C00000"/>
              </a:solidFill>
              <a:latin typeface="Arial" pitchFamily="34" charset="0"/>
              <a:cs typeface="Arial" pitchFamily="34" charset="0"/>
            </a:endParaRPr>
          </a:p>
        </p:txBody>
      </p:sp>
      <p:sp>
        <p:nvSpPr>
          <p:cNvPr id="2" name="Прямоугольник 1"/>
          <p:cNvSpPr/>
          <p:nvPr/>
        </p:nvSpPr>
        <p:spPr>
          <a:xfrm>
            <a:off x="142686" y="1043355"/>
            <a:ext cx="8701063" cy="5632311"/>
          </a:xfrm>
          <a:prstGeom prst="rect">
            <a:avLst/>
          </a:prstGeom>
        </p:spPr>
        <p:txBody>
          <a:bodyPr wrap="square">
            <a:spAutoFit/>
          </a:bodyPr>
          <a:lstStyle/>
          <a:p>
            <a:pPr lvl="0" algn="just"/>
            <a:r>
              <a:rPr lang="en-US" sz="2000" dirty="0" smtClean="0"/>
              <a:t>4.Operatsiyalarning </a:t>
            </a:r>
            <a:r>
              <a:rPr lang="en-US" sz="2000" dirty="0" err="1"/>
              <a:t>sinxronligi</a:t>
            </a:r>
            <a:r>
              <a:rPr lang="en-US" sz="2000" dirty="0"/>
              <a:t>, </a:t>
            </a:r>
            <a:r>
              <a:rPr lang="en-US" sz="2000" dirty="0" err="1"/>
              <a:t>ya’ni</a:t>
            </a:r>
            <a:r>
              <a:rPr lang="en-US" sz="2000" dirty="0"/>
              <a:t> </a:t>
            </a:r>
            <a:r>
              <a:rPr lang="en-US" sz="2000" dirty="0" err="1"/>
              <a:t>ularning</a:t>
            </a:r>
            <a:r>
              <a:rPr lang="en-US" sz="2000" dirty="0"/>
              <a:t> </a:t>
            </a:r>
            <a:r>
              <a:rPr lang="en-US" sz="2000" dirty="0" err="1"/>
              <a:t>tengligi</a:t>
            </a:r>
            <a:r>
              <a:rPr lang="en-US" sz="2000" dirty="0"/>
              <a:t>. </a:t>
            </a:r>
            <a:r>
              <a:rPr lang="en-US" sz="2000" dirty="0" err="1"/>
              <a:t>Boshqacha</a:t>
            </a:r>
            <a:r>
              <a:rPr lang="en-US" sz="2000" dirty="0"/>
              <a:t> </a:t>
            </a:r>
            <a:r>
              <a:rPr lang="en-US" sz="2000" dirty="0" err="1"/>
              <a:t>qilib</a:t>
            </a:r>
            <a:r>
              <a:rPr lang="en-US" sz="2000" dirty="0"/>
              <a:t> </a:t>
            </a:r>
            <a:r>
              <a:rPr lang="en-US" sz="2000" dirty="0" err="1"/>
              <a:t>aytganda</a:t>
            </a:r>
            <a:r>
              <a:rPr lang="en-US" sz="2000" dirty="0"/>
              <a:t>, </a:t>
            </a:r>
            <a:r>
              <a:rPr lang="en-US" sz="2000" dirty="0" err="1"/>
              <a:t>taktga</a:t>
            </a:r>
            <a:r>
              <a:rPr lang="en-US" sz="2000" dirty="0"/>
              <a:t> </a:t>
            </a:r>
            <a:r>
              <a:rPr lang="en-US" sz="2000" dirty="0" err="1"/>
              <a:t>teng</a:t>
            </a:r>
            <a:r>
              <a:rPr lang="en-US" sz="2000" dirty="0"/>
              <a:t> </a:t>
            </a:r>
            <a:r>
              <a:rPr lang="en-US" sz="2000" dirty="0" err="1"/>
              <a:t>vaqt</a:t>
            </a:r>
            <a:r>
              <a:rPr lang="en-US" sz="2000" dirty="0"/>
              <a:t> </a:t>
            </a:r>
            <a:r>
              <a:rPr lang="en-US" sz="2000" dirty="0" err="1"/>
              <a:t>oralig‘ida</a:t>
            </a:r>
            <a:r>
              <a:rPr lang="en-US" sz="2000" dirty="0"/>
              <a:t> </a:t>
            </a:r>
            <a:r>
              <a:rPr lang="en-US" sz="2000" dirty="0" err="1"/>
              <a:t>potok</a:t>
            </a:r>
            <a:r>
              <a:rPr lang="en-US" sz="2000" dirty="0"/>
              <a:t> </a:t>
            </a:r>
            <a:r>
              <a:rPr lang="en-US" sz="2000" dirty="0" err="1"/>
              <a:t>liniyasidagi</a:t>
            </a:r>
            <a:r>
              <a:rPr lang="en-US" sz="2000" dirty="0"/>
              <a:t> </a:t>
            </a:r>
            <a:r>
              <a:rPr lang="en-US" sz="2000" dirty="0" err="1"/>
              <a:t>birinchi</a:t>
            </a:r>
            <a:r>
              <a:rPr lang="en-US" sz="2000" dirty="0"/>
              <a:t> </a:t>
            </a:r>
            <a:r>
              <a:rPr lang="en-US" sz="2000" dirty="0" err="1"/>
              <a:t>operatsiyaga</a:t>
            </a:r>
            <a:r>
              <a:rPr lang="en-US" sz="2000" dirty="0"/>
              <a:t> </a:t>
            </a:r>
            <a:r>
              <a:rPr lang="en-US" sz="2000" dirty="0" err="1"/>
              <a:t>zagatovka</a:t>
            </a:r>
            <a:r>
              <a:rPr lang="en-US" sz="2000" dirty="0"/>
              <a:t> </a:t>
            </a:r>
            <a:r>
              <a:rPr lang="en-US" sz="2000" dirty="0" err="1"/>
              <a:t>kelib</a:t>
            </a:r>
            <a:r>
              <a:rPr lang="en-US" sz="2000" dirty="0"/>
              <a:t> </a:t>
            </a:r>
            <a:r>
              <a:rPr lang="en-US" sz="2000" dirty="0" err="1"/>
              <a:t>tushishi</a:t>
            </a:r>
            <a:r>
              <a:rPr lang="en-US" sz="2000" dirty="0"/>
              <a:t>, </a:t>
            </a:r>
            <a:r>
              <a:rPr lang="en-US" sz="2000" dirty="0" err="1"/>
              <a:t>potokning</a:t>
            </a:r>
            <a:r>
              <a:rPr lang="en-US" sz="2000" dirty="0"/>
              <a:t> </a:t>
            </a:r>
            <a:r>
              <a:rPr lang="en-US" sz="2000" dirty="0" err="1"/>
              <a:t>oxirgi</a:t>
            </a:r>
            <a:r>
              <a:rPr lang="en-US" sz="2000" dirty="0"/>
              <a:t> </a:t>
            </a:r>
            <a:r>
              <a:rPr lang="en-US" sz="2000" dirty="0" err="1"/>
              <a:t>operatsiyasidan</a:t>
            </a:r>
            <a:r>
              <a:rPr lang="en-US" sz="2000" dirty="0"/>
              <a:t> </a:t>
            </a:r>
            <a:r>
              <a:rPr lang="en-US" sz="2000" dirty="0" err="1"/>
              <a:t>tayyor</a:t>
            </a:r>
            <a:r>
              <a:rPr lang="en-US" sz="2000" dirty="0"/>
              <a:t> </a:t>
            </a:r>
            <a:r>
              <a:rPr lang="en-US" sz="2000" dirty="0" err="1"/>
              <a:t>mahsulot</a:t>
            </a:r>
            <a:r>
              <a:rPr lang="en-US" sz="2000" dirty="0"/>
              <a:t> </a:t>
            </a:r>
            <a:r>
              <a:rPr lang="en-US" sz="2000" dirty="0" err="1"/>
              <a:t>chiqishi</a:t>
            </a:r>
            <a:r>
              <a:rPr lang="en-US" sz="2000" dirty="0"/>
              <a:t> </a:t>
            </a:r>
            <a:r>
              <a:rPr lang="en-US" sz="2000" dirty="0" err="1"/>
              <a:t>kerak</a:t>
            </a:r>
            <a:r>
              <a:rPr lang="en-US" sz="2000" dirty="0"/>
              <a:t>. </a:t>
            </a:r>
            <a:r>
              <a:rPr lang="en-US" sz="2000" dirty="0" err="1"/>
              <a:t>Potok</a:t>
            </a:r>
            <a:r>
              <a:rPr lang="en-US" sz="2000" dirty="0"/>
              <a:t> </a:t>
            </a:r>
            <a:r>
              <a:rPr lang="en-US" sz="2000" dirty="0" err="1"/>
              <a:t>takti</a:t>
            </a:r>
            <a:r>
              <a:rPr lang="en-US" sz="2000" dirty="0"/>
              <a:t> </a:t>
            </a:r>
            <a:r>
              <a:rPr lang="en-US" sz="2000" dirty="0" err="1"/>
              <a:t>yil</a:t>
            </a:r>
            <a:r>
              <a:rPr lang="en-US" sz="2000" dirty="0"/>
              <a:t> </a:t>
            </a:r>
            <a:r>
              <a:rPr lang="en-US" sz="2000" dirty="0" err="1"/>
              <a:t>deganda</a:t>
            </a:r>
            <a:r>
              <a:rPr lang="en-US" sz="2000" dirty="0"/>
              <a:t> </a:t>
            </a:r>
            <a:r>
              <a:rPr lang="en-US" sz="2000" dirty="0" err="1"/>
              <a:t>oxirgi</a:t>
            </a:r>
            <a:r>
              <a:rPr lang="en-US" sz="2000" dirty="0"/>
              <a:t> </a:t>
            </a:r>
            <a:r>
              <a:rPr lang="en-US" sz="2000" dirty="0" err="1"/>
              <a:t>operatsiyadan</a:t>
            </a:r>
            <a:r>
              <a:rPr lang="en-US" sz="2000" dirty="0"/>
              <a:t> </a:t>
            </a:r>
            <a:r>
              <a:rPr lang="en-US" sz="2000" dirty="0" err="1"/>
              <a:t>ketma-ket</a:t>
            </a:r>
            <a:r>
              <a:rPr lang="en-US" sz="2000" dirty="0"/>
              <a:t> </a:t>
            </a:r>
            <a:r>
              <a:rPr lang="en-US" sz="2000" dirty="0" err="1"/>
              <a:t>chiqarilayotgan</a:t>
            </a:r>
            <a:r>
              <a:rPr lang="en-US" sz="2000" dirty="0"/>
              <a:t> </a:t>
            </a:r>
            <a:r>
              <a:rPr lang="en-US" sz="2000" dirty="0" err="1"/>
              <a:t>ikkita</a:t>
            </a:r>
            <a:r>
              <a:rPr lang="en-US" sz="2000" dirty="0"/>
              <a:t> </a:t>
            </a:r>
            <a:r>
              <a:rPr lang="en-US" sz="2000" dirty="0" err="1"/>
              <a:t>buyum</a:t>
            </a:r>
            <a:r>
              <a:rPr lang="en-US" sz="2000" dirty="0"/>
              <a:t> </a:t>
            </a:r>
            <a:r>
              <a:rPr lang="en-US" sz="2000" dirty="0" err="1"/>
              <a:t>o‘rtasidagi</a:t>
            </a:r>
            <a:r>
              <a:rPr lang="en-US" sz="2000" dirty="0"/>
              <a:t> </a:t>
            </a:r>
            <a:r>
              <a:rPr lang="en-US" sz="2000" dirty="0" err="1"/>
              <a:t>vaqt</a:t>
            </a:r>
            <a:r>
              <a:rPr lang="en-US" sz="2000" dirty="0"/>
              <a:t> </a:t>
            </a:r>
            <a:r>
              <a:rPr lang="en-US" sz="2000" dirty="0" err="1"/>
              <a:t>oralig‘i</a:t>
            </a:r>
            <a:r>
              <a:rPr lang="en-US" sz="2000" dirty="0"/>
              <a:t> </a:t>
            </a:r>
            <a:r>
              <a:rPr lang="en-US" sz="2000" dirty="0" err="1"/>
              <a:t>tushuniladi</a:t>
            </a:r>
            <a:r>
              <a:rPr lang="en-US" sz="2000" dirty="0"/>
              <a:t>.</a:t>
            </a:r>
            <a:endParaRPr lang="ru-RU" sz="2000" dirty="0"/>
          </a:p>
          <a:p>
            <a:pPr lvl="0" algn="just"/>
            <a:r>
              <a:rPr lang="en-US" sz="2000" dirty="0" smtClean="0"/>
              <a:t>5.Ishlov </a:t>
            </a:r>
            <a:r>
              <a:rPr lang="en-US" sz="2000" dirty="0" err="1"/>
              <a:t>berilayotgan</a:t>
            </a:r>
            <a:r>
              <a:rPr lang="en-US" sz="2000" dirty="0"/>
              <a:t> </a:t>
            </a:r>
            <a:r>
              <a:rPr lang="en-US" sz="2000" dirty="0" err="1"/>
              <a:t>mehnat</a:t>
            </a:r>
            <a:r>
              <a:rPr lang="en-US" sz="2000" dirty="0"/>
              <a:t> </a:t>
            </a:r>
            <a:r>
              <a:rPr lang="en-US" sz="2000" dirty="0" err="1"/>
              <a:t>qurollari</a:t>
            </a:r>
            <a:r>
              <a:rPr lang="en-US" sz="2000" dirty="0"/>
              <a:t> </a:t>
            </a:r>
            <a:r>
              <a:rPr lang="en-US" sz="2000" dirty="0" err="1"/>
              <a:t>uzluksizligi</a:t>
            </a:r>
            <a:r>
              <a:rPr lang="en-US" sz="2000" dirty="0"/>
              <a:t>. Bu </a:t>
            </a:r>
            <a:r>
              <a:rPr lang="en-US" sz="2000" dirty="0" err="1"/>
              <a:t>xususiyat</a:t>
            </a:r>
            <a:r>
              <a:rPr lang="en-US" sz="2000" dirty="0"/>
              <a:t> </a:t>
            </a:r>
            <a:r>
              <a:rPr lang="en-US" sz="2000" dirty="0" err="1"/>
              <a:t>ishlab</a:t>
            </a:r>
            <a:r>
              <a:rPr lang="en-US" sz="2000" dirty="0"/>
              <a:t> </a:t>
            </a:r>
            <a:r>
              <a:rPr lang="en-US" sz="2000" dirty="0" err="1"/>
              <a:t>chiqarishni</a:t>
            </a:r>
            <a:r>
              <a:rPr lang="en-US" sz="2000" dirty="0"/>
              <a:t> </a:t>
            </a:r>
            <a:r>
              <a:rPr lang="en-US" sz="2000" dirty="0" err="1"/>
              <a:t>tashkil</a:t>
            </a:r>
            <a:r>
              <a:rPr lang="en-US" sz="2000" dirty="0"/>
              <a:t> </a:t>
            </a:r>
            <a:r>
              <a:rPr lang="en-US" sz="2000" dirty="0" err="1"/>
              <a:t>qilishning</a:t>
            </a:r>
            <a:r>
              <a:rPr lang="en-US" sz="2000" dirty="0"/>
              <a:t> </a:t>
            </a:r>
            <a:r>
              <a:rPr lang="en-US" sz="2000" dirty="0" err="1"/>
              <a:t>usuliga</a:t>
            </a:r>
            <a:r>
              <a:rPr lang="en-US" sz="2000" dirty="0"/>
              <a:t> </a:t>
            </a:r>
            <a:r>
              <a:rPr lang="en-US" sz="2000" dirty="0" err="1"/>
              <a:t>xos</a:t>
            </a:r>
            <a:r>
              <a:rPr lang="en-US" sz="2000" dirty="0"/>
              <a:t> </a:t>
            </a:r>
            <a:r>
              <a:rPr lang="en-US" sz="2000" dirty="0" err="1"/>
              <a:t>bo‘lgan</a:t>
            </a:r>
            <a:r>
              <a:rPr lang="en-US" sz="2000" dirty="0"/>
              <a:t> </a:t>
            </a:r>
            <a:r>
              <a:rPr lang="en-US" sz="2000" dirty="0" err="1"/>
              <a:t>yuqoridagi</a:t>
            </a:r>
            <a:r>
              <a:rPr lang="en-US" sz="2000" dirty="0"/>
              <a:t> </a:t>
            </a:r>
            <a:r>
              <a:rPr lang="en-US" sz="2000" dirty="0" err="1"/>
              <a:t>xususiyatlarni</a:t>
            </a:r>
            <a:r>
              <a:rPr lang="en-US" sz="2000" dirty="0"/>
              <a:t> </a:t>
            </a:r>
            <a:r>
              <a:rPr lang="en-US" sz="2000" dirty="0" err="1"/>
              <a:t>o‘zaro</a:t>
            </a:r>
            <a:r>
              <a:rPr lang="en-US" sz="2000" dirty="0"/>
              <a:t> </a:t>
            </a:r>
            <a:r>
              <a:rPr lang="en-US" sz="2000" dirty="0" err="1"/>
              <a:t>ta’siridan</a:t>
            </a:r>
            <a:r>
              <a:rPr lang="en-US" sz="2000" dirty="0"/>
              <a:t> </a:t>
            </a:r>
            <a:r>
              <a:rPr lang="en-US" sz="2000" dirty="0" err="1"/>
              <a:t>kelib</a:t>
            </a:r>
            <a:r>
              <a:rPr lang="en-US" sz="2000" dirty="0"/>
              <a:t> </a:t>
            </a:r>
            <a:r>
              <a:rPr lang="en-US" sz="2000" dirty="0" err="1"/>
              <a:t>chiqadi</a:t>
            </a:r>
            <a:r>
              <a:rPr lang="en-US" sz="2000" dirty="0"/>
              <a:t>.</a:t>
            </a:r>
            <a:endParaRPr lang="ru-RU" sz="2000" dirty="0"/>
          </a:p>
          <a:p>
            <a:pPr lvl="0" algn="just"/>
            <a:r>
              <a:rPr lang="en-US" sz="2000" dirty="0" smtClean="0"/>
              <a:t>6.Yuqorida </a:t>
            </a:r>
            <a:r>
              <a:rPr lang="en-US" sz="2000" dirty="0" err="1"/>
              <a:t>keltirilgan</a:t>
            </a:r>
            <a:r>
              <a:rPr lang="en-US" sz="2000" dirty="0"/>
              <a:t> </a:t>
            </a:r>
            <a:r>
              <a:rPr lang="en-US" sz="2000" dirty="0" err="1"/>
              <a:t>xususiyatlardan</a:t>
            </a:r>
            <a:r>
              <a:rPr lang="en-US" sz="2000" dirty="0"/>
              <a:t> </a:t>
            </a:r>
            <a:r>
              <a:rPr lang="en-US" sz="2000" dirty="0" err="1"/>
              <a:t>kelib</a:t>
            </a:r>
            <a:r>
              <a:rPr lang="en-US" sz="2000" dirty="0"/>
              <a:t> </a:t>
            </a:r>
            <a:r>
              <a:rPr lang="en-US" sz="2000" dirty="0" err="1"/>
              <a:t>chiqib</a:t>
            </a:r>
            <a:r>
              <a:rPr lang="en-US" sz="2000" dirty="0"/>
              <a:t> </a:t>
            </a:r>
            <a:r>
              <a:rPr lang="en-US" sz="2000" dirty="0" err="1"/>
              <a:t>ishlab</a:t>
            </a:r>
            <a:r>
              <a:rPr lang="en-US" sz="2000" dirty="0"/>
              <a:t> </a:t>
            </a:r>
            <a:r>
              <a:rPr lang="en-US" sz="2000" dirty="0" err="1"/>
              <a:t>chiqarishni</a:t>
            </a:r>
            <a:r>
              <a:rPr lang="en-US" sz="2000" dirty="0"/>
              <a:t> </a:t>
            </a:r>
            <a:r>
              <a:rPr lang="en-US" sz="2000" dirty="0" err="1"/>
              <a:t>tashkil</a:t>
            </a:r>
            <a:r>
              <a:rPr lang="en-US" sz="2000" dirty="0"/>
              <a:t> qi-</a:t>
            </a:r>
            <a:r>
              <a:rPr lang="en-US" sz="2000" dirty="0" err="1"/>
              <a:t>lishning</a:t>
            </a:r>
            <a:r>
              <a:rPr lang="en-US" sz="2000" dirty="0"/>
              <a:t> </a:t>
            </a:r>
            <a:r>
              <a:rPr lang="en-US" sz="2000" dirty="0" err="1"/>
              <a:t>usuliga</a:t>
            </a:r>
            <a:r>
              <a:rPr lang="en-US" sz="2000" dirty="0"/>
              <a:t> </a:t>
            </a:r>
            <a:r>
              <a:rPr lang="en-US" sz="2000" dirty="0" err="1"/>
              <a:t>quyidagicha</a:t>
            </a:r>
            <a:r>
              <a:rPr lang="en-US" sz="2000" dirty="0"/>
              <a:t> </a:t>
            </a:r>
            <a:r>
              <a:rPr lang="en-US" sz="2000" dirty="0" err="1"/>
              <a:t>ta’rif</a:t>
            </a:r>
            <a:r>
              <a:rPr lang="en-US" sz="2000" dirty="0"/>
              <a:t> </a:t>
            </a:r>
            <a:r>
              <a:rPr lang="en-US" sz="2000" dirty="0" err="1"/>
              <a:t>berish</a:t>
            </a:r>
            <a:r>
              <a:rPr lang="en-US" sz="2000" dirty="0"/>
              <a:t> </a:t>
            </a:r>
            <a:r>
              <a:rPr lang="en-US" sz="2000" dirty="0" err="1"/>
              <a:t>mumkin</a:t>
            </a:r>
            <a:r>
              <a:rPr lang="en-US" sz="2000" dirty="0"/>
              <a:t>. </a:t>
            </a:r>
            <a:r>
              <a:rPr lang="en-US" sz="2000" dirty="0" err="1"/>
              <a:t>Ishlab</a:t>
            </a:r>
            <a:r>
              <a:rPr lang="en-US" sz="2000" dirty="0"/>
              <a:t> </a:t>
            </a:r>
            <a:r>
              <a:rPr lang="en-US" sz="2000" dirty="0" err="1"/>
              <a:t>chiqarishni</a:t>
            </a:r>
            <a:r>
              <a:rPr lang="en-US" sz="2000" dirty="0"/>
              <a:t> </a:t>
            </a:r>
            <a:r>
              <a:rPr lang="en-US" sz="2000" dirty="0" err="1"/>
              <a:t>tashkil</a:t>
            </a:r>
            <a:r>
              <a:rPr lang="en-US" sz="2000" dirty="0"/>
              <a:t> </a:t>
            </a:r>
            <a:r>
              <a:rPr lang="en-US" sz="2000" dirty="0" err="1"/>
              <a:t>qilishning</a:t>
            </a:r>
            <a:r>
              <a:rPr lang="en-US" sz="2000" dirty="0"/>
              <a:t> </a:t>
            </a:r>
            <a:r>
              <a:rPr lang="en-US" sz="2000" dirty="0" err="1"/>
              <a:t>potok</a:t>
            </a:r>
            <a:r>
              <a:rPr lang="en-US" sz="2000" dirty="0"/>
              <a:t> </a:t>
            </a:r>
            <a:r>
              <a:rPr lang="en-US" sz="2000" dirty="0" err="1"/>
              <a:t>usuli</a:t>
            </a:r>
            <a:r>
              <a:rPr lang="en-US" sz="2000" dirty="0"/>
              <a:t> deb, </a:t>
            </a:r>
            <a:r>
              <a:rPr lang="en-US" sz="2000" dirty="0" err="1"/>
              <a:t>detallarga</a:t>
            </a:r>
            <a:r>
              <a:rPr lang="en-US" sz="2000" dirty="0"/>
              <a:t> </a:t>
            </a:r>
            <a:r>
              <a:rPr lang="en-US" sz="2000" dirty="0" err="1"/>
              <a:t>ishlov</a:t>
            </a:r>
            <a:r>
              <a:rPr lang="en-US" sz="2000" dirty="0"/>
              <a:t> </a:t>
            </a:r>
            <a:r>
              <a:rPr lang="en-US" sz="2000" dirty="0" err="1"/>
              <a:t>berish</a:t>
            </a:r>
            <a:r>
              <a:rPr lang="en-US" sz="2000" dirty="0"/>
              <a:t> </a:t>
            </a:r>
            <a:r>
              <a:rPr lang="en-US" sz="2000" dirty="0" err="1"/>
              <a:t>yoki</a:t>
            </a:r>
            <a:r>
              <a:rPr lang="en-US" sz="2000" dirty="0"/>
              <a:t> </a:t>
            </a:r>
            <a:r>
              <a:rPr lang="en-US" sz="2000" dirty="0" err="1"/>
              <a:t>buyumni</a:t>
            </a:r>
            <a:r>
              <a:rPr lang="en-US" sz="2000" dirty="0"/>
              <a:t> </a:t>
            </a:r>
            <a:r>
              <a:rPr lang="en-US" sz="2000" dirty="0" err="1"/>
              <a:t>yig‘ish</a:t>
            </a:r>
            <a:r>
              <a:rPr lang="en-US" sz="2000" dirty="0"/>
              <a:t> </a:t>
            </a:r>
            <a:r>
              <a:rPr lang="en-US" sz="2000" dirty="0" err="1"/>
              <a:t>texnologik</a:t>
            </a:r>
            <a:r>
              <a:rPr lang="en-US" sz="2000" dirty="0"/>
              <a:t> </a:t>
            </a:r>
            <a:r>
              <a:rPr lang="en-US" sz="2000" dirty="0" err="1"/>
              <a:t>jarayonidagi</a:t>
            </a:r>
            <a:r>
              <a:rPr lang="en-US" sz="2000" dirty="0"/>
              <a:t> </a:t>
            </a:r>
            <a:r>
              <a:rPr lang="en-US" sz="2000" dirty="0" err="1"/>
              <a:t>operatsiyalarni</a:t>
            </a:r>
            <a:r>
              <a:rPr lang="en-US" sz="2000" dirty="0"/>
              <a:t> </a:t>
            </a:r>
            <a:r>
              <a:rPr lang="en-US" sz="2000" dirty="0" err="1"/>
              <a:t>bajarish</a:t>
            </a:r>
            <a:r>
              <a:rPr lang="en-US" sz="2000" dirty="0"/>
              <a:t> </a:t>
            </a:r>
            <a:r>
              <a:rPr lang="en-US" sz="2000" dirty="0" err="1"/>
              <a:t>tartibi</a:t>
            </a:r>
            <a:r>
              <a:rPr lang="en-US" sz="2000" dirty="0"/>
              <a:t> </a:t>
            </a:r>
            <a:r>
              <a:rPr lang="en-US" sz="2000" dirty="0" err="1"/>
              <a:t>bo‘yicha</a:t>
            </a:r>
            <a:r>
              <a:rPr lang="en-US" sz="2000" dirty="0"/>
              <a:t> </a:t>
            </a:r>
            <a:r>
              <a:rPr lang="en-US" sz="2000" dirty="0" err="1"/>
              <a:t>ma’lum</a:t>
            </a:r>
            <a:r>
              <a:rPr lang="en-US" sz="2000" dirty="0"/>
              <a:t> </a:t>
            </a:r>
            <a:r>
              <a:rPr lang="en-US" sz="2000" dirty="0" err="1"/>
              <a:t>ish</a:t>
            </a:r>
            <a:r>
              <a:rPr lang="en-US" sz="2000" dirty="0"/>
              <a:t> </a:t>
            </a:r>
            <a:r>
              <a:rPr lang="en-US" sz="2000" dirty="0" err="1"/>
              <a:t>o‘rinlaridagi</a:t>
            </a:r>
            <a:r>
              <a:rPr lang="en-US" sz="2000" dirty="0"/>
              <a:t> </a:t>
            </a:r>
            <a:r>
              <a:rPr lang="en-US" sz="2000" dirty="0" err="1"/>
              <a:t>dastgohlarga</a:t>
            </a:r>
            <a:r>
              <a:rPr lang="en-US" sz="2000" dirty="0"/>
              <a:t> </a:t>
            </a:r>
            <a:r>
              <a:rPr lang="en-US" sz="2000" dirty="0" err="1"/>
              <a:t>biriktirilishiga</a:t>
            </a:r>
            <a:r>
              <a:rPr lang="en-US" sz="2000" dirty="0"/>
              <a:t> </a:t>
            </a:r>
            <a:r>
              <a:rPr lang="en-US" sz="2000" dirty="0" err="1"/>
              <a:t>aytiladi</a:t>
            </a:r>
            <a:r>
              <a:rPr lang="en-US" sz="2000" dirty="0"/>
              <a:t>. </a:t>
            </a:r>
            <a:r>
              <a:rPr lang="en-US" sz="2000" dirty="0" err="1"/>
              <a:t>Shu</a:t>
            </a:r>
            <a:r>
              <a:rPr lang="en-US" sz="2000" dirty="0"/>
              <a:t> </a:t>
            </a:r>
            <a:r>
              <a:rPr lang="en-US" sz="2000" dirty="0" err="1"/>
              <a:t>bilan</a:t>
            </a:r>
            <a:r>
              <a:rPr lang="en-US" sz="2000" dirty="0"/>
              <a:t> </a:t>
            </a:r>
            <a:r>
              <a:rPr lang="en-US" sz="2000" dirty="0" err="1"/>
              <a:t>birga</a:t>
            </a:r>
            <a:r>
              <a:rPr lang="en-US" sz="2000" dirty="0"/>
              <a:t> </a:t>
            </a:r>
            <a:r>
              <a:rPr lang="en-US" sz="2000" dirty="0" err="1"/>
              <a:t>ishlov</a:t>
            </a:r>
            <a:r>
              <a:rPr lang="en-US" sz="2000" dirty="0"/>
              <a:t> </a:t>
            </a:r>
            <a:r>
              <a:rPr lang="en-US" sz="2000" dirty="0" err="1"/>
              <a:t>berilayotgan</a:t>
            </a:r>
            <a:r>
              <a:rPr lang="en-US" sz="2000" dirty="0"/>
              <a:t> </a:t>
            </a:r>
            <a:r>
              <a:rPr lang="en-US" sz="2000" dirty="0" err="1"/>
              <a:t>detal</a:t>
            </a:r>
            <a:r>
              <a:rPr lang="en-US" sz="2000" dirty="0"/>
              <a:t> </a:t>
            </a:r>
            <a:r>
              <a:rPr lang="en-US" sz="2000" dirty="0" err="1"/>
              <a:t>yoki</a:t>
            </a:r>
            <a:r>
              <a:rPr lang="en-US" sz="2000" dirty="0"/>
              <a:t> </a:t>
            </a:r>
            <a:r>
              <a:rPr lang="en-US" sz="2000" dirty="0" err="1"/>
              <a:t>yig‘ilayotgan</a:t>
            </a:r>
            <a:r>
              <a:rPr lang="en-US" sz="2000" dirty="0"/>
              <a:t> </a:t>
            </a:r>
            <a:r>
              <a:rPr lang="en-US" sz="2000" dirty="0" err="1"/>
              <a:t>buyum</a:t>
            </a:r>
            <a:r>
              <a:rPr lang="en-US" sz="2000" dirty="0"/>
              <a:t> </a:t>
            </a:r>
            <a:r>
              <a:rPr lang="en-US" sz="2000" dirty="0" err="1"/>
              <a:t>keyingi</a:t>
            </a:r>
            <a:r>
              <a:rPr lang="en-US" sz="2000" dirty="0"/>
              <a:t> </a:t>
            </a:r>
            <a:r>
              <a:rPr lang="en-US" sz="2000" dirty="0" err="1"/>
              <a:t>operatsiyani</a:t>
            </a:r>
            <a:r>
              <a:rPr lang="en-US" sz="2000" dirty="0"/>
              <a:t> </a:t>
            </a:r>
            <a:r>
              <a:rPr lang="en-US" sz="2000" dirty="0" err="1"/>
              <a:t>bajarib</a:t>
            </a:r>
            <a:r>
              <a:rPr lang="en-US" sz="2000" dirty="0"/>
              <a:t> </a:t>
            </a:r>
            <a:r>
              <a:rPr lang="en-US" sz="2000" dirty="0" err="1"/>
              <a:t>bo‘lib</a:t>
            </a:r>
            <a:r>
              <a:rPr lang="en-US" sz="2000" dirty="0"/>
              <a:t> </a:t>
            </a:r>
            <a:r>
              <a:rPr lang="en-US" sz="2000" dirty="0" err="1"/>
              <a:t>darhol</a:t>
            </a:r>
            <a:r>
              <a:rPr lang="en-US" sz="2000" dirty="0"/>
              <a:t> </a:t>
            </a:r>
            <a:r>
              <a:rPr lang="en-US" sz="2000" dirty="0" err="1"/>
              <a:t>uzatiladi</a:t>
            </a:r>
            <a:r>
              <a:rPr lang="en-US" sz="2000" dirty="0"/>
              <a:t>. </a:t>
            </a:r>
            <a:r>
              <a:rPr lang="en-US" sz="2000" dirty="0" err="1"/>
              <a:t>Bunday</a:t>
            </a:r>
            <a:r>
              <a:rPr lang="en-US" sz="2000" dirty="0"/>
              <a:t> </a:t>
            </a:r>
            <a:r>
              <a:rPr lang="en-US" sz="2000" dirty="0" err="1"/>
              <a:t>harakat</a:t>
            </a:r>
            <a:r>
              <a:rPr lang="en-US" sz="2000" dirty="0"/>
              <a:t> transport </a:t>
            </a:r>
            <a:r>
              <a:rPr lang="en-US" sz="2000" dirty="0" err="1"/>
              <a:t>qurilmalari</a:t>
            </a:r>
            <a:r>
              <a:rPr lang="en-US" sz="2000" dirty="0"/>
              <a:t> </a:t>
            </a:r>
            <a:r>
              <a:rPr lang="en-US" sz="2000" dirty="0" err="1"/>
              <a:t>yordamida</a:t>
            </a:r>
            <a:r>
              <a:rPr lang="en-US" sz="2000" dirty="0"/>
              <a:t> </a:t>
            </a:r>
            <a:r>
              <a:rPr lang="en-US" sz="2000" dirty="0" err="1"/>
              <a:t>amalga</a:t>
            </a:r>
            <a:r>
              <a:rPr lang="en-US" sz="2000" dirty="0"/>
              <a:t> </a:t>
            </a:r>
            <a:r>
              <a:rPr lang="en-US" sz="2000" dirty="0" err="1"/>
              <a:t>oshiriladi</a:t>
            </a:r>
            <a:r>
              <a:rPr lang="en-US" sz="2000" dirty="0"/>
              <a:t>.</a:t>
            </a:r>
            <a:endParaRPr lang="ru-RU" sz="2000" dirty="0"/>
          </a:p>
          <a:p>
            <a:pPr lvl="0" algn="just"/>
            <a:r>
              <a:rPr lang="en-US" sz="2000" dirty="0" smtClean="0"/>
              <a:t>7.Potok </a:t>
            </a:r>
            <a:r>
              <a:rPr lang="en-US" sz="2000" dirty="0" err="1"/>
              <a:t>usuli</a:t>
            </a:r>
            <a:r>
              <a:rPr lang="en-US" sz="2000" b="1" dirty="0"/>
              <a:t> </a:t>
            </a:r>
            <a:r>
              <a:rPr lang="en-US" sz="2000" dirty="0"/>
              <a:t>- </a:t>
            </a:r>
            <a:r>
              <a:rPr lang="en-US" sz="2000" dirty="0" err="1"/>
              <a:t>ishlab</a:t>
            </a:r>
            <a:r>
              <a:rPr lang="en-US" sz="2000" dirty="0"/>
              <a:t> </a:t>
            </a:r>
            <a:r>
              <a:rPr lang="en-US" sz="2000" dirty="0" err="1"/>
              <a:t>chiqarishning</a:t>
            </a:r>
            <a:r>
              <a:rPr lang="en-US" sz="2000" dirty="0"/>
              <a:t> </a:t>
            </a:r>
            <a:r>
              <a:rPr lang="en-US" sz="2000" dirty="0" err="1"/>
              <a:t>yuqori</a:t>
            </a:r>
            <a:r>
              <a:rPr lang="en-US" sz="2000" dirty="0"/>
              <a:t> </a:t>
            </a:r>
            <a:r>
              <a:rPr lang="en-US" sz="2000" dirty="0" err="1"/>
              <a:t>shakli</a:t>
            </a:r>
            <a:r>
              <a:rPr lang="en-US" sz="2000" dirty="0"/>
              <a:t> </a:t>
            </a:r>
            <a:r>
              <a:rPr lang="en-US" sz="2000" dirty="0" err="1"/>
              <a:t>bo‘lib</a:t>
            </a:r>
            <a:r>
              <a:rPr lang="en-US" sz="2000" dirty="0"/>
              <a:t> </a:t>
            </a:r>
            <a:r>
              <a:rPr lang="en-US" sz="2000" dirty="0" err="1"/>
              <a:t>mehnatdan</a:t>
            </a:r>
            <a:r>
              <a:rPr lang="en-US" sz="2000" dirty="0"/>
              <a:t> </a:t>
            </a:r>
            <a:r>
              <a:rPr lang="en-US" sz="2000" dirty="0" err="1"/>
              <a:t>oqilona</a:t>
            </a:r>
            <a:r>
              <a:rPr lang="en-US" sz="2000" dirty="0"/>
              <a:t> </a:t>
            </a:r>
            <a:r>
              <a:rPr lang="en-US" sz="2000" dirty="0" err="1"/>
              <a:t>foydalanish</a:t>
            </a:r>
            <a:r>
              <a:rPr lang="en-US" sz="2000" dirty="0"/>
              <a:t>, </a:t>
            </a:r>
            <a:r>
              <a:rPr lang="en-US" sz="2000" dirty="0" err="1"/>
              <a:t>mehnat</a:t>
            </a:r>
            <a:r>
              <a:rPr lang="en-US" sz="2000" dirty="0"/>
              <a:t> </a:t>
            </a:r>
            <a:r>
              <a:rPr lang="en-US" sz="2000" dirty="0" err="1"/>
              <a:t>qurollarini</a:t>
            </a:r>
            <a:r>
              <a:rPr lang="en-US" sz="2000" dirty="0"/>
              <a:t> </a:t>
            </a:r>
            <a:r>
              <a:rPr lang="en-US" sz="2000" dirty="0" err="1"/>
              <a:t>kooperatsiyalash</a:t>
            </a:r>
            <a:r>
              <a:rPr lang="en-US" sz="2000" dirty="0"/>
              <a:t>, </a:t>
            </a:r>
            <a:r>
              <a:rPr lang="en-US" sz="2000" dirty="0" err="1"/>
              <a:t>ixtisoslashtirish</a:t>
            </a:r>
            <a:r>
              <a:rPr lang="en-US" sz="2000" dirty="0"/>
              <a:t> </a:t>
            </a:r>
            <a:r>
              <a:rPr lang="en-US" sz="2000" dirty="0" err="1"/>
              <a:t>va</a:t>
            </a:r>
            <a:r>
              <a:rPr lang="en-US" sz="2000" dirty="0"/>
              <a:t> </a:t>
            </a:r>
            <a:r>
              <a:rPr lang="en-US" sz="2000" dirty="0" err="1"/>
              <a:t>tashkil</a:t>
            </a:r>
            <a:r>
              <a:rPr lang="en-US" sz="2000" dirty="0"/>
              <a:t> </a:t>
            </a:r>
            <a:r>
              <a:rPr lang="en-US" sz="2000" dirty="0" err="1"/>
              <a:t>etishda</a:t>
            </a:r>
            <a:r>
              <a:rPr lang="en-US" sz="2000" dirty="0"/>
              <a:t> </a:t>
            </a:r>
            <a:r>
              <a:rPr lang="en-US" sz="2000" dirty="0" err="1"/>
              <a:t>yuqori</a:t>
            </a:r>
            <a:r>
              <a:rPr lang="en-US" sz="2000" dirty="0"/>
              <a:t> </a:t>
            </a:r>
            <a:r>
              <a:rPr lang="en-US" sz="2000" dirty="0" err="1"/>
              <a:t>natijalarga</a:t>
            </a:r>
            <a:r>
              <a:rPr lang="en-US" sz="2000" dirty="0"/>
              <a:t> </a:t>
            </a:r>
            <a:r>
              <a:rPr lang="en-US" sz="2000" dirty="0" err="1"/>
              <a:t>erishiladi</a:t>
            </a:r>
            <a:r>
              <a:rPr lang="en-US" sz="2000" dirty="0"/>
              <a:t>.</a:t>
            </a:r>
            <a:endParaRPr lang="ru-RU" sz="2000" dirty="0"/>
          </a:p>
        </p:txBody>
      </p:sp>
    </p:spTree>
    <p:extLst>
      <p:ext uri="{BB962C8B-B14F-4D97-AF65-F5344CB8AC3E}">
        <p14:creationId xmlns:p14="http://schemas.microsoft.com/office/powerpoint/2010/main" val="190556613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668215" y="585300"/>
            <a:ext cx="284283" cy="365125"/>
          </a:xfrm>
        </p:spPr>
        <p:txBody>
          <a:bodyPr/>
          <a:lstStyle/>
          <a:p>
            <a:fld id="{1FE8DF1E-33BB-4377-9A26-35481BA06C7C}" type="slidenum">
              <a:rPr lang="en-US" sz="2400" smtClean="0">
                <a:solidFill>
                  <a:srgbClr val="C00000"/>
                </a:solidFill>
                <a:latin typeface="Arial" pitchFamily="34" charset="0"/>
                <a:cs typeface="Arial" pitchFamily="34" charset="0"/>
              </a:rPr>
              <a:t>6</a:t>
            </a:fld>
            <a:endParaRPr lang="en-US" sz="2400">
              <a:solidFill>
                <a:srgbClr val="C00000"/>
              </a:solidFill>
              <a:latin typeface="Arial" pitchFamily="34" charset="0"/>
              <a:cs typeface="Arial" pitchFamily="34" charset="0"/>
            </a:endParaRPr>
          </a:p>
        </p:txBody>
      </p:sp>
      <p:sp>
        <p:nvSpPr>
          <p:cNvPr id="7" name="Прямоугольник 6"/>
          <p:cNvSpPr/>
          <p:nvPr/>
        </p:nvSpPr>
        <p:spPr>
          <a:xfrm>
            <a:off x="17584" y="1060591"/>
            <a:ext cx="8989938" cy="5632311"/>
          </a:xfrm>
          <a:prstGeom prst="rect">
            <a:avLst/>
          </a:prstGeom>
        </p:spPr>
        <p:txBody>
          <a:bodyPr wrap="square">
            <a:spAutoFit/>
          </a:bodyPr>
          <a:lstStyle/>
          <a:p>
            <a:pPr algn="just"/>
            <a:r>
              <a:rPr lang="en-US" sz="2000" dirty="0" err="1"/>
              <a:t>Potok</a:t>
            </a:r>
            <a:r>
              <a:rPr lang="en-US" sz="2000" dirty="0"/>
              <a:t> </a:t>
            </a:r>
            <a:r>
              <a:rPr lang="en-US" sz="2000" dirty="0" err="1"/>
              <a:t>usuli</a:t>
            </a:r>
            <a:r>
              <a:rPr lang="en-US" sz="2000" dirty="0"/>
              <a:t> </a:t>
            </a:r>
            <a:r>
              <a:rPr lang="en-US" sz="2000" dirty="0" err="1"/>
              <a:t>ishlab</a:t>
            </a:r>
            <a:r>
              <a:rPr lang="en-US" sz="2000" dirty="0"/>
              <a:t> </a:t>
            </a:r>
            <a:r>
              <a:rPr lang="en-US" sz="2000" dirty="0" err="1"/>
              <a:t>chiqarishning</a:t>
            </a:r>
            <a:r>
              <a:rPr lang="en-US" sz="2000" dirty="0"/>
              <a:t> </a:t>
            </a:r>
            <a:r>
              <a:rPr lang="en-US" sz="2000" dirty="0" err="1"/>
              <a:t>ilg‘or</a:t>
            </a:r>
            <a:r>
              <a:rPr lang="en-US" sz="2000" dirty="0"/>
              <a:t> </a:t>
            </a:r>
            <a:r>
              <a:rPr lang="en-US" sz="2000" dirty="0" err="1"/>
              <a:t>usulini</a:t>
            </a:r>
            <a:r>
              <a:rPr lang="en-US" sz="2000" dirty="0"/>
              <a:t> </a:t>
            </a:r>
            <a:r>
              <a:rPr lang="en-US" sz="2000" dirty="0" err="1"/>
              <a:t>xarakterlaydi</a:t>
            </a:r>
            <a:r>
              <a:rPr lang="en-US" sz="2000" dirty="0"/>
              <a:t>, </a:t>
            </a:r>
            <a:r>
              <a:rPr lang="en-US" sz="2000" dirty="0" err="1"/>
              <a:t>chunki</a:t>
            </a:r>
            <a:r>
              <a:rPr lang="en-US" sz="2000" dirty="0"/>
              <a:t> </a:t>
            </a:r>
            <a:r>
              <a:rPr lang="en-US" sz="2000" dirty="0" err="1"/>
              <a:t>bu</a:t>
            </a:r>
            <a:r>
              <a:rPr lang="en-US" sz="2000" dirty="0"/>
              <a:t> </a:t>
            </a:r>
            <a:r>
              <a:rPr lang="en-US" sz="2000" dirty="0" err="1"/>
              <a:t>usulda</a:t>
            </a:r>
            <a:r>
              <a:rPr lang="en-US" sz="2000" dirty="0"/>
              <a:t> </a:t>
            </a:r>
            <a:r>
              <a:rPr lang="en-US" sz="2000" dirty="0" err="1"/>
              <a:t>ish</a:t>
            </a:r>
            <a:r>
              <a:rPr lang="en-US" sz="2000" dirty="0"/>
              <a:t> </a:t>
            </a:r>
            <a:r>
              <a:rPr lang="en-US" sz="2000" dirty="0" err="1"/>
              <a:t>joyi</a:t>
            </a:r>
            <a:r>
              <a:rPr lang="en-US" sz="2000" dirty="0"/>
              <a:t> </a:t>
            </a:r>
            <a:r>
              <a:rPr lang="en-US" sz="2000" dirty="0" err="1"/>
              <a:t>va</a:t>
            </a:r>
            <a:r>
              <a:rPr lang="en-US" sz="2000" dirty="0"/>
              <a:t> </a:t>
            </a:r>
            <a:r>
              <a:rPr lang="en-US" sz="2000" dirty="0" err="1"/>
              <a:t>uchastkalar</a:t>
            </a:r>
            <a:r>
              <a:rPr lang="en-US" sz="2000" dirty="0"/>
              <a:t> </a:t>
            </a:r>
            <a:r>
              <a:rPr lang="en-US" sz="2000" dirty="0" err="1"/>
              <a:t>ixtisoslashadi</a:t>
            </a:r>
            <a:r>
              <a:rPr lang="en-US" sz="2000" dirty="0"/>
              <a:t>. </a:t>
            </a:r>
            <a:r>
              <a:rPr lang="en-US" sz="2000" dirty="0" err="1"/>
              <a:t>Ishlab</a:t>
            </a:r>
            <a:r>
              <a:rPr lang="en-US" sz="2000" dirty="0"/>
              <a:t> </a:t>
            </a:r>
            <a:r>
              <a:rPr lang="en-US" sz="2000" dirty="0" err="1"/>
              <a:t>chiqariladigan</a:t>
            </a:r>
            <a:r>
              <a:rPr lang="en-US" sz="2000" dirty="0"/>
              <a:t> </a:t>
            </a:r>
            <a:r>
              <a:rPr lang="en-US" sz="2000" dirty="0" err="1"/>
              <a:t>mahsulot</a:t>
            </a:r>
            <a:r>
              <a:rPr lang="en-US" sz="2000" dirty="0"/>
              <a:t> </a:t>
            </a:r>
            <a:r>
              <a:rPr lang="en-US" sz="2000" dirty="0" err="1"/>
              <a:t>soni</a:t>
            </a:r>
            <a:r>
              <a:rPr lang="en-US" sz="2000" dirty="0"/>
              <a:t> </a:t>
            </a:r>
            <a:r>
              <a:rPr lang="en-US" sz="2000" dirty="0" err="1"/>
              <a:t>ko‘payadi</a:t>
            </a:r>
            <a:r>
              <a:rPr lang="en-US" sz="2000" dirty="0"/>
              <a:t>, </a:t>
            </a:r>
            <a:r>
              <a:rPr lang="en-US" sz="2000" dirty="0" err="1"/>
              <a:t>ishlab</a:t>
            </a:r>
            <a:r>
              <a:rPr lang="en-US" sz="2000" dirty="0"/>
              <a:t> </a:t>
            </a:r>
            <a:r>
              <a:rPr lang="en-US" sz="2000" dirty="0" err="1"/>
              <a:t>chiqarish</a:t>
            </a:r>
            <a:r>
              <a:rPr lang="en-US" sz="2000" dirty="0"/>
              <a:t> </a:t>
            </a:r>
            <a:r>
              <a:rPr lang="en-US" sz="2000" dirty="0" err="1"/>
              <a:t>quvvati</a:t>
            </a:r>
            <a:r>
              <a:rPr lang="en-US" sz="2000" dirty="0"/>
              <a:t> </a:t>
            </a:r>
            <a:r>
              <a:rPr lang="en-US" sz="2000" dirty="0" err="1"/>
              <a:t>ortadi</a:t>
            </a:r>
            <a:r>
              <a:rPr lang="en-US" sz="2000" dirty="0"/>
              <a:t>, </a:t>
            </a:r>
            <a:r>
              <a:rPr lang="en-US" sz="2000" dirty="0" err="1"/>
              <a:t>ishlab</a:t>
            </a:r>
            <a:r>
              <a:rPr lang="en-US" sz="2000" dirty="0"/>
              <a:t> </a:t>
            </a:r>
            <a:r>
              <a:rPr lang="en-US" sz="2000" dirty="0" err="1"/>
              <a:t>chiqarish</a:t>
            </a:r>
            <a:r>
              <a:rPr lang="en-US" sz="2000" dirty="0"/>
              <a:t> </a:t>
            </a:r>
            <a:r>
              <a:rPr lang="en-US" sz="2000" dirty="0" err="1"/>
              <a:t>ma’romli</a:t>
            </a:r>
            <a:r>
              <a:rPr lang="en-US" sz="2000" dirty="0"/>
              <a:t>, </a:t>
            </a:r>
            <a:r>
              <a:rPr lang="en-US" sz="2000" dirty="0" err="1"/>
              <a:t>to‘xtovsiz</a:t>
            </a:r>
            <a:r>
              <a:rPr lang="en-US" sz="2000" dirty="0"/>
              <a:t> </a:t>
            </a:r>
            <a:r>
              <a:rPr lang="en-US" sz="2000" dirty="0" err="1"/>
              <a:t>mahsulot</a:t>
            </a:r>
            <a:r>
              <a:rPr lang="en-US" sz="2000" dirty="0"/>
              <a:t> </a:t>
            </a:r>
            <a:r>
              <a:rPr lang="en-US" sz="2000" dirty="0" err="1"/>
              <a:t>ishlab</a:t>
            </a:r>
            <a:r>
              <a:rPr lang="en-US" sz="2000" dirty="0"/>
              <a:t> </a:t>
            </a:r>
            <a:r>
              <a:rPr lang="en-US" sz="2000" dirty="0" err="1"/>
              <a:t>chiqaradi</a:t>
            </a:r>
            <a:r>
              <a:rPr lang="en-US" sz="2000" dirty="0"/>
              <a:t>.</a:t>
            </a:r>
            <a:endParaRPr lang="ru-RU" sz="2000" dirty="0"/>
          </a:p>
          <a:p>
            <a:pPr algn="just"/>
            <a:r>
              <a:rPr lang="en-US" sz="2000" dirty="0" err="1"/>
              <a:t>Ishlab</a:t>
            </a:r>
            <a:r>
              <a:rPr lang="en-US" sz="2000" dirty="0"/>
              <a:t> </a:t>
            </a:r>
            <a:r>
              <a:rPr lang="en-US" sz="2000" dirty="0" err="1"/>
              <a:t>chiqarishda</a:t>
            </a:r>
            <a:r>
              <a:rPr lang="en-US" sz="2000" dirty="0"/>
              <a:t> </a:t>
            </a:r>
            <a:r>
              <a:rPr lang="en-US" sz="2000" dirty="0" err="1"/>
              <a:t>potok</a:t>
            </a:r>
            <a:r>
              <a:rPr lang="en-US" sz="2000" dirty="0"/>
              <a:t> </a:t>
            </a:r>
            <a:r>
              <a:rPr lang="en-US" sz="2000" dirty="0" err="1"/>
              <a:t>usulning</a:t>
            </a:r>
            <a:r>
              <a:rPr lang="en-US" sz="2000" dirty="0"/>
              <a:t> </a:t>
            </a:r>
            <a:r>
              <a:rPr lang="en-US" sz="2000" dirty="0" err="1"/>
              <a:t>asosiy</a:t>
            </a:r>
            <a:r>
              <a:rPr lang="en-US" sz="2000" dirty="0"/>
              <a:t> </a:t>
            </a:r>
            <a:r>
              <a:rPr lang="en-US" sz="2000" dirty="0" err="1"/>
              <a:t>prinsiplari</a:t>
            </a:r>
            <a:r>
              <a:rPr lang="en-US" sz="2000" dirty="0"/>
              <a:t> </a:t>
            </a:r>
            <a:r>
              <a:rPr lang="en-US" sz="2000" dirty="0" err="1"/>
              <a:t>quyidagilardan</a:t>
            </a:r>
            <a:r>
              <a:rPr lang="en-US" sz="2000" dirty="0"/>
              <a:t> </a:t>
            </a:r>
            <a:r>
              <a:rPr lang="en-US" sz="2000" dirty="0" err="1"/>
              <a:t>iborat</a:t>
            </a:r>
            <a:r>
              <a:rPr lang="en-US" sz="2000" dirty="0"/>
              <a:t>:</a:t>
            </a:r>
            <a:br>
              <a:rPr lang="en-US" sz="2000" dirty="0"/>
            </a:br>
            <a:endParaRPr lang="en-US" sz="2000" dirty="0" smtClean="0"/>
          </a:p>
          <a:p>
            <a:pPr algn="just"/>
            <a:r>
              <a:rPr lang="en-US" sz="2000" dirty="0" smtClean="0"/>
              <a:t>1.tayyorlash </a:t>
            </a:r>
            <a:r>
              <a:rPr lang="en-US" sz="2000" dirty="0" err="1"/>
              <a:t>texnologiyasi</a:t>
            </a:r>
            <a:r>
              <a:rPr lang="en-US" sz="2000" dirty="0"/>
              <a:t> </a:t>
            </a:r>
            <a:r>
              <a:rPr lang="en-US" sz="2000" dirty="0" err="1"/>
              <a:t>o‘lchamlari</a:t>
            </a:r>
            <a:r>
              <a:rPr lang="en-US" sz="2000" dirty="0"/>
              <a:t> </a:t>
            </a:r>
            <a:r>
              <a:rPr lang="en-US" sz="2000" dirty="0" err="1"/>
              <a:t>bir-biriga</a:t>
            </a:r>
            <a:r>
              <a:rPr lang="en-US" sz="2000" dirty="0"/>
              <a:t> </a:t>
            </a:r>
            <a:r>
              <a:rPr lang="en-US" sz="2000" dirty="0" err="1"/>
              <a:t>yaqin</a:t>
            </a:r>
            <a:r>
              <a:rPr lang="en-US" sz="2000" dirty="0"/>
              <a:t> </a:t>
            </a:r>
            <a:r>
              <a:rPr lang="en-US" sz="2000" dirty="0" err="1"/>
              <a:t>hamda</a:t>
            </a:r>
            <a:r>
              <a:rPr lang="en-US" sz="2000" dirty="0"/>
              <a:t> </a:t>
            </a:r>
            <a:r>
              <a:rPr lang="en-US" sz="2000" dirty="0" err="1"/>
              <a:t>konstruktiv</a:t>
            </a:r>
            <a:r>
              <a:rPr lang="en-US" sz="2000" dirty="0"/>
              <a:t> </a:t>
            </a:r>
            <a:r>
              <a:rPr lang="en-US" sz="2000" dirty="0" err="1"/>
              <a:t>xossasiga</a:t>
            </a:r>
            <a:r>
              <a:rPr lang="en-US" sz="2000" dirty="0"/>
              <a:t> </a:t>
            </a:r>
            <a:r>
              <a:rPr lang="en-US" sz="2000" dirty="0" err="1"/>
              <a:t>qarab</a:t>
            </a:r>
            <a:r>
              <a:rPr lang="en-US" sz="2000" dirty="0"/>
              <a:t> </a:t>
            </a:r>
            <a:r>
              <a:rPr lang="en-US" sz="2000" dirty="0" err="1"/>
              <a:t>tanlab</a:t>
            </a:r>
            <a:r>
              <a:rPr lang="en-US" sz="2000" dirty="0"/>
              <a:t> </a:t>
            </a:r>
            <a:r>
              <a:rPr lang="en-US" sz="2000" dirty="0" err="1"/>
              <a:t>olinadi</a:t>
            </a:r>
            <a:r>
              <a:rPr lang="en-US" sz="2000" dirty="0" smtClean="0"/>
              <a:t>;</a:t>
            </a:r>
          </a:p>
          <a:p>
            <a:pPr lvl="0" algn="just"/>
            <a:r>
              <a:rPr lang="en-US" sz="2000" dirty="0" err="1"/>
              <a:t>potok</a:t>
            </a:r>
            <a:r>
              <a:rPr lang="en-US" sz="2000" dirty="0"/>
              <a:t> </a:t>
            </a:r>
            <a:r>
              <a:rPr lang="en-US" sz="2000" dirty="0" err="1"/>
              <a:t>usulini</a:t>
            </a:r>
            <a:r>
              <a:rPr lang="en-US" sz="2000" dirty="0"/>
              <a:t> </a:t>
            </a:r>
            <a:r>
              <a:rPr lang="en-US" sz="2000" dirty="0" err="1"/>
              <a:t>qo‘llash</a:t>
            </a:r>
            <a:r>
              <a:rPr lang="en-US" sz="2000" dirty="0"/>
              <a:t> </a:t>
            </a:r>
            <a:r>
              <a:rPr lang="en-US" sz="2000" dirty="0" err="1"/>
              <a:t>uchun</a:t>
            </a:r>
            <a:r>
              <a:rPr lang="en-US" sz="2000" dirty="0"/>
              <a:t> </a:t>
            </a:r>
            <a:r>
              <a:rPr lang="en-US" sz="2000" dirty="0" err="1"/>
              <a:t>mahsulot</a:t>
            </a:r>
            <a:r>
              <a:rPr lang="en-US" sz="2000" dirty="0"/>
              <a:t> </a:t>
            </a:r>
            <a:r>
              <a:rPr lang="en-US" sz="2000" dirty="0" err="1"/>
              <a:t>ishlab</a:t>
            </a:r>
            <a:r>
              <a:rPr lang="en-US" sz="2000" dirty="0"/>
              <a:t> </a:t>
            </a:r>
            <a:r>
              <a:rPr lang="en-US" sz="2000" dirty="0" err="1"/>
              <a:t>chiqarish</a:t>
            </a:r>
            <a:r>
              <a:rPr lang="en-US" sz="2000" dirty="0"/>
              <a:t> </a:t>
            </a:r>
            <a:r>
              <a:rPr lang="en-US" sz="2000" dirty="0" err="1"/>
              <a:t>bir</a:t>
            </a:r>
            <a:r>
              <a:rPr lang="en-US" sz="2000" dirty="0"/>
              <a:t> </a:t>
            </a:r>
            <a:r>
              <a:rPr lang="en-US" sz="2000" dirty="0" err="1"/>
              <a:t>xil</a:t>
            </a:r>
            <a:r>
              <a:rPr lang="en-US" sz="2000" dirty="0"/>
              <a:t> </a:t>
            </a:r>
            <a:r>
              <a:rPr lang="en-US" sz="2000" dirty="0" err="1"/>
              <a:t>hajmda</a:t>
            </a:r>
            <a:r>
              <a:rPr lang="en-US" sz="2000" dirty="0"/>
              <a:t> </a:t>
            </a:r>
            <a:r>
              <a:rPr lang="en-US" sz="2000" dirty="0" err="1"/>
              <a:t>va</a:t>
            </a:r>
            <a:r>
              <a:rPr lang="en-US" sz="2000" dirty="0"/>
              <a:t> </a:t>
            </a:r>
            <a:r>
              <a:rPr lang="en-US" sz="2000" dirty="0" smtClean="0"/>
              <a:t>1.bir-biriga </a:t>
            </a:r>
            <a:r>
              <a:rPr lang="en-US" sz="2000" dirty="0" err="1"/>
              <a:t>o‘xshash</a:t>
            </a:r>
            <a:r>
              <a:rPr lang="en-US" sz="2000" dirty="0"/>
              <a:t> </a:t>
            </a:r>
            <a:r>
              <a:rPr lang="en-US" sz="2000" dirty="0" err="1"/>
              <a:t>ishlarga</a:t>
            </a:r>
            <a:r>
              <a:rPr lang="en-US" sz="2000" dirty="0"/>
              <a:t> </a:t>
            </a:r>
            <a:r>
              <a:rPr lang="en-US" sz="2000" dirty="0" err="1"/>
              <a:t>bo‘linadi</a:t>
            </a:r>
            <a:r>
              <a:rPr lang="en-US" sz="2000" dirty="0"/>
              <a:t>;</a:t>
            </a:r>
            <a:endParaRPr lang="ru-RU" sz="2000" dirty="0"/>
          </a:p>
          <a:p>
            <a:pPr lvl="0" algn="just"/>
            <a:endParaRPr lang="en-US" sz="2000" dirty="0" smtClean="0"/>
          </a:p>
          <a:p>
            <a:pPr lvl="0" algn="just"/>
            <a:r>
              <a:rPr lang="en-US" sz="2000" dirty="0" smtClean="0"/>
              <a:t>2.ishlarni </a:t>
            </a:r>
            <a:r>
              <a:rPr lang="en-US" sz="2000" dirty="0" err="1"/>
              <a:t>bajarilish</a:t>
            </a:r>
            <a:r>
              <a:rPr lang="en-US" sz="2000" dirty="0"/>
              <a:t> </a:t>
            </a:r>
            <a:r>
              <a:rPr lang="en-US" sz="2000" dirty="0" err="1"/>
              <a:t>ketma-ketligi</a:t>
            </a:r>
            <a:r>
              <a:rPr lang="en-US" sz="2000" dirty="0"/>
              <a:t> </a:t>
            </a:r>
            <a:r>
              <a:rPr lang="en-US" sz="2000" dirty="0" err="1"/>
              <a:t>aniqlanadi</a:t>
            </a:r>
            <a:r>
              <a:rPr lang="en-US" sz="2000" dirty="0"/>
              <a:t>;</a:t>
            </a:r>
            <a:endParaRPr lang="ru-RU" sz="2000" dirty="0"/>
          </a:p>
          <a:p>
            <a:pPr lvl="0" algn="just"/>
            <a:endParaRPr lang="en-US" sz="2000" dirty="0" smtClean="0"/>
          </a:p>
          <a:p>
            <a:pPr lvl="0" algn="just"/>
            <a:r>
              <a:rPr lang="en-US" sz="2000" dirty="0" smtClean="0"/>
              <a:t>3.bajariladigan </a:t>
            </a:r>
            <a:r>
              <a:rPr lang="en-US" sz="2000" dirty="0" err="1"/>
              <a:t>ishlar</a:t>
            </a:r>
            <a:r>
              <a:rPr lang="en-US" sz="2000" dirty="0"/>
              <a:t> </a:t>
            </a:r>
            <a:r>
              <a:rPr lang="en-US" sz="2000" dirty="0" err="1"/>
              <a:t>ishchilar</a:t>
            </a:r>
            <a:r>
              <a:rPr lang="en-US" sz="2000" dirty="0"/>
              <a:t> </a:t>
            </a:r>
            <a:r>
              <a:rPr lang="en-US" sz="2000" dirty="0" err="1"/>
              <a:t>orasida</a:t>
            </a:r>
            <a:r>
              <a:rPr lang="en-US" sz="2000" dirty="0"/>
              <a:t> </a:t>
            </a:r>
            <a:r>
              <a:rPr lang="en-US" sz="2000" dirty="0" err="1"/>
              <a:t>ishlab</a:t>
            </a:r>
            <a:r>
              <a:rPr lang="en-US" sz="2000" dirty="0"/>
              <a:t> </a:t>
            </a:r>
            <a:r>
              <a:rPr lang="en-US" sz="2000" dirty="0" err="1"/>
              <a:t>chiqarish</a:t>
            </a:r>
            <a:r>
              <a:rPr lang="en-US" sz="2000" dirty="0"/>
              <a:t> </a:t>
            </a:r>
            <a:r>
              <a:rPr lang="en-US" sz="2000" dirty="0" err="1"/>
              <a:t>jarayoniga</a:t>
            </a:r>
            <a:r>
              <a:rPr lang="en-US" sz="2000" dirty="0"/>
              <a:t> </a:t>
            </a:r>
            <a:r>
              <a:rPr lang="en-US" sz="2000" dirty="0" err="1"/>
              <a:t>qarab</a:t>
            </a:r>
            <a:r>
              <a:rPr lang="en-US" sz="2000" dirty="0"/>
              <a:t> </a:t>
            </a:r>
            <a:r>
              <a:rPr lang="en-US" sz="2000" dirty="0" err="1"/>
              <a:t>taqsimlanadi</a:t>
            </a:r>
            <a:r>
              <a:rPr lang="en-US" sz="2000" dirty="0"/>
              <a:t>;</a:t>
            </a:r>
            <a:endParaRPr lang="ru-RU" sz="2000" dirty="0"/>
          </a:p>
          <a:p>
            <a:pPr algn="just"/>
            <a:endParaRPr lang="en-US" sz="2000" dirty="0" smtClean="0"/>
          </a:p>
          <a:p>
            <a:pPr algn="just"/>
            <a:r>
              <a:rPr lang="en-US" sz="2000" dirty="0" smtClean="0"/>
              <a:t>4.ishchi </a:t>
            </a:r>
            <a:r>
              <a:rPr lang="en-US" sz="2000" dirty="0" err="1"/>
              <a:t>joylar</a:t>
            </a:r>
            <a:r>
              <a:rPr lang="en-US" sz="2000" dirty="0"/>
              <a:t> </a:t>
            </a:r>
            <a:r>
              <a:rPr lang="en-US" sz="2000" dirty="0" err="1"/>
              <a:t>kerakli</a:t>
            </a:r>
            <a:r>
              <a:rPr lang="en-US" sz="2000" dirty="0"/>
              <a:t> </a:t>
            </a:r>
            <a:r>
              <a:rPr lang="en-US" sz="2000" dirty="0" err="1"/>
              <a:t>bo‘lgan</a:t>
            </a:r>
            <a:r>
              <a:rPr lang="en-US" sz="2000" dirty="0"/>
              <a:t> </a:t>
            </a:r>
            <a:r>
              <a:rPr lang="en-US" sz="2000" dirty="0" err="1"/>
              <a:t>xom</a:t>
            </a:r>
            <a:r>
              <a:rPr lang="en-US" sz="2000" dirty="0"/>
              <a:t> </a:t>
            </a:r>
            <a:r>
              <a:rPr lang="en-US" sz="2000" dirty="0" err="1"/>
              <a:t>ashyo</a:t>
            </a:r>
            <a:r>
              <a:rPr lang="en-US" sz="2000" dirty="0"/>
              <a:t> </a:t>
            </a:r>
            <a:r>
              <a:rPr lang="en-US" sz="2000" dirty="0" err="1"/>
              <a:t>va</a:t>
            </a:r>
            <a:r>
              <a:rPr lang="en-US" sz="2000" dirty="0"/>
              <a:t> </a:t>
            </a:r>
            <a:r>
              <a:rPr lang="en-US" sz="2000" dirty="0" err="1"/>
              <a:t>jihozlar</a:t>
            </a:r>
            <a:r>
              <a:rPr lang="en-US" sz="2000" dirty="0"/>
              <a:t> </a:t>
            </a:r>
            <a:r>
              <a:rPr lang="en-US" sz="2000" dirty="0" err="1"/>
              <a:t>bilan</a:t>
            </a:r>
            <a:r>
              <a:rPr lang="en-US" sz="2000" dirty="0"/>
              <a:t> </a:t>
            </a:r>
            <a:r>
              <a:rPr lang="en-US" sz="2000" dirty="0" err="1"/>
              <a:t>ta’minlanadi</a:t>
            </a:r>
            <a:r>
              <a:rPr lang="en-US" sz="2000" dirty="0"/>
              <a:t>.</a:t>
            </a:r>
            <a:br>
              <a:rPr lang="en-US" sz="2000" dirty="0"/>
            </a:br>
            <a:endParaRPr lang="en-US" sz="2000" dirty="0" smtClean="0"/>
          </a:p>
          <a:p>
            <a:endParaRPr lang="en-US" sz="2000" dirty="0"/>
          </a:p>
        </p:txBody>
      </p:sp>
    </p:spTree>
    <p:extLst>
      <p:ext uri="{BB962C8B-B14F-4D97-AF65-F5344CB8AC3E}">
        <p14:creationId xmlns:p14="http://schemas.microsoft.com/office/powerpoint/2010/main" val="4693064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7</a:t>
            </a:fld>
            <a:endParaRPr lang="en-US" sz="2400" dirty="0">
              <a:solidFill>
                <a:srgbClr val="C00000"/>
              </a:solidFill>
              <a:latin typeface="Arial" pitchFamily="34" charset="0"/>
              <a:cs typeface="Arial" pitchFamily="34" charset="0"/>
            </a:endParaRPr>
          </a:p>
        </p:txBody>
      </p:sp>
      <p:sp>
        <p:nvSpPr>
          <p:cNvPr id="2"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Прямоугольник 4"/>
          <p:cNvSpPr/>
          <p:nvPr/>
        </p:nvSpPr>
        <p:spPr>
          <a:xfrm>
            <a:off x="2792710" y="307705"/>
            <a:ext cx="2548646" cy="369332"/>
          </a:xfrm>
          <a:prstGeom prst="rect">
            <a:avLst/>
          </a:prstGeom>
        </p:spPr>
        <p:txBody>
          <a:bodyPr wrap="none">
            <a:spAutoFit/>
          </a:bodyPr>
          <a:lstStyle/>
          <a:p>
            <a:r>
              <a:rPr lang="en-US" b="1" dirty="0"/>
              <a:t>2</a:t>
            </a:r>
            <a:r>
              <a:rPr lang="en-US" b="1" dirty="0" smtClean="0"/>
              <a:t>. </a:t>
            </a:r>
            <a:r>
              <a:rPr lang="en-US" b="1" dirty="0" err="1"/>
              <a:t>Potok</a:t>
            </a:r>
            <a:r>
              <a:rPr lang="en-US" b="1" dirty="0"/>
              <a:t> </a:t>
            </a:r>
            <a:r>
              <a:rPr lang="en-US" b="1" dirty="0" err="1"/>
              <a:t>liniyalari</a:t>
            </a:r>
            <a:r>
              <a:rPr lang="en-US" b="1" dirty="0"/>
              <a:t> </a:t>
            </a:r>
            <a:r>
              <a:rPr lang="en-US" b="1" dirty="0" err="1"/>
              <a:t>tasnifi</a:t>
            </a:r>
            <a:endParaRPr lang="ru-RU" dirty="0"/>
          </a:p>
        </p:txBody>
      </p:sp>
      <p:sp>
        <p:nvSpPr>
          <p:cNvPr id="6" name="Прямоугольник 5"/>
          <p:cNvSpPr/>
          <p:nvPr/>
        </p:nvSpPr>
        <p:spPr>
          <a:xfrm>
            <a:off x="17583" y="1060591"/>
            <a:ext cx="8976291" cy="4939814"/>
          </a:xfrm>
          <a:prstGeom prst="rect">
            <a:avLst/>
          </a:prstGeom>
        </p:spPr>
        <p:txBody>
          <a:bodyPr wrap="square">
            <a:spAutoFit/>
          </a:bodyPr>
          <a:lstStyle/>
          <a:p>
            <a:pPr algn="just"/>
            <a:r>
              <a:rPr lang="en-US" sz="2100" dirty="0" err="1" smtClean="0"/>
              <a:t>Sanoat</a:t>
            </a:r>
            <a:r>
              <a:rPr lang="en-US" sz="2100" dirty="0" smtClean="0"/>
              <a:t> </a:t>
            </a:r>
            <a:r>
              <a:rPr lang="en-US" sz="2100" dirty="0" err="1" smtClean="0"/>
              <a:t>korxonalarida</a:t>
            </a:r>
            <a:r>
              <a:rPr lang="en-US" sz="2100" dirty="0" smtClean="0"/>
              <a:t> </a:t>
            </a:r>
            <a:r>
              <a:rPr lang="en-US" sz="2100" dirty="0" err="1" smtClean="0"/>
              <a:t>potok</a:t>
            </a:r>
            <a:r>
              <a:rPr lang="en-US" sz="2100" dirty="0" smtClean="0"/>
              <a:t> </a:t>
            </a:r>
            <a:r>
              <a:rPr lang="en-US" sz="2100" dirty="0" err="1" smtClean="0"/>
              <a:t>liniyalarining</a:t>
            </a:r>
            <a:r>
              <a:rPr lang="en-US" sz="2100" dirty="0" smtClean="0"/>
              <a:t> </a:t>
            </a:r>
            <a:r>
              <a:rPr lang="en-US" sz="2100" dirty="0" err="1" smtClean="0"/>
              <a:t>bir</a:t>
            </a:r>
            <a:r>
              <a:rPr lang="en-US" sz="2100" dirty="0" smtClean="0"/>
              <a:t> </a:t>
            </a:r>
            <a:r>
              <a:rPr lang="en-US" sz="2100" dirty="0" err="1" smtClean="0"/>
              <a:t>necha</a:t>
            </a:r>
            <a:r>
              <a:rPr lang="en-US" sz="2100" dirty="0" smtClean="0"/>
              <a:t> </a:t>
            </a:r>
            <a:r>
              <a:rPr lang="en-US" sz="2100" dirty="0" err="1" smtClean="0"/>
              <a:t>turlaridan</a:t>
            </a:r>
            <a:r>
              <a:rPr lang="en-US" sz="2100" dirty="0" smtClean="0"/>
              <a:t> </a:t>
            </a:r>
            <a:r>
              <a:rPr lang="en-US" sz="2100" dirty="0" err="1" smtClean="0"/>
              <a:t>foydalaniladi</a:t>
            </a:r>
            <a:r>
              <a:rPr lang="en-US" sz="2100" dirty="0" smtClean="0"/>
              <a:t>. </a:t>
            </a:r>
            <a:r>
              <a:rPr lang="en-US" sz="2100" dirty="0" err="1" smtClean="0"/>
              <a:t>Potok</a:t>
            </a:r>
            <a:r>
              <a:rPr lang="en-US" sz="2100" dirty="0" smtClean="0"/>
              <a:t> </a:t>
            </a:r>
            <a:r>
              <a:rPr lang="en-US" sz="2100" dirty="0" err="1" smtClean="0"/>
              <a:t>liniyalari</a:t>
            </a:r>
            <a:r>
              <a:rPr lang="en-US" sz="2100" dirty="0" smtClean="0"/>
              <a:t> </a:t>
            </a:r>
            <a:r>
              <a:rPr lang="en-US" sz="2100" dirty="0" err="1" smtClean="0"/>
              <a:t>ularni</a:t>
            </a:r>
            <a:r>
              <a:rPr lang="en-US" sz="2100" dirty="0" smtClean="0"/>
              <a:t> </a:t>
            </a:r>
            <a:r>
              <a:rPr lang="en-US" sz="2100" dirty="0" err="1" smtClean="0"/>
              <a:t>tashkil</a:t>
            </a:r>
            <a:r>
              <a:rPr lang="en-US" sz="2100" dirty="0" smtClean="0"/>
              <a:t> </a:t>
            </a:r>
            <a:r>
              <a:rPr lang="en-US" sz="2100" dirty="0" err="1" smtClean="0"/>
              <a:t>qilishga</a:t>
            </a:r>
            <a:r>
              <a:rPr lang="en-US" sz="2100" dirty="0" smtClean="0"/>
              <a:t> </a:t>
            </a:r>
            <a:r>
              <a:rPr lang="en-US" sz="2100" dirty="0" err="1" smtClean="0"/>
              <a:t>ta’sir</a:t>
            </a:r>
            <a:r>
              <a:rPr lang="en-US" sz="2100" dirty="0" smtClean="0"/>
              <a:t> </a:t>
            </a:r>
            <a:r>
              <a:rPr lang="en-US" sz="2100" dirty="0" err="1" smtClean="0"/>
              <a:t>ko‘rsatuvchi</a:t>
            </a:r>
            <a:r>
              <a:rPr lang="en-US" sz="2100" dirty="0" smtClean="0"/>
              <a:t> </a:t>
            </a:r>
            <a:r>
              <a:rPr lang="en-US" sz="2100" dirty="0" err="1" smtClean="0"/>
              <a:t>belgilari</a:t>
            </a:r>
            <a:r>
              <a:rPr lang="en-US" sz="2100" dirty="0" smtClean="0"/>
              <a:t>: </a:t>
            </a:r>
            <a:r>
              <a:rPr lang="en-US" sz="2100" dirty="0" err="1" smtClean="0"/>
              <a:t>ishlab</a:t>
            </a:r>
            <a:r>
              <a:rPr lang="en-US" sz="2100" dirty="0" smtClean="0"/>
              <a:t> </a:t>
            </a:r>
            <a:r>
              <a:rPr lang="en-US" sz="2100" dirty="0" err="1" smtClean="0"/>
              <a:t>chiqarishni</a:t>
            </a:r>
            <a:r>
              <a:rPr lang="en-US" sz="2100" dirty="0" smtClean="0"/>
              <a:t> </a:t>
            </a:r>
            <a:r>
              <a:rPr lang="en-US" sz="2100" dirty="0" err="1" smtClean="0"/>
              <a:t>ixtisoslashtirish</a:t>
            </a:r>
            <a:r>
              <a:rPr lang="en-US" sz="2100" dirty="0" smtClean="0"/>
              <a:t> </a:t>
            </a:r>
            <a:r>
              <a:rPr lang="en-US" sz="2100" dirty="0" err="1" smtClean="0"/>
              <a:t>darajasi</a:t>
            </a:r>
            <a:r>
              <a:rPr lang="en-US" sz="2100" dirty="0" smtClean="0"/>
              <a:t>; </a:t>
            </a:r>
            <a:r>
              <a:rPr lang="en-US" sz="2100" dirty="0" err="1" smtClean="0"/>
              <a:t>ishlab</a:t>
            </a:r>
            <a:r>
              <a:rPr lang="en-US" sz="2100" dirty="0" smtClean="0"/>
              <a:t> </a:t>
            </a:r>
            <a:r>
              <a:rPr lang="en-US" sz="2100" dirty="0" err="1" smtClean="0"/>
              <a:t>chiqarish</a:t>
            </a:r>
            <a:r>
              <a:rPr lang="en-US" sz="2100" dirty="0" smtClean="0"/>
              <a:t> </a:t>
            </a:r>
            <a:r>
              <a:rPr lang="en-US" sz="2100" dirty="0" err="1" smtClean="0"/>
              <a:t>jarayonini</a:t>
            </a:r>
            <a:r>
              <a:rPr lang="en-US" sz="2100" dirty="0" smtClean="0"/>
              <a:t> </a:t>
            </a:r>
            <a:r>
              <a:rPr lang="en-US" sz="2100" dirty="0" err="1" smtClean="0"/>
              <a:t>sinxronlashtirish</a:t>
            </a:r>
            <a:r>
              <a:rPr lang="en-US" sz="2100" dirty="0" smtClean="0"/>
              <a:t> </a:t>
            </a:r>
            <a:r>
              <a:rPr lang="en-US" sz="2100" dirty="0" err="1" smtClean="0"/>
              <a:t>darajasi</a:t>
            </a:r>
            <a:r>
              <a:rPr lang="en-US" sz="2100" dirty="0" smtClean="0"/>
              <a:t>, </a:t>
            </a:r>
            <a:r>
              <a:rPr lang="en-US" sz="2100" dirty="0" err="1" smtClean="0"/>
              <a:t>maromiylikni</a:t>
            </a:r>
            <a:r>
              <a:rPr lang="en-US" sz="2100" dirty="0" smtClean="0"/>
              <a:t> </a:t>
            </a:r>
            <a:r>
              <a:rPr lang="en-US" sz="2100" dirty="0" err="1" smtClean="0"/>
              <a:t>saqlab</a:t>
            </a:r>
            <a:r>
              <a:rPr lang="en-US" sz="2100" dirty="0" smtClean="0"/>
              <a:t> </a:t>
            </a:r>
            <a:r>
              <a:rPr lang="en-US" sz="2100" dirty="0" err="1" smtClean="0"/>
              <a:t>turish</a:t>
            </a:r>
            <a:r>
              <a:rPr lang="en-US" sz="2100" dirty="0" smtClean="0"/>
              <a:t> </a:t>
            </a:r>
            <a:r>
              <a:rPr lang="en-US" sz="2100" dirty="0" err="1" smtClean="0"/>
              <a:t>usuli</a:t>
            </a:r>
            <a:r>
              <a:rPr lang="en-US" sz="2100" dirty="0" smtClean="0"/>
              <a:t>, </a:t>
            </a:r>
            <a:r>
              <a:rPr lang="en-US" sz="2100" dirty="0" err="1" smtClean="0"/>
              <a:t>mehnat</a:t>
            </a:r>
            <a:r>
              <a:rPr lang="en-US" sz="2100" dirty="0" smtClean="0"/>
              <a:t> </a:t>
            </a:r>
            <a:r>
              <a:rPr lang="en-US" sz="2100" dirty="0" err="1" smtClean="0"/>
              <a:t>qurollarini</a:t>
            </a:r>
            <a:r>
              <a:rPr lang="en-US" sz="2100" dirty="0" smtClean="0"/>
              <a:t> </a:t>
            </a:r>
            <a:r>
              <a:rPr lang="en-US" sz="2100" dirty="0" err="1" smtClean="0"/>
              <a:t>uzatish</a:t>
            </a:r>
            <a:r>
              <a:rPr lang="en-US" sz="2100" dirty="0" smtClean="0"/>
              <a:t> </a:t>
            </a:r>
            <a:r>
              <a:rPr lang="en-US" sz="2100" dirty="0" err="1" smtClean="0"/>
              <a:t>usuli</a:t>
            </a:r>
            <a:r>
              <a:rPr lang="en-US" sz="2100" dirty="0" smtClean="0"/>
              <a:t>, </a:t>
            </a:r>
            <a:r>
              <a:rPr lang="en-US" sz="2100" dirty="0" err="1" smtClean="0"/>
              <a:t>konveyer</a:t>
            </a:r>
            <a:r>
              <a:rPr lang="en-US" sz="2100" dirty="0" smtClean="0"/>
              <a:t> </a:t>
            </a:r>
            <a:r>
              <a:rPr lang="en-US" sz="2100" dirty="0" err="1" smtClean="0"/>
              <a:t>harakati</a:t>
            </a:r>
            <a:r>
              <a:rPr lang="en-US" sz="2100" dirty="0" smtClean="0"/>
              <a:t> </a:t>
            </a:r>
            <a:r>
              <a:rPr lang="en-US" sz="2100" dirty="0" err="1" smtClean="0"/>
              <a:t>xususiyati</a:t>
            </a:r>
            <a:r>
              <a:rPr lang="en-US" sz="2100" dirty="0" smtClean="0"/>
              <a:t>, </a:t>
            </a:r>
            <a:r>
              <a:rPr lang="en-US" sz="2100" dirty="0" err="1" smtClean="0"/>
              <a:t>operatsiyalarni</a:t>
            </a:r>
            <a:r>
              <a:rPr lang="en-US" sz="2100" dirty="0" smtClean="0"/>
              <a:t> </a:t>
            </a:r>
            <a:r>
              <a:rPr lang="en-US" sz="2100" dirty="0" err="1" smtClean="0"/>
              <a:t>bajarish</a:t>
            </a:r>
            <a:r>
              <a:rPr lang="en-US" sz="2100" dirty="0" smtClean="0"/>
              <a:t> </a:t>
            </a:r>
            <a:r>
              <a:rPr lang="en-US" sz="2100" dirty="0" err="1" smtClean="0"/>
              <a:t>joyi</a:t>
            </a:r>
            <a:r>
              <a:rPr lang="en-US" sz="2100" dirty="0" smtClean="0"/>
              <a:t>, </a:t>
            </a:r>
            <a:r>
              <a:rPr lang="en-US" sz="2100" dirty="0" err="1" smtClean="0"/>
              <a:t>mehnatni</a:t>
            </a:r>
            <a:r>
              <a:rPr lang="en-US" sz="2100" dirty="0" smtClean="0"/>
              <a:t> </a:t>
            </a:r>
            <a:r>
              <a:rPr lang="en-US" sz="2100" dirty="0" err="1" smtClean="0"/>
              <a:t>mexanizatsiyalashtirish</a:t>
            </a:r>
            <a:r>
              <a:rPr lang="en-US" sz="2100" dirty="0" smtClean="0"/>
              <a:t> </a:t>
            </a:r>
            <a:r>
              <a:rPr lang="en-US" sz="2100" dirty="0" err="1" smtClean="0"/>
              <a:t>va</a:t>
            </a:r>
            <a:r>
              <a:rPr lang="en-US" sz="2100" dirty="0" smtClean="0"/>
              <a:t> </a:t>
            </a:r>
            <a:r>
              <a:rPr lang="en-US" sz="2100" dirty="0" err="1" smtClean="0"/>
              <a:t>avtomatlashtirish</a:t>
            </a:r>
            <a:r>
              <a:rPr lang="en-US" sz="2100" dirty="0" smtClean="0"/>
              <a:t> </a:t>
            </a:r>
            <a:r>
              <a:rPr lang="en-US" sz="2100" dirty="0" err="1" smtClean="0"/>
              <a:t>darajasiga</a:t>
            </a:r>
            <a:r>
              <a:rPr lang="en-US" sz="2100" dirty="0" smtClean="0"/>
              <a:t> </a:t>
            </a:r>
            <a:r>
              <a:rPr lang="en-US" sz="2100" dirty="0" err="1" smtClean="0"/>
              <a:t>ko‘ra</a:t>
            </a:r>
            <a:r>
              <a:rPr lang="en-US" sz="2100" dirty="0" smtClean="0"/>
              <a:t> </a:t>
            </a:r>
            <a:r>
              <a:rPr lang="en-US" sz="2100" dirty="0" err="1" smtClean="0"/>
              <a:t>tasniflanadi</a:t>
            </a:r>
            <a:r>
              <a:rPr lang="en-US" sz="2100" dirty="0" smtClean="0"/>
              <a:t> (2 - </a:t>
            </a:r>
            <a:r>
              <a:rPr lang="en-US" sz="2100" dirty="0" err="1" smtClean="0"/>
              <a:t>jadval</a:t>
            </a:r>
            <a:r>
              <a:rPr lang="en-US" sz="2100" dirty="0" smtClean="0"/>
              <a:t>).</a:t>
            </a:r>
            <a:endParaRPr lang="ru-RU" sz="2100" dirty="0" smtClean="0"/>
          </a:p>
          <a:p>
            <a:pPr algn="just"/>
            <a:r>
              <a:rPr lang="en-US" sz="2100" dirty="0" err="1" smtClean="0"/>
              <a:t>Ishlab</a:t>
            </a:r>
            <a:r>
              <a:rPr lang="en-US" sz="2100" dirty="0" smtClean="0"/>
              <a:t> </a:t>
            </a:r>
            <a:r>
              <a:rPr lang="en-US" sz="2100" dirty="0" err="1" smtClean="0"/>
              <a:t>chiqarishni</a:t>
            </a:r>
            <a:r>
              <a:rPr lang="en-US" sz="2100" dirty="0" smtClean="0"/>
              <a:t> </a:t>
            </a:r>
            <a:r>
              <a:rPr lang="en-US" sz="2100" dirty="0" err="1" smtClean="0"/>
              <a:t>ixtisoslashtirish</a:t>
            </a:r>
            <a:r>
              <a:rPr lang="en-US" sz="2100" dirty="0" smtClean="0"/>
              <a:t> </a:t>
            </a:r>
            <a:r>
              <a:rPr lang="en-US" sz="2100" dirty="0" err="1" smtClean="0"/>
              <a:t>darajasiga</a:t>
            </a:r>
            <a:r>
              <a:rPr lang="en-US" sz="2100" dirty="0" smtClean="0"/>
              <a:t> </a:t>
            </a:r>
            <a:r>
              <a:rPr lang="en-US" sz="2100" dirty="0" err="1" smtClean="0"/>
              <a:t>ko‘ra</a:t>
            </a:r>
            <a:r>
              <a:rPr lang="en-US" sz="2100" dirty="0" smtClean="0"/>
              <a:t> </a:t>
            </a:r>
            <a:r>
              <a:rPr lang="en-US" sz="2100" dirty="0" err="1" smtClean="0"/>
              <a:t>potok</a:t>
            </a:r>
            <a:r>
              <a:rPr lang="en-US" sz="2100" dirty="0" smtClean="0"/>
              <a:t> </a:t>
            </a:r>
            <a:r>
              <a:rPr lang="en-US" sz="2100" dirty="0" err="1" smtClean="0"/>
              <a:t>liniyalari</a:t>
            </a:r>
            <a:r>
              <a:rPr lang="en-US" sz="2100" dirty="0" smtClean="0"/>
              <a:t> </a:t>
            </a:r>
            <a:r>
              <a:rPr lang="en-US" sz="2100" dirty="0" err="1" smtClean="0"/>
              <a:t>quyidagilarga</a:t>
            </a:r>
            <a:r>
              <a:rPr lang="en-US" sz="2100" dirty="0" smtClean="0"/>
              <a:t> </a:t>
            </a:r>
            <a:r>
              <a:rPr lang="en-US" sz="2100" dirty="0" err="1" smtClean="0"/>
              <a:t>bo‘linadi</a:t>
            </a:r>
            <a:r>
              <a:rPr lang="en-US" sz="2100" dirty="0" smtClean="0"/>
              <a:t>. </a:t>
            </a:r>
            <a:r>
              <a:rPr lang="en-US" sz="2100" dirty="0" err="1" smtClean="0"/>
              <a:t>Bir</a:t>
            </a:r>
            <a:r>
              <a:rPr lang="en-US" sz="2100" dirty="0" smtClean="0"/>
              <a:t> </a:t>
            </a:r>
            <a:r>
              <a:rPr lang="en-US" sz="2100" dirty="0" err="1" smtClean="0"/>
              <a:t>predmetli</a:t>
            </a:r>
            <a:r>
              <a:rPr lang="en-US" sz="2100" dirty="0" smtClean="0"/>
              <a:t> </a:t>
            </a:r>
            <a:r>
              <a:rPr lang="en-US" sz="2100" dirty="0" err="1" smtClean="0"/>
              <a:t>potok</a:t>
            </a:r>
            <a:r>
              <a:rPr lang="en-US" sz="2100" dirty="0" smtClean="0"/>
              <a:t> </a:t>
            </a:r>
            <a:r>
              <a:rPr lang="en-US" sz="2100" dirty="0" err="1" smtClean="0"/>
              <a:t>liniyalari</a:t>
            </a:r>
            <a:r>
              <a:rPr lang="en-US" sz="2100" dirty="0" smtClean="0"/>
              <a:t> deb, </a:t>
            </a:r>
            <a:r>
              <a:rPr lang="en-US" sz="2100" dirty="0" err="1" smtClean="0"/>
              <a:t>bir</a:t>
            </a:r>
            <a:r>
              <a:rPr lang="en-US" sz="2100" dirty="0" smtClean="0"/>
              <a:t> </a:t>
            </a:r>
            <a:r>
              <a:rPr lang="en-US" sz="2100" dirty="0" err="1" smtClean="0"/>
              <a:t>turdagi</a:t>
            </a:r>
            <a:r>
              <a:rPr lang="en-US" sz="2100" dirty="0" smtClean="0"/>
              <a:t> </a:t>
            </a:r>
            <a:r>
              <a:rPr lang="en-US" sz="2100" dirty="0" err="1" smtClean="0"/>
              <a:t>detal</a:t>
            </a:r>
            <a:r>
              <a:rPr lang="en-US" sz="2100" dirty="0" smtClean="0"/>
              <a:t> </a:t>
            </a:r>
            <a:r>
              <a:rPr lang="en-US" sz="2100" dirty="0" err="1" smtClean="0"/>
              <a:t>yoki</a:t>
            </a:r>
            <a:r>
              <a:rPr lang="en-US" sz="2100" dirty="0" smtClean="0"/>
              <a:t> </a:t>
            </a:r>
            <a:r>
              <a:rPr lang="en-US" sz="2100" dirty="0" err="1" smtClean="0"/>
              <a:t>buyumga</a:t>
            </a:r>
            <a:r>
              <a:rPr lang="en-US" sz="2100" dirty="0" smtClean="0"/>
              <a:t> </a:t>
            </a:r>
            <a:r>
              <a:rPr lang="en-US" sz="2100" dirty="0" err="1" smtClean="0"/>
              <a:t>uzoq</a:t>
            </a:r>
            <a:r>
              <a:rPr lang="en-US" sz="2100" dirty="0" smtClean="0"/>
              <a:t> </a:t>
            </a:r>
            <a:r>
              <a:rPr lang="en-US" sz="2100" dirty="0" err="1" smtClean="0"/>
              <a:t>davr</a:t>
            </a:r>
            <a:r>
              <a:rPr lang="en-US" sz="2100" dirty="0" smtClean="0"/>
              <a:t> </a:t>
            </a:r>
            <a:r>
              <a:rPr lang="en-US" sz="2100" dirty="0" err="1" smtClean="0"/>
              <a:t>mobaynida</a:t>
            </a:r>
            <a:r>
              <a:rPr lang="en-US" sz="2100" dirty="0" smtClean="0"/>
              <a:t> </a:t>
            </a:r>
            <a:r>
              <a:rPr lang="en-US" sz="2100" dirty="0" err="1" smtClean="0"/>
              <a:t>ishlov</a:t>
            </a:r>
            <a:r>
              <a:rPr lang="en-US" sz="2100" dirty="0" smtClean="0"/>
              <a:t> </a:t>
            </a:r>
            <a:r>
              <a:rPr lang="en-US" sz="2100" dirty="0" err="1" smtClean="0"/>
              <a:t>beriladigan</a:t>
            </a:r>
            <a:r>
              <a:rPr lang="en-US" sz="2100" dirty="0" smtClean="0"/>
              <a:t> </a:t>
            </a:r>
            <a:r>
              <a:rPr lang="en-US" sz="2100" dirty="0" err="1" smtClean="0"/>
              <a:t>liniyalarga</a:t>
            </a:r>
            <a:r>
              <a:rPr lang="en-US" sz="2100" dirty="0" smtClean="0"/>
              <a:t> </a:t>
            </a:r>
            <a:r>
              <a:rPr lang="en-US" sz="2100" dirty="0" err="1" smtClean="0"/>
              <a:t>aytiladi</a:t>
            </a:r>
            <a:r>
              <a:rPr lang="en-US" sz="2100" dirty="0" smtClean="0"/>
              <a:t>. </a:t>
            </a:r>
            <a:r>
              <a:rPr lang="en-US" sz="2100" dirty="0" err="1" smtClean="0"/>
              <a:t>Bunday</a:t>
            </a:r>
            <a:r>
              <a:rPr lang="en-US" sz="2100" dirty="0" smtClean="0"/>
              <a:t> </a:t>
            </a:r>
            <a:r>
              <a:rPr lang="en-US" sz="2100" dirty="0" err="1" smtClean="0"/>
              <a:t>liniyalar</a:t>
            </a:r>
            <a:r>
              <a:rPr lang="en-US" sz="2100" dirty="0" smtClean="0"/>
              <a:t> </a:t>
            </a:r>
            <a:r>
              <a:rPr lang="en-US" sz="2100" dirty="0" err="1" smtClean="0"/>
              <a:t>ommaviy</a:t>
            </a:r>
            <a:r>
              <a:rPr lang="en-US" sz="2100" dirty="0" smtClean="0"/>
              <a:t> </a:t>
            </a:r>
            <a:r>
              <a:rPr lang="en-US" sz="2100" dirty="0" err="1" smtClean="0"/>
              <a:t>va</a:t>
            </a:r>
            <a:r>
              <a:rPr lang="en-US" sz="2100" dirty="0" smtClean="0"/>
              <a:t> </a:t>
            </a:r>
            <a:r>
              <a:rPr lang="en-US" sz="2100" dirty="0" err="1" smtClean="0"/>
              <a:t>yirik</a:t>
            </a:r>
            <a:r>
              <a:rPr lang="en-US" sz="2100" dirty="0" smtClean="0"/>
              <a:t> </a:t>
            </a:r>
            <a:r>
              <a:rPr lang="en-US" sz="2100" dirty="0" err="1" smtClean="0"/>
              <a:t>seriyali</a:t>
            </a:r>
            <a:r>
              <a:rPr lang="en-US" sz="2100" dirty="0" smtClean="0"/>
              <a:t> </a:t>
            </a:r>
            <a:r>
              <a:rPr lang="en-US" sz="2100" dirty="0" err="1" smtClean="0"/>
              <a:t>ishlab</a:t>
            </a:r>
            <a:r>
              <a:rPr lang="en-US" sz="2100" dirty="0" smtClean="0"/>
              <a:t> </a:t>
            </a:r>
            <a:r>
              <a:rPr lang="en-US" sz="2100" dirty="0" err="1" smtClean="0"/>
              <a:t>chiqarishda</a:t>
            </a:r>
            <a:r>
              <a:rPr lang="en-US" sz="2100" dirty="0" smtClean="0"/>
              <a:t> </a:t>
            </a:r>
            <a:r>
              <a:rPr lang="en-US" sz="2100" dirty="0" err="1" smtClean="0"/>
              <a:t>qo‘llaniladi</a:t>
            </a:r>
            <a:r>
              <a:rPr lang="en-US" sz="2100" dirty="0" smtClean="0"/>
              <a:t>. </a:t>
            </a:r>
            <a:r>
              <a:rPr lang="en-US" sz="2100" dirty="0" err="1" smtClean="0"/>
              <a:t>Ko‘p</a:t>
            </a:r>
            <a:r>
              <a:rPr lang="en-US" sz="2100" dirty="0" smtClean="0"/>
              <a:t> </a:t>
            </a:r>
            <a:r>
              <a:rPr lang="en-US" sz="2100" dirty="0" err="1" smtClean="0"/>
              <a:t>predmetli</a:t>
            </a:r>
            <a:r>
              <a:rPr lang="en-US" sz="2100" dirty="0" smtClean="0"/>
              <a:t> </a:t>
            </a:r>
            <a:r>
              <a:rPr lang="en-US" sz="2100" dirty="0" err="1" smtClean="0"/>
              <a:t>potok</a:t>
            </a:r>
            <a:r>
              <a:rPr lang="en-US" sz="2100" dirty="0" smtClean="0"/>
              <a:t> </a:t>
            </a:r>
            <a:r>
              <a:rPr lang="en-US" sz="2100" dirty="0" err="1" smtClean="0"/>
              <a:t>liniyalari</a:t>
            </a:r>
            <a:r>
              <a:rPr lang="en-US" sz="2100" dirty="0" smtClean="0"/>
              <a:t> deb, </a:t>
            </a:r>
            <a:r>
              <a:rPr lang="en-US" sz="2100" dirty="0" err="1" smtClean="0"/>
              <a:t>konstruksiyasi</a:t>
            </a:r>
            <a:r>
              <a:rPr lang="en-US" sz="2100" dirty="0" smtClean="0"/>
              <a:t> </a:t>
            </a:r>
            <a:r>
              <a:rPr lang="en-US" sz="2100" dirty="0" err="1" smtClean="0"/>
              <a:t>va</a:t>
            </a:r>
            <a:r>
              <a:rPr lang="en-US" sz="2100" dirty="0" smtClean="0"/>
              <a:t> </a:t>
            </a:r>
            <a:r>
              <a:rPr lang="en-US" sz="2100" dirty="0" err="1" smtClean="0"/>
              <a:t>ishlov</a:t>
            </a:r>
            <a:r>
              <a:rPr lang="en-US" sz="2100" dirty="0" smtClean="0"/>
              <a:t> </a:t>
            </a:r>
            <a:r>
              <a:rPr lang="en-US" sz="2100" dirty="0" err="1" smtClean="0"/>
              <a:t>berilishi</a:t>
            </a:r>
            <a:r>
              <a:rPr lang="en-US" sz="2100" dirty="0" smtClean="0"/>
              <a:t> </a:t>
            </a:r>
            <a:r>
              <a:rPr lang="en-US" sz="2100" dirty="0" err="1" smtClean="0"/>
              <a:t>bo‘yicha</a:t>
            </a:r>
            <a:r>
              <a:rPr lang="en-US" sz="2100" dirty="0" smtClean="0"/>
              <a:t> </a:t>
            </a:r>
            <a:r>
              <a:rPr lang="en-US" sz="2100" dirty="0" err="1" smtClean="0"/>
              <a:t>o‘xshash</a:t>
            </a:r>
            <a:r>
              <a:rPr lang="en-US" sz="2100" dirty="0" smtClean="0"/>
              <a:t> </a:t>
            </a:r>
            <a:r>
              <a:rPr lang="en-US" sz="2100" dirty="0" err="1" smtClean="0"/>
              <a:t>bo‘lgan</a:t>
            </a:r>
            <a:r>
              <a:rPr lang="en-US" sz="2100" dirty="0" smtClean="0"/>
              <a:t> </a:t>
            </a:r>
            <a:r>
              <a:rPr lang="en-US" sz="2100" dirty="0" err="1" smtClean="0"/>
              <a:t>detallar</a:t>
            </a:r>
            <a:r>
              <a:rPr lang="en-US" sz="2100" dirty="0" smtClean="0"/>
              <a:t> </a:t>
            </a:r>
            <a:r>
              <a:rPr lang="en-US" sz="2100" dirty="0" err="1" smtClean="0"/>
              <a:t>yoki</a:t>
            </a:r>
            <a:r>
              <a:rPr lang="en-US" sz="2100" dirty="0" smtClean="0"/>
              <a:t> </a:t>
            </a:r>
            <a:r>
              <a:rPr lang="en-US" sz="2100" dirty="0" err="1" smtClean="0"/>
              <a:t>buyumlarni</a:t>
            </a:r>
            <a:r>
              <a:rPr lang="en-US" sz="2100" dirty="0" smtClean="0"/>
              <a:t> </a:t>
            </a:r>
            <a:r>
              <a:rPr lang="en-US" sz="2100" dirty="0" err="1" smtClean="0"/>
              <a:t>bir</a:t>
            </a:r>
            <a:r>
              <a:rPr lang="en-US" sz="2100" dirty="0" smtClean="0"/>
              <a:t> </a:t>
            </a:r>
            <a:r>
              <a:rPr lang="en-US" sz="2100" dirty="0" err="1" smtClean="0"/>
              <a:t>vaqtda</a:t>
            </a:r>
            <a:r>
              <a:rPr lang="en-US" sz="2100" dirty="0" smtClean="0"/>
              <a:t> </a:t>
            </a:r>
            <a:r>
              <a:rPr lang="en-US" sz="2100" dirty="0" err="1" smtClean="0"/>
              <a:t>yoki</a:t>
            </a:r>
            <a:r>
              <a:rPr lang="en-US" sz="2100" dirty="0" smtClean="0"/>
              <a:t> </a:t>
            </a:r>
            <a:r>
              <a:rPr lang="en-US" sz="2100" dirty="0" err="1" smtClean="0"/>
              <a:t>ketma-ket</a:t>
            </a:r>
            <a:r>
              <a:rPr lang="en-US" sz="2100" dirty="0" smtClean="0"/>
              <a:t> </a:t>
            </a:r>
            <a:r>
              <a:rPr lang="en-US" sz="2100" dirty="0" err="1" smtClean="0"/>
              <a:t>tayyorlanishiga</a:t>
            </a:r>
            <a:r>
              <a:rPr lang="en-US" sz="2100" dirty="0" smtClean="0"/>
              <a:t> </a:t>
            </a:r>
            <a:r>
              <a:rPr lang="en-US" sz="2100" dirty="0" err="1" smtClean="0"/>
              <a:t>aytiladi</a:t>
            </a:r>
            <a:r>
              <a:rPr lang="en-US" sz="2100" dirty="0" smtClean="0"/>
              <a:t>. </a:t>
            </a:r>
            <a:r>
              <a:rPr lang="en-US" sz="2100" dirty="0" err="1" smtClean="0"/>
              <a:t>Potok</a:t>
            </a:r>
            <a:r>
              <a:rPr lang="en-US" sz="2100" dirty="0" smtClean="0"/>
              <a:t> </a:t>
            </a:r>
            <a:r>
              <a:rPr lang="en-US" sz="2100" dirty="0" err="1" smtClean="0"/>
              <a:t>liniyalarini</a:t>
            </a:r>
            <a:r>
              <a:rPr lang="en-US" sz="2100" dirty="0" smtClean="0"/>
              <a:t> </a:t>
            </a:r>
            <a:r>
              <a:rPr lang="en-US" sz="2100" dirty="0" err="1" smtClean="0"/>
              <a:t>tashkil</a:t>
            </a:r>
            <a:r>
              <a:rPr lang="en-US" sz="2100" dirty="0" smtClean="0"/>
              <a:t> </a:t>
            </a:r>
            <a:r>
              <a:rPr lang="en-US" sz="2100" dirty="0" err="1" smtClean="0"/>
              <a:t>qilishning</a:t>
            </a:r>
            <a:r>
              <a:rPr lang="en-US" sz="2100" dirty="0" smtClean="0"/>
              <a:t> </a:t>
            </a:r>
            <a:r>
              <a:rPr lang="en-US" sz="2100" dirty="0" err="1" smtClean="0"/>
              <a:t>bu</a:t>
            </a:r>
            <a:r>
              <a:rPr lang="en-US" sz="2100" dirty="0" smtClean="0"/>
              <a:t> </a:t>
            </a:r>
            <a:r>
              <a:rPr lang="en-US" sz="2100" dirty="0" err="1" smtClean="0"/>
              <a:t>shakli</a:t>
            </a:r>
            <a:r>
              <a:rPr lang="en-US" sz="2100" dirty="0" smtClean="0"/>
              <a:t> </a:t>
            </a:r>
            <a:r>
              <a:rPr lang="en-US" sz="2100" dirty="0" err="1" smtClean="0"/>
              <a:t>o‘rta</a:t>
            </a:r>
            <a:r>
              <a:rPr lang="en-US" sz="2100" dirty="0" smtClean="0"/>
              <a:t> </a:t>
            </a:r>
            <a:r>
              <a:rPr lang="en-US" sz="2100" dirty="0" err="1" smtClean="0"/>
              <a:t>seriyali</a:t>
            </a:r>
            <a:r>
              <a:rPr lang="en-US" sz="2100" dirty="0" smtClean="0"/>
              <a:t> </a:t>
            </a:r>
            <a:r>
              <a:rPr lang="en-US" sz="2100" dirty="0" err="1" smtClean="0"/>
              <a:t>va</a:t>
            </a:r>
            <a:r>
              <a:rPr lang="en-US" sz="2100" dirty="0" smtClean="0"/>
              <a:t> </a:t>
            </a:r>
            <a:r>
              <a:rPr lang="en-US" sz="2100" dirty="0" err="1" smtClean="0"/>
              <a:t>yirik</a:t>
            </a:r>
            <a:r>
              <a:rPr lang="en-US" sz="2100" dirty="0" smtClean="0"/>
              <a:t> </a:t>
            </a:r>
            <a:r>
              <a:rPr lang="en-US" sz="2100" dirty="0" err="1" smtClean="0"/>
              <a:t>seriyali</a:t>
            </a:r>
            <a:r>
              <a:rPr lang="en-US" sz="2100" dirty="0" smtClean="0"/>
              <a:t> </a:t>
            </a:r>
            <a:r>
              <a:rPr lang="en-US" sz="2100" dirty="0" err="1" smtClean="0"/>
              <a:t>ishlab</a:t>
            </a:r>
            <a:r>
              <a:rPr lang="en-US" sz="2100" dirty="0" smtClean="0"/>
              <a:t> </a:t>
            </a:r>
            <a:r>
              <a:rPr lang="en-US" sz="2100" dirty="0" err="1" smtClean="0"/>
              <a:t>chiqarishda</a:t>
            </a:r>
            <a:r>
              <a:rPr lang="en-US" sz="2100" dirty="0" smtClean="0"/>
              <a:t> </a:t>
            </a:r>
            <a:r>
              <a:rPr lang="en-US" sz="2100" dirty="0" err="1" smtClean="0"/>
              <a:t>keng</a:t>
            </a:r>
            <a:r>
              <a:rPr lang="en-US" sz="2100" dirty="0" smtClean="0"/>
              <a:t> </a:t>
            </a:r>
            <a:r>
              <a:rPr lang="en-US" sz="2100" dirty="0" err="1" smtClean="0"/>
              <a:t>foydalaniladi</a:t>
            </a:r>
            <a:r>
              <a:rPr lang="en-US" sz="2100" dirty="0" smtClean="0"/>
              <a:t>.</a:t>
            </a:r>
            <a:endParaRPr lang="ru-RU" sz="2100" dirty="0"/>
          </a:p>
        </p:txBody>
      </p:sp>
    </p:spTree>
    <p:extLst>
      <p:ext uri="{BB962C8B-B14F-4D97-AF65-F5344CB8AC3E}">
        <p14:creationId xmlns:p14="http://schemas.microsoft.com/office/powerpoint/2010/main" val="35721344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12772"/>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95786" y="22262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8</a:t>
            </a:fld>
            <a:endParaRPr lang="en-US" sz="2400" dirty="0">
              <a:solidFill>
                <a:srgbClr val="C00000"/>
              </a:solidFill>
              <a:latin typeface="Arial" pitchFamily="34" charset="0"/>
              <a:cs typeface="Arial" pitchFamily="34" charset="0"/>
            </a:endParaRPr>
          </a:p>
        </p:txBody>
      </p:sp>
      <p:sp>
        <p:nvSpPr>
          <p:cNvPr id="4" name="Rectangle 2"/>
          <p:cNvSpPr>
            <a:spLocks noChangeArrowheads="1"/>
          </p:cNvSpPr>
          <p:nvPr/>
        </p:nvSpPr>
        <p:spPr bwMode="auto">
          <a:xfrm>
            <a:off x="866018" y="1590094"/>
            <a:ext cx="7390877" cy="26161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4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en-US" sz="4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r>
              <a:rPr kumimoji="0" lang="en-US" sz="4400" b="1"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Potok</a:t>
            </a:r>
            <a:r>
              <a:rPr kumimoji="0" lang="en-US" sz="4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4400" b="1"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liniyalarining</a:t>
            </a:r>
            <a:r>
              <a:rPr kumimoji="0" lang="en-US" sz="4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4400" b="1"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asosiy</a:t>
            </a:r>
            <a:r>
              <a:rPr kumimoji="0" lang="en-US" sz="4400" b="1"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en-US" sz="4400" b="1" i="0" u="none" strike="noStrike" cap="none" normalizeH="0" baseline="0" dirty="0" err="1" smtClean="0">
                <a:ln>
                  <a:noFill/>
                </a:ln>
                <a:solidFill>
                  <a:srgbClr val="000000"/>
                </a:solidFill>
                <a:effectLst/>
                <a:latin typeface="Arial" pitchFamily="34" charset="0"/>
                <a:ea typeface="Times New Roman" pitchFamily="18" charset="0"/>
                <a:cs typeface="Arial" pitchFamily="34" charset="0"/>
              </a:rPr>
              <a:t>turlari</a:t>
            </a:r>
            <a:r>
              <a:rPr kumimoji="0" lang="en-US"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en-US"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r>
              <a:rPr kumimoji="0" lang="en-US"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r>
            <a:br>
              <a:rPr kumimoji="0" lang="en-US"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b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3904134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78634"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9</a:t>
            </a:fld>
            <a:endParaRPr lang="en-US" sz="2400" dirty="0">
              <a:solidFill>
                <a:srgbClr val="C00000"/>
              </a:solidFill>
              <a:latin typeface="Arial" pitchFamily="34" charset="0"/>
              <a:cs typeface="Arial" pitchFamily="34"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855133842"/>
              </p:ext>
            </p:extLst>
          </p:nvPr>
        </p:nvGraphicFramePr>
        <p:xfrm>
          <a:off x="1084383" y="216879"/>
          <a:ext cx="7691128" cy="6106103"/>
        </p:xfrm>
        <a:graphic>
          <a:graphicData uri="http://schemas.openxmlformats.org/drawingml/2006/table">
            <a:tbl>
              <a:tblPr firstRow="1" firstCol="1" bandRow="1">
                <a:tableStyleId>{93296810-A885-4BE3-A3E7-6D5BEEA58F35}</a:tableStyleId>
              </a:tblPr>
              <a:tblGrid>
                <a:gridCol w="3066904"/>
                <a:gridCol w="2511687"/>
                <a:gridCol w="2112537"/>
              </a:tblGrid>
              <a:tr h="259374">
                <a:tc>
                  <a:txBody>
                    <a:bodyPr/>
                    <a:lstStyle/>
                    <a:p>
                      <a:pPr>
                        <a:lnSpc>
                          <a:spcPct val="100000"/>
                        </a:lnSpc>
                        <a:spcAft>
                          <a:spcPts val="0"/>
                        </a:spcAft>
                      </a:pPr>
                      <a:r>
                        <a:rPr lang="ru-RU" sz="1600" normalizeH="0" baseline="0" dirty="0" err="1" smtClean="0">
                          <a:effectLst/>
                        </a:rPr>
                        <a:t>Tasniflash</a:t>
                      </a:r>
                      <a:r>
                        <a:rPr lang="ru-RU" sz="1600" normalizeH="0" baseline="0" dirty="0" smtClean="0">
                          <a:effectLst/>
                        </a:rPr>
                        <a:t> </a:t>
                      </a:r>
                      <a:r>
                        <a:rPr lang="ru-RU" sz="1600" normalizeH="0" baseline="0" dirty="0" err="1">
                          <a:effectLst/>
                        </a:rPr>
                        <a:t>prinsiplari</a:t>
                      </a:r>
                      <a:endParaRPr lang="ru-RU" sz="1600" normalizeH="0" baseline="0" dirty="0">
                        <a:effectLst/>
                        <a:latin typeface="Times New Roman"/>
                        <a:ea typeface="Times New Roman"/>
                      </a:endParaRPr>
                    </a:p>
                  </a:txBody>
                  <a:tcPr marL="29113" marR="29113" marT="29113" marB="29113"/>
                </a:tc>
                <a:tc gridSpan="2">
                  <a:txBody>
                    <a:bodyPr/>
                    <a:lstStyle/>
                    <a:p>
                      <a:pPr>
                        <a:lnSpc>
                          <a:spcPct val="100000"/>
                        </a:lnSpc>
                        <a:spcAft>
                          <a:spcPts val="0"/>
                        </a:spcAft>
                      </a:pPr>
                      <a:r>
                        <a:rPr lang="ru-RU" sz="1600" normalizeH="0" baseline="0" dirty="0" err="1" smtClean="0">
                          <a:effectLst/>
                        </a:rPr>
                        <a:t>Potok</a:t>
                      </a:r>
                      <a:r>
                        <a:rPr lang="ru-RU" sz="1600" normalizeH="0" baseline="0" dirty="0" smtClean="0">
                          <a:effectLst/>
                        </a:rPr>
                        <a:t> </a:t>
                      </a:r>
                      <a:r>
                        <a:rPr lang="ru-RU" sz="1600" normalizeH="0" baseline="0" dirty="0" err="1">
                          <a:effectLst/>
                        </a:rPr>
                        <a:t>liniyalari</a:t>
                      </a:r>
                      <a:r>
                        <a:rPr lang="ru-RU" sz="1600" normalizeH="0" baseline="0" dirty="0">
                          <a:effectLst/>
                        </a:rPr>
                        <a:t> </a:t>
                      </a:r>
                      <a:r>
                        <a:rPr lang="ru-RU" sz="1600" normalizeH="0" baseline="0" dirty="0" err="1">
                          <a:effectLst/>
                        </a:rPr>
                        <a:t>turlari</a:t>
                      </a:r>
                      <a:endParaRPr lang="ru-RU" sz="1600" normalizeH="0" baseline="0" dirty="0">
                        <a:effectLst/>
                        <a:latin typeface="Times New Roman"/>
                        <a:ea typeface="Times New Roman"/>
                      </a:endParaRPr>
                    </a:p>
                  </a:txBody>
                  <a:tcPr marL="29113" marR="29113" marT="29113" marB="29113"/>
                </a:tc>
                <a:tc hMerge="1">
                  <a:txBody>
                    <a:bodyPr/>
                    <a:lstStyle/>
                    <a:p>
                      <a:endParaRPr lang="ru-RU"/>
                    </a:p>
                  </a:txBody>
                  <a:tcPr/>
                </a:tc>
              </a:tr>
              <a:tr h="290680">
                <a:tc>
                  <a:txBody>
                    <a:bodyPr/>
                    <a:lstStyle/>
                    <a:p>
                      <a:pPr>
                        <a:lnSpc>
                          <a:spcPct val="100000"/>
                        </a:lnSpc>
                        <a:spcAft>
                          <a:spcPts val="0"/>
                        </a:spcAft>
                      </a:pPr>
                      <a:r>
                        <a:rPr lang="ru-RU" sz="1600" normalizeH="0" baseline="0" dirty="0" smtClean="0">
                          <a:effectLst/>
                        </a:rPr>
                        <a:t>1</a:t>
                      </a:r>
                      <a:endParaRPr lang="ru-RU" sz="1600" normalizeH="0" baseline="0" dirty="0">
                        <a:effectLst/>
                        <a:latin typeface="Times New Roman"/>
                        <a:ea typeface="Times New Roman"/>
                      </a:endParaRPr>
                    </a:p>
                  </a:txBody>
                  <a:tcPr marL="29113" marR="29113" marT="29113" marB="29113"/>
                </a:tc>
                <a:tc>
                  <a:txBody>
                    <a:bodyPr/>
                    <a:lstStyle/>
                    <a:p>
                      <a:pPr>
                        <a:lnSpc>
                          <a:spcPct val="100000"/>
                        </a:lnSpc>
                        <a:spcAft>
                          <a:spcPts val="0"/>
                        </a:spcAft>
                      </a:pPr>
                      <a:r>
                        <a:rPr lang="ru-RU" sz="1600" normalizeH="0" baseline="0" dirty="0" smtClean="0">
                          <a:effectLst/>
                        </a:rPr>
                        <a:t>2</a:t>
                      </a:r>
                      <a:endParaRPr lang="ru-RU" sz="1600" normalizeH="0" baseline="0" dirty="0">
                        <a:effectLst/>
                        <a:latin typeface="Times New Roman"/>
                        <a:ea typeface="Times New Roman"/>
                      </a:endParaRPr>
                    </a:p>
                  </a:txBody>
                  <a:tcPr marL="29113" marR="29113" marT="29113" marB="29113"/>
                </a:tc>
                <a:tc>
                  <a:txBody>
                    <a:bodyPr/>
                    <a:lstStyle/>
                    <a:p>
                      <a:pPr>
                        <a:lnSpc>
                          <a:spcPct val="100000"/>
                        </a:lnSpc>
                        <a:spcAft>
                          <a:spcPts val="0"/>
                        </a:spcAft>
                      </a:pPr>
                      <a:r>
                        <a:rPr lang="ru-RU" sz="1600" normalizeH="0" baseline="0" dirty="0" smtClean="0">
                          <a:effectLst/>
                        </a:rPr>
                        <a:t>3</a:t>
                      </a:r>
                      <a:endParaRPr lang="ru-RU" sz="1600" normalizeH="0" baseline="0" dirty="0">
                        <a:effectLst/>
                        <a:latin typeface="Times New Roman"/>
                        <a:ea typeface="Times New Roman"/>
                      </a:endParaRPr>
                    </a:p>
                  </a:txBody>
                  <a:tcPr marL="29113" marR="29113" marT="29113" marB="29113"/>
                </a:tc>
              </a:tr>
              <a:tr h="779189">
                <a:tc>
                  <a:txBody>
                    <a:bodyPr/>
                    <a:lstStyle/>
                    <a:p>
                      <a:pPr>
                        <a:lnSpc>
                          <a:spcPct val="100000"/>
                        </a:lnSpc>
                        <a:spcAft>
                          <a:spcPts val="0"/>
                        </a:spcAft>
                      </a:pPr>
                      <a:r>
                        <a:rPr lang="en-US" sz="1600" normalizeH="0" baseline="0" dirty="0" err="1" smtClean="0">
                          <a:effectLst/>
                        </a:rPr>
                        <a:t>Ishlab</a:t>
                      </a:r>
                      <a:r>
                        <a:rPr lang="en-US" sz="1600" normalizeH="0" baseline="0" dirty="0" smtClean="0">
                          <a:effectLst/>
                        </a:rPr>
                        <a:t> </a:t>
                      </a:r>
                      <a:r>
                        <a:rPr lang="en-US" sz="1600" normalizeH="0" baseline="0" dirty="0" err="1">
                          <a:effectLst/>
                        </a:rPr>
                        <a:t>chiqarish</a:t>
                      </a:r>
                      <a:r>
                        <a:rPr lang="en-US" sz="1600" normalizeH="0" baseline="0" dirty="0">
                          <a:effectLst/>
                        </a:rPr>
                        <a:t> </a:t>
                      </a:r>
                      <a:r>
                        <a:rPr lang="en-US" sz="1600" normalizeH="0" baseline="0" dirty="0" err="1">
                          <a:effectLst/>
                        </a:rPr>
                        <a:t>jarayonlari</a:t>
                      </a:r>
                      <a:r>
                        <a:rPr lang="en-US" sz="1600" normalizeH="0" baseline="0" dirty="0">
                          <a:effectLst/>
                        </a:rPr>
                        <a:t> </a:t>
                      </a:r>
                      <a:r>
                        <a:rPr lang="en-US" sz="1600" normalizeH="0" baseline="0" dirty="0" err="1">
                          <a:effectLst/>
                        </a:rPr>
                        <a:t>operatsiyalarini</a:t>
                      </a:r>
                      <a:r>
                        <a:rPr lang="en-US" sz="1600" normalizeH="0" baseline="0" dirty="0">
                          <a:effectLst/>
                        </a:rPr>
                        <a:t> </a:t>
                      </a:r>
                      <a:r>
                        <a:rPr lang="en-US" sz="1600" normalizeH="0" baseline="0" dirty="0" err="1">
                          <a:effectLst/>
                        </a:rPr>
                        <a:t>sinxronlashtirish</a:t>
                      </a:r>
                      <a:r>
                        <a:rPr lang="en-US" sz="1600" normalizeH="0" baseline="0" dirty="0">
                          <a:effectLst/>
                        </a:rPr>
                        <a:t> </a:t>
                      </a:r>
                      <a:r>
                        <a:rPr lang="en-US" sz="1600" normalizeH="0" baseline="0" dirty="0" err="1">
                          <a:effectLst/>
                        </a:rPr>
                        <a:t>darajasi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Bir</a:t>
                      </a:r>
                      <a:r>
                        <a:rPr lang="ru-RU" sz="1600" normalizeH="0" baseline="0" dirty="0" smtClean="0">
                          <a:effectLst/>
                        </a:rPr>
                        <a:t> </a:t>
                      </a:r>
                      <a:r>
                        <a:rPr lang="ru-RU" sz="1600" normalizeH="0" baseline="0" dirty="0" err="1">
                          <a:effectLst/>
                        </a:rPr>
                        <a:t>predmetli</a:t>
                      </a:r>
                      <a:r>
                        <a:rPr lang="ru-RU" sz="1600" normalizeH="0" baseline="0" dirty="0">
                          <a:effectLst/>
                        </a:rPr>
                        <a:t> </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Ko‘p</a:t>
                      </a:r>
                      <a:r>
                        <a:rPr lang="ru-RU" sz="1600" normalizeH="0" baseline="0" dirty="0" smtClean="0">
                          <a:effectLst/>
                        </a:rPr>
                        <a:t> </a:t>
                      </a:r>
                      <a:r>
                        <a:rPr lang="ru-RU" sz="1600" normalizeH="0" baseline="0" dirty="0" err="1">
                          <a:effectLst/>
                        </a:rPr>
                        <a:t>predmetli</a:t>
                      </a:r>
                      <a:r>
                        <a:rPr lang="ru-RU" sz="1600" normalizeH="0" baseline="0" dirty="0">
                          <a:effectLst/>
                        </a:rPr>
                        <a:t> </a:t>
                      </a:r>
                      <a:endParaRPr lang="ru-RU" sz="1600" normalizeH="0" baseline="0" dirty="0">
                        <a:effectLst/>
                        <a:latin typeface="Times New Roman"/>
                        <a:ea typeface="Times New Roman"/>
                      </a:endParaRPr>
                    </a:p>
                  </a:txBody>
                  <a:tcPr marL="29113" marR="29113" marT="29113" marB="29113" anchor="ctr"/>
                </a:tc>
              </a:tr>
              <a:tr h="780018">
                <a:tc>
                  <a:txBody>
                    <a:bodyPr/>
                    <a:lstStyle/>
                    <a:p>
                      <a:pPr>
                        <a:lnSpc>
                          <a:spcPct val="100000"/>
                        </a:lnSpc>
                        <a:spcAft>
                          <a:spcPts val="0"/>
                        </a:spcAft>
                      </a:pPr>
                      <a:r>
                        <a:rPr lang="en-US" sz="1600" normalizeH="0" baseline="0" dirty="0" err="1" smtClean="0">
                          <a:effectLst/>
                        </a:rPr>
                        <a:t>Ishlab</a:t>
                      </a:r>
                      <a:r>
                        <a:rPr lang="en-US" sz="1600" normalizeH="0" baseline="0" dirty="0" smtClean="0">
                          <a:effectLst/>
                        </a:rPr>
                        <a:t> </a:t>
                      </a:r>
                      <a:r>
                        <a:rPr lang="en-US" sz="1600" normalizeH="0" baseline="0" dirty="0" err="1">
                          <a:effectLst/>
                        </a:rPr>
                        <a:t>chiqarishni</a:t>
                      </a:r>
                      <a:r>
                        <a:rPr lang="en-US" sz="1600" normalizeH="0" baseline="0" dirty="0">
                          <a:effectLst/>
                        </a:rPr>
                        <a:t> </a:t>
                      </a:r>
                      <a:r>
                        <a:rPr lang="en-US" sz="1600" normalizeH="0" baseline="0" dirty="0" err="1">
                          <a:effectLst/>
                        </a:rPr>
                        <a:t>ixtisos</a:t>
                      </a:r>
                      <a:r>
                        <a:rPr lang="en-US" sz="1600" normalizeH="0" baseline="0" dirty="0">
                          <a:effectLst/>
                        </a:rPr>
                        <a:t/>
                      </a:r>
                      <a:br>
                        <a:rPr lang="en-US" sz="1600" normalizeH="0" baseline="0" dirty="0">
                          <a:effectLst/>
                        </a:rPr>
                      </a:br>
                      <a:r>
                        <a:rPr lang="en-US" sz="1600" normalizeH="0" baseline="0" dirty="0" err="1" smtClean="0">
                          <a:effectLst/>
                        </a:rPr>
                        <a:t>lashtirish</a:t>
                      </a:r>
                      <a:r>
                        <a:rPr lang="en-US" sz="1600" normalizeH="0" baseline="0" dirty="0" smtClean="0">
                          <a:effectLst/>
                        </a:rPr>
                        <a:t> </a:t>
                      </a:r>
                      <a:r>
                        <a:rPr lang="en-US" sz="1600" normalizeH="0" baseline="0" dirty="0" err="1">
                          <a:effectLst/>
                        </a:rPr>
                        <a:t>darajasi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en-US" sz="1600" normalizeH="0" baseline="0" dirty="0" err="1" smtClean="0">
                          <a:effectLst/>
                        </a:rPr>
                        <a:t>To‘la</a:t>
                      </a:r>
                      <a:r>
                        <a:rPr lang="en-US" sz="1600" normalizeH="0" baseline="0" dirty="0" smtClean="0">
                          <a:effectLst/>
                        </a:rPr>
                        <a:t> </a:t>
                      </a:r>
                      <a:r>
                        <a:rPr lang="en-US" sz="1600" normalizeH="0" baseline="0" dirty="0" err="1">
                          <a:effectLst/>
                        </a:rPr>
                        <a:t>sinxronlashtirilgan</a:t>
                      </a:r>
                      <a:r>
                        <a:rPr lang="en-US" sz="1600" normalizeH="0" baseline="0" dirty="0">
                          <a:effectLst/>
                        </a:rPr>
                        <a:t>, </a:t>
                      </a:r>
                      <a:r>
                        <a:rPr lang="en-US" sz="1600" normalizeH="0" baseline="0" dirty="0" err="1">
                          <a:effectLst/>
                        </a:rPr>
                        <a:t>uzluksiz</a:t>
                      </a:r>
                      <a:r>
                        <a:rPr lang="en-US" sz="1600" normalizeH="0" baseline="0" dirty="0">
                          <a:effectLst/>
                        </a:rPr>
                        <a:t> </a:t>
                      </a:r>
                      <a:r>
                        <a:rPr lang="en-US" sz="1600" normalizeH="0" baseline="0" dirty="0" err="1">
                          <a:effectLst/>
                        </a:rPr>
                        <a:t>potok</a:t>
                      </a:r>
                      <a:r>
                        <a:rPr lang="en-US" sz="1600" normalizeH="0" baseline="0" dirty="0">
                          <a:effectLst/>
                        </a:rPr>
                        <a:t> </a:t>
                      </a:r>
                      <a:r>
                        <a:rPr lang="en-US" sz="1600" normalizeH="0" baseline="0" dirty="0" err="1">
                          <a:effectLst/>
                        </a:rPr>
                        <a:t>liniyalari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Qisman</a:t>
                      </a:r>
                      <a:r>
                        <a:rPr lang="ru-RU" sz="1600" normalizeH="0" baseline="0" dirty="0" smtClean="0">
                          <a:effectLst/>
                        </a:rPr>
                        <a:t> </a:t>
                      </a:r>
                      <a:r>
                        <a:rPr lang="ru-RU" sz="1600" normalizeH="0" baseline="0" dirty="0" err="1">
                          <a:effectLst/>
                        </a:rPr>
                        <a:t>sinxronlashtirilgan</a:t>
                      </a:r>
                      <a:r>
                        <a:rPr lang="ru-RU" sz="1600" normalizeH="0" baseline="0" dirty="0">
                          <a:effectLst/>
                        </a:rPr>
                        <a:t> </a:t>
                      </a:r>
                      <a:r>
                        <a:rPr lang="ru-RU" sz="1600" normalizeH="0" baseline="0" dirty="0" err="1">
                          <a:effectLst/>
                        </a:rPr>
                        <a:t>uzlukli</a:t>
                      </a:r>
                      <a:r>
                        <a:rPr lang="ru-RU" sz="1600" normalizeH="0" baseline="0" dirty="0">
                          <a:effectLst/>
                        </a:rPr>
                        <a:t> </a:t>
                      </a:r>
                      <a:r>
                        <a:rPr lang="ru-RU" sz="1600" normalizeH="0" baseline="0" dirty="0" err="1">
                          <a:effectLst/>
                        </a:rPr>
                        <a:t>potok</a:t>
                      </a:r>
                      <a:endParaRPr lang="ru-RU" sz="1600" normalizeH="0" baseline="0" dirty="0">
                        <a:effectLst/>
                        <a:latin typeface="Times New Roman"/>
                        <a:ea typeface="Times New Roman"/>
                      </a:endParaRPr>
                    </a:p>
                  </a:txBody>
                  <a:tcPr marL="29113" marR="29113" marT="29113" marB="29113" anchor="ctr"/>
                </a:tc>
              </a:tr>
              <a:tr h="449009">
                <a:tc>
                  <a:txBody>
                    <a:bodyPr/>
                    <a:lstStyle/>
                    <a:p>
                      <a:pPr>
                        <a:lnSpc>
                          <a:spcPct val="100000"/>
                        </a:lnSpc>
                        <a:spcAft>
                          <a:spcPts val="0"/>
                        </a:spcAft>
                      </a:pPr>
                      <a:r>
                        <a:rPr lang="ru-RU" sz="1600" normalizeH="0" baseline="0" dirty="0" err="1" smtClean="0">
                          <a:effectLst/>
                        </a:rPr>
                        <a:t>Maromiylikni</a:t>
                      </a:r>
                      <a:r>
                        <a:rPr lang="ru-RU" sz="1600" normalizeH="0" baseline="0" dirty="0" smtClean="0">
                          <a:effectLst/>
                        </a:rPr>
                        <a:t> </a:t>
                      </a:r>
                      <a:r>
                        <a:rPr lang="ru-RU" sz="1600" normalizeH="0" baseline="0" dirty="0" err="1">
                          <a:effectLst/>
                        </a:rPr>
                        <a:t>saqlash</a:t>
                      </a:r>
                      <a:r>
                        <a:rPr lang="ru-RU" sz="1600" normalizeH="0" baseline="0" dirty="0">
                          <a:effectLst/>
                        </a:rPr>
                        <a:t> </a:t>
                      </a:r>
                      <a:r>
                        <a:rPr lang="ru-RU" sz="1600" normalizeH="0" baseline="0" dirty="0" err="1">
                          <a:effectLst/>
                        </a:rPr>
                        <a:t>usuli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Reglamentlashtirilgan</a:t>
                      </a:r>
                      <a:r>
                        <a:rPr lang="ru-RU" sz="1600" normalizeH="0" baseline="0" dirty="0" smtClean="0">
                          <a:effectLst/>
                        </a:rPr>
                        <a:t> </a:t>
                      </a:r>
                      <a:r>
                        <a:rPr lang="ru-RU" sz="1600" normalizeH="0" baseline="0" dirty="0" err="1">
                          <a:effectLst/>
                        </a:rPr>
                        <a:t>maromli</a:t>
                      </a:r>
                      <a:r>
                        <a:rPr lang="ru-RU" sz="1600" normalizeH="0" baseline="0" dirty="0">
                          <a:effectLst/>
                        </a:rPr>
                        <a:t> (</a:t>
                      </a:r>
                      <a:r>
                        <a:rPr lang="ru-RU" sz="1600" normalizeH="0" baseline="0" dirty="0" err="1">
                          <a:effectLst/>
                        </a:rPr>
                        <a:t>ritm</a:t>
                      </a:r>
                      <a:r>
                        <a:rPr lang="ru-RU" sz="1600" normalizeH="0" baseline="0" dirty="0">
                          <a:effectLst/>
                        </a:rPr>
                        <a:t>)</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Erkin</a:t>
                      </a:r>
                      <a:r>
                        <a:rPr lang="ru-RU" sz="1600" normalizeH="0" baseline="0" dirty="0" smtClean="0">
                          <a:effectLst/>
                        </a:rPr>
                        <a:t> </a:t>
                      </a:r>
                      <a:r>
                        <a:rPr lang="ru-RU" sz="1600" normalizeH="0" baseline="0" dirty="0" err="1">
                          <a:effectLst/>
                        </a:rPr>
                        <a:t>maromli</a:t>
                      </a:r>
                      <a:r>
                        <a:rPr lang="ru-RU" sz="1600" normalizeH="0" baseline="0" dirty="0">
                          <a:effectLst/>
                        </a:rPr>
                        <a:t> (</a:t>
                      </a:r>
                      <a:r>
                        <a:rPr lang="ru-RU" sz="1600" normalizeH="0" baseline="0" dirty="0" err="1">
                          <a:effectLst/>
                        </a:rPr>
                        <a:t>ritm</a:t>
                      </a:r>
                      <a:r>
                        <a:rPr lang="ru-RU" sz="1600" normalizeH="0" baseline="0" dirty="0">
                          <a:effectLst/>
                        </a:rPr>
                        <a:t>)</a:t>
                      </a:r>
                      <a:endParaRPr lang="ru-RU" sz="1600" normalizeH="0" baseline="0" dirty="0">
                        <a:effectLst/>
                        <a:latin typeface="Times New Roman"/>
                        <a:ea typeface="Times New Roman"/>
                      </a:endParaRPr>
                    </a:p>
                  </a:txBody>
                  <a:tcPr marL="29113" marR="29113" marT="29113" marB="29113" anchor="ctr"/>
                </a:tc>
              </a:tr>
              <a:tr h="463541">
                <a:tc>
                  <a:txBody>
                    <a:bodyPr/>
                    <a:lstStyle/>
                    <a:p>
                      <a:pPr>
                        <a:lnSpc>
                          <a:spcPct val="100000"/>
                        </a:lnSpc>
                        <a:spcAft>
                          <a:spcPts val="0"/>
                        </a:spcAft>
                      </a:pPr>
                      <a:r>
                        <a:rPr lang="ru-RU" sz="1600" normalizeH="0" baseline="0" dirty="0" err="1" smtClean="0">
                          <a:effectLst/>
                        </a:rPr>
                        <a:t>Mehnat</a:t>
                      </a:r>
                      <a:r>
                        <a:rPr lang="ru-RU" sz="1600" normalizeH="0" baseline="0" dirty="0" smtClean="0">
                          <a:effectLst/>
                        </a:rPr>
                        <a:t> </a:t>
                      </a:r>
                      <a:r>
                        <a:rPr lang="ru-RU" sz="1600" normalizeH="0" baseline="0" dirty="0" err="1">
                          <a:effectLst/>
                        </a:rPr>
                        <a:t>qurollarini</a:t>
                      </a:r>
                      <a:r>
                        <a:rPr lang="ru-RU" sz="1600" normalizeH="0" baseline="0" dirty="0">
                          <a:effectLst/>
                        </a:rPr>
                        <a:t> </a:t>
                      </a:r>
                      <a:r>
                        <a:rPr lang="ru-RU" sz="1600" normalizeH="0" baseline="0" dirty="0" err="1">
                          <a:effectLst/>
                        </a:rPr>
                        <a:t>uzatish</a:t>
                      </a:r>
                      <a:r>
                        <a:rPr lang="ru-RU" sz="1600" normalizeH="0" baseline="0" dirty="0">
                          <a:effectLst/>
                        </a:rPr>
                        <a:t> </a:t>
                      </a:r>
                      <a:r>
                        <a:rPr lang="ru-RU" sz="1600" normalizeH="0" baseline="0" dirty="0" err="1">
                          <a:effectLst/>
                        </a:rPr>
                        <a:t>usuli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Mehnat</a:t>
                      </a:r>
                      <a:r>
                        <a:rPr lang="ru-RU" sz="1600" normalizeH="0" baseline="0" dirty="0" smtClean="0">
                          <a:effectLst/>
                        </a:rPr>
                        <a:t> </a:t>
                      </a:r>
                      <a:r>
                        <a:rPr lang="ru-RU" sz="1600" normalizeH="0" baseline="0" dirty="0" err="1">
                          <a:effectLst/>
                        </a:rPr>
                        <a:t>qurollari</a:t>
                      </a:r>
                      <a:r>
                        <a:rPr lang="ru-RU" sz="1600" normalizeH="0" baseline="0" dirty="0">
                          <a:effectLst/>
                        </a:rPr>
                        <a:t> </a:t>
                      </a:r>
                      <a:r>
                        <a:rPr lang="ru-RU" sz="1600" normalizeH="0" baseline="0" dirty="0" err="1">
                          <a:effectLst/>
                        </a:rPr>
                        <a:t>ko‘chada</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Mehnat</a:t>
                      </a:r>
                      <a:r>
                        <a:rPr lang="ru-RU" sz="1600" normalizeH="0" baseline="0" dirty="0" smtClean="0">
                          <a:effectLst/>
                        </a:rPr>
                        <a:t> </a:t>
                      </a:r>
                      <a:r>
                        <a:rPr lang="ru-RU" sz="1600" normalizeH="0" baseline="0" dirty="0" err="1">
                          <a:effectLst/>
                        </a:rPr>
                        <a:t>qurollari</a:t>
                      </a:r>
                      <a:r>
                        <a:rPr lang="ru-RU" sz="1600" normalizeH="0" baseline="0" dirty="0">
                          <a:effectLst/>
                        </a:rPr>
                        <a:t> </a:t>
                      </a:r>
                      <a:r>
                        <a:rPr lang="ru-RU" sz="1600" normalizeH="0" baseline="0" dirty="0" err="1">
                          <a:effectLst/>
                        </a:rPr>
                        <a:t>ko‘chmas</a:t>
                      </a:r>
                      <a:endParaRPr lang="ru-RU" sz="1600" normalizeH="0" baseline="0" dirty="0">
                        <a:effectLst/>
                        <a:latin typeface="Times New Roman"/>
                        <a:ea typeface="Times New Roman"/>
                      </a:endParaRPr>
                    </a:p>
                  </a:txBody>
                  <a:tcPr marL="29113" marR="29113" marT="29113" marB="29113" anchor="ctr"/>
                </a:tc>
              </a:tr>
              <a:tr h="449009">
                <a:tc>
                  <a:txBody>
                    <a:bodyPr/>
                    <a:lstStyle/>
                    <a:p>
                      <a:pPr>
                        <a:lnSpc>
                          <a:spcPct val="100000"/>
                        </a:lnSpc>
                        <a:spcAft>
                          <a:spcPts val="0"/>
                        </a:spcAft>
                      </a:pPr>
                      <a:r>
                        <a:rPr lang="ru-RU" sz="1600" normalizeH="0" baseline="0" dirty="0" err="1" smtClean="0">
                          <a:effectLst/>
                        </a:rPr>
                        <a:t>Mehnat</a:t>
                      </a:r>
                      <a:r>
                        <a:rPr lang="ru-RU" sz="1600" normalizeH="0" baseline="0" dirty="0" smtClean="0">
                          <a:effectLst/>
                        </a:rPr>
                        <a:t> </a:t>
                      </a:r>
                      <a:r>
                        <a:rPr lang="ru-RU" sz="1600" normalizeH="0" baseline="0" dirty="0" err="1">
                          <a:effectLst/>
                        </a:rPr>
                        <a:t>qurollarini</a:t>
                      </a:r>
                      <a:r>
                        <a:rPr lang="ru-RU" sz="1600" normalizeH="0" baseline="0" dirty="0">
                          <a:effectLst/>
                        </a:rPr>
                        <a:t> </a:t>
                      </a:r>
                      <a:r>
                        <a:rPr lang="ru-RU" sz="1600" normalizeH="0" baseline="0" dirty="0" err="1">
                          <a:effectLst/>
                        </a:rPr>
                        <a:t>uzatish</a:t>
                      </a:r>
                      <a:r>
                        <a:rPr lang="ru-RU" sz="1600" normalizeH="0" baseline="0" dirty="0">
                          <a:effectLst/>
                        </a:rPr>
                        <a:t> </a:t>
                      </a:r>
                      <a:r>
                        <a:rPr lang="ru-RU" sz="1600" normalizeH="0" baseline="0" dirty="0" err="1">
                          <a:effectLst/>
                        </a:rPr>
                        <a:t>vositalari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Konveyer</a:t>
                      </a:r>
                      <a:r>
                        <a:rPr lang="ru-RU" sz="1600" normalizeH="0" baseline="0" dirty="0">
                          <a:effectLst/>
                        </a:rPr>
                        <a:t> </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Transportyor</a:t>
                      </a:r>
                      <a:r>
                        <a:rPr lang="ru-RU" sz="1600" normalizeH="0" baseline="0" dirty="0">
                          <a:effectLst/>
                        </a:rPr>
                        <a:t> </a:t>
                      </a:r>
                      <a:endParaRPr lang="ru-RU" sz="1600" normalizeH="0" baseline="0" dirty="0">
                        <a:effectLst/>
                        <a:latin typeface="Times New Roman"/>
                        <a:ea typeface="Times New Roman"/>
                      </a:endParaRPr>
                    </a:p>
                  </a:txBody>
                  <a:tcPr marL="29113" marR="29113" marT="29113" marB="29113" anchor="ctr"/>
                </a:tc>
              </a:tr>
              <a:tr h="438529">
                <a:tc>
                  <a:txBody>
                    <a:bodyPr/>
                    <a:lstStyle/>
                    <a:p>
                      <a:pPr>
                        <a:lnSpc>
                          <a:spcPct val="100000"/>
                        </a:lnSpc>
                        <a:spcAft>
                          <a:spcPts val="0"/>
                        </a:spcAft>
                      </a:pPr>
                      <a:r>
                        <a:rPr lang="ru-RU" sz="1600" normalizeH="0" baseline="0" dirty="0" err="1" smtClean="0">
                          <a:effectLst/>
                        </a:rPr>
                        <a:t>Transport</a:t>
                      </a:r>
                      <a:r>
                        <a:rPr lang="ru-RU" sz="1600" normalizeH="0" baseline="0" dirty="0" smtClean="0">
                          <a:effectLst/>
                        </a:rPr>
                        <a:t> </a:t>
                      </a:r>
                      <a:r>
                        <a:rPr lang="ru-RU" sz="1600" normalizeH="0" baseline="0" dirty="0" err="1">
                          <a:effectLst/>
                        </a:rPr>
                        <a:t>qurilmalarini</a:t>
                      </a:r>
                      <a:r>
                        <a:rPr lang="ru-RU" sz="1600" normalizeH="0" baseline="0" dirty="0">
                          <a:effectLst/>
                        </a:rPr>
                        <a:t> </a:t>
                      </a:r>
                      <a:br>
                        <a:rPr lang="ru-RU" sz="1600" normalizeH="0" baseline="0" dirty="0">
                          <a:effectLst/>
                        </a:rPr>
                      </a:br>
                      <a:r>
                        <a:rPr lang="ru-RU" sz="1600" normalizeH="0" baseline="0" dirty="0" err="1">
                          <a:effectLst/>
                        </a:rPr>
                        <a:t>haraktlanish</a:t>
                      </a:r>
                      <a:r>
                        <a:rPr lang="ru-RU" sz="1600" normalizeH="0" baseline="0" dirty="0">
                          <a:effectLst/>
                        </a:rPr>
                        <a:t> </a:t>
                      </a:r>
                      <a:r>
                        <a:rPr lang="ru-RU" sz="1600" normalizeH="0" baseline="0" dirty="0" err="1">
                          <a:effectLst/>
                        </a:rPr>
                        <a:t>xususiyati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Uzluksiz</a:t>
                      </a:r>
                      <a:r>
                        <a:rPr lang="ru-RU" sz="1600" normalizeH="0" baseline="0" dirty="0">
                          <a:effectLst/>
                        </a:rPr>
                        <a:t> </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Vaqti-vaqti</a:t>
                      </a:r>
                      <a:r>
                        <a:rPr lang="ru-RU" sz="1600" normalizeH="0" baseline="0" dirty="0" smtClean="0">
                          <a:effectLst/>
                        </a:rPr>
                        <a:t> </a:t>
                      </a:r>
                      <a:r>
                        <a:rPr lang="ru-RU" sz="1600" normalizeH="0" baseline="0" dirty="0" err="1">
                          <a:effectLst/>
                        </a:rPr>
                        <a:t>bilan</a:t>
                      </a:r>
                      <a:r>
                        <a:rPr lang="ru-RU" sz="1600" normalizeH="0" baseline="0" dirty="0">
                          <a:effectLst/>
                        </a:rPr>
                        <a:t> </a:t>
                      </a:r>
                      <a:r>
                        <a:rPr lang="ru-RU" sz="1600" normalizeH="0" baseline="0" dirty="0" err="1">
                          <a:effectLst/>
                        </a:rPr>
                        <a:t>harakatlanadi</a:t>
                      </a:r>
                      <a:endParaRPr lang="ru-RU" sz="1600" normalizeH="0" baseline="0" dirty="0">
                        <a:effectLst/>
                        <a:latin typeface="Times New Roman"/>
                        <a:ea typeface="Times New Roman"/>
                      </a:endParaRPr>
                    </a:p>
                  </a:txBody>
                  <a:tcPr marL="29113" marR="29113" marT="29113" marB="29113" anchor="ctr"/>
                </a:tc>
              </a:tr>
              <a:tr h="530798">
                <a:tc>
                  <a:txBody>
                    <a:bodyPr/>
                    <a:lstStyle/>
                    <a:p>
                      <a:pPr>
                        <a:lnSpc>
                          <a:spcPct val="100000"/>
                        </a:lnSpc>
                        <a:spcAft>
                          <a:spcPts val="0"/>
                        </a:spcAft>
                      </a:pPr>
                      <a:r>
                        <a:rPr lang="en-US" sz="1600" normalizeH="0" baseline="0" dirty="0" smtClean="0">
                          <a:effectLst/>
                        </a:rPr>
                        <a:t>Transport </a:t>
                      </a:r>
                      <a:r>
                        <a:rPr lang="en-US" sz="1600" normalizeH="0" baseline="0" dirty="0" err="1">
                          <a:effectLst/>
                        </a:rPr>
                        <a:t>qurilmalarining</a:t>
                      </a:r>
                      <a:r>
                        <a:rPr lang="en-US" sz="1600" normalizeH="0" baseline="0" dirty="0">
                          <a:effectLst/>
                        </a:rPr>
                        <a:t> </a:t>
                      </a:r>
                      <a:r>
                        <a:rPr lang="en-US" sz="1600" normalizeH="0" baseline="0" dirty="0" err="1">
                          <a:effectLst/>
                        </a:rPr>
                        <a:t>ishlab</a:t>
                      </a:r>
                      <a:r>
                        <a:rPr lang="en-US" sz="1600" normalizeH="0" baseline="0" dirty="0">
                          <a:effectLst/>
                        </a:rPr>
                        <a:t> </a:t>
                      </a:r>
                      <a:r>
                        <a:rPr lang="en-US" sz="1600" normalizeH="0" baseline="0" dirty="0" err="1">
                          <a:effectLst/>
                        </a:rPr>
                        <a:t>chiqarish</a:t>
                      </a:r>
                      <a:r>
                        <a:rPr lang="en-US" sz="1600" normalizeH="0" baseline="0" dirty="0">
                          <a:effectLst/>
                        </a:rPr>
                        <a:t> </a:t>
                      </a:r>
                      <a:r>
                        <a:rPr lang="en-US" sz="1600" normalizeH="0" baseline="0" dirty="0" err="1">
                          <a:effectLst/>
                        </a:rPr>
                        <a:t>jarayonlaridagi</a:t>
                      </a:r>
                      <a:r>
                        <a:rPr lang="en-US" sz="1600" normalizeH="0" baseline="0" dirty="0">
                          <a:effectLst/>
                        </a:rPr>
                        <a:t> </a:t>
                      </a:r>
                      <a:r>
                        <a:rPr lang="en-US" sz="1600" normalizeH="0" baseline="0" dirty="0" err="1">
                          <a:effectLst/>
                        </a:rPr>
                        <a:t>roli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Ishchi</a:t>
                      </a:r>
                      <a:r>
                        <a:rPr lang="ru-RU" sz="1600" normalizeH="0" baseline="0" dirty="0" smtClean="0">
                          <a:effectLst/>
                        </a:rPr>
                        <a:t> </a:t>
                      </a:r>
                      <a:r>
                        <a:rPr lang="ru-RU" sz="1600" normalizeH="0" baseline="0" dirty="0" err="1">
                          <a:effectLst/>
                        </a:rPr>
                        <a:t>konveyer</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Taqsimlovchi</a:t>
                      </a:r>
                      <a:r>
                        <a:rPr lang="ru-RU" sz="1600" normalizeH="0" baseline="0" dirty="0" smtClean="0">
                          <a:effectLst/>
                        </a:rPr>
                        <a:t> </a:t>
                      </a:r>
                      <a:r>
                        <a:rPr lang="ru-RU" sz="1600" normalizeH="0" baseline="0" dirty="0" err="1">
                          <a:effectLst/>
                        </a:rPr>
                        <a:t>konveyer</a:t>
                      </a:r>
                      <a:endParaRPr lang="ru-RU" sz="1600" normalizeH="0" baseline="0" dirty="0">
                        <a:effectLst/>
                        <a:latin typeface="Times New Roman"/>
                        <a:ea typeface="Times New Roman"/>
                      </a:endParaRPr>
                    </a:p>
                  </a:txBody>
                  <a:tcPr marL="29113" marR="29113" marT="29113" marB="29113" anchor="ctr"/>
                </a:tc>
              </a:tr>
              <a:tr h="461142">
                <a:tc>
                  <a:txBody>
                    <a:bodyPr/>
                    <a:lstStyle/>
                    <a:p>
                      <a:pPr>
                        <a:lnSpc>
                          <a:spcPct val="100000"/>
                        </a:lnSpc>
                        <a:spcAft>
                          <a:spcPts val="0"/>
                        </a:spcAft>
                      </a:pPr>
                      <a:r>
                        <a:rPr lang="en-US" sz="1600" normalizeH="0" baseline="0" dirty="0" err="1" smtClean="0">
                          <a:effectLst/>
                        </a:rPr>
                        <a:t>Mehnatni</a:t>
                      </a:r>
                      <a:r>
                        <a:rPr lang="en-US" sz="1600" normalizeH="0" baseline="0" dirty="0" smtClean="0">
                          <a:effectLst/>
                        </a:rPr>
                        <a:t> </a:t>
                      </a:r>
                      <a:r>
                        <a:rPr lang="en-US" sz="1600" normalizeH="0" baseline="0" dirty="0" err="1">
                          <a:effectLst/>
                        </a:rPr>
                        <a:t>mexanizatsiyalash</a:t>
                      </a:r>
                      <a:r>
                        <a:rPr lang="en-US" sz="1600" normalizeH="0" baseline="0" dirty="0">
                          <a:effectLst/>
                        </a:rPr>
                        <a:t> </a:t>
                      </a:r>
                      <a:r>
                        <a:rPr lang="en-US" sz="1600" normalizeH="0" baseline="0" dirty="0" err="1">
                          <a:effectLst/>
                        </a:rPr>
                        <a:t>va</a:t>
                      </a:r>
                      <a:r>
                        <a:rPr lang="en-US" sz="1600" normalizeH="0" baseline="0" dirty="0">
                          <a:effectLst/>
                        </a:rPr>
                        <a:t> </a:t>
                      </a:r>
                      <a:r>
                        <a:rPr lang="en-US" sz="1600" normalizeH="0" baseline="0" dirty="0" err="1">
                          <a:effectLst/>
                        </a:rPr>
                        <a:t>avtomatlashtirish</a:t>
                      </a:r>
                      <a:r>
                        <a:rPr lang="en-US" sz="1600" normalizeH="0" baseline="0" dirty="0">
                          <a:effectLst/>
                        </a:rPr>
                        <a:t> </a:t>
                      </a:r>
                      <a:r>
                        <a:rPr lang="en-US" sz="1600" normalizeH="0" baseline="0" dirty="0" err="1">
                          <a:effectLst/>
                        </a:rPr>
                        <a:t>darajasi</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Avtomatlashtirilgan</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Mexanizatsiyalashtirilma</a:t>
                      </a:r>
                      <a:r>
                        <a:rPr lang="ru-RU" sz="1600" normalizeH="0" baseline="0" dirty="0">
                          <a:effectLst/>
                        </a:rPr>
                        <a:t/>
                      </a:r>
                      <a:br>
                        <a:rPr lang="ru-RU" sz="1600" normalizeH="0" baseline="0" dirty="0">
                          <a:effectLst/>
                        </a:rPr>
                      </a:br>
                      <a:r>
                        <a:rPr lang="ru-RU" sz="1600" normalizeH="0" baseline="0" dirty="0" err="1" smtClean="0">
                          <a:effectLst/>
                        </a:rPr>
                        <a:t>gan</a:t>
                      </a:r>
                      <a:r>
                        <a:rPr lang="ru-RU" sz="1600" normalizeH="0" baseline="0" dirty="0">
                          <a:effectLst/>
                        </a:rPr>
                        <a:t>, </a:t>
                      </a:r>
                      <a:r>
                        <a:rPr lang="ru-RU" sz="1600" normalizeH="0" baseline="0" dirty="0" err="1">
                          <a:effectLst/>
                        </a:rPr>
                        <a:t>qo‘lda</a:t>
                      </a:r>
                      <a:endParaRPr lang="ru-RU" sz="1600" normalizeH="0" baseline="0" dirty="0">
                        <a:effectLst/>
                        <a:latin typeface="Times New Roman"/>
                        <a:ea typeface="Times New Roman"/>
                      </a:endParaRPr>
                    </a:p>
                  </a:txBody>
                  <a:tcPr marL="29113" marR="29113" marT="29113" marB="29113" anchor="ctr"/>
                </a:tc>
              </a:tr>
              <a:tr h="647043">
                <a:tc>
                  <a:txBody>
                    <a:bodyPr/>
                    <a:lstStyle/>
                    <a:p>
                      <a:pPr>
                        <a:lnSpc>
                          <a:spcPct val="100000"/>
                        </a:lnSpc>
                        <a:spcAft>
                          <a:spcPts val="0"/>
                        </a:spcAft>
                      </a:pPr>
                      <a:r>
                        <a:rPr lang="en-US" sz="1600" normalizeH="0" baseline="0" dirty="0" err="1" smtClean="0">
                          <a:effectLst/>
                        </a:rPr>
                        <a:t>Operatsiyalarni</a:t>
                      </a:r>
                      <a:r>
                        <a:rPr lang="en-US" sz="1600" normalizeH="0" baseline="0" dirty="0" smtClean="0">
                          <a:effectLst/>
                        </a:rPr>
                        <a:t> </a:t>
                      </a:r>
                      <a:r>
                        <a:rPr lang="en-US" sz="1600" normalizeH="0" baseline="0" dirty="0" err="1">
                          <a:effectLst/>
                        </a:rPr>
                        <a:t>o‘zaro</a:t>
                      </a:r>
                      <a:r>
                        <a:rPr lang="en-US" sz="1600" normalizeH="0" baseline="0" dirty="0">
                          <a:effectLst/>
                        </a:rPr>
                        <a:t> </a:t>
                      </a:r>
                      <a:r>
                        <a:rPr lang="en-US" sz="1600" normalizeH="0" baseline="0" dirty="0" err="1">
                          <a:effectLst/>
                        </a:rPr>
                        <a:t>bog‘liqlik</a:t>
                      </a:r>
                      <a:r>
                        <a:rPr lang="en-US" sz="1600" normalizeH="0" baseline="0" dirty="0">
                          <a:effectLst/>
                        </a:rPr>
                        <a:t> </a:t>
                      </a:r>
                      <a:r>
                        <a:rPr lang="en-US" sz="1600" normalizeH="0" baseline="0" dirty="0" err="1">
                          <a:effectLst/>
                        </a:rPr>
                        <a:t>darajasiga</a:t>
                      </a:r>
                      <a:r>
                        <a:rPr lang="en-US" sz="1600" normalizeH="0" baseline="0" dirty="0">
                          <a:effectLst/>
                        </a:rPr>
                        <a:t> </a:t>
                      </a:r>
                      <a:r>
                        <a:rPr lang="en-US" sz="1600" normalizeH="0" baseline="0" dirty="0" err="1">
                          <a:effectLst/>
                        </a:rPr>
                        <a:t>ko‘ra</a:t>
                      </a:r>
                      <a:r>
                        <a:rPr lang="en-US" sz="1600" normalizeH="0" baseline="0" dirty="0">
                          <a:effectLst/>
                        </a:rPr>
                        <a:t> </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ru-RU" sz="1600" normalizeH="0" baseline="0" dirty="0" err="1" smtClean="0">
                          <a:effectLst/>
                        </a:rPr>
                        <a:t>Qat’iy</a:t>
                      </a:r>
                      <a:r>
                        <a:rPr lang="ru-RU" sz="1600" normalizeH="0" baseline="0" dirty="0" smtClean="0">
                          <a:effectLst/>
                        </a:rPr>
                        <a:t> </a:t>
                      </a:r>
                      <a:r>
                        <a:rPr lang="ru-RU" sz="1600" normalizeH="0" baseline="0" dirty="0" err="1">
                          <a:effectLst/>
                        </a:rPr>
                        <a:t>bog‘langan</a:t>
                      </a:r>
                      <a:r>
                        <a:rPr lang="ru-RU" sz="1600" normalizeH="0" baseline="0" dirty="0">
                          <a:effectLst/>
                        </a:rPr>
                        <a:t> </a:t>
                      </a:r>
                      <a:r>
                        <a:rPr lang="ru-RU" sz="1600" normalizeH="0" baseline="0" dirty="0" err="1">
                          <a:effectLst/>
                        </a:rPr>
                        <a:t>operatsiyalar</a:t>
                      </a:r>
                      <a:endParaRPr lang="ru-RU" sz="1600" normalizeH="0" baseline="0" dirty="0">
                        <a:effectLst/>
                        <a:latin typeface="Times New Roman"/>
                        <a:ea typeface="Times New Roman"/>
                      </a:endParaRPr>
                    </a:p>
                  </a:txBody>
                  <a:tcPr marL="29113" marR="29113" marT="29113" marB="29113" anchor="ctr"/>
                </a:tc>
                <a:tc>
                  <a:txBody>
                    <a:bodyPr/>
                    <a:lstStyle/>
                    <a:p>
                      <a:pPr>
                        <a:lnSpc>
                          <a:spcPct val="100000"/>
                        </a:lnSpc>
                        <a:spcAft>
                          <a:spcPts val="0"/>
                        </a:spcAft>
                      </a:pPr>
                      <a:r>
                        <a:rPr lang="en-US" sz="1600" normalizeH="0" baseline="0" dirty="0" err="1" smtClean="0">
                          <a:effectLst/>
                        </a:rPr>
                        <a:t>Moslashuvchan</a:t>
                      </a:r>
                      <a:r>
                        <a:rPr lang="en-US" sz="1600" normalizeH="0" baseline="0" dirty="0" smtClean="0">
                          <a:effectLst/>
                        </a:rPr>
                        <a:t> </a:t>
                      </a:r>
                      <a:r>
                        <a:rPr lang="en-US" sz="1600" normalizeH="0" baseline="0" dirty="0" err="1">
                          <a:effectLst/>
                        </a:rPr>
                        <a:t>tarzda</a:t>
                      </a:r>
                      <a:r>
                        <a:rPr lang="en-US" sz="1600" normalizeH="0" baseline="0" dirty="0">
                          <a:effectLst/>
                        </a:rPr>
                        <a:t> </a:t>
                      </a:r>
                      <a:r>
                        <a:rPr lang="en-US" sz="1600" normalizeH="0" baseline="0" dirty="0" err="1">
                          <a:effectLst/>
                        </a:rPr>
                        <a:t>bog‘langan</a:t>
                      </a:r>
                      <a:r>
                        <a:rPr lang="en-US" sz="1600" normalizeH="0" baseline="0" dirty="0">
                          <a:effectLst/>
                        </a:rPr>
                        <a:t> </a:t>
                      </a:r>
                      <a:r>
                        <a:rPr lang="en-US" sz="1600" normalizeH="0" baseline="0" dirty="0" err="1">
                          <a:effectLst/>
                        </a:rPr>
                        <a:t>operatsiyalar</a:t>
                      </a:r>
                      <a:endParaRPr lang="ru-RU" sz="1600" normalizeH="0" baseline="0" dirty="0">
                        <a:effectLst/>
                        <a:latin typeface="Times New Roman"/>
                        <a:ea typeface="Times New Roman"/>
                      </a:endParaRPr>
                    </a:p>
                  </a:txBody>
                  <a:tcPr marL="29113" marR="29113" marT="29113" marB="29113" anchor="ctr"/>
                </a:tc>
              </a:tr>
            </a:tbl>
          </a:graphicData>
        </a:graphic>
      </p:graphicFrame>
      <p:sp>
        <p:nvSpPr>
          <p:cNvPr id="6" name="Прямоугольник 5"/>
          <p:cNvSpPr/>
          <p:nvPr/>
        </p:nvSpPr>
        <p:spPr>
          <a:xfrm>
            <a:off x="120416" y="782562"/>
            <a:ext cx="861133" cy="307777"/>
          </a:xfrm>
          <a:prstGeom prst="rect">
            <a:avLst/>
          </a:prstGeom>
        </p:spPr>
        <p:txBody>
          <a:bodyPr wrap="none">
            <a:spAutoFit/>
          </a:bodyPr>
          <a:lstStyle/>
          <a:p>
            <a:pPr lvl="0" fontAlgn="base">
              <a:spcBef>
                <a:spcPct val="0"/>
              </a:spcBef>
              <a:spcAft>
                <a:spcPct val="0"/>
              </a:spcAft>
            </a:pPr>
            <a:r>
              <a:rPr lang="en-US" sz="1400" dirty="0">
                <a:solidFill>
                  <a:srgbClr val="000000"/>
                </a:solidFill>
                <a:latin typeface="Arial" pitchFamily="34" charset="0"/>
                <a:ea typeface="Times New Roman" pitchFamily="18" charset="0"/>
                <a:cs typeface="Arial" pitchFamily="34" charset="0"/>
              </a:rPr>
              <a:t>2- </a:t>
            </a:r>
            <a:r>
              <a:rPr lang="en-US" sz="1400" dirty="0" err="1">
                <a:solidFill>
                  <a:srgbClr val="000000"/>
                </a:solidFill>
                <a:latin typeface="Arial" pitchFamily="34" charset="0"/>
                <a:ea typeface="Times New Roman" pitchFamily="18" charset="0"/>
                <a:cs typeface="Arial" pitchFamily="34" charset="0"/>
              </a:rPr>
              <a:t>jadval</a:t>
            </a:r>
            <a:endParaRPr lang="ru-RU" sz="600" dirty="0">
              <a:solidFill>
                <a:prstClr val="black"/>
              </a:solidFill>
              <a:latin typeface="Arial" pitchFamily="34" charset="0"/>
              <a:cs typeface="Arial" pitchFamily="34" charset="0"/>
            </a:endParaRPr>
          </a:p>
        </p:txBody>
      </p:sp>
    </p:spTree>
    <p:extLst>
      <p:ext uri="{BB962C8B-B14F-4D97-AF65-F5344CB8AC3E}">
        <p14:creationId xmlns:p14="http://schemas.microsoft.com/office/powerpoint/2010/main" val="191085499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133758"/>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07682" y="238782"/>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10</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17584" y="238782"/>
            <a:ext cx="9003586" cy="6370975"/>
          </a:xfrm>
          <a:prstGeom prst="rect">
            <a:avLst/>
          </a:prstGeom>
        </p:spPr>
        <p:txBody>
          <a:bodyPr wrap="square">
            <a:spAutoFit/>
          </a:bodyPr>
          <a:lstStyle/>
          <a:p>
            <a:pPr indent="714375" algn="just"/>
            <a:r>
              <a:rPr lang="en-US" sz="2400" dirty="0" err="1"/>
              <a:t>Ko‘p</a:t>
            </a:r>
            <a:r>
              <a:rPr lang="en-US" sz="2400" dirty="0"/>
              <a:t> </a:t>
            </a:r>
            <a:r>
              <a:rPr lang="en-US" sz="2400" dirty="0" err="1"/>
              <a:t>predmetli</a:t>
            </a:r>
            <a:r>
              <a:rPr lang="en-US" sz="2400" dirty="0"/>
              <a:t> </a:t>
            </a:r>
            <a:r>
              <a:rPr lang="en-US" sz="2400" dirty="0" err="1"/>
              <a:t>potok</a:t>
            </a:r>
            <a:r>
              <a:rPr lang="en-US" sz="2400" dirty="0"/>
              <a:t> </a:t>
            </a:r>
            <a:r>
              <a:rPr lang="en-US" sz="2400" dirty="0" err="1"/>
              <a:t>liniyalari</a:t>
            </a:r>
            <a:r>
              <a:rPr lang="en-US" sz="2400" dirty="0"/>
              <a:t> </a:t>
            </a:r>
            <a:r>
              <a:rPr lang="en-US" sz="2400" dirty="0" err="1"/>
              <a:t>detallarni</a:t>
            </a:r>
            <a:r>
              <a:rPr lang="en-US" sz="2400" dirty="0"/>
              <a:t> </a:t>
            </a:r>
            <a:r>
              <a:rPr lang="en-US" sz="2400" dirty="0" err="1"/>
              <a:t>ishlab</a:t>
            </a:r>
            <a:r>
              <a:rPr lang="en-US" sz="2400" dirty="0"/>
              <a:t> </a:t>
            </a:r>
            <a:r>
              <a:rPr lang="en-US" sz="2400" dirty="0" err="1"/>
              <a:t>chiqarishga</a:t>
            </a:r>
            <a:r>
              <a:rPr lang="en-US" sz="2400" dirty="0"/>
              <a:t> </a:t>
            </a:r>
            <a:r>
              <a:rPr lang="en-US" sz="2400" dirty="0" err="1"/>
              <a:t>berish</a:t>
            </a:r>
            <a:r>
              <a:rPr lang="en-US" sz="2400" dirty="0"/>
              <a:t> </a:t>
            </a:r>
            <a:r>
              <a:rPr lang="en-US" sz="2400" dirty="0" err="1"/>
              <a:t>usuliga</a:t>
            </a:r>
            <a:r>
              <a:rPr lang="en-US" sz="2400" dirty="0"/>
              <a:t> </a:t>
            </a:r>
            <a:r>
              <a:rPr lang="en-US" sz="2400" dirty="0" err="1"/>
              <a:t>ko‘ra</a:t>
            </a:r>
            <a:r>
              <a:rPr lang="en-US" sz="2400" dirty="0"/>
              <a:t> </a:t>
            </a:r>
            <a:r>
              <a:rPr lang="en-US" sz="2400" dirty="0" err="1"/>
              <a:t>uch</a:t>
            </a:r>
            <a:r>
              <a:rPr lang="en-US" sz="2400" dirty="0"/>
              <a:t> </a:t>
            </a:r>
            <a:r>
              <a:rPr lang="en-US" sz="2400" dirty="0" err="1"/>
              <a:t>turga</a:t>
            </a:r>
            <a:r>
              <a:rPr lang="en-US" sz="2400" dirty="0"/>
              <a:t>: </a:t>
            </a:r>
            <a:r>
              <a:rPr lang="en-US" sz="2400" dirty="0" err="1"/>
              <a:t>detal</a:t>
            </a:r>
            <a:r>
              <a:rPr lang="en-US" sz="2400" dirty="0"/>
              <a:t> </a:t>
            </a:r>
            <a:r>
              <a:rPr lang="en-US" sz="2400" dirty="0" err="1"/>
              <a:t>partiyalarini</a:t>
            </a:r>
            <a:r>
              <a:rPr lang="en-US" sz="2400" dirty="0"/>
              <a:t> </a:t>
            </a:r>
            <a:r>
              <a:rPr lang="en-US" sz="2400" dirty="0" err="1"/>
              <a:t>ketma-ket</a:t>
            </a:r>
            <a:r>
              <a:rPr lang="en-US" sz="2400" dirty="0"/>
              <a:t>, parallel, </a:t>
            </a:r>
            <a:r>
              <a:rPr lang="en-US" sz="2400" dirty="0" err="1"/>
              <a:t>ketma-ket</a:t>
            </a:r>
            <a:r>
              <a:rPr lang="en-US" sz="2400" dirty="0"/>
              <a:t> parallel </a:t>
            </a:r>
            <a:r>
              <a:rPr lang="en-US" sz="2400" dirty="0" err="1"/>
              <a:t>beruvchi</a:t>
            </a:r>
            <a:r>
              <a:rPr lang="en-US" sz="2400" dirty="0"/>
              <a:t> </a:t>
            </a:r>
            <a:r>
              <a:rPr lang="en-US" sz="2400" dirty="0" err="1"/>
              <a:t>potoklarga</a:t>
            </a:r>
            <a:r>
              <a:rPr lang="en-US" sz="2400" dirty="0"/>
              <a:t> </a:t>
            </a:r>
            <a:r>
              <a:rPr lang="en-US" sz="2400" dirty="0" err="1"/>
              <a:t>bo‘linadi</a:t>
            </a:r>
            <a:r>
              <a:rPr lang="en-US" sz="2400" dirty="0"/>
              <a:t>. </a:t>
            </a:r>
            <a:r>
              <a:rPr lang="en-US" sz="2400" dirty="0" err="1"/>
              <a:t>Detallarni</a:t>
            </a:r>
            <a:r>
              <a:rPr lang="en-US" sz="2400" dirty="0"/>
              <a:t> </a:t>
            </a:r>
            <a:r>
              <a:rPr lang="en-US" sz="2400" dirty="0" err="1"/>
              <a:t>ketma-ket</a:t>
            </a:r>
            <a:r>
              <a:rPr lang="en-US" sz="2400" dirty="0"/>
              <a:t> </a:t>
            </a:r>
            <a:r>
              <a:rPr lang="en-US" sz="2400" dirty="0" err="1"/>
              <a:t>ishga</a:t>
            </a:r>
            <a:r>
              <a:rPr lang="en-US" sz="2400" dirty="0"/>
              <a:t> </a:t>
            </a:r>
            <a:r>
              <a:rPr lang="en-US" sz="2400" dirty="0" err="1"/>
              <a:t>tushiruvchi</a:t>
            </a:r>
            <a:r>
              <a:rPr lang="en-US" sz="2400" dirty="0"/>
              <a:t> </a:t>
            </a:r>
            <a:r>
              <a:rPr lang="en-US" sz="2400" dirty="0" err="1"/>
              <a:t>ko‘p</a:t>
            </a:r>
            <a:r>
              <a:rPr lang="en-US" sz="2400" dirty="0"/>
              <a:t> </a:t>
            </a:r>
            <a:r>
              <a:rPr lang="en-US" sz="2400" dirty="0" err="1"/>
              <a:t>predmetli</a:t>
            </a:r>
            <a:r>
              <a:rPr lang="en-US" sz="2400" dirty="0"/>
              <a:t> </a:t>
            </a:r>
            <a:r>
              <a:rPr lang="en-US" sz="2400" dirty="0" err="1"/>
              <a:t>potok</a:t>
            </a:r>
            <a:r>
              <a:rPr lang="en-US" sz="2400" dirty="0"/>
              <a:t> </a:t>
            </a:r>
            <a:r>
              <a:rPr lang="en-US" sz="2400" dirty="0" err="1"/>
              <a:t>liniyalari</a:t>
            </a:r>
            <a:r>
              <a:rPr lang="en-US" sz="2400" dirty="0"/>
              <a:t> </a:t>
            </a:r>
            <a:r>
              <a:rPr lang="en-US" sz="2400" dirty="0" err="1"/>
              <a:t>turli</a:t>
            </a:r>
            <a:r>
              <a:rPr lang="en-US" sz="2400" dirty="0"/>
              <a:t> </a:t>
            </a:r>
            <a:r>
              <a:rPr lang="en-US" sz="2400" dirty="0" err="1"/>
              <a:t>xil</a:t>
            </a:r>
            <a:r>
              <a:rPr lang="en-US" sz="2400" dirty="0"/>
              <a:t> </a:t>
            </a:r>
            <a:r>
              <a:rPr lang="en-US" sz="2400" dirty="0" err="1"/>
              <a:t>partiyadagi</a:t>
            </a:r>
            <a:r>
              <a:rPr lang="en-US" sz="2400" dirty="0"/>
              <a:t> </a:t>
            </a:r>
            <a:r>
              <a:rPr lang="en-US" sz="2400" dirty="0" err="1"/>
              <a:t>detallarga</a:t>
            </a:r>
            <a:r>
              <a:rPr lang="en-US" sz="2400" dirty="0"/>
              <a:t> </a:t>
            </a:r>
            <a:r>
              <a:rPr lang="en-US" sz="2400" dirty="0" err="1"/>
              <a:t>ishlov</a:t>
            </a:r>
            <a:r>
              <a:rPr lang="en-US" sz="2400" dirty="0"/>
              <a:t> </a:t>
            </a:r>
            <a:r>
              <a:rPr lang="en-US" sz="2400" dirty="0" err="1"/>
              <a:t>berilgandan</a:t>
            </a:r>
            <a:r>
              <a:rPr lang="en-US" sz="2400" dirty="0"/>
              <a:t> </a:t>
            </a:r>
            <a:r>
              <a:rPr lang="en-US" sz="2400" dirty="0" err="1"/>
              <a:t>so‘ng</a:t>
            </a:r>
            <a:r>
              <a:rPr lang="en-US" sz="2400" dirty="0"/>
              <a:t> </a:t>
            </a:r>
            <a:r>
              <a:rPr lang="en-US" sz="2400" dirty="0" err="1"/>
              <a:t>vaqti-vaqti</a:t>
            </a:r>
            <a:r>
              <a:rPr lang="en-US" sz="2400" dirty="0"/>
              <a:t> </a:t>
            </a:r>
            <a:r>
              <a:rPr lang="en-US" sz="2400" dirty="0" err="1"/>
              <a:t>bilan</a:t>
            </a:r>
            <a:r>
              <a:rPr lang="en-US" sz="2400" dirty="0"/>
              <a:t> </a:t>
            </a:r>
            <a:r>
              <a:rPr lang="en-US" sz="2400" dirty="0" err="1"/>
              <a:t>dastgohlarni</a:t>
            </a:r>
            <a:r>
              <a:rPr lang="en-US" sz="2400" dirty="0"/>
              <a:t> </a:t>
            </a:r>
            <a:r>
              <a:rPr lang="en-US" sz="2400" dirty="0" err="1"/>
              <a:t>qayta</a:t>
            </a:r>
            <a:r>
              <a:rPr lang="en-US" sz="2400" dirty="0"/>
              <a:t> </a:t>
            </a:r>
            <a:r>
              <a:rPr lang="en-US" sz="2400" dirty="0" err="1"/>
              <a:t>sozlash</a:t>
            </a:r>
            <a:r>
              <a:rPr lang="en-US" sz="2400" dirty="0"/>
              <a:t> </a:t>
            </a:r>
            <a:r>
              <a:rPr lang="en-US" sz="2400" dirty="0" err="1"/>
              <a:t>bilan</a:t>
            </a:r>
            <a:r>
              <a:rPr lang="en-US" sz="2400" dirty="0"/>
              <a:t> </a:t>
            </a:r>
            <a:r>
              <a:rPr lang="en-US" sz="2400" dirty="0" err="1"/>
              <a:t>xarakterlanadi</a:t>
            </a:r>
            <a:r>
              <a:rPr lang="en-US" sz="2400" dirty="0"/>
              <a:t>. </a:t>
            </a:r>
            <a:r>
              <a:rPr lang="en-US" sz="2400" dirty="0" err="1"/>
              <a:t>Bunday</a:t>
            </a:r>
            <a:r>
              <a:rPr lang="en-US" sz="2400" dirty="0"/>
              <a:t> </a:t>
            </a:r>
            <a:r>
              <a:rPr lang="en-US" sz="2400" dirty="0" err="1"/>
              <a:t>potok</a:t>
            </a:r>
            <a:r>
              <a:rPr lang="en-US" sz="2400" dirty="0"/>
              <a:t> </a:t>
            </a:r>
            <a:r>
              <a:rPr lang="en-US" sz="2400" dirty="0" err="1"/>
              <a:t>liniyalardan</a:t>
            </a:r>
            <a:r>
              <a:rPr lang="en-US" sz="2400" dirty="0"/>
              <a:t> </a:t>
            </a:r>
            <a:r>
              <a:rPr lang="en-US" sz="2400" dirty="0" err="1"/>
              <a:t>bir</a:t>
            </a:r>
            <a:r>
              <a:rPr lang="en-US" sz="2400" dirty="0"/>
              <a:t> </a:t>
            </a:r>
            <a:r>
              <a:rPr lang="en-US" sz="2400" dirty="0" err="1"/>
              <a:t>turdagi</a:t>
            </a:r>
            <a:r>
              <a:rPr lang="en-US" sz="2400" dirty="0"/>
              <a:t> </a:t>
            </a:r>
            <a:r>
              <a:rPr lang="en-US" sz="2400" dirty="0" err="1"/>
              <a:t>turli</a:t>
            </a:r>
            <a:r>
              <a:rPr lang="en-US" sz="2400" dirty="0"/>
              <a:t> </a:t>
            </a:r>
            <a:r>
              <a:rPr lang="en-US" sz="2400" dirty="0" err="1"/>
              <a:t>xil</a:t>
            </a:r>
            <a:r>
              <a:rPr lang="en-US" sz="2400" dirty="0"/>
              <a:t> </a:t>
            </a:r>
            <a:r>
              <a:rPr lang="en-US" sz="2400" dirty="0" err="1"/>
              <a:t>o‘lchamli</a:t>
            </a:r>
            <a:r>
              <a:rPr lang="en-US" sz="2400" dirty="0"/>
              <a:t> </a:t>
            </a:r>
            <a:r>
              <a:rPr lang="en-US" sz="2400" dirty="0" err="1"/>
              <a:t>asboblar</a:t>
            </a:r>
            <a:r>
              <a:rPr lang="en-US" sz="2400" dirty="0"/>
              <a:t> </a:t>
            </a:r>
            <a:r>
              <a:rPr lang="en-US" sz="2400" dirty="0" err="1"/>
              <a:t>tayyorlovchi</a:t>
            </a:r>
            <a:r>
              <a:rPr lang="en-US" sz="2400" dirty="0"/>
              <a:t> </a:t>
            </a:r>
            <a:r>
              <a:rPr lang="en-US" sz="2400" dirty="0" err="1"/>
              <a:t>asbobsozlik</a:t>
            </a:r>
            <a:r>
              <a:rPr lang="en-US" sz="2400" dirty="0"/>
              <a:t> </a:t>
            </a:r>
            <a:r>
              <a:rPr lang="en-US" sz="2400" dirty="0" err="1"/>
              <a:t>zavodlarida</a:t>
            </a:r>
            <a:r>
              <a:rPr lang="en-US" sz="2400" dirty="0"/>
              <a:t> </a:t>
            </a:r>
            <a:r>
              <a:rPr lang="en-US" sz="2400" dirty="0" err="1"/>
              <a:t>keng</a:t>
            </a:r>
            <a:r>
              <a:rPr lang="en-US" sz="2400" dirty="0"/>
              <a:t> </a:t>
            </a:r>
            <a:r>
              <a:rPr lang="en-US" sz="2400" dirty="0" err="1"/>
              <a:t>foydalaniladi</a:t>
            </a:r>
            <a:r>
              <a:rPr lang="en-US" sz="2400" dirty="0" smtClean="0"/>
              <a:t>.</a:t>
            </a:r>
          </a:p>
          <a:p>
            <a:pPr indent="714375" algn="just"/>
            <a:r>
              <a:rPr lang="en-US" sz="2400" dirty="0" err="1" smtClean="0"/>
              <a:t>Detallarga</a:t>
            </a:r>
            <a:r>
              <a:rPr lang="en-US" sz="2400" dirty="0" smtClean="0"/>
              <a:t> </a:t>
            </a:r>
            <a:r>
              <a:rPr lang="en-US" sz="2400" dirty="0" err="1"/>
              <a:t>ishlov</a:t>
            </a:r>
            <a:r>
              <a:rPr lang="en-US" sz="2400" dirty="0"/>
              <a:t> </a:t>
            </a:r>
            <a:r>
              <a:rPr lang="en-US" sz="2400" dirty="0" err="1"/>
              <a:t>berish</a:t>
            </a:r>
            <a:r>
              <a:rPr lang="en-US" sz="2400" dirty="0"/>
              <a:t> parallel </a:t>
            </a:r>
            <a:r>
              <a:rPr lang="en-US" sz="2400" dirty="0" err="1"/>
              <a:t>olib</a:t>
            </a:r>
            <a:r>
              <a:rPr lang="en-US" sz="2400" dirty="0"/>
              <a:t> </a:t>
            </a:r>
            <a:r>
              <a:rPr lang="en-US" sz="2400" dirty="0" err="1"/>
              <a:t>boriladigan</a:t>
            </a:r>
            <a:r>
              <a:rPr lang="en-US" sz="2400" dirty="0"/>
              <a:t> </a:t>
            </a:r>
            <a:r>
              <a:rPr lang="en-US" sz="2400" dirty="0" err="1"/>
              <a:t>ko‘ppredmetli</a:t>
            </a:r>
            <a:r>
              <a:rPr lang="en-US" sz="2400" dirty="0"/>
              <a:t> </a:t>
            </a:r>
            <a:r>
              <a:rPr lang="en-US" sz="2400" dirty="0" err="1"/>
              <a:t>potok</a:t>
            </a:r>
            <a:r>
              <a:rPr lang="en-US" sz="2400" dirty="0"/>
              <a:t> </a:t>
            </a:r>
            <a:r>
              <a:rPr lang="en-US" sz="2400" dirty="0" err="1"/>
              <a:t>liniyalariga</a:t>
            </a:r>
            <a:r>
              <a:rPr lang="en-US" sz="2400" dirty="0"/>
              <a:t> </a:t>
            </a:r>
            <a:r>
              <a:rPr lang="en-US" sz="2400" dirty="0" err="1"/>
              <a:t>buyumning</a:t>
            </a:r>
            <a:r>
              <a:rPr lang="en-US" sz="2400" dirty="0"/>
              <a:t> </a:t>
            </a:r>
            <a:r>
              <a:rPr lang="en-US" sz="2400" dirty="0" err="1"/>
              <a:t>barcha</a:t>
            </a:r>
            <a:r>
              <a:rPr lang="en-US" sz="2400" dirty="0"/>
              <a:t> </a:t>
            </a:r>
            <a:r>
              <a:rPr lang="en-US" sz="2400" dirty="0" err="1"/>
              <a:t>butlovchi</a:t>
            </a:r>
            <a:r>
              <a:rPr lang="en-US" sz="2400" dirty="0"/>
              <a:t> </a:t>
            </a:r>
            <a:r>
              <a:rPr lang="en-US" sz="2400" dirty="0" err="1"/>
              <a:t>qismlarini</a:t>
            </a:r>
            <a:r>
              <a:rPr lang="en-US" sz="2400" dirty="0"/>
              <a:t> </a:t>
            </a:r>
            <a:r>
              <a:rPr lang="en-US" sz="2400" dirty="0" err="1"/>
              <a:t>bir</a:t>
            </a:r>
            <a:r>
              <a:rPr lang="en-US" sz="2400" dirty="0"/>
              <a:t> </a:t>
            </a:r>
            <a:r>
              <a:rPr lang="en-US" sz="2400" dirty="0" err="1"/>
              <a:t>vaqtda</a:t>
            </a:r>
            <a:r>
              <a:rPr lang="en-US" sz="2400" dirty="0"/>
              <a:t> </a:t>
            </a:r>
            <a:r>
              <a:rPr lang="en-US" sz="2400" dirty="0" err="1"/>
              <a:t>tayyorlash</a:t>
            </a:r>
            <a:r>
              <a:rPr lang="en-US" sz="2400" dirty="0"/>
              <a:t> </a:t>
            </a:r>
            <a:r>
              <a:rPr lang="en-US" sz="2400" dirty="0" err="1"/>
              <a:t>xosdir</a:t>
            </a:r>
            <a:r>
              <a:rPr lang="en-US" sz="2400" dirty="0"/>
              <a:t>. </a:t>
            </a:r>
            <a:r>
              <a:rPr lang="en-US" sz="2400" dirty="0" err="1"/>
              <a:t>Bunday</a:t>
            </a:r>
            <a:r>
              <a:rPr lang="en-US" sz="2400" dirty="0"/>
              <a:t> </a:t>
            </a:r>
            <a:r>
              <a:rPr lang="en-US" sz="2400" dirty="0" err="1"/>
              <a:t>potok</a:t>
            </a:r>
            <a:r>
              <a:rPr lang="en-US" sz="2400" dirty="0"/>
              <a:t> </a:t>
            </a:r>
            <a:r>
              <a:rPr lang="en-US" sz="2400" dirty="0" err="1"/>
              <a:t>liniyalarida</a:t>
            </a:r>
            <a:r>
              <a:rPr lang="en-US" sz="2400" dirty="0"/>
              <a:t> </a:t>
            </a:r>
            <a:r>
              <a:rPr lang="en-US" sz="2400" dirty="0" err="1"/>
              <a:t>stanok</a:t>
            </a:r>
            <a:r>
              <a:rPr lang="en-US" sz="2400" dirty="0"/>
              <a:t> </a:t>
            </a:r>
            <a:r>
              <a:rPr lang="en-US" sz="2400" dirty="0" err="1"/>
              <a:t>turi</a:t>
            </a:r>
            <a:r>
              <a:rPr lang="en-US" sz="2400" dirty="0"/>
              <a:t>, </a:t>
            </a:r>
            <a:r>
              <a:rPr lang="en-US" sz="2400" dirty="0" err="1"/>
              <a:t>detallar</a:t>
            </a:r>
            <a:r>
              <a:rPr lang="en-US" sz="2400" dirty="0"/>
              <a:t> </a:t>
            </a:r>
            <a:r>
              <a:rPr lang="en-US" sz="2400" dirty="0" err="1"/>
              <a:t>shakli</a:t>
            </a:r>
            <a:r>
              <a:rPr lang="en-US" sz="2400" dirty="0"/>
              <a:t>, </a:t>
            </a:r>
            <a:r>
              <a:rPr lang="en-US" sz="2400" dirty="0" err="1"/>
              <a:t>butlovchi</a:t>
            </a:r>
            <a:r>
              <a:rPr lang="en-US" sz="2400" dirty="0"/>
              <a:t> </a:t>
            </a:r>
            <a:r>
              <a:rPr lang="en-US" sz="2400" dirty="0" err="1"/>
              <a:t>detallar</a:t>
            </a:r>
            <a:r>
              <a:rPr lang="en-US" sz="2400" dirty="0"/>
              <a:t> </a:t>
            </a:r>
            <a:r>
              <a:rPr lang="en-US" sz="2400" dirty="0" err="1"/>
              <a:t>soniga</a:t>
            </a:r>
            <a:r>
              <a:rPr lang="en-US" sz="2400" dirty="0"/>
              <a:t> </a:t>
            </a:r>
            <a:r>
              <a:rPr lang="en-US" sz="2400" dirty="0" err="1"/>
              <a:t>qarab</a:t>
            </a:r>
            <a:r>
              <a:rPr lang="en-US" sz="2400" dirty="0"/>
              <a:t> parallel </a:t>
            </a:r>
            <a:r>
              <a:rPr lang="en-US" sz="2400" dirty="0" err="1"/>
              <a:t>ravishda</a:t>
            </a:r>
            <a:r>
              <a:rPr lang="en-US" sz="2400" dirty="0"/>
              <a:t> </a:t>
            </a:r>
            <a:r>
              <a:rPr lang="en-US" sz="2400" dirty="0" err="1"/>
              <a:t>yoki</a:t>
            </a:r>
            <a:r>
              <a:rPr lang="en-US" sz="2400" dirty="0"/>
              <a:t> </a:t>
            </a:r>
            <a:r>
              <a:rPr lang="en-US" sz="2400" dirty="0" err="1"/>
              <a:t>bir</a:t>
            </a:r>
            <a:r>
              <a:rPr lang="en-US" sz="2400" dirty="0"/>
              <a:t> </a:t>
            </a:r>
            <a:r>
              <a:rPr lang="en-US" sz="2400" dirty="0" err="1"/>
              <a:t>vaqtida</a:t>
            </a:r>
            <a:r>
              <a:rPr lang="en-US" sz="2400" dirty="0"/>
              <a:t> </a:t>
            </a:r>
            <a:r>
              <a:rPr lang="en-US" sz="2400" dirty="0" err="1"/>
              <a:t>beriladi</a:t>
            </a:r>
            <a:r>
              <a:rPr lang="en-US" sz="2400" dirty="0"/>
              <a:t>. </a:t>
            </a:r>
            <a:r>
              <a:rPr lang="en-US" sz="2400" dirty="0" err="1"/>
              <a:t>Detallarni</a:t>
            </a:r>
            <a:r>
              <a:rPr lang="en-US" sz="2400" dirty="0"/>
              <a:t> </a:t>
            </a:r>
            <a:r>
              <a:rPr lang="en-US" sz="2400" dirty="0" err="1"/>
              <a:t>ketma-ket</a:t>
            </a:r>
            <a:r>
              <a:rPr lang="en-US" sz="2400" dirty="0"/>
              <a:t> - parallel </a:t>
            </a:r>
            <a:r>
              <a:rPr lang="en-US" sz="2400" dirty="0" err="1"/>
              <a:t>ishlov</a:t>
            </a:r>
            <a:r>
              <a:rPr lang="en-US" sz="2400" dirty="0"/>
              <a:t> be-</a:t>
            </a:r>
            <a:r>
              <a:rPr lang="en-US" sz="2400" dirty="0" err="1"/>
              <a:t>rishga</a:t>
            </a:r>
            <a:r>
              <a:rPr lang="en-US" sz="2400" dirty="0"/>
              <a:t> </a:t>
            </a:r>
            <a:r>
              <a:rPr lang="en-US" sz="2400" dirty="0" err="1"/>
              <a:t>tushiruvchi</a:t>
            </a:r>
            <a:r>
              <a:rPr lang="en-US" sz="2400" dirty="0"/>
              <a:t> </a:t>
            </a:r>
            <a:r>
              <a:rPr lang="en-US" sz="2400" dirty="0" err="1"/>
              <a:t>ko‘ppredmetli</a:t>
            </a:r>
            <a:r>
              <a:rPr lang="en-US" sz="2400" dirty="0"/>
              <a:t> </a:t>
            </a:r>
            <a:r>
              <a:rPr lang="en-US" sz="2400" dirty="0" err="1"/>
              <a:t>potok</a:t>
            </a:r>
            <a:r>
              <a:rPr lang="en-US" sz="2400" dirty="0"/>
              <a:t> </a:t>
            </a:r>
            <a:r>
              <a:rPr lang="en-US" sz="2400" dirty="0" err="1"/>
              <a:t>liniyalarida</a:t>
            </a:r>
            <a:r>
              <a:rPr lang="en-US" sz="2400" dirty="0"/>
              <a:t> </a:t>
            </a:r>
            <a:r>
              <a:rPr lang="en-US" sz="2400" dirty="0" err="1"/>
              <a:t>detallar</a:t>
            </a:r>
            <a:r>
              <a:rPr lang="en-US" sz="2400" dirty="0"/>
              <a:t> </a:t>
            </a:r>
            <a:r>
              <a:rPr lang="en-US" sz="2400" dirty="0" err="1"/>
              <a:t>bir</a:t>
            </a:r>
            <a:r>
              <a:rPr lang="en-US" sz="2400" dirty="0"/>
              <a:t> </a:t>
            </a:r>
            <a:r>
              <a:rPr lang="en-US" sz="2400" dirty="0" err="1"/>
              <a:t>necha</a:t>
            </a:r>
            <a:r>
              <a:rPr lang="en-US" sz="2400" dirty="0"/>
              <a:t> </a:t>
            </a:r>
            <a:r>
              <a:rPr lang="en-US" sz="2400" dirty="0" err="1"/>
              <a:t>komplekslarga</a:t>
            </a:r>
            <a:r>
              <a:rPr lang="en-US" sz="2400" dirty="0"/>
              <a:t> </a:t>
            </a:r>
            <a:r>
              <a:rPr lang="en-US" sz="2400" dirty="0" err="1"/>
              <a:t>turlanadi</a:t>
            </a:r>
            <a:r>
              <a:rPr lang="en-US" sz="2400" dirty="0"/>
              <a:t>. </a:t>
            </a:r>
            <a:r>
              <a:rPr lang="en-US" sz="2400" dirty="0" err="1"/>
              <a:t>Bir</a:t>
            </a:r>
            <a:r>
              <a:rPr lang="en-US" sz="2400" dirty="0"/>
              <a:t> </a:t>
            </a:r>
            <a:r>
              <a:rPr lang="en-US" sz="2400" dirty="0" err="1"/>
              <a:t>komplektga</a:t>
            </a:r>
            <a:r>
              <a:rPr lang="en-US" sz="2400" dirty="0"/>
              <a:t> </a:t>
            </a:r>
            <a:r>
              <a:rPr lang="en-US" sz="2400" dirty="0" err="1"/>
              <a:t>kiritilgan</a:t>
            </a:r>
            <a:r>
              <a:rPr lang="en-US" sz="2400" dirty="0"/>
              <a:t> </a:t>
            </a:r>
            <a:r>
              <a:rPr lang="en-US" sz="2400" dirty="0" err="1"/>
              <a:t>turli</a:t>
            </a:r>
            <a:r>
              <a:rPr lang="en-US" sz="2400" dirty="0"/>
              <a:t> </a:t>
            </a:r>
            <a:r>
              <a:rPr lang="en-US" sz="2400" dirty="0" err="1"/>
              <a:t>xildagi</a:t>
            </a:r>
            <a:r>
              <a:rPr lang="en-US" sz="2400" dirty="0"/>
              <a:t> </a:t>
            </a:r>
            <a:r>
              <a:rPr lang="en-US" sz="2400" dirty="0" err="1"/>
              <a:t>detallar</a:t>
            </a:r>
            <a:r>
              <a:rPr lang="en-US" sz="2400" dirty="0"/>
              <a:t> </a:t>
            </a:r>
            <a:r>
              <a:rPr lang="en-US" sz="2400" dirty="0" err="1"/>
              <a:t>partiyalariga</a:t>
            </a:r>
            <a:r>
              <a:rPr lang="en-US" sz="2400" dirty="0"/>
              <a:t> </a:t>
            </a:r>
            <a:r>
              <a:rPr lang="en-US" sz="2400" dirty="0" err="1"/>
              <a:t>potokda</a:t>
            </a:r>
            <a:r>
              <a:rPr lang="en-US" sz="2400" dirty="0"/>
              <a:t> parallel </a:t>
            </a:r>
            <a:r>
              <a:rPr lang="en-US" sz="2400" dirty="0" err="1"/>
              <a:t>ravishda</a:t>
            </a:r>
            <a:r>
              <a:rPr lang="en-US" sz="2400" dirty="0"/>
              <a:t> </a:t>
            </a:r>
            <a:r>
              <a:rPr lang="en-US" sz="2400" dirty="0" err="1"/>
              <a:t>ishlov</a:t>
            </a:r>
            <a:r>
              <a:rPr lang="en-US" sz="2400" dirty="0"/>
              <a:t> </a:t>
            </a:r>
            <a:r>
              <a:rPr lang="en-US" sz="2400" dirty="0" err="1"/>
              <a:t>beriladi</a:t>
            </a:r>
            <a:r>
              <a:rPr lang="en-US" sz="2400" dirty="0"/>
              <a:t>, </a:t>
            </a:r>
            <a:r>
              <a:rPr lang="en-US" sz="2400" dirty="0" err="1"/>
              <a:t>so‘ngra</a:t>
            </a:r>
            <a:r>
              <a:rPr lang="en-US" sz="2400" dirty="0"/>
              <a:t> </a:t>
            </a:r>
            <a:r>
              <a:rPr lang="en-US" sz="2400" dirty="0" err="1"/>
              <a:t>liniya</a:t>
            </a:r>
            <a:r>
              <a:rPr lang="en-US" sz="2400" dirty="0"/>
              <a:t> </a:t>
            </a:r>
            <a:r>
              <a:rPr lang="en-US" sz="2400" dirty="0" err="1"/>
              <a:t>boshqa</a:t>
            </a:r>
            <a:r>
              <a:rPr lang="en-US" sz="2400" dirty="0"/>
              <a:t> </a:t>
            </a:r>
            <a:r>
              <a:rPr lang="en-US" sz="2400" dirty="0" err="1"/>
              <a:t>detallar</a:t>
            </a:r>
            <a:r>
              <a:rPr lang="en-US" sz="2400" dirty="0"/>
              <a:t> </a:t>
            </a:r>
            <a:r>
              <a:rPr lang="en-US" sz="2400" dirty="0" err="1"/>
              <a:t>partiyasiga</a:t>
            </a:r>
            <a:r>
              <a:rPr lang="en-US" sz="2400" dirty="0"/>
              <a:t> </a:t>
            </a:r>
            <a:r>
              <a:rPr lang="en-US" sz="2400" dirty="0" err="1"/>
              <a:t>ishlov</a:t>
            </a:r>
            <a:r>
              <a:rPr lang="en-US" sz="2400" dirty="0"/>
              <a:t> </a:t>
            </a:r>
            <a:r>
              <a:rPr lang="en-US" sz="2400" dirty="0" err="1"/>
              <a:t>berishga</a:t>
            </a:r>
            <a:r>
              <a:rPr lang="en-US" sz="2400" dirty="0"/>
              <a:t> </a:t>
            </a:r>
            <a:r>
              <a:rPr lang="en-US" sz="2400" dirty="0" err="1"/>
              <a:t>moslashtiriladi</a:t>
            </a:r>
            <a:r>
              <a:rPr lang="en-US" sz="2400" dirty="0" smtClean="0"/>
              <a:t>.</a:t>
            </a:r>
            <a:endParaRPr lang="ru-RU" sz="2400" dirty="0"/>
          </a:p>
        </p:txBody>
      </p:sp>
    </p:spTree>
    <p:extLst>
      <p:ext uri="{BB962C8B-B14F-4D97-AF65-F5344CB8AC3E}">
        <p14:creationId xmlns:p14="http://schemas.microsoft.com/office/powerpoint/2010/main" val="1041950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46844" y="91172"/>
            <a:ext cx="752474"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158372" y="184101"/>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11</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3441680"/>
            <a:ext cx="9126416" cy="3416320"/>
          </a:xfrm>
          <a:prstGeom prst="rect">
            <a:avLst/>
          </a:prstGeom>
        </p:spPr>
        <p:txBody>
          <a:bodyPr wrap="square">
            <a:spAutoFit/>
          </a:bodyPr>
          <a:lstStyle/>
          <a:p>
            <a:pPr indent="628650" algn="just"/>
            <a:r>
              <a:rPr lang="en-US" sz="2400" dirty="0"/>
              <a:t>Agar </a:t>
            </a:r>
            <a:r>
              <a:rPr lang="en-US" sz="2400" dirty="0" err="1"/>
              <a:t>ishlab</a:t>
            </a:r>
            <a:r>
              <a:rPr lang="en-US" sz="2400" dirty="0"/>
              <a:t> </a:t>
            </a:r>
            <a:r>
              <a:rPr lang="en-US" sz="2400" dirty="0" err="1"/>
              <a:t>chiqarish</a:t>
            </a:r>
            <a:r>
              <a:rPr lang="en-US" sz="2400" dirty="0"/>
              <a:t> </a:t>
            </a:r>
            <a:r>
              <a:rPr lang="en-US" sz="2400" dirty="0" err="1"/>
              <a:t>jarayonlari</a:t>
            </a:r>
            <a:r>
              <a:rPr lang="en-US" sz="2400" dirty="0"/>
              <a:t> </a:t>
            </a:r>
            <a:r>
              <a:rPr lang="en-US" sz="2400" dirty="0" err="1"/>
              <a:t>operatsiyalarini</a:t>
            </a:r>
            <a:r>
              <a:rPr lang="en-US" sz="2400" dirty="0"/>
              <a:t> </a:t>
            </a:r>
            <a:r>
              <a:rPr lang="en-US" sz="2400" dirty="0" err="1"/>
              <a:t>to‘la</a:t>
            </a:r>
            <a:r>
              <a:rPr lang="en-US" sz="2400" dirty="0"/>
              <a:t> </a:t>
            </a:r>
            <a:r>
              <a:rPr lang="en-US" sz="2400" dirty="0" err="1"/>
              <a:t>sinxronlashtirish</a:t>
            </a:r>
            <a:r>
              <a:rPr lang="en-US" sz="2400" dirty="0"/>
              <a:t> </a:t>
            </a:r>
            <a:r>
              <a:rPr lang="en-US" sz="2400" dirty="0" err="1"/>
              <a:t>imkoniyati</a:t>
            </a:r>
            <a:r>
              <a:rPr lang="en-US" sz="2400" dirty="0"/>
              <a:t> </a:t>
            </a:r>
            <a:r>
              <a:rPr lang="en-US" sz="2400" dirty="0" err="1"/>
              <a:t>bo‘lmasa</a:t>
            </a:r>
            <a:r>
              <a:rPr lang="en-US" sz="2400" dirty="0"/>
              <a:t>, u </a:t>
            </a:r>
            <a:r>
              <a:rPr lang="en-US" sz="2400" dirty="0" err="1"/>
              <a:t>holda</a:t>
            </a:r>
            <a:r>
              <a:rPr lang="en-US" sz="2400" dirty="0"/>
              <a:t> </a:t>
            </a:r>
            <a:r>
              <a:rPr lang="en-US" sz="2400" dirty="0" err="1"/>
              <a:t>uzlukli</a:t>
            </a:r>
            <a:r>
              <a:rPr lang="en-US" sz="2400" dirty="0"/>
              <a:t> - </a:t>
            </a:r>
            <a:r>
              <a:rPr lang="en-US" sz="2400" dirty="0" err="1"/>
              <a:t>potok</a:t>
            </a:r>
            <a:r>
              <a:rPr lang="en-US" sz="2400" dirty="0"/>
              <a:t> </a:t>
            </a:r>
            <a:r>
              <a:rPr lang="en-US" sz="2400" dirty="0" err="1"/>
              <a:t>liniyalari</a:t>
            </a:r>
            <a:r>
              <a:rPr lang="en-US" sz="2400" dirty="0"/>
              <a:t> </a:t>
            </a:r>
            <a:r>
              <a:rPr lang="en-US" sz="2400" dirty="0" err="1"/>
              <a:t>tashkil</a:t>
            </a:r>
            <a:r>
              <a:rPr lang="en-US" sz="2400" dirty="0"/>
              <a:t> </a:t>
            </a:r>
            <a:r>
              <a:rPr lang="en-US" sz="2400" dirty="0" err="1"/>
              <a:t>qilinadi</a:t>
            </a:r>
            <a:r>
              <a:rPr lang="en-US" sz="2400" dirty="0"/>
              <a:t>. </a:t>
            </a:r>
            <a:r>
              <a:rPr lang="en-US" sz="2400" dirty="0" err="1"/>
              <a:t>Bunday</a:t>
            </a:r>
            <a:r>
              <a:rPr lang="en-US" sz="2400" dirty="0"/>
              <a:t> </a:t>
            </a:r>
            <a:r>
              <a:rPr lang="en-US" sz="2400" dirty="0" err="1"/>
              <a:t>potok</a:t>
            </a:r>
            <a:r>
              <a:rPr lang="en-US" sz="2400" dirty="0"/>
              <a:t> </a:t>
            </a:r>
            <a:r>
              <a:rPr lang="en-US" sz="2400" dirty="0" err="1"/>
              <a:t>liniyalarida</a:t>
            </a:r>
            <a:r>
              <a:rPr lang="en-US" sz="2400" dirty="0"/>
              <a:t> </a:t>
            </a:r>
            <a:r>
              <a:rPr lang="en-US" sz="2400" dirty="0" err="1"/>
              <a:t>detallar</a:t>
            </a:r>
            <a:r>
              <a:rPr lang="en-US" sz="2400" dirty="0"/>
              <a:t> </a:t>
            </a:r>
            <a:r>
              <a:rPr lang="en-US" sz="2400" dirty="0" err="1"/>
              <a:t>potokning</a:t>
            </a:r>
            <a:r>
              <a:rPr lang="en-US" sz="2400" dirty="0"/>
              <a:t> </a:t>
            </a:r>
            <a:r>
              <a:rPr lang="en-US" sz="2400" dirty="0" err="1"/>
              <a:t>boshidan</a:t>
            </a:r>
            <a:r>
              <a:rPr lang="en-US" sz="2400" dirty="0"/>
              <a:t> to </a:t>
            </a:r>
            <a:r>
              <a:rPr lang="en-US" sz="2400" dirty="0" err="1"/>
              <a:t>oxirigacha</a:t>
            </a:r>
            <a:r>
              <a:rPr lang="en-US" sz="2400" dirty="0"/>
              <a:t> </a:t>
            </a:r>
            <a:r>
              <a:rPr lang="en-US" sz="2400" dirty="0" err="1"/>
              <a:t>uzlukli</a:t>
            </a:r>
            <a:r>
              <a:rPr lang="en-US" sz="2400" dirty="0"/>
              <a:t> </a:t>
            </a:r>
            <a:r>
              <a:rPr lang="en-US" sz="2400" dirty="0" err="1"/>
              <a:t>harakat</a:t>
            </a:r>
            <a:r>
              <a:rPr lang="en-US" sz="2400" dirty="0"/>
              <a:t> </a:t>
            </a:r>
            <a:r>
              <a:rPr lang="en-US" sz="2400" dirty="0" err="1"/>
              <a:t>qiladi</a:t>
            </a:r>
            <a:r>
              <a:rPr lang="en-US" sz="2400" dirty="0"/>
              <a:t>. </a:t>
            </a:r>
            <a:r>
              <a:rPr lang="en-US" sz="2400" dirty="0" err="1"/>
              <a:t>Sinxronlashtirilmagan</a:t>
            </a:r>
            <a:r>
              <a:rPr lang="en-US" sz="2400" dirty="0"/>
              <a:t> </a:t>
            </a:r>
            <a:r>
              <a:rPr lang="en-US" sz="2400" dirty="0" err="1"/>
              <a:t>joylarda</a:t>
            </a:r>
            <a:r>
              <a:rPr lang="en-US" sz="2400" dirty="0"/>
              <a:t> </a:t>
            </a:r>
            <a:r>
              <a:rPr lang="en-US" sz="2400" dirty="0" err="1"/>
              <a:t>detallar</a:t>
            </a:r>
            <a:r>
              <a:rPr lang="en-US" sz="2400" dirty="0"/>
              <a:t> </a:t>
            </a:r>
            <a:r>
              <a:rPr lang="en-US" sz="2400" dirty="0" err="1"/>
              <a:t>vaqti-vaqti</a:t>
            </a:r>
            <a:r>
              <a:rPr lang="en-US" sz="2400" dirty="0"/>
              <a:t> </a:t>
            </a:r>
            <a:r>
              <a:rPr lang="en-US" sz="2400" dirty="0" err="1"/>
              <a:t>bilan</a:t>
            </a:r>
            <a:r>
              <a:rPr lang="en-US" sz="2400" dirty="0"/>
              <a:t> </a:t>
            </a:r>
            <a:r>
              <a:rPr lang="en-US" sz="2400" dirty="0" err="1"/>
              <a:t>to‘planadi</a:t>
            </a:r>
            <a:r>
              <a:rPr lang="en-US" sz="2400" dirty="0"/>
              <a:t> </a:t>
            </a:r>
            <a:r>
              <a:rPr lang="en-US" sz="2400" dirty="0" err="1"/>
              <a:t>va</a:t>
            </a:r>
            <a:r>
              <a:rPr lang="en-US" sz="2400" dirty="0"/>
              <a:t> </a:t>
            </a:r>
            <a:r>
              <a:rPr lang="en-US" sz="2400" dirty="0" err="1"/>
              <a:t>ma’lum</a:t>
            </a:r>
            <a:r>
              <a:rPr lang="en-US" sz="2400" dirty="0"/>
              <a:t> </a:t>
            </a:r>
            <a:r>
              <a:rPr lang="en-US" sz="2400" dirty="0" err="1"/>
              <a:t>vaqtgacha</a:t>
            </a:r>
            <a:r>
              <a:rPr lang="en-US" sz="2400" dirty="0"/>
              <a:t> </a:t>
            </a:r>
            <a:r>
              <a:rPr lang="en-US" sz="2400" dirty="0" err="1"/>
              <a:t>turib</a:t>
            </a:r>
            <a:r>
              <a:rPr lang="en-US" sz="2400" dirty="0"/>
              <a:t> </a:t>
            </a:r>
            <a:r>
              <a:rPr lang="en-US" sz="2400" dirty="0" err="1"/>
              <a:t>qoladi</a:t>
            </a:r>
            <a:r>
              <a:rPr lang="en-US" sz="2400" dirty="0"/>
              <a:t>. </a:t>
            </a:r>
            <a:r>
              <a:rPr lang="en-US" sz="2400" dirty="0" err="1"/>
              <a:t>Detallarning</a:t>
            </a:r>
            <a:r>
              <a:rPr lang="en-US" sz="2400" dirty="0"/>
              <a:t> </a:t>
            </a:r>
            <a:r>
              <a:rPr lang="en-US" sz="2400" dirty="0" err="1"/>
              <a:t>bunday</a:t>
            </a:r>
            <a:r>
              <a:rPr lang="en-US" sz="2400" dirty="0"/>
              <a:t> </a:t>
            </a:r>
            <a:r>
              <a:rPr lang="en-US" sz="2400" dirty="0" err="1"/>
              <a:t>to‘planib</a:t>
            </a:r>
            <a:r>
              <a:rPr lang="en-US" sz="2400" dirty="0"/>
              <a:t> </a:t>
            </a:r>
            <a:r>
              <a:rPr lang="en-US" sz="2400" dirty="0" err="1"/>
              <a:t>qolishi</a:t>
            </a:r>
            <a:r>
              <a:rPr lang="en-US" sz="2400" dirty="0"/>
              <a:t> </a:t>
            </a:r>
            <a:r>
              <a:rPr lang="en-US" sz="2400" dirty="0" err="1"/>
              <a:t>aylanma</a:t>
            </a:r>
            <a:r>
              <a:rPr lang="en-US" sz="2400" dirty="0"/>
              <a:t> </a:t>
            </a:r>
            <a:r>
              <a:rPr lang="en-US" sz="2400" dirty="0" err="1"/>
              <a:t>zadellar</a:t>
            </a:r>
            <a:r>
              <a:rPr lang="en-US" sz="2400" dirty="0"/>
              <a:t> </a:t>
            </a:r>
            <a:r>
              <a:rPr lang="en-US" sz="2400" dirty="0" err="1"/>
              <a:t>deyiladi</a:t>
            </a:r>
            <a:r>
              <a:rPr lang="en-US" sz="2400" dirty="0"/>
              <a:t> </a:t>
            </a:r>
            <a:r>
              <a:rPr lang="en-US" sz="2400" dirty="0" err="1"/>
              <a:t>va</a:t>
            </a:r>
            <a:r>
              <a:rPr lang="en-US" sz="2400" dirty="0"/>
              <a:t> </a:t>
            </a:r>
            <a:r>
              <a:rPr lang="en-US" sz="2400" dirty="0" err="1"/>
              <a:t>ularni</a:t>
            </a:r>
            <a:r>
              <a:rPr lang="en-US" sz="2400" dirty="0"/>
              <a:t> </a:t>
            </a:r>
            <a:r>
              <a:rPr lang="en-US" sz="2400" dirty="0" err="1"/>
              <a:t>joylashtirish</a:t>
            </a:r>
            <a:r>
              <a:rPr lang="en-US" sz="2400" dirty="0"/>
              <a:t> </a:t>
            </a:r>
            <a:r>
              <a:rPr lang="en-US" sz="2400" dirty="0" err="1"/>
              <a:t>uchun</a:t>
            </a:r>
            <a:r>
              <a:rPr lang="en-US" sz="2400" dirty="0"/>
              <a:t> </a:t>
            </a:r>
            <a:r>
              <a:rPr lang="en-US" sz="2400" dirty="0" err="1"/>
              <a:t>maxsus</a:t>
            </a:r>
            <a:r>
              <a:rPr lang="en-US" sz="2400" dirty="0"/>
              <a:t> joy </a:t>
            </a:r>
            <a:r>
              <a:rPr lang="en-US" sz="2400" dirty="0" err="1"/>
              <a:t>va</a:t>
            </a:r>
            <a:r>
              <a:rPr lang="en-US" sz="2400" dirty="0"/>
              <a:t> </a:t>
            </a:r>
            <a:r>
              <a:rPr lang="en-US" sz="2400" dirty="0" err="1"/>
              <a:t>moslamalar</a:t>
            </a:r>
            <a:r>
              <a:rPr lang="en-US" sz="2400" dirty="0"/>
              <a:t> </a:t>
            </a:r>
            <a:r>
              <a:rPr lang="en-US" sz="2400" dirty="0" err="1"/>
              <a:t>talab</a:t>
            </a:r>
            <a:r>
              <a:rPr lang="en-US" sz="2400" dirty="0"/>
              <a:t> </a:t>
            </a:r>
            <a:r>
              <a:rPr lang="en-US" sz="2400" dirty="0" err="1"/>
              <a:t>qilinadi</a:t>
            </a:r>
            <a:r>
              <a:rPr lang="en-US" sz="2400" dirty="0"/>
              <a:t>. </a:t>
            </a:r>
            <a:r>
              <a:rPr lang="en-US" sz="2400" dirty="0" err="1"/>
              <a:t>Uzlukli</a:t>
            </a:r>
            <a:r>
              <a:rPr lang="en-US" sz="2400" dirty="0"/>
              <a:t> </a:t>
            </a:r>
            <a:r>
              <a:rPr lang="en-US" sz="2400" dirty="0" err="1"/>
              <a:t>potok</a:t>
            </a:r>
            <a:r>
              <a:rPr lang="en-US" sz="2400" dirty="0"/>
              <a:t> </a:t>
            </a:r>
            <a:r>
              <a:rPr lang="en-US" sz="2400" dirty="0" err="1"/>
              <a:t>liniyalari</a:t>
            </a:r>
            <a:r>
              <a:rPr lang="en-US" sz="2400" dirty="0"/>
              <a:t> </a:t>
            </a:r>
            <a:r>
              <a:rPr lang="en-US" sz="2400" dirty="0" err="1"/>
              <a:t>mashina</a:t>
            </a:r>
            <a:r>
              <a:rPr lang="en-US" sz="2400" dirty="0"/>
              <a:t> </a:t>
            </a:r>
            <a:r>
              <a:rPr lang="en-US" sz="2400" dirty="0" err="1"/>
              <a:t>detallariga</a:t>
            </a:r>
            <a:r>
              <a:rPr lang="en-US" sz="2400" dirty="0"/>
              <a:t> </a:t>
            </a:r>
            <a:r>
              <a:rPr lang="en-US" sz="2400" dirty="0" err="1"/>
              <a:t>va</a:t>
            </a:r>
            <a:r>
              <a:rPr lang="en-US" sz="2400" dirty="0"/>
              <a:t> </a:t>
            </a:r>
            <a:r>
              <a:rPr lang="en-US" sz="2400" dirty="0" err="1"/>
              <a:t>turli</a:t>
            </a:r>
            <a:r>
              <a:rPr lang="en-US" sz="2400" dirty="0"/>
              <a:t> </a:t>
            </a:r>
            <a:r>
              <a:rPr lang="en-US" sz="2400" dirty="0" err="1"/>
              <a:t>xildagi</a:t>
            </a:r>
            <a:r>
              <a:rPr lang="en-US" sz="2400" dirty="0"/>
              <a:t> </a:t>
            </a:r>
            <a:r>
              <a:rPr lang="en-US" sz="2400" dirty="0" err="1"/>
              <a:t>asboblarga</a:t>
            </a:r>
            <a:r>
              <a:rPr lang="en-US" sz="2400" dirty="0"/>
              <a:t> </a:t>
            </a:r>
            <a:r>
              <a:rPr lang="en-US" sz="2400" dirty="0" err="1"/>
              <a:t>mexanik</a:t>
            </a:r>
            <a:r>
              <a:rPr lang="en-US" sz="2400" dirty="0"/>
              <a:t> </a:t>
            </a:r>
            <a:r>
              <a:rPr lang="en-US" sz="2400" dirty="0" err="1"/>
              <a:t>ishlov</a:t>
            </a:r>
            <a:r>
              <a:rPr lang="en-US" sz="2400" dirty="0"/>
              <a:t> </a:t>
            </a:r>
            <a:r>
              <a:rPr lang="en-US" sz="2400" dirty="0" err="1"/>
              <a:t>berishda</a:t>
            </a:r>
            <a:r>
              <a:rPr lang="en-US" sz="2400" dirty="0"/>
              <a:t> </a:t>
            </a:r>
            <a:r>
              <a:rPr lang="en-US" sz="2400" dirty="0" err="1"/>
              <a:t>keng</a:t>
            </a:r>
            <a:r>
              <a:rPr lang="en-US" sz="2400" dirty="0"/>
              <a:t> </a:t>
            </a:r>
            <a:r>
              <a:rPr lang="en-US" sz="2400" dirty="0" err="1"/>
              <a:t>qo‘llaniladi</a:t>
            </a:r>
            <a:r>
              <a:rPr lang="en-US" sz="2400" dirty="0"/>
              <a:t>.</a:t>
            </a:r>
            <a:endParaRPr lang="ru-RU" sz="2400" dirty="0"/>
          </a:p>
        </p:txBody>
      </p:sp>
      <p:sp>
        <p:nvSpPr>
          <p:cNvPr id="5" name="Прямоугольник 4"/>
          <p:cNvSpPr/>
          <p:nvPr/>
        </p:nvSpPr>
        <p:spPr>
          <a:xfrm>
            <a:off x="0" y="184101"/>
            <a:ext cx="9003586" cy="3416320"/>
          </a:xfrm>
          <a:prstGeom prst="rect">
            <a:avLst/>
          </a:prstGeom>
        </p:spPr>
        <p:txBody>
          <a:bodyPr wrap="square">
            <a:spAutoFit/>
          </a:bodyPr>
          <a:lstStyle/>
          <a:p>
            <a:pPr indent="714375" algn="just"/>
            <a:r>
              <a:rPr lang="en-US" sz="2400" dirty="0" err="1" smtClean="0"/>
              <a:t>Bir</a:t>
            </a:r>
            <a:r>
              <a:rPr lang="en-US" sz="2400" dirty="0" smtClean="0"/>
              <a:t> </a:t>
            </a:r>
            <a:r>
              <a:rPr lang="en-US" sz="2400" dirty="0" err="1" smtClean="0"/>
              <a:t>predmetli</a:t>
            </a:r>
            <a:r>
              <a:rPr lang="en-US" sz="2400" dirty="0" smtClean="0"/>
              <a:t> </a:t>
            </a:r>
            <a:r>
              <a:rPr lang="en-US" sz="2400" dirty="0" err="1" smtClean="0"/>
              <a:t>va</a:t>
            </a:r>
            <a:r>
              <a:rPr lang="en-US" sz="2400" dirty="0" smtClean="0"/>
              <a:t> </a:t>
            </a:r>
            <a:r>
              <a:rPr lang="en-US" sz="2400" dirty="0" err="1" smtClean="0"/>
              <a:t>ko‘p</a:t>
            </a:r>
            <a:r>
              <a:rPr lang="en-US" sz="2400" dirty="0" smtClean="0"/>
              <a:t> </a:t>
            </a:r>
            <a:r>
              <a:rPr lang="en-US" sz="2400" dirty="0" err="1" smtClean="0"/>
              <a:t>predmetli</a:t>
            </a:r>
            <a:r>
              <a:rPr lang="en-US" sz="2400" dirty="0" smtClean="0"/>
              <a:t> </a:t>
            </a:r>
            <a:r>
              <a:rPr lang="en-US" sz="2400" dirty="0" err="1" smtClean="0"/>
              <a:t>potok</a:t>
            </a:r>
            <a:r>
              <a:rPr lang="en-US" sz="2400" dirty="0" smtClean="0"/>
              <a:t> </a:t>
            </a:r>
            <a:r>
              <a:rPr lang="en-US" sz="2400" dirty="0" err="1" smtClean="0"/>
              <a:t>liniyalari</a:t>
            </a:r>
            <a:r>
              <a:rPr lang="en-US" sz="2400" dirty="0" smtClean="0"/>
              <a:t> </a:t>
            </a:r>
            <a:r>
              <a:rPr lang="en-US" sz="2400" dirty="0" err="1" smtClean="0"/>
              <a:t>ishlab</a:t>
            </a:r>
            <a:r>
              <a:rPr lang="en-US" sz="2400" dirty="0" smtClean="0"/>
              <a:t> </a:t>
            </a:r>
            <a:r>
              <a:rPr lang="en-US" sz="2400" dirty="0" err="1" smtClean="0"/>
              <a:t>chiqarish</a:t>
            </a:r>
            <a:r>
              <a:rPr lang="en-US" sz="2400" dirty="0" smtClean="0"/>
              <a:t> </a:t>
            </a:r>
            <a:r>
              <a:rPr lang="en-US" sz="2400" dirty="0" err="1" smtClean="0"/>
              <a:t>jarayonlaridagi</a:t>
            </a:r>
            <a:r>
              <a:rPr lang="en-US" sz="2400" dirty="0" smtClean="0"/>
              <a:t> </a:t>
            </a:r>
            <a:r>
              <a:rPr lang="en-US" sz="2400" dirty="0" err="1" smtClean="0"/>
              <a:t>operatsiyalarni</a:t>
            </a:r>
            <a:r>
              <a:rPr lang="en-US" sz="2400" dirty="0" smtClean="0"/>
              <a:t> </a:t>
            </a:r>
            <a:r>
              <a:rPr lang="en-US" sz="2400" dirty="0" err="1"/>
              <a:t>sinxronlashtirish</a:t>
            </a:r>
            <a:r>
              <a:rPr lang="en-US" sz="2400" dirty="0"/>
              <a:t> </a:t>
            </a:r>
            <a:r>
              <a:rPr lang="en-US" sz="2400" dirty="0" err="1"/>
              <a:t>darajasiga</a:t>
            </a:r>
            <a:r>
              <a:rPr lang="en-US" sz="2400" dirty="0"/>
              <a:t> </a:t>
            </a:r>
            <a:r>
              <a:rPr lang="en-US" sz="2400" dirty="0" err="1"/>
              <a:t>ko‘ra</a:t>
            </a:r>
            <a:r>
              <a:rPr lang="en-US" sz="2400" dirty="0"/>
              <a:t> </a:t>
            </a:r>
            <a:r>
              <a:rPr lang="en-US" sz="2400" dirty="0" err="1"/>
              <a:t>ishlab</a:t>
            </a:r>
            <a:r>
              <a:rPr lang="en-US" sz="2400" dirty="0"/>
              <a:t> </a:t>
            </a:r>
            <a:r>
              <a:rPr lang="en-US" sz="2400" dirty="0" err="1"/>
              <a:t>chiqarish</a:t>
            </a:r>
            <a:r>
              <a:rPr lang="en-US" sz="2400" dirty="0"/>
              <a:t> </a:t>
            </a:r>
            <a:r>
              <a:rPr lang="en-US" sz="2400" dirty="0" err="1"/>
              <a:t>jarayonlari</a:t>
            </a:r>
            <a:r>
              <a:rPr lang="en-US" sz="2400" dirty="0"/>
              <a:t> </a:t>
            </a:r>
            <a:r>
              <a:rPr lang="en-US" sz="2400" dirty="0" err="1"/>
              <a:t>operats-iyalari</a:t>
            </a:r>
            <a:r>
              <a:rPr lang="en-US" sz="2400" dirty="0"/>
              <a:t> </a:t>
            </a:r>
            <a:r>
              <a:rPr lang="en-US" sz="2400" dirty="0" err="1"/>
              <a:t>to‘la</a:t>
            </a:r>
            <a:r>
              <a:rPr lang="en-US" sz="2400" dirty="0"/>
              <a:t> </a:t>
            </a:r>
            <a:r>
              <a:rPr lang="en-US" sz="2400" dirty="0" err="1"/>
              <a:t>sinxronlashtirilgan</a:t>
            </a:r>
            <a:r>
              <a:rPr lang="en-US" sz="2400" dirty="0"/>
              <a:t> </a:t>
            </a:r>
            <a:r>
              <a:rPr lang="en-US" sz="2400" dirty="0" err="1"/>
              <a:t>uzluksiz</a:t>
            </a:r>
            <a:r>
              <a:rPr lang="en-US" sz="2400" dirty="0"/>
              <a:t> - </a:t>
            </a:r>
            <a:r>
              <a:rPr lang="en-US" sz="2400" dirty="0" err="1" smtClean="0"/>
              <a:t>potok</a:t>
            </a:r>
            <a:r>
              <a:rPr lang="en-US" sz="2400" dirty="0" smtClean="0"/>
              <a:t> </a:t>
            </a:r>
            <a:r>
              <a:rPr lang="en-US" sz="2400" dirty="0" err="1"/>
              <a:t>liniyalari</a:t>
            </a:r>
            <a:r>
              <a:rPr lang="en-US" sz="2400" dirty="0"/>
              <a:t> </a:t>
            </a:r>
            <a:r>
              <a:rPr lang="en-US" sz="2400" dirty="0" err="1"/>
              <a:t>va</a:t>
            </a:r>
            <a:r>
              <a:rPr lang="en-US" sz="2400" dirty="0"/>
              <a:t> </a:t>
            </a:r>
            <a:r>
              <a:rPr lang="en-US" sz="2400" dirty="0" err="1"/>
              <a:t>qisman</a:t>
            </a:r>
            <a:r>
              <a:rPr lang="en-US" sz="2400" dirty="0"/>
              <a:t> </a:t>
            </a:r>
            <a:r>
              <a:rPr lang="en-US" sz="2400" dirty="0" err="1"/>
              <a:t>sinxronlashtirilgan</a:t>
            </a:r>
            <a:r>
              <a:rPr lang="en-US" sz="2400" dirty="0"/>
              <a:t> </a:t>
            </a:r>
            <a:r>
              <a:rPr lang="en-US" sz="2400" dirty="0" err="1"/>
              <a:t>uzlukli</a:t>
            </a:r>
            <a:r>
              <a:rPr lang="en-US" sz="2400" dirty="0"/>
              <a:t> - </a:t>
            </a:r>
            <a:r>
              <a:rPr lang="en-US" sz="2400" dirty="0" err="1"/>
              <a:t>potok</a:t>
            </a:r>
            <a:r>
              <a:rPr lang="en-US" sz="2400" dirty="0"/>
              <a:t> </a:t>
            </a:r>
            <a:r>
              <a:rPr lang="en-US" sz="2400" dirty="0" err="1"/>
              <a:t>liniyalari</a:t>
            </a:r>
            <a:r>
              <a:rPr lang="en-US" sz="2400" dirty="0"/>
              <a:t> </a:t>
            </a:r>
            <a:r>
              <a:rPr lang="en-US" sz="2400" dirty="0" err="1"/>
              <a:t>shaklida</a:t>
            </a:r>
            <a:r>
              <a:rPr lang="en-US" sz="2400" dirty="0"/>
              <a:t> </a:t>
            </a:r>
            <a:r>
              <a:rPr lang="en-US" sz="2400" dirty="0" err="1"/>
              <a:t>tashkil</a:t>
            </a:r>
            <a:r>
              <a:rPr lang="en-US" sz="2400" dirty="0"/>
              <a:t> </a:t>
            </a:r>
            <a:r>
              <a:rPr lang="en-US" sz="2400" dirty="0" err="1"/>
              <a:t>etilishi</a:t>
            </a:r>
            <a:r>
              <a:rPr lang="en-US" sz="2400" dirty="0"/>
              <a:t> </a:t>
            </a:r>
            <a:r>
              <a:rPr lang="en-US" sz="2400" dirty="0" err="1"/>
              <a:t>mumkin</a:t>
            </a:r>
            <a:r>
              <a:rPr lang="en-US" sz="2400" dirty="0" smtClean="0"/>
              <a:t>. </a:t>
            </a:r>
            <a:r>
              <a:rPr lang="en-US" sz="2400" dirty="0" err="1"/>
              <a:t>Uzluksiz</a:t>
            </a:r>
            <a:r>
              <a:rPr lang="en-US" sz="2400" dirty="0"/>
              <a:t> </a:t>
            </a:r>
            <a:r>
              <a:rPr lang="en-US" sz="2400" dirty="0" err="1"/>
              <a:t>potok</a:t>
            </a:r>
            <a:r>
              <a:rPr lang="en-US" sz="2400" dirty="0"/>
              <a:t> </a:t>
            </a:r>
            <a:r>
              <a:rPr lang="en-US" sz="2400" dirty="0" err="1"/>
              <a:t>liniyalari</a:t>
            </a:r>
            <a:r>
              <a:rPr lang="en-US" sz="2400" dirty="0"/>
              <a:t> </a:t>
            </a:r>
            <a:r>
              <a:rPr lang="en-US" sz="2400" dirty="0" err="1"/>
              <a:t>mahsulotni</a:t>
            </a:r>
            <a:r>
              <a:rPr lang="en-US" sz="2400" dirty="0"/>
              <a:t> </a:t>
            </a:r>
            <a:r>
              <a:rPr lang="en-US" sz="2400" dirty="0" err="1"/>
              <a:t>ishlab</a:t>
            </a:r>
            <a:r>
              <a:rPr lang="en-US" sz="2400" dirty="0"/>
              <a:t> </a:t>
            </a:r>
            <a:r>
              <a:rPr lang="en-US" sz="2400" dirty="0" err="1"/>
              <a:t>chiqarish</a:t>
            </a:r>
            <a:r>
              <a:rPr lang="en-US" sz="2400" dirty="0"/>
              <a:t> </a:t>
            </a:r>
            <a:r>
              <a:rPr lang="en-US" sz="2400" dirty="0" err="1"/>
              <a:t>jarayonlarini</a:t>
            </a:r>
            <a:r>
              <a:rPr lang="en-US" sz="2400" dirty="0"/>
              <a:t> </a:t>
            </a:r>
            <a:r>
              <a:rPr lang="en-US" sz="2400" dirty="0" err="1"/>
              <a:t>uzluksizligi</a:t>
            </a:r>
            <a:r>
              <a:rPr lang="en-US" sz="2400" dirty="0"/>
              <a:t> </a:t>
            </a:r>
            <a:r>
              <a:rPr lang="en-US" sz="2400" dirty="0" err="1"/>
              <a:t>bilan</a:t>
            </a:r>
            <a:r>
              <a:rPr lang="en-US" sz="2400" dirty="0"/>
              <a:t> </a:t>
            </a:r>
            <a:r>
              <a:rPr lang="en-US" sz="2400" dirty="0" err="1"/>
              <a:t>xarakterlanadi</a:t>
            </a:r>
            <a:r>
              <a:rPr lang="en-US" sz="2400" dirty="0"/>
              <a:t>. </a:t>
            </a:r>
            <a:r>
              <a:rPr lang="en-US" sz="2400" dirty="0" err="1"/>
              <a:t>Bunday</a:t>
            </a:r>
            <a:r>
              <a:rPr lang="en-US" sz="2400" dirty="0"/>
              <a:t> </a:t>
            </a:r>
            <a:r>
              <a:rPr lang="en-US" sz="2400" dirty="0" err="1"/>
              <a:t>liniyada</a:t>
            </a:r>
            <a:r>
              <a:rPr lang="en-US" sz="2400" dirty="0"/>
              <a:t> </a:t>
            </a:r>
            <a:r>
              <a:rPr lang="en-US" sz="2400" dirty="0" err="1"/>
              <a:t>har</a:t>
            </a:r>
            <a:r>
              <a:rPr lang="en-US" sz="2400" dirty="0"/>
              <a:t> </a:t>
            </a:r>
            <a:r>
              <a:rPr lang="en-US" sz="2400" dirty="0" err="1"/>
              <a:t>bil</a:t>
            </a:r>
            <a:r>
              <a:rPr lang="en-US" sz="2400" dirty="0"/>
              <a:t> </a:t>
            </a:r>
            <a:r>
              <a:rPr lang="en-US" sz="2400" dirty="0" err="1"/>
              <a:t>detal</a:t>
            </a:r>
            <a:r>
              <a:rPr lang="en-US" sz="2400" dirty="0"/>
              <a:t> </a:t>
            </a:r>
            <a:r>
              <a:rPr lang="en-US" sz="2400" dirty="0" err="1"/>
              <a:t>biror</a:t>
            </a:r>
            <a:r>
              <a:rPr lang="en-US" sz="2400" dirty="0"/>
              <a:t> -</a:t>
            </a:r>
            <a:r>
              <a:rPr lang="en-US" sz="2400" dirty="0" err="1"/>
              <a:t>bir</a:t>
            </a:r>
            <a:r>
              <a:rPr lang="en-US" sz="2400" dirty="0"/>
              <a:t> </a:t>
            </a:r>
            <a:r>
              <a:rPr lang="en-US" sz="2400" dirty="0" err="1"/>
              <a:t>uzluksiz</a:t>
            </a:r>
            <a:r>
              <a:rPr lang="en-US" sz="2400" dirty="0"/>
              <a:t> </a:t>
            </a:r>
            <a:r>
              <a:rPr lang="en-US" sz="2400" dirty="0" err="1"/>
              <a:t>harakat</a:t>
            </a:r>
            <a:r>
              <a:rPr lang="en-US" sz="2400" dirty="0"/>
              <a:t> </a:t>
            </a:r>
            <a:r>
              <a:rPr lang="en-US" sz="2400" dirty="0" err="1"/>
              <a:t>qiladi</a:t>
            </a:r>
            <a:r>
              <a:rPr lang="en-US" sz="2400" dirty="0"/>
              <a:t>. </a:t>
            </a:r>
            <a:r>
              <a:rPr lang="en-US" sz="2400" dirty="0" err="1"/>
              <a:t>Potok</a:t>
            </a:r>
            <a:r>
              <a:rPr lang="en-US" sz="2400" dirty="0"/>
              <a:t> </a:t>
            </a:r>
            <a:r>
              <a:rPr lang="en-US" sz="2400" dirty="0" err="1"/>
              <a:t>liniyasining</a:t>
            </a:r>
            <a:r>
              <a:rPr lang="en-US" sz="2400" dirty="0"/>
              <a:t> </a:t>
            </a:r>
            <a:r>
              <a:rPr lang="en-US" sz="2400" dirty="0" err="1"/>
              <a:t>bu</a:t>
            </a:r>
            <a:r>
              <a:rPr lang="en-US" sz="2400" dirty="0"/>
              <a:t> </a:t>
            </a:r>
            <a:r>
              <a:rPr lang="en-US" sz="2400" dirty="0" err="1"/>
              <a:t>shaklidan</a:t>
            </a:r>
            <a:r>
              <a:rPr lang="en-US" sz="2400" dirty="0"/>
              <a:t> </a:t>
            </a:r>
            <a:r>
              <a:rPr lang="en-US" sz="2400" dirty="0" err="1"/>
              <a:t>buyum</a:t>
            </a:r>
            <a:r>
              <a:rPr lang="en-US" sz="2400" dirty="0"/>
              <a:t> </a:t>
            </a:r>
            <a:r>
              <a:rPr lang="en-US" sz="2400" dirty="0" err="1"/>
              <a:t>detallarini</a:t>
            </a:r>
            <a:r>
              <a:rPr lang="en-US" sz="2400" dirty="0"/>
              <a:t> </a:t>
            </a:r>
            <a:r>
              <a:rPr lang="en-US" sz="2400" dirty="0" err="1"/>
              <a:t>yig‘ish</a:t>
            </a:r>
            <a:r>
              <a:rPr lang="en-US" sz="2400" dirty="0"/>
              <a:t> </a:t>
            </a:r>
            <a:r>
              <a:rPr lang="en-US" sz="2400" dirty="0" err="1"/>
              <a:t>jarayonlarida</a:t>
            </a:r>
            <a:r>
              <a:rPr lang="en-US" sz="2400" dirty="0"/>
              <a:t> </a:t>
            </a:r>
            <a:r>
              <a:rPr lang="en-US" sz="2400" dirty="0" err="1"/>
              <a:t>keng</a:t>
            </a:r>
            <a:r>
              <a:rPr lang="en-US" sz="2400" dirty="0"/>
              <a:t> </a:t>
            </a:r>
            <a:r>
              <a:rPr lang="en-US" sz="2400" dirty="0" err="1"/>
              <a:t>foydalaniladi</a:t>
            </a:r>
            <a:r>
              <a:rPr lang="en-US" sz="2400" dirty="0"/>
              <a:t>, </a:t>
            </a:r>
            <a:r>
              <a:rPr lang="en-US" sz="2400" dirty="0" err="1"/>
              <a:t>chunki</a:t>
            </a:r>
            <a:r>
              <a:rPr lang="en-US" sz="2400" dirty="0"/>
              <a:t> </a:t>
            </a:r>
            <a:r>
              <a:rPr lang="en-US" sz="2400" dirty="0" err="1"/>
              <a:t>yig‘ish</a:t>
            </a:r>
            <a:r>
              <a:rPr lang="en-US" sz="2400" dirty="0"/>
              <a:t> </a:t>
            </a:r>
            <a:r>
              <a:rPr lang="en-US" sz="2400" dirty="0" err="1"/>
              <a:t>jarayonlarini</a:t>
            </a:r>
            <a:r>
              <a:rPr lang="en-US" sz="2400" dirty="0"/>
              <a:t> </a:t>
            </a:r>
            <a:r>
              <a:rPr lang="en-US" sz="2400" dirty="0" err="1"/>
              <a:t>sinxronlashtirish</a:t>
            </a:r>
            <a:r>
              <a:rPr lang="en-US" sz="2400" dirty="0"/>
              <a:t> </a:t>
            </a:r>
            <a:r>
              <a:rPr lang="en-US" sz="2400" dirty="0" err="1"/>
              <a:t>mumkin</a:t>
            </a:r>
            <a:r>
              <a:rPr lang="en-US" sz="2400" dirty="0" smtClean="0"/>
              <a:t>.</a:t>
            </a:r>
            <a:endParaRPr lang="ru-RU" dirty="0"/>
          </a:p>
        </p:txBody>
      </p:sp>
    </p:spTree>
    <p:extLst>
      <p:ext uri="{BB962C8B-B14F-4D97-AF65-F5344CB8AC3E}">
        <p14:creationId xmlns:p14="http://schemas.microsoft.com/office/powerpoint/2010/main" val="917217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12</a:t>
            </a:fld>
            <a:endParaRPr lang="en-US" sz="2400" dirty="0">
              <a:solidFill>
                <a:srgbClr val="C00000"/>
              </a:solidFill>
              <a:latin typeface="Arial" pitchFamily="34" charset="0"/>
              <a:cs typeface="Arial" pitchFamily="34" charset="0"/>
            </a:endParaRPr>
          </a:p>
        </p:txBody>
      </p:sp>
      <p:sp>
        <p:nvSpPr>
          <p:cNvPr id="3" name="Rectangle 3"/>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4" name="Rectangle 4"/>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2" name="Прямоугольник 1"/>
          <p:cNvSpPr/>
          <p:nvPr/>
        </p:nvSpPr>
        <p:spPr>
          <a:xfrm>
            <a:off x="2286000" y="0"/>
            <a:ext cx="4572000" cy="646331"/>
          </a:xfrm>
          <a:prstGeom prst="rect">
            <a:avLst/>
          </a:prstGeom>
        </p:spPr>
        <p:txBody>
          <a:bodyPr>
            <a:spAutoFit/>
          </a:bodyPr>
          <a:lstStyle/>
          <a:p>
            <a:pPr algn="ctr"/>
            <a:r>
              <a:rPr lang="en-US" b="1" dirty="0"/>
              <a:t>3. </a:t>
            </a:r>
            <a:r>
              <a:rPr lang="en-US" b="1" dirty="0" err="1"/>
              <a:t>Potok</a:t>
            </a:r>
            <a:r>
              <a:rPr lang="en-US" b="1" dirty="0"/>
              <a:t> </a:t>
            </a:r>
            <a:r>
              <a:rPr lang="en-US" b="1" dirty="0" err="1"/>
              <a:t>liniyasining</a:t>
            </a:r>
            <a:r>
              <a:rPr lang="en-US" b="1" dirty="0"/>
              <a:t> </a:t>
            </a:r>
            <a:r>
              <a:rPr lang="en-US" b="1" dirty="0" err="1"/>
              <a:t>asosiy</a:t>
            </a:r>
            <a:r>
              <a:rPr lang="en-US" b="1" dirty="0"/>
              <a:t> </a:t>
            </a:r>
            <a:r>
              <a:rPr lang="en-US" b="1" dirty="0" err="1"/>
              <a:t>ko‘rsatkichlarini</a:t>
            </a:r>
            <a:r>
              <a:rPr lang="en-US" b="1" dirty="0"/>
              <a:t> </a:t>
            </a:r>
            <a:r>
              <a:rPr lang="en-US" b="1" dirty="0" err="1"/>
              <a:t>hisoblash</a:t>
            </a:r>
            <a:endParaRPr lang="ru-RU" dirty="0"/>
          </a:p>
        </p:txBody>
      </p:sp>
      <p:pic>
        <p:nvPicPr>
          <p:cNvPr id="10" name="Рисунок 9"/>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2069147" y="73906"/>
            <a:ext cx="433705" cy="418465"/>
          </a:xfrm>
          <a:prstGeom prst="rect">
            <a:avLst/>
          </a:prstGeom>
          <a:noFill/>
          <a:ln>
            <a:noFill/>
          </a:ln>
        </p:spPr>
      </p:pic>
      <p:pic>
        <p:nvPicPr>
          <p:cNvPr id="12" name="Рисунок 11"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93279" y="323165"/>
            <a:ext cx="615950" cy="507365"/>
          </a:xfrm>
          <a:prstGeom prst="rect">
            <a:avLst/>
          </a:prstGeom>
          <a:noFill/>
          <a:ln>
            <a:noFill/>
          </a:ln>
        </p:spPr>
      </p:pic>
      <p:sp>
        <p:nvSpPr>
          <p:cNvPr id="15" name="Прямоугольник 14"/>
          <p:cNvSpPr/>
          <p:nvPr/>
        </p:nvSpPr>
        <p:spPr>
          <a:xfrm>
            <a:off x="17584" y="767863"/>
            <a:ext cx="9126416" cy="6463308"/>
          </a:xfrm>
          <a:prstGeom prst="rect">
            <a:avLst/>
          </a:prstGeom>
        </p:spPr>
        <p:txBody>
          <a:bodyPr wrap="square">
            <a:spAutoFit/>
          </a:bodyPr>
          <a:lstStyle/>
          <a:p>
            <a:pPr algn="just"/>
            <a:r>
              <a:rPr lang="uz-Cyrl-UZ" dirty="0"/>
              <a:t>Potokli ishlab chiqarishda asosiy bo‘g‘in-patok liniyasi, o‘ziga biriktirilgan operatsiyalarni texnologik jarayon yo‘nalishi bo‘yicha bajarishga mo‘ljallangan. Potok liniyasini tashkil etishda uning asosiy ko‘rsatkichlari: takti, maromi, ishchi o‘rinlari soni, konveyer tezligi va boshqalar hisoblanadi.</a:t>
            </a:r>
            <a:endParaRPr lang="ru-RU" dirty="0"/>
          </a:p>
          <a:p>
            <a:pPr algn="just"/>
            <a:r>
              <a:rPr lang="uz-Cyrl-UZ" dirty="0"/>
              <a:t>Potok liniyasining asosiy hisobiy ko‘rsatkichi potok takti hisoblanadi. Potok liniyasining takti deyilganda ikkita ketma-ket operatsiyalar o‘rtasidagi vaqt oralig‘i tushuniladi. Potok takti texnologik jarayonni, dastgohni, uskunani, transport vositalarini tanlashga katta ta’sir ko‘rsatadi.</a:t>
            </a:r>
            <a:endParaRPr lang="ru-RU" dirty="0"/>
          </a:p>
          <a:p>
            <a:pPr algn="just"/>
            <a:r>
              <a:rPr lang="uz-Cyrl-UZ" dirty="0"/>
              <a:t>Potok liniyasi takti quyidagi formula orqali </a:t>
            </a:r>
            <a:r>
              <a:rPr lang="uz-Cyrl-UZ" dirty="0" smtClean="0"/>
              <a:t>aniqlanadi:</a:t>
            </a:r>
            <a:endParaRPr lang="en-US" dirty="0" smtClean="0"/>
          </a:p>
          <a:p>
            <a:pPr algn="just"/>
            <a:r>
              <a:rPr lang="uz-Cyrl-UZ" dirty="0" smtClean="0"/>
              <a:t>bunda:</a:t>
            </a:r>
            <a:br>
              <a:rPr lang="uz-Cyrl-UZ" dirty="0" smtClean="0"/>
            </a:br>
            <a:r>
              <a:rPr lang="uz-Cyrl-UZ" i="1" dirty="0" smtClean="0"/>
              <a:t>F</a:t>
            </a:r>
            <a:r>
              <a:rPr lang="uz-Cyrl-UZ" i="1" baseline="-25000" dirty="0" smtClean="0"/>
              <a:t>f</a:t>
            </a:r>
            <a:r>
              <a:rPr lang="uz-Cyrl-UZ" baseline="-25000" dirty="0" smtClean="0"/>
              <a:t> </a:t>
            </a:r>
            <a:r>
              <a:rPr lang="uz-Cyrl-UZ" dirty="0" smtClean="0"/>
              <a:t>- dastgohning ma’lum vaqt oralig‘idagi foydali ish vaqti fondi, yil, oy, soat, minut;</a:t>
            </a:r>
            <a:endParaRPr lang="ru-RU" dirty="0" smtClean="0"/>
          </a:p>
          <a:p>
            <a:pPr algn="just"/>
            <a:r>
              <a:rPr lang="uz-Cyrl-UZ" i="1" dirty="0" smtClean="0"/>
              <a:t>N</a:t>
            </a:r>
            <a:r>
              <a:rPr lang="uz-Cyrl-UZ" dirty="0"/>
              <a:t> - ayni vaqt oralig‘idagi ishlab chiqarish dasturi, dona.</a:t>
            </a:r>
            <a:endParaRPr lang="ru-RU" dirty="0"/>
          </a:p>
          <a:p>
            <a:pPr algn="just"/>
            <a:r>
              <a:rPr lang="uz-Cyrl-UZ" dirty="0"/>
              <a:t>Dastgohning rejadagi foydali ish vaqti fondini aniqlashda dastgohni ta’mirlash, uskunalarni almashtirish, stanoklarni sozlash hamda ishchilarni ish kuni davomida dam olishi uchun zarur bo‘lgan vaqtlari hisobga olinadi.</a:t>
            </a:r>
            <a:endParaRPr lang="ru-RU" dirty="0"/>
          </a:p>
          <a:p>
            <a:pPr algn="just"/>
            <a:r>
              <a:rPr lang="uz-Cyrl-UZ" dirty="0"/>
              <a:t>Potok liniyasi taktiga teskari bo‘lgan ko‘rsatkich ishlab chiqarish jarayonlarining intensivligini xarakterlaydi va potok tempi deyiladi va u quyidagi ko‘rinishga ega bo‘ladi:</a:t>
            </a:r>
            <a:br>
              <a:rPr lang="uz-Cyrl-UZ" dirty="0"/>
            </a:br>
            <a:r>
              <a:rPr lang="uz-Cyrl-UZ" dirty="0"/>
              <a:t> (8)</a:t>
            </a:r>
            <a:br>
              <a:rPr lang="uz-Cyrl-UZ" dirty="0"/>
            </a:br>
            <a:r>
              <a:rPr lang="uz-Cyrl-UZ" dirty="0"/>
              <a:t>Takt potok liniyasining boshqa ko‘rsatkichlarini hisoblashning asosi hisoblanadi. Potok liniyasi ishchi o‘rinlari soni (Ki.o‘.) har bir operatsiya bo‘yicha quyidagicha aniqlanadi:</a:t>
            </a:r>
            <a:endParaRPr lang="ru-RU" dirty="0"/>
          </a:p>
          <a:p>
            <a:pPr algn="just"/>
            <a:r>
              <a:rPr lang="uz-Cyrl-UZ" dirty="0"/>
              <a:t> (9)	</a:t>
            </a:r>
            <a:endParaRPr lang="ru-RU" dirty="0"/>
          </a:p>
          <a:p>
            <a:pPr algn="just"/>
            <a:r>
              <a:rPr lang="uz-Cyrl-UZ" dirty="0"/>
              <a:t>bu yerda: </a:t>
            </a:r>
            <a:br>
              <a:rPr lang="uz-Cyrl-UZ" dirty="0"/>
            </a:br>
            <a:r>
              <a:rPr lang="uz-Cyrl-UZ" i="1" dirty="0"/>
              <a:t>T</a:t>
            </a:r>
            <a:r>
              <a:rPr lang="uz-Cyrl-UZ" i="1" baseline="-25000" dirty="0"/>
              <a:t>don</a:t>
            </a:r>
            <a:r>
              <a:rPr lang="uz-Cyrl-UZ" baseline="-25000" dirty="0"/>
              <a:t> </a:t>
            </a:r>
            <a:r>
              <a:rPr lang="uz-Cyrl-UZ" dirty="0"/>
              <a:t>- potok liniyasi operatsiyalariga mehnat sarfi.</a:t>
            </a:r>
            <a:endParaRPr lang="ru-RU" dirty="0"/>
          </a:p>
          <a:p>
            <a:pPr algn="just"/>
            <a:endParaRPr lang="ru-RU" dirty="0"/>
          </a:p>
        </p:txBody>
      </p:sp>
      <p:pic>
        <p:nvPicPr>
          <p:cNvPr id="19" name="Рисунок 18" descr="http://uz.denemetr.com/tw_files2/urls_8/77/d-76257/7z-docs/1_html_m3823521b.gi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23550" y="3064986"/>
            <a:ext cx="504825" cy="390525"/>
          </a:xfrm>
          <a:prstGeom prst="rect">
            <a:avLst/>
          </a:prstGeom>
          <a:noFill/>
          <a:ln>
            <a:noFill/>
          </a:ln>
        </p:spPr>
      </p:pic>
    </p:spTree>
    <p:extLst>
      <p:ext uri="{BB962C8B-B14F-4D97-AF65-F5344CB8AC3E}">
        <p14:creationId xmlns:p14="http://schemas.microsoft.com/office/powerpoint/2010/main" val="1500331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0" y="21687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382138" y="30980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13</a:t>
            </a:fld>
            <a:endParaRPr lang="en-US" sz="2400" dirty="0">
              <a:solidFill>
                <a:srgbClr val="C00000"/>
              </a:solidFill>
              <a:latin typeface="Arial" pitchFamily="34" charset="0"/>
              <a:cs typeface="Arial" pitchFamily="34" charset="0"/>
            </a:endParaRPr>
          </a:p>
        </p:txBody>
      </p:sp>
      <p:sp>
        <p:nvSpPr>
          <p:cNvPr id="4" name="Прямоугольник 3"/>
          <p:cNvSpPr/>
          <p:nvPr/>
        </p:nvSpPr>
        <p:spPr>
          <a:xfrm>
            <a:off x="0" y="819632"/>
            <a:ext cx="9007522" cy="5078313"/>
          </a:xfrm>
          <a:prstGeom prst="rect">
            <a:avLst/>
          </a:prstGeom>
        </p:spPr>
        <p:txBody>
          <a:bodyPr wrap="square">
            <a:spAutoFit/>
          </a:bodyPr>
          <a:lstStyle/>
          <a:p>
            <a:pPr algn="just"/>
            <a:r>
              <a:rPr lang="en-US" dirty="0" err="1"/>
              <a:t>To‘liq</a:t>
            </a:r>
            <a:r>
              <a:rPr lang="en-US" dirty="0"/>
              <a:t> </a:t>
            </a:r>
            <a:r>
              <a:rPr lang="en-US" dirty="0" err="1"/>
              <a:t>sinxronlashtirilgan</a:t>
            </a:r>
            <a:r>
              <a:rPr lang="en-US" dirty="0"/>
              <a:t> </a:t>
            </a:r>
            <a:r>
              <a:rPr lang="en-US" dirty="0" err="1"/>
              <a:t>potokda</a:t>
            </a:r>
            <a:r>
              <a:rPr lang="en-US" dirty="0"/>
              <a:t> </a:t>
            </a:r>
            <a:r>
              <a:rPr lang="en-US" dirty="0" err="1"/>
              <a:t>ishchi</a:t>
            </a:r>
            <a:r>
              <a:rPr lang="en-US" dirty="0"/>
              <a:t> </a:t>
            </a:r>
            <a:r>
              <a:rPr lang="en-US" dirty="0" err="1"/>
              <a:t>o‘rinlarining</a:t>
            </a:r>
            <a:r>
              <a:rPr lang="en-US" dirty="0"/>
              <a:t> </a:t>
            </a:r>
            <a:r>
              <a:rPr lang="en-US" dirty="0" err="1"/>
              <a:t>hisobiy</a:t>
            </a:r>
            <a:r>
              <a:rPr lang="en-US" dirty="0"/>
              <a:t> </a:t>
            </a:r>
            <a:r>
              <a:rPr lang="en-US" dirty="0" err="1"/>
              <a:t>soni</a:t>
            </a:r>
            <a:r>
              <a:rPr lang="en-US" dirty="0"/>
              <a:t> </a:t>
            </a:r>
            <a:r>
              <a:rPr lang="en-US" dirty="0" err="1"/>
              <a:t>doimo</a:t>
            </a:r>
            <a:r>
              <a:rPr lang="en-US" dirty="0"/>
              <a:t> </a:t>
            </a:r>
            <a:r>
              <a:rPr lang="en-US" dirty="0" err="1"/>
              <a:t>yaxlit</a:t>
            </a:r>
            <a:r>
              <a:rPr lang="en-US" dirty="0"/>
              <a:t> son </a:t>
            </a:r>
            <a:r>
              <a:rPr lang="en-US" dirty="0" err="1"/>
              <a:t>bo‘lib</a:t>
            </a:r>
            <a:r>
              <a:rPr lang="en-US" dirty="0"/>
              <a:t>, </a:t>
            </a:r>
            <a:r>
              <a:rPr lang="en-US" dirty="0" err="1"/>
              <a:t>dastgoh</a:t>
            </a:r>
            <a:r>
              <a:rPr lang="en-US" dirty="0"/>
              <a:t> </a:t>
            </a:r>
            <a:r>
              <a:rPr lang="en-US" dirty="0" err="1"/>
              <a:t>to‘la</a:t>
            </a:r>
            <a:r>
              <a:rPr lang="en-US" dirty="0"/>
              <a:t> </a:t>
            </a:r>
            <a:r>
              <a:rPr lang="en-US" dirty="0" err="1"/>
              <a:t>yuklanadi</a:t>
            </a:r>
            <a:r>
              <a:rPr lang="en-US" dirty="0"/>
              <a:t>, </a:t>
            </a:r>
            <a:r>
              <a:rPr lang="en-US" dirty="0" err="1"/>
              <a:t>ya’ni</a:t>
            </a:r>
            <a:r>
              <a:rPr lang="en-US" dirty="0"/>
              <a:t> </a:t>
            </a:r>
            <a:r>
              <a:rPr lang="en-US" dirty="0" err="1"/>
              <a:t>operatsiya</a:t>
            </a:r>
            <a:r>
              <a:rPr lang="en-US" dirty="0"/>
              <a:t> </a:t>
            </a:r>
            <a:r>
              <a:rPr lang="en-US" dirty="0" err="1"/>
              <a:t>davomiyligi</a:t>
            </a:r>
            <a:r>
              <a:rPr lang="en-US" dirty="0"/>
              <a:t> </a:t>
            </a:r>
            <a:r>
              <a:rPr lang="en-US" dirty="0" err="1"/>
              <a:t>taktga</a:t>
            </a:r>
            <a:r>
              <a:rPr lang="en-US" dirty="0"/>
              <a:t> </a:t>
            </a:r>
            <a:r>
              <a:rPr lang="en-US" dirty="0" err="1"/>
              <a:t>teng</a:t>
            </a:r>
            <a:r>
              <a:rPr lang="en-US" dirty="0"/>
              <a:t> </a:t>
            </a:r>
            <a:r>
              <a:rPr lang="en-US" dirty="0" err="1"/>
              <a:t>bo‘ladi</a:t>
            </a:r>
            <a:r>
              <a:rPr lang="en-US" dirty="0"/>
              <a:t>.</a:t>
            </a:r>
            <a:endParaRPr lang="ru-RU" dirty="0"/>
          </a:p>
          <a:p>
            <a:pPr algn="just"/>
            <a:r>
              <a:rPr lang="en-US" dirty="0" err="1"/>
              <a:t>Qisman</a:t>
            </a:r>
            <a:r>
              <a:rPr lang="en-US" dirty="0"/>
              <a:t> </a:t>
            </a:r>
            <a:r>
              <a:rPr lang="en-US" dirty="0" err="1"/>
              <a:t>sinxronlashtirilgan</a:t>
            </a:r>
            <a:r>
              <a:rPr lang="en-US" dirty="0"/>
              <a:t> </a:t>
            </a:r>
            <a:r>
              <a:rPr lang="en-US" dirty="0" err="1"/>
              <a:t>yoki</a:t>
            </a:r>
            <a:r>
              <a:rPr lang="en-US" dirty="0"/>
              <a:t> </a:t>
            </a:r>
            <a:r>
              <a:rPr lang="en-US" dirty="0" err="1"/>
              <a:t>sinxronlashtirilmagan</a:t>
            </a:r>
            <a:r>
              <a:rPr lang="en-US" dirty="0"/>
              <a:t> </a:t>
            </a:r>
            <a:r>
              <a:rPr lang="en-US" dirty="0" err="1"/>
              <a:t>operatsiyalarda</a:t>
            </a:r>
            <a:r>
              <a:rPr lang="en-US" dirty="0"/>
              <a:t> </a:t>
            </a:r>
            <a:r>
              <a:rPr lang="en-US" dirty="0" err="1"/>
              <a:t>ishchi</a:t>
            </a:r>
            <a:r>
              <a:rPr lang="en-US" dirty="0"/>
              <a:t> </a:t>
            </a:r>
            <a:r>
              <a:rPr lang="en-US" dirty="0" err="1"/>
              <a:t>o‘rinlarining</a:t>
            </a:r>
            <a:r>
              <a:rPr lang="en-US" dirty="0"/>
              <a:t> </a:t>
            </a:r>
            <a:r>
              <a:rPr lang="en-US" dirty="0" err="1"/>
              <a:t>hisobiy</a:t>
            </a:r>
            <a:r>
              <a:rPr lang="en-US" dirty="0"/>
              <a:t> </a:t>
            </a:r>
            <a:r>
              <a:rPr lang="en-US" dirty="0" err="1"/>
              <a:t>miqdori</a:t>
            </a:r>
            <a:r>
              <a:rPr lang="en-US" dirty="0"/>
              <a:t> </a:t>
            </a:r>
            <a:r>
              <a:rPr lang="en-US" dirty="0" err="1"/>
              <a:t>yaxlit</a:t>
            </a:r>
            <a:r>
              <a:rPr lang="en-US" dirty="0"/>
              <a:t> </a:t>
            </a:r>
            <a:r>
              <a:rPr lang="en-US" dirty="0" err="1"/>
              <a:t>songa</a:t>
            </a:r>
            <a:r>
              <a:rPr lang="en-US" dirty="0"/>
              <a:t> </a:t>
            </a:r>
            <a:r>
              <a:rPr lang="en-US" dirty="0" err="1"/>
              <a:t>teng</a:t>
            </a:r>
            <a:r>
              <a:rPr lang="en-US" dirty="0"/>
              <a:t> </a:t>
            </a:r>
            <a:r>
              <a:rPr lang="en-US" dirty="0" err="1"/>
              <a:t>bo‘lmaydi</a:t>
            </a:r>
            <a:r>
              <a:rPr lang="en-US" dirty="0"/>
              <a:t>, </a:t>
            </a:r>
            <a:r>
              <a:rPr lang="en-US" dirty="0" err="1"/>
              <a:t>shuning</a:t>
            </a:r>
            <a:r>
              <a:rPr lang="en-US" dirty="0"/>
              <a:t> </a:t>
            </a:r>
            <a:r>
              <a:rPr lang="en-US" dirty="0" err="1"/>
              <a:t>uchun</a:t>
            </a:r>
            <a:r>
              <a:rPr lang="en-US" dirty="0"/>
              <a:t> </a:t>
            </a:r>
            <a:r>
              <a:rPr lang="en-US" dirty="0" err="1"/>
              <a:t>ishchi</a:t>
            </a:r>
            <a:r>
              <a:rPr lang="en-US" dirty="0"/>
              <a:t> </a:t>
            </a:r>
            <a:r>
              <a:rPr lang="en-US" dirty="0" err="1"/>
              <a:t>o‘rinlari</a:t>
            </a:r>
            <a:r>
              <a:rPr lang="en-US" dirty="0"/>
              <a:t> </a:t>
            </a:r>
            <a:r>
              <a:rPr lang="en-US" dirty="0" err="1"/>
              <a:t>soni</a:t>
            </a:r>
            <a:r>
              <a:rPr lang="en-US" dirty="0"/>
              <a:t> </a:t>
            </a:r>
            <a:r>
              <a:rPr lang="en-US" dirty="0" err="1"/>
              <a:t>hisobi</a:t>
            </a:r>
            <a:r>
              <a:rPr lang="en-US" dirty="0"/>
              <a:t> </a:t>
            </a:r>
            <a:r>
              <a:rPr lang="en-US" dirty="0" err="1"/>
              <a:t>natijasi</a:t>
            </a:r>
            <a:r>
              <a:rPr lang="en-US" dirty="0"/>
              <a:t> </a:t>
            </a:r>
            <a:r>
              <a:rPr lang="en-US" dirty="0" err="1"/>
              <a:t>katta</a:t>
            </a:r>
            <a:r>
              <a:rPr lang="en-US" dirty="0"/>
              <a:t> son </a:t>
            </a:r>
            <a:r>
              <a:rPr lang="en-US" dirty="0" err="1"/>
              <a:t>tomonga</a:t>
            </a:r>
            <a:r>
              <a:rPr lang="en-US" dirty="0"/>
              <a:t> </a:t>
            </a:r>
            <a:r>
              <a:rPr lang="en-US" dirty="0" err="1"/>
              <a:t>yaxlitlanadi</a:t>
            </a:r>
            <a:r>
              <a:rPr lang="en-US" dirty="0"/>
              <a:t>. Bu </a:t>
            </a:r>
            <a:r>
              <a:rPr lang="en-US" dirty="0" err="1"/>
              <a:t>qabul</a:t>
            </a:r>
            <a:r>
              <a:rPr lang="en-US" dirty="0"/>
              <a:t> </a:t>
            </a:r>
            <a:r>
              <a:rPr lang="en-US" dirty="0" err="1"/>
              <a:t>qilingan</a:t>
            </a:r>
            <a:r>
              <a:rPr lang="en-US" dirty="0"/>
              <a:t> </a:t>
            </a:r>
            <a:r>
              <a:rPr lang="en-US" dirty="0" err="1"/>
              <a:t>o‘rinlarning</a:t>
            </a:r>
            <a:r>
              <a:rPr lang="en-US" dirty="0"/>
              <a:t> </a:t>
            </a:r>
            <a:r>
              <a:rPr lang="en-US" dirty="0" err="1"/>
              <a:t>soni</a:t>
            </a:r>
            <a:r>
              <a:rPr lang="en-US" dirty="0"/>
              <a:t> (</a:t>
            </a:r>
            <a:r>
              <a:rPr lang="en-US" dirty="0" err="1"/>
              <a:t>S</a:t>
            </a:r>
            <a:r>
              <a:rPr lang="en-US" baseline="-25000" dirty="0" err="1"/>
              <a:t>q.q</a:t>
            </a:r>
            <a:r>
              <a:rPr lang="en-US" dirty="0"/>
              <a:t>) </a:t>
            </a:r>
            <a:r>
              <a:rPr lang="en-US" dirty="0" err="1"/>
              <a:t>deyiladi</a:t>
            </a:r>
            <a:r>
              <a:rPr lang="en-US" dirty="0"/>
              <a:t>.</a:t>
            </a:r>
            <a:endParaRPr lang="ru-RU" dirty="0"/>
          </a:p>
          <a:p>
            <a:pPr algn="just"/>
            <a:r>
              <a:rPr lang="en-US" dirty="0" err="1"/>
              <a:t>Ishchi</a:t>
            </a:r>
            <a:r>
              <a:rPr lang="en-US" dirty="0"/>
              <a:t> </a:t>
            </a:r>
            <a:r>
              <a:rPr lang="en-US" dirty="0" err="1"/>
              <a:t>o‘rinlarini</a:t>
            </a:r>
            <a:r>
              <a:rPr lang="en-US" dirty="0"/>
              <a:t> </a:t>
            </a:r>
            <a:r>
              <a:rPr lang="en-US" dirty="0" err="1"/>
              <a:t>yuklanganlik</a:t>
            </a:r>
            <a:r>
              <a:rPr lang="en-US" dirty="0"/>
              <a:t> </a:t>
            </a:r>
            <a:r>
              <a:rPr lang="en-US" dirty="0" err="1"/>
              <a:t>koeffitsienti</a:t>
            </a:r>
            <a:r>
              <a:rPr lang="en-US" dirty="0"/>
              <a:t> (</a:t>
            </a:r>
            <a:r>
              <a:rPr lang="en-US" dirty="0" err="1"/>
              <a:t>K</a:t>
            </a:r>
            <a:r>
              <a:rPr lang="en-US" baseline="-25000" dirty="0" err="1"/>
              <a:t>yu</a:t>
            </a:r>
            <a:r>
              <a:rPr lang="en-US" dirty="0"/>
              <a:t>) </a:t>
            </a:r>
            <a:r>
              <a:rPr lang="en-US" dirty="0" err="1"/>
              <a:t>har</a:t>
            </a:r>
            <a:r>
              <a:rPr lang="en-US" dirty="0"/>
              <a:t> </a:t>
            </a:r>
            <a:r>
              <a:rPr lang="en-US" dirty="0" err="1"/>
              <a:t>bir</a:t>
            </a:r>
            <a:r>
              <a:rPr lang="en-US" dirty="0"/>
              <a:t> </a:t>
            </a:r>
            <a:r>
              <a:rPr lang="en-US" dirty="0" err="1"/>
              <a:t>operatsiya</a:t>
            </a:r>
            <a:r>
              <a:rPr lang="en-US" dirty="0"/>
              <a:t> </a:t>
            </a:r>
            <a:r>
              <a:rPr lang="en-US" dirty="0" err="1"/>
              <a:t>bo‘yicha</a:t>
            </a:r>
            <a:r>
              <a:rPr lang="en-US" dirty="0"/>
              <a:t> </a:t>
            </a:r>
            <a:r>
              <a:rPr lang="en-US" dirty="0" err="1"/>
              <a:t>quyidagi</a:t>
            </a:r>
            <a:r>
              <a:rPr lang="en-US" dirty="0"/>
              <a:t> formula </a:t>
            </a:r>
            <a:r>
              <a:rPr lang="en-US" dirty="0" err="1"/>
              <a:t>orqali</a:t>
            </a:r>
            <a:r>
              <a:rPr lang="en-US" dirty="0"/>
              <a:t> </a:t>
            </a:r>
            <a:r>
              <a:rPr lang="en-US" dirty="0" err="1"/>
              <a:t>aniqlanadi</a:t>
            </a:r>
            <a:r>
              <a:rPr lang="en-US" dirty="0" smtClean="0"/>
              <a:t>:</a:t>
            </a:r>
          </a:p>
          <a:p>
            <a:pPr algn="just"/>
            <a:r>
              <a:rPr lang="en-US" dirty="0" smtClean="0"/>
              <a:t>                                                                                         (10)</a:t>
            </a:r>
          </a:p>
          <a:p>
            <a:pPr algn="just"/>
            <a:r>
              <a:rPr lang="en-US" dirty="0" err="1"/>
              <a:t>Ishchi</a:t>
            </a:r>
            <a:r>
              <a:rPr lang="en-US" dirty="0"/>
              <a:t> </a:t>
            </a:r>
            <a:r>
              <a:rPr lang="en-US" dirty="0" err="1"/>
              <a:t>o‘rinlarining</a:t>
            </a:r>
            <a:r>
              <a:rPr lang="en-US" dirty="0"/>
              <a:t> </a:t>
            </a:r>
            <a:r>
              <a:rPr lang="en-US" dirty="0" err="1"/>
              <a:t>yuklanganlik</a:t>
            </a:r>
            <a:r>
              <a:rPr lang="en-US" dirty="0"/>
              <a:t> </a:t>
            </a:r>
            <a:r>
              <a:rPr lang="en-US" dirty="0" err="1"/>
              <a:t>koeffitsienti</a:t>
            </a:r>
            <a:r>
              <a:rPr lang="en-US" dirty="0"/>
              <a:t> </a:t>
            </a:r>
            <a:r>
              <a:rPr lang="en-US" dirty="0" err="1"/>
              <a:t>ishlab</a:t>
            </a:r>
            <a:r>
              <a:rPr lang="en-US" dirty="0"/>
              <a:t> </a:t>
            </a:r>
            <a:r>
              <a:rPr lang="en-US" dirty="0" err="1"/>
              <a:t>chiqarishni</a:t>
            </a:r>
            <a:r>
              <a:rPr lang="en-US" dirty="0"/>
              <a:t> </a:t>
            </a:r>
            <a:r>
              <a:rPr lang="en-US" dirty="0" err="1"/>
              <a:t>tashkil</a:t>
            </a:r>
            <a:r>
              <a:rPr lang="en-US" dirty="0"/>
              <a:t> </a:t>
            </a:r>
            <a:r>
              <a:rPr lang="en-US" dirty="0" err="1"/>
              <a:t>qilishda</a:t>
            </a:r>
            <a:r>
              <a:rPr lang="en-US" dirty="0"/>
              <a:t> </a:t>
            </a:r>
            <a:r>
              <a:rPr lang="en-US" dirty="0" err="1"/>
              <a:t>potok</a:t>
            </a:r>
            <a:r>
              <a:rPr lang="en-US" dirty="0"/>
              <a:t> </a:t>
            </a:r>
            <a:r>
              <a:rPr lang="en-US" dirty="0" err="1"/>
              <a:t>usulini</a:t>
            </a:r>
            <a:r>
              <a:rPr lang="en-US" dirty="0"/>
              <a:t> </a:t>
            </a:r>
            <a:r>
              <a:rPr lang="en-US" dirty="0" err="1"/>
              <a:t>qo‘llashni</a:t>
            </a:r>
            <a:r>
              <a:rPr lang="en-US" dirty="0"/>
              <a:t> </a:t>
            </a:r>
            <a:r>
              <a:rPr lang="en-US" dirty="0" err="1"/>
              <a:t>maqsadga</a:t>
            </a:r>
            <a:r>
              <a:rPr lang="en-US" dirty="0"/>
              <a:t> </a:t>
            </a:r>
            <a:r>
              <a:rPr lang="en-US" dirty="0" err="1"/>
              <a:t>muvofiqligini</a:t>
            </a:r>
            <a:r>
              <a:rPr lang="en-US" dirty="0"/>
              <a:t> </a:t>
            </a:r>
            <a:r>
              <a:rPr lang="en-US" dirty="0" err="1"/>
              <a:t>xarakterlaydi</a:t>
            </a:r>
            <a:r>
              <a:rPr lang="en-US" dirty="0"/>
              <a:t>. </a:t>
            </a:r>
            <a:r>
              <a:rPr lang="en-US" dirty="0" err="1"/>
              <a:t>Ommaviy</a:t>
            </a:r>
            <a:r>
              <a:rPr lang="en-US" dirty="0"/>
              <a:t> </a:t>
            </a:r>
            <a:r>
              <a:rPr lang="en-US" dirty="0" err="1"/>
              <a:t>ishlab</a:t>
            </a:r>
            <a:r>
              <a:rPr lang="en-US" dirty="0"/>
              <a:t> </a:t>
            </a:r>
            <a:r>
              <a:rPr lang="en-US" dirty="0" err="1"/>
              <a:t>chiqarishda</a:t>
            </a:r>
            <a:r>
              <a:rPr lang="en-US" dirty="0"/>
              <a:t> </a:t>
            </a:r>
            <a:r>
              <a:rPr lang="en-US" dirty="0" err="1"/>
              <a:t>potok</a:t>
            </a:r>
            <a:r>
              <a:rPr lang="en-US" dirty="0"/>
              <a:t> </a:t>
            </a:r>
            <a:r>
              <a:rPr lang="en-US" dirty="0" err="1"/>
              <a:t>liniyalarida</a:t>
            </a:r>
            <a:r>
              <a:rPr lang="en-US" dirty="0"/>
              <a:t> </a:t>
            </a:r>
            <a:r>
              <a:rPr lang="en-US" dirty="0" err="1"/>
              <a:t>ishchi</a:t>
            </a:r>
            <a:r>
              <a:rPr lang="en-US" dirty="0"/>
              <a:t> </a:t>
            </a:r>
            <a:r>
              <a:rPr lang="en-US" dirty="0" err="1"/>
              <a:t>o‘rinlarini</a:t>
            </a:r>
            <a:r>
              <a:rPr lang="en-US" dirty="0"/>
              <a:t> </a:t>
            </a:r>
            <a:r>
              <a:rPr lang="en-US" dirty="0" err="1"/>
              <a:t>yuklanganlik</a:t>
            </a:r>
            <a:r>
              <a:rPr lang="en-US" dirty="0"/>
              <a:t> </a:t>
            </a:r>
            <a:r>
              <a:rPr lang="en-US" dirty="0" err="1"/>
              <a:t>darajasi</a:t>
            </a:r>
            <a:r>
              <a:rPr lang="en-US" dirty="0"/>
              <a:t> -80-85% </a:t>
            </a:r>
            <a:r>
              <a:rPr lang="en-US" dirty="0" err="1"/>
              <a:t>dan</a:t>
            </a:r>
            <a:r>
              <a:rPr lang="en-US" dirty="0"/>
              <a:t> </a:t>
            </a:r>
            <a:r>
              <a:rPr lang="en-US" dirty="0" err="1"/>
              <a:t>yuqori</a:t>
            </a:r>
            <a:r>
              <a:rPr lang="en-US" dirty="0"/>
              <a:t>, </a:t>
            </a:r>
            <a:r>
              <a:rPr lang="en-US" dirty="0" err="1"/>
              <a:t>ko‘p</a:t>
            </a:r>
            <a:r>
              <a:rPr lang="en-US" dirty="0"/>
              <a:t> </a:t>
            </a:r>
            <a:r>
              <a:rPr lang="en-US" dirty="0" err="1"/>
              <a:t>buyumli</a:t>
            </a:r>
            <a:r>
              <a:rPr lang="en-US" dirty="0"/>
              <a:t> </a:t>
            </a:r>
            <a:r>
              <a:rPr lang="en-US" dirty="0" err="1"/>
              <a:t>uzlukli</a:t>
            </a:r>
            <a:r>
              <a:rPr lang="en-US" dirty="0"/>
              <a:t> </a:t>
            </a:r>
            <a:r>
              <a:rPr lang="en-US" dirty="0" err="1"/>
              <a:t>potokli</a:t>
            </a:r>
            <a:r>
              <a:rPr lang="en-US" dirty="0"/>
              <a:t> </a:t>
            </a:r>
            <a:r>
              <a:rPr lang="en-US" dirty="0" err="1"/>
              <a:t>ishlab</a:t>
            </a:r>
            <a:r>
              <a:rPr lang="en-US" dirty="0"/>
              <a:t> </a:t>
            </a:r>
            <a:r>
              <a:rPr lang="en-US" dirty="0" err="1"/>
              <a:t>chiqarishda</a:t>
            </a:r>
            <a:r>
              <a:rPr lang="en-US" dirty="0"/>
              <a:t> - 70-75% </a:t>
            </a:r>
            <a:r>
              <a:rPr lang="en-US" dirty="0" err="1"/>
              <a:t>bo‘lgan</a:t>
            </a:r>
            <a:r>
              <a:rPr lang="en-US" dirty="0"/>
              <a:t> </a:t>
            </a:r>
            <a:r>
              <a:rPr lang="en-US" dirty="0" err="1"/>
              <a:t>taqdirda</a:t>
            </a:r>
            <a:r>
              <a:rPr lang="en-US" dirty="0"/>
              <a:t> </a:t>
            </a:r>
            <a:r>
              <a:rPr lang="en-US" dirty="0" err="1"/>
              <a:t>qo‘llash</a:t>
            </a:r>
            <a:r>
              <a:rPr lang="en-US" dirty="0"/>
              <a:t> </a:t>
            </a:r>
            <a:r>
              <a:rPr lang="en-US" dirty="0" err="1"/>
              <a:t>iqtisodiy</a:t>
            </a:r>
            <a:r>
              <a:rPr lang="en-US" dirty="0"/>
              <a:t> </a:t>
            </a:r>
            <a:r>
              <a:rPr lang="en-US" dirty="0" err="1"/>
              <a:t>jihatdan</a:t>
            </a:r>
            <a:r>
              <a:rPr lang="en-US" dirty="0"/>
              <a:t> </a:t>
            </a:r>
            <a:r>
              <a:rPr lang="en-US" dirty="0" err="1"/>
              <a:t>maqsadga</a:t>
            </a:r>
            <a:r>
              <a:rPr lang="en-US" dirty="0"/>
              <a:t> </a:t>
            </a:r>
            <a:r>
              <a:rPr lang="en-US" dirty="0" err="1"/>
              <a:t>muvofiq</a:t>
            </a:r>
            <a:r>
              <a:rPr lang="en-US" dirty="0"/>
              <a:t> </a:t>
            </a:r>
            <a:r>
              <a:rPr lang="en-US" dirty="0" err="1"/>
              <a:t>bo‘ladi</a:t>
            </a:r>
            <a:r>
              <a:rPr lang="en-US" dirty="0"/>
              <a:t>.</a:t>
            </a:r>
            <a:endParaRPr lang="ru-RU" dirty="0"/>
          </a:p>
          <a:p>
            <a:pPr algn="just"/>
            <a:r>
              <a:rPr lang="en-US" dirty="0" err="1"/>
              <a:t>Potok</a:t>
            </a:r>
            <a:r>
              <a:rPr lang="en-US" dirty="0"/>
              <a:t> </a:t>
            </a:r>
            <a:r>
              <a:rPr lang="en-US" dirty="0" err="1"/>
              <a:t>liniyasi</a:t>
            </a:r>
            <a:r>
              <a:rPr lang="en-US" dirty="0"/>
              <a:t> </a:t>
            </a:r>
            <a:r>
              <a:rPr lang="en-US" dirty="0" err="1"/>
              <a:t>konveyerining</a:t>
            </a:r>
            <a:r>
              <a:rPr lang="en-US" dirty="0"/>
              <a:t> </a:t>
            </a:r>
            <a:r>
              <a:rPr lang="en-US" dirty="0" err="1"/>
              <a:t>harakat</a:t>
            </a:r>
            <a:r>
              <a:rPr lang="en-US" dirty="0"/>
              <a:t> </a:t>
            </a:r>
            <a:r>
              <a:rPr lang="en-US" dirty="0" err="1"/>
              <a:t>tezligi</a:t>
            </a:r>
            <a:r>
              <a:rPr lang="en-US" dirty="0"/>
              <a:t> (</a:t>
            </a:r>
            <a:r>
              <a:rPr lang="en-US" dirty="0" err="1"/>
              <a:t>V</a:t>
            </a:r>
            <a:r>
              <a:rPr lang="en-US" baseline="-25000" dirty="0" err="1"/>
              <a:t>k</a:t>
            </a:r>
            <a:r>
              <a:rPr lang="en-US" dirty="0"/>
              <a:t>) </a:t>
            </a:r>
            <a:r>
              <a:rPr lang="en-US" dirty="0" err="1"/>
              <a:t>potok</a:t>
            </a:r>
            <a:r>
              <a:rPr lang="en-US" dirty="0"/>
              <a:t> </a:t>
            </a:r>
            <a:r>
              <a:rPr lang="en-US" dirty="0" err="1"/>
              <a:t>liniyasi</a:t>
            </a:r>
            <a:r>
              <a:rPr lang="en-US" dirty="0"/>
              <a:t> </a:t>
            </a:r>
            <a:r>
              <a:rPr lang="en-US" dirty="0" err="1"/>
              <a:t>taktiga</a:t>
            </a:r>
            <a:r>
              <a:rPr lang="en-US" dirty="0"/>
              <a:t> </a:t>
            </a:r>
            <a:r>
              <a:rPr lang="en-US" dirty="0" err="1"/>
              <a:t>mos</a:t>
            </a:r>
            <a:r>
              <a:rPr lang="en-US" dirty="0"/>
              <a:t> </a:t>
            </a:r>
            <a:r>
              <a:rPr lang="en-US" dirty="0" err="1"/>
              <a:t>bo‘lishi</a:t>
            </a:r>
            <a:r>
              <a:rPr lang="en-US" dirty="0"/>
              <a:t> </a:t>
            </a:r>
            <a:r>
              <a:rPr lang="en-US" dirty="0" err="1"/>
              <a:t>kerak</a:t>
            </a:r>
            <a:r>
              <a:rPr lang="en-US" dirty="0"/>
              <a:t>. </a:t>
            </a:r>
            <a:r>
              <a:rPr lang="en-US" dirty="0" err="1"/>
              <a:t>Bunday</a:t>
            </a:r>
            <a:r>
              <a:rPr lang="en-US" dirty="0"/>
              <a:t> </a:t>
            </a:r>
            <a:r>
              <a:rPr lang="en-US" dirty="0" err="1"/>
              <a:t>nisbat</a:t>
            </a:r>
            <a:r>
              <a:rPr lang="en-US" dirty="0"/>
              <a:t> agar </a:t>
            </a:r>
            <a:r>
              <a:rPr lang="en-US" dirty="0" err="1"/>
              <a:t>yo‘l</a:t>
            </a:r>
            <a:r>
              <a:rPr lang="en-US" dirty="0"/>
              <a:t> </a:t>
            </a:r>
            <a:r>
              <a:rPr lang="en-US" dirty="0" err="1"/>
              <a:t>ikkita</a:t>
            </a:r>
            <a:r>
              <a:rPr lang="en-US" dirty="0"/>
              <a:t> </a:t>
            </a:r>
            <a:r>
              <a:rPr lang="en-US" dirty="0" err="1"/>
              <a:t>detal</a:t>
            </a:r>
            <a:r>
              <a:rPr lang="en-US" dirty="0"/>
              <a:t> </a:t>
            </a:r>
            <a:r>
              <a:rPr lang="en-US" dirty="0" err="1"/>
              <a:t>oralig‘idagi</a:t>
            </a:r>
            <a:r>
              <a:rPr lang="en-US" dirty="0"/>
              <a:t> </a:t>
            </a:r>
            <a:r>
              <a:rPr lang="en-US" dirty="0" err="1"/>
              <a:t>masofaga</a:t>
            </a:r>
            <a:r>
              <a:rPr lang="en-US" dirty="0"/>
              <a:t> </a:t>
            </a:r>
            <a:r>
              <a:rPr lang="en-US" dirty="0" err="1"/>
              <a:t>teng</a:t>
            </a:r>
            <a:r>
              <a:rPr lang="en-US" dirty="0"/>
              <a:t> </a:t>
            </a:r>
            <a:r>
              <a:rPr lang="en-US" dirty="0" err="1"/>
              <a:t>bo‘lsa</a:t>
            </a:r>
            <a:r>
              <a:rPr lang="en-US" dirty="0"/>
              <a:t>, </a:t>
            </a:r>
            <a:r>
              <a:rPr lang="en-US" dirty="0" err="1"/>
              <a:t>konveyer</a:t>
            </a:r>
            <a:r>
              <a:rPr lang="en-US" dirty="0"/>
              <a:t> </a:t>
            </a:r>
            <a:r>
              <a:rPr lang="en-US" dirty="0" err="1"/>
              <a:t>potok</a:t>
            </a:r>
            <a:r>
              <a:rPr lang="en-US" dirty="0"/>
              <a:t> </a:t>
            </a:r>
            <a:r>
              <a:rPr lang="en-US" dirty="0" err="1"/>
              <a:t>taktiga</a:t>
            </a:r>
            <a:r>
              <a:rPr lang="en-US" dirty="0"/>
              <a:t> </a:t>
            </a:r>
            <a:r>
              <a:rPr lang="en-US" dirty="0" err="1"/>
              <a:t>teng</a:t>
            </a:r>
            <a:r>
              <a:rPr lang="en-US" dirty="0"/>
              <a:t> </a:t>
            </a:r>
            <a:r>
              <a:rPr lang="en-US" dirty="0" err="1"/>
              <a:t>bo‘lgan</a:t>
            </a:r>
            <a:r>
              <a:rPr lang="en-US" dirty="0"/>
              <a:t> </a:t>
            </a:r>
            <a:r>
              <a:rPr lang="en-US" dirty="0" err="1"/>
              <a:t>vaqtda</a:t>
            </a:r>
            <a:r>
              <a:rPr lang="en-US" dirty="0"/>
              <a:t> </a:t>
            </a:r>
            <a:r>
              <a:rPr lang="en-US" dirty="0" err="1"/>
              <a:t>o‘tadi</a:t>
            </a:r>
            <a:r>
              <a:rPr lang="en-US" dirty="0"/>
              <a:t>. U </a:t>
            </a:r>
            <a:r>
              <a:rPr lang="en-US" dirty="0" err="1"/>
              <a:t>quyidagi</a:t>
            </a:r>
            <a:r>
              <a:rPr lang="en-US" dirty="0"/>
              <a:t> formula </a:t>
            </a:r>
            <a:r>
              <a:rPr lang="en-US" dirty="0" err="1"/>
              <a:t>orqali</a:t>
            </a:r>
            <a:r>
              <a:rPr lang="en-US" dirty="0"/>
              <a:t> </a:t>
            </a:r>
            <a:r>
              <a:rPr lang="en-US" dirty="0" err="1"/>
              <a:t>aniqlanadi</a:t>
            </a:r>
            <a:r>
              <a:rPr lang="en-US" dirty="0"/>
              <a:t>:</a:t>
            </a:r>
            <a:endParaRPr lang="ru-RU" dirty="0"/>
          </a:p>
          <a:p>
            <a:pPr algn="just"/>
            <a:r>
              <a:rPr lang="en-US" dirty="0" smtClean="0"/>
              <a:t>                                                                                            (11)</a:t>
            </a:r>
          </a:p>
          <a:p>
            <a:pPr algn="just"/>
            <a:r>
              <a:rPr lang="en-US" i="1" dirty="0" err="1"/>
              <a:t>K</a:t>
            </a:r>
            <a:r>
              <a:rPr lang="en-US" i="1" baseline="-25000" dirty="0" err="1"/>
              <a:t>q</a:t>
            </a:r>
            <a:r>
              <a:rPr lang="en-US" i="1" baseline="-25000" dirty="0"/>
              <a:t> </a:t>
            </a:r>
            <a:r>
              <a:rPr lang="en-US" dirty="0"/>
              <a:t>- </a:t>
            </a:r>
            <a:r>
              <a:rPr lang="en-US" dirty="0" err="1"/>
              <a:t>konveyer</a:t>
            </a:r>
            <a:r>
              <a:rPr lang="en-US" dirty="0"/>
              <a:t> </a:t>
            </a:r>
            <a:r>
              <a:rPr lang="en-US" dirty="0" err="1"/>
              <a:t>qadami</a:t>
            </a:r>
            <a:r>
              <a:rPr lang="en-US" dirty="0"/>
              <a:t> (</a:t>
            </a:r>
            <a:r>
              <a:rPr lang="en-US" dirty="0" err="1"/>
              <a:t>konveyerda</a:t>
            </a:r>
            <a:r>
              <a:rPr lang="en-US" dirty="0"/>
              <a:t> </a:t>
            </a:r>
            <a:r>
              <a:rPr lang="en-US" dirty="0" err="1"/>
              <a:t>birin-ketin</a:t>
            </a:r>
            <a:r>
              <a:rPr lang="en-US" dirty="0"/>
              <a:t> </a:t>
            </a:r>
            <a:r>
              <a:rPr lang="en-US" dirty="0" err="1"/>
              <a:t>ishlov</a:t>
            </a:r>
            <a:r>
              <a:rPr lang="en-US" dirty="0"/>
              <a:t> </a:t>
            </a:r>
            <a:r>
              <a:rPr lang="en-US" dirty="0" err="1"/>
              <a:t>beriladigan</a:t>
            </a:r>
            <a:r>
              <a:rPr lang="en-US" dirty="0"/>
              <a:t> </a:t>
            </a:r>
            <a:r>
              <a:rPr lang="en-US" dirty="0" err="1"/>
              <a:t>ikkita</a:t>
            </a:r>
            <a:r>
              <a:rPr lang="en-US" dirty="0"/>
              <a:t> </a:t>
            </a:r>
            <a:r>
              <a:rPr lang="en-US" dirty="0" err="1"/>
              <a:t>detal</a:t>
            </a:r>
            <a:r>
              <a:rPr lang="en-US" dirty="0"/>
              <a:t> </a:t>
            </a:r>
            <a:r>
              <a:rPr lang="en-US" dirty="0" err="1"/>
              <a:t>orasidagi</a:t>
            </a:r>
            <a:r>
              <a:rPr lang="en-US" dirty="0"/>
              <a:t> </a:t>
            </a:r>
            <a:r>
              <a:rPr lang="en-US" dirty="0" err="1"/>
              <a:t>masofa</a:t>
            </a:r>
            <a:r>
              <a:rPr lang="en-US" dirty="0"/>
              <a:t>).</a:t>
            </a:r>
            <a:endParaRPr lang="ru-RU" dirty="0"/>
          </a:p>
          <a:p>
            <a:pPr algn="just"/>
            <a:endParaRPr lang="ru-RU" dirty="0"/>
          </a:p>
        </p:txBody>
      </p:sp>
      <p:pic>
        <p:nvPicPr>
          <p:cNvPr id="10" name="Рисунок 9" descr="http://uz.denemetr.com/tw_files2/urls_8/77/d-76257/7z-docs/1_html_m6c0d0f7f.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45340" y="2699331"/>
            <a:ext cx="762000" cy="428625"/>
          </a:xfrm>
          <a:prstGeom prst="rect">
            <a:avLst/>
          </a:prstGeom>
          <a:noFill/>
          <a:ln>
            <a:noFill/>
          </a:ln>
        </p:spPr>
      </p:pic>
      <p:pic>
        <p:nvPicPr>
          <p:cNvPr id="11" name="Рисунок 10" descr="http://uz.denemetr.com/tw_files2/urls_8/77/d-76257/7z-docs/1_html_233174bb.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6302" y="4953422"/>
            <a:ext cx="600075" cy="390525"/>
          </a:xfrm>
          <a:prstGeom prst="rect">
            <a:avLst/>
          </a:prstGeom>
          <a:noFill/>
          <a:ln>
            <a:noFill/>
          </a:ln>
        </p:spPr>
      </p:pic>
    </p:spTree>
    <p:extLst>
      <p:ext uri="{BB962C8B-B14F-4D97-AF65-F5344CB8AC3E}">
        <p14:creationId xmlns:p14="http://schemas.microsoft.com/office/powerpoint/2010/main" val="24221699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14</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17583" y="1043355"/>
            <a:ext cx="8948995" cy="5909310"/>
          </a:xfrm>
          <a:prstGeom prst="rect">
            <a:avLst/>
          </a:prstGeom>
        </p:spPr>
        <p:txBody>
          <a:bodyPr wrap="square">
            <a:spAutoFit/>
          </a:bodyPr>
          <a:lstStyle/>
          <a:p>
            <a:pPr algn="just"/>
            <a:r>
              <a:rPr lang="en-US" dirty="0" err="1"/>
              <a:t>Mashinasozlik</a:t>
            </a:r>
            <a:r>
              <a:rPr lang="en-US" dirty="0"/>
              <a:t> </a:t>
            </a:r>
            <a:r>
              <a:rPr lang="en-US" dirty="0" err="1"/>
              <a:t>korxonalarida</a:t>
            </a:r>
            <a:r>
              <a:rPr lang="en-US" dirty="0"/>
              <a:t> </a:t>
            </a:r>
            <a:r>
              <a:rPr lang="en-US" dirty="0" err="1"/>
              <a:t>konveyerning</a:t>
            </a:r>
            <a:r>
              <a:rPr lang="en-US" dirty="0"/>
              <a:t> </a:t>
            </a:r>
            <a:r>
              <a:rPr lang="en-US" dirty="0" err="1"/>
              <a:t>tezligi</a:t>
            </a:r>
            <a:r>
              <a:rPr lang="en-US" dirty="0"/>
              <a:t> 0,1-4 m/min </a:t>
            </a:r>
            <a:r>
              <a:rPr lang="en-US" dirty="0" err="1"/>
              <a:t>oralig‘ida</a:t>
            </a:r>
            <a:r>
              <a:rPr lang="en-US" dirty="0"/>
              <a:t> </a:t>
            </a:r>
            <a:r>
              <a:rPr lang="en-US" dirty="0" err="1"/>
              <a:t>bo‘ladi</a:t>
            </a:r>
            <a:r>
              <a:rPr lang="en-US" dirty="0"/>
              <a:t>. </a:t>
            </a:r>
            <a:r>
              <a:rPr lang="en-US" dirty="0" err="1"/>
              <a:t>Ishlab</a:t>
            </a:r>
            <a:r>
              <a:rPr lang="en-US" dirty="0"/>
              <a:t> </a:t>
            </a:r>
            <a:r>
              <a:rPr lang="en-US" dirty="0" err="1"/>
              <a:t>chiqarish</a:t>
            </a:r>
            <a:r>
              <a:rPr lang="en-US" dirty="0"/>
              <a:t> </a:t>
            </a:r>
            <a:r>
              <a:rPr lang="en-US" dirty="0" err="1"/>
              <a:t>jarayonlarining</a:t>
            </a:r>
            <a:r>
              <a:rPr lang="en-US" dirty="0"/>
              <a:t> </a:t>
            </a:r>
            <a:r>
              <a:rPr lang="en-US" dirty="0" err="1"/>
              <a:t>uzluksizligini</a:t>
            </a:r>
            <a:r>
              <a:rPr lang="en-US" dirty="0"/>
              <a:t> </a:t>
            </a:r>
            <a:r>
              <a:rPr lang="en-US" dirty="0" err="1"/>
              <a:t>yana</a:t>
            </a:r>
            <a:r>
              <a:rPr lang="en-US" dirty="0"/>
              <a:t> </a:t>
            </a:r>
            <a:r>
              <a:rPr lang="en-US" dirty="0" err="1"/>
              <a:t>bir</a:t>
            </a:r>
            <a:r>
              <a:rPr lang="en-US" dirty="0"/>
              <a:t> </a:t>
            </a:r>
            <a:r>
              <a:rPr lang="en-US" dirty="0" err="1"/>
              <a:t>muhim</a:t>
            </a:r>
            <a:r>
              <a:rPr lang="en-US" dirty="0"/>
              <a:t> </a:t>
            </a:r>
            <a:r>
              <a:rPr lang="en-US" dirty="0" err="1"/>
              <a:t>sharti</a:t>
            </a:r>
            <a:r>
              <a:rPr lang="en-US" dirty="0"/>
              <a:t> </a:t>
            </a:r>
            <a:r>
              <a:rPr lang="en-US" dirty="0" err="1"/>
              <a:t>potokli</a:t>
            </a:r>
            <a:r>
              <a:rPr lang="en-US" dirty="0"/>
              <a:t> </a:t>
            </a:r>
            <a:r>
              <a:rPr lang="en-US" dirty="0" err="1"/>
              <a:t>ishlab</a:t>
            </a:r>
            <a:r>
              <a:rPr lang="en-US" dirty="0"/>
              <a:t> </a:t>
            </a:r>
            <a:r>
              <a:rPr lang="en-US" dirty="0" err="1"/>
              <a:t>chiqarishning</a:t>
            </a:r>
            <a:r>
              <a:rPr lang="en-US" dirty="0"/>
              <a:t> </a:t>
            </a:r>
            <a:r>
              <a:rPr lang="en-US" dirty="0" err="1"/>
              <a:t>barcha</a:t>
            </a:r>
            <a:r>
              <a:rPr lang="en-US" dirty="0"/>
              <a:t> </a:t>
            </a:r>
            <a:r>
              <a:rPr lang="en-US" dirty="0" err="1"/>
              <a:t>bosqichlarida</a:t>
            </a:r>
            <a:r>
              <a:rPr lang="en-US" dirty="0"/>
              <a:t> </a:t>
            </a:r>
            <a:r>
              <a:rPr lang="en-US" dirty="0" err="1"/>
              <a:t>ishlab</a:t>
            </a:r>
            <a:r>
              <a:rPr lang="en-US" dirty="0"/>
              <a:t> </a:t>
            </a:r>
            <a:r>
              <a:rPr lang="en-US" dirty="0" err="1"/>
              <a:t>chiqarish</a:t>
            </a:r>
            <a:r>
              <a:rPr lang="en-US" dirty="0"/>
              <a:t> </a:t>
            </a:r>
            <a:r>
              <a:rPr lang="en-US" dirty="0" err="1"/>
              <a:t>detallarini</a:t>
            </a:r>
            <a:r>
              <a:rPr lang="en-US" dirty="0"/>
              <a:t> </a:t>
            </a:r>
            <a:r>
              <a:rPr lang="en-US" dirty="0" err="1"/>
              <a:t>bir</a:t>
            </a:r>
            <a:r>
              <a:rPr lang="en-US" dirty="0"/>
              <a:t> </a:t>
            </a:r>
            <a:r>
              <a:rPr lang="en-US" dirty="0" err="1"/>
              <a:t>xilda</a:t>
            </a:r>
            <a:r>
              <a:rPr lang="en-US" dirty="0"/>
              <a:t> </a:t>
            </a:r>
            <a:r>
              <a:rPr lang="en-US" dirty="0" err="1"/>
              <a:t>tutib</a:t>
            </a:r>
            <a:r>
              <a:rPr lang="en-US" dirty="0"/>
              <a:t> </a:t>
            </a:r>
            <a:r>
              <a:rPr lang="en-US" dirty="0" err="1"/>
              <a:t>turilishidir</a:t>
            </a:r>
            <a:r>
              <a:rPr lang="en-US" dirty="0"/>
              <a:t>. </a:t>
            </a:r>
            <a:r>
              <a:rPr lang="en-US" dirty="0" err="1"/>
              <a:t>Ishlab</a:t>
            </a:r>
            <a:r>
              <a:rPr lang="en-US" dirty="0"/>
              <a:t> </a:t>
            </a:r>
            <a:r>
              <a:rPr lang="en-US" dirty="0" err="1"/>
              <a:t>chiqarish</a:t>
            </a:r>
            <a:r>
              <a:rPr lang="en-US" dirty="0"/>
              <a:t> - </a:t>
            </a:r>
            <a:r>
              <a:rPr lang="en-US" dirty="0" err="1"/>
              <a:t>ishlab</a:t>
            </a:r>
            <a:r>
              <a:rPr lang="en-US" dirty="0"/>
              <a:t> </a:t>
            </a:r>
            <a:r>
              <a:rPr lang="en-US" dirty="0" err="1"/>
              <a:t>chiqarishning</a:t>
            </a:r>
            <a:r>
              <a:rPr lang="en-US" dirty="0"/>
              <a:t> </a:t>
            </a:r>
            <a:r>
              <a:rPr lang="en-US" dirty="0" err="1"/>
              <a:t>turli</a:t>
            </a:r>
            <a:r>
              <a:rPr lang="en-US" dirty="0"/>
              <a:t> </a:t>
            </a:r>
            <a:r>
              <a:rPr lang="en-US" dirty="0" err="1"/>
              <a:t>bosqichlaridagi</a:t>
            </a:r>
            <a:r>
              <a:rPr lang="en-US" dirty="0"/>
              <a:t> </a:t>
            </a:r>
            <a:r>
              <a:rPr lang="en-US" dirty="0" err="1"/>
              <a:t>zogotovka</a:t>
            </a:r>
            <a:r>
              <a:rPr lang="en-US" dirty="0"/>
              <a:t>, </a:t>
            </a:r>
            <a:r>
              <a:rPr lang="en-US" dirty="0" err="1"/>
              <a:t>yarim</a:t>
            </a:r>
            <a:r>
              <a:rPr lang="en-US" dirty="0"/>
              <a:t> </a:t>
            </a:r>
            <a:r>
              <a:rPr lang="en-US" dirty="0" err="1"/>
              <a:t>tayyor</a:t>
            </a:r>
            <a:r>
              <a:rPr lang="en-US" dirty="0"/>
              <a:t> </a:t>
            </a:r>
            <a:r>
              <a:rPr lang="en-US" dirty="0" err="1"/>
              <a:t>mahsulot</a:t>
            </a:r>
            <a:r>
              <a:rPr lang="en-US" dirty="0"/>
              <a:t>, </a:t>
            </a:r>
            <a:r>
              <a:rPr lang="en-US" dirty="0" err="1"/>
              <a:t>tayyor</a:t>
            </a:r>
            <a:r>
              <a:rPr lang="en-US" dirty="0"/>
              <a:t> </a:t>
            </a:r>
            <a:r>
              <a:rPr lang="en-US" dirty="0" err="1"/>
              <a:t>detallar</a:t>
            </a:r>
            <a:r>
              <a:rPr lang="en-US" dirty="0"/>
              <a:t>, </a:t>
            </a:r>
            <a:r>
              <a:rPr lang="en-US" dirty="0" err="1"/>
              <a:t>yig‘uvchi</a:t>
            </a:r>
            <a:r>
              <a:rPr lang="en-US" dirty="0"/>
              <a:t> </a:t>
            </a:r>
            <a:r>
              <a:rPr lang="en-US" dirty="0" err="1"/>
              <a:t>detallar</a:t>
            </a:r>
            <a:r>
              <a:rPr lang="en-US" dirty="0"/>
              <a:t> </a:t>
            </a:r>
            <a:r>
              <a:rPr lang="en-US" dirty="0" err="1"/>
              <a:t>bo‘lib</a:t>
            </a:r>
            <a:r>
              <a:rPr lang="en-US" dirty="0"/>
              <a:t>, </a:t>
            </a:r>
            <a:r>
              <a:rPr lang="en-US" dirty="0" err="1"/>
              <a:t>ular</a:t>
            </a:r>
            <a:r>
              <a:rPr lang="en-US" dirty="0"/>
              <a:t> </a:t>
            </a:r>
            <a:r>
              <a:rPr lang="en-US" dirty="0" err="1"/>
              <a:t>ishning</a:t>
            </a:r>
            <a:r>
              <a:rPr lang="en-US" dirty="0"/>
              <a:t> </a:t>
            </a:r>
            <a:r>
              <a:rPr lang="en-US" dirty="0" err="1"/>
              <a:t>uzluksizligini</a:t>
            </a:r>
            <a:r>
              <a:rPr lang="en-US" dirty="0"/>
              <a:t> </a:t>
            </a:r>
            <a:r>
              <a:rPr lang="en-US" dirty="0" err="1"/>
              <a:t>ta’minlaydi</a:t>
            </a:r>
            <a:r>
              <a:rPr lang="en-US" dirty="0"/>
              <a:t>.</a:t>
            </a:r>
            <a:endParaRPr lang="ru-RU" dirty="0"/>
          </a:p>
          <a:p>
            <a:pPr algn="just"/>
            <a:r>
              <a:rPr lang="en-US" dirty="0" err="1"/>
              <a:t>Ishlab</a:t>
            </a:r>
            <a:r>
              <a:rPr lang="en-US" dirty="0"/>
              <a:t> </a:t>
            </a:r>
            <a:r>
              <a:rPr lang="en-US" dirty="0" err="1"/>
              <a:t>chiqarish</a:t>
            </a:r>
            <a:r>
              <a:rPr lang="en-US" dirty="0"/>
              <a:t> </a:t>
            </a:r>
            <a:r>
              <a:rPr lang="en-US" dirty="0" err="1"/>
              <a:t>zadellari</a:t>
            </a:r>
            <a:r>
              <a:rPr lang="en-US" dirty="0"/>
              <a:t> </a:t>
            </a:r>
            <a:r>
              <a:rPr lang="en-US" dirty="0" err="1"/>
              <a:t>ikki</a:t>
            </a:r>
            <a:r>
              <a:rPr lang="en-US" dirty="0"/>
              <a:t> </a:t>
            </a:r>
            <a:r>
              <a:rPr lang="en-US" dirty="0" err="1"/>
              <a:t>turga</a:t>
            </a:r>
            <a:r>
              <a:rPr lang="en-US" dirty="0"/>
              <a:t> </a:t>
            </a:r>
            <a:r>
              <a:rPr lang="en-US" dirty="0" err="1"/>
              <a:t>bo‘linadi</a:t>
            </a:r>
            <a:r>
              <a:rPr lang="en-US" dirty="0"/>
              <a:t>: </a:t>
            </a:r>
            <a:r>
              <a:rPr lang="en-US" dirty="0" err="1"/>
              <a:t>liniya</a:t>
            </a:r>
            <a:r>
              <a:rPr lang="en-US" dirty="0"/>
              <a:t> </a:t>
            </a:r>
            <a:r>
              <a:rPr lang="en-US" dirty="0" err="1"/>
              <a:t>ichidagi</a:t>
            </a:r>
            <a:r>
              <a:rPr lang="en-US" dirty="0"/>
              <a:t> </a:t>
            </a:r>
            <a:r>
              <a:rPr lang="en-US" dirty="0" err="1"/>
              <a:t>va</a:t>
            </a:r>
            <a:r>
              <a:rPr lang="en-US" dirty="0"/>
              <a:t> </a:t>
            </a:r>
            <a:r>
              <a:rPr lang="en-US" dirty="0" err="1"/>
              <a:t>liniyalararo</a:t>
            </a:r>
            <a:r>
              <a:rPr lang="en-US" dirty="0"/>
              <a:t>. </a:t>
            </a:r>
            <a:r>
              <a:rPr lang="en-US" dirty="0" err="1"/>
              <a:t>Liniya</a:t>
            </a:r>
            <a:r>
              <a:rPr lang="en-US" dirty="0"/>
              <a:t> </a:t>
            </a:r>
            <a:r>
              <a:rPr lang="en-US" dirty="0" err="1"/>
              <a:t>ichidagi</a:t>
            </a:r>
            <a:r>
              <a:rPr lang="en-US" dirty="0"/>
              <a:t> </a:t>
            </a:r>
            <a:r>
              <a:rPr lang="en-US" dirty="0" err="1"/>
              <a:t>zadellar</a:t>
            </a:r>
            <a:r>
              <a:rPr lang="en-US" dirty="0"/>
              <a:t> </a:t>
            </a:r>
            <a:r>
              <a:rPr lang="en-US" dirty="0" err="1"/>
              <a:t>o‘z</a:t>
            </a:r>
            <a:r>
              <a:rPr lang="en-US" dirty="0"/>
              <a:t> </a:t>
            </a:r>
            <a:r>
              <a:rPr lang="en-US" dirty="0" err="1"/>
              <a:t>navbatida</a:t>
            </a:r>
            <a:r>
              <a:rPr lang="en-US" dirty="0"/>
              <a:t> </a:t>
            </a:r>
            <a:r>
              <a:rPr lang="en-US" dirty="0" err="1"/>
              <a:t>texnik</a:t>
            </a:r>
            <a:r>
              <a:rPr lang="en-US" dirty="0"/>
              <a:t>, transport, </a:t>
            </a:r>
            <a:r>
              <a:rPr lang="en-US" dirty="0" err="1"/>
              <a:t>operatsiyalararo</a:t>
            </a:r>
            <a:r>
              <a:rPr lang="en-US" dirty="0"/>
              <a:t> </a:t>
            </a:r>
            <a:r>
              <a:rPr lang="en-US" dirty="0" err="1"/>
              <a:t>aylanma</a:t>
            </a:r>
            <a:r>
              <a:rPr lang="en-US" dirty="0"/>
              <a:t> </a:t>
            </a:r>
            <a:r>
              <a:rPr lang="en-US" dirty="0" err="1"/>
              <a:t>va</a:t>
            </a:r>
            <a:r>
              <a:rPr lang="en-US" dirty="0"/>
              <a:t> </a:t>
            </a:r>
            <a:r>
              <a:rPr lang="en-US" dirty="0" err="1"/>
              <a:t>zahira</a:t>
            </a:r>
            <a:r>
              <a:rPr lang="en-US" dirty="0"/>
              <a:t> </a:t>
            </a:r>
            <a:r>
              <a:rPr lang="en-US" dirty="0" err="1"/>
              <a:t>zadellariga</a:t>
            </a:r>
            <a:r>
              <a:rPr lang="en-US" dirty="0"/>
              <a:t> </a:t>
            </a:r>
            <a:r>
              <a:rPr lang="en-US" dirty="0" err="1"/>
              <a:t>bo‘linadi</a:t>
            </a:r>
            <a:r>
              <a:rPr lang="en-US" dirty="0"/>
              <a:t>.</a:t>
            </a:r>
            <a:endParaRPr lang="ru-RU" dirty="0"/>
          </a:p>
          <a:p>
            <a:pPr algn="just"/>
            <a:r>
              <a:rPr lang="en-US" dirty="0" err="1"/>
              <a:t>Texnologik</a:t>
            </a:r>
            <a:r>
              <a:rPr lang="en-US" dirty="0"/>
              <a:t> </a:t>
            </a:r>
            <a:r>
              <a:rPr lang="en-US" dirty="0" err="1"/>
              <a:t>zadel</a:t>
            </a:r>
            <a:r>
              <a:rPr lang="en-US" dirty="0"/>
              <a:t> (</a:t>
            </a:r>
            <a:r>
              <a:rPr lang="en-US" i="1" dirty="0" err="1"/>
              <a:t>Z</a:t>
            </a:r>
            <a:r>
              <a:rPr lang="en-US" i="1" baseline="-25000" dirty="0" err="1"/>
              <a:t>tex</a:t>
            </a:r>
            <a:r>
              <a:rPr lang="en-US" dirty="0"/>
              <a:t>) </a:t>
            </a:r>
            <a:r>
              <a:rPr lang="en-US" dirty="0" err="1"/>
              <a:t>deganda</a:t>
            </a:r>
            <a:r>
              <a:rPr lang="en-US" dirty="0"/>
              <a:t>, </a:t>
            </a:r>
            <a:r>
              <a:rPr lang="en-US" dirty="0" err="1"/>
              <a:t>bevosita</a:t>
            </a:r>
            <a:r>
              <a:rPr lang="en-US" dirty="0"/>
              <a:t> </a:t>
            </a:r>
            <a:r>
              <a:rPr lang="en-US" dirty="0" err="1"/>
              <a:t>ishlab</a:t>
            </a:r>
            <a:r>
              <a:rPr lang="en-US" dirty="0"/>
              <a:t> </a:t>
            </a:r>
            <a:r>
              <a:rPr lang="en-US" dirty="0" err="1"/>
              <a:t>chiqarish</a:t>
            </a:r>
            <a:r>
              <a:rPr lang="en-US" dirty="0"/>
              <a:t> </a:t>
            </a:r>
            <a:r>
              <a:rPr lang="en-US" dirty="0" err="1"/>
              <a:t>jarayonlarida</a:t>
            </a:r>
            <a:r>
              <a:rPr lang="en-US" dirty="0"/>
              <a:t> </a:t>
            </a:r>
            <a:r>
              <a:rPr lang="en-US" dirty="0" err="1"/>
              <a:t>ishlov</a:t>
            </a:r>
            <a:r>
              <a:rPr lang="en-US" dirty="0"/>
              <a:t> </a:t>
            </a:r>
            <a:r>
              <a:rPr lang="en-US" dirty="0" err="1"/>
              <a:t>berilayotgan</a:t>
            </a:r>
            <a:r>
              <a:rPr lang="en-US" dirty="0"/>
              <a:t> </a:t>
            </a:r>
            <a:r>
              <a:rPr lang="en-US" dirty="0" err="1"/>
              <a:t>yoki</a:t>
            </a:r>
            <a:r>
              <a:rPr lang="en-US" dirty="0"/>
              <a:t> </a:t>
            </a:r>
            <a:r>
              <a:rPr lang="en-US" dirty="0" err="1"/>
              <a:t>ishchi</a:t>
            </a:r>
            <a:r>
              <a:rPr lang="en-US" dirty="0"/>
              <a:t> </a:t>
            </a:r>
            <a:r>
              <a:rPr lang="en-US" dirty="0" err="1"/>
              <a:t>o‘rinlarida</a:t>
            </a:r>
            <a:r>
              <a:rPr lang="en-US" dirty="0"/>
              <a:t> </a:t>
            </a:r>
            <a:r>
              <a:rPr lang="en-US" dirty="0" err="1"/>
              <a:t>yig‘ilayotgan</a:t>
            </a:r>
            <a:r>
              <a:rPr lang="en-US" dirty="0"/>
              <a:t> </a:t>
            </a:r>
            <a:r>
              <a:rPr lang="en-US" dirty="0" err="1"/>
              <a:t>detallar</a:t>
            </a:r>
            <a:r>
              <a:rPr lang="en-US" dirty="0"/>
              <a:t> </a:t>
            </a:r>
            <a:r>
              <a:rPr lang="en-US" dirty="0" err="1"/>
              <a:t>hamda</a:t>
            </a:r>
            <a:r>
              <a:rPr lang="en-US" dirty="0"/>
              <a:t> </a:t>
            </a:r>
            <a:r>
              <a:rPr lang="en-US" dirty="0" err="1"/>
              <a:t>maxsus</a:t>
            </a:r>
            <a:r>
              <a:rPr lang="en-US" dirty="0"/>
              <a:t> </a:t>
            </a:r>
            <a:r>
              <a:rPr lang="en-US" dirty="0" err="1"/>
              <a:t>ish</a:t>
            </a:r>
            <a:r>
              <a:rPr lang="en-US" dirty="0"/>
              <a:t> </a:t>
            </a:r>
            <a:r>
              <a:rPr lang="en-US" dirty="0" err="1"/>
              <a:t>jo-yida</a:t>
            </a:r>
            <a:r>
              <a:rPr lang="en-US" dirty="0"/>
              <a:t> (TNB) </a:t>
            </a:r>
            <a:r>
              <a:rPr lang="en-US" dirty="0" err="1"/>
              <a:t>texnologik</a:t>
            </a:r>
            <a:r>
              <a:rPr lang="en-US" dirty="0"/>
              <a:t> </a:t>
            </a:r>
            <a:r>
              <a:rPr lang="en-US" dirty="0" err="1"/>
              <a:t>nazorat</a:t>
            </a:r>
            <a:r>
              <a:rPr lang="en-US" dirty="0"/>
              <a:t> </a:t>
            </a:r>
            <a:r>
              <a:rPr lang="en-US" dirty="0" err="1"/>
              <a:t>qilinayotgan</a:t>
            </a:r>
            <a:r>
              <a:rPr lang="en-US" dirty="0"/>
              <a:t> </a:t>
            </a:r>
            <a:r>
              <a:rPr lang="en-US" dirty="0" err="1"/>
              <a:t>yig‘ma</a:t>
            </a:r>
            <a:r>
              <a:rPr lang="en-US" dirty="0"/>
              <a:t> </a:t>
            </a:r>
            <a:r>
              <a:rPr lang="en-US" dirty="0" err="1"/>
              <a:t>detallar</a:t>
            </a:r>
            <a:r>
              <a:rPr lang="en-US" dirty="0"/>
              <a:t> </a:t>
            </a:r>
            <a:r>
              <a:rPr lang="en-US" dirty="0" err="1"/>
              <a:t>tushuniladi</a:t>
            </a:r>
            <a:r>
              <a:rPr lang="en-US" dirty="0"/>
              <a:t>.</a:t>
            </a:r>
            <a:endParaRPr lang="ru-RU" dirty="0"/>
          </a:p>
          <a:p>
            <a:pPr algn="just"/>
            <a:r>
              <a:rPr lang="en-US" dirty="0"/>
              <a:t>U </a:t>
            </a:r>
            <a:r>
              <a:rPr lang="en-US" dirty="0" err="1"/>
              <a:t>quyidagicha</a:t>
            </a:r>
            <a:r>
              <a:rPr lang="en-US" dirty="0"/>
              <a:t> </a:t>
            </a:r>
            <a:r>
              <a:rPr lang="en-US" dirty="0" err="1"/>
              <a:t>aniqlanadi</a:t>
            </a:r>
            <a:r>
              <a:rPr lang="en-US" dirty="0" smtClean="0"/>
              <a:t>:</a:t>
            </a:r>
          </a:p>
          <a:p>
            <a:pPr algn="just"/>
            <a:r>
              <a:rPr lang="en-US" dirty="0" smtClean="0"/>
              <a:t>                                                                                 (12)</a:t>
            </a:r>
          </a:p>
          <a:p>
            <a:r>
              <a:rPr lang="en-US" dirty="0" err="1"/>
              <a:t>bunda</a:t>
            </a:r>
            <a:r>
              <a:rPr lang="en-US" dirty="0"/>
              <a:t>:</a:t>
            </a:r>
            <a:br>
              <a:rPr lang="en-US" dirty="0"/>
            </a:br>
            <a:r>
              <a:rPr lang="en-US" i="1" dirty="0" err="1"/>
              <a:t>S</a:t>
            </a:r>
            <a:r>
              <a:rPr lang="en-US" i="1" baseline="-25000" dirty="0" err="1"/>
              <a:t>d</a:t>
            </a:r>
            <a:r>
              <a:rPr lang="en-US" baseline="-25000" dirty="0"/>
              <a:t> </a:t>
            </a:r>
            <a:r>
              <a:rPr lang="en-US" dirty="0"/>
              <a:t>- </a:t>
            </a:r>
            <a:r>
              <a:rPr lang="en-US" dirty="0" err="1"/>
              <a:t>bir</a:t>
            </a:r>
            <a:r>
              <a:rPr lang="en-US" dirty="0"/>
              <a:t> </a:t>
            </a:r>
            <a:r>
              <a:rPr lang="en-US" dirty="0" err="1"/>
              <a:t>vaqtning</a:t>
            </a:r>
            <a:r>
              <a:rPr lang="en-US" dirty="0"/>
              <a:t> </a:t>
            </a:r>
            <a:r>
              <a:rPr lang="en-US" dirty="0" err="1"/>
              <a:t>o‘zida</a:t>
            </a:r>
            <a:r>
              <a:rPr lang="en-US" dirty="0"/>
              <a:t> </a:t>
            </a:r>
            <a:r>
              <a:rPr lang="en-US" dirty="0" err="1"/>
              <a:t>bitta</a:t>
            </a:r>
            <a:r>
              <a:rPr lang="en-US" dirty="0"/>
              <a:t> </a:t>
            </a:r>
            <a:r>
              <a:rPr lang="en-US" dirty="0" err="1"/>
              <a:t>ishchi</a:t>
            </a:r>
            <a:r>
              <a:rPr lang="en-US" dirty="0"/>
              <a:t> </a:t>
            </a:r>
            <a:r>
              <a:rPr lang="en-US" dirty="0" err="1"/>
              <a:t>o‘rnida</a:t>
            </a:r>
            <a:r>
              <a:rPr lang="en-US" dirty="0"/>
              <a:t> </a:t>
            </a:r>
            <a:r>
              <a:rPr lang="en-US" dirty="0" err="1"/>
              <a:t>ishlov</a:t>
            </a:r>
            <a:r>
              <a:rPr lang="en-US" dirty="0"/>
              <a:t> </a:t>
            </a:r>
            <a:r>
              <a:rPr lang="en-US" dirty="0" err="1"/>
              <a:t>berilayotgan</a:t>
            </a:r>
            <a:r>
              <a:rPr lang="en-US" dirty="0"/>
              <a:t> </a:t>
            </a:r>
            <a:r>
              <a:rPr lang="en-US" dirty="0" err="1"/>
              <a:t>detallar</a:t>
            </a:r>
            <a:r>
              <a:rPr lang="en-US" dirty="0"/>
              <a:t> </a:t>
            </a:r>
            <a:r>
              <a:rPr lang="en-US" dirty="0" err="1"/>
              <a:t>soni</a:t>
            </a:r>
            <a:r>
              <a:rPr lang="en-US" dirty="0"/>
              <a:t>;</a:t>
            </a:r>
            <a:br>
              <a:rPr lang="en-US" dirty="0"/>
            </a:br>
            <a:r>
              <a:rPr lang="en-US" i="1" dirty="0" err="1"/>
              <a:t>S</a:t>
            </a:r>
            <a:r>
              <a:rPr lang="en-US" i="1" baseline="-25000" dirty="0" err="1"/>
              <a:t>naz</a:t>
            </a:r>
            <a:r>
              <a:rPr lang="en-US" baseline="-25000" dirty="0"/>
              <a:t> </a:t>
            </a:r>
            <a:r>
              <a:rPr lang="en-US" dirty="0"/>
              <a:t>- </a:t>
            </a:r>
            <a:r>
              <a:rPr lang="en-US" dirty="0" err="1"/>
              <a:t>nazorat</a:t>
            </a:r>
            <a:r>
              <a:rPr lang="en-US" dirty="0"/>
              <a:t> </a:t>
            </a:r>
            <a:r>
              <a:rPr lang="en-US" dirty="0" err="1"/>
              <a:t>qilinayotgan</a:t>
            </a:r>
            <a:r>
              <a:rPr lang="en-US" dirty="0"/>
              <a:t> </a:t>
            </a:r>
            <a:r>
              <a:rPr lang="en-US" dirty="0" err="1"/>
              <a:t>detallar</a:t>
            </a:r>
            <a:r>
              <a:rPr lang="en-US" dirty="0"/>
              <a:t> </a:t>
            </a:r>
            <a:r>
              <a:rPr lang="en-US" dirty="0" err="1"/>
              <a:t>soni</a:t>
            </a:r>
            <a:r>
              <a:rPr lang="en-US" dirty="0"/>
              <a:t>.</a:t>
            </a:r>
            <a:endParaRPr lang="ru-RU" dirty="0"/>
          </a:p>
          <a:p>
            <a:r>
              <a:rPr lang="en-US" dirty="0"/>
              <a:t>Transport </a:t>
            </a:r>
            <a:r>
              <a:rPr lang="en-US" dirty="0" err="1"/>
              <a:t>zadeli</a:t>
            </a:r>
            <a:r>
              <a:rPr lang="en-US" dirty="0"/>
              <a:t> </a:t>
            </a:r>
            <a:r>
              <a:rPr lang="en-US" dirty="0" err="1"/>
              <a:t>deyilganda</a:t>
            </a:r>
            <a:r>
              <a:rPr lang="en-US" dirty="0"/>
              <a:t> </a:t>
            </a:r>
            <a:r>
              <a:rPr lang="en-US" dirty="0" err="1"/>
              <a:t>potok</a:t>
            </a:r>
            <a:r>
              <a:rPr lang="en-US" dirty="0"/>
              <a:t> </a:t>
            </a:r>
            <a:r>
              <a:rPr lang="en-US" dirty="0" err="1"/>
              <a:t>liniyasidagi</a:t>
            </a:r>
            <a:r>
              <a:rPr lang="en-US" dirty="0"/>
              <a:t> </a:t>
            </a:r>
            <a:r>
              <a:rPr lang="en-US" dirty="0" err="1"/>
              <a:t>ishchi</a:t>
            </a:r>
            <a:r>
              <a:rPr lang="en-US" dirty="0"/>
              <a:t> </a:t>
            </a:r>
            <a:r>
              <a:rPr lang="en-US" dirty="0" err="1"/>
              <a:t>o‘rinlari</a:t>
            </a:r>
            <a:r>
              <a:rPr lang="en-US" dirty="0"/>
              <a:t> </a:t>
            </a:r>
            <a:r>
              <a:rPr lang="en-US" dirty="0" err="1"/>
              <a:t>o‘rtasida</a:t>
            </a:r>
            <a:r>
              <a:rPr lang="en-US" dirty="0"/>
              <a:t> </a:t>
            </a:r>
            <a:r>
              <a:rPr lang="en-US" dirty="0" err="1"/>
              <a:t>doimiy</a:t>
            </a:r>
            <a:r>
              <a:rPr lang="en-US" dirty="0"/>
              <a:t> </a:t>
            </a:r>
            <a:r>
              <a:rPr lang="en-US" dirty="0" err="1"/>
              <a:t>harakatda</a:t>
            </a:r>
            <a:r>
              <a:rPr lang="en-US" dirty="0"/>
              <a:t> </a:t>
            </a:r>
            <a:r>
              <a:rPr lang="en-US" dirty="0" err="1"/>
              <a:t>bo‘lgan</a:t>
            </a:r>
            <a:r>
              <a:rPr lang="en-US" dirty="0"/>
              <a:t> </a:t>
            </a:r>
            <a:r>
              <a:rPr lang="en-US" dirty="0" err="1"/>
              <a:t>detallarning</a:t>
            </a:r>
            <a:r>
              <a:rPr lang="en-US" dirty="0"/>
              <a:t> </a:t>
            </a:r>
            <a:r>
              <a:rPr lang="en-US" dirty="0" err="1"/>
              <a:t>umumiy</a:t>
            </a:r>
            <a:r>
              <a:rPr lang="en-US" dirty="0"/>
              <a:t> </a:t>
            </a:r>
            <a:r>
              <a:rPr lang="en-US" dirty="0" err="1"/>
              <a:t>soni</a:t>
            </a:r>
            <a:r>
              <a:rPr lang="en-US" dirty="0"/>
              <a:t> </a:t>
            </a:r>
            <a:r>
              <a:rPr lang="en-US" dirty="0" err="1"/>
              <a:t>tushuniladi</a:t>
            </a:r>
            <a:r>
              <a:rPr lang="en-US" dirty="0"/>
              <a:t>. Transport </a:t>
            </a:r>
            <a:r>
              <a:rPr lang="en-US" dirty="0" err="1"/>
              <a:t>zadelining</a:t>
            </a:r>
            <a:r>
              <a:rPr lang="en-US" dirty="0"/>
              <a:t> (</a:t>
            </a:r>
            <a:r>
              <a:rPr lang="en-US" i="1" dirty="0" err="1"/>
              <a:t>Z</a:t>
            </a:r>
            <a:r>
              <a:rPr lang="en-US" i="1" baseline="-25000" dirty="0" err="1"/>
              <a:t>tr</a:t>
            </a:r>
            <a:r>
              <a:rPr lang="en-US" dirty="0"/>
              <a:t>) </a:t>
            </a:r>
            <a:r>
              <a:rPr lang="en-US" dirty="0" err="1"/>
              <a:t>miqdori</a:t>
            </a:r>
            <a:r>
              <a:rPr lang="en-US" dirty="0"/>
              <a:t> </a:t>
            </a:r>
            <a:r>
              <a:rPr lang="en-US" dirty="0" err="1"/>
              <a:t>quyidagi</a:t>
            </a:r>
            <a:r>
              <a:rPr lang="en-US" dirty="0"/>
              <a:t> formula </a:t>
            </a:r>
            <a:r>
              <a:rPr lang="en-US" dirty="0" err="1"/>
              <a:t>orqali</a:t>
            </a:r>
            <a:r>
              <a:rPr lang="en-US" dirty="0"/>
              <a:t> </a:t>
            </a:r>
            <a:r>
              <a:rPr lang="en-US" dirty="0" err="1"/>
              <a:t>aniqlanadi</a:t>
            </a:r>
            <a:r>
              <a:rPr lang="en-US" dirty="0"/>
              <a:t>:</a:t>
            </a:r>
            <a:endParaRPr lang="ru-RU" dirty="0"/>
          </a:p>
          <a:p>
            <a:pPr algn="just"/>
            <a:r>
              <a:rPr lang="en-US" dirty="0"/>
              <a:t>(</a:t>
            </a:r>
            <a:r>
              <a:rPr lang="en-US" dirty="0" smtClean="0"/>
              <a:t>13)</a:t>
            </a:r>
            <a:r>
              <a:rPr lang="en-US" dirty="0" err="1" smtClean="0"/>
              <a:t>bunda</a:t>
            </a:r>
            <a:r>
              <a:rPr lang="en-US" dirty="0"/>
              <a:t>:</a:t>
            </a:r>
            <a:br>
              <a:rPr lang="en-US" dirty="0"/>
            </a:br>
            <a:endParaRPr lang="ru-RU" dirty="0"/>
          </a:p>
        </p:txBody>
      </p:sp>
      <p:pic>
        <p:nvPicPr>
          <p:cNvPr id="5" name="Рисунок 4" descr="http://uz.denemetr.com/tw_files2/urls_8/77/d-76257/7z-docs/1_html_2aa7466a.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74962" y="4181807"/>
            <a:ext cx="1539712" cy="403841"/>
          </a:xfrm>
          <a:prstGeom prst="rect">
            <a:avLst/>
          </a:prstGeom>
          <a:noFill/>
          <a:ln>
            <a:noFill/>
          </a:ln>
        </p:spPr>
      </p:pic>
      <p:pic>
        <p:nvPicPr>
          <p:cNvPr id="6" name="Рисунок 5" descr="http://uz.denemetr.com/tw_files2/urls_8/77/d-76257/7z-docs/1_html_3abf69b4.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30480" y="6080716"/>
            <a:ext cx="1009257" cy="594950"/>
          </a:xfrm>
          <a:prstGeom prst="rect">
            <a:avLst/>
          </a:prstGeom>
          <a:noFill/>
          <a:ln>
            <a:noFill/>
          </a:ln>
        </p:spPr>
      </p:pic>
    </p:spTree>
    <p:extLst>
      <p:ext uri="{BB962C8B-B14F-4D97-AF65-F5344CB8AC3E}">
        <p14:creationId xmlns:p14="http://schemas.microsoft.com/office/powerpoint/2010/main" val="15171660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7584" y="492371"/>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23081" y="585300"/>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15</a:t>
            </a:fld>
            <a:endParaRPr lang="en-US" sz="2400" dirty="0">
              <a:solidFill>
                <a:srgbClr val="C00000"/>
              </a:solidFill>
              <a:latin typeface="Arial" pitchFamily="34" charset="0"/>
              <a:cs typeface="Arial" pitchFamily="34" charset="0"/>
            </a:endParaRPr>
          </a:p>
        </p:txBody>
      </p:sp>
      <p:sp>
        <p:nvSpPr>
          <p:cNvPr id="5" name="Rectangle 7"/>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800" b="0" i="0" u="none" strike="noStrike" cap="none" normalizeH="0" baseline="0" smtClean="0">
                <a:ln>
                  <a:noFill/>
                </a:ln>
                <a:solidFill>
                  <a:schemeClr val="tx1"/>
                </a:solidFill>
                <a:effectLst/>
                <a:latin typeface="Arial" pitchFamily="34" charset="0"/>
                <a:cs typeface="Arial" pitchFamily="34" charset="0"/>
              </a:rPr>
              <a:t/>
            </a:r>
            <a:br>
              <a:rPr kumimoji="0" lang="ru-RU" sz="1800" b="0" i="0" u="none" strike="noStrike" cap="none" normalizeH="0" baseline="0" smtClean="0">
                <a:ln>
                  <a:noFill/>
                </a:ln>
                <a:solidFill>
                  <a:schemeClr val="tx1"/>
                </a:solidFill>
                <a:effectLst/>
                <a:latin typeface="Arial" pitchFamily="34" charset="0"/>
                <a:cs typeface="Arial" pitchFamily="34" charset="0"/>
              </a:rPr>
            </a:br>
            <a:endParaRPr kumimoji="0" lang="ru-RU"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Прямоугольник 5"/>
          <p:cNvSpPr/>
          <p:nvPr/>
        </p:nvSpPr>
        <p:spPr>
          <a:xfrm>
            <a:off x="17584" y="1043355"/>
            <a:ext cx="9003586" cy="5909310"/>
          </a:xfrm>
          <a:prstGeom prst="rect">
            <a:avLst/>
          </a:prstGeom>
        </p:spPr>
        <p:txBody>
          <a:bodyPr wrap="square">
            <a:spAutoFit/>
          </a:bodyPr>
          <a:lstStyle/>
          <a:p>
            <a:r>
              <a:rPr lang="en-US" i="1" dirty="0" err="1"/>
              <a:t>S</a:t>
            </a:r>
            <a:r>
              <a:rPr lang="en-US" i="1" baseline="-25000" dirty="0" err="1"/>
              <a:t>uz</a:t>
            </a:r>
            <a:r>
              <a:rPr lang="en-US" dirty="0"/>
              <a:t>- </a:t>
            </a:r>
            <a:r>
              <a:rPr lang="en-US" dirty="0" err="1"/>
              <a:t>bir</a:t>
            </a:r>
            <a:r>
              <a:rPr lang="en-US" dirty="0"/>
              <a:t> </a:t>
            </a:r>
            <a:r>
              <a:rPr lang="en-US" dirty="0" err="1"/>
              <a:t>vaqtda</a:t>
            </a:r>
            <a:r>
              <a:rPr lang="en-US" dirty="0"/>
              <a:t> </a:t>
            </a:r>
            <a:r>
              <a:rPr lang="en-US" dirty="0" err="1"/>
              <a:t>operatsiyadan</a:t>
            </a:r>
            <a:r>
              <a:rPr lang="en-US" dirty="0"/>
              <a:t> </a:t>
            </a:r>
            <a:r>
              <a:rPr lang="en-US" dirty="0" err="1"/>
              <a:t>operatsiyaga</a:t>
            </a:r>
            <a:r>
              <a:rPr lang="en-US" dirty="0"/>
              <a:t> </a:t>
            </a:r>
            <a:r>
              <a:rPr lang="en-US" dirty="0" err="1"/>
              <a:t>uzatilayotgan</a:t>
            </a:r>
            <a:r>
              <a:rPr lang="en-US" dirty="0"/>
              <a:t> </a:t>
            </a:r>
            <a:r>
              <a:rPr lang="en-US" dirty="0" err="1"/>
              <a:t>detallar</a:t>
            </a:r>
            <a:r>
              <a:rPr lang="en-US" dirty="0"/>
              <a:t> </a:t>
            </a:r>
            <a:r>
              <a:rPr lang="en-US" dirty="0" err="1"/>
              <a:t>soni</a:t>
            </a:r>
            <a:r>
              <a:rPr lang="en-US" dirty="0"/>
              <a:t>.</a:t>
            </a:r>
            <a:br>
              <a:rPr lang="en-US" dirty="0"/>
            </a:br>
            <a:r>
              <a:rPr lang="en-US" i="1" dirty="0" err="1"/>
              <a:t>K</a:t>
            </a:r>
            <a:r>
              <a:rPr lang="en-US" i="1" baseline="-25000" dirty="0" err="1"/>
              <a:t>uz</a:t>
            </a:r>
            <a:r>
              <a:rPr lang="en-US" dirty="0"/>
              <a:t>- </a:t>
            </a:r>
            <a:r>
              <a:rPr lang="en-US" dirty="0" err="1"/>
              <a:t>konveyerlar</a:t>
            </a:r>
            <a:r>
              <a:rPr lang="en-US" dirty="0"/>
              <a:t> </a:t>
            </a:r>
            <a:r>
              <a:rPr lang="en-US" dirty="0" err="1"/>
              <a:t>uzunligi</a:t>
            </a:r>
            <a:r>
              <a:rPr lang="en-US" dirty="0"/>
              <a:t>.</a:t>
            </a:r>
            <a:br>
              <a:rPr lang="en-US" dirty="0"/>
            </a:br>
            <a:r>
              <a:rPr lang="en-US" dirty="0" err="1"/>
              <a:t>Operatsiyalararo</a:t>
            </a:r>
            <a:r>
              <a:rPr lang="en-US" dirty="0"/>
              <a:t> </a:t>
            </a:r>
            <a:r>
              <a:rPr lang="en-US" dirty="0" err="1"/>
              <a:t>aylanma</a:t>
            </a:r>
            <a:r>
              <a:rPr lang="en-US" dirty="0"/>
              <a:t> </a:t>
            </a:r>
            <a:r>
              <a:rPr lang="en-US" dirty="0" err="1"/>
              <a:t>zadel</a:t>
            </a:r>
            <a:r>
              <a:rPr lang="en-US" dirty="0"/>
              <a:t> (</a:t>
            </a:r>
            <a:r>
              <a:rPr lang="en-US" i="1" dirty="0" err="1"/>
              <a:t>Z</a:t>
            </a:r>
            <a:r>
              <a:rPr lang="en-US" i="1" baseline="-25000" dirty="0" err="1"/>
              <a:t>ayl</a:t>
            </a:r>
            <a:r>
              <a:rPr lang="en-US" dirty="0"/>
              <a:t>) </a:t>
            </a:r>
            <a:r>
              <a:rPr lang="en-US" dirty="0" err="1"/>
              <a:t>quyidagicha</a:t>
            </a:r>
            <a:r>
              <a:rPr lang="en-US" dirty="0"/>
              <a:t> </a:t>
            </a:r>
            <a:r>
              <a:rPr lang="en-US" dirty="0" err="1"/>
              <a:t>aniqlanadi</a:t>
            </a:r>
            <a:r>
              <a:rPr lang="en-US" dirty="0" smtClean="0"/>
              <a:t>:</a:t>
            </a:r>
          </a:p>
          <a:p>
            <a:pPr algn="just"/>
            <a:r>
              <a:rPr lang="en-US" dirty="0"/>
              <a:t/>
            </a:r>
            <a:br>
              <a:rPr lang="en-US" dirty="0"/>
            </a:br>
            <a:endParaRPr lang="en-US" dirty="0" smtClean="0"/>
          </a:p>
          <a:p>
            <a:pPr algn="just"/>
            <a:endParaRPr lang="en-US" dirty="0"/>
          </a:p>
          <a:p>
            <a:pPr algn="just"/>
            <a:r>
              <a:rPr lang="en-US" dirty="0" smtClean="0"/>
              <a:t>(14)</a:t>
            </a:r>
            <a:r>
              <a:rPr lang="en-US" dirty="0"/>
              <a:t> </a:t>
            </a:r>
            <a:r>
              <a:rPr lang="en-US" dirty="0" err="1" smtClean="0"/>
              <a:t>bu</a:t>
            </a:r>
            <a:r>
              <a:rPr lang="en-US" dirty="0" smtClean="0"/>
              <a:t> </a:t>
            </a:r>
            <a:r>
              <a:rPr lang="en-US" dirty="0" err="1"/>
              <a:t>yerda</a:t>
            </a:r>
            <a:r>
              <a:rPr lang="en-US" dirty="0" smtClean="0"/>
              <a:t>:</a:t>
            </a:r>
          </a:p>
          <a:p>
            <a:pPr algn="just"/>
            <a:endParaRPr lang="en-US" i="1" dirty="0" smtClean="0"/>
          </a:p>
          <a:p>
            <a:pPr algn="just"/>
            <a:r>
              <a:rPr lang="en-US" i="1" dirty="0" smtClean="0"/>
              <a:t>D</a:t>
            </a:r>
            <a:r>
              <a:rPr lang="en-US" i="1" baseline="-25000" dirty="0" smtClean="0"/>
              <a:t>reg</a:t>
            </a:r>
            <a:r>
              <a:rPr lang="en-US" baseline="-25000" dirty="0"/>
              <a:t> </a:t>
            </a:r>
            <a:r>
              <a:rPr lang="en-US" dirty="0"/>
              <a:t>- </a:t>
            </a:r>
            <a:r>
              <a:rPr lang="en-US" dirty="0" err="1"/>
              <a:t>aylanma</a:t>
            </a:r>
            <a:r>
              <a:rPr lang="en-US" dirty="0"/>
              <a:t> </a:t>
            </a:r>
            <a:r>
              <a:rPr lang="en-US" dirty="0" err="1"/>
              <a:t>zadellar</a:t>
            </a:r>
            <a:r>
              <a:rPr lang="en-US" dirty="0"/>
              <a:t> </a:t>
            </a:r>
            <a:r>
              <a:rPr lang="en-US" dirty="0" err="1"/>
              <a:t>aniqlanadigan</a:t>
            </a:r>
            <a:r>
              <a:rPr lang="en-US" dirty="0"/>
              <a:t> </a:t>
            </a:r>
            <a:r>
              <a:rPr lang="en-US" dirty="0" err="1"/>
              <a:t>reglamentlashtirilgan</a:t>
            </a:r>
            <a:r>
              <a:rPr lang="en-US" dirty="0"/>
              <a:t> </a:t>
            </a:r>
            <a:r>
              <a:rPr lang="en-US" dirty="0" err="1"/>
              <a:t>davr</a:t>
            </a:r>
            <a:r>
              <a:rPr lang="en-US" dirty="0"/>
              <a:t> (</a:t>
            </a:r>
            <a:r>
              <a:rPr lang="en-US" dirty="0" err="1"/>
              <a:t>masalan</a:t>
            </a:r>
            <a:r>
              <a:rPr lang="en-US" dirty="0"/>
              <a:t>, </a:t>
            </a:r>
            <a:r>
              <a:rPr lang="en-US" dirty="0" err="1"/>
              <a:t>smena</a:t>
            </a:r>
            <a:r>
              <a:rPr lang="en-US" dirty="0"/>
              <a:t>, 8 </a:t>
            </a:r>
            <a:r>
              <a:rPr lang="en-US" dirty="0" err="1"/>
              <a:t>soat</a:t>
            </a:r>
            <a:r>
              <a:rPr lang="en-US" dirty="0"/>
              <a:t>);</a:t>
            </a:r>
            <a:endParaRPr lang="ru-RU" dirty="0"/>
          </a:p>
          <a:p>
            <a:pPr algn="just"/>
            <a:r>
              <a:rPr lang="en-US" i="1" dirty="0" err="1"/>
              <a:t>T</a:t>
            </a:r>
            <a:r>
              <a:rPr lang="en-US" i="1" baseline="-25000" dirty="0" err="1"/>
              <a:t>qis</a:t>
            </a:r>
            <a:r>
              <a:rPr lang="en-US" baseline="-25000" dirty="0"/>
              <a:t> </a:t>
            </a:r>
            <a:r>
              <a:rPr lang="en-US" dirty="0"/>
              <a:t>- </a:t>
            </a:r>
            <a:r>
              <a:rPr lang="en-US" dirty="0" err="1"/>
              <a:t>ikkita</a:t>
            </a:r>
            <a:r>
              <a:rPr lang="en-US" dirty="0"/>
              <a:t> </a:t>
            </a:r>
            <a:r>
              <a:rPr lang="en-US" dirty="0" err="1"/>
              <a:t>yonma</a:t>
            </a:r>
            <a:r>
              <a:rPr lang="en-US" dirty="0"/>
              <a:t>-yon </a:t>
            </a:r>
            <a:r>
              <a:rPr lang="en-US" dirty="0" err="1"/>
              <a:t>operatsiyalar</a:t>
            </a:r>
            <a:r>
              <a:rPr lang="en-US" dirty="0"/>
              <a:t> </a:t>
            </a:r>
            <a:r>
              <a:rPr lang="en-US" dirty="0" err="1"/>
              <a:t>orasidagi</a:t>
            </a:r>
            <a:r>
              <a:rPr lang="en-US" dirty="0"/>
              <a:t> </a:t>
            </a:r>
            <a:r>
              <a:rPr lang="en-US" dirty="0" err="1"/>
              <a:t>eng</a:t>
            </a:r>
            <a:r>
              <a:rPr lang="en-US" dirty="0"/>
              <a:t> </a:t>
            </a:r>
            <a:r>
              <a:rPr lang="en-US" dirty="0" err="1"/>
              <a:t>qisqa</a:t>
            </a:r>
            <a:r>
              <a:rPr lang="en-US" dirty="0"/>
              <a:t> </a:t>
            </a:r>
            <a:r>
              <a:rPr lang="en-US" dirty="0" err="1"/>
              <a:t>operatsiya</a:t>
            </a:r>
            <a:r>
              <a:rPr lang="en-US" dirty="0"/>
              <a:t> </a:t>
            </a:r>
            <a:r>
              <a:rPr lang="en-US" dirty="0" err="1"/>
              <a:t>davomiyligi</a:t>
            </a:r>
            <a:r>
              <a:rPr lang="en-US" dirty="0"/>
              <a:t>, min;</a:t>
            </a:r>
            <a:endParaRPr lang="ru-RU" dirty="0"/>
          </a:p>
          <a:p>
            <a:pPr algn="just"/>
            <a:r>
              <a:rPr lang="en-US" i="1" dirty="0" err="1"/>
              <a:t>T</a:t>
            </a:r>
            <a:r>
              <a:rPr lang="en-US" i="1" baseline="-25000" dirty="0" err="1"/>
              <a:t>uz</a:t>
            </a:r>
            <a:r>
              <a:rPr lang="en-US" baseline="-25000" dirty="0"/>
              <a:t> </a:t>
            </a:r>
            <a:r>
              <a:rPr lang="en-US" dirty="0"/>
              <a:t>- </a:t>
            </a:r>
            <a:r>
              <a:rPr lang="en-US" dirty="0" err="1"/>
              <a:t>ikkita</a:t>
            </a:r>
            <a:r>
              <a:rPr lang="en-US" dirty="0"/>
              <a:t> </a:t>
            </a:r>
            <a:r>
              <a:rPr lang="en-US" dirty="0" err="1"/>
              <a:t>yonma</a:t>
            </a:r>
            <a:r>
              <a:rPr lang="en-US" dirty="0"/>
              <a:t>-yon </a:t>
            </a:r>
            <a:r>
              <a:rPr lang="en-US" dirty="0" err="1"/>
              <a:t>operatsiyalar</a:t>
            </a:r>
            <a:r>
              <a:rPr lang="en-US" dirty="0"/>
              <a:t> </a:t>
            </a:r>
            <a:r>
              <a:rPr lang="en-US" dirty="0" err="1"/>
              <a:t>orasidagi</a:t>
            </a:r>
            <a:r>
              <a:rPr lang="en-US" dirty="0"/>
              <a:t> </a:t>
            </a:r>
            <a:r>
              <a:rPr lang="en-US" dirty="0" err="1"/>
              <a:t>eng</a:t>
            </a:r>
            <a:r>
              <a:rPr lang="en-US" dirty="0"/>
              <a:t> </a:t>
            </a:r>
            <a:r>
              <a:rPr lang="en-US" dirty="0" err="1"/>
              <a:t>uzun</a:t>
            </a:r>
            <a:r>
              <a:rPr lang="en-US" dirty="0"/>
              <a:t> </a:t>
            </a:r>
            <a:r>
              <a:rPr lang="en-US" dirty="0" err="1"/>
              <a:t>operatsiyalar</a:t>
            </a:r>
            <a:r>
              <a:rPr lang="en-US" dirty="0"/>
              <a:t> </a:t>
            </a:r>
            <a:r>
              <a:rPr lang="en-US" dirty="0" err="1"/>
              <a:t>davomiyligi</a:t>
            </a:r>
            <a:r>
              <a:rPr lang="en-US" dirty="0"/>
              <a:t>, min.</a:t>
            </a:r>
            <a:endParaRPr lang="ru-RU" dirty="0"/>
          </a:p>
          <a:p>
            <a:pPr algn="just"/>
            <a:r>
              <a:rPr lang="en-US" dirty="0" err="1"/>
              <a:t>Zahira</a:t>
            </a:r>
            <a:r>
              <a:rPr lang="en-US" dirty="0"/>
              <a:t> </a:t>
            </a:r>
            <a:r>
              <a:rPr lang="en-US" dirty="0" err="1"/>
              <a:t>zadeli</a:t>
            </a:r>
            <a:r>
              <a:rPr lang="en-US" dirty="0"/>
              <a:t> </a:t>
            </a:r>
            <a:r>
              <a:rPr lang="en-US" dirty="0" err="1"/>
              <a:t>esa</a:t>
            </a:r>
            <a:r>
              <a:rPr lang="en-US" dirty="0"/>
              <a:t>, </a:t>
            </a:r>
            <a:r>
              <a:rPr lang="en-US" dirty="0" err="1"/>
              <a:t>quyidagicha</a:t>
            </a:r>
            <a:r>
              <a:rPr lang="en-US" dirty="0"/>
              <a:t> </a:t>
            </a:r>
            <a:r>
              <a:rPr lang="en-US" dirty="0" err="1"/>
              <a:t>aniqlanadi</a:t>
            </a:r>
            <a:r>
              <a:rPr lang="en-US" dirty="0" smtClean="0"/>
              <a:t>: (</a:t>
            </a:r>
            <a:r>
              <a:rPr lang="en-US" dirty="0"/>
              <a:t>15) </a:t>
            </a:r>
            <a:endParaRPr lang="ru-RU" dirty="0"/>
          </a:p>
          <a:p>
            <a:r>
              <a:rPr lang="en-US" dirty="0"/>
              <a:t> </a:t>
            </a:r>
            <a:r>
              <a:rPr lang="en-US" dirty="0" err="1" smtClean="0"/>
              <a:t>bunda</a:t>
            </a:r>
            <a:r>
              <a:rPr lang="en-US" dirty="0"/>
              <a:t>:</a:t>
            </a:r>
            <a:endParaRPr lang="ru-RU" dirty="0"/>
          </a:p>
          <a:p>
            <a:pPr algn="just"/>
            <a:r>
              <a:rPr lang="en-US" i="1" dirty="0" err="1"/>
              <a:t>T</a:t>
            </a:r>
            <a:r>
              <a:rPr lang="en-US" i="1" baseline="-25000" dirty="0" err="1"/>
              <a:t>tan</a:t>
            </a:r>
            <a:r>
              <a:rPr lang="en-US" dirty="0"/>
              <a:t>- </a:t>
            </a:r>
            <a:r>
              <a:rPr lang="en-US" dirty="0" err="1"/>
              <a:t>ayni</a:t>
            </a:r>
            <a:r>
              <a:rPr lang="en-US" dirty="0"/>
              <a:t> </a:t>
            </a:r>
            <a:r>
              <a:rPr lang="en-US" dirty="0" err="1"/>
              <a:t>operatsiya</a:t>
            </a:r>
            <a:r>
              <a:rPr lang="en-US" dirty="0"/>
              <a:t> </a:t>
            </a:r>
            <a:r>
              <a:rPr lang="en-US" dirty="0" err="1"/>
              <a:t>vaqtidagi</a:t>
            </a:r>
            <a:r>
              <a:rPr lang="en-US" dirty="0"/>
              <a:t> </a:t>
            </a:r>
            <a:r>
              <a:rPr lang="en-US" dirty="0" err="1"/>
              <a:t>tanaffus</a:t>
            </a:r>
            <a:r>
              <a:rPr lang="en-US" dirty="0"/>
              <a:t>.</a:t>
            </a:r>
            <a:endParaRPr lang="ru-RU" dirty="0"/>
          </a:p>
          <a:p>
            <a:pPr algn="just"/>
            <a:r>
              <a:rPr lang="en-US" dirty="0" err="1"/>
              <a:t>Operatsiyalararo</a:t>
            </a:r>
            <a:r>
              <a:rPr lang="en-US" dirty="0"/>
              <a:t> </a:t>
            </a:r>
            <a:r>
              <a:rPr lang="en-US" dirty="0" err="1"/>
              <a:t>aylanma</a:t>
            </a:r>
            <a:r>
              <a:rPr lang="en-US" dirty="0"/>
              <a:t> </a:t>
            </a:r>
            <a:r>
              <a:rPr lang="en-US" dirty="0" err="1"/>
              <a:t>zadel</a:t>
            </a:r>
            <a:r>
              <a:rPr lang="en-US" dirty="0"/>
              <a:t> </a:t>
            </a:r>
            <a:r>
              <a:rPr lang="en-US" dirty="0" err="1"/>
              <a:t>deganda</a:t>
            </a:r>
            <a:r>
              <a:rPr lang="en-US" dirty="0"/>
              <a:t>, </a:t>
            </a:r>
            <a:r>
              <a:rPr lang="en-US" dirty="0" err="1"/>
              <a:t>turli</a:t>
            </a:r>
            <a:r>
              <a:rPr lang="en-US" dirty="0"/>
              <a:t> </a:t>
            </a:r>
            <a:r>
              <a:rPr lang="en-US" dirty="0" err="1"/>
              <a:t>xildagi</a:t>
            </a:r>
            <a:r>
              <a:rPr lang="en-US" dirty="0"/>
              <a:t> </a:t>
            </a:r>
            <a:r>
              <a:rPr lang="en-US" dirty="0" err="1"/>
              <a:t>ish</a:t>
            </a:r>
            <a:r>
              <a:rPr lang="en-US" dirty="0"/>
              <a:t> </a:t>
            </a:r>
            <a:r>
              <a:rPr lang="en-US" dirty="0" err="1"/>
              <a:t>unumdorligiga</a:t>
            </a:r>
            <a:r>
              <a:rPr lang="en-US" dirty="0"/>
              <a:t> </a:t>
            </a:r>
            <a:r>
              <a:rPr lang="en-US" dirty="0" err="1"/>
              <a:t>ega</a:t>
            </a:r>
            <a:r>
              <a:rPr lang="en-US" dirty="0"/>
              <a:t> </a:t>
            </a:r>
            <a:r>
              <a:rPr lang="en-US" dirty="0" err="1"/>
              <a:t>bo‘lgan</a:t>
            </a:r>
            <a:r>
              <a:rPr lang="en-US" dirty="0"/>
              <a:t> </a:t>
            </a:r>
            <a:r>
              <a:rPr lang="en-US" dirty="0" err="1"/>
              <a:t>ishchi</a:t>
            </a:r>
            <a:r>
              <a:rPr lang="en-US" dirty="0"/>
              <a:t> </a:t>
            </a:r>
            <a:r>
              <a:rPr lang="en-US" dirty="0" err="1"/>
              <a:t>o‘rinlarining</a:t>
            </a:r>
            <a:r>
              <a:rPr lang="en-US" dirty="0"/>
              <a:t> </a:t>
            </a:r>
            <a:r>
              <a:rPr lang="en-US" dirty="0" err="1"/>
              <a:t>uzluksiz</a:t>
            </a:r>
            <a:r>
              <a:rPr lang="en-US" dirty="0"/>
              <a:t> </a:t>
            </a:r>
            <a:r>
              <a:rPr lang="en-US" dirty="0" err="1"/>
              <a:t>ishlashini</a:t>
            </a:r>
            <a:r>
              <a:rPr lang="en-US" dirty="0"/>
              <a:t> </a:t>
            </a:r>
            <a:r>
              <a:rPr lang="en-US" dirty="0" err="1"/>
              <a:t>ta’minlovchi</a:t>
            </a:r>
            <a:r>
              <a:rPr lang="en-US" dirty="0"/>
              <a:t> </a:t>
            </a:r>
            <a:r>
              <a:rPr lang="en-US" dirty="0" err="1"/>
              <a:t>detallar</a:t>
            </a:r>
            <a:r>
              <a:rPr lang="en-US" dirty="0"/>
              <a:t> </a:t>
            </a:r>
            <a:r>
              <a:rPr lang="en-US" dirty="0" err="1"/>
              <a:t>soni</a:t>
            </a:r>
            <a:r>
              <a:rPr lang="en-US" dirty="0"/>
              <a:t> </a:t>
            </a:r>
            <a:r>
              <a:rPr lang="en-US" dirty="0" err="1"/>
              <a:t>tushuniladi</a:t>
            </a:r>
            <a:r>
              <a:rPr lang="en-US" dirty="0"/>
              <a:t>. </a:t>
            </a:r>
            <a:r>
              <a:rPr lang="en-US" dirty="0" err="1"/>
              <a:t>Aylanma</a:t>
            </a:r>
            <a:r>
              <a:rPr lang="en-US" dirty="0"/>
              <a:t> </a:t>
            </a:r>
            <a:r>
              <a:rPr lang="en-US" dirty="0" err="1"/>
              <a:t>zadel</a:t>
            </a:r>
            <a:r>
              <a:rPr lang="en-US" dirty="0"/>
              <a:t> </a:t>
            </a:r>
            <a:r>
              <a:rPr lang="en-US" dirty="0" err="1"/>
              <a:t>ikkita</a:t>
            </a:r>
            <a:r>
              <a:rPr lang="en-US" dirty="0"/>
              <a:t> </a:t>
            </a:r>
            <a:r>
              <a:rPr lang="en-US" dirty="0" err="1"/>
              <a:t>oraliq</a:t>
            </a:r>
            <a:r>
              <a:rPr lang="en-US" dirty="0"/>
              <a:t> </a:t>
            </a:r>
            <a:r>
              <a:rPr lang="en-US" dirty="0" err="1"/>
              <a:t>operatsiyalar</a:t>
            </a:r>
            <a:r>
              <a:rPr lang="en-US" dirty="0"/>
              <a:t> </a:t>
            </a:r>
            <a:r>
              <a:rPr lang="en-US" dirty="0" err="1"/>
              <a:t>o‘rtasida</a:t>
            </a:r>
            <a:r>
              <a:rPr lang="en-US" dirty="0"/>
              <a:t> </a:t>
            </a:r>
            <a:r>
              <a:rPr lang="en-US" dirty="0" err="1"/>
              <a:t>aniqlanadi</a:t>
            </a:r>
            <a:r>
              <a:rPr lang="en-US" dirty="0"/>
              <a:t>. </a:t>
            </a:r>
            <a:r>
              <a:rPr lang="en-US" dirty="0" err="1"/>
              <a:t>Aylanma</a:t>
            </a:r>
            <a:r>
              <a:rPr lang="en-US" dirty="0"/>
              <a:t> </a:t>
            </a:r>
            <a:r>
              <a:rPr lang="en-US" dirty="0" err="1"/>
              <a:t>zadellar</a:t>
            </a:r>
            <a:r>
              <a:rPr lang="en-US" dirty="0"/>
              <a:t> </a:t>
            </a:r>
            <a:r>
              <a:rPr lang="en-US" dirty="0" err="1"/>
              <a:t>smena</a:t>
            </a:r>
            <a:r>
              <a:rPr lang="en-US" dirty="0"/>
              <a:t> </a:t>
            </a:r>
            <a:r>
              <a:rPr lang="en-US" dirty="0" err="1"/>
              <a:t>davomida</a:t>
            </a:r>
            <a:r>
              <a:rPr lang="en-US" dirty="0"/>
              <a:t> </a:t>
            </a:r>
            <a:r>
              <a:rPr lang="en-US" dirty="0" err="1"/>
              <a:t>o‘zgarib</a:t>
            </a:r>
            <a:r>
              <a:rPr lang="en-US" dirty="0"/>
              <a:t> </a:t>
            </a:r>
            <a:r>
              <a:rPr lang="en-US" dirty="0" err="1"/>
              <a:t>turadi</a:t>
            </a:r>
            <a:r>
              <a:rPr lang="en-US" dirty="0"/>
              <a:t>. </a:t>
            </a:r>
            <a:r>
              <a:rPr lang="en-US" dirty="0" err="1"/>
              <a:t>Smena</a:t>
            </a:r>
            <a:r>
              <a:rPr lang="en-US" dirty="0"/>
              <a:t> </a:t>
            </a:r>
            <a:r>
              <a:rPr lang="en-US" dirty="0" err="1"/>
              <a:t>boshida</a:t>
            </a:r>
            <a:r>
              <a:rPr lang="en-US" dirty="0"/>
              <a:t> u </a:t>
            </a:r>
            <a:r>
              <a:rPr lang="en-US" dirty="0" err="1"/>
              <a:t>eng</a:t>
            </a:r>
            <a:r>
              <a:rPr lang="en-US" dirty="0"/>
              <a:t> </a:t>
            </a:r>
            <a:r>
              <a:rPr lang="en-US" dirty="0" err="1"/>
              <a:t>ko‘p</a:t>
            </a:r>
            <a:r>
              <a:rPr lang="en-US" dirty="0"/>
              <a:t> </a:t>
            </a:r>
            <a:r>
              <a:rPr lang="en-US" dirty="0" err="1"/>
              <a:t>miqdorda</a:t>
            </a:r>
            <a:r>
              <a:rPr lang="en-US" dirty="0"/>
              <a:t> </a:t>
            </a:r>
            <a:r>
              <a:rPr lang="en-US" dirty="0" err="1"/>
              <a:t>bo‘lib</a:t>
            </a:r>
            <a:r>
              <a:rPr lang="en-US" dirty="0"/>
              <a:t>, </a:t>
            </a:r>
            <a:r>
              <a:rPr lang="en-US" dirty="0" err="1"/>
              <a:t>smena</a:t>
            </a:r>
            <a:r>
              <a:rPr lang="en-US" dirty="0"/>
              <a:t> </a:t>
            </a:r>
            <a:r>
              <a:rPr lang="en-US" dirty="0" err="1"/>
              <a:t>oxiriga</a:t>
            </a:r>
            <a:r>
              <a:rPr lang="en-US" dirty="0"/>
              <a:t> </a:t>
            </a:r>
            <a:r>
              <a:rPr lang="en-US" dirty="0" err="1"/>
              <a:t>borib</a:t>
            </a:r>
            <a:r>
              <a:rPr lang="en-US" dirty="0"/>
              <a:t> </a:t>
            </a:r>
            <a:r>
              <a:rPr lang="en-US" dirty="0" err="1"/>
              <a:t>nolga</a:t>
            </a:r>
            <a:r>
              <a:rPr lang="en-US" dirty="0"/>
              <a:t> </a:t>
            </a:r>
            <a:r>
              <a:rPr lang="en-US" dirty="0" err="1"/>
              <a:t>tenglashadi</a:t>
            </a:r>
            <a:r>
              <a:rPr lang="en-US" dirty="0"/>
              <a:t> </a:t>
            </a:r>
            <a:r>
              <a:rPr lang="en-US" dirty="0" err="1"/>
              <a:t>va</a:t>
            </a:r>
            <a:r>
              <a:rPr lang="en-US" dirty="0"/>
              <a:t> </a:t>
            </a:r>
            <a:r>
              <a:rPr lang="en-US" dirty="0" err="1"/>
              <a:t>yana</a:t>
            </a:r>
            <a:r>
              <a:rPr lang="en-US" dirty="0"/>
              <a:t> </a:t>
            </a:r>
            <a:r>
              <a:rPr lang="en-US" dirty="0" err="1"/>
              <a:t>o‘zining</a:t>
            </a:r>
            <a:r>
              <a:rPr lang="en-US" dirty="0"/>
              <a:t> </a:t>
            </a:r>
            <a:r>
              <a:rPr lang="en-US" dirty="0" err="1"/>
              <a:t>maksimal</a:t>
            </a:r>
            <a:r>
              <a:rPr lang="en-US" dirty="0"/>
              <a:t> </a:t>
            </a:r>
            <a:r>
              <a:rPr lang="en-US" dirty="0" err="1"/>
              <a:t>miqdoriga</a:t>
            </a:r>
            <a:r>
              <a:rPr lang="en-US" dirty="0"/>
              <a:t> </a:t>
            </a:r>
            <a:r>
              <a:rPr lang="en-US" dirty="0" err="1"/>
              <a:t>erishadi</a:t>
            </a:r>
            <a:r>
              <a:rPr lang="en-US" dirty="0"/>
              <a:t> </a:t>
            </a:r>
            <a:r>
              <a:rPr lang="en-US" dirty="0" err="1"/>
              <a:t>va</a:t>
            </a:r>
            <a:r>
              <a:rPr lang="en-US" dirty="0"/>
              <a:t> </a:t>
            </a:r>
            <a:r>
              <a:rPr lang="en-US" dirty="0" err="1"/>
              <a:t>h.k</a:t>
            </a:r>
            <a:r>
              <a:rPr lang="en-US" dirty="0"/>
              <a:t>. </a:t>
            </a:r>
            <a:r>
              <a:rPr lang="en-US" dirty="0" err="1"/>
              <a:t>Shunday</a:t>
            </a:r>
            <a:r>
              <a:rPr lang="en-US" dirty="0"/>
              <a:t> </a:t>
            </a:r>
            <a:r>
              <a:rPr lang="en-US" dirty="0" err="1"/>
              <a:t>qilib</a:t>
            </a:r>
            <a:r>
              <a:rPr lang="en-US" dirty="0"/>
              <a:t>, </a:t>
            </a:r>
            <a:r>
              <a:rPr lang="en-US" dirty="0" err="1"/>
              <a:t>aylanma</a:t>
            </a:r>
            <a:r>
              <a:rPr lang="en-US" dirty="0"/>
              <a:t> </a:t>
            </a:r>
            <a:r>
              <a:rPr lang="en-US" dirty="0" err="1"/>
              <a:t>zadel</a:t>
            </a:r>
            <a:r>
              <a:rPr lang="en-US" dirty="0"/>
              <a:t> </a:t>
            </a:r>
            <a:r>
              <a:rPr lang="en-US" dirty="0" err="1"/>
              <a:t>har</a:t>
            </a:r>
            <a:r>
              <a:rPr lang="en-US" dirty="0"/>
              <a:t> </a:t>
            </a:r>
            <a:r>
              <a:rPr lang="en-US" dirty="0" err="1"/>
              <a:t>smena</a:t>
            </a:r>
            <a:r>
              <a:rPr lang="en-US" dirty="0"/>
              <a:t> </a:t>
            </a:r>
            <a:r>
              <a:rPr lang="en-US" dirty="0" err="1"/>
              <a:t>boshida</a:t>
            </a:r>
            <a:r>
              <a:rPr lang="en-US" dirty="0"/>
              <a:t> </a:t>
            </a:r>
            <a:r>
              <a:rPr lang="en-US" dirty="0" err="1"/>
              <a:t>to‘ldirilib</a:t>
            </a:r>
            <a:r>
              <a:rPr lang="en-US" dirty="0"/>
              <a:t> </a:t>
            </a:r>
            <a:r>
              <a:rPr lang="en-US" dirty="0" err="1"/>
              <a:t>turiladi</a:t>
            </a:r>
            <a:r>
              <a:rPr lang="en-US" dirty="0"/>
              <a:t>.</a:t>
            </a:r>
            <a:endParaRPr lang="ru-RU" dirty="0"/>
          </a:p>
          <a:p>
            <a:endParaRPr lang="ru-RU" dirty="0"/>
          </a:p>
        </p:txBody>
      </p:sp>
      <p:pic>
        <p:nvPicPr>
          <p:cNvPr id="11" name="Рисунок 10" descr="http://uz.denemetr.com/tw_files2/urls_8/77/d-76257/7z-docs/1_html_m5f89d61.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29361" y="2065077"/>
            <a:ext cx="1572549" cy="760009"/>
          </a:xfrm>
          <a:prstGeom prst="rect">
            <a:avLst/>
          </a:prstGeom>
          <a:noFill/>
          <a:ln>
            <a:noFill/>
          </a:ln>
        </p:spPr>
      </p:pic>
      <p:pic>
        <p:nvPicPr>
          <p:cNvPr id="12" name="Рисунок 11" descr="http://uz.denemetr.com/tw_files2/urls_8/77/d-76257/7z-docs/1_html_m1006abf9.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94050" y="3233737"/>
            <a:ext cx="907860" cy="546693"/>
          </a:xfrm>
          <a:prstGeom prst="rect">
            <a:avLst/>
          </a:prstGeom>
          <a:noFill/>
          <a:ln>
            <a:noFill/>
          </a:ln>
        </p:spPr>
      </p:pic>
    </p:spTree>
    <p:extLst>
      <p:ext uri="{BB962C8B-B14F-4D97-AF65-F5344CB8AC3E}">
        <p14:creationId xmlns:p14="http://schemas.microsoft.com/office/powerpoint/2010/main" val="25660589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16</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18677"/>
            <a:ext cx="9144000" cy="1477328"/>
          </a:xfrm>
          <a:prstGeom prst="rect">
            <a:avLst/>
          </a:prstGeom>
        </p:spPr>
        <p:txBody>
          <a:bodyPr wrap="square">
            <a:spAutoFit/>
          </a:bodyPr>
          <a:lstStyle/>
          <a:p>
            <a:pPr algn="just"/>
            <a:r>
              <a:rPr lang="en-US" dirty="0" err="1"/>
              <a:t>Zahira</a:t>
            </a:r>
            <a:r>
              <a:rPr lang="en-US" dirty="0"/>
              <a:t> </a:t>
            </a:r>
            <a:r>
              <a:rPr lang="en-US" dirty="0" err="1"/>
              <a:t>zadeli</a:t>
            </a:r>
            <a:r>
              <a:rPr lang="en-US" dirty="0"/>
              <a:t> </a:t>
            </a:r>
            <a:r>
              <a:rPr lang="en-US" dirty="0" err="1"/>
              <a:t>deganda</a:t>
            </a:r>
            <a:r>
              <a:rPr lang="en-US" dirty="0"/>
              <a:t>, </a:t>
            </a:r>
            <a:r>
              <a:rPr lang="en-US" dirty="0" err="1"/>
              <a:t>dastgohlarning</a:t>
            </a:r>
            <a:r>
              <a:rPr lang="en-US" dirty="0"/>
              <a:t> </a:t>
            </a:r>
            <a:r>
              <a:rPr lang="en-US" dirty="0" err="1"/>
              <a:t>buzilishi</a:t>
            </a:r>
            <a:r>
              <a:rPr lang="en-US" dirty="0"/>
              <a:t> </a:t>
            </a:r>
            <a:r>
              <a:rPr lang="en-US" dirty="0" err="1"/>
              <a:t>yoki</a:t>
            </a:r>
            <a:r>
              <a:rPr lang="en-US" dirty="0"/>
              <a:t> </a:t>
            </a:r>
            <a:r>
              <a:rPr lang="en-US" dirty="0" err="1"/>
              <a:t>butlovchi</a:t>
            </a:r>
            <a:r>
              <a:rPr lang="en-US" dirty="0"/>
              <a:t> </a:t>
            </a:r>
            <a:r>
              <a:rPr lang="en-US" dirty="0" err="1"/>
              <a:t>yarim</a:t>
            </a:r>
            <a:r>
              <a:rPr lang="en-US" dirty="0"/>
              <a:t> </a:t>
            </a:r>
            <a:r>
              <a:rPr lang="en-US" dirty="0" err="1"/>
              <a:t>tayyor</a:t>
            </a:r>
            <a:r>
              <a:rPr lang="en-US" dirty="0"/>
              <a:t> </a:t>
            </a:r>
            <a:r>
              <a:rPr lang="en-US" dirty="0" err="1"/>
              <a:t>mahsulotlarni</a:t>
            </a:r>
            <a:r>
              <a:rPr lang="en-US" dirty="0"/>
              <a:t> </a:t>
            </a:r>
            <a:r>
              <a:rPr lang="en-US" dirty="0" err="1"/>
              <a:t>o‘z</a:t>
            </a:r>
            <a:r>
              <a:rPr lang="en-US" dirty="0"/>
              <a:t> </a:t>
            </a:r>
            <a:r>
              <a:rPr lang="en-US" dirty="0" err="1"/>
              <a:t>vaqtida</a:t>
            </a:r>
            <a:r>
              <a:rPr lang="en-US" dirty="0"/>
              <a:t> </a:t>
            </a:r>
            <a:r>
              <a:rPr lang="en-US" dirty="0" err="1"/>
              <a:t>yetkazib</a:t>
            </a:r>
            <a:r>
              <a:rPr lang="en-US" dirty="0"/>
              <a:t> </a:t>
            </a:r>
            <a:r>
              <a:rPr lang="en-US" dirty="0" err="1"/>
              <a:t>berilmasligi</a:t>
            </a:r>
            <a:r>
              <a:rPr lang="en-US" dirty="0"/>
              <a:t> </a:t>
            </a:r>
            <a:r>
              <a:rPr lang="en-US" dirty="0" err="1"/>
              <a:t>sababli</a:t>
            </a:r>
            <a:r>
              <a:rPr lang="en-US" dirty="0"/>
              <a:t> </a:t>
            </a:r>
            <a:r>
              <a:rPr lang="en-US" dirty="0" err="1"/>
              <a:t>ishlab</a:t>
            </a:r>
            <a:r>
              <a:rPr lang="en-US" dirty="0"/>
              <a:t> </a:t>
            </a:r>
            <a:r>
              <a:rPr lang="en-US" dirty="0" err="1"/>
              <a:t>chiqarish</a:t>
            </a:r>
            <a:r>
              <a:rPr lang="en-US" dirty="0"/>
              <a:t> </a:t>
            </a:r>
            <a:r>
              <a:rPr lang="en-US" dirty="0" err="1"/>
              <a:t>jarayonlarini</a:t>
            </a:r>
            <a:r>
              <a:rPr lang="en-US" dirty="0"/>
              <a:t> </a:t>
            </a:r>
            <a:r>
              <a:rPr lang="en-US" dirty="0" err="1"/>
              <a:t>to‘xtab</a:t>
            </a:r>
            <a:r>
              <a:rPr lang="en-US" dirty="0"/>
              <a:t> </a:t>
            </a:r>
            <a:r>
              <a:rPr lang="en-US" dirty="0" err="1"/>
              <a:t>qolish</a:t>
            </a:r>
            <a:r>
              <a:rPr lang="en-US" dirty="0"/>
              <a:t> </a:t>
            </a:r>
            <a:r>
              <a:rPr lang="en-US" dirty="0" err="1"/>
              <a:t>holatlarida</a:t>
            </a:r>
            <a:r>
              <a:rPr lang="en-US" dirty="0"/>
              <a:t> </a:t>
            </a:r>
            <a:r>
              <a:rPr lang="en-US" dirty="0" err="1"/>
              <a:t>potok</a:t>
            </a:r>
            <a:r>
              <a:rPr lang="en-US" dirty="0"/>
              <a:t> </a:t>
            </a:r>
            <a:r>
              <a:rPr lang="en-US" dirty="0" err="1"/>
              <a:t>liniyasi</a:t>
            </a:r>
            <a:r>
              <a:rPr lang="en-US" dirty="0"/>
              <a:t> </a:t>
            </a:r>
            <a:r>
              <a:rPr lang="en-US" dirty="0" err="1"/>
              <a:t>ishini</a:t>
            </a:r>
            <a:r>
              <a:rPr lang="en-US" dirty="0"/>
              <a:t> </a:t>
            </a:r>
            <a:r>
              <a:rPr lang="en-US" dirty="0" err="1"/>
              <a:t>uzluksizligini</a:t>
            </a:r>
            <a:r>
              <a:rPr lang="en-US" dirty="0"/>
              <a:t> </a:t>
            </a:r>
            <a:r>
              <a:rPr lang="en-US" dirty="0" err="1"/>
              <a:t>ta’minlash</a:t>
            </a:r>
            <a:r>
              <a:rPr lang="en-US" dirty="0"/>
              <a:t> </a:t>
            </a:r>
            <a:r>
              <a:rPr lang="en-US" dirty="0" err="1"/>
              <a:t>uchun</a:t>
            </a:r>
            <a:r>
              <a:rPr lang="en-US" dirty="0"/>
              <a:t> </a:t>
            </a:r>
            <a:r>
              <a:rPr lang="en-US" dirty="0" err="1"/>
              <a:t>zahirada</a:t>
            </a:r>
            <a:r>
              <a:rPr lang="en-US" dirty="0"/>
              <a:t> </a:t>
            </a:r>
            <a:r>
              <a:rPr lang="en-US" dirty="0" err="1"/>
              <a:t>saqlanadigan</a:t>
            </a:r>
            <a:r>
              <a:rPr lang="en-US" dirty="0"/>
              <a:t> </a:t>
            </a:r>
            <a:r>
              <a:rPr lang="en-US" dirty="0" err="1"/>
              <a:t>detallar</a:t>
            </a:r>
            <a:r>
              <a:rPr lang="en-US" dirty="0"/>
              <a:t> </a:t>
            </a:r>
            <a:r>
              <a:rPr lang="en-US" dirty="0" err="1"/>
              <a:t>tushuniladi</a:t>
            </a:r>
            <a:r>
              <a:rPr lang="en-US" dirty="0"/>
              <a:t>. Bu </a:t>
            </a:r>
            <a:r>
              <a:rPr lang="en-US" dirty="0" err="1"/>
              <a:t>zadellar</a:t>
            </a:r>
            <a:r>
              <a:rPr lang="en-US" dirty="0"/>
              <a:t> </a:t>
            </a:r>
            <a:r>
              <a:rPr lang="en-US" dirty="0" err="1"/>
              <a:t>potokli</a:t>
            </a:r>
            <a:r>
              <a:rPr lang="en-US" dirty="0"/>
              <a:t> </a:t>
            </a:r>
            <a:r>
              <a:rPr lang="en-US" dirty="0" err="1"/>
              <a:t>ishlab</a:t>
            </a:r>
            <a:r>
              <a:rPr lang="en-US" dirty="0"/>
              <a:t> </a:t>
            </a:r>
            <a:r>
              <a:rPr lang="en-US" dirty="0" err="1"/>
              <a:t>chiqarishda</a:t>
            </a:r>
            <a:r>
              <a:rPr lang="en-US" dirty="0"/>
              <a:t> </a:t>
            </a:r>
            <a:r>
              <a:rPr lang="en-US" dirty="0" err="1"/>
              <a:t>juda</a:t>
            </a:r>
            <a:r>
              <a:rPr lang="en-US" dirty="0"/>
              <a:t> </a:t>
            </a:r>
            <a:r>
              <a:rPr lang="en-US" dirty="0" err="1"/>
              <a:t>muhim</a:t>
            </a:r>
            <a:r>
              <a:rPr lang="en-US" dirty="0"/>
              <a:t> </a:t>
            </a:r>
            <a:r>
              <a:rPr lang="en-US" dirty="0" err="1"/>
              <a:t>bo‘lib</a:t>
            </a:r>
            <a:r>
              <a:rPr lang="en-US" dirty="0"/>
              <a:t>, </a:t>
            </a:r>
            <a:r>
              <a:rPr lang="en-US" dirty="0" err="1"/>
              <a:t>ularning</a:t>
            </a:r>
            <a:r>
              <a:rPr lang="en-US" dirty="0"/>
              <a:t> </a:t>
            </a:r>
            <a:r>
              <a:rPr lang="en-US" dirty="0" err="1"/>
              <a:t>mavjud</a:t>
            </a:r>
            <a:r>
              <a:rPr lang="en-US" dirty="0"/>
              <a:t> </a:t>
            </a:r>
            <a:r>
              <a:rPr lang="en-US" dirty="0" err="1"/>
              <a:t>bo‘lmasligi</a:t>
            </a:r>
            <a:r>
              <a:rPr lang="en-US" dirty="0"/>
              <a:t> </a:t>
            </a:r>
            <a:r>
              <a:rPr lang="en-US" dirty="0" err="1"/>
              <a:t>potokdagi</a:t>
            </a:r>
            <a:r>
              <a:rPr lang="en-US" dirty="0"/>
              <a:t> </a:t>
            </a:r>
            <a:r>
              <a:rPr lang="en-US" dirty="0" err="1"/>
              <a:t>ishchi</a:t>
            </a:r>
            <a:r>
              <a:rPr lang="en-US" dirty="0"/>
              <a:t> </a:t>
            </a:r>
            <a:r>
              <a:rPr lang="en-US" dirty="0" err="1"/>
              <a:t>o‘rinlari</a:t>
            </a:r>
            <a:r>
              <a:rPr lang="en-US" dirty="0"/>
              <a:t> </a:t>
            </a:r>
            <a:r>
              <a:rPr lang="en-US" dirty="0" err="1"/>
              <a:t>ishining</a:t>
            </a:r>
            <a:r>
              <a:rPr lang="en-US" dirty="0"/>
              <a:t> </a:t>
            </a:r>
            <a:r>
              <a:rPr lang="en-US" dirty="0" err="1"/>
              <a:t>maromi</a:t>
            </a:r>
            <a:r>
              <a:rPr lang="en-US" dirty="0"/>
              <a:t> </a:t>
            </a:r>
            <a:r>
              <a:rPr lang="en-US" dirty="0" err="1"/>
              <a:t>va</a:t>
            </a:r>
            <a:r>
              <a:rPr lang="en-US" dirty="0"/>
              <a:t> </a:t>
            </a:r>
            <a:r>
              <a:rPr lang="en-US" dirty="0" err="1"/>
              <a:t>uzluksizligini</a:t>
            </a:r>
            <a:r>
              <a:rPr lang="en-US" dirty="0"/>
              <a:t> </a:t>
            </a:r>
            <a:r>
              <a:rPr lang="en-US" dirty="0" err="1"/>
              <a:t>buzilishiga</a:t>
            </a:r>
            <a:r>
              <a:rPr lang="en-US" dirty="0"/>
              <a:t> </a:t>
            </a:r>
            <a:r>
              <a:rPr lang="en-US" dirty="0" err="1"/>
              <a:t>olib</a:t>
            </a:r>
            <a:r>
              <a:rPr lang="en-US" dirty="0"/>
              <a:t> </a:t>
            </a:r>
            <a:r>
              <a:rPr lang="en-US" dirty="0" err="1"/>
              <a:t>keladi</a:t>
            </a:r>
            <a:r>
              <a:rPr lang="en-US" dirty="0"/>
              <a:t>.</a:t>
            </a:r>
            <a:endParaRPr lang="ru-RU" dirty="0"/>
          </a:p>
        </p:txBody>
      </p:sp>
    </p:spTree>
    <p:extLst>
      <p:ext uri="{BB962C8B-B14F-4D97-AF65-F5344CB8AC3E}">
        <p14:creationId xmlns:p14="http://schemas.microsoft.com/office/powerpoint/2010/main" val="19302322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17</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060812" y="5771"/>
            <a:ext cx="5800298" cy="646331"/>
          </a:xfrm>
          <a:prstGeom prst="rect">
            <a:avLst/>
          </a:prstGeom>
        </p:spPr>
        <p:txBody>
          <a:bodyPr wrap="square">
            <a:spAutoFit/>
          </a:bodyPr>
          <a:lstStyle/>
          <a:p>
            <a:pPr algn="ctr"/>
            <a:r>
              <a:rPr lang="en-US" b="1" dirty="0"/>
              <a:t>4.  </a:t>
            </a:r>
            <a:r>
              <a:rPr lang="en-US" b="1" dirty="0" err="1"/>
              <a:t>Ishlab</a:t>
            </a:r>
            <a:r>
              <a:rPr lang="en-US" b="1" dirty="0"/>
              <a:t> </a:t>
            </a:r>
            <a:r>
              <a:rPr lang="en-US" b="1" dirty="0" err="1"/>
              <a:t>chiqarishni</a:t>
            </a:r>
            <a:r>
              <a:rPr lang="en-US" b="1" dirty="0"/>
              <a:t> </a:t>
            </a:r>
            <a:r>
              <a:rPr lang="en-US" b="1" dirty="0" err="1"/>
              <a:t>potok</a:t>
            </a:r>
            <a:r>
              <a:rPr lang="en-US" b="1" dirty="0"/>
              <a:t> </a:t>
            </a:r>
            <a:r>
              <a:rPr lang="en-US" b="1" dirty="0" err="1"/>
              <a:t>usulida</a:t>
            </a:r>
            <a:r>
              <a:rPr lang="en-US" b="1" dirty="0"/>
              <a:t> </a:t>
            </a:r>
            <a:r>
              <a:rPr lang="en-US" b="1" dirty="0" err="1"/>
              <a:t>tashkil</a:t>
            </a:r>
            <a:r>
              <a:rPr lang="en-US" b="1" dirty="0"/>
              <a:t> </a:t>
            </a:r>
            <a:r>
              <a:rPr lang="en-US" b="1" dirty="0" err="1"/>
              <a:t>qilishning</a:t>
            </a:r>
            <a:endParaRPr lang="ru-RU" dirty="0"/>
          </a:p>
          <a:p>
            <a:pPr algn="ctr"/>
            <a:r>
              <a:rPr lang="en-US" b="1" dirty="0" err="1"/>
              <a:t>iqtisodiy</a:t>
            </a:r>
            <a:r>
              <a:rPr lang="en-US" b="1" dirty="0"/>
              <a:t> </a:t>
            </a:r>
            <a:r>
              <a:rPr lang="en-US" b="1" dirty="0" err="1"/>
              <a:t>samaradorligi</a:t>
            </a:r>
            <a:endParaRPr lang="ru-RU" dirty="0"/>
          </a:p>
        </p:txBody>
      </p:sp>
      <p:pic>
        <p:nvPicPr>
          <p:cNvPr id="5" name="Рисунок 4"/>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2060812" y="128509"/>
            <a:ext cx="363495" cy="275492"/>
          </a:xfrm>
          <a:prstGeom prst="rect">
            <a:avLst/>
          </a:prstGeom>
          <a:noFill/>
          <a:ln>
            <a:noFill/>
          </a:ln>
        </p:spPr>
      </p:pic>
      <p:pic>
        <p:nvPicPr>
          <p:cNvPr id="6" name="Рисунок 5"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3253" y="266255"/>
            <a:ext cx="523240" cy="431165"/>
          </a:xfrm>
          <a:prstGeom prst="rect">
            <a:avLst/>
          </a:prstGeom>
          <a:noFill/>
          <a:ln>
            <a:noFill/>
          </a:ln>
        </p:spPr>
      </p:pic>
      <p:sp>
        <p:nvSpPr>
          <p:cNvPr id="3" name="Прямоугольник 2"/>
          <p:cNvSpPr/>
          <p:nvPr/>
        </p:nvSpPr>
        <p:spPr>
          <a:xfrm>
            <a:off x="0" y="616817"/>
            <a:ext cx="9021170" cy="5909310"/>
          </a:xfrm>
          <a:prstGeom prst="rect">
            <a:avLst/>
          </a:prstGeom>
        </p:spPr>
        <p:txBody>
          <a:bodyPr wrap="square">
            <a:spAutoFit/>
          </a:bodyPr>
          <a:lstStyle/>
          <a:p>
            <a:pPr algn="just"/>
            <a:r>
              <a:rPr lang="uz-Cyrl-UZ" dirty="0"/>
              <a:t>Sanoatning turli tarmoqlarida ishlab chiqarishni potok usulida tashkil qilish usulidan keng foydalanilayotganligining boisi, ko‘p miqdorda mahsulot ishlab chiqarish zarurati hamda ishlab chiqarish jarayonlarining yuqori samaradorligidir. Ishlab chiqarish potok usulining yuqori samaradorligi asosiy mahsulotni ommaviy va baqaror ishlab chiqarilishi, buyum konstruksiyasini barqarorlik va ishlov berishga qulaylik darajasini yuqoriligi, barcha ishlarning keng miqyosda mexanazisiyalashtirilishi va avtomatlashtirilishi, texnologik jarayon va moslamalarni tiplarga bo‘lish, ish o‘rinlari va mehnatni tashkil qilishni takomillashtirish, shuningdek, ish o‘rinlariga uzluksiz xizmat ko‘rsatishdir. Ishlab chiqarishni potok usulida tashkil qilish samaradorligi bir qator texnik-iqtisodiy ko‘rsatkichlarning yaxshilanilishida namoyon bo‘ladi.</a:t>
            </a:r>
            <a:endParaRPr lang="ru-RU" dirty="0"/>
          </a:p>
          <a:p>
            <a:pPr algn="just"/>
            <a:r>
              <a:rPr lang="uz-Cyrl-UZ" b="1" dirty="0"/>
              <a:t>Birinchidan</a:t>
            </a:r>
            <a:r>
              <a:rPr lang="uz-Cyrl-UZ" dirty="0"/>
              <a:t>, mehnat umumdorligi keskin oshadi. Bu potok liniyasidagi ope-ratsiyalarni sinxronlashtirish bo‘yicha tadbirlar o‘tkazilishi natijasida har bir operatsiyaga sarflanayotgan donaviy vaqtni kamayishi hisobiga yuz beradi. Operatsiyalarni sinxronlashtirish bo‘yicha o‘tkazilgan tadbirlar potok liniyasida tayyorlanayotgan mahsulotga sarflanadigan vaqtni 25% - 30%ga qisqartiradi</a:t>
            </a:r>
            <a:r>
              <a:rPr lang="uz-Cyrl-UZ" dirty="0" smtClean="0"/>
              <a:t>.</a:t>
            </a:r>
            <a:endParaRPr lang="en-US" dirty="0" smtClean="0"/>
          </a:p>
          <a:p>
            <a:pPr algn="just"/>
            <a:r>
              <a:rPr lang="en-US" dirty="0" err="1"/>
              <a:t>Potok</a:t>
            </a:r>
            <a:r>
              <a:rPr lang="en-US" dirty="0"/>
              <a:t> </a:t>
            </a:r>
            <a:r>
              <a:rPr lang="en-US" dirty="0" err="1"/>
              <a:t>liniyasida</a:t>
            </a:r>
            <a:r>
              <a:rPr lang="en-US" dirty="0"/>
              <a:t> </a:t>
            </a:r>
            <a:r>
              <a:rPr lang="en-US" dirty="0" err="1"/>
              <a:t>detallarni</a:t>
            </a:r>
            <a:r>
              <a:rPr lang="en-US" dirty="0"/>
              <a:t> </a:t>
            </a:r>
            <a:r>
              <a:rPr lang="en-US" dirty="0" err="1"/>
              <a:t>operatsiyadan</a:t>
            </a:r>
            <a:r>
              <a:rPr lang="en-US" dirty="0"/>
              <a:t> </a:t>
            </a:r>
            <a:r>
              <a:rPr lang="en-US" dirty="0" err="1"/>
              <a:t>operatsiyaga</a:t>
            </a:r>
            <a:r>
              <a:rPr lang="en-US" dirty="0"/>
              <a:t> </a:t>
            </a:r>
            <a:r>
              <a:rPr lang="en-US" dirty="0" err="1"/>
              <a:t>uzatish</a:t>
            </a:r>
            <a:r>
              <a:rPr lang="en-US" dirty="0"/>
              <a:t> </a:t>
            </a:r>
            <a:r>
              <a:rPr lang="en-US" dirty="0" err="1"/>
              <a:t>mexanizasiyalashtiriladi</a:t>
            </a:r>
            <a:r>
              <a:rPr lang="en-US" dirty="0"/>
              <a:t>. Bu </a:t>
            </a:r>
            <a:r>
              <a:rPr lang="en-US" dirty="0" err="1"/>
              <a:t>esa</a:t>
            </a:r>
            <a:r>
              <a:rPr lang="en-US" dirty="0"/>
              <a:t>, </a:t>
            </a:r>
            <a:r>
              <a:rPr lang="en-US" dirty="0" err="1"/>
              <a:t>yordamchi</a:t>
            </a:r>
            <a:r>
              <a:rPr lang="en-US" dirty="0"/>
              <a:t> </a:t>
            </a:r>
            <a:r>
              <a:rPr lang="en-US" dirty="0" err="1"/>
              <a:t>ishchilarga</a:t>
            </a:r>
            <a:r>
              <a:rPr lang="en-US" dirty="0"/>
              <a:t> </a:t>
            </a:r>
            <a:r>
              <a:rPr lang="en-US" dirty="0" err="1"/>
              <a:t>bo‘lgan</a:t>
            </a:r>
            <a:r>
              <a:rPr lang="en-US" dirty="0"/>
              <a:t> </a:t>
            </a:r>
            <a:r>
              <a:rPr lang="en-US" dirty="0" err="1"/>
              <a:t>talabni</a:t>
            </a:r>
            <a:r>
              <a:rPr lang="en-US" dirty="0"/>
              <a:t> </a:t>
            </a:r>
            <a:r>
              <a:rPr lang="en-US" dirty="0" err="1"/>
              <a:t>kamaytiradi</a:t>
            </a:r>
            <a:r>
              <a:rPr lang="en-US" dirty="0"/>
              <a:t>.</a:t>
            </a:r>
            <a:endParaRPr lang="ru-RU" dirty="0"/>
          </a:p>
          <a:p>
            <a:pPr algn="just"/>
            <a:r>
              <a:rPr lang="en-US" dirty="0" err="1"/>
              <a:t>Har</a:t>
            </a:r>
            <a:r>
              <a:rPr lang="en-US" dirty="0"/>
              <a:t> </a:t>
            </a:r>
            <a:r>
              <a:rPr lang="en-US" dirty="0" err="1"/>
              <a:t>bir</a:t>
            </a:r>
            <a:r>
              <a:rPr lang="en-US" dirty="0"/>
              <a:t> </a:t>
            </a:r>
            <a:r>
              <a:rPr lang="en-US" dirty="0" err="1"/>
              <a:t>ishchi</a:t>
            </a:r>
            <a:r>
              <a:rPr lang="en-US" dirty="0"/>
              <a:t> </a:t>
            </a:r>
            <a:r>
              <a:rPr lang="en-US" dirty="0" err="1"/>
              <a:t>o‘rniga</a:t>
            </a:r>
            <a:r>
              <a:rPr lang="en-US" dirty="0"/>
              <a:t> </a:t>
            </a:r>
            <a:r>
              <a:rPr lang="en-US" dirty="0" err="1"/>
              <a:t>ma’lum</a:t>
            </a:r>
            <a:r>
              <a:rPr lang="en-US" dirty="0"/>
              <a:t> </a:t>
            </a:r>
            <a:r>
              <a:rPr lang="en-US" dirty="0" err="1"/>
              <a:t>operatsiyani</a:t>
            </a:r>
            <a:r>
              <a:rPr lang="en-US" dirty="0"/>
              <a:t> </a:t>
            </a:r>
            <a:r>
              <a:rPr lang="en-US" dirty="0" err="1"/>
              <a:t>qat’iy</a:t>
            </a:r>
            <a:r>
              <a:rPr lang="en-US" dirty="0"/>
              <a:t> </a:t>
            </a:r>
            <a:r>
              <a:rPr lang="en-US" dirty="0" err="1"/>
              <a:t>biriktirilishi</a:t>
            </a:r>
            <a:r>
              <a:rPr lang="en-US" dirty="0"/>
              <a:t> </a:t>
            </a:r>
            <a:r>
              <a:rPr lang="en-US" dirty="0" err="1"/>
              <a:t>ishlab</a:t>
            </a:r>
            <a:r>
              <a:rPr lang="en-US" dirty="0"/>
              <a:t> </a:t>
            </a:r>
            <a:r>
              <a:rPr lang="en-US" dirty="0" err="1"/>
              <a:t>chiqarish</a:t>
            </a:r>
            <a:r>
              <a:rPr lang="en-US" dirty="0"/>
              <a:t> </a:t>
            </a:r>
            <a:r>
              <a:rPr lang="en-US" dirty="0" err="1"/>
              <a:t>jarayonida</a:t>
            </a:r>
            <a:r>
              <a:rPr lang="en-US" dirty="0"/>
              <a:t> </a:t>
            </a:r>
            <a:r>
              <a:rPr lang="en-US" dirty="0" err="1"/>
              <a:t>maxsus</a:t>
            </a:r>
            <a:r>
              <a:rPr lang="en-US" dirty="0"/>
              <a:t> </a:t>
            </a:r>
            <a:r>
              <a:rPr lang="en-US" dirty="0" err="1"/>
              <a:t>dastgohlar</a:t>
            </a:r>
            <a:r>
              <a:rPr lang="en-US" dirty="0"/>
              <a:t> </a:t>
            </a:r>
            <a:r>
              <a:rPr lang="en-US" dirty="0" err="1"/>
              <a:t>va</a:t>
            </a:r>
            <a:r>
              <a:rPr lang="en-US" dirty="0"/>
              <a:t> </a:t>
            </a:r>
            <a:r>
              <a:rPr lang="en-US" dirty="0" err="1"/>
              <a:t>yuqori</a:t>
            </a:r>
            <a:r>
              <a:rPr lang="en-US" dirty="0"/>
              <a:t> </a:t>
            </a:r>
            <a:r>
              <a:rPr lang="en-US" dirty="0" err="1"/>
              <a:t>unumli</a:t>
            </a:r>
            <a:r>
              <a:rPr lang="en-US" dirty="0"/>
              <a:t> </a:t>
            </a:r>
            <a:r>
              <a:rPr lang="en-US" dirty="0" err="1"/>
              <a:t>moslamalardan</a:t>
            </a:r>
            <a:r>
              <a:rPr lang="en-US" dirty="0"/>
              <a:t> </a:t>
            </a:r>
            <a:r>
              <a:rPr lang="en-US" dirty="0" err="1"/>
              <a:t>foydalanish</a:t>
            </a:r>
            <a:r>
              <a:rPr lang="en-US" dirty="0"/>
              <a:t> </a:t>
            </a:r>
            <a:r>
              <a:rPr lang="en-US" dirty="0" err="1"/>
              <a:t>imkonini</a:t>
            </a:r>
            <a:r>
              <a:rPr lang="en-US" dirty="0"/>
              <a:t> </a:t>
            </a:r>
            <a:r>
              <a:rPr lang="en-US" dirty="0" err="1"/>
              <a:t>beradi</a:t>
            </a:r>
            <a:r>
              <a:rPr lang="en-US" dirty="0"/>
              <a:t>. </a:t>
            </a:r>
            <a:r>
              <a:rPr lang="en-US" dirty="0" err="1"/>
              <a:t>Maxsus</a:t>
            </a:r>
            <a:r>
              <a:rPr lang="en-US" dirty="0"/>
              <a:t> </a:t>
            </a:r>
            <a:r>
              <a:rPr lang="en-US" dirty="0" err="1"/>
              <a:t>dastgohlarda</a:t>
            </a:r>
            <a:r>
              <a:rPr lang="en-US" dirty="0"/>
              <a:t> </a:t>
            </a:r>
            <a:r>
              <a:rPr lang="en-US" dirty="0" err="1"/>
              <a:t>bajariladigan</a:t>
            </a:r>
            <a:r>
              <a:rPr lang="en-US" dirty="0"/>
              <a:t> </a:t>
            </a:r>
            <a:r>
              <a:rPr lang="en-US" dirty="0" err="1"/>
              <a:t>ishlar</a:t>
            </a:r>
            <a:r>
              <a:rPr lang="en-US" dirty="0"/>
              <a:t> </a:t>
            </a:r>
            <a:r>
              <a:rPr lang="en-US" dirty="0" err="1"/>
              <a:t>sermehnatliligi</a:t>
            </a:r>
            <a:r>
              <a:rPr lang="en-US" dirty="0"/>
              <a:t> universal </a:t>
            </a:r>
            <a:r>
              <a:rPr lang="en-US" dirty="0" err="1"/>
              <a:t>dastgohlarga</a:t>
            </a:r>
            <a:r>
              <a:rPr lang="en-US" dirty="0"/>
              <a:t> </a:t>
            </a:r>
            <a:r>
              <a:rPr lang="en-US" dirty="0" err="1"/>
              <a:t>qaraganda</a:t>
            </a:r>
            <a:r>
              <a:rPr lang="en-US" dirty="0"/>
              <a:t> 10% - 15% </a:t>
            </a:r>
            <a:r>
              <a:rPr lang="en-US" dirty="0" err="1"/>
              <a:t>kam</a:t>
            </a:r>
            <a:r>
              <a:rPr lang="en-US" dirty="0"/>
              <a:t> </a:t>
            </a:r>
            <a:r>
              <a:rPr lang="en-US" dirty="0" err="1"/>
              <a:t>bo‘ladi</a:t>
            </a:r>
            <a:r>
              <a:rPr lang="en-US" dirty="0" smtClean="0"/>
              <a:t>.</a:t>
            </a:r>
          </a:p>
          <a:p>
            <a:pPr algn="just"/>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18</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47996"/>
            <a:ext cx="8952931" cy="5909310"/>
          </a:xfrm>
          <a:prstGeom prst="rect">
            <a:avLst/>
          </a:prstGeom>
        </p:spPr>
        <p:txBody>
          <a:bodyPr wrap="square">
            <a:spAutoFit/>
          </a:bodyPr>
          <a:lstStyle/>
          <a:p>
            <a:pPr algn="just"/>
            <a:r>
              <a:rPr lang="en-US" b="1" dirty="0" err="1"/>
              <a:t>Ikkinchidan</a:t>
            </a:r>
            <a:r>
              <a:rPr lang="en-US" b="1" dirty="0"/>
              <a:t>,</a:t>
            </a:r>
            <a:r>
              <a:rPr lang="en-US" dirty="0"/>
              <a:t> </a:t>
            </a:r>
            <a:r>
              <a:rPr lang="en-US" dirty="0" err="1"/>
              <a:t>texnologik</a:t>
            </a:r>
            <a:r>
              <a:rPr lang="en-US" dirty="0"/>
              <a:t> </a:t>
            </a:r>
            <a:r>
              <a:rPr lang="en-US" dirty="0" err="1"/>
              <a:t>siklni</a:t>
            </a:r>
            <a:r>
              <a:rPr lang="en-US" dirty="0"/>
              <a:t>, </a:t>
            </a:r>
            <a:r>
              <a:rPr lang="en-US" dirty="0" err="1"/>
              <a:t>detallarni</a:t>
            </a:r>
            <a:r>
              <a:rPr lang="en-US" dirty="0"/>
              <a:t> </a:t>
            </a:r>
            <a:r>
              <a:rPr lang="en-US" dirty="0" err="1"/>
              <a:t>uzatish</a:t>
            </a:r>
            <a:r>
              <a:rPr lang="en-US" dirty="0"/>
              <a:t> </a:t>
            </a:r>
            <a:r>
              <a:rPr lang="en-US" dirty="0" err="1"/>
              <a:t>va</a:t>
            </a:r>
            <a:r>
              <a:rPr lang="en-US" dirty="0"/>
              <a:t> </a:t>
            </a:r>
            <a:r>
              <a:rPr lang="en-US" dirty="0" err="1"/>
              <a:t>operatsiyalararo</a:t>
            </a:r>
            <a:r>
              <a:rPr lang="en-US" dirty="0"/>
              <a:t> </a:t>
            </a:r>
            <a:r>
              <a:rPr lang="en-US" dirty="0" err="1"/>
              <a:t>turib</a:t>
            </a:r>
            <a:r>
              <a:rPr lang="en-US" dirty="0"/>
              <a:t> </a:t>
            </a:r>
            <a:r>
              <a:rPr lang="en-US" dirty="0" err="1"/>
              <a:t>qolish</a:t>
            </a:r>
            <a:r>
              <a:rPr lang="en-US" dirty="0"/>
              <a:t> </a:t>
            </a:r>
            <a:r>
              <a:rPr lang="en-US" dirty="0" err="1"/>
              <a:t>vaqtlarini</a:t>
            </a:r>
            <a:r>
              <a:rPr lang="en-US" dirty="0"/>
              <a:t> </a:t>
            </a:r>
            <a:r>
              <a:rPr lang="en-US" dirty="0" err="1"/>
              <a:t>kamaytirish</a:t>
            </a:r>
            <a:r>
              <a:rPr lang="en-US" dirty="0"/>
              <a:t> </a:t>
            </a:r>
            <a:r>
              <a:rPr lang="en-US" dirty="0" err="1"/>
              <a:t>hisobiga</a:t>
            </a:r>
            <a:r>
              <a:rPr lang="en-US" dirty="0"/>
              <a:t> </a:t>
            </a:r>
            <a:r>
              <a:rPr lang="en-US" dirty="0" err="1"/>
              <a:t>ishlab</a:t>
            </a:r>
            <a:r>
              <a:rPr lang="en-US" dirty="0"/>
              <a:t> </a:t>
            </a:r>
            <a:r>
              <a:rPr lang="en-US" dirty="0" err="1"/>
              <a:t>chiqarish</a:t>
            </a:r>
            <a:r>
              <a:rPr lang="en-US" dirty="0"/>
              <a:t> </a:t>
            </a:r>
            <a:r>
              <a:rPr lang="en-US" dirty="0" err="1"/>
              <a:t>sikli</a:t>
            </a:r>
            <a:r>
              <a:rPr lang="en-US" dirty="0"/>
              <a:t> </a:t>
            </a:r>
            <a:r>
              <a:rPr lang="en-US" dirty="0" err="1"/>
              <a:t>davomiyligi</a:t>
            </a:r>
            <a:r>
              <a:rPr lang="en-US" dirty="0"/>
              <a:t> </a:t>
            </a:r>
            <a:r>
              <a:rPr lang="en-US" dirty="0" err="1"/>
              <a:t>qisqaradi</a:t>
            </a:r>
            <a:r>
              <a:rPr lang="en-US" dirty="0"/>
              <a:t>. </a:t>
            </a:r>
            <a:endParaRPr lang="ru-RU" dirty="0"/>
          </a:p>
          <a:p>
            <a:pPr algn="just"/>
            <a:r>
              <a:rPr lang="en-US" dirty="0" err="1" smtClean="0"/>
              <a:t>Progressiv</a:t>
            </a:r>
            <a:r>
              <a:rPr lang="en-US" dirty="0" smtClean="0"/>
              <a:t> </a:t>
            </a:r>
            <a:r>
              <a:rPr lang="en-US" dirty="0" err="1"/>
              <a:t>texnologiyani</a:t>
            </a:r>
            <a:r>
              <a:rPr lang="en-US" dirty="0"/>
              <a:t> </a:t>
            </a:r>
            <a:r>
              <a:rPr lang="en-US" dirty="0" err="1"/>
              <a:t>tadbiq</a:t>
            </a:r>
            <a:r>
              <a:rPr lang="en-US" dirty="0"/>
              <a:t> </a:t>
            </a:r>
            <a:r>
              <a:rPr lang="en-US" dirty="0" err="1"/>
              <a:t>qilish</a:t>
            </a:r>
            <a:r>
              <a:rPr lang="en-US" dirty="0"/>
              <a:t>, </a:t>
            </a:r>
            <a:r>
              <a:rPr lang="en-US" dirty="0" err="1"/>
              <a:t>ish</a:t>
            </a:r>
            <a:r>
              <a:rPr lang="en-US" dirty="0"/>
              <a:t> </a:t>
            </a:r>
            <a:r>
              <a:rPr lang="en-US" dirty="0" err="1"/>
              <a:t>o‘rinlariga</a:t>
            </a:r>
            <a:r>
              <a:rPr lang="en-US" dirty="0"/>
              <a:t> </a:t>
            </a:r>
            <a:r>
              <a:rPr lang="en-US" dirty="0" err="1"/>
              <a:t>ratsional</a:t>
            </a:r>
            <a:r>
              <a:rPr lang="en-US" dirty="0"/>
              <a:t> </a:t>
            </a:r>
            <a:r>
              <a:rPr lang="en-US" dirty="0" err="1"/>
              <a:t>xizmat</a:t>
            </a:r>
            <a:r>
              <a:rPr lang="en-US" dirty="0"/>
              <a:t> </a:t>
            </a:r>
            <a:r>
              <a:rPr lang="en-US" dirty="0" err="1"/>
              <a:t>ko‘rsatish</a:t>
            </a:r>
            <a:r>
              <a:rPr lang="en-US" dirty="0"/>
              <a:t> </a:t>
            </a:r>
            <a:r>
              <a:rPr lang="en-US" dirty="0" err="1"/>
              <a:t>asosida</a:t>
            </a:r>
            <a:r>
              <a:rPr lang="en-US" dirty="0"/>
              <a:t> </a:t>
            </a:r>
            <a:r>
              <a:rPr lang="en-US" dirty="0" err="1"/>
              <a:t>jarayondagi</a:t>
            </a:r>
            <a:r>
              <a:rPr lang="en-US" dirty="0"/>
              <a:t> </a:t>
            </a:r>
            <a:r>
              <a:rPr lang="en-US" dirty="0" err="1"/>
              <a:t>operatsiyalarni</a:t>
            </a:r>
            <a:r>
              <a:rPr lang="en-US" dirty="0"/>
              <a:t> </a:t>
            </a:r>
            <a:r>
              <a:rPr lang="en-US" dirty="0" err="1"/>
              <a:t>sinxronlashtirish</a:t>
            </a:r>
            <a:r>
              <a:rPr lang="en-US" dirty="0"/>
              <a:t>, </a:t>
            </a:r>
            <a:r>
              <a:rPr lang="en-US" dirty="0" err="1"/>
              <a:t>bajariladigan</a:t>
            </a:r>
            <a:r>
              <a:rPr lang="en-US" dirty="0"/>
              <a:t> </a:t>
            </a:r>
            <a:r>
              <a:rPr lang="en-US" dirty="0" err="1"/>
              <a:t>ishlarga</a:t>
            </a:r>
            <a:r>
              <a:rPr lang="en-US" dirty="0"/>
              <a:t> </a:t>
            </a:r>
            <a:r>
              <a:rPr lang="en-US" dirty="0" err="1"/>
              <a:t>mehnat</a:t>
            </a:r>
            <a:r>
              <a:rPr lang="en-US" dirty="0"/>
              <a:t> </a:t>
            </a:r>
            <a:r>
              <a:rPr lang="en-US" dirty="0" err="1"/>
              <a:t>sarfini</a:t>
            </a:r>
            <a:r>
              <a:rPr lang="en-US" dirty="0"/>
              <a:t> </a:t>
            </a:r>
            <a:r>
              <a:rPr lang="en-US" dirty="0" err="1"/>
              <a:t>kamaytirish</a:t>
            </a:r>
            <a:r>
              <a:rPr lang="en-US" dirty="0"/>
              <a:t> </a:t>
            </a:r>
            <a:r>
              <a:rPr lang="en-US" dirty="0" err="1"/>
              <a:t>natijasida</a:t>
            </a:r>
            <a:r>
              <a:rPr lang="en-US" dirty="0"/>
              <a:t> </a:t>
            </a:r>
            <a:r>
              <a:rPr lang="en-US" dirty="0" err="1"/>
              <a:t>texnologik</a:t>
            </a:r>
            <a:r>
              <a:rPr lang="en-US" dirty="0"/>
              <a:t> </a:t>
            </a:r>
            <a:r>
              <a:rPr lang="en-US" dirty="0" err="1"/>
              <a:t>sikl</a:t>
            </a:r>
            <a:r>
              <a:rPr lang="en-US" dirty="0"/>
              <a:t> </a:t>
            </a:r>
            <a:r>
              <a:rPr lang="en-US" dirty="0" err="1"/>
              <a:t>davomiyligi</a:t>
            </a:r>
            <a:r>
              <a:rPr lang="en-US" dirty="0"/>
              <a:t> </a:t>
            </a:r>
            <a:r>
              <a:rPr lang="en-US" dirty="0" err="1"/>
              <a:t>qisqaradi</a:t>
            </a:r>
            <a:r>
              <a:rPr lang="en-US" dirty="0"/>
              <a:t>.</a:t>
            </a:r>
            <a:endParaRPr lang="ru-RU" dirty="0"/>
          </a:p>
          <a:p>
            <a:pPr algn="just"/>
            <a:r>
              <a:rPr lang="en-US" b="1" dirty="0" err="1"/>
              <a:t>Uchinchidan</a:t>
            </a:r>
            <a:r>
              <a:rPr lang="en-US" dirty="0"/>
              <a:t>, </a:t>
            </a:r>
            <a:r>
              <a:rPr lang="en-US" dirty="0" err="1"/>
              <a:t>detallar</a:t>
            </a:r>
            <a:r>
              <a:rPr lang="en-US" dirty="0"/>
              <a:t> </a:t>
            </a:r>
            <a:r>
              <a:rPr lang="en-US" dirty="0" err="1"/>
              <a:t>operatsiyadan</a:t>
            </a:r>
            <a:r>
              <a:rPr lang="en-US" dirty="0"/>
              <a:t> </a:t>
            </a:r>
            <a:r>
              <a:rPr lang="en-US" dirty="0" err="1"/>
              <a:t>operatsiyaga</a:t>
            </a:r>
            <a:r>
              <a:rPr lang="en-US" dirty="0"/>
              <a:t> </a:t>
            </a:r>
            <a:r>
              <a:rPr lang="en-US" dirty="0" err="1"/>
              <a:t>donalab</a:t>
            </a:r>
            <a:r>
              <a:rPr lang="en-US" dirty="0"/>
              <a:t> </a:t>
            </a:r>
            <a:r>
              <a:rPr lang="en-US" dirty="0" err="1"/>
              <a:t>uzatilishi</a:t>
            </a:r>
            <a:r>
              <a:rPr lang="en-US" dirty="0"/>
              <a:t> </a:t>
            </a:r>
            <a:r>
              <a:rPr lang="en-US" dirty="0" err="1"/>
              <a:t>sababli</a:t>
            </a:r>
            <a:r>
              <a:rPr lang="en-US" dirty="0"/>
              <a:t> </a:t>
            </a:r>
            <a:r>
              <a:rPr lang="en-US" dirty="0" err="1"/>
              <a:t>tugallanmagan</a:t>
            </a:r>
            <a:r>
              <a:rPr lang="en-US" dirty="0"/>
              <a:t> </a:t>
            </a:r>
            <a:r>
              <a:rPr lang="en-US" dirty="0" err="1"/>
              <a:t>ishlab</a:t>
            </a:r>
            <a:r>
              <a:rPr lang="en-US" dirty="0"/>
              <a:t> </a:t>
            </a:r>
            <a:r>
              <a:rPr lang="en-US" dirty="0" err="1"/>
              <a:t>chiqarish</a:t>
            </a:r>
            <a:r>
              <a:rPr lang="en-US" dirty="0"/>
              <a:t> </a:t>
            </a:r>
            <a:r>
              <a:rPr lang="en-US" dirty="0" err="1"/>
              <a:t>hajmi</a:t>
            </a:r>
            <a:r>
              <a:rPr lang="en-US" dirty="0"/>
              <a:t> </a:t>
            </a:r>
            <a:r>
              <a:rPr lang="en-US" dirty="0" err="1"/>
              <a:t>kamayadi</a:t>
            </a:r>
            <a:r>
              <a:rPr lang="en-US" dirty="0"/>
              <a:t>. </a:t>
            </a:r>
            <a:r>
              <a:rPr lang="en-US" dirty="0" err="1"/>
              <a:t>Texnologik</a:t>
            </a:r>
            <a:r>
              <a:rPr lang="en-US" dirty="0"/>
              <a:t> </a:t>
            </a:r>
            <a:r>
              <a:rPr lang="en-US" dirty="0" err="1"/>
              <a:t>va</a:t>
            </a:r>
            <a:r>
              <a:rPr lang="en-US" dirty="0"/>
              <a:t> transport </a:t>
            </a:r>
            <a:r>
              <a:rPr lang="en-US" dirty="0" err="1"/>
              <a:t>zadellari</a:t>
            </a:r>
            <a:r>
              <a:rPr lang="en-US" dirty="0"/>
              <a:t> </a:t>
            </a:r>
            <a:r>
              <a:rPr lang="en-US" dirty="0" err="1"/>
              <a:t>juda</a:t>
            </a:r>
            <a:r>
              <a:rPr lang="en-US" dirty="0"/>
              <a:t> </a:t>
            </a:r>
            <a:r>
              <a:rPr lang="en-US" dirty="0" err="1"/>
              <a:t>kam</a:t>
            </a:r>
            <a:r>
              <a:rPr lang="en-US" dirty="0"/>
              <a:t> </a:t>
            </a:r>
            <a:r>
              <a:rPr lang="en-US" dirty="0" err="1"/>
              <a:t>bo‘lib</a:t>
            </a:r>
            <a:r>
              <a:rPr lang="en-US" dirty="0"/>
              <a:t>, </a:t>
            </a:r>
            <a:r>
              <a:rPr lang="en-US" dirty="0" err="1"/>
              <a:t>aylanma</a:t>
            </a:r>
            <a:r>
              <a:rPr lang="en-US" dirty="0"/>
              <a:t> </a:t>
            </a:r>
            <a:r>
              <a:rPr lang="en-US" dirty="0" err="1"/>
              <a:t>zadel</a:t>
            </a:r>
            <a:r>
              <a:rPr lang="en-US" dirty="0"/>
              <a:t> </a:t>
            </a:r>
            <a:r>
              <a:rPr lang="en-US" dirty="0" err="1"/>
              <a:t>uzlukli-potok</a:t>
            </a:r>
            <a:r>
              <a:rPr lang="en-US" dirty="0"/>
              <a:t> </a:t>
            </a:r>
            <a:r>
              <a:rPr lang="en-US" dirty="0" err="1"/>
              <a:t>liniyalarida</a:t>
            </a:r>
            <a:r>
              <a:rPr lang="en-US" dirty="0"/>
              <a:t> </a:t>
            </a:r>
            <a:r>
              <a:rPr lang="en-US" dirty="0" err="1"/>
              <a:t>potok</a:t>
            </a:r>
            <a:r>
              <a:rPr lang="en-US" dirty="0"/>
              <a:t> </a:t>
            </a:r>
            <a:r>
              <a:rPr lang="en-US" dirty="0" err="1"/>
              <a:t>liniyasidagi</a:t>
            </a:r>
            <a:r>
              <a:rPr lang="en-US" dirty="0"/>
              <a:t> </a:t>
            </a:r>
            <a:r>
              <a:rPr lang="en-US" dirty="0" err="1"/>
              <a:t>ayrim</a:t>
            </a:r>
            <a:r>
              <a:rPr lang="en-US" dirty="0"/>
              <a:t> </a:t>
            </a:r>
            <a:r>
              <a:rPr lang="en-US" dirty="0" err="1"/>
              <a:t>operatsiyalarni</a:t>
            </a:r>
            <a:r>
              <a:rPr lang="en-US" dirty="0"/>
              <a:t> </a:t>
            </a:r>
            <a:r>
              <a:rPr lang="en-US" dirty="0" err="1"/>
              <a:t>sinxronlashtirish</a:t>
            </a:r>
            <a:r>
              <a:rPr lang="en-US" dirty="0"/>
              <a:t> </a:t>
            </a:r>
            <a:r>
              <a:rPr lang="en-US" dirty="0" err="1"/>
              <a:t>imkoni</a:t>
            </a:r>
            <a:r>
              <a:rPr lang="en-US" dirty="0"/>
              <a:t> </a:t>
            </a:r>
            <a:r>
              <a:rPr lang="en-US" dirty="0" err="1"/>
              <a:t>bo‘lmagan</a:t>
            </a:r>
            <a:r>
              <a:rPr lang="en-US" dirty="0"/>
              <a:t> </a:t>
            </a:r>
            <a:r>
              <a:rPr lang="en-US" dirty="0" err="1"/>
              <a:t>holatda</a:t>
            </a:r>
            <a:r>
              <a:rPr lang="en-US" dirty="0"/>
              <a:t> </a:t>
            </a:r>
            <a:r>
              <a:rPr lang="en-US" dirty="0" err="1"/>
              <a:t>hosil</a:t>
            </a:r>
            <a:r>
              <a:rPr lang="en-US" dirty="0"/>
              <a:t> </a:t>
            </a:r>
            <a:r>
              <a:rPr lang="en-US" dirty="0" err="1"/>
              <a:t>bo‘ladi</a:t>
            </a:r>
            <a:r>
              <a:rPr lang="en-US" dirty="0"/>
              <a:t>.</a:t>
            </a:r>
            <a:endParaRPr lang="ru-RU" dirty="0"/>
          </a:p>
          <a:p>
            <a:pPr algn="just"/>
            <a:r>
              <a:rPr lang="en-US" b="1" dirty="0" err="1"/>
              <a:t>To‘rtinchidan</a:t>
            </a:r>
            <a:r>
              <a:rPr lang="en-US" dirty="0"/>
              <a:t>, </a:t>
            </a:r>
            <a:r>
              <a:rPr lang="en-US" dirty="0" err="1"/>
              <a:t>ishlab</a:t>
            </a:r>
            <a:r>
              <a:rPr lang="en-US" dirty="0"/>
              <a:t> </a:t>
            </a:r>
            <a:r>
              <a:rPr lang="en-US" dirty="0" err="1"/>
              <a:t>chiqarish</a:t>
            </a:r>
            <a:r>
              <a:rPr lang="en-US" dirty="0"/>
              <a:t> </a:t>
            </a:r>
            <a:r>
              <a:rPr lang="en-US" dirty="0" err="1"/>
              <a:t>sikli</a:t>
            </a:r>
            <a:r>
              <a:rPr lang="en-US" dirty="0"/>
              <a:t> </a:t>
            </a:r>
            <a:r>
              <a:rPr lang="en-US" dirty="0" err="1"/>
              <a:t>davomiyligini</a:t>
            </a:r>
            <a:r>
              <a:rPr lang="en-US" dirty="0"/>
              <a:t> </a:t>
            </a:r>
            <a:r>
              <a:rPr lang="en-US" dirty="0" err="1"/>
              <a:t>qisqarishi</a:t>
            </a:r>
            <a:r>
              <a:rPr lang="en-US" dirty="0"/>
              <a:t>, </a:t>
            </a:r>
            <a:r>
              <a:rPr lang="en-US" dirty="0" err="1"/>
              <a:t>tugallanmagan</a:t>
            </a:r>
            <a:r>
              <a:rPr lang="en-US" dirty="0"/>
              <a:t> </a:t>
            </a:r>
            <a:r>
              <a:rPr lang="en-US" dirty="0" err="1"/>
              <a:t>ishlab</a:t>
            </a:r>
            <a:r>
              <a:rPr lang="en-US" dirty="0"/>
              <a:t> </a:t>
            </a:r>
            <a:r>
              <a:rPr lang="en-US" dirty="0" err="1"/>
              <a:t>chiqarish</a:t>
            </a:r>
            <a:r>
              <a:rPr lang="en-US" dirty="0"/>
              <a:t> </a:t>
            </a:r>
            <a:r>
              <a:rPr lang="en-US" dirty="0" err="1"/>
              <a:t>zadellarini</a:t>
            </a:r>
            <a:r>
              <a:rPr lang="en-US" dirty="0"/>
              <a:t> </a:t>
            </a:r>
            <a:r>
              <a:rPr lang="en-US" dirty="0" err="1"/>
              <a:t>kamayishi</a:t>
            </a:r>
            <a:r>
              <a:rPr lang="en-US" dirty="0"/>
              <a:t> </a:t>
            </a:r>
            <a:r>
              <a:rPr lang="en-US" dirty="0" err="1"/>
              <a:t>natijasida</a:t>
            </a:r>
            <a:r>
              <a:rPr lang="en-US" dirty="0"/>
              <a:t> </a:t>
            </a:r>
            <a:r>
              <a:rPr lang="en-US" dirty="0" err="1"/>
              <a:t>tovar-moddiy</a:t>
            </a:r>
            <a:r>
              <a:rPr lang="en-US" dirty="0"/>
              <a:t> </a:t>
            </a:r>
            <a:r>
              <a:rPr lang="en-US" dirty="0" err="1"/>
              <a:t>qiymatliklari</a:t>
            </a:r>
            <a:r>
              <a:rPr lang="en-US" dirty="0"/>
              <a:t> </a:t>
            </a:r>
            <a:r>
              <a:rPr lang="en-US" dirty="0" err="1"/>
              <a:t>tarkibidagi</a:t>
            </a:r>
            <a:r>
              <a:rPr lang="en-US" dirty="0"/>
              <a:t> </a:t>
            </a:r>
            <a:r>
              <a:rPr lang="en-US" dirty="0" err="1"/>
              <a:t>aylanma</a:t>
            </a:r>
            <a:r>
              <a:rPr lang="en-US" dirty="0"/>
              <a:t> </a:t>
            </a:r>
            <a:r>
              <a:rPr lang="en-US" dirty="0" err="1"/>
              <a:t>vositalar</a:t>
            </a:r>
            <a:r>
              <a:rPr lang="en-US" dirty="0"/>
              <a:t> </a:t>
            </a:r>
            <a:r>
              <a:rPr lang="en-US" dirty="0" err="1"/>
              <a:t>hajmi</a:t>
            </a:r>
            <a:r>
              <a:rPr lang="en-US" dirty="0"/>
              <a:t> </a:t>
            </a:r>
            <a:r>
              <a:rPr lang="en-US" dirty="0" err="1"/>
              <a:t>kamayadi</a:t>
            </a:r>
            <a:r>
              <a:rPr lang="en-US" dirty="0"/>
              <a:t>. </a:t>
            </a:r>
            <a:r>
              <a:rPr lang="en-US" dirty="0" err="1"/>
              <a:t>Masalan</a:t>
            </a:r>
            <a:r>
              <a:rPr lang="en-US" dirty="0"/>
              <a:t>, </a:t>
            </a:r>
            <a:r>
              <a:rPr lang="en-US" dirty="0" err="1"/>
              <a:t>mashinasozlik</a:t>
            </a:r>
            <a:r>
              <a:rPr lang="en-US" dirty="0"/>
              <a:t> </a:t>
            </a:r>
            <a:r>
              <a:rPr lang="en-US" dirty="0" err="1"/>
              <a:t>sanoatida</a:t>
            </a:r>
            <a:r>
              <a:rPr lang="en-US" dirty="0"/>
              <a:t> </a:t>
            </a:r>
            <a:r>
              <a:rPr lang="en-US" dirty="0" err="1"/>
              <a:t>tugallanmagan</a:t>
            </a:r>
            <a:r>
              <a:rPr lang="en-US" dirty="0"/>
              <a:t> </a:t>
            </a:r>
            <a:r>
              <a:rPr lang="en-US" dirty="0" err="1"/>
              <a:t>ishlab</a:t>
            </a:r>
            <a:r>
              <a:rPr lang="en-US" dirty="0"/>
              <a:t> </a:t>
            </a:r>
            <a:r>
              <a:rPr lang="en-US" dirty="0" err="1"/>
              <a:t>chiqarish</a:t>
            </a:r>
            <a:r>
              <a:rPr lang="en-US" dirty="0"/>
              <a:t>, </a:t>
            </a:r>
            <a:r>
              <a:rPr lang="en-US" dirty="0" err="1"/>
              <a:t>tovar</a:t>
            </a:r>
            <a:r>
              <a:rPr lang="en-US" dirty="0"/>
              <a:t> - </a:t>
            </a:r>
            <a:r>
              <a:rPr lang="en-US" dirty="0" err="1"/>
              <a:t>moddiy</a:t>
            </a:r>
            <a:r>
              <a:rPr lang="en-US" dirty="0"/>
              <a:t> </a:t>
            </a:r>
            <a:r>
              <a:rPr lang="en-US" dirty="0" err="1"/>
              <a:t>qiymatliklari</a:t>
            </a:r>
            <a:r>
              <a:rPr lang="en-US" dirty="0"/>
              <a:t> </a:t>
            </a:r>
            <a:r>
              <a:rPr lang="en-US" dirty="0" err="1"/>
              <a:t>tarkibidagi</a:t>
            </a:r>
            <a:r>
              <a:rPr lang="en-US" dirty="0"/>
              <a:t> </a:t>
            </a:r>
            <a:r>
              <a:rPr lang="en-US" dirty="0" err="1"/>
              <a:t>aylanma</a:t>
            </a:r>
            <a:r>
              <a:rPr lang="en-US" dirty="0"/>
              <a:t> </a:t>
            </a:r>
            <a:r>
              <a:rPr lang="en-US" dirty="0" err="1"/>
              <a:t>mablag‘larning</a:t>
            </a:r>
            <a:r>
              <a:rPr lang="en-US" dirty="0"/>
              <a:t> 30% - 40% </a:t>
            </a:r>
            <a:r>
              <a:rPr lang="en-US" dirty="0" err="1"/>
              <a:t>tashkil</a:t>
            </a:r>
            <a:r>
              <a:rPr lang="en-US" dirty="0"/>
              <a:t> </a:t>
            </a:r>
            <a:r>
              <a:rPr lang="en-US" dirty="0" err="1"/>
              <a:t>qiladi</a:t>
            </a:r>
            <a:r>
              <a:rPr lang="en-US" dirty="0"/>
              <a:t>. </a:t>
            </a:r>
            <a:r>
              <a:rPr lang="en-US" dirty="0" err="1"/>
              <a:t>Shuning</a:t>
            </a:r>
            <a:r>
              <a:rPr lang="en-US" dirty="0"/>
              <a:t> </a:t>
            </a:r>
            <a:r>
              <a:rPr lang="en-US" dirty="0" err="1"/>
              <a:t>uchun</a:t>
            </a:r>
            <a:r>
              <a:rPr lang="en-US" dirty="0"/>
              <a:t> </a:t>
            </a:r>
            <a:r>
              <a:rPr lang="en-US" dirty="0" err="1"/>
              <a:t>buyumni</a:t>
            </a:r>
            <a:r>
              <a:rPr lang="en-US" dirty="0"/>
              <a:t> </a:t>
            </a:r>
            <a:r>
              <a:rPr lang="en-US" dirty="0" err="1"/>
              <a:t>tayyorlash</a:t>
            </a:r>
            <a:r>
              <a:rPr lang="en-US" dirty="0"/>
              <a:t> </a:t>
            </a:r>
            <a:r>
              <a:rPr lang="en-US" dirty="0" err="1"/>
              <a:t>ishlab</a:t>
            </a:r>
            <a:r>
              <a:rPr lang="en-US" dirty="0"/>
              <a:t> </a:t>
            </a:r>
            <a:r>
              <a:rPr lang="en-US" dirty="0" err="1"/>
              <a:t>chiqarish</a:t>
            </a:r>
            <a:r>
              <a:rPr lang="en-US" dirty="0"/>
              <a:t> </a:t>
            </a:r>
            <a:r>
              <a:rPr lang="en-US" dirty="0" err="1"/>
              <a:t>sikli</a:t>
            </a:r>
            <a:r>
              <a:rPr lang="en-US" dirty="0"/>
              <a:t> </a:t>
            </a:r>
            <a:r>
              <a:rPr lang="en-US" dirty="0" err="1"/>
              <a:t>davomiyligi</a:t>
            </a:r>
            <a:r>
              <a:rPr lang="en-US" dirty="0"/>
              <a:t> </a:t>
            </a:r>
            <a:r>
              <a:rPr lang="en-US" dirty="0" err="1"/>
              <a:t>va</a:t>
            </a:r>
            <a:r>
              <a:rPr lang="en-US" dirty="0"/>
              <a:t> </a:t>
            </a:r>
            <a:r>
              <a:rPr lang="en-US" dirty="0" err="1"/>
              <a:t>tugallanmagan</a:t>
            </a:r>
            <a:r>
              <a:rPr lang="en-US" dirty="0"/>
              <a:t> </a:t>
            </a:r>
            <a:r>
              <a:rPr lang="en-US" dirty="0" err="1"/>
              <a:t>ishlab</a:t>
            </a:r>
            <a:r>
              <a:rPr lang="en-US" dirty="0"/>
              <a:t> </a:t>
            </a:r>
            <a:r>
              <a:rPr lang="en-US" dirty="0" err="1"/>
              <a:t>chiqarish</a:t>
            </a:r>
            <a:r>
              <a:rPr lang="en-US" dirty="0"/>
              <a:t> </a:t>
            </a:r>
            <a:r>
              <a:rPr lang="en-US" dirty="0" err="1"/>
              <a:t>qancha</a:t>
            </a:r>
            <a:r>
              <a:rPr lang="en-US" dirty="0"/>
              <a:t> </a:t>
            </a:r>
            <a:r>
              <a:rPr lang="en-US" dirty="0" err="1"/>
              <a:t>ko‘p</a:t>
            </a:r>
            <a:r>
              <a:rPr lang="en-US" dirty="0"/>
              <a:t> </a:t>
            </a:r>
            <a:r>
              <a:rPr lang="en-US" dirty="0" err="1"/>
              <a:t>bo‘lsa</a:t>
            </a:r>
            <a:r>
              <a:rPr lang="en-US" dirty="0"/>
              <a:t>, </a:t>
            </a:r>
            <a:r>
              <a:rPr lang="en-US" dirty="0" err="1"/>
              <a:t>ishlab</a:t>
            </a:r>
            <a:r>
              <a:rPr lang="en-US" dirty="0"/>
              <a:t> </a:t>
            </a:r>
            <a:r>
              <a:rPr lang="en-US" dirty="0" err="1"/>
              <a:t>chiqarish</a:t>
            </a:r>
            <a:r>
              <a:rPr lang="en-US" dirty="0"/>
              <a:t> </a:t>
            </a:r>
            <a:r>
              <a:rPr lang="en-US" dirty="0" err="1"/>
              <a:t>jarayonini</a:t>
            </a:r>
            <a:r>
              <a:rPr lang="en-US" dirty="0"/>
              <a:t> </a:t>
            </a:r>
            <a:r>
              <a:rPr lang="en-US" dirty="0" err="1"/>
              <a:t>bir</a:t>
            </a:r>
            <a:r>
              <a:rPr lang="en-US" dirty="0"/>
              <a:t> </a:t>
            </a:r>
            <a:r>
              <a:rPr lang="en-US" dirty="0" err="1"/>
              <a:t>maromda</a:t>
            </a:r>
            <a:r>
              <a:rPr lang="en-US" dirty="0"/>
              <a:t> </a:t>
            </a:r>
            <a:r>
              <a:rPr lang="en-US" dirty="0" err="1"/>
              <a:t>ta’minlovchi</a:t>
            </a:r>
            <a:r>
              <a:rPr lang="en-US" dirty="0"/>
              <a:t> </a:t>
            </a:r>
            <a:r>
              <a:rPr lang="en-US" dirty="0" err="1"/>
              <a:t>mablag</a:t>
            </a:r>
            <a:r>
              <a:rPr lang="en-US" dirty="0"/>
              <a:t>‘ </a:t>
            </a:r>
            <a:r>
              <a:rPr lang="en-US" dirty="0" err="1"/>
              <a:t>miqdori</a:t>
            </a:r>
            <a:r>
              <a:rPr lang="en-US" dirty="0"/>
              <a:t> </a:t>
            </a:r>
            <a:r>
              <a:rPr lang="en-US" dirty="0" err="1"/>
              <a:t>kam</a:t>
            </a:r>
            <a:r>
              <a:rPr lang="en-US" dirty="0"/>
              <a:t> </a:t>
            </a:r>
            <a:r>
              <a:rPr lang="en-US" dirty="0" err="1"/>
              <a:t>bo‘ladi</a:t>
            </a:r>
            <a:r>
              <a:rPr lang="en-US" dirty="0"/>
              <a:t> </a:t>
            </a:r>
            <a:r>
              <a:rPr lang="en-US" dirty="0" err="1"/>
              <a:t>va</a:t>
            </a:r>
            <a:r>
              <a:rPr lang="en-US" dirty="0"/>
              <a:t> </a:t>
            </a:r>
            <a:r>
              <a:rPr lang="en-US" dirty="0" err="1"/>
              <a:t>uni</a:t>
            </a:r>
            <a:r>
              <a:rPr lang="en-US" dirty="0"/>
              <a:t> </a:t>
            </a:r>
            <a:r>
              <a:rPr lang="en-US" dirty="0" err="1"/>
              <a:t>aylanuvchanligi</a:t>
            </a:r>
            <a:r>
              <a:rPr lang="en-US" dirty="0"/>
              <a:t> </a:t>
            </a:r>
            <a:r>
              <a:rPr lang="en-US" dirty="0" err="1"/>
              <a:t>tezlashadi</a:t>
            </a:r>
            <a:r>
              <a:rPr lang="en-US" dirty="0"/>
              <a:t>.</a:t>
            </a:r>
            <a:endParaRPr lang="ru-RU" dirty="0"/>
          </a:p>
          <a:p>
            <a:pPr algn="just"/>
            <a:r>
              <a:rPr lang="en-US" b="1" dirty="0" err="1"/>
              <a:t>Beshinchidan</a:t>
            </a:r>
            <a:r>
              <a:rPr lang="en-US" dirty="0"/>
              <a:t>, </a:t>
            </a:r>
            <a:r>
              <a:rPr lang="en-US" dirty="0" err="1"/>
              <a:t>yuqorida</a:t>
            </a:r>
            <a:r>
              <a:rPr lang="en-US" dirty="0"/>
              <a:t> </a:t>
            </a:r>
            <a:r>
              <a:rPr lang="en-US" dirty="0" err="1"/>
              <a:t>qayd</a:t>
            </a:r>
            <a:r>
              <a:rPr lang="en-US" dirty="0"/>
              <a:t> </a:t>
            </a:r>
            <a:r>
              <a:rPr lang="en-US" dirty="0" err="1"/>
              <a:t>etilgan</a:t>
            </a:r>
            <a:r>
              <a:rPr lang="en-US" dirty="0"/>
              <a:t> </a:t>
            </a:r>
            <a:r>
              <a:rPr lang="en-US" dirty="0" err="1"/>
              <a:t>barcha</a:t>
            </a:r>
            <a:r>
              <a:rPr lang="en-US" dirty="0"/>
              <a:t> </a:t>
            </a:r>
            <a:r>
              <a:rPr lang="en-US" dirty="0" err="1"/>
              <a:t>omillar</a:t>
            </a:r>
            <a:r>
              <a:rPr lang="en-US" dirty="0"/>
              <a:t> </a:t>
            </a:r>
            <a:r>
              <a:rPr lang="en-US" dirty="0" err="1"/>
              <a:t>hisobiga</a:t>
            </a:r>
            <a:r>
              <a:rPr lang="en-US" dirty="0"/>
              <a:t> </a:t>
            </a:r>
            <a:r>
              <a:rPr lang="en-US" dirty="0" err="1"/>
              <a:t>tayyorlangan</a:t>
            </a:r>
            <a:r>
              <a:rPr lang="en-US" dirty="0"/>
              <a:t> </a:t>
            </a:r>
            <a:r>
              <a:rPr lang="en-US" dirty="0" err="1"/>
              <a:t>mahsulot</a:t>
            </a:r>
            <a:r>
              <a:rPr lang="en-US" dirty="0"/>
              <a:t> </a:t>
            </a:r>
            <a:r>
              <a:rPr lang="en-US" dirty="0" err="1"/>
              <a:t>tannarxi</a:t>
            </a:r>
            <a:r>
              <a:rPr lang="en-US" dirty="0"/>
              <a:t> </a:t>
            </a:r>
            <a:r>
              <a:rPr lang="en-US" dirty="0" err="1"/>
              <a:t>kamayadi</a:t>
            </a:r>
            <a:r>
              <a:rPr lang="en-US" dirty="0"/>
              <a:t>, </a:t>
            </a:r>
            <a:r>
              <a:rPr lang="en-US" dirty="0" err="1"/>
              <a:t>foyda</a:t>
            </a:r>
            <a:r>
              <a:rPr lang="en-US" dirty="0"/>
              <a:t> </a:t>
            </a:r>
            <a:r>
              <a:rPr lang="en-US" dirty="0" err="1"/>
              <a:t>va</a:t>
            </a:r>
            <a:r>
              <a:rPr lang="en-US" dirty="0"/>
              <a:t> </a:t>
            </a:r>
            <a:r>
              <a:rPr lang="en-US" dirty="0" err="1"/>
              <a:t>ishlab</a:t>
            </a:r>
            <a:r>
              <a:rPr lang="en-US" dirty="0"/>
              <a:t> </a:t>
            </a:r>
            <a:r>
              <a:rPr lang="en-US" dirty="0" err="1"/>
              <a:t>chiqarish</a:t>
            </a:r>
            <a:r>
              <a:rPr lang="en-US" dirty="0"/>
              <a:t> </a:t>
            </a:r>
            <a:r>
              <a:rPr lang="en-US" dirty="0" err="1"/>
              <a:t>rentabelligi</a:t>
            </a:r>
            <a:r>
              <a:rPr lang="en-US" dirty="0"/>
              <a:t> </a:t>
            </a:r>
            <a:r>
              <a:rPr lang="en-US" dirty="0" err="1"/>
              <a:t>oshadi</a:t>
            </a:r>
            <a:r>
              <a:rPr lang="en-US" dirty="0"/>
              <a:t>. </a:t>
            </a:r>
            <a:r>
              <a:rPr lang="en-US" dirty="0" err="1"/>
              <a:t>Mehnat</a:t>
            </a:r>
            <a:r>
              <a:rPr lang="en-US" dirty="0"/>
              <a:t> </a:t>
            </a:r>
            <a:r>
              <a:rPr lang="en-US" dirty="0" err="1"/>
              <a:t>umumdorligini</a:t>
            </a:r>
            <a:r>
              <a:rPr lang="en-US" dirty="0"/>
              <a:t> </a:t>
            </a:r>
            <a:r>
              <a:rPr lang="en-US" dirty="0" err="1"/>
              <a:t>oshishi</a:t>
            </a:r>
            <a:r>
              <a:rPr lang="en-US" dirty="0"/>
              <a:t> </a:t>
            </a:r>
            <a:r>
              <a:rPr lang="en-US" dirty="0" err="1"/>
              <a:t>natijasida</a:t>
            </a:r>
            <a:r>
              <a:rPr lang="en-US" dirty="0"/>
              <a:t> </a:t>
            </a:r>
            <a:r>
              <a:rPr lang="en-US" dirty="0" err="1"/>
              <a:t>ishlab</a:t>
            </a:r>
            <a:r>
              <a:rPr lang="en-US" dirty="0"/>
              <a:t> </a:t>
            </a:r>
            <a:r>
              <a:rPr lang="en-US" dirty="0" err="1"/>
              <a:t>chiqarish</a:t>
            </a:r>
            <a:r>
              <a:rPr lang="en-US" dirty="0"/>
              <a:t> </a:t>
            </a:r>
            <a:r>
              <a:rPr lang="en-US" dirty="0" err="1"/>
              <a:t>hajmini</a:t>
            </a:r>
            <a:r>
              <a:rPr lang="en-US" dirty="0"/>
              <a:t> </a:t>
            </a:r>
            <a:r>
              <a:rPr lang="en-US" dirty="0" err="1"/>
              <a:t>ko‘payishi</a:t>
            </a:r>
            <a:r>
              <a:rPr lang="en-US" dirty="0"/>
              <a:t>, </a:t>
            </a:r>
            <a:r>
              <a:rPr lang="en-US" dirty="0" err="1"/>
              <a:t>bir</a:t>
            </a:r>
            <a:r>
              <a:rPr lang="en-US" dirty="0"/>
              <a:t> </a:t>
            </a:r>
            <a:r>
              <a:rPr lang="en-US" dirty="0" err="1"/>
              <a:t>birlik</a:t>
            </a:r>
            <a:r>
              <a:rPr lang="en-US" dirty="0"/>
              <a:t> </a:t>
            </a:r>
            <a:r>
              <a:rPr lang="en-US" dirty="0" err="1"/>
              <a:t>mahsulot</a:t>
            </a:r>
            <a:r>
              <a:rPr lang="en-US" dirty="0"/>
              <a:t> </a:t>
            </a:r>
            <a:r>
              <a:rPr lang="en-US" dirty="0" err="1"/>
              <a:t>ishlab</a:t>
            </a:r>
            <a:r>
              <a:rPr lang="en-US" dirty="0"/>
              <a:t> </a:t>
            </a:r>
            <a:r>
              <a:rPr lang="en-US" dirty="0" err="1"/>
              <a:t>chiqarishga</a:t>
            </a:r>
            <a:r>
              <a:rPr lang="en-US" dirty="0"/>
              <a:t> </a:t>
            </a:r>
            <a:r>
              <a:rPr lang="en-US" dirty="0" err="1"/>
              <a:t>sarflanadigan</a:t>
            </a:r>
            <a:r>
              <a:rPr lang="en-US" dirty="0"/>
              <a:t> </a:t>
            </a:r>
            <a:r>
              <a:rPr lang="en-US" dirty="0" err="1"/>
              <a:t>shartli</a:t>
            </a:r>
            <a:r>
              <a:rPr lang="en-US" dirty="0"/>
              <a:t> </a:t>
            </a:r>
            <a:r>
              <a:rPr lang="en-US" dirty="0" err="1"/>
              <a:t>doimiy</a:t>
            </a:r>
            <a:r>
              <a:rPr lang="en-US" dirty="0"/>
              <a:t> </a:t>
            </a:r>
            <a:r>
              <a:rPr lang="en-US" dirty="0" err="1"/>
              <a:t>xarajatlar</a:t>
            </a:r>
            <a:r>
              <a:rPr lang="en-US" dirty="0"/>
              <a:t> </a:t>
            </a:r>
            <a:r>
              <a:rPr lang="en-US" dirty="0" err="1"/>
              <a:t>miqdori</a:t>
            </a:r>
            <a:r>
              <a:rPr lang="en-US" dirty="0"/>
              <a:t> </a:t>
            </a:r>
            <a:r>
              <a:rPr lang="en-US" dirty="0" err="1"/>
              <a:t>qisqarishi</a:t>
            </a:r>
            <a:r>
              <a:rPr lang="en-US" dirty="0"/>
              <a:t> </a:t>
            </a:r>
            <a:r>
              <a:rPr lang="en-US" dirty="0" err="1"/>
              <a:t>hisobiga</a:t>
            </a:r>
            <a:r>
              <a:rPr lang="en-US" dirty="0"/>
              <a:t> </a:t>
            </a:r>
            <a:r>
              <a:rPr lang="en-US" dirty="0" err="1"/>
              <a:t>mahsulot</a:t>
            </a:r>
            <a:r>
              <a:rPr lang="en-US" dirty="0"/>
              <a:t> </a:t>
            </a:r>
            <a:r>
              <a:rPr lang="en-US" dirty="0" err="1"/>
              <a:t>tannarxini</a:t>
            </a:r>
            <a:r>
              <a:rPr lang="en-US" dirty="0"/>
              <a:t> </a:t>
            </a:r>
            <a:r>
              <a:rPr lang="en-US" dirty="0" err="1"/>
              <a:t>kamaytirishga</a:t>
            </a:r>
            <a:r>
              <a:rPr lang="en-US" dirty="0"/>
              <a:t> </a:t>
            </a:r>
            <a:r>
              <a:rPr lang="en-US" dirty="0" err="1"/>
              <a:t>erishiladi</a:t>
            </a:r>
            <a:r>
              <a:rPr lang="en-US" dirty="0"/>
              <a:t>.</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19</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51533"/>
            <a:ext cx="9021170" cy="5355312"/>
          </a:xfrm>
          <a:prstGeom prst="rect">
            <a:avLst/>
          </a:prstGeom>
        </p:spPr>
        <p:txBody>
          <a:bodyPr wrap="square">
            <a:spAutoFit/>
          </a:bodyPr>
          <a:lstStyle/>
          <a:p>
            <a:pPr algn="just"/>
            <a:r>
              <a:rPr lang="en-US" dirty="0" err="1"/>
              <a:t>Bozor</a:t>
            </a:r>
            <a:r>
              <a:rPr lang="en-US" dirty="0"/>
              <a:t> </a:t>
            </a:r>
            <a:r>
              <a:rPr lang="en-US" dirty="0" err="1"/>
              <a:t>iqtisodiyoti</a:t>
            </a:r>
            <a:r>
              <a:rPr lang="en-US" dirty="0"/>
              <a:t> </a:t>
            </a:r>
            <a:r>
              <a:rPr lang="en-US" dirty="0" err="1"/>
              <a:t>sharoitida</a:t>
            </a:r>
            <a:r>
              <a:rPr lang="en-US" dirty="0"/>
              <a:t> </a:t>
            </a:r>
            <a:r>
              <a:rPr lang="en-US" dirty="0" err="1"/>
              <a:t>ishlab</a:t>
            </a:r>
            <a:r>
              <a:rPr lang="en-US" dirty="0"/>
              <a:t> </a:t>
            </a:r>
            <a:r>
              <a:rPr lang="en-US" dirty="0" err="1"/>
              <a:t>chiqarish</a:t>
            </a:r>
            <a:r>
              <a:rPr lang="en-US" dirty="0"/>
              <a:t> </a:t>
            </a:r>
            <a:r>
              <a:rPr lang="en-US" dirty="0" err="1"/>
              <a:t>samaradorligini</a:t>
            </a:r>
            <a:r>
              <a:rPr lang="en-US" dirty="0"/>
              <a:t> </a:t>
            </a:r>
            <a:r>
              <a:rPr lang="en-US" dirty="0" err="1"/>
              <a:t>oshirish</a:t>
            </a:r>
            <a:r>
              <a:rPr lang="en-US" dirty="0"/>
              <a:t>, </a:t>
            </a:r>
            <a:r>
              <a:rPr lang="en-US" dirty="0" err="1"/>
              <a:t>korxonaning</a:t>
            </a:r>
            <a:r>
              <a:rPr lang="en-US" dirty="0"/>
              <a:t> </a:t>
            </a:r>
            <a:r>
              <a:rPr lang="en-US" dirty="0" err="1"/>
              <a:t>asosiy</a:t>
            </a:r>
            <a:r>
              <a:rPr lang="en-US" dirty="0"/>
              <a:t> </a:t>
            </a:r>
            <a:r>
              <a:rPr lang="en-US" dirty="0" err="1"/>
              <a:t>vazifalaridan</a:t>
            </a:r>
            <a:r>
              <a:rPr lang="en-US" dirty="0"/>
              <a:t> </a:t>
            </a:r>
            <a:r>
              <a:rPr lang="en-US" dirty="0" err="1"/>
              <a:t>biri</a:t>
            </a:r>
            <a:r>
              <a:rPr lang="en-US" dirty="0"/>
              <a:t> </a:t>
            </a:r>
            <a:r>
              <a:rPr lang="en-US" dirty="0" err="1"/>
              <a:t>hisoblanadi</a:t>
            </a:r>
            <a:r>
              <a:rPr lang="en-US" dirty="0"/>
              <a:t>. Bu </a:t>
            </a:r>
            <a:r>
              <a:rPr lang="en-US" dirty="0" err="1"/>
              <a:t>vazifalarga</a:t>
            </a:r>
            <a:r>
              <a:rPr lang="en-US" dirty="0"/>
              <a:t> </a:t>
            </a:r>
            <a:r>
              <a:rPr lang="en-US" dirty="0" err="1"/>
              <a:t>erishish</a:t>
            </a:r>
            <a:r>
              <a:rPr lang="en-US" dirty="0"/>
              <a:t> </a:t>
            </a:r>
            <a:r>
              <a:rPr lang="en-US" dirty="0" err="1"/>
              <a:t>uchun</a:t>
            </a:r>
            <a:r>
              <a:rPr lang="en-US" dirty="0"/>
              <a:t> </a:t>
            </a:r>
            <a:r>
              <a:rPr lang="en-US" dirty="0" err="1"/>
              <a:t>ishlab</a:t>
            </a:r>
            <a:r>
              <a:rPr lang="en-US" dirty="0"/>
              <a:t> </a:t>
            </a:r>
            <a:r>
              <a:rPr lang="en-US" dirty="0" err="1"/>
              <a:t>chiqarishni</a:t>
            </a:r>
            <a:r>
              <a:rPr lang="en-US" dirty="0"/>
              <a:t> </a:t>
            </a:r>
            <a:r>
              <a:rPr lang="en-US" dirty="0" err="1"/>
              <a:t>tashkil</a:t>
            </a:r>
            <a:r>
              <a:rPr lang="en-US" dirty="0"/>
              <a:t> </a:t>
            </a:r>
            <a:r>
              <a:rPr lang="en-US" dirty="0" err="1"/>
              <a:t>etish</a:t>
            </a:r>
            <a:r>
              <a:rPr lang="en-US" dirty="0"/>
              <a:t> </a:t>
            </a:r>
            <a:r>
              <a:rPr lang="en-US" dirty="0" err="1"/>
              <a:t>jarayonlarida</a:t>
            </a:r>
            <a:r>
              <a:rPr lang="en-US" dirty="0"/>
              <a:t> </a:t>
            </a:r>
            <a:r>
              <a:rPr lang="en-US" dirty="0" err="1"/>
              <a:t>potok</a:t>
            </a:r>
            <a:r>
              <a:rPr lang="en-US" dirty="0"/>
              <a:t> </a:t>
            </a:r>
            <a:r>
              <a:rPr lang="en-US" dirty="0" err="1"/>
              <a:t>shakllarini</a:t>
            </a:r>
            <a:r>
              <a:rPr lang="en-US" dirty="0"/>
              <a:t> </a:t>
            </a:r>
            <a:r>
              <a:rPr lang="en-US" dirty="0" err="1"/>
              <a:t>to‘g‘ri</a:t>
            </a:r>
            <a:r>
              <a:rPr lang="en-US" dirty="0"/>
              <a:t> </a:t>
            </a:r>
            <a:r>
              <a:rPr lang="en-US" dirty="0" err="1"/>
              <a:t>qo‘llash</a:t>
            </a:r>
            <a:r>
              <a:rPr lang="en-US" dirty="0"/>
              <a:t>, </a:t>
            </a:r>
            <a:r>
              <a:rPr lang="en-US" dirty="0" err="1"/>
              <a:t>mahsulotni</a:t>
            </a:r>
            <a:r>
              <a:rPr lang="en-US" dirty="0"/>
              <a:t> </a:t>
            </a:r>
            <a:r>
              <a:rPr lang="en-US" dirty="0" err="1"/>
              <a:t>tuzilgan</a:t>
            </a:r>
            <a:r>
              <a:rPr lang="en-US" dirty="0"/>
              <a:t> </a:t>
            </a:r>
            <a:r>
              <a:rPr lang="en-US" dirty="0" err="1"/>
              <a:t>shartnoma</a:t>
            </a:r>
            <a:r>
              <a:rPr lang="en-US" dirty="0"/>
              <a:t> </a:t>
            </a:r>
            <a:r>
              <a:rPr lang="en-US" dirty="0" err="1"/>
              <a:t>bo‘yicha</a:t>
            </a:r>
            <a:r>
              <a:rPr lang="en-US" dirty="0"/>
              <a:t> </a:t>
            </a:r>
            <a:r>
              <a:rPr lang="en-US" dirty="0" err="1"/>
              <a:t>o‘z</a:t>
            </a:r>
            <a:r>
              <a:rPr lang="en-US" dirty="0"/>
              <a:t> </a:t>
            </a:r>
            <a:r>
              <a:rPr lang="en-US" dirty="0" err="1"/>
              <a:t>vaqtida</a:t>
            </a:r>
            <a:r>
              <a:rPr lang="en-US" dirty="0"/>
              <a:t> </a:t>
            </a:r>
            <a:r>
              <a:rPr lang="en-US" dirty="0" err="1"/>
              <a:t>ishlab</a:t>
            </a:r>
            <a:r>
              <a:rPr lang="en-US" dirty="0"/>
              <a:t> </a:t>
            </a:r>
            <a:r>
              <a:rPr lang="en-US" dirty="0" err="1"/>
              <a:t>chiqarish</a:t>
            </a:r>
            <a:r>
              <a:rPr lang="en-US" dirty="0"/>
              <a:t> </a:t>
            </a:r>
            <a:r>
              <a:rPr lang="en-US" dirty="0" err="1"/>
              <a:t>va</a:t>
            </a:r>
            <a:r>
              <a:rPr lang="en-US" dirty="0"/>
              <a:t> </a:t>
            </a:r>
            <a:r>
              <a:rPr lang="en-US" dirty="0" err="1"/>
              <a:t>shu</a:t>
            </a:r>
            <a:r>
              <a:rPr lang="en-US" dirty="0"/>
              <a:t> </a:t>
            </a:r>
            <a:r>
              <a:rPr lang="en-US" dirty="0" err="1"/>
              <a:t>bilan</a:t>
            </a:r>
            <a:r>
              <a:rPr lang="en-US" dirty="0"/>
              <a:t> </a:t>
            </a:r>
            <a:r>
              <a:rPr lang="en-US" dirty="0" err="1"/>
              <a:t>birga</a:t>
            </a:r>
            <a:r>
              <a:rPr lang="en-US" dirty="0"/>
              <a:t> </a:t>
            </a:r>
            <a:r>
              <a:rPr lang="en-US" dirty="0" err="1"/>
              <a:t>texnik-iqtisodiy</a:t>
            </a:r>
            <a:r>
              <a:rPr lang="en-US" dirty="0"/>
              <a:t> </a:t>
            </a:r>
            <a:r>
              <a:rPr lang="en-US" dirty="0" err="1"/>
              <a:t>ko‘rsatkichlarni</a:t>
            </a:r>
            <a:r>
              <a:rPr lang="en-US" dirty="0"/>
              <a:t> </a:t>
            </a:r>
            <a:r>
              <a:rPr lang="en-US" dirty="0" err="1"/>
              <a:t>oshirishga</a:t>
            </a:r>
            <a:r>
              <a:rPr lang="en-US" dirty="0"/>
              <a:t> </a:t>
            </a:r>
            <a:r>
              <a:rPr lang="en-US" dirty="0" err="1"/>
              <a:t>to‘g‘ri</a:t>
            </a:r>
            <a:r>
              <a:rPr lang="en-US" dirty="0"/>
              <a:t> </a:t>
            </a:r>
            <a:r>
              <a:rPr lang="en-US" dirty="0" err="1"/>
              <a:t>keladi</a:t>
            </a:r>
            <a:r>
              <a:rPr lang="en-US" dirty="0"/>
              <a:t>. </a:t>
            </a:r>
            <a:r>
              <a:rPr lang="en-US" dirty="0" err="1"/>
              <a:t>Potoklarning</a:t>
            </a:r>
            <a:r>
              <a:rPr lang="en-US" dirty="0"/>
              <a:t> </a:t>
            </a:r>
            <a:r>
              <a:rPr lang="en-US" dirty="0" err="1"/>
              <a:t>bir</a:t>
            </a:r>
            <a:r>
              <a:rPr lang="en-US" dirty="0"/>
              <a:t> </a:t>
            </a:r>
            <a:r>
              <a:rPr lang="en-US" dirty="0" err="1"/>
              <a:t>tekisda</a:t>
            </a:r>
            <a:r>
              <a:rPr lang="en-US" dirty="0"/>
              <a:t> </a:t>
            </a:r>
            <a:r>
              <a:rPr lang="en-US" dirty="0" err="1"/>
              <a:t>ritmli</a:t>
            </a:r>
            <a:r>
              <a:rPr lang="en-US" dirty="0"/>
              <a:t> </a:t>
            </a:r>
            <a:r>
              <a:rPr lang="en-US" dirty="0" err="1"/>
              <a:t>ishlashi</a:t>
            </a:r>
            <a:r>
              <a:rPr lang="en-US" dirty="0"/>
              <a:t> </a:t>
            </a:r>
            <a:r>
              <a:rPr lang="en-US" dirty="0" err="1"/>
              <a:t>natijasida</a:t>
            </a:r>
            <a:r>
              <a:rPr lang="en-US" dirty="0"/>
              <a:t> </a:t>
            </a:r>
            <a:r>
              <a:rPr lang="en-US" dirty="0" err="1"/>
              <a:t>dastgohlarning</a:t>
            </a:r>
            <a:r>
              <a:rPr lang="en-US" dirty="0"/>
              <a:t> </a:t>
            </a:r>
            <a:r>
              <a:rPr lang="en-US" dirty="0" err="1"/>
              <a:t>quvvatidan</a:t>
            </a:r>
            <a:r>
              <a:rPr lang="en-US" dirty="0"/>
              <a:t> </a:t>
            </a:r>
            <a:r>
              <a:rPr lang="en-US" dirty="0" err="1"/>
              <a:t>oqilona</a:t>
            </a:r>
            <a:r>
              <a:rPr lang="en-US" dirty="0"/>
              <a:t> </a:t>
            </a:r>
            <a:r>
              <a:rPr lang="en-US" dirty="0" err="1"/>
              <a:t>foydalanish</a:t>
            </a:r>
            <a:r>
              <a:rPr lang="en-US" dirty="0"/>
              <a:t>, </a:t>
            </a:r>
            <a:r>
              <a:rPr lang="en-US" dirty="0" err="1"/>
              <a:t>ish</a:t>
            </a:r>
            <a:r>
              <a:rPr lang="en-US" dirty="0"/>
              <a:t> </a:t>
            </a:r>
            <a:r>
              <a:rPr lang="en-US" dirty="0" err="1"/>
              <a:t>vaqtini</a:t>
            </a:r>
            <a:r>
              <a:rPr lang="en-US" dirty="0"/>
              <a:t> </a:t>
            </a:r>
            <a:r>
              <a:rPr lang="en-US" dirty="0" err="1"/>
              <a:t>tejash</a:t>
            </a:r>
            <a:r>
              <a:rPr lang="en-US" dirty="0"/>
              <a:t> </a:t>
            </a:r>
            <a:r>
              <a:rPr lang="en-US" dirty="0" err="1"/>
              <a:t>va</a:t>
            </a:r>
            <a:r>
              <a:rPr lang="en-US" dirty="0"/>
              <a:t> </a:t>
            </a:r>
            <a:r>
              <a:rPr lang="en-US" dirty="0" err="1"/>
              <a:t>mahsulot</a:t>
            </a:r>
            <a:r>
              <a:rPr lang="en-US" dirty="0"/>
              <a:t> </a:t>
            </a:r>
            <a:r>
              <a:rPr lang="en-US" dirty="0" err="1"/>
              <a:t>sifatini</a:t>
            </a:r>
            <a:r>
              <a:rPr lang="en-US" dirty="0"/>
              <a:t> </a:t>
            </a:r>
            <a:r>
              <a:rPr lang="en-US" dirty="0" err="1"/>
              <a:t>yaxshilashga</a:t>
            </a:r>
            <a:r>
              <a:rPr lang="en-US" dirty="0"/>
              <a:t> </a:t>
            </a:r>
            <a:r>
              <a:rPr lang="en-US" dirty="0" err="1"/>
              <a:t>imkoniyat</a:t>
            </a:r>
            <a:r>
              <a:rPr lang="en-US" dirty="0"/>
              <a:t> </a:t>
            </a:r>
            <a:r>
              <a:rPr lang="en-US" dirty="0" err="1"/>
              <a:t>yaratiladi</a:t>
            </a:r>
            <a:r>
              <a:rPr lang="en-US" dirty="0"/>
              <a:t>.</a:t>
            </a:r>
            <a:endParaRPr lang="ru-RU" dirty="0"/>
          </a:p>
          <a:p>
            <a:pPr algn="just"/>
            <a:r>
              <a:rPr lang="en-US" dirty="0" err="1"/>
              <a:t>Potok</a:t>
            </a:r>
            <a:r>
              <a:rPr lang="en-US" dirty="0"/>
              <a:t> </a:t>
            </a:r>
            <a:r>
              <a:rPr lang="en-US" dirty="0" err="1"/>
              <a:t>usulini</a:t>
            </a:r>
            <a:r>
              <a:rPr lang="en-US" dirty="0"/>
              <a:t> </a:t>
            </a:r>
            <a:r>
              <a:rPr lang="en-US" dirty="0" err="1"/>
              <a:t>iqtisodiy</a:t>
            </a:r>
            <a:r>
              <a:rPr lang="en-US" dirty="0"/>
              <a:t> </a:t>
            </a:r>
            <a:r>
              <a:rPr lang="en-US" dirty="0" err="1"/>
              <a:t>samaradorligi</a:t>
            </a:r>
            <a:r>
              <a:rPr lang="en-US" dirty="0"/>
              <a:t> </a:t>
            </a:r>
            <a:r>
              <a:rPr lang="en-US" dirty="0" err="1"/>
              <a:t>quyidagi</a:t>
            </a:r>
            <a:r>
              <a:rPr lang="en-US" dirty="0"/>
              <a:t> formula </a:t>
            </a:r>
            <a:r>
              <a:rPr lang="en-US" dirty="0" err="1"/>
              <a:t>bilan</a:t>
            </a:r>
            <a:r>
              <a:rPr lang="en-US" dirty="0"/>
              <a:t> </a:t>
            </a:r>
            <a:r>
              <a:rPr lang="en-US" dirty="0" err="1"/>
              <a:t>aniqlanadi</a:t>
            </a:r>
            <a:r>
              <a:rPr lang="en-US" dirty="0" smtClean="0"/>
              <a:t>.</a:t>
            </a:r>
          </a:p>
          <a:p>
            <a:pPr algn="just"/>
            <a:endParaRPr lang="en-US" dirty="0" smtClean="0"/>
          </a:p>
          <a:p>
            <a:pPr algn="just"/>
            <a:endParaRPr lang="en-US" dirty="0" smtClean="0"/>
          </a:p>
          <a:p>
            <a:endParaRPr lang="en-US" dirty="0" smtClean="0"/>
          </a:p>
          <a:p>
            <a:endParaRPr lang="en-US" dirty="0"/>
          </a:p>
          <a:p>
            <a:r>
              <a:rPr lang="en-US" dirty="0" smtClean="0"/>
              <a:t>(16)</a:t>
            </a:r>
            <a:r>
              <a:rPr lang="en-US" dirty="0"/>
              <a:t> </a:t>
            </a:r>
            <a:r>
              <a:rPr lang="en-US" dirty="0" err="1" smtClean="0"/>
              <a:t>bu</a:t>
            </a:r>
            <a:r>
              <a:rPr lang="en-US" dirty="0" smtClean="0"/>
              <a:t> </a:t>
            </a:r>
            <a:r>
              <a:rPr lang="en-US" dirty="0" err="1"/>
              <a:t>yerda</a:t>
            </a:r>
            <a:r>
              <a:rPr lang="en-US" dirty="0"/>
              <a:t>:</a:t>
            </a:r>
            <a:endParaRPr lang="ru-RU" dirty="0"/>
          </a:p>
          <a:p>
            <a:r>
              <a:rPr lang="en-US" i="1" dirty="0"/>
              <a:t>E</a:t>
            </a:r>
            <a:r>
              <a:rPr lang="en-US" i="1" baseline="-25000" dirty="0"/>
              <a:t>n</a:t>
            </a:r>
            <a:r>
              <a:rPr lang="en-US" baseline="-25000" dirty="0"/>
              <a:t> </a:t>
            </a:r>
            <a:r>
              <a:rPr lang="en-US" dirty="0"/>
              <a:t>- </a:t>
            </a:r>
            <a:r>
              <a:rPr lang="en-US" dirty="0" err="1"/>
              <a:t>samaradorligining</a:t>
            </a:r>
            <a:r>
              <a:rPr lang="en-US" dirty="0"/>
              <a:t> </a:t>
            </a:r>
            <a:r>
              <a:rPr lang="en-US" dirty="0" err="1"/>
              <a:t>me’yoriy</a:t>
            </a:r>
            <a:r>
              <a:rPr lang="en-US" dirty="0"/>
              <a:t> </a:t>
            </a:r>
            <a:r>
              <a:rPr lang="en-US" dirty="0" err="1"/>
              <a:t>koeffitsienti</a:t>
            </a:r>
            <a:r>
              <a:rPr lang="en-US" dirty="0"/>
              <a:t> </a:t>
            </a:r>
            <a:r>
              <a:rPr lang="en-US" dirty="0" err="1"/>
              <a:t>bo‘lib</a:t>
            </a:r>
            <a:r>
              <a:rPr lang="en-US" dirty="0"/>
              <a:t>, u </a:t>
            </a:r>
            <a:r>
              <a:rPr lang="en-US" dirty="0" err="1"/>
              <a:t>sohalar</a:t>
            </a:r>
            <a:r>
              <a:rPr lang="en-US" dirty="0"/>
              <a:t> </a:t>
            </a:r>
            <a:r>
              <a:rPr lang="en-US" dirty="0" err="1"/>
              <a:t>uchun</a:t>
            </a:r>
            <a:r>
              <a:rPr lang="en-US" dirty="0"/>
              <a:t> </a:t>
            </a:r>
            <a:r>
              <a:rPr lang="en-US" dirty="0" err="1"/>
              <a:t>har-xil</a:t>
            </a:r>
            <a:r>
              <a:rPr lang="en-US" dirty="0"/>
              <a:t> </a:t>
            </a:r>
            <a:r>
              <a:rPr lang="en-US" dirty="0" err="1"/>
              <a:t>bo‘ladi</a:t>
            </a:r>
            <a:r>
              <a:rPr lang="en-US" dirty="0"/>
              <a:t>.</a:t>
            </a:r>
            <a:endParaRPr lang="ru-RU" dirty="0"/>
          </a:p>
          <a:p>
            <a:r>
              <a:rPr lang="en-US" i="1" dirty="0"/>
              <a:t>F</a:t>
            </a:r>
            <a:r>
              <a:rPr lang="en-US" dirty="0"/>
              <a:t> - </a:t>
            </a:r>
            <a:r>
              <a:rPr lang="en-US" dirty="0" err="1"/>
              <a:t>asosiy</a:t>
            </a:r>
            <a:r>
              <a:rPr lang="en-US" dirty="0"/>
              <a:t> </a:t>
            </a:r>
            <a:r>
              <a:rPr lang="en-US" dirty="0" err="1"/>
              <a:t>fondlarning</a:t>
            </a:r>
            <a:r>
              <a:rPr lang="en-US" dirty="0"/>
              <a:t> </a:t>
            </a:r>
            <a:r>
              <a:rPr lang="en-US" dirty="0" err="1"/>
              <a:t>narxi</a:t>
            </a:r>
            <a:r>
              <a:rPr lang="en-US" dirty="0"/>
              <a:t>, </a:t>
            </a:r>
            <a:r>
              <a:rPr lang="en-US" dirty="0" err="1"/>
              <a:t>oldindan</a:t>
            </a:r>
            <a:r>
              <a:rPr lang="en-US" dirty="0"/>
              <a:t> </a:t>
            </a:r>
            <a:r>
              <a:rPr lang="en-US" dirty="0" err="1"/>
              <a:t>topshirilgan</a:t>
            </a:r>
            <a:r>
              <a:rPr lang="en-US" dirty="0"/>
              <a:t> </a:t>
            </a:r>
            <a:r>
              <a:rPr lang="en-US" dirty="0" err="1"/>
              <a:t>binolar</a:t>
            </a:r>
            <a:r>
              <a:rPr lang="en-US" dirty="0"/>
              <a:t> </a:t>
            </a:r>
            <a:r>
              <a:rPr lang="en-US" dirty="0" err="1"/>
              <a:t>uchun</a:t>
            </a:r>
            <a:r>
              <a:rPr lang="en-US" dirty="0"/>
              <a:t>.</a:t>
            </a:r>
            <a:endParaRPr lang="ru-RU" dirty="0"/>
          </a:p>
          <a:p>
            <a:r>
              <a:rPr lang="en-US" i="1" dirty="0" err="1"/>
              <a:t>T</a:t>
            </a:r>
            <a:r>
              <a:rPr lang="en-US" i="1" baseline="-25000" dirty="0" err="1"/>
              <a:t>n</a:t>
            </a:r>
            <a:r>
              <a:rPr lang="en-US" i="1" dirty="0" err="1"/>
              <a:t>,T</a:t>
            </a:r>
            <a:r>
              <a:rPr lang="en-US" i="1" baseline="-25000" dirty="0" err="1"/>
              <a:t>p</a:t>
            </a:r>
            <a:r>
              <a:rPr lang="en-US" baseline="-25000" dirty="0"/>
              <a:t> </a:t>
            </a:r>
            <a:r>
              <a:rPr lang="en-US" dirty="0"/>
              <a:t>- </a:t>
            </a:r>
            <a:r>
              <a:rPr lang="en-US" dirty="0" err="1"/>
              <a:t>potok</a:t>
            </a:r>
            <a:r>
              <a:rPr lang="en-US" dirty="0"/>
              <a:t> </a:t>
            </a:r>
            <a:r>
              <a:rPr lang="en-US" dirty="0" err="1"/>
              <a:t>usulini</a:t>
            </a:r>
            <a:r>
              <a:rPr lang="en-US" dirty="0"/>
              <a:t> </a:t>
            </a:r>
            <a:r>
              <a:rPr lang="en-US" dirty="0" err="1"/>
              <a:t>qo‘llashdagi</a:t>
            </a:r>
            <a:r>
              <a:rPr lang="en-US" dirty="0"/>
              <a:t> </a:t>
            </a:r>
            <a:r>
              <a:rPr lang="en-US" dirty="0" err="1"/>
              <a:t>muddat</a:t>
            </a:r>
            <a:r>
              <a:rPr lang="en-US" dirty="0"/>
              <a:t>, </a:t>
            </a:r>
            <a:r>
              <a:rPr lang="en-US" dirty="0" err="1"/>
              <a:t>grafik</a:t>
            </a:r>
            <a:r>
              <a:rPr lang="en-US" dirty="0"/>
              <a:t> </a:t>
            </a:r>
            <a:r>
              <a:rPr lang="en-US" dirty="0" err="1"/>
              <a:t>bo‘yicha</a:t>
            </a:r>
            <a:r>
              <a:rPr lang="en-US" dirty="0"/>
              <a:t>.</a:t>
            </a:r>
            <a:endParaRPr lang="ru-RU" dirty="0"/>
          </a:p>
          <a:p>
            <a:r>
              <a:rPr lang="en-US" i="1" dirty="0"/>
              <a:t>E</a:t>
            </a:r>
            <a:r>
              <a:rPr lang="en-US" i="1" baseline="-25000" dirty="0"/>
              <a:t>n</a:t>
            </a:r>
            <a:r>
              <a:rPr lang="en-US" baseline="-25000" dirty="0"/>
              <a:t> </a:t>
            </a:r>
            <a:r>
              <a:rPr lang="en-US" dirty="0"/>
              <a:t>- </a:t>
            </a:r>
            <a:r>
              <a:rPr lang="en-US" dirty="0" err="1"/>
              <a:t>kapital</a:t>
            </a:r>
            <a:r>
              <a:rPr lang="en-US" dirty="0"/>
              <a:t> </a:t>
            </a:r>
            <a:r>
              <a:rPr lang="en-US" dirty="0" err="1"/>
              <a:t>qo‘yilmalarni</a:t>
            </a:r>
            <a:r>
              <a:rPr lang="en-US" dirty="0"/>
              <a:t> </a:t>
            </a:r>
            <a:r>
              <a:rPr lang="en-US" dirty="0" err="1"/>
              <a:t>me’yoriy</a:t>
            </a:r>
            <a:r>
              <a:rPr lang="en-US" dirty="0"/>
              <a:t> </a:t>
            </a:r>
            <a:r>
              <a:rPr lang="en-US" dirty="0" err="1"/>
              <a:t>iqtisodiy</a:t>
            </a:r>
            <a:r>
              <a:rPr lang="en-US" dirty="0"/>
              <a:t> </a:t>
            </a:r>
            <a:r>
              <a:rPr lang="en-US" dirty="0" err="1"/>
              <a:t>koeffitsienti</a:t>
            </a:r>
            <a:r>
              <a:rPr lang="en-US" dirty="0"/>
              <a:t/>
            </a:r>
            <a:br>
              <a:rPr lang="en-US" dirty="0"/>
            </a:br>
            <a:r>
              <a:rPr lang="en-US" i="1" dirty="0"/>
              <a:t>N</a:t>
            </a:r>
            <a:r>
              <a:rPr lang="en-US" dirty="0"/>
              <a:t> - </a:t>
            </a:r>
            <a:r>
              <a:rPr lang="en-US" dirty="0" err="1"/>
              <a:t>shartli</a:t>
            </a:r>
            <a:r>
              <a:rPr lang="en-US" dirty="0"/>
              <a:t> </a:t>
            </a:r>
            <a:r>
              <a:rPr lang="en-US" dirty="0" err="1"/>
              <a:t>doimiy</a:t>
            </a:r>
            <a:r>
              <a:rPr lang="en-US" dirty="0"/>
              <a:t> </a:t>
            </a:r>
            <a:r>
              <a:rPr lang="en-US" dirty="0" err="1"/>
              <a:t>ustama</a:t>
            </a:r>
            <a:r>
              <a:rPr lang="en-US" dirty="0"/>
              <a:t> </a:t>
            </a:r>
            <a:r>
              <a:rPr lang="en-US" dirty="0" err="1"/>
              <a:t>xarajatlar</a:t>
            </a:r>
            <a:r>
              <a:rPr lang="en-US" dirty="0"/>
              <a:t/>
            </a:r>
            <a:br>
              <a:rPr lang="en-US" dirty="0"/>
            </a:br>
            <a:r>
              <a:rPr lang="en-US" i="1" dirty="0" err="1"/>
              <a:t>K</a:t>
            </a:r>
            <a:r>
              <a:rPr lang="en-US" i="1" baseline="-25000" dirty="0" err="1"/>
              <a:t>v</a:t>
            </a:r>
            <a:r>
              <a:rPr lang="en-US" i="1" dirty="0" err="1"/>
              <a:t>,K</a:t>
            </a:r>
            <a:r>
              <a:rPr lang="en-US" i="1" baseline="-25000" dirty="0" err="1"/>
              <a:t>p</a:t>
            </a:r>
            <a:r>
              <a:rPr lang="en-US" dirty="0"/>
              <a:t> - </a:t>
            </a:r>
            <a:r>
              <a:rPr lang="en-US" dirty="0" err="1"/>
              <a:t>asosiy</a:t>
            </a:r>
            <a:r>
              <a:rPr lang="en-US" dirty="0"/>
              <a:t> </a:t>
            </a:r>
            <a:r>
              <a:rPr lang="en-US" dirty="0" err="1"/>
              <a:t>va</a:t>
            </a:r>
            <a:r>
              <a:rPr lang="en-US" dirty="0"/>
              <a:t> </a:t>
            </a:r>
            <a:r>
              <a:rPr lang="en-US" dirty="0" err="1"/>
              <a:t>aylanma</a:t>
            </a:r>
            <a:r>
              <a:rPr lang="en-US" dirty="0"/>
              <a:t> </a:t>
            </a:r>
            <a:r>
              <a:rPr lang="en-US" dirty="0" err="1"/>
              <a:t>ishlab</a:t>
            </a:r>
            <a:r>
              <a:rPr lang="en-US" dirty="0"/>
              <a:t> </a:t>
            </a:r>
            <a:r>
              <a:rPr lang="en-US" dirty="0" err="1"/>
              <a:t>chiqarish</a:t>
            </a:r>
            <a:r>
              <a:rPr lang="en-US" dirty="0"/>
              <a:t> </a:t>
            </a:r>
            <a:r>
              <a:rPr lang="en-US" dirty="0" err="1"/>
              <a:t>fondlarining</a:t>
            </a:r>
            <a:r>
              <a:rPr lang="en-US" dirty="0"/>
              <a:t> </a:t>
            </a:r>
            <a:r>
              <a:rPr lang="en-US" dirty="0" err="1"/>
              <a:t>o‘rtacha</a:t>
            </a:r>
            <a:r>
              <a:rPr lang="en-US" dirty="0"/>
              <a:t> </a:t>
            </a:r>
            <a:r>
              <a:rPr lang="en-US" dirty="0" err="1"/>
              <a:t>miqdori</a:t>
            </a:r>
            <a:r>
              <a:rPr lang="en-US" dirty="0"/>
              <a:t>, </a:t>
            </a:r>
            <a:r>
              <a:rPr lang="en-US" dirty="0" err="1"/>
              <a:t>balans</a:t>
            </a:r>
            <a:r>
              <a:rPr lang="en-US" dirty="0"/>
              <a:t> </a:t>
            </a:r>
            <a:r>
              <a:rPr lang="en-US" dirty="0" err="1"/>
              <a:t>va</a:t>
            </a:r>
            <a:r>
              <a:rPr lang="en-US" dirty="0"/>
              <a:t> </a:t>
            </a:r>
            <a:r>
              <a:rPr lang="en-US" dirty="0" err="1"/>
              <a:t>solishtirma</a:t>
            </a:r>
            <a:r>
              <a:rPr lang="en-US" dirty="0"/>
              <a:t> </a:t>
            </a:r>
            <a:r>
              <a:rPr lang="en-US" dirty="0" err="1"/>
              <a:t>variantlar</a:t>
            </a:r>
            <a:r>
              <a:rPr lang="en-US" dirty="0"/>
              <a:t>.</a:t>
            </a:r>
            <a:endParaRPr lang="ru-RU" dirty="0"/>
          </a:p>
        </p:txBody>
      </p:sp>
      <p:pic>
        <p:nvPicPr>
          <p:cNvPr id="5" name="Рисунок 4" descr="http://uz.denemetr.com/tw_files2/urls_8/77/d-76257/7z-docs/1_html_m1e4fe1c.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47916" y="2652285"/>
            <a:ext cx="3129034" cy="664121"/>
          </a:xfrm>
          <a:prstGeom prst="rect">
            <a:avLst/>
          </a:prstGeom>
          <a:noFill/>
          <a:ln>
            <a:noFill/>
          </a:ln>
        </p:spPr>
      </p:pic>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20</a:t>
            </a:fld>
            <a:endParaRPr lang="en-US" sz="2400" dirty="0">
              <a:solidFill>
                <a:srgbClr val="C00000"/>
              </a:solidFill>
              <a:latin typeface="Arial" pitchFamily="34" charset="0"/>
              <a:cs typeface="Arial" pitchFamily="34" charset="0"/>
            </a:endParaRPr>
          </a:p>
        </p:txBody>
      </p:sp>
      <p:pic>
        <p:nvPicPr>
          <p:cNvPr id="4" name="Рисунок 3"/>
          <p:cNvPicPr/>
          <p:nvPr/>
        </p:nvPicPr>
        <p:blipFill>
          <a:blip r:embed="rId2" cstate="print">
            <a:extLst>
              <a:ext uri="{28A0092B-C50C-407E-A947-70E740481C1C}">
                <a14:useLocalDpi xmlns:a14="http://schemas.microsoft.com/office/drawing/2010/main" val="0"/>
              </a:ext>
            </a:extLst>
          </a:blip>
          <a:srcRect l="34541" t="24663" r="24530" b="50127"/>
          <a:stretch>
            <a:fillRect/>
          </a:stretch>
        </p:blipFill>
        <p:spPr bwMode="auto">
          <a:xfrm>
            <a:off x="1744534" y="67248"/>
            <a:ext cx="452755" cy="358632"/>
          </a:xfrm>
          <a:prstGeom prst="rect">
            <a:avLst/>
          </a:prstGeom>
          <a:noFill/>
          <a:ln>
            <a:noFill/>
          </a:ln>
        </p:spPr>
      </p:pic>
      <p:pic>
        <p:nvPicPr>
          <p:cNvPr id="5" name="Рисунок 4" descr="Graphic10"/>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66798" y="180453"/>
            <a:ext cx="596265" cy="490855"/>
          </a:xfrm>
          <a:prstGeom prst="rect">
            <a:avLst/>
          </a:prstGeom>
          <a:noFill/>
          <a:ln>
            <a:noFill/>
          </a:ln>
        </p:spPr>
      </p:pic>
      <p:sp>
        <p:nvSpPr>
          <p:cNvPr id="2" name="Прямоугольник 1"/>
          <p:cNvSpPr/>
          <p:nvPr/>
        </p:nvSpPr>
        <p:spPr>
          <a:xfrm>
            <a:off x="2478019" y="0"/>
            <a:ext cx="4570097" cy="369332"/>
          </a:xfrm>
          <a:prstGeom prst="rect">
            <a:avLst/>
          </a:prstGeom>
        </p:spPr>
        <p:txBody>
          <a:bodyPr wrap="none">
            <a:spAutoFit/>
          </a:bodyPr>
          <a:lstStyle/>
          <a:p>
            <a:r>
              <a:rPr lang="en-US" b="1" dirty="0"/>
              <a:t>5.  </a:t>
            </a:r>
            <a:r>
              <a:rPr lang="en-US" b="1" dirty="0" err="1"/>
              <a:t>To‘rsimon</a:t>
            </a:r>
            <a:r>
              <a:rPr lang="en-US" b="1" dirty="0"/>
              <a:t> </a:t>
            </a:r>
            <a:r>
              <a:rPr lang="en-US" b="1" dirty="0" err="1"/>
              <a:t>grafik</a:t>
            </a:r>
            <a:r>
              <a:rPr lang="en-US" b="1" dirty="0"/>
              <a:t> </a:t>
            </a:r>
            <a:r>
              <a:rPr lang="en-US" b="1" dirty="0" err="1"/>
              <a:t>tuzish</a:t>
            </a:r>
            <a:r>
              <a:rPr lang="en-US" b="1" dirty="0"/>
              <a:t> </a:t>
            </a:r>
            <a:r>
              <a:rPr lang="en-US" b="1" dirty="0" err="1"/>
              <a:t>asoslari</a:t>
            </a:r>
            <a:r>
              <a:rPr lang="en-US" b="1" dirty="0"/>
              <a:t> </a:t>
            </a:r>
            <a:r>
              <a:rPr lang="en-US" b="1" dirty="0" err="1"/>
              <a:t>va</a:t>
            </a:r>
            <a:r>
              <a:rPr lang="en-US" b="1" dirty="0"/>
              <a:t> </a:t>
            </a:r>
            <a:r>
              <a:rPr lang="en-US" b="1" dirty="0" err="1"/>
              <a:t>qoidalari</a:t>
            </a:r>
            <a:endParaRPr lang="ru-RU" dirty="0"/>
          </a:p>
        </p:txBody>
      </p:sp>
      <p:sp>
        <p:nvSpPr>
          <p:cNvPr id="10" name="Прямоугольник 9"/>
          <p:cNvSpPr/>
          <p:nvPr/>
        </p:nvSpPr>
        <p:spPr>
          <a:xfrm>
            <a:off x="0" y="642434"/>
            <a:ext cx="9144000" cy="5909310"/>
          </a:xfrm>
          <a:prstGeom prst="rect">
            <a:avLst/>
          </a:prstGeom>
        </p:spPr>
        <p:txBody>
          <a:bodyPr wrap="square">
            <a:spAutoFit/>
          </a:bodyPr>
          <a:lstStyle/>
          <a:p>
            <a:pPr algn="just"/>
            <a:r>
              <a:rPr lang="en-US" dirty="0" err="1"/>
              <a:t>To‘rsimon</a:t>
            </a:r>
            <a:r>
              <a:rPr lang="en-US" dirty="0"/>
              <a:t> </a:t>
            </a:r>
            <a:r>
              <a:rPr lang="en-US" dirty="0" err="1"/>
              <a:t>grafikni</a:t>
            </a:r>
            <a:r>
              <a:rPr lang="en-US" dirty="0"/>
              <a:t> </a:t>
            </a:r>
            <a:r>
              <a:rPr lang="en-US" dirty="0" err="1"/>
              <a:t>to‘g‘ri</a:t>
            </a:r>
            <a:r>
              <a:rPr lang="en-US" dirty="0"/>
              <a:t> </a:t>
            </a:r>
            <a:r>
              <a:rPr lang="en-US" dirty="0" err="1"/>
              <a:t>tuzish</a:t>
            </a:r>
            <a:r>
              <a:rPr lang="en-US" dirty="0"/>
              <a:t> </a:t>
            </a:r>
            <a:r>
              <a:rPr lang="en-US" dirty="0" err="1"/>
              <a:t>uchun</a:t>
            </a:r>
            <a:r>
              <a:rPr lang="en-US" dirty="0"/>
              <a:t> </a:t>
            </a:r>
            <a:r>
              <a:rPr lang="en-US" dirty="0" err="1"/>
              <a:t>quyidagi</a:t>
            </a:r>
            <a:r>
              <a:rPr lang="en-US" dirty="0"/>
              <a:t> </a:t>
            </a:r>
            <a:r>
              <a:rPr lang="en-US" dirty="0" err="1"/>
              <a:t>qoidalarga</a:t>
            </a:r>
            <a:r>
              <a:rPr lang="en-US" dirty="0"/>
              <a:t> </a:t>
            </a:r>
            <a:r>
              <a:rPr lang="en-US" dirty="0" err="1"/>
              <a:t>rioya</a:t>
            </a:r>
            <a:r>
              <a:rPr lang="en-US" dirty="0"/>
              <a:t> </a:t>
            </a:r>
            <a:r>
              <a:rPr lang="en-US" dirty="0" err="1"/>
              <a:t>qilish</a:t>
            </a:r>
            <a:r>
              <a:rPr lang="en-US" dirty="0"/>
              <a:t> </a:t>
            </a:r>
            <a:r>
              <a:rPr lang="en-US" dirty="0" err="1"/>
              <a:t>kerak</a:t>
            </a:r>
            <a:r>
              <a:rPr lang="en-US" dirty="0"/>
              <a:t>:</a:t>
            </a:r>
            <a:endParaRPr lang="ru-RU" dirty="0"/>
          </a:p>
          <a:p>
            <a:pPr lvl="0" algn="just"/>
            <a:r>
              <a:rPr lang="en-US" dirty="0" smtClean="0"/>
              <a:t>1. </a:t>
            </a:r>
            <a:r>
              <a:rPr lang="en-US" dirty="0" err="1" smtClean="0"/>
              <a:t>Tuzilayotgan</a:t>
            </a:r>
            <a:r>
              <a:rPr lang="en-US" dirty="0" smtClean="0"/>
              <a:t> </a:t>
            </a:r>
            <a:r>
              <a:rPr lang="en-US" dirty="0" err="1"/>
              <a:t>to‘rsimon</a:t>
            </a:r>
            <a:r>
              <a:rPr lang="en-US" dirty="0"/>
              <a:t> </a:t>
            </a:r>
            <a:r>
              <a:rPr lang="en-US" dirty="0" err="1"/>
              <a:t>grafik</a:t>
            </a:r>
            <a:r>
              <a:rPr lang="en-US" dirty="0"/>
              <a:t> </a:t>
            </a:r>
            <a:r>
              <a:rPr lang="en-US" dirty="0" err="1"/>
              <a:t>sodda</a:t>
            </a:r>
            <a:r>
              <a:rPr lang="en-US" dirty="0"/>
              <a:t>, </a:t>
            </a:r>
            <a:r>
              <a:rPr lang="en-US" dirty="0" err="1"/>
              <a:t>o‘qiluvchan</a:t>
            </a:r>
            <a:r>
              <a:rPr lang="en-US" dirty="0"/>
              <a:t>, </a:t>
            </a:r>
            <a:r>
              <a:rPr lang="en-US" dirty="0" err="1"/>
              <a:t>chiziqlar</a:t>
            </a:r>
            <a:r>
              <a:rPr lang="en-US" dirty="0"/>
              <a:t> </a:t>
            </a:r>
            <a:r>
              <a:rPr lang="en-US" dirty="0" err="1"/>
              <a:t>bir</a:t>
            </a:r>
            <a:r>
              <a:rPr lang="en-US" dirty="0"/>
              <a:t> </a:t>
            </a:r>
            <a:r>
              <a:rPr lang="en-US" dirty="0" err="1"/>
              <a:t>birlari</a:t>
            </a:r>
            <a:r>
              <a:rPr lang="en-US" dirty="0"/>
              <a:t> </a:t>
            </a:r>
            <a:r>
              <a:rPr lang="en-US" dirty="0" err="1"/>
              <a:t>bilan</a:t>
            </a:r>
            <a:r>
              <a:rPr lang="en-US" dirty="0"/>
              <a:t> </a:t>
            </a:r>
            <a:r>
              <a:rPr lang="en-US" dirty="0" err="1"/>
              <a:t>kesishmagan</a:t>
            </a:r>
            <a:r>
              <a:rPr lang="en-US" dirty="0"/>
              <a:t> </a:t>
            </a:r>
            <a:r>
              <a:rPr lang="en-US" dirty="0" err="1"/>
              <a:t>va</a:t>
            </a:r>
            <a:r>
              <a:rPr lang="en-US" dirty="0"/>
              <a:t> </a:t>
            </a:r>
            <a:r>
              <a:rPr lang="en-US" dirty="0" err="1"/>
              <a:t>iloji</a:t>
            </a:r>
            <a:r>
              <a:rPr lang="en-US" dirty="0"/>
              <a:t> </a:t>
            </a:r>
            <a:r>
              <a:rPr lang="en-US" dirty="0" err="1"/>
              <a:t>boricha</a:t>
            </a:r>
            <a:r>
              <a:rPr lang="en-US" dirty="0"/>
              <a:t> </a:t>
            </a:r>
            <a:r>
              <a:rPr lang="en-US" dirty="0" err="1"/>
              <a:t>chiziqlarni</a:t>
            </a:r>
            <a:r>
              <a:rPr lang="en-US" dirty="0"/>
              <a:t> </a:t>
            </a:r>
            <a:r>
              <a:rPr lang="en-US" dirty="0" err="1"/>
              <a:t>yotiq</a:t>
            </a:r>
            <a:r>
              <a:rPr lang="en-US" dirty="0"/>
              <a:t> </a:t>
            </a:r>
            <a:r>
              <a:rPr lang="en-US" dirty="0" err="1"/>
              <a:t>holatda</a:t>
            </a:r>
            <a:r>
              <a:rPr lang="en-US" dirty="0"/>
              <a:t> </a:t>
            </a:r>
            <a:r>
              <a:rPr lang="en-US" dirty="0" err="1"/>
              <a:t>ifodalash</a:t>
            </a:r>
            <a:r>
              <a:rPr lang="en-US" dirty="0"/>
              <a:t> </a:t>
            </a:r>
            <a:r>
              <a:rPr lang="en-US" dirty="0" err="1"/>
              <a:t>kerak</a:t>
            </a:r>
            <a:r>
              <a:rPr lang="en-US" dirty="0" smtClean="0"/>
              <a:t>.</a:t>
            </a:r>
          </a:p>
          <a:p>
            <a:pPr lvl="0" algn="just"/>
            <a:endParaRPr lang="en-US" dirty="0" smtClean="0"/>
          </a:p>
          <a:p>
            <a:pPr lvl="0" algn="just"/>
            <a:endParaRPr lang="en-US" dirty="0"/>
          </a:p>
          <a:p>
            <a:pPr lvl="0"/>
            <a:r>
              <a:rPr lang="en-US" dirty="0" smtClean="0"/>
              <a:t>2. </a:t>
            </a:r>
            <a:r>
              <a:rPr lang="en-US" dirty="0" err="1" smtClean="0"/>
              <a:t>Yo‘nalish</a:t>
            </a:r>
            <a:r>
              <a:rPr lang="en-US" dirty="0" smtClean="0"/>
              <a:t> </a:t>
            </a:r>
            <a:r>
              <a:rPr lang="en-US" dirty="0" err="1"/>
              <a:t>chapdan</a:t>
            </a:r>
            <a:r>
              <a:rPr lang="en-US" dirty="0"/>
              <a:t> </a:t>
            </a:r>
            <a:r>
              <a:rPr lang="en-US" dirty="0" err="1"/>
              <a:t>o‘ngga</a:t>
            </a:r>
            <a:r>
              <a:rPr lang="en-US" dirty="0"/>
              <a:t> </a:t>
            </a:r>
            <a:r>
              <a:rPr lang="en-US" dirty="0" err="1"/>
              <a:t>bo‘lishi</a:t>
            </a:r>
            <a:r>
              <a:rPr lang="en-US" dirty="0"/>
              <a:t> </a:t>
            </a:r>
            <a:r>
              <a:rPr lang="en-US" dirty="0" err="1"/>
              <a:t>kerak</a:t>
            </a:r>
            <a:r>
              <a:rPr lang="en-US" dirty="0"/>
              <a:t>: </a:t>
            </a:r>
            <a:r>
              <a:rPr lang="en-US" dirty="0" smtClean="0"/>
              <a:t>(4 </a:t>
            </a:r>
            <a:r>
              <a:rPr lang="en-US" dirty="0"/>
              <a:t>- </a:t>
            </a:r>
            <a:r>
              <a:rPr lang="en-US" dirty="0" err="1"/>
              <a:t>rasm</a:t>
            </a:r>
            <a:r>
              <a:rPr lang="en-US" dirty="0"/>
              <a:t>)</a:t>
            </a:r>
            <a:endParaRPr lang="ru-RU" dirty="0"/>
          </a:p>
          <a:p>
            <a:r>
              <a:rPr lang="en-US" b="1" dirty="0"/>
              <a:t>4- </a:t>
            </a:r>
            <a:r>
              <a:rPr lang="en-US" b="1" dirty="0" err="1"/>
              <a:t>rasm</a:t>
            </a:r>
            <a:r>
              <a:rPr lang="en-US" b="1" dirty="0"/>
              <a:t>. </a:t>
            </a:r>
            <a:r>
              <a:rPr lang="en-US" b="1" dirty="0" err="1"/>
              <a:t>To‘rsimon</a:t>
            </a:r>
            <a:r>
              <a:rPr lang="en-US" b="1" dirty="0"/>
              <a:t> </a:t>
            </a:r>
            <a:r>
              <a:rPr lang="en-US" b="1" dirty="0" err="1"/>
              <a:t>grafik</a:t>
            </a:r>
            <a:r>
              <a:rPr lang="en-US" b="1" dirty="0"/>
              <a:t> </a:t>
            </a:r>
            <a:r>
              <a:rPr lang="en-US" b="1" dirty="0" err="1"/>
              <a:t>yo‘nalishi</a:t>
            </a:r>
            <a:endParaRPr lang="ru-RU" dirty="0"/>
          </a:p>
          <a:p>
            <a:pPr lvl="0"/>
            <a:r>
              <a:rPr lang="en-US" dirty="0" smtClean="0"/>
              <a:t>3. Agar </a:t>
            </a:r>
            <a:r>
              <a:rPr lang="en-US" dirty="0" err="1"/>
              <a:t>bir</a:t>
            </a:r>
            <a:r>
              <a:rPr lang="en-US" dirty="0"/>
              <a:t> </a:t>
            </a:r>
            <a:r>
              <a:rPr lang="en-US" dirty="0" err="1"/>
              <a:t>vaqtning</a:t>
            </a:r>
            <a:r>
              <a:rPr lang="en-US" dirty="0"/>
              <a:t> </a:t>
            </a:r>
            <a:r>
              <a:rPr lang="en-US" dirty="0" err="1"/>
              <a:t>o‘zida</a:t>
            </a:r>
            <a:r>
              <a:rPr lang="en-US" dirty="0"/>
              <a:t> </a:t>
            </a:r>
            <a:r>
              <a:rPr lang="en-US" dirty="0" err="1"/>
              <a:t>birdaniga</a:t>
            </a:r>
            <a:r>
              <a:rPr lang="en-US" dirty="0"/>
              <a:t> </a:t>
            </a:r>
            <a:r>
              <a:rPr lang="en-US" dirty="0" err="1"/>
              <a:t>bir</a:t>
            </a:r>
            <a:r>
              <a:rPr lang="en-US" dirty="0"/>
              <a:t> </a:t>
            </a:r>
            <a:r>
              <a:rPr lang="en-US" dirty="0" err="1"/>
              <a:t>necha</a:t>
            </a:r>
            <a:r>
              <a:rPr lang="en-US" dirty="0"/>
              <a:t> </a:t>
            </a:r>
            <a:r>
              <a:rPr lang="en-US" dirty="0" err="1"/>
              <a:t>ish</a:t>
            </a:r>
            <a:r>
              <a:rPr lang="en-US" dirty="0"/>
              <a:t> </a:t>
            </a:r>
            <a:r>
              <a:rPr lang="en-US" dirty="0" err="1"/>
              <a:t>boshlanib</a:t>
            </a:r>
            <a:r>
              <a:rPr lang="en-US" dirty="0"/>
              <a:t> </a:t>
            </a:r>
            <a:r>
              <a:rPr lang="en-US" dirty="0" err="1"/>
              <a:t>va</a:t>
            </a:r>
            <a:r>
              <a:rPr lang="en-US" dirty="0"/>
              <a:t> </a:t>
            </a:r>
            <a:r>
              <a:rPr lang="en-US" dirty="0" err="1"/>
              <a:t>bir</a:t>
            </a:r>
            <a:r>
              <a:rPr lang="en-US" dirty="0"/>
              <a:t> </a:t>
            </a:r>
            <a:r>
              <a:rPr lang="en-US" dirty="0" err="1"/>
              <a:t>vaqtda</a:t>
            </a:r>
            <a:r>
              <a:rPr lang="en-US" dirty="0"/>
              <a:t> </a:t>
            </a:r>
            <a:r>
              <a:rPr lang="en-US" dirty="0" err="1"/>
              <a:t>tugasa</a:t>
            </a:r>
            <a:r>
              <a:rPr lang="en-US" dirty="0"/>
              <a:t>, u </a:t>
            </a:r>
            <a:r>
              <a:rPr lang="en-US" dirty="0" err="1"/>
              <a:t>holda</a:t>
            </a:r>
            <a:r>
              <a:rPr lang="en-US" dirty="0"/>
              <a:t> </a:t>
            </a:r>
            <a:r>
              <a:rPr lang="en-US" dirty="0" err="1"/>
              <a:t>to‘rsimon</a:t>
            </a:r>
            <a:r>
              <a:rPr lang="en-US" dirty="0"/>
              <a:t> </a:t>
            </a:r>
            <a:r>
              <a:rPr lang="en-US" dirty="0" err="1"/>
              <a:t>grafikka</a:t>
            </a:r>
            <a:r>
              <a:rPr lang="en-US" dirty="0"/>
              <a:t> </a:t>
            </a:r>
            <a:r>
              <a:rPr lang="en-US" dirty="0" err="1"/>
              <a:t>qo‘shimcha</a:t>
            </a:r>
            <a:r>
              <a:rPr lang="en-US" dirty="0"/>
              <a:t> </a:t>
            </a:r>
            <a:r>
              <a:rPr lang="en-US" dirty="0" err="1"/>
              <a:t>bog‘liqlik</a:t>
            </a:r>
            <a:r>
              <a:rPr lang="en-US" dirty="0"/>
              <a:t> </a:t>
            </a:r>
            <a:r>
              <a:rPr lang="en-US" dirty="0" err="1"/>
              <a:t>va</a:t>
            </a:r>
            <a:r>
              <a:rPr lang="en-US" dirty="0"/>
              <a:t> </a:t>
            </a:r>
            <a:r>
              <a:rPr lang="en-US" dirty="0" err="1"/>
              <a:t>voqea</a:t>
            </a:r>
            <a:r>
              <a:rPr lang="en-US" dirty="0"/>
              <a:t> </a:t>
            </a:r>
            <a:r>
              <a:rPr lang="en-US" dirty="0" err="1"/>
              <a:t>kiritiladi</a:t>
            </a:r>
            <a:r>
              <a:rPr lang="en-US" dirty="0"/>
              <a:t>, </a:t>
            </a:r>
            <a:r>
              <a:rPr lang="en-US" dirty="0" err="1"/>
              <a:t>aks</a:t>
            </a:r>
            <a:r>
              <a:rPr lang="en-US" dirty="0"/>
              <a:t> </a:t>
            </a:r>
            <a:r>
              <a:rPr lang="en-US" dirty="0" err="1"/>
              <a:t>holda</a:t>
            </a:r>
            <a:r>
              <a:rPr lang="en-US" dirty="0"/>
              <a:t> </a:t>
            </a:r>
            <a:r>
              <a:rPr lang="en-US" dirty="0" err="1"/>
              <a:t>bir</a:t>
            </a:r>
            <a:r>
              <a:rPr lang="en-US" dirty="0"/>
              <a:t> </a:t>
            </a:r>
            <a:r>
              <a:rPr lang="en-US" dirty="0" err="1"/>
              <a:t>necha</a:t>
            </a:r>
            <a:r>
              <a:rPr lang="en-US" dirty="0"/>
              <a:t> </a:t>
            </a:r>
            <a:r>
              <a:rPr lang="en-US" dirty="0" err="1"/>
              <a:t>ish</a:t>
            </a:r>
            <a:r>
              <a:rPr lang="en-US" dirty="0"/>
              <a:t> </a:t>
            </a:r>
            <a:r>
              <a:rPr lang="en-US" dirty="0" err="1"/>
              <a:t>bir</a:t>
            </a:r>
            <a:r>
              <a:rPr lang="en-US" dirty="0"/>
              <a:t> </a:t>
            </a:r>
            <a:r>
              <a:rPr lang="en-US" dirty="0" err="1"/>
              <a:t>xil</a:t>
            </a:r>
            <a:r>
              <a:rPr lang="en-US" dirty="0"/>
              <a:t> </a:t>
            </a:r>
            <a:r>
              <a:rPr lang="en-US" dirty="0" err="1"/>
              <a:t>raqamda</a:t>
            </a:r>
            <a:r>
              <a:rPr lang="en-US" dirty="0"/>
              <a:t> </a:t>
            </a:r>
            <a:r>
              <a:rPr lang="en-US" dirty="0" err="1"/>
              <a:t>bo‘lib</a:t>
            </a:r>
            <a:r>
              <a:rPr lang="en-US" dirty="0"/>
              <a:t> </a:t>
            </a:r>
            <a:r>
              <a:rPr lang="en-US" dirty="0" err="1"/>
              <a:t>qolib</a:t>
            </a:r>
            <a:r>
              <a:rPr lang="en-US" dirty="0"/>
              <a:t> </a:t>
            </a:r>
            <a:r>
              <a:rPr lang="en-US" dirty="0" err="1"/>
              <a:t>hisob</a:t>
            </a:r>
            <a:r>
              <a:rPr lang="en-US" dirty="0"/>
              <a:t> </a:t>
            </a:r>
            <a:r>
              <a:rPr lang="en-US" dirty="0" err="1"/>
              <a:t>ishlarini</a:t>
            </a:r>
            <a:r>
              <a:rPr lang="en-US" dirty="0"/>
              <a:t> </a:t>
            </a:r>
            <a:r>
              <a:rPr lang="en-US" dirty="0" err="1"/>
              <a:t>chalkashtirishga</a:t>
            </a:r>
            <a:r>
              <a:rPr lang="en-US" dirty="0"/>
              <a:t> </a:t>
            </a:r>
            <a:r>
              <a:rPr lang="en-US" dirty="0" err="1"/>
              <a:t>olib</a:t>
            </a:r>
            <a:r>
              <a:rPr lang="en-US" dirty="0"/>
              <a:t> </a:t>
            </a:r>
            <a:r>
              <a:rPr lang="en-US" dirty="0" err="1"/>
              <a:t>keladi</a:t>
            </a:r>
            <a:r>
              <a:rPr lang="en-US" dirty="0"/>
              <a:t> </a:t>
            </a:r>
            <a:r>
              <a:rPr lang="en-US" dirty="0" smtClean="0"/>
              <a:t>(4-rasm</a:t>
            </a:r>
            <a:r>
              <a:rPr lang="en-US" dirty="0"/>
              <a:t>).</a:t>
            </a:r>
            <a:endParaRPr lang="ru-RU" dirty="0"/>
          </a:p>
          <a:p>
            <a:pPr lvl="0" algn="just"/>
            <a:endParaRPr lang="en-US" dirty="0" smtClean="0"/>
          </a:p>
          <a:p>
            <a:pPr lvl="0" algn="just"/>
            <a:r>
              <a:rPr lang="en-US" dirty="0" smtClean="0"/>
              <a:t>a)                                                                                        b)</a:t>
            </a:r>
          </a:p>
          <a:p>
            <a:pPr lvl="0" algn="just"/>
            <a:endParaRPr lang="en-US" dirty="0" smtClean="0"/>
          </a:p>
          <a:p>
            <a:pPr lvl="0"/>
            <a:r>
              <a:rPr lang="en-US" b="1" dirty="0" smtClean="0"/>
              <a:t>5-rasm</a:t>
            </a:r>
            <a:r>
              <a:rPr lang="en-US" b="1" dirty="0"/>
              <a:t>. </a:t>
            </a:r>
            <a:r>
              <a:rPr lang="en-US" b="1" dirty="0" err="1"/>
              <a:t>Ishlarning</a:t>
            </a:r>
            <a:r>
              <a:rPr lang="en-US" b="1" dirty="0"/>
              <a:t> </a:t>
            </a:r>
            <a:r>
              <a:rPr lang="en-US" b="1" dirty="0" err="1"/>
              <a:t>birdaniga</a:t>
            </a:r>
            <a:r>
              <a:rPr lang="en-US" b="1" dirty="0"/>
              <a:t> </a:t>
            </a:r>
            <a:r>
              <a:rPr lang="en-US" b="1" dirty="0" err="1"/>
              <a:t>boshlanishi</a:t>
            </a:r>
            <a:r>
              <a:rPr lang="en-US" b="1" dirty="0"/>
              <a:t>: a) </a:t>
            </a:r>
            <a:r>
              <a:rPr lang="en-US" b="1" dirty="0" err="1"/>
              <a:t>noto‘g‘ri</a:t>
            </a:r>
            <a:r>
              <a:rPr lang="en-US" b="1" dirty="0"/>
              <a:t>; b) </a:t>
            </a:r>
            <a:r>
              <a:rPr lang="en-US" b="1" dirty="0" err="1"/>
              <a:t>to‘g‘ri</a:t>
            </a:r>
            <a:r>
              <a:rPr lang="en-US" b="1" dirty="0"/>
              <a:t>.</a:t>
            </a:r>
            <a:r>
              <a:rPr lang="en-US" dirty="0"/>
              <a:t/>
            </a:r>
            <a:br>
              <a:rPr lang="en-US" dirty="0"/>
            </a:br>
            <a:r>
              <a:rPr lang="en-US" dirty="0"/>
              <a:t>Agar </a:t>
            </a:r>
            <a:r>
              <a:rPr lang="en-US" dirty="0" err="1"/>
              <a:t>to‘rsimon</a:t>
            </a:r>
            <a:r>
              <a:rPr lang="en-US" dirty="0"/>
              <a:t> </a:t>
            </a:r>
            <a:r>
              <a:rPr lang="en-US" dirty="0" err="1"/>
              <a:t>grafik</a:t>
            </a:r>
            <a:r>
              <a:rPr lang="en-US" dirty="0"/>
              <a:t> </a:t>
            </a:r>
            <a:r>
              <a:rPr lang="en-US" dirty="0" err="1"/>
              <a:t>tuzishda</a:t>
            </a:r>
            <a:r>
              <a:rPr lang="en-US" dirty="0"/>
              <a:t> </a:t>
            </a:r>
            <a:r>
              <a:rPr lang="en-US" dirty="0" err="1"/>
              <a:t>yuqorida</a:t>
            </a:r>
            <a:r>
              <a:rPr lang="en-US" dirty="0"/>
              <a:t> </a:t>
            </a:r>
            <a:r>
              <a:rPr lang="en-US" dirty="0" err="1"/>
              <a:t>ko‘rsatilgan</a:t>
            </a:r>
            <a:r>
              <a:rPr lang="en-US" dirty="0"/>
              <a:t> </a:t>
            </a:r>
            <a:r>
              <a:rPr lang="en-US" dirty="0" err="1"/>
              <a:t>hollar</a:t>
            </a:r>
            <a:r>
              <a:rPr lang="en-US" dirty="0"/>
              <a:t> </a:t>
            </a:r>
            <a:r>
              <a:rPr lang="en-US" dirty="0" err="1"/>
              <a:t>uchragan</a:t>
            </a:r>
            <a:r>
              <a:rPr lang="en-US" dirty="0"/>
              <a:t> </a:t>
            </a:r>
            <a:r>
              <a:rPr lang="en-US" dirty="0" err="1"/>
              <a:t>bo‘lsa</a:t>
            </a:r>
            <a:r>
              <a:rPr lang="en-US" dirty="0"/>
              <a:t>, </a:t>
            </a:r>
            <a:r>
              <a:rPr lang="en-US" dirty="0" err="1"/>
              <a:t>bunday</a:t>
            </a:r>
            <a:r>
              <a:rPr lang="en-US" dirty="0"/>
              <a:t> </a:t>
            </a:r>
            <a:r>
              <a:rPr lang="en-US" dirty="0" err="1"/>
              <a:t>tuzilgan</a:t>
            </a:r>
            <a:r>
              <a:rPr lang="en-US" dirty="0"/>
              <a:t> </a:t>
            </a:r>
            <a:r>
              <a:rPr lang="en-US" dirty="0" err="1"/>
              <a:t>to‘rsimon</a:t>
            </a:r>
            <a:r>
              <a:rPr lang="en-US" dirty="0"/>
              <a:t> </a:t>
            </a:r>
            <a:r>
              <a:rPr lang="en-US" dirty="0" err="1"/>
              <a:t>grafik</a:t>
            </a:r>
            <a:r>
              <a:rPr lang="en-US" dirty="0"/>
              <a:t> </a:t>
            </a:r>
            <a:r>
              <a:rPr lang="en-US" dirty="0" err="1"/>
              <a:t>xato</a:t>
            </a:r>
            <a:r>
              <a:rPr lang="en-US" dirty="0"/>
              <a:t> </a:t>
            </a:r>
            <a:r>
              <a:rPr lang="en-US" dirty="0" err="1"/>
              <a:t>hisoblanib</a:t>
            </a:r>
            <a:r>
              <a:rPr lang="en-US" dirty="0"/>
              <a:t>, </a:t>
            </a:r>
            <a:r>
              <a:rPr lang="en-US" dirty="0" err="1"/>
              <a:t>uni</a:t>
            </a:r>
            <a:r>
              <a:rPr lang="en-US" dirty="0"/>
              <a:t> </a:t>
            </a:r>
            <a:r>
              <a:rPr lang="en-US" dirty="0" err="1"/>
              <a:t>to‘g‘rilash</a:t>
            </a:r>
            <a:r>
              <a:rPr lang="en-US" dirty="0"/>
              <a:t> </a:t>
            </a:r>
            <a:r>
              <a:rPr lang="en-US" dirty="0" err="1"/>
              <a:t>kerak</a:t>
            </a:r>
            <a:r>
              <a:rPr lang="en-US" dirty="0"/>
              <a:t> </a:t>
            </a:r>
            <a:r>
              <a:rPr lang="en-US" dirty="0" err="1"/>
              <a:t>bo‘ladi</a:t>
            </a:r>
            <a:r>
              <a:rPr lang="en-US" dirty="0"/>
              <a:t>.</a:t>
            </a:r>
            <a:endParaRPr lang="ru-RU" dirty="0"/>
          </a:p>
          <a:p>
            <a:pPr lvl="0"/>
            <a:r>
              <a:rPr lang="en-US" dirty="0" smtClean="0"/>
              <a:t>4. </a:t>
            </a:r>
            <a:r>
              <a:rPr lang="en-US" dirty="0" err="1" smtClean="0"/>
              <a:t>To‘rsimon</a:t>
            </a:r>
            <a:r>
              <a:rPr lang="en-US" dirty="0" smtClean="0"/>
              <a:t> </a:t>
            </a:r>
            <a:r>
              <a:rPr lang="en-US" dirty="0" err="1"/>
              <a:t>grafikni</a:t>
            </a:r>
            <a:r>
              <a:rPr lang="en-US" dirty="0"/>
              <a:t> </a:t>
            </a:r>
            <a:r>
              <a:rPr lang="en-US" dirty="0" err="1"/>
              <a:t>tuzishda</a:t>
            </a:r>
            <a:r>
              <a:rPr lang="en-US" dirty="0"/>
              <a:t> </a:t>
            </a:r>
            <a:r>
              <a:rPr lang="en-US" dirty="0" err="1"/>
              <a:t>aylanma</a:t>
            </a:r>
            <a:r>
              <a:rPr lang="en-US" dirty="0"/>
              <a:t> </a:t>
            </a:r>
            <a:r>
              <a:rPr lang="en-US" dirty="0" err="1"/>
              <a:t>harakatli</a:t>
            </a:r>
            <a:r>
              <a:rPr lang="en-US" dirty="0"/>
              <a:t> </a:t>
            </a:r>
            <a:r>
              <a:rPr lang="en-US" dirty="0" err="1"/>
              <a:t>chiziqlar</a:t>
            </a:r>
            <a:r>
              <a:rPr lang="en-US" dirty="0"/>
              <a:t> </a:t>
            </a:r>
            <a:r>
              <a:rPr lang="en-US" dirty="0" err="1"/>
              <a:t>bo‘lmasligi</a:t>
            </a:r>
            <a:r>
              <a:rPr lang="en-US" dirty="0"/>
              <a:t> </a:t>
            </a:r>
            <a:r>
              <a:rPr lang="en-US" dirty="0" err="1"/>
              <a:t>kerak</a:t>
            </a:r>
            <a:r>
              <a:rPr lang="en-US" dirty="0"/>
              <a:t>. </a:t>
            </a:r>
            <a:endParaRPr lang="ru-RU" dirty="0"/>
          </a:p>
          <a:p>
            <a:r>
              <a:rPr lang="en-US" dirty="0"/>
              <a:t>1-2 </a:t>
            </a:r>
            <a:r>
              <a:rPr lang="en-US" dirty="0" err="1"/>
              <a:t>ishning</a:t>
            </a:r>
            <a:r>
              <a:rPr lang="en-US" dirty="0"/>
              <a:t> 2-3 </a:t>
            </a:r>
            <a:r>
              <a:rPr lang="en-US" dirty="0" err="1"/>
              <a:t>ishning</a:t>
            </a:r>
            <a:r>
              <a:rPr lang="en-US" dirty="0"/>
              <a:t> 3-4 </a:t>
            </a:r>
            <a:r>
              <a:rPr lang="en-US" dirty="0" err="1"/>
              <a:t>ishning</a:t>
            </a:r>
            <a:r>
              <a:rPr lang="en-US" dirty="0"/>
              <a:t> </a:t>
            </a:r>
            <a:r>
              <a:rPr lang="en-US" dirty="0" err="1"/>
              <a:t>Jarayonning</a:t>
            </a:r>
            <a:r>
              <a:rPr lang="en-US" dirty="0"/>
              <a:t> </a:t>
            </a:r>
            <a:endParaRPr lang="ru-RU" dirty="0"/>
          </a:p>
          <a:p>
            <a:r>
              <a:rPr lang="en-US" dirty="0" err="1"/>
              <a:t>boshlanishi</a:t>
            </a:r>
            <a:r>
              <a:rPr lang="en-US" dirty="0"/>
              <a:t> </a:t>
            </a:r>
            <a:r>
              <a:rPr lang="en-US" dirty="0" err="1"/>
              <a:t>boshlanishi</a:t>
            </a:r>
            <a:r>
              <a:rPr lang="en-US" dirty="0"/>
              <a:t> </a:t>
            </a:r>
            <a:r>
              <a:rPr lang="en-US" dirty="0" err="1"/>
              <a:t>boshlanishi</a:t>
            </a:r>
            <a:r>
              <a:rPr lang="en-US" dirty="0"/>
              <a:t> </a:t>
            </a:r>
            <a:r>
              <a:rPr lang="en-US" dirty="0" err="1"/>
              <a:t>tugashi</a:t>
            </a:r>
            <a:r>
              <a:rPr lang="en-US" dirty="0"/>
              <a:t> </a:t>
            </a:r>
            <a:br>
              <a:rPr lang="en-US" dirty="0"/>
            </a:br>
            <a:r>
              <a:rPr lang="en-US" dirty="0"/>
              <a:t>1-2 </a:t>
            </a:r>
            <a:r>
              <a:rPr lang="en-US" dirty="0" err="1"/>
              <a:t>ishning</a:t>
            </a:r>
            <a:r>
              <a:rPr lang="en-US" dirty="0"/>
              <a:t> </a:t>
            </a:r>
            <a:r>
              <a:rPr lang="en-US" dirty="0" err="1"/>
              <a:t>tugashi</a:t>
            </a:r>
            <a:r>
              <a:rPr lang="en-US" dirty="0"/>
              <a:t/>
            </a:r>
            <a:br>
              <a:rPr lang="en-US" dirty="0"/>
            </a:br>
            <a:endParaRPr lang="en-US" dirty="0"/>
          </a:p>
        </p:txBody>
      </p:sp>
      <p:pic>
        <p:nvPicPr>
          <p:cNvPr id="14" name="Рисунок 13" descr="http://uz.denemetr.com/tw_files2/urls_8/77/d-76257/7z-docs/1_html_m63dc06c7.gif"/>
          <p:cNvPicPr/>
          <p:nvPr/>
        </p:nvPicPr>
        <p:blipFill>
          <a:blip r:embed="rId4">
            <a:extLst>
              <a:ext uri="{28A0092B-C50C-407E-A947-70E740481C1C}">
                <a14:useLocalDpi xmlns:a14="http://schemas.microsoft.com/office/drawing/2010/main" val="0"/>
              </a:ext>
            </a:extLst>
          </a:blip>
          <a:srcRect/>
          <a:stretch>
            <a:fillRect/>
          </a:stretch>
        </p:blipFill>
        <p:spPr bwMode="auto">
          <a:xfrm>
            <a:off x="5077218" y="1539679"/>
            <a:ext cx="1228048" cy="1026100"/>
          </a:xfrm>
          <a:prstGeom prst="rect">
            <a:avLst/>
          </a:prstGeom>
          <a:noFill/>
          <a:ln>
            <a:noFill/>
          </a:ln>
        </p:spPr>
      </p:pic>
      <p:pic>
        <p:nvPicPr>
          <p:cNvPr id="15" name="Рисунок 14" descr="http://uz.denemetr.com/tw_files2/urls_8/77/d-76257/7z-docs/1_html_m2c40bacd.gif"/>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23879" y="3532458"/>
            <a:ext cx="1081481" cy="683260"/>
          </a:xfrm>
          <a:prstGeom prst="rect">
            <a:avLst/>
          </a:prstGeom>
          <a:noFill/>
          <a:ln>
            <a:noFill/>
          </a:ln>
        </p:spPr>
      </p:pic>
      <p:pic>
        <p:nvPicPr>
          <p:cNvPr id="16" name="Рисунок 15" descr="http://uz.denemetr.com/tw_files2/urls_8/77/d-76257/7z-docs/1_html_7f439fe9.gif"/>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81290" y="3555953"/>
            <a:ext cx="1181896" cy="659765"/>
          </a:xfrm>
          <a:prstGeom prst="rect">
            <a:avLst/>
          </a:prstGeom>
          <a:noFill/>
          <a:ln>
            <a:noFill/>
          </a:ln>
        </p:spPr>
      </p:pic>
      <p:pic>
        <p:nvPicPr>
          <p:cNvPr id="18" name="Рисунок 17" descr="http://uz.denemetr.com/tw_files2/urls_8/77/d-76257/7z-docs/1_html_1502aa44.gif"/>
          <p:cNvPicPr/>
          <p:nvPr/>
        </p:nvPicPr>
        <p:blipFill>
          <a:blip r:embed="rId7">
            <a:extLst>
              <a:ext uri="{28A0092B-C50C-407E-A947-70E740481C1C}">
                <a14:useLocalDpi xmlns:a14="http://schemas.microsoft.com/office/drawing/2010/main" val="0"/>
              </a:ext>
            </a:extLst>
          </a:blip>
          <a:srcRect/>
          <a:stretch>
            <a:fillRect/>
          </a:stretch>
        </p:blipFill>
        <p:spPr bwMode="auto">
          <a:xfrm>
            <a:off x="5216752" y="5400558"/>
            <a:ext cx="1327785" cy="1327785"/>
          </a:xfrm>
          <a:prstGeom prst="rect">
            <a:avLst/>
          </a:prstGeom>
          <a:noFill/>
          <a:ln>
            <a:noFill/>
          </a:ln>
        </p:spPr>
      </p:pic>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21</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 y="638895"/>
            <a:ext cx="9144001" cy="7571303"/>
          </a:xfrm>
          <a:prstGeom prst="rect">
            <a:avLst/>
          </a:prstGeom>
        </p:spPr>
        <p:txBody>
          <a:bodyPr wrap="square">
            <a:spAutoFit/>
          </a:bodyPr>
          <a:lstStyle/>
          <a:p>
            <a:r>
              <a:rPr lang="en-US" dirty="0"/>
              <a:t>2-3 </a:t>
            </a:r>
            <a:r>
              <a:rPr lang="en-US" dirty="0" err="1"/>
              <a:t>ishning</a:t>
            </a:r>
            <a:r>
              <a:rPr lang="en-US" dirty="0"/>
              <a:t> </a:t>
            </a:r>
            <a:r>
              <a:rPr lang="en-US" dirty="0" err="1"/>
              <a:t>tugashi</a:t>
            </a:r>
            <a:r>
              <a:rPr lang="en-US" dirty="0"/>
              <a:t> </a:t>
            </a:r>
            <a:r>
              <a:rPr lang="en-US" dirty="0" err="1" smtClean="0"/>
              <a:t>noto‘g‘ri</a:t>
            </a:r>
            <a:endParaRPr lang="en-US" dirty="0" smtClean="0"/>
          </a:p>
          <a:p>
            <a:endParaRPr lang="en-US" dirty="0" smtClean="0"/>
          </a:p>
          <a:p>
            <a:endParaRPr lang="en-US" dirty="0"/>
          </a:p>
          <a:p>
            <a:endParaRPr lang="en-US" dirty="0" smtClean="0"/>
          </a:p>
          <a:p>
            <a:r>
              <a:rPr lang="uz-Cyrl-UZ" b="1" dirty="0"/>
              <a:t>6 -rasm. Aylana harakatli chiziqlar</a:t>
            </a:r>
            <a:r>
              <a:rPr lang="uz-Cyrl-UZ" dirty="0"/>
              <a:t/>
            </a:r>
            <a:br>
              <a:rPr lang="uz-Cyrl-UZ" dirty="0"/>
            </a:br>
            <a:r>
              <a:rPr lang="uz-Cyrl-UZ" dirty="0"/>
              <a:t>5. To‘rsimon grafikni tuzishda tupik, ortiqcha ishlar (xvost) va sikl bo‘lmasligi kerak.(8-rasm</a:t>
            </a:r>
            <a:r>
              <a:rPr lang="uz-Cyrl-UZ" dirty="0" smtClean="0"/>
              <a:t>)</a:t>
            </a:r>
            <a:endParaRPr lang="en-US" dirty="0" smtClean="0"/>
          </a:p>
          <a:p>
            <a:endParaRPr lang="en-US" dirty="0"/>
          </a:p>
          <a:p>
            <a:r>
              <a:rPr lang="en-US" dirty="0" smtClean="0"/>
              <a:t>  a</a:t>
            </a:r>
            <a:r>
              <a:rPr lang="en-US" dirty="0" smtClean="0"/>
              <a:t>)                                                                         b</a:t>
            </a:r>
            <a:r>
              <a:rPr lang="en-US" dirty="0"/>
              <a:t>)</a:t>
            </a:r>
          </a:p>
          <a:p>
            <a:endParaRPr lang="en-US" dirty="0" smtClean="0"/>
          </a:p>
          <a:p>
            <a:endParaRPr lang="en-US" dirty="0"/>
          </a:p>
          <a:p>
            <a:endParaRPr lang="en-US" dirty="0" smtClean="0"/>
          </a:p>
          <a:p>
            <a:endParaRPr lang="en-US" dirty="0"/>
          </a:p>
          <a:p>
            <a:r>
              <a:rPr lang="en-US" dirty="0" smtClean="0"/>
              <a:t>  </a:t>
            </a:r>
          </a:p>
          <a:p>
            <a:endParaRPr lang="en-US" dirty="0" smtClean="0"/>
          </a:p>
          <a:p>
            <a:endParaRPr lang="en-US" dirty="0"/>
          </a:p>
          <a:p>
            <a:pPr algn="just"/>
            <a:r>
              <a:rPr lang="uz-Cyrl-UZ" dirty="0" smtClean="0"/>
              <a:t>6</a:t>
            </a:r>
            <a:r>
              <a:rPr lang="uz-Cyrl-UZ" dirty="0"/>
              <a:t>. To‘rsimon grafikni raqamlash (kodlash)da, ishlarning bir-biriga bog‘liqligiga qarab chapdan o‘ngga o‘sib boruvchi raqam beriladi, asosan, noldan yoki bir raqamidan boshlanadi. </a:t>
            </a:r>
            <a:r>
              <a:rPr lang="en-US" dirty="0" err="1"/>
              <a:t>Raqamlash</a:t>
            </a:r>
            <a:r>
              <a:rPr lang="en-US" dirty="0"/>
              <a:t> </a:t>
            </a:r>
            <a:r>
              <a:rPr lang="en-US" dirty="0" err="1"/>
              <a:t>to‘rsimon</a:t>
            </a:r>
            <a:r>
              <a:rPr lang="en-US" dirty="0"/>
              <a:t> </a:t>
            </a:r>
            <a:r>
              <a:rPr lang="en-US" dirty="0" err="1"/>
              <a:t>grafikni</a:t>
            </a:r>
            <a:r>
              <a:rPr lang="en-US" dirty="0"/>
              <a:t> </a:t>
            </a:r>
            <a:r>
              <a:rPr lang="en-US" dirty="0" err="1"/>
              <a:t>to‘liq</a:t>
            </a:r>
            <a:r>
              <a:rPr lang="en-US" dirty="0"/>
              <a:t> </a:t>
            </a:r>
            <a:r>
              <a:rPr lang="en-US" dirty="0" err="1"/>
              <a:t>chizib</a:t>
            </a:r>
            <a:r>
              <a:rPr lang="en-US" dirty="0"/>
              <a:t> </a:t>
            </a:r>
            <a:r>
              <a:rPr lang="en-US" dirty="0" err="1"/>
              <a:t>olingandan</a:t>
            </a:r>
            <a:r>
              <a:rPr lang="en-US" dirty="0"/>
              <a:t> </a:t>
            </a:r>
            <a:r>
              <a:rPr lang="en-US" dirty="0" err="1"/>
              <a:t>keyin</a:t>
            </a:r>
            <a:r>
              <a:rPr lang="en-US" dirty="0"/>
              <a:t> </a:t>
            </a:r>
            <a:r>
              <a:rPr lang="en-US" dirty="0" err="1"/>
              <a:t>boshlansa</a:t>
            </a:r>
            <a:r>
              <a:rPr lang="en-US" dirty="0"/>
              <a:t> </a:t>
            </a:r>
            <a:r>
              <a:rPr lang="en-US" dirty="0" err="1"/>
              <a:t>maqsadga</a:t>
            </a:r>
            <a:r>
              <a:rPr lang="en-US" dirty="0"/>
              <a:t> </a:t>
            </a:r>
            <a:r>
              <a:rPr lang="en-US" dirty="0" err="1"/>
              <a:t>muvofiq</a:t>
            </a:r>
            <a:r>
              <a:rPr lang="en-US" dirty="0"/>
              <a:t> </a:t>
            </a:r>
            <a:r>
              <a:rPr lang="en-US" dirty="0" err="1"/>
              <a:t>bo‘ladi</a:t>
            </a:r>
            <a:r>
              <a:rPr lang="en-US" dirty="0"/>
              <a:t>.</a:t>
            </a:r>
            <a:endParaRPr lang="ru-RU" dirty="0"/>
          </a:p>
          <a:p>
            <a:pPr algn="just"/>
            <a:r>
              <a:rPr lang="en-US" dirty="0" err="1"/>
              <a:t>Raqamlash</a:t>
            </a:r>
            <a:r>
              <a:rPr lang="en-US" dirty="0"/>
              <a:t> 2 </a:t>
            </a:r>
            <a:r>
              <a:rPr lang="en-US" dirty="0" err="1"/>
              <a:t>xil</a:t>
            </a:r>
            <a:r>
              <a:rPr lang="en-US" dirty="0"/>
              <a:t> </a:t>
            </a:r>
            <a:r>
              <a:rPr lang="en-US" dirty="0" err="1"/>
              <a:t>usulda</a:t>
            </a:r>
            <a:r>
              <a:rPr lang="en-US" dirty="0"/>
              <a:t> </a:t>
            </a:r>
            <a:r>
              <a:rPr lang="en-US" dirty="0" err="1"/>
              <a:t>olib</a:t>
            </a:r>
            <a:r>
              <a:rPr lang="en-US" dirty="0"/>
              <a:t> </a:t>
            </a:r>
            <a:r>
              <a:rPr lang="en-US" dirty="0" err="1"/>
              <a:t>boriladi</a:t>
            </a:r>
            <a:r>
              <a:rPr lang="en-US" dirty="0"/>
              <a:t>.</a:t>
            </a:r>
            <a:endParaRPr lang="ru-RU" dirty="0"/>
          </a:p>
          <a:p>
            <a:pPr algn="just"/>
            <a:r>
              <a:rPr lang="en-US" dirty="0" err="1"/>
              <a:t>Yotiq</a:t>
            </a:r>
            <a:r>
              <a:rPr lang="en-US" dirty="0"/>
              <a:t> </a:t>
            </a:r>
            <a:r>
              <a:rPr lang="en-US" dirty="0" err="1"/>
              <a:t>raqamlash</a:t>
            </a:r>
            <a:r>
              <a:rPr lang="en-US" dirty="0"/>
              <a:t> </a:t>
            </a:r>
            <a:r>
              <a:rPr lang="en-US" dirty="0" err="1"/>
              <a:t>usulida</a:t>
            </a:r>
            <a:r>
              <a:rPr lang="en-US" dirty="0"/>
              <a:t> </a:t>
            </a:r>
            <a:r>
              <a:rPr lang="en-US" dirty="0" err="1"/>
              <a:t>chapdan</a:t>
            </a:r>
            <a:r>
              <a:rPr lang="en-US" dirty="0"/>
              <a:t> </a:t>
            </a:r>
            <a:r>
              <a:rPr lang="en-US" dirty="0" err="1"/>
              <a:t>o‘nga</a:t>
            </a:r>
            <a:r>
              <a:rPr lang="en-US" dirty="0"/>
              <a:t> </a:t>
            </a:r>
            <a:r>
              <a:rPr lang="en-US" dirty="0" err="1"/>
              <a:t>birinchi</a:t>
            </a:r>
            <a:r>
              <a:rPr lang="en-US" dirty="0"/>
              <a:t> </a:t>
            </a:r>
            <a:r>
              <a:rPr lang="en-US" dirty="0" err="1"/>
              <a:t>uchrashgan</a:t>
            </a:r>
            <a:r>
              <a:rPr lang="en-US" dirty="0"/>
              <a:t> </a:t>
            </a:r>
            <a:r>
              <a:rPr lang="en-US" dirty="0" err="1"/>
              <a:t>chiziqqacha</a:t>
            </a:r>
            <a:r>
              <a:rPr lang="en-US" dirty="0"/>
              <a:t> </a:t>
            </a:r>
            <a:r>
              <a:rPr lang="en-US" dirty="0" err="1"/>
              <a:t>tik</a:t>
            </a:r>
            <a:r>
              <a:rPr lang="en-US" dirty="0"/>
              <a:t> </a:t>
            </a:r>
            <a:r>
              <a:rPr lang="en-US" dirty="0" err="1"/>
              <a:t>usulda</a:t>
            </a:r>
            <a:r>
              <a:rPr lang="en-US" dirty="0"/>
              <a:t> </a:t>
            </a:r>
            <a:r>
              <a:rPr lang="en-US" dirty="0" err="1"/>
              <a:t>raqamlash</a:t>
            </a:r>
            <a:r>
              <a:rPr lang="en-US" dirty="0"/>
              <a:t> </a:t>
            </a:r>
            <a:r>
              <a:rPr lang="en-US" dirty="0" err="1"/>
              <a:t>yuqoridan</a:t>
            </a:r>
            <a:r>
              <a:rPr lang="en-US" dirty="0"/>
              <a:t> </a:t>
            </a:r>
            <a:r>
              <a:rPr lang="en-US" dirty="0" err="1"/>
              <a:t>pastga</a:t>
            </a:r>
            <a:r>
              <a:rPr lang="en-US" dirty="0"/>
              <a:t> </a:t>
            </a:r>
            <a:r>
              <a:rPr lang="en-US" dirty="0" err="1"/>
              <a:t>qarab</a:t>
            </a:r>
            <a:r>
              <a:rPr lang="en-US" dirty="0"/>
              <a:t> </a:t>
            </a:r>
            <a:r>
              <a:rPr lang="en-US" dirty="0" err="1"/>
              <a:t>qo‘yiladi</a:t>
            </a:r>
            <a:r>
              <a:rPr lang="en-US" dirty="0"/>
              <a:t>.</a:t>
            </a:r>
            <a:endParaRPr lang="ru-RU" dirty="0"/>
          </a:p>
          <a:p>
            <a:endParaRPr lang="en-US" dirty="0" smtClean="0"/>
          </a:p>
          <a:p>
            <a:r>
              <a:rPr lang="en-US" dirty="0" smtClean="0"/>
              <a:t>             </a:t>
            </a:r>
          </a:p>
          <a:p>
            <a:endParaRPr lang="en-US" dirty="0"/>
          </a:p>
          <a:p>
            <a:r>
              <a:rPr lang="en-US" dirty="0" smtClean="0"/>
              <a:t>                      </a:t>
            </a:r>
            <a:r>
              <a:rPr lang="uz-Cyrl-UZ" dirty="0"/>
              <a:t> </a:t>
            </a:r>
            <a:endParaRPr lang="ru-RU" dirty="0"/>
          </a:p>
          <a:p>
            <a:endParaRPr lang="en-US" dirty="0" smtClean="0"/>
          </a:p>
          <a:p>
            <a:endParaRPr lang="ru-RU" dirty="0"/>
          </a:p>
        </p:txBody>
      </p:sp>
      <p:pic>
        <p:nvPicPr>
          <p:cNvPr id="5" name="Рисунок 4" descr="http://uz.denemetr.com/tw_files2/urls_8/77/d-76257/7z-docs/1_html_m6116dc28.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14474" y="64449"/>
            <a:ext cx="1903436" cy="1791647"/>
          </a:xfrm>
          <a:prstGeom prst="rect">
            <a:avLst/>
          </a:prstGeom>
          <a:noFill/>
          <a:ln>
            <a:noFill/>
          </a:ln>
        </p:spPr>
      </p:pic>
      <p:pic>
        <p:nvPicPr>
          <p:cNvPr id="6" name="Рисунок 5" descr="http://uz.denemetr.com/tw_files2/urls_8/77/d-76257/7z-docs/1_html_m2bf5535e.gif"/>
          <p:cNvPicPr/>
          <p:nvPr/>
        </p:nvPicPr>
        <p:blipFill rotWithShape="1">
          <a:blip r:embed="rId3" cstate="print">
            <a:extLst>
              <a:ext uri="{28A0092B-C50C-407E-A947-70E740481C1C}">
                <a14:useLocalDpi xmlns:a14="http://schemas.microsoft.com/office/drawing/2010/main" val="0"/>
              </a:ext>
            </a:extLst>
          </a:blip>
          <a:srcRect r="89350" b="48791"/>
          <a:stretch/>
        </p:blipFill>
        <p:spPr bwMode="auto">
          <a:xfrm>
            <a:off x="533397" y="2306053"/>
            <a:ext cx="3324228" cy="2113547"/>
          </a:xfrm>
          <a:prstGeom prst="rect">
            <a:avLst/>
          </a:prstGeom>
          <a:noFill/>
          <a:ln>
            <a:noFill/>
          </a:ln>
        </p:spPr>
      </p:pic>
      <p:sp>
        <p:nvSpPr>
          <p:cNvPr id="3" name="Прямоугольник 2"/>
          <p:cNvSpPr/>
          <p:nvPr/>
        </p:nvSpPr>
        <p:spPr>
          <a:xfrm>
            <a:off x="1066798" y="4363456"/>
            <a:ext cx="6677025" cy="369332"/>
          </a:xfrm>
          <a:prstGeom prst="rect">
            <a:avLst/>
          </a:prstGeom>
        </p:spPr>
        <p:txBody>
          <a:bodyPr wrap="square">
            <a:spAutoFit/>
          </a:bodyPr>
          <a:lstStyle/>
          <a:p>
            <a:r>
              <a:rPr lang="uz-Cyrl-UZ" b="1" dirty="0"/>
              <a:t>7-rasm. To‘rsimon grafik voqealarini raqamlash: a) yotiq; b) </a:t>
            </a:r>
            <a:r>
              <a:rPr lang="uz-Cyrl-UZ" b="1" dirty="0" smtClean="0"/>
              <a:t>tik</a:t>
            </a:r>
            <a:endParaRPr lang="ru-RU" dirty="0"/>
          </a:p>
        </p:txBody>
      </p:sp>
      <p:pic>
        <p:nvPicPr>
          <p:cNvPr id="10" name="Рисунок 9" descr="http://uz.denemetr.com/tw_files2/urls_8/77/d-76257/7z-docs/1_html_m2bf5535e.gif"/>
          <p:cNvPicPr/>
          <p:nvPr/>
        </p:nvPicPr>
        <p:blipFill rotWithShape="1">
          <a:blip r:embed="rId3" cstate="print">
            <a:extLst>
              <a:ext uri="{28A0092B-C50C-407E-A947-70E740481C1C}">
                <a14:useLocalDpi xmlns:a14="http://schemas.microsoft.com/office/drawing/2010/main" val="0"/>
              </a:ext>
            </a:extLst>
          </a:blip>
          <a:srcRect t="55151" r="88827"/>
          <a:stretch/>
        </p:blipFill>
        <p:spPr bwMode="auto">
          <a:xfrm>
            <a:off x="4680823" y="2385658"/>
            <a:ext cx="3324227" cy="1954336"/>
          </a:xfrm>
          <a:prstGeom prst="rect">
            <a:avLst/>
          </a:prstGeom>
          <a:noFill/>
          <a:ln>
            <a:noFill/>
          </a:ln>
        </p:spPr>
      </p:pic>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22</a:t>
            </a:fld>
            <a:endParaRPr lang="en-US" sz="2400" dirty="0">
              <a:solidFill>
                <a:srgbClr val="C00000"/>
              </a:solidFill>
              <a:latin typeface="Arial" pitchFamily="34" charset="0"/>
              <a:cs typeface="Arial" pitchFamily="34" charset="0"/>
            </a:endParaRPr>
          </a:p>
        </p:txBody>
      </p:sp>
      <p:sp>
        <p:nvSpPr>
          <p:cNvPr id="14" name="Прямоугольник 13"/>
          <p:cNvSpPr/>
          <p:nvPr/>
        </p:nvSpPr>
        <p:spPr>
          <a:xfrm>
            <a:off x="0" y="615433"/>
            <a:ext cx="9021170" cy="2862322"/>
          </a:xfrm>
          <a:prstGeom prst="rect">
            <a:avLst/>
          </a:prstGeom>
        </p:spPr>
        <p:txBody>
          <a:bodyPr wrap="square">
            <a:spAutoFit/>
          </a:bodyPr>
          <a:lstStyle/>
          <a:p>
            <a:r>
              <a:rPr lang="en-US" dirty="0" err="1"/>
              <a:t>To‘rsimon</a:t>
            </a:r>
            <a:r>
              <a:rPr lang="en-US" dirty="0"/>
              <a:t> </a:t>
            </a:r>
            <a:r>
              <a:rPr lang="en-US" dirty="0" err="1"/>
              <a:t>grafiklarni</a:t>
            </a:r>
            <a:r>
              <a:rPr lang="en-US" dirty="0"/>
              <a:t> </a:t>
            </a:r>
            <a:r>
              <a:rPr lang="en-US" dirty="0" err="1"/>
              <a:t>hisoblash</a:t>
            </a:r>
            <a:r>
              <a:rPr lang="en-US" dirty="0"/>
              <a:t> </a:t>
            </a:r>
            <a:r>
              <a:rPr lang="en-US" dirty="0" err="1"/>
              <a:t>parametrlari</a:t>
            </a:r>
            <a:r>
              <a:rPr lang="en-US" dirty="0"/>
              <a:t> </a:t>
            </a:r>
            <a:r>
              <a:rPr lang="en-US" dirty="0" err="1"/>
              <a:t>quyidagilardan</a:t>
            </a:r>
            <a:r>
              <a:rPr lang="en-US" dirty="0"/>
              <a:t> </a:t>
            </a:r>
            <a:r>
              <a:rPr lang="en-US" dirty="0" err="1"/>
              <a:t>iborat</a:t>
            </a:r>
            <a:r>
              <a:rPr lang="en-US" dirty="0"/>
              <a:t>:</a:t>
            </a:r>
            <a:endParaRPr lang="ru-RU" dirty="0"/>
          </a:p>
          <a:p>
            <a:r>
              <a:rPr lang="en-US" dirty="0"/>
              <a:t>i-j- </a:t>
            </a:r>
            <a:r>
              <a:rPr lang="en-US" dirty="0" err="1"/>
              <a:t>berilgan</a:t>
            </a:r>
            <a:r>
              <a:rPr lang="en-US" dirty="0"/>
              <a:t> </a:t>
            </a:r>
            <a:r>
              <a:rPr lang="en-US" dirty="0" err="1"/>
              <a:t>ishning</a:t>
            </a:r>
            <a:r>
              <a:rPr lang="en-US" dirty="0"/>
              <a:t> </a:t>
            </a:r>
            <a:r>
              <a:rPr lang="en-US" dirty="0" err="1"/>
              <a:t>kodi</a:t>
            </a:r>
            <a:r>
              <a:rPr lang="en-US" dirty="0"/>
              <a:t>.</a:t>
            </a:r>
            <a:endParaRPr lang="ru-RU" dirty="0"/>
          </a:p>
          <a:p>
            <a:r>
              <a:rPr lang="en-US" dirty="0"/>
              <a:t>i-</a:t>
            </a:r>
            <a:r>
              <a:rPr lang="en-US" dirty="0" err="1"/>
              <a:t>ishning</a:t>
            </a:r>
            <a:r>
              <a:rPr lang="en-US" dirty="0"/>
              <a:t> </a:t>
            </a:r>
            <a:r>
              <a:rPr lang="en-US" dirty="0" err="1"/>
              <a:t>boshlanishi</a:t>
            </a:r>
            <a:r>
              <a:rPr lang="en-US" dirty="0"/>
              <a:t>.</a:t>
            </a:r>
            <a:endParaRPr lang="ru-RU" dirty="0"/>
          </a:p>
          <a:p>
            <a:r>
              <a:rPr lang="en-US" dirty="0"/>
              <a:t>j-</a:t>
            </a:r>
            <a:r>
              <a:rPr lang="en-US" dirty="0" err="1"/>
              <a:t>ishning</a:t>
            </a:r>
            <a:r>
              <a:rPr lang="en-US" dirty="0"/>
              <a:t> </a:t>
            </a:r>
            <a:r>
              <a:rPr lang="en-US" dirty="0" err="1"/>
              <a:t>tugashi</a:t>
            </a:r>
            <a:r>
              <a:rPr lang="en-US" dirty="0"/>
              <a:t>.</a:t>
            </a:r>
            <a:endParaRPr lang="ru-RU" dirty="0"/>
          </a:p>
          <a:p>
            <a:r>
              <a:rPr lang="en-US" dirty="0"/>
              <a:t>h-i-</a:t>
            </a:r>
            <a:r>
              <a:rPr lang="en-US" dirty="0" err="1"/>
              <a:t>berilgan</a:t>
            </a:r>
            <a:r>
              <a:rPr lang="en-US" dirty="0"/>
              <a:t> </a:t>
            </a:r>
            <a:r>
              <a:rPr lang="en-US" dirty="0" err="1"/>
              <a:t>ishdan</a:t>
            </a:r>
            <a:r>
              <a:rPr lang="en-US" dirty="0"/>
              <a:t> </a:t>
            </a:r>
            <a:r>
              <a:rPr lang="en-US" dirty="0" err="1"/>
              <a:t>oldingi</a:t>
            </a:r>
            <a:r>
              <a:rPr lang="en-US" dirty="0"/>
              <a:t> </a:t>
            </a:r>
            <a:r>
              <a:rPr lang="en-US" dirty="0" err="1"/>
              <a:t>ish</a:t>
            </a:r>
            <a:endParaRPr lang="ru-RU" dirty="0"/>
          </a:p>
          <a:p>
            <a:r>
              <a:rPr lang="en-US" dirty="0"/>
              <a:t>h- </a:t>
            </a:r>
            <a:r>
              <a:rPr lang="en-US" dirty="0" err="1"/>
              <a:t>berilgan</a:t>
            </a:r>
            <a:r>
              <a:rPr lang="en-US" dirty="0"/>
              <a:t> </a:t>
            </a:r>
            <a:r>
              <a:rPr lang="en-US" dirty="0" err="1"/>
              <a:t>ishdan</a:t>
            </a:r>
            <a:r>
              <a:rPr lang="en-US" dirty="0"/>
              <a:t> </a:t>
            </a:r>
            <a:r>
              <a:rPr lang="en-US" dirty="0" err="1"/>
              <a:t>oldingi</a:t>
            </a:r>
            <a:r>
              <a:rPr lang="en-US" dirty="0"/>
              <a:t> </a:t>
            </a:r>
            <a:r>
              <a:rPr lang="en-US" dirty="0" err="1"/>
              <a:t>ishning</a:t>
            </a:r>
            <a:r>
              <a:rPr lang="en-US" dirty="0"/>
              <a:t> </a:t>
            </a:r>
            <a:r>
              <a:rPr lang="en-US" dirty="0" err="1"/>
              <a:t>kodi</a:t>
            </a:r>
            <a:r>
              <a:rPr lang="en-US" dirty="0"/>
              <a:t>.</a:t>
            </a:r>
            <a:endParaRPr lang="ru-RU" dirty="0"/>
          </a:p>
          <a:p>
            <a:r>
              <a:rPr lang="en-US" dirty="0"/>
              <a:t>j-k-</a:t>
            </a:r>
            <a:r>
              <a:rPr lang="en-US" dirty="0" err="1"/>
              <a:t>berilgan</a:t>
            </a:r>
            <a:r>
              <a:rPr lang="en-US" dirty="0"/>
              <a:t> </a:t>
            </a:r>
            <a:r>
              <a:rPr lang="en-US" dirty="0" err="1"/>
              <a:t>ishning</a:t>
            </a:r>
            <a:r>
              <a:rPr lang="en-US" dirty="0"/>
              <a:t> </a:t>
            </a:r>
            <a:r>
              <a:rPr lang="en-US" dirty="0" err="1"/>
              <a:t>tugashidan</a:t>
            </a:r>
            <a:r>
              <a:rPr lang="en-US" dirty="0"/>
              <a:t> </a:t>
            </a:r>
            <a:r>
              <a:rPr lang="en-US" dirty="0" err="1"/>
              <a:t>keyingi</a:t>
            </a:r>
            <a:r>
              <a:rPr lang="en-US" dirty="0"/>
              <a:t> </a:t>
            </a:r>
            <a:r>
              <a:rPr lang="en-US" dirty="0" err="1"/>
              <a:t>ish</a:t>
            </a:r>
            <a:endParaRPr lang="ru-RU" dirty="0"/>
          </a:p>
          <a:p>
            <a:r>
              <a:rPr lang="en-US" dirty="0"/>
              <a:t>k-</a:t>
            </a:r>
            <a:r>
              <a:rPr lang="en-US" dirty="0" err="1"/>
              <a:t>keyingi</a:t>
            </a:r>
            <a:r>
              <a:rPr lang="en-US" dirty="0"/>
              <a:t> </a:t>
            </a:r>
            <a:r>
              <a:rPr lang="en-US" dirty="0" err="1"/>
              <a:t>ishning</a:t>
            </a:r>
            <a:r>
              <a:rPr lang="en-US" dirty="0"/>
              <a:t> </a:t>
            </a:r>
            <a:r>
              <a:rPr lang="en-US" dirty="0" err="1"/>
              <a:t>kodi</a:t>
            </a:r>
            <a:r>
              <a:rPr lang="en-US" dirty="0"/>
              <a:t>.</a:t>
            </a:r>
            <a:endParaRPr lang="ru-RU" dirty="0"/>
          </a:p>
          <a:p>
            <a:r>
              <a:rPr lang="en-US" dirty="0"/>
              <a:t>l-</a:t>
            </a:r>
            <a:r>
              <a:rPr lang="en-US" dirty="0" err="1"/>
              <a:t>yo‘l</a:t>
            </a:r>
            <a:r>
              <a:rPr lang="en-US" dirty="0"/>
              <a:t>.</a:t>
            </a:r>
            <a:br>
              <a:rPr lang="en-US" dirty="0"/>
            </a:br>
            <a:endParaRPr lang="ru-RU" dirty="0"/>
          </a:p>
        </p:txBody>
      </p:sp>
      <p:pic>
        <p:nvPicPr>
          <p:cNvPr id="7207" name="Picture 39" descr="Описание: http://uz.denemetr.com/tw_files2/urls_8/77/d-76257/7z-docs/1_html_67b20fb.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229" y="3449002"/>
            <a:ext cx="338707" cy="280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Прямоугольник 24"/>
          <p:cNvSpPr/>
          <p:nvPr/>
        </p:nvSpPr>
        <p:spPr>
          <a:xfrm>
            <a:off x="533398" y="3389590"/>
            <a:ext cx="2096408" cy="369332"/>
          </a:xfrm>
          <a:prstGeom prst="rect">
            <a:avLst/>
          </a:prstGeom>
        </p:spPr>
        <p:txBody>
          <a:bodyPr wrap="none">
            <a:spAutoFit/>
          </a:bodyPr>
          <a:lstStyle/>
          <a:p>
            <a:r>
              <a:rPr lang="en-US" dirty="0" err="1"/>
              <a:t>yo‘lning</a:t>
            </a:r>
            <a:r>
              <a:rPr lang="en-US" dirty="0"/>
              <a:t> </a:t>
            </a:r>
            <a:r>
              <a:rPr lang="en-US" dirty="0" err="1"/>
              <a:t>davomiyligi</a:t>
            </a:r>
            <a:r>
              <a:rPr lang="en-US" dirty="0"/>
              <a:t>.</a:t>
            </a:r>
            <a:endParaRPr lang="ru-RU" dirty="0"/>
          </a:p>
        </p:txBody>
      </p:sp>
      <p:pic>
        <p:nvPicPr>
          <p:cNvPr id="7208" name="Picture 40" descr="Описание: http://uz.denemetr.com/tw_files2/urls_8/77/d-76257/7z-docs/1_html_ma4d8b9a.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29" y="3876487"/>
            <a:ext cx="533398" cy="239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 name="Рисунок 45" descr="http://uz.denemetr.com/tw_files2/urls_8/77/d-76257/7z-docs/1_html_7b49abf2.gi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010" y="4172271"/>
            <a:ext cx="442130" cy="336938"/>
          </a:xfrm>
          <a:prstGeom prst="rect">
            <a:avLst/>
          </a:prstGeom>
          <a:noFill/>
          <a:ln>
            <a:noFill/>
          </a:ln>
        </p:spPr>
      </p:pic>
      <p:pic>
        <p:nvPicPr>
          <p:cNvPr id="47" name="Рисунок 46" descr="http://uz.denemetr.com/tw_files2/urls_8/77/d-76257/7z-docs/1_html_5f6016d4.gif"/>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11" y="4718075"/>
            <a:ext cx="476887" cy="228600"/>
          </a:xfrm>
          <a:prstGeom prst="rect">
            <a:avLst/>
          </a:prstGeom>
          <a:noFill/>
          <a:ln>
            <a:noFill/>
          </a:ln>
        </p:spPr>
      </p:pic>
      <p:pic>
        <p:nvPicPr>
          <p:cNvPr id="48" name="Рисунок 47" descr="http://uz.denemetr.com/tw_files2/urls_8/77/d-76257/7z-docs/1_html_m105952f6.gif"/>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0485" y="5184464"/>
            <a:ext cx="513141" cy="228600"/>
          </a:xfrm>
          <a:prstGeom prst="rect">
            <a:avLst/>
          </a:prstGeom>
          <a:noFill/>
          <a:ln>
            <a:noFill/>
          </a:ln>
        </p:spPr>
      </p:pic>
      <p:pic>
        <p:nvPicPr>
          <p:cNvPr id="49" name="Рисунок 48" descr="http://uz.denemetr.com/tw_files2/urls_8/77/d-76257/7z-docs/1_html_91a4d3e.gi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0486" y="5539285"/>
            <a:ext cx="442912" cy="438434"/>
          </a:xfrm>
          <a:prstGeom prst="rect">
            <a:avLst/>
          </a:prstGeom>
          <a:noFill/>
          <a:ln>
            <a:noFill/>
          </a:ln>
        </p:spPr>
      </p:pic>
      <p:pic>
        <p:nvPicPr>
          <p:cNvPr id="50" name="Рисунок 49" descr="http://uz.denemetr.com/tw_files2/urls_8/77/d-76257/7z-docs/1_html_72dab84.gif"/>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486" y="6085195"/>
            <a:ext cx="513141" cy="397491"/>
          </a:xfrm>
          <a:prstGeom prst="rect">
            <a:avLst/>
          </a:prstGeom>
          <a:noFill/>
          <a:ln>
            <a:noFill/>
          </a:ln>
        </p:spPr>
      </p:pic>
      <p:sp>
        <p:nvSpPr>
          <p:cNvPr id="26" name="Прямоугольник 25"/>
          <p:cNvSpPr/>
          <p:nvPr/>
        </p:nvSpPr>
        <p:spPr>
          <a:xfrm>
            <a:off x="603627" y="3876487"/>
            <a:ext cx="2562881" cy="369332"/>
          </a:xfrm>
          <a:prstGeom prst="rect">
            <a:avLst/>
          </a:prstGeom>
        </p:spPr>
        <p:txBody>
          <a:bodyPr wrap="none">
            <a:spAutoFit/>
          </a:bodyPr>
          <a:lstStyle/>
          <a:p>
            <a:r>
              <a:rPr lang="en-US" dirty="0" err="1"/>
              <a:t>kritik</a:t>
            </a:r>
            <a:r>
              <a:rPr lang="en-US" dirty="0"/>
              <a:t> </a:t>
            </a:r>
            <a:r>
              <a:rPr lang="en-US" dirty="0" err="1"/>
              <a:t>yo‘lning</a:t>
            </a:r>
            <a:r>
              <a:rPr lang="en-US" dirty="0"/>
              <a:t> </a:t>
            </a:r>
            <a:r>
              <a:rPr lang="en-US" dirty="0" err="1"/>
              <a:t>davomiyligi</a:t>
            </a:r>
            <a:endParaRPr lang="ru-RU" dirty="0"/>
          </a:p>
        </p:txBody>
      </p:sp>
      <p:sp>
        <p:nvSpPr>
          <p:cNvPr id="27" name="Прямоугольник 26"/>
          <p:cNvSpPr/>
          <p:nvPr/>
        </p:nvSpPr>
        <p:spPr>
          <a:xfrm>
            <a:off x="603627" y="4186044"/>
            <a:ext cx="4572000" cy="646331"/>
          </a:xfrm>
          <a:prstGeom prst="rect">
            <a:avLst/>
          </a:prstGeom>
        </p:spPr>
        <p:txBody>
          <a:bodyPr>
            <a:spAutoFit/>
          </a:bodyPr>
          <a:lstStyle/>
          <a:p>
            <a:r>
              <a:rPr lang="en-US" dirty="0" err="1"/>
              <a:t>ishning</a:t>
            </a:r>
            <a:r>
              <a:rPr lang="en-US" dirty="0"/>
              <a:t> </a:t>
            </a:r>
            <a:r>
              <a:rPr lang="en-US" dirty="0" err="1"/>
              <a:t>bajarilish</a:t>
            </a:r>
            <a:r>
              <a:rPr lang="en-US" dirty="0"/>
              <a:t> </a:t>
            </a:r>
            <a:r>
              <a:rPr lang="en-US" dirty="0" err="1"/>
              <a:t>muddati</a:t>
            </a:r>
            <a:r>
              <a:rPr lang="en-US" dirty="0"/>
              <a:t/>
            </a:r>
            <a:br>
              <a:rPr lang="en-US" dirty="0"/>
            </a:br>
            <a:endParaRPr lang="ru-RU" dirty="0"/>
          </a:p>
        </p:txBody>
      </p:sp>
      <p:sp>
        <p:nvSpPr>
          <p:cNvPr id="28" name="Прямоугольник 27"/>
          <p:cNvSpPr/>
          <p:nvPr/>
        </p:nvSpPr>
        <p:spPr>
          <a:xfrm>
            <a:off x="603627" y="4577343"/>
            <a:ext cx="2844048" cy="369332"/>
          </a:xfrm>
          <a:prstGeom prst="rect">
            <a:avLst/>
          </a:prstGeom>
        </p:spPr>
        <p:txBody>
          <a:bodyPr wrap="none">
            <a:spAutoFit/>
          </a:bodyPr>
          <a:lstStyle/>
          <a:p>
            <a:r>
              <a:rPr lang="en-US" dirty="0" err="1"/>
              <a:t>ishning</a:t>
            </a:r>
            <a:r>
              <a:rPr lang="en-US" dirty="0"/>
              <a:t> </a:t>
            </a:r>
            <a:r>
              <a:rPr lang="en-US" dirty="0" err="1"/>
              <a:t>oldindan</a:t>
            </a:r>
            <a:r>
              <a:rPr lang="en-US" dirty="0"/>
              <a:t> </a:t>
            </a:r>
            <a:r>
              <a:rPr lang="en-US" dirty="0" err="1"/>
              <a:t>boshlanishi</a:t>
            </a:r>
            <a:endParaRPr lang="ru-RU" dirty="0"/>
          </a:p>
        </p:txBody>
      </p:sp>
      <p:sp>
        <p:nvSpPr>
          <p:cNvPr id="29" name="Прямоугольник 28"/>
          <p:cNvSpPr/>
          <p:nvPr/>
        </p:nvSpPr>
        <p:spPr>
          <a:xfrm>
            <a:off x="603628" y="4999798"/>
            <a:ext cx="2562880" cy="369332"/>
          </a:xfrm>
          <a:prstGeom prst="rect">
            <a:avLst/>
          </a:prstGeom>
        </p:spPr>
        <p:txBody>
          <a:bodyPr wrap="square">
            <a:spAutoFit/>
          </a:bodyPr>
          <a:lstStyle/>
          <a:p>
            <a:r>
              <a:rPr lang="en-US" dirty="0" err="1"/>
              <a:t>ishning</a:t>
            </a:r>
            <a:r>
              <a:rPr lang="en-US" dirty="0"/>
              <a:t> </a:t>
            </a:r>
            <a:r>
              <a:rPr lang="en-US" dirty="0" err="1"/>
              <a:t>oldindan</a:t>
            </a:r>
            <a:r>
              <a:rPr lang="en-US" dirty="0"/>
              <a:t> </a:t>
            </a:r>
            <a:r>
              <a:rPr lang="en-US" dirty="0" err="1"/>
              <a:t>tugashi</a:t>
            </a:r>
            <a:r>
              <a:rPr lang="en-US" dirty="0"/>
              <a:t>.</a:t>
            </a:r>
            <a:endParaRPr lang="ru-RU" dirty="0"/>
          </a:p>
        </p:txBody>
      </p:sp>
      <p:sp>
        <p:nvSpPr>
          <p:cNvPr id="30" name="Прямоугольник 29"/>
          <p:cNvSpPr/>
          <p:nvPr/>
        </p:nvSpPr>
        <p:spPr>
          <a:xfrm>
            <a:off x="603626" y="5520098"/>
            <a:ext cx="2507994" cy="369332"/>
          </a:xfrm>
          <a:prstGeom prst="rect">
            <a:avLst/>
          </a:prstGeom>
        </p:spPr>
        <p:txBody>
          <a:bodyPr wrap="none">
            <a:spAutoFit/>
          </a:bodyPr>
          <a:lstStyle/>
          <a:p>
            <a:r>
              <a:rPr lang="en-US" dirty="0" err="1"/>
              <a:t>ishning</a:t>
            </a:r>
            <a:r>
              <a:rPr lang="en-US" dirty="0"/>
              <a:t> </a:t>
            </a:r>
            <a:r>
              <a:rPr lang="en-US" dirty="0" err="1"/>
              <a:t>kech</a:t>
            </a:r>
            <a:r>
              <a:rPr lang="en-US" dirty="0"/>
              <a:t> </a:t>
            </a:r>
            <a:r>
              <a:rPr lang="en-US" dirty="0" err="1" smtClean="0"/>
              <a:t>boshlanishi</a:t>
            </a:r>
            <a:r>
              <a:rPr lang="en-US" dirty="0" smtClean="0"/>
              <a:t>.</a:t>
            </a:r>
            <a:endParaRPr lang="ru-RU" dirty="0"/>
          </a:p>
        </p:txBody>
      </p:sp>
      <p:sp>
        <p:nvSpPr>
          <p:cNvPr id="31" name="Прямоугольник 30"/>
          <p:cNvSpPr/>
          <p:nvPr/>
        </p:nvSpPr>
        <p:spPr>
          <a:xfrm>
            <a:off x="603628" y="5960774"/>
            <a:ext cx="4572000" cy="646331"/>
          </a:xfrm>
          <a:prstGeom prst="rect">
            <a:avLst/>
          </a:prstGeom>
        </p:spPr>
        <p:txBody>
          <a:bodyPr>
            <a:spAutoFit/>
          </a:bodyPr>
          <a:lstStyle/>
          <a:p>
            <a:r>
              <a:rPr lang="en-US" dirty="0" err="1"/>
              <a:t>ishning</a:t>
            </a:r>
            <a:r>
              <a:rPr lang="en-US" dirty="0"/>
              <a:t> </a:t>
            </a:r>
            <a:r>
              <a:rPr lang="en-US" dirty="0" err="1"/>
              <a:t>kech</a:t>
            </a:r>
            <a:r>
              <a:rPr lang="en-US" dirty="0"/>
              <a:t> </a:t>
            </a:r>
            <a:r>
              <a:rPr lang="en-US" dirty="0" err="1"/>
              <a:t>tugashi</a:t>
            </a:r>
            <a:r>
              <a:rPr lang="en-US" dirty="0"/>
              <a:t>.</a:t>
            </a:r>
            <a:br>
              <a:rPr lang="en-US" dirty="0"/>
            </a:br>
            <a:endParaRPr lang="ru-RU" dirty="0"/>
          </a:p>
        </p:txBody>
      </p:sp>
      <p:pic>
        <p:nvPicPr>
          <p:cNvPr id="57" name="Рисунок 56" descr="http://uz.denemetr.com/tw_files2/urls_8/77/d-76257/7z-docs/1_html_m87ada07.gif"/>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076364" y="3477755"/>
            <a:ext cx="462816" cy="423959"/>
          </a:xfrm>
          <a:prstGeom prst="rect">
            <a:avLst/>
          </a:prstGeom>
          <a:noFill/>
          <a:ln>
            <a:noFill/>
          </a:ln>
        </p:spPr>
      </p:pic>
      <p:sp>
        <p:nvSpPr>
          <p:cNvPr id="7168" name="Прямоугольник 7167"/>
          <p:cNvSpPr/>
          <p:nvPr/>
        </p:nvSpPr>
        <p:spPr>
          <a:xfrm>
            <a:off x="5789778" y="3455810"/>
            <a:ext cx="1423210" cy="369332"/>
          </a:xfrm>
          <a:prstGeom prst="rect">
            <a:avLst/>
          </a:prstGeom>
        </p:spPr>
        <p:txBody>
          <a:bodyPr wrap="none">
            <a:spAutoFit/>
          </a:bodyPr>
          <a:lstStyle/>
          <a:p>
            <a:r>
              <a:rPr lang="en-US" dirty="0" err="1"/>
              <a:t>asosiy</a:t>
            </a:r>
            <a:r>
              <a:rPr lang="en-US" dirty="0"/>
              <a:t> </a:t>
            </a:r>
            <a:r>
              <a:rPr lang="en-US" dirty="0" err="1"/>
              <a:t>zahira</a:t>
            </a:r>
            <a:r>
              <a:rPr lang="en-US" dirty="0"/>
              <a:t>.</a:t>
            </a:r>
            <a:endParaRPr lang="ru-RU" dirty="0"/>
          </a:p>
        </p:txBody>
      </p:sp>
      <p:pic>
        <p:nvPicPr>
          <p:cNvPr id="59" name="Рисунок 58" descr="http://uz.denemetr.com/tw_files2/urls_8/77/d-76257/7z-docs/1_html_m5c0c8042.gif"/>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096835" y="4156396"/>
            <a:ext cx="553337" cy="352813"/>
          </a:xfrm>
          <a:prstGeom prst="rect">
            <a:avLst/>
          </a:prstGeom>
          <a:noFill/>
          <a:ln>
            <a:noFill/>
          </a:ln>
        </p:spPr>
      </p:pic>
      <p:sp>
        <p:nvSpPr>
          <p:cNvPr id="7178" name="Прямоугольник 7177"/>
          <p:cNvSpPr/>
          <p:nvPr/>
        </p:nvSpPr>
        <p:spPr>
          <a:xfrm>
            <a:off x="5789778" y="4172271"/>
            <a:ext cx="1531573" cy="369332"/>
          </a:xfrm>
          <a:prstGeom prst="rect">
            <a:avLst/>
          </a:prstGeom>
        </p:spPr>
        <p:txBody>
          <a:bodyPr wrap="none">
            <a:spAutoFit/>
          </a:bodyPr>
          <a:lstStyle/>
          <a:p>
            <a:r>
              <a:rPr lang="en-US" dirty="0" err="1"/>
              <a:t>xususiy</a:t>
            </a:r>
            <a:r>
              <a:rPr lang="en-US" dirty="0"/>
              <a:t> </a:t>
            </a:r>
            <a:r>
              <a:rPr lang="en-US" dirty="0" err="1"/>
              <a:t>zahira</a:t>
            </a:r>
            <a:r>
              <a:rPr lang="en-US" dirty="0"/>
              <a:t>.</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23</a:t>
            </a:fld>
            <a:endParaRPr lang="en-US" sz="2400" dirty="0">
              <a:solidFill>
                <a:srgbClr val="C00000"/>
              </a:solidFill>
              <a:latin typeface="Arial" pitchFamily="34" charset="0"/>
              <a:cs typeface="Arial" pitchFamily="34" charset="0"/>
            </a:endParaRPr>
          </a:p>
        </p:txBody>
      </p:sp>
      <p:pic>
        <p:nvPicPr>
          <p:cNvPr id="4" name="Рисунок 3" descr="Graphic10"/>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98691" y="184268"/>
            <a:ext cx="523240" cy="431165"/>
          </a:xfrm>
          <a:prstGeom prst="rect">
            <a:avLst/>
          </a:prstGeom>
          <a:noFill/>
          <a:ln>
            <a:noFill/>
          </a:ln>
        </p:spPr>
      </p:pic>
      <p:pic>
        <p:nvPicPr>
          <p:cNvPr id="5" name="Рисунок 4"/>
          <p:cNvPicPr/>
          <p:nvPr/>
        </p:nvPicPr>
        <p:blipFill>
          <a:blip r:embed="rId3" cstate="print">
            <a:extLst>
              <a:ext uri="{28A0092B-C50C-407E-A947-70E740481C1C}">
                <a14:useLocalDpi xmlns:a14="http://schemas.microsoft.com/office/drawing/2010/main" val="0"/>
              </a:ext>
            </a:extLst>
          </a:blip>
          <a:srcRect l="34541" t="24663" r="24530" b="50127"/>
          <a:stretch>
            <a:fillRect/>
          </a:stretch>
        </p:blipFill>
        <p:spPr bwMode="auto">
          <a:xfrm>
            <a:off x="2066446" y="64449"/>
            <a:ext cx="452755" cy="436880"/>
          </a:xfrm>
          <a:prstGeom prst="rect">
            <a:avLst/>
          </a:prstGeom>
          <a:noFill/>
          <a:ln>
            <a:noFill/>
          </a:ln>
        </p:spPr>
      </p:pic>
      <p:sp>
        <p:nvSpPr>
          <p:cNvPr id="2" name="Прямоугольник 1"/>
          <p:cNvSpPr/>
          <p:nvPr/>
        </p:nvSpPr>
        <p:spPr>
          <a:xfrm>
            <a:off x="2979352" y="53815"/>
            <a:ext cx="3185296" cy="369332"/>
          </a:xfrm>
          <a:prstGeom prst="rect">
            <a:avLst/>
          </a:prstGeom>
        </p:spPr>
        <p:txBody>
          <a:bodyPr wrap="none">
            <a:spAutoFit/>
          </a:bodyPr>
          <a:lstStyle/>
          <a:p>
            <a:r>
              <a:rPr lang="en-US" b="1" dirty="0"/>
              <a:t>6.  </a:t>
            </a:r>
            <a:r>
              <a:rPr lang="en-US" b="1" dirty="0" err="1"/>
              <a:t>To‘rsimon</a:t>
            </a:r>
            <a:r>
              <a:rPr lang="en-US" b="1" dirty="0"/>
              <a:t> </a:t>
            </a:r>
            <a:r>
              <a:rPr lang="en-US" b="1" dirty="0" err="1"/>
              <a:t>grafikni</a:t>
            </a:r>
            <a:r>
              <a:rPr lang="en-US" b="1" dirty="0"/>
              <a:t> </a:t>
            </a:r>
            <a:r>
              <a:rPr lang="en-US" b="1" dirty="0" err="1"/>
              <a:t>hisoblash</a:t>
            </a:r>
            <a:r>
              <a:rPr lang="en-US" dirty="0"/>
              <a:t> </a:t>
            </a:r>
            <a:endParaRPr lang="ru-RU" dirty="0"/>
          </a:p>
        </p:txBody>
      </p:sp>
      <p:sp>
        <p:nvSpPr>
          <p:cNvPr id="3" name="Прямоугольник 2"/>
          <p:cNvSpPr/>
          <p:nvPr/>
        </p:nvSpPr>
        <p:spPr>
          <a:xfrm>
            <a:off x="0" y="615434"/>
            <a:ext cx="9144000" cy="5909310"/>
          </a:xfrm>
          <a:prstGeom prst="rect">
            <a:avLst/>
          </a:prstGeom>
        </p:spPr>
        <p:txBody>
          <a:bodyPr wrap="square">
            <a:spAutoFit/>
          </a:bodyPr>
          <a:lstStyle/>
          <a:p>
            <a:pPr algn="just"/>
            <a:r>
              <a:rPr lang="en-US" dirty="0" err="1" smtClean="0"/>
              <a:t>To‘rsimon</a:t>
            </a:r>
            <a:r>
              <a:rPr lang="en-US" dirty="0" smtClean="0"/>
              <a:t> </a:t>
            </a:r>
            <a:r>
              <a:rPr lang="en-US" dirty="0" err="1" smtClean="0"/>
              <a:t>modelni</a:t>
            </a:r>
            <a:r>
              <a:rPr lang="en-US" dirty="0" smtClean="0"/>
              <a:t> </a:t>
            </a:r>
            <a:r>
              <a:rPr lang="en-US" dirty="0" err="1" smtClean="0"/>
              <a:t>tuzib</a:t>
            </a:r>
            <a:r>
              <a:rPr lang="en-US" dirty="0" smtClean="0"/>
              <a:t> </a:t>
            </a:r>
            <a:r>
              <a:rPr lang="en-US" dirty="0" err="1" smtClean="0"/>
              <a:t>olingandan</a:t>
            </a:r>
            <a:r>
              <a:rPr lang="en-US" dirty="0" smtClean="0"/>
              <a:t> </a:t>
            </a:r>
            <a:r>
              <a:rPr lang="en-US" dirty="0" err="1" smtClean="0"/>
              <a:t>keyin</a:t>
            </a:r>
            <a:r>
              <a:rPr lang="en-US" dirty="0" smtClean="0"/>
              <a:t> </a:t>
            </a:r>
            <a:r>
              <a:rPr lang="en-US" dirty="0" err="1" smtClean="0"/>
              <a:t>uning</a:t>
            </a:r>
            <a:r>
              <a:rPr lang="en-US" dirty="0" smtClean="0"/>
              <a:t> </a:t>
            </a:r>
            <a:r>
              <a:rPr lang="en-US" dirty="0" err="1" smtClean="0"/>
              <a:t>quyidagi</a:t>
            </a:r>
            <a:r>
              <a:rPr lang="en-US" dirty="0" smtClean="0"/>
              <a:t> </a:t>
            </a:r>
            <a:r>
              <a:rPr lang="en-US" dirty="0" err="1" smtClean="0"/>
              <a:t>parametrlari</a:t>
            </a:r>
            <a:r>
              <a:rPr lang="en-US" dirty="0" smtClean="0"/>
              <a:t> </a:t>
            </a:r>
            <a:r>
              <a:rPr lang="en-US" dirty="0" err="1" smtClean="0"/>
              <a:t>hisoblanadi</a:t>
            </a:r>
            <a:r>
              <a:rPr lang="en-US" dirty="0" smtClean="0"/>
              <a:t>: </a:t>
            </a:r>
            <a:endParaRPr lang="ru-RU" dirty="0" smtClean="0"/>
          </a:p>
          <a:p>
            <a:pPr lvl="0" algn="just"/>
            <a:r>
              <a:rPr lang="en-US" dirty="0" smtClean="0"/>
              <a:t>*</a:t>
            </a:r>
            <a:r>
              <a:rPr lang="en-US" dirty="0" err="1" smtClean="0"/>
              <a:t>ishning</a:t>
            </a:r>
            <a:r>
              <a:rPr lang="en-US" dirty="0" smtClean="0"/>
              <a:t> </a:t>
            </a:r>
            <a:r>
              <a:rPr lang="en-US" dirty="0" err="1" smtClean="0"/>
              <a:t>oldindan</a:t>
            </a:r>
            <a:r>
              <a:rPr lang="en-US" dirty="0" smtClean="0"/>
              <a:t> </a:t>
            </a:r>
            <a:r>
              <a:rPr lang="en-US" dirty="0" err="1" smtClean="0"/>
              <a:t>boshlanishi</a:t>
            </a:r>
            <a:r>
              <a:rPr lang="en-US" dirty="0" smtClean="0"/>
              <a:t> </a:t>
            </a:r>
            <a:r>
              <a:rPr lang="en-US" dirty="0" err="1" smtClean="0"/>
              <a:t>va</a:t>
            </a:r>
            <a:r>
              <a:rPr lang="en-US" dirty="0" smtClean="0"/>
              <a:t> </a:t>
            </a:r>
            <a:r>
              <a:rPr lang="en-US" dirty="0" err="1" smtClean="0"/>
              <a:t>tugashi</a:t>
            </a:r>
            <a:r>
              <a:rPr lang="en-US" dirty="0" smtClean="0"/>
              <a:t>;</a:t>
            </a:r>
            <a:endParaRPr lang="ru-RU" dirty="0" smtClean="0"/>
          </a:p>
          <a:p>
            <a:pPr lvl="0" algn="just"/>
            <a:r>
              <a:rPr lang="en-US" dirty="0" smtClean="0"/>
              <a:t>*</a:t>
            </a:r>
            <a:r>
              <a:rPr lang="en-US" dirty="0" err="1" smtClean="0"/>
              <a:t>ishning</a:t>
            </a:r>
            <a:r>
              <a:rPr lang="en-US" dirty="0" smtClean="0"/>
              <a:t> </a:t>
            </a:r>
            <a:r>
              <a:rPr lang="en-US" dirty="0" err="1" smtClean="0"/>
              <a:t>kech</a:t>
            </a:r>
            <a:r>
              <a:rPr lang="en-US" dirty="0" smtClean="0"/>
              <a:t> </a:t>
            </a:r>
            <a:r>
              <a:rPr lang="en-US" dirty="0" err="1" smtClean="0"/>
              <a:t>boshlanishi</a:t>
            </a:r>
            <a:r>
              <a:rPr lang="en-US" dirty="0" smtClean="0"/>
              <a:t> </a:t>
            </a:r>
            <a:r>
              <a:rPr lang="en-US" dirty="0" err="1" smtClean="0"/>
              <a:t>va</a:t>
            </a:r>
            <a:r>
              <a:rPr lang="en-US" dirty="0" smtClean="0"/>
              <a:t> </a:t>
            </a:r>
            <a:r>
              <a:rPr lang="en-US" dirty="0" err="1" smtClean="0"/>
              <a:t>tugashi</a:t>
            </a:r>
            <a:r>
              <a:rPr lang="en-US" dirty="0" smtClean="0"/>
              <a:t>;</a:t>
            </a:r>
            <a:endParaRPr lang="ru-RU" dirty="0" smtClean="0"/>
          </a:p>
          <a:p>
            <a:pPr lvl="0" algn="just"/>
            <a:r>
              <a:rPr lang="en-US" dirty="0" smtClean="0"/>
              <a:t>*</a:t>
            </a:r>
            <a:r>
              <a:rPr lang="ru-RU" dirty="0" err="1" smtClean="0"/>
              <a:t>umumiy</a:t>
            </a:r>
            <a:r>
              <a:rPr lang="ru-RU" dirty="0" smtClean="0"/>
              <a:t> </a:t>
            </a:r>
            <a:r>
              <a:rPr lang="ru-RU" dirty="0" err="1" smtClean="0"/>
              <a:t>va</a:t>
            </a:r>
            <a:r>
              <a:rPr lang="ru-RU" dirty="0" smtClean="0"/>
              <a:t> </a:t>
            </a:r>
            <a:r>
              <a:rPr lang="ru-RU" dirty="0" err="1" smtClean="0"/>
              <a:t>xususiy</a:t>
            </a:r>
            <a:r>
              <a:rPr lang="ru-RU" dirty="0" smtClean="0"/>
              <a:t> </a:t>
            </a:r>
            <a:r>
              <a:rPr lang="ru-RU" dirty="0" err="1" smtClean="0"/>
              <a:t>zahiralar</a:t>
            </a:r>
            <a:r>
              <a:rPr lang="ru-RU" dirty="0" smtClean="0"/>
              <a:t>; </a:t>
            </a:r>
          </a:p>
          <a:p>
            <a:pPr lvl="0" algn="just"/>
            <a:r>
              <a:rPr lang="en-US" dirty="0" smtClean="0"/>
              <a:t>*</a:t>
            </a:r>
            <a:r>
              <a:rPr lang="en-US" dirty="0" err="1" smtClean="0"/>
              <a:t>kritik</a:t>
            </a:r>
            <a:r>
              <a:rPr lang="en-US" dirty="0" smtClean="0"/>
              <a:t> </a:t>
            </a:r>
            <a:r>
              <a:rPr lang="en-US" dirty="0" err="1" smtClean="0"/>
              <a:t>yo‘lning</a:t>
            </a:r>
            <a:r>
              <a:rPr lang="en-US" dirty="0" smtClean="0"/>
              <a:t> </a:t>
            </a:r>
            <a:r>
              <a:rPr lang="en-US" dirty="0" err="1" smtClean="0"/>
              <a:t>bajarilish</a:t>
            </a:r>
            <a:r>
              <a:rPr lang="en-US" dirty="0" smtClean="0"/>
              <a:t> </a:t>
            </a:r>
            <a:r>
              <a:rPr lang="en-US" dirty="0" err="1" smtClean="0"/>
              <a:t>muddati</a:t>
            </a:r>
            <a:r>
              <a:rPr lang="en-US" dirty="0" smtClean="0"/>
              <a:t>. </a:t>
            </a:r>
            <a:endParaRPr lang="ru-RU" dirty="0" smtClean="0"/>
          </a:p>
          <a:p>
            <a:pPr algn="just"/>
            <a:r>
              <a:rPr lang="en-US" dirty="0" smtClean="0"/>
              <a:t> </a:t>
            </a:r>
            <a:endParaRPr lang="ru-RU" dirty="0" smtClean="0"/>
          </a:p>
          <a:p>
            <a:pPr lvl="0" algn="just"/>
            <a:r>
              <a:rPr lang="en-US" dirty="0" smtClean="0"/>
              <a:t>1. </a:t>
            </a:r>
            <a:r>
              <a:rPr lang="en-US" dirty="0" err="1" smtClean="0"/>
              <a:t>Ishning</a:t>
            </a:r>
            <a:r>
              <a:rPr lang="en-US" dirty="0" smtClean="0"/>
              <a:t> </a:t>
            </a:r>
            <a:r>
              <a:rPr lang="en-US" dirty="0" err="1" smtClean="0"/>
              <a:t>oldindan</a:t>
            </a:r>
            <a:r>
              <a:rPr lang="en-US" dirty="0" smtClean="0"/>
              <a:t> </a:t>
            </a:r>
            <a:r>
              <a:rPr lang="en-US" dirty="0" err="1" smtClean="0"/>
              <a:t>boshlanishi</a:t>
            </a:r>
            <a:r>
              <a:rPr lang="en-US" dirty="0" smtClean="0"/>
              <a:t> - </a:t>
            </a:r>
            <a:r>
              <a:rPr lang="en-US" dirty="0" err="1" smtClean="0"/>
              <a:t>bajarilishi</a:t>
            </a:r>
            <a:r>
              <a:rPr lang="en-US" dirty="0" smtClean="0"/>
              <a:t> </a:t>
            </a:r>
            <a:r>
              <a:rPr lang="en-US" dirty="0" err="1" smtClean="0"/>
              <a:t>mumkin</a:t>
            </a:r>
            <a:r>
              <a:rPr lang="en-US" dirty="0" smtClean="0"/>
              <a:t> </a:t>
            </a:r>
            <a:r>
              <a:rPr lang="en-US" dirty="0" err="1" smtClean="0"/>
              <a:t>bo‘lgan</a:t>
            </a:r>
            <a:r>
              <a:rPr lang="en-US" dirty="0" smtClean="0"/>
              <a:t> </a:t>
            </a:r>
            <a:r>
              <a:rPr lang="en-US" dirty="0" err="1" smtClean="0"/>
              <a:t>hamma</a:t>
            </a:r>
            <a:r>
              <a:rPr lang="en-US" dirty="0" smtClean="0"/>
              <a:t> </a:t>
            </a:r>
            <a:r>
              <a:rPr lang="en-US" dirty="0" err="1" smtClean="0"/>
              <a:t>ishlarni</a:t>
            </a:r>
            <a:r>
              <a:rPr lang="en-US" dirty="0" smtClean="0"/>
              <a:t> </a:t>
            </a:r>
            <a:r>
              <a:rPr lang="en-US" dirty="0" err="1" smtClean="0"/>
              <a:t>tugatib</a:t>
            </a:r>
            <a:r>
              <a:rPr lang="en-US" dirty="0" smtClean="0"/>
              <a:t> </a:t>
            </a:r>
            <a:r>
              <a:rPr lang="en-US" dirty="0" err="1" smtClean="0"/>
              <a:t>keyingi</a:t>
            </a:r>
            <a:r>
              <a:rPr lang="en-US" dirty="0" smtClean="0"/>
              <a:t> </a:t>
            </a:r>
            <a:r>
              <a:rPr lang="en-US" dirty="0" err="1" smtClean="0"/>
              <a:t>ishlarni</a:t>
            </a:r>
            <a:r>
              <a:rPr lang="en-US" dirty="0" smtClean="0"/>
              <a:t> </a:t>
            </a:r>
            <a:r>
              <a:rPr lang="en-US" dirty="0" err="1" smtClean="0"/>
              <a:t>boshlashga</a:t>
            </a:r>
            <a:r>
              <a:rPr lang="en-US" dirty="0" smtClean="0"/>
              <a:t> </a:t>
            </a:r>
            <a:r>
              <a:rPr lang="en-US" dirty="0" err="1" smtClean="0"/>
              <a:t>sharoit</a:t>
            </a:r>
            <a:r>
              <a:rPr lang="en-US" dirty="0" smtClean="0"/>
              <a:t> </a:t>
            </a:r>
            <a:r>
              <a:rPr lang="en-US" dirty="0" err="1" smtClean="0"/>
              <a:t>yaratib</a:t>
            </a:r>
            <a:r>
              <a:rPr lang="en-US" dirty="0" smtClean="0"/>
              <a:t> </a:t>
            </a:r>
            <a:r>
              <a:rPr lang="en-US" dirty="0" err="1" smtClean="0"/>
              <a:t>beradi</a:t>
            </a:r>
            <a:r>
              <a:rPr lang="en-US" dirty="0" smtClean="0"/>
              <a:t>. </a:t>
            </a:r>
          </a:p>
          <a:p>
            <a:pPr lvl="0" algn="just"/>
            <a:r>
              <a:rPr lang="en-US" dirty="0" smtClean="0"/>
              <a:t>                                    (17)</a:t>
            </a:r>
          </a:p>
          <a:p>
            <a:pPr algn="just"/>
            <a:r>
              <a:rPr lang="en-US" dirty="0" smtClean="0"/>
              <a:t>2. </a:t>
            </a:r>
            <a:r>
              <a:rPr lang="en-US" dirty="0" err="1" smtClean="0"/>
              <a:t>Ishning</a:t>
            </a:r>
            <a:r>
              <a:rPr lang="en-US" dirty="0" smtClean="0"/>
              <a:t> </a:t>
            </a:r>
            <a:r>
              <a:rPr lang="en-US" dirty="0" err="1" smtClean="0"/>
              <a:t>oldindan</a:t>
            </a:r>
            <a:r>
              <a:rPr lang="en-US" dirty="0" smtClean="0"/>
              <a:t> </a:t>
            </a:r>
            <a:r>
              <a:rPr lang="en-US" dirty="0" err="1" smtClean="0"/>
              <a:t>tugashi</a:t>
            </a:r>
            <a:r>
              <a:rPr lang="en-US" dirty="0" smtClean="0"/>
              <a:t> - </a:t>
            </a:r>
            <a:r>
              <a:rPr lang="en-US" dirty="0" err="1" smtClean="0"/>
              <a:t>oldindan</a:t>
            </a:r>
            <a:r>
              <a:rPr lang="en-US" dirty="0" smtClean="0"/>
              <a:t> </a:t>
            </a:r>
            <a:r>
              <a:rPr lang="en-US" dirty="0" err="1" smtClean="0"/>
              <a:t>boshlanadigan</a:t>
            </a:r>
            <a:r>
              <a:rPr lang="en-US" dirty="0" smtClean="0"/>
              <a:t> </a:t>
            </a:r>
            <a:r>
              <a:rPr lang="en-US" dirty="0" err="1" smtClean="0"/>
              <a:t>ishlarning</a:t>
            </a:r>
            <a:r>
              <a:rPr lang="en-US" dirty="0" smtClean="0"/>
              <a:t> </a:t>
            </a:r>
            <a:r>
              <a:rPr lang="en-US" dirty="0" err="1" smtClean="0"/>
              <a:t>eng</a:t>
            </a:r>
            <a:r>
              <a:rPr lang="en-US" dirty="0" smtClean="0"/>
              <a:t> </a:t>
            </a:r>
            <a:r>
              <a:rPr lang="en-US" dirty="0" err="1" smtClean="0"/>
              <a:t>ertasi</a:t>
            </a:r>
            <a:r>
              <a:rPr lang="en-US" dirty="0" smtClean="0"/>
              <a:t> </a:t>
            </a:r>
            <a:r>
              <a:rPr lang="en-US" dirty="0" err="1" smtClean="0"/>
              <a:t>olinadi</a:t>
            </a:r>
            <a:r>
              <a:rPr lang="en-US" dirty="0" smtClean="0"/>
              <a:t>.</a:t>
            </a:r>
            <a:endParaRPr lang="ru-RU" dirty="0" smtClean="0"/>
          </a:p>
          <a:p>
            <a:pPr lvl="0" algn="just"/>
            <a:endParaRPr lang="en-US" dirty="0" smtClean="0"/>
          </a:p>
          <a:p>
            <a:pPr lvl="0" algn="just"/>
            <a:endParaRPr lang="en-US" dirty="0" smtClean="0"/>
          </a:p>
          <a:p>
            <a:pPr algn="just"/>
            <a:r>
              <a:rPr lang="en-US" dirty="0" smtClean="0"/>
              <a:t>3. </a:t>
            </a:r>
            <a:r>
              <a:rPr lang="en-US" dirty="0" err="1" smtClean="0"/>
              <a:t>Ishlarning</a:t>
            </a:r>
            <a:r>
              <a:rPr lang="en-US" dirty="0" smtClean="0"/>
              <a:t> </a:t>
            </a:r>
            <a:r>
              <a:rPr lang="en-US" dirty="0" err="1" smtClean="0"/>
              <a:t>kech</a:t>
            </a:r>
            <a:r>
              <a:rPr lang="en-US" dirty="0" smtClean="0"/>
              <a:t> </a:t>
            </a:r>
            <a:r>
              <a:rPr lang="en-US" dirty="0" err="1" smtClean="0"/>
              <a:t>boshlanishi</a:t>
            </a:r>
            <a:r>
              <a:rPr lang="en-US" dirty="0" smtClean="0"/>
              <a:t> - </a:t>
            </a:r>
            <a:r>
              <a:rPr lang="en-US" dirty="0" err="1" smtClean="0"/>
              <a:t>ishlarni</a:t>
            </a:r>
            <a:r>
              <a:rPr lang="en-US" dirty="0" smtClean="0"/>
              <a:t> </a:t>
            </a:r>
            <a:r>
              <a:rPr lang="en-US" dirty="0" err="1" smtClean="0"/>
              <a:t>bajarish</a:t>
            </a:r>
            <a:r>
              <a:rPr lang="en-US" dirty="0" smtClean="0"/>
              <a:t> </a:t>
            </a:r>
            <a:r>
              <a:rPr lang="en-US" dirty="0" err="1" smtClean="0"/>
              <a:t>uchun</a:t>
            </a:r>
            <a:r>
              <a:rPr lang="en-US" dirty="0" smtClean="0"/>
              <a:t> </a:t>
            </a:r>
            <a:r>
              <a:rPr lang="en-US" dirty="0" err="1" smtClean="0"/>
              <a:t>berilgan</a:t>
            </a:r>
            <a:r>
              <a:rPr lang="en-US" dirty="0" smtClean="0"/>
              <a:t> </a:t>
            </a:r>
            <a:r>
              <a:rPr lang="en-US" dirty="0" err="1" smtClean="0"/>
              <a:t>vaqt</a:t>
            </a:r>
            <a:r>
              <a:rPr lang="en-US" dirty="0" smtClean="0"/>
              <a:t> </a:t>
            </a:r>
            <a:r>
              <a:rPr lang="en-US" dirty="0" err="1" smtClean="0"/>
              <a:t>o‘zgarmaydi</a:t>
            </a:r>
            <a:r>
              <a:rPr lang="en-US" dirty="0" smtClean="0"/>
              <a:t>.</a:t>
            </a:r>
            <a:endParaRPr lang="ru-RU" dirty="0" smtClean="0"/>
          </a:p>
          <a:p>
            <a:pPr lvl="0" algn="just"/>
            <a:endParaRPr lang="en-US" dirty="0" smtClean="0"/>
          </a:p>
          <a:p>
            <a:pPr lvl="0" algn="just"/>
            <a:endParaRPr lang="en-US" dirty="0" smtClean="0"/>
          </a:p>
          <a:p>
            <a:pPr algn="just"/>
            <a:r>
              <a:rPr lang="en-US" dirty="0" smtClean="0"/>
              <a:t>4. </a:t>
            </a:r>
            <a:r>
              <a:rPr lang="ru-RU" dirty="0" err="1" smtClean="0"/>
              <a:t>Ishlarning</a:t>
            </a:r>
            <a:r>
              <a:rPr lang="ru-RU" dirty="0" smtClean="0"/>
              <a:t> </a:t>
            </a:r>
            <a:r>
              <a:rPr lang="ru-RU" dirty="0" err="1" smtClean="0"/>
              <a:t>kech</a:t>
            </a:r>
            <a:r>
              <a:rPr lang="ru-RU" dirty="0" smtClean="0"/>
              <a:t> </a:t>
            </a:r>
            <a:r>
              <a:rPr lang="ru-RU" dirty="0" err="1" smtClean="0"/>
              <a:t>tugashi</a:t>
            </a:r>
            <a:r>
              <a:rPr lang="ru-RU" dirty="0" smtClean="0"/>
              <a:t> - </a:t>
            </a:r>
            <a:r>
              <a:rPr lang="ru-RU" dirty="0" err="1" smtClean="0"/>
              <a:t>eng</a:t>
            </a:r>
            <a:r>
              <a:rPr lang="ru-RU" dirty="0" smtClean="0"/>
              <a:t> </a:t>
            </a:r>
            <a:r>
              <a:rPr lang="ru-RU" dirty="0" err="1" smtClean="0"/>
              <a:t>ko‘p</a:t>
            </a:r>
            <a:r>
              <a:rPr lang="ru-RU" dirty="0" smtClean="0"/>
              <a:t> </a:t>
            </a:r>
            <a:r>
              <a:rPr lang="ru-RU" dirty="0" err="1" smtClean="0"/>
              <a:t>vaqt</a:t>
            </a:r>
            <a:r>
              <a:rPr lang="ru-RU" dirty="0" smtClean="0"/>
              <a:t> </a:t>
            </a:r>
            <a:r>
              <a:rPr lang="ru-RU" dirty="0" err="1" smtClean="0"/>
              <a:t>bo‘lib</a:t>
            </a:r>
            <a:r>
              <a:rPr lang="ru-RU" dirty="0" smtClean="0"/>
              <a:t>, </a:t>
            </a:r>
            <a:r>
              <a:rPr lang="ru-RU" dirty="0" err="1" smtClean="0"/>
              <a:t>unda</a:t>
            </a:r>
            <a:r>
              <a:rPr lang="ru-RU" dirty="0" smtClean="0"/>
              <a:t> </a:t>
            </a:r>
            <a:r>
              <a:rPr lang="ru-RU" dirty="0" err="1" smtClean="0"/>
              <a:t>ishni</a:t>
            </a:r>
            <a:r>
              <a:rPr lang="ru-RU" dirty="0" smtClean="0"/>
              <a:t> </a:t>
            </a:r>
            <a:r>
              <a:rPr lang="ru-RU" dirty="0" err="1" smtClean="0"/>
              <a:t>boshlanish</a:t>
            </a:r>
            <a:r>
              <a:rPr lang="ru-RU" dirty="0" smtClean="0"/>
              <a:t> </a:t>
            </a:r>
            <a:r>
              <a:rPr lang="ru-RU" dirty="0" err="1" smtClean="0"/>
              <a:t>vaqti</a:t>
            </a:r>
            <a:r>
              <a:rPr lang="ru-RU" dirty="0" smtClean="0"/>
              <a:t> </a:t>
            </a:r>
            <a:r>
              <a:rPr lang="ru-RU" dirty="0" err="1" smtClean="0"/>
              <a:t>yoki</a:t>
            </a:r>
            <a:r>
              <a:rPr lang="ru-RU" dirty="0" smtClean="0"/>
              <a:t> </a:t>
            </a:r>
            <a:r>
              <a:rPr lang="ru-RU" dirty="0" err="1" smtClean="0"/>
              <a:t>bajarish</a:t>
            </a:r>
            <a:r>
              <a:rPr lang="ru-RU" dirty="0" smtClean="0"/>
              <a:t> </a:t>
            </a:r>
            <a:r>
              <a:rPr lang="ru-RU" dirty="0" err="1" smtClean="0"/>
              <a:t>muddatini</a:t>
            </a:r>
            <a:r>
              <a:rPr lang="ru-RU" dirty="0" smtClean="0"/>
              <a:t> </a:t>
            </a:r>
            <a:r>
              <a:rPr lang="ru-RU" dirty="0" err="1" smtClean="0"/>
              <a:t>kamaytirish</a:t>
            </a:r>
            <a:r>
              <a:rPr lang="ru-RU" dirty="0" smtClean="0"/>
              <a:t> </a:t>
            </a:r>
            <a:r>
              <a:rPr lang="ru-RU" dirty="0" err="1" smtClean="0"/>
              <a:t>bilan</a:t>
            </a:r>
            <a:r>
              <a:rPr lang="ru-RU" dirty="0" smtClean="0"/>
              <a:t> </a:t>
            </a:r>
            <a:r>
              <a:rPr lang="ru-RU" dirty="0" err="1" smtClean="0"/>
              <a:t>umumiy</a:t>
            </a:r>
            <a:r>
              <a:rPr lang="ru-RU" dirty="0" smtClean="0"/>
              <a:t> </a:t>
            </a:r>
            <a:r>
              <a:rPr lang="ru-RU" dirty="0" err="1" smtClean="0"/>
              <a:t>berilgan</a:t>
            </a:r>
            <a:r>
              <a:rPr lang="ru-RU" dirty="0" smtClean="0"/>
              <a:t> </a:t>
            </a:r>
            <a:r>
              <a:rPr lang="ru-RU" dirty="0" err="1" smtClean="0"/>
              <a:t>vaqt</a:t>
            </a:r>
            <a:r>
              <a:rPr lang="ru-RU" dirty="0" smtClean="0"/>
              <a:t> </a:t>
            </a:r>
            <a:r>
              <a:rPr lang="ru-RU" dirty="0" err="1" smtClean="0"/>
              <a:t>o‘zgarmay</a:t>
            </a:r>
            <a:r>
              <a:rPr lang="ru-RU" dirty="0" smtClean="0"/>
              <a:t> </a:t>
            </a:r>
            <a:r>
              <a:rPr lang="ru-RU" dirty="0" err="1" smtClean="0"/>
              <a:t>qoladi</a:t>
            </a:r>
            <a:r>
              <a:rPr lang="ru-RU" dirty="0" smtClean="0"/>
              <a:t>.</a:t>
            </a:r>
          </a:p>
          <a:p>
            <a:pPr lvl="0" algn="just"/>
            <a:endParaRPr lang="en-US" dirty="0" smtClean="0"/>
          </a:p>
          <a:p>
            <a:pPr lvl="0" algn="just"/>
            <a:r>
              <a:rPr lang="en-US" dirty="0" smtClean="0"/>
              <a:t>5.</a:t>
            </a:r>
            <a:r>
              <a:rPr lang="ru-RU" dirty="0" smtClean="0"/>
              <a:t> </a:t>
            </a:r>
            <a:r>
              <a:rPr lang="ru-RU" dirty="0" err="1" smtClean="0"/>
              <a:t>Asosiy</a:t>
            </a:r>
            <a:r>
              <a:rPr lang="ru-RU" dirty="0" smtClean="0"/>
              <a:t> </a:t>
            </a:r>
            <a:r>
              <a:rPr lang="ru-RU" dirty="0" err="1" smtClean="0"/>
              <a:t>zahira</a:t>
            </a:r>
            <a:r>
              <a:rPr lang="ru-RU" dirty="0" smtClean="0"/>
              <a:t> - </a:t>
            </a:r>
            <a:r>
              <a:rPr lang="ru-RU" dirty="0" err="1" smtClean="0"/>
              <a:t>eng</a:t>
            </a:r>
            <a:r>
              <a:rPr lang="ru-RU" dirty="0" smtClean="0"/>
              <a:t> </a:t>
            </a:r>
            <a:r>
              <a:rPr lang="ru-RU" dirty="0" err="1" smtClean="0"/>
              <a:t>ko‘p</a:t>
            </a:r>
            <a:r>
              <a:rPr lang="ru-RU" dirty="0" smtClean="0"/>
              <a:t> </a:t>
            </a:r>
            <a:r>
              <a:rPr lang="ru-RU" dirty="0" err="1" smtClean="0"/>
              <a:t>vaqt</a:t>
            </a:r>
            <a:r>
              <a:rPr lang="ru-RU" dirty="0" smtClean="0"/>
              <a:t> </a:t>
            </a:r>
            <a:r>
              <a:rPr lang="ru-RU" dirty="0" err="1" smtClean="0"/>
              <a:t>berilgan</a:t>
            </a:r>
            <a:r>
              <a:rPr lang="ru-RU" dirty="0" smtClean="0"/>
              <a:t> </a:t>
            </a:r>
            <a:r>
              <a:rPr lang="ru-RU" dirty="0" err="1" smtClean="0"/>
              <a:t>bo‘lib</a:t>
            </a:r>
            <a:r>
              <a:rPr lang="ru-RU" dirty="0" smtClean="0"/>
              <a:t> </a:t>
            </a:r>
            <a:r>
              <a:rPr lang="ru-RU" dirty="0" err="1" smtClean="0"/>
              <a:t>unda</a:t>
            </a:r>
            <a:r>
              <a:rPr lang="ru-RU" dirty="0" smtClean="0"/>
              <a:t>, </a:t>
            </a:r>
            <a:r>
              <a:rPr lang="ru-RU" dirty="0" err="1" smtClean="0"/>
              <a:t>ishni</a:t>
            </a:r>
            <a:r>
              <a:rPr lang="ru-RU" dirty="0" smtClean="0"/>
              <a:t> </a:t>
            </a:r>
            <a:r>
              <a:rPr lang="ru-RU" dirty="0" err="1" smtClean="0"/>
              <a:t>boshlanishi</a:t>
            </a:r>
            <a:r>
              <a:rPr lang="ru-RU" dirty="0" smtClean="0"/>
              <a:t> </a:t>
            </a:r>
            <a:r>
              <a:rPr lang="ru-RU" dirty="0" err="1" smtClean="0"/>
              <a:t>yoki</a:t>
            </a:r>
            <a:r>
              <a:rPr lang="ru-RU" dirty="0" smtClean="0"/>
              <a:t> </a:t>
            </a:r>
            <a:r>
              <a:rPr lang="ru-RU" dirty="0" err="1" smtClean="0"/>
              <a:t>uning</a:t>
            </a:r>
            <a:r>
              <a:rPr lang="ru-RU" dirty="0" smtClean="0"/>
              <a:t> </a:t>
            </a:r>
            <a:r>
              <a:rPr lang="ru-RU" dirty="0" err="1" smtClean="0"/>
              <a:t>bajarish</a:t>
            </a:r>
            <a:r>
              <a:rPr lang="ru-RU" dirty="0" smtClean="0"/>
              <a:t> </a:t>
            </a:r>
            <a:r>
              <a:rPr lang="ru-RU" dirty="0" err="1" smtClean="0"/>
              <a:t>muddatini</a:t>
            </a:r>
            <a:r>
              <a:rPr lang="ru-RU" dirty="0" smtClean="0"/>
              <a:t> </a:t>
            </a:r>
            <a:r>
              <a:rPr lang="ru-RU" dirty="0" err="1" smtClean="0"/>
              <a:t>o‘zgartirish</a:t>
            </a:r>
            <a:r>
              <a:rPr lang="ru-RU" dirty="0" smtClean="0"/>
              <a:t> </a:t>
            </a:r>
            <a:r>
              <a:rPr lang="ru-RU" dirty="0" err="1" smtClean="0"/>
              <a:t>bilan</a:t>
            </a:r>
            <a:r>
              <a:rPr lang="ru-RU" dirty="0" smtClean="0"/>
              <a:t> </a:t>
            </a:r>
            <a:r>
              <a:rPr lang="ru-RU" dirty="0" err="1" smtClean="0"/>
              <a:t>ishlarning</a:t>
            </a:r>
            <a:r>
              <a:rPr lang="ru-RU" dirty="0" smtClean="0"/>
              <a:t> </a:t>
            </a:r>
            <a:r>
              <a:rPr lang="ru-RU" dirty="0" err="1" smtClean="0"/>
              <a:t>oldindan</a:t>
            </a:r>
            <a:r>
              <a:rPr lang="ru-RU" dirty="0" smtClean="0"/>
              <a:t> </a:t>
            </a:r>
            <a:r>
              <a:rPr lang="ru-RU" dirty="0" err="1" smtClean="0"/>
              <a:t>boshlanishini</a:t>
            </a:r>
            <a:r>
              <a:rPr lang="ru-RU" dirty="0" smtClean="0"/>
              <a:t> </a:t>
            </a:r>
            <a:r>
              <a:rPr lang="ru-RU" dirty="0" err="1" smtClean="0"/>
              <a:t>o‘zgarishsiz</a:t>
            </a:r>
            <a:r>
              <a:rPr lang="ru-RU" dirty="0" smtClean="0"/>
              <a:t> </a:t>
            </a:r>
            <a:r>
              <a:rPr lang="ru-RU" dirty="0" err="1" smtClean="0"/>
              <a:t>qoldiriladi</a:t>
            </a:r>
            <a:r>
              <a:rPr lang="ru-RU" dirty="0" smtClean="0"/>
              <a:t>.</a:t>
            </a:r>
            <a:br>
              <a:rPr lang="ru-RU" dirty="0" smtClean="0"/>
            </a:br>
            <a:endParaRPr lang="ru-RU" dirty="0"/>
          </a:p>
        </p:txBody>
      </p:sp>
      <p:pic>
        <p:nvPicPr>
          <p:cNvPr id="10" name="Рисунок 9" descr="http://uz.denemetr.com/tw_files2/urls_8/77/d-76257/7z-docs/1_html_m2b3bf8b.gi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8412" y="2837385"/>
            <a:ext cx="1160557" cy="363372"/>
          </a:xfrm>
          <a:prstGeom prst="rect">
            <a:avLst/>
          </a:prstGeom>
          <a:noFill/>
          <a:ln>
            <a:noFill/>
          </a:ln>
        </p:spPr>
      </p:pic>
      <p:pic>
        <p:nvPicPr>
          <p:cNvPr id="11" name="Рисунок 10" descr="http://uz.denemetr.com/tw_files2/urls_8/77/d-76257/7z-docs/1_html_3425aece.gif"/>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2318" y="3551656"/>
            <a:ext cx="1160557" cy="339573"/>
          </a:xfrm>
          <a:prstGeom prst="rect">
            <a:avLst/>
          </a:prstGeom>
          <a:noFill/>
          <a:ln>
            <a:noFill/>
          </a:ln>
        </p:spPr>
      </p:pic>
      <p:sp>
        <p:nvSpPr>
          <p:cNvPr id="6" name="Прямоугольник 5"/>
          <p:cNvSpPr/>
          <p:nvPr/>
        </p:nvSpPr>
        <p:spPr>
          <a:xfrm>
            <a:off x="1959432" y="3491611"/>
            <a:ext cx="559769" cy="369332"/>
          </a:xfrm>
          <a:prstGeom prst="rect">
            <a:avLst/>
          </a:prstGeom>
        </p:spPr>
        <p:txBody>
          <a:bodyPr wrap="none">
            <a:spAutoFit/>
          </a:bodyPr>
          <a:lstStyle/>
          <a:p>
            <a:r>
              <a:rPr lang="ru-RU" dirty="0"/>
              <a:t>(18)</a:t>
            </a:r>
          </a:p>
        </p:txBody>
      </p:sp>
      <p:pic>
        <p:nvPicPr>
          <p:cNvPr id="12" name="Рисунок 11" descr="http://uz.denemetr.com/tw_files2/urls_8/77/d-76257/7z-docs/1_html_3f0b86af.gif"/>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8411" y="4357152"/>
            <a:ext cx="1144463" cy="337678"/>
          </a:xfrm>
          <a:prstGeom prst="rect">
            <a:avLst/>
          </a:prstGeom>
          <a:noFill/>
          <a:ln>
            <a:noFill/>
          </a:ln>
        </p:spPr>
      </p:pic>
      <p:sp>
        <p:nvSpPr>
          <p:cNvPr id="7" name="Прямоугольник 6"/>
          <p:cNvSpPr/>
          <p:nvPr/>
        </p:nvSpPr>
        <p:spPr>
          <a:xfrm>
            <a:off x="1959431" y="4251065"/>
            <a:ext cx="559769" cy="369332"/>
          </a:xfrm>
          <a:prstGeom prst="rect">
            <a:avLst/>
          </a:prstGeom>
        </p:spPr>
        <p:txBody>
          <a:bodyPr wrap="none">
            <a:spAutoFit/>
          </a:bodyPr>
          <a:lstStyle/>
          <a:p>
            <a:r>
              <a:rPr lang="ru-RU" dirty="0"/>
              <a:t>(19)</a:t>
            </a:r>
          </a:p>
        </p:txBody>
      </p:sp>
      <p:sp>
        <p:nvSpPr>
          <p:cNvPr id="13" name="Прямоугольник 12"/>
          <p:cNvSpPr/>
          <p:nvPr/>
        </p:nvSpPr>
        <p:spPr>
          <a:xfrm>
            <a:off x="2012938" y="5364775"/>
            <a:ext cx="559769" cy="369332"/>
          </a:xfrm>
          <a:prstGeom prst="rect">
            <a:avLst/>
          </a:prstGeom>
        </p:spPr>
        <p:txBody>
          <a:bodyPr wrap="none">
            <a:spAutoFit/>
          </a:bodyPr>
          <a:lstStyle/>
          <a:p>
            <a:r>
              <a:rPr lang="ru-RU" dirty="0"/>
              <a:t>(20)</a:t>
            </a:r>
          </a:p>
        </p:txBody>
      </p:sp>
      <p:pic>
        <p:nvPicPr>
          <p:cNvPr id="14" name="Рисунок 13" descr="http://uz.denemetr.com/tw_files2/urls_8/77/d-76257/7z-docs/1_html_182a6b95.gi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2317" y="5386561"/>
            <a:ext cx="1176651" cy="307185"/>
          </a:xfrm>
          <a:prstGeom prst="rect">
            <a:avLst/>
          </a:prstGeom>
          <a:noFill/>
          <a:ln>
            <a:noFill/>
          </a:ln>
        </p:spPr>
      </p:pic>
      <p:pic>
        <p:nvPicPr>
          <p:cNvPr id="15" name="Рисунок 14" descr="http://uz.denemetr.com/tw_files2/urls_8/77/d-76257/7z-docs/1_html_m912545b.gif"/>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4675" y="6270302"/>
            <a:ext cx="1914525" cy="363963"/>
          </a:xfrm>
          <a:prstGeom prst="rect">
            <a:avLst/>
          </a:prstGeom>
          <a:noFill/>
          <a:ln>
            <a:noFill/>
          </a:ln>
        </p:spPr>
      </p:pic>
      <p:sp>
        <p:nvSpPr>
          <p:cNvPr id="16" name="Прямоугольник 15"/>
          <p:cNvSpPr/>
          <p:nvPr/>
        </p:nvSpPr>
        <p:spPr>
          <a:xfrm>
            <a:off x="2572707" y="6274136"/>
            <a:ext cx="561372" cy="369332"/>
          </a:xfrm>
          <a:prstGeom prst="rect">
            <a:avLst/>
          </a:prstGeom>
        </p:spPr>
        <p:txBody>
          <a:bodyPr wrap="none">
            <a:spAutoFit/>
          </a:bodyPr>
          <a:lstStyle/>
          <a:p>
            <a:r>
              <a:rPr lang="ru-RU" b="1" dirty="0"/>
              <a:t>(</a:t>
            </a:r>
            <a:r>
              <a:rPr lang="ru-RU" dirty="0"/>
              <a:t>21)</a:t>
            </a:r>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24</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0" y="646478"/>
            <a:ext cx="9048466" cy="6186309"/>
          </a:xfrm>
          <a:prstGeom prst="rect">
            <a:avLst/>
          </a:prstGeom>
        </p:spPr>
        <p:txBody>
          <a:bodyPr wrap="square">
            <a:spAutoFit/>
          </a:bodyPr>
          <a:lstStyle/>
          <a:p>
            <a:pPr lvl="0"/>
            <a:r>
              <a:rPr lang="en-US" dirty="0" smtClean="0"/>
              <a:t>6. </a:t>
            </a:r>
            <a:r>
              <a:rPr lang="ru-RU" dirty="0" err="1" smtClean="0"/>
              <a:t>Xususiy</a:t>
            </a:r>
            <a:r>
              <a:rPr lang="ru-RU" dirty="0" smtClean="0"/>
              <a:t> </a:t>
            </a:r>
            <a:r>
              <a:rPr lang="ru-RU" dirty="0" err="1"/>
              <a:t>zahira</a:t>
            </a:r>
            <a:r>
              <a:rPr lang="ru-RU" dirty="0"/>
              <a:t> - </a:t>
            </a:r>
            <a:r>
              <a:rPr lang="ru-RU" dirty="0" err="1"/>
              <a:t>eng</a:t>
            </a:r>
            <a:r>
              <a:rPr lang="ru-RU" dirty="0"/>
              <a:t> </a:t>
            </a:r>
            <a:r>
              <a:rPr lang="ru-RU" dirty="0" err="1"/>
              <a:t>ko‘p</a:t>
            </a:r>
            <a:r>
              <a:rPr lang="ru-RU" dirty="0"/>
              <a:t> </a:t>
            </a:r>
            <a:r>
              <a:rPr lang="ru-RU" dirty="0" err="1"/>
              <a:t>vaqt</a:t>
            </a:r>
            <a:r>
              <a:rPr lang="ru-RU" dirty="0"/>
              <a:t> </a:t>
            </a:r>
            <a:r>
              <a:rPr lang="ru-RU" dirty="0" err="1"/>
              <a:t>birligi</a:t>
            </a:r>
            <a:r>
              <a:rPr lang="ru-RU" dirty="0"/>
              <a:t> </a:t>
            </a:r>
            <a:r>
              <a:rPr lang="ru-RU" dirty="0" err="1"/>
              <a:t>bo‘lib</a:t>
            </a:r>
            <a:r>
              <a:rPr lang="ru-RU" dirty="0"/>
              <a:t> </a:t>
            </a:r>
            <a:r>
              <a:rPr lang="ru-RU" dirty="0" err="1"/>
              <a:t>unda</a:t>
            </a:r>
            <a:r>
              <a:rPr lang="ru-RU" dirty="0"/>
              <a:t>, </a:t>
            </a:r>
            <a:r>
              <a:rPr lang="ru-RU" dirty="0" err="1"/>
              <a:t>ishni</a:t>
            </a:r>
            <a:r>
              <a:rPr lang="ru-RU" dirty="0"/>
              <a:t> </a:t>
            </a:r>
            <a:r>
              <a:rPr lang="ru-RU" dirty="0" err="1"/>
              <a:t>boshlanishini</a:t>
            </a:r>
            <a:r>
              <a:rPr lang="ru-RU" dirty="0"/>
              <a:t> </a:t>
            </a:r>
            <a:r>
              <a:rPr lang="ru-RU" dirty="0" err="1"/>
              <a:t>yoki</a:t>
            </a:r>
            <a:r>
              <a:rPr lang="ru-RU" dirty="0"/>
              <a:t> </a:t>
            </a:r>
            <a:r>
              <a:rPr lang="ru-RU" dirty="0" err="1"/>
              <a:t>uni</a:t>
            </a:r>
            <a:r>
              <a:rPr lang="ru-RU" dirty="0"/>
              <a:t> </a:t>
            </a:r>
            <a:r>
              <a:rPr lang="ru-RU" dirty="0" err="1"/>
              <a:t>bajarish</a:t>
            </a:r>
            <a:r>
              <a:rPr lang="ru-RU" dirty="0"/>
              <a:t> </a:t>
            </a:r>
            <a:r>
              <a:rPr lang="ru-RU" dirty="0" err="1"/>
              <a:t>muddatini</a:t>
            </a:r>
            <a:r>
              <a:rPr lang="ru-RU" dirty="0"/>
              <a:t> </a:t>
            </a:r>
            <a:r>
              <a:rPr lang="ru-RU" dirty="0" err="1"/>
              <a:t>o‘zgartirish</a:t>
            </a:r>
            <a:r>
              <a:rPr lang="ru-RU" dirty="0"/>
              <a:t> </a:t>
            </a:r>
            <a:r>
              <a:rPr lang="ru-RU" dirty="0" err="1"/>
              <a:t>bilan</a:t>
            </a:r>
            <a:r>
              <a:rPr lang="ru-RU" dirty="0"/>
              <a:t> </a:t>
            </a:r>
            <a:r>
              <a:rPr lang="ru-RU" dirty="0" err="1"/>
              <a:t>ishlarning</a:t>
            </a:r>
            <a:r>
              <a:rPr lang="ru-RU" dirty="0"/>
              <a:t> </a:t>
            </a:r>
            <a:r>
              <a:rPr lang="ru-RU" dirty="0" err="1"/>
              <a:t>oldindan</a:t>
            </a:r>
            <a:r>
              <a:rPr lang="ru-RU" dirty="0"/>
              <a:t> </a:t>
            </a:r>
            <a:r>
              <a:rPr lang="ru-RU" dirty="0" err="1"/>
              <a:t>boshlanishini</a:t>
            </a:r>
            <a:r>
              <a:rPr lang="ru-RU" dirty="0"/>
              <a:t> </a:t>
            </a:r>
            <a:r>
              <a:rPr lang="ru-RU" dirty="0" err="1"/>
              <a:t>o‘zgarishsiz</a:t>
            </a:r>
            <a:r>
              <a:rPr lang="ru-RU" dirty="0"/>
              <a:t> </a:t>
            </a:r>
            <a:r>
              <a:rPr lang="ru-RU" dirty="0" err="1"/>
              <a:t>qoldiradi</a:t>
            </a:r>
            <a:r>
              <a:rPr lang="ru-RU" dirty="0" smtClean="0"/>
              <a:t>.</a:t>
            </a:r>
            <a:endParaRPr lang="en-US" dirty="0" smtClean="0"/>
          </a:p>
          <a:p>
            <a:pPr lvl="0"/>
            <a:endParaRPr lang="en-US" dirty="0" smtClean="0"/>
          </a:p>
          <a:p>
            <a:pPr lvl="0"/>
            <a:endParaRPr lang="en-US" dirty="0"/>
          </a:p>
          <a:p>
            <a:r>
              <a:rPr lang="en-US" b="1" dirty="0" err="1"/>
              <a:t>To‘rsimon</a:t>
            </a:r>
            <a:r>
              <a:rPr lang="en-US" b="1" dirty="0"/>
              <a:t> </a:t>
            </a:r>
            <a:r>
              <a:rPr lang="en-US" b="1" dirty="0" err="1"/>
              <a:t>grafiklarni</a:t>
            </a:r>
            <a:r>
              <a:rPr lang="en-US" b="1" dirty="0"/>
              <a:t> </a:t>
            </a:r>
            <a:r>
              <a:rPr lang="en-US" b="1" dirty="0" err="1"/>
              <a:t>hisoblash</a:t>
            </a:r>
            <a:r>
              <a:rPr lang="en-US" b="1" dirty="0"/>
              <a:t> </a:t>
            </a:r>
            <a:r>
              <a:rPr lang="en-US" b="1" dirty="0" err="1"/>
              <a:t>usullari</a:t>
            </a:r>
            <a:r>
              <a:rPr lang="en-US" dirty="0"/>
              <a:t/>
            </a:r>
            <a:br>
              <a:rPr lang="en-US" dirty="0"/>
            </a:br>
            <a:r>
              <a:rPr lang="en-US" dirty="0" err="1"/>
              <a:t>To‘rsimon</a:t>
            </a:r>
            <a:r>
              <a:rPr lang="en-US" dirty="0"/>
              <a:t> </a:t>
            </a:r>
            <a:r>
              <a:rPr lang="en-US" dirty="0" err="1"/>
              <a:t>grafiklarni</a:t>
            </a:r>
            <a:r>
              <a:rPr lang="en-US" dirty="0"/>
              <a:t> </a:t>
            </a:r>
            <a:r>
              <a:rPr lang="en-US" dirty="0" err="1"/>
              <a:t>ikki</a:t>
            </a:r>
            <a:r>
              <a:rPr lang="en-US" dirty="0"/>
              <a:t> </a:t>
            </a:r>
            <a:r>
              <a:rPr lang="en-US" dirty="0" err="1"/>
              <a:t>xil</a:t>
            </a:r>
            <a:r>
              <a:rPr lang="en-US" dirty="0"/>
              <a:t> </a:t>
            </a:r>
            <a:r>
              <a:rPr lang="en-US" dirty="0" err="1"/>
              <a:t>usulda</a:t>
            </a:r>
            <a:r>
              <a:rPr lang="en-US" dirty="0"/>
              <a:t> </a:t>
            </a:r>
            <a:r>
              <a:rPr lang="en-US" dirty="0" err="1"/>
              <a:t>hisoblash</a:t>
            </a:r>
            <a:r>
              <a:rPr lang="en-US" dirty="0"/>
              <a:t> </a:t>
            </a:r>
            <a:r>
              <a:rPr lang="en-US" dirty="0" err="1"/>
              <a:t>mumkin</a:t>
            </a:r>
            <a:r>
              <a:rPr lang="en-US" dirty="0"/>
              <a:t>.</a:t>
            </a:r>
            <a:endParaRPr lang="ru-RU" dirty="0"/>
          </a:p>
          <a:p>
            <a:pPr lvl="0"/>
            <a:r>
              <a:rPr lang="en-US" dirty="0" smtClean="0"/>
              <a:t>1. </a:t>
            </a:r>
            <a:r>
              <a:rPr lang="en-US" dirty="0" err="1" smtClean="0"/>
              <a:t>Qo‘l</a:t>
            </a:r>
            <a:r>
              <a:rPr lang="en-US" dirty="0" smtClean="0"/>
              <a:t> </a:t>
            </a:r>
            <a:r>
              <a:rPr lang="en-US" dirty="0" err="1"/>
              <a:t>kuchi</a:t>
            </a:r>
            <a:r>
              <a:rPr lang="en-US" dirty="0"/>
              <a:t> </a:t>
            </a:r>
            <a:r>
              <a:rPr lang="en-US" dirty="0" err="1"/>
              <a:t>yordami</a:t>
            </a:r>
            <a:r>
              <a:rPr lang="en-US" dirty="0"/>
              <a:t> </a:t>
            </a:r>
            <a:r>
              <a:rPr lang="en-US" dirty="0" err="1"/>
              <a:t>bilan</a:t>
            </a:r>
            <a:endParaRPr lang="ru-RU" dirty="0"/>
          </a:p>
          <a:p>
            <a:pPr lvl="0"/>
            <a:r>
              <a:rPr lang="en-US" dirty="0" smtClean="0"/>
              <a:t>2. </a:t>
            </a:r>
            <a:r>
              <a:rPr lang="ru-RU" dirty="0" err="1" smtClean="0"/>
              <a:t>Kompyuter</a:t>
            </a:r>
            <a:r>
              <a:rPr lang="ru-RU" dirty="0" smtClean="0"/>
              <a:t> </a:t>
            </a:r>
            <a:r>
              <a:rPr lang="ru-RU" dirty="0" err="1"/>
              <a:t>yordami</a:t>
            </a:r>
            <a:r>
              <a:rPr lang="ru-RU" dirty="0"/>
              <a:t> </a:t>
            </a:r>
            <a:r>
              <a:rPr lang="ru-RU" dirty="0" err="1"/>
              <a:t>bilan</a:t>
            </a:r>
            <a:endParaRPr lang="ru-RU" dirty="0"/>
          </a:p>
          <a:p>
            <a:r>
              <a:rPr lang="en-US" dirty="0" err="1"/>
              <a:t>Qo‘l</a:t>
            </a:r>
            <a:r>
              <a:rPr lang="en-US" dirty="0"/>
              <a:t> </a:t>
            </a:r>
            <a:r>
              <a:rPr lang="en-US" dirty="0" err="1"/>
              <a:t>kuchi</a:t>
            </a:r>
            <a:r>
              <a:rPr lang="en-US" dirty="0"/>
              <a:t> </a:t>
            </a:r>
            <a:r>
              <a:rPr lang="en-US" dirty="0" err="1"/>
              <a:t>yordamida</a:t>
            </a:r>
            <a:r>
              <a:rPr lang="en-US" dirty="0"/>
              <a:t> </a:t>
            </a:r>
            <a:r>
              <a:rPr lang="en-US" dirty="0" err="1"/>
              <a:t>quyidagi</a:t>
            </a:r>
            <a:r>
              <a:rPr lang="en-US" dirty="0"/>
              <a:t> </a:t>
            </a:r>
            <a:r>
              <a:rPr lang="en-US" dirty="0" err="1"/>
              <a:t>usullarda</a:t>
            </a:r>
            <a:r>
              <a:rPr lang="en-US" dirty="0"/>
              <a:t> </a:t>
            </a:r>
            <a:r>
              <a:rPr lang="en-US" dirty="0" err="1"/>
              <a:t>yechiladi</a:t>
            </a:r>
            <a:r>
              <a:rPr lang="en-US" dirty="0"/>
              <a:t>:</a:t>
            </a:r>
            <a:br>
              <a:rPr lang="en-US" dirty="0"/>
            </a:br>
            <a:r>
              <a:rPr lang="en-US" dirty="0"/>
              <a:t>1) </a:t>
            </a:r>
            <a:r>
              <a:rPr lang="en-US" dirty="0" err="1"/>
              <a:t>jadval</a:t>
            </a:r>
            <a:r>
              <a:rPr lang="en-US" dirty="0"/>
              <a:t> </a:t>
            </a:r>
            <a:r>
              <a:rPr lang="en-US" dirty="0" err="1"/>
              <a:t>usuli</a:t>
            </a:r>
            <a:r>
              <a:rPr lang="en-US" dirty="0"/>
              <a:t> 2) </a:t>
            </a:r>
            <a:r>
              <a:rPr lang="en-US" dirty="0" err="1"/>
              <a:t>grafik</a:t>
            </a:r>
            <a:r>
              <a:rPr lang="en-US" dirty="0"/>
              <a:t> </a:t>
            </a:r>
            <a:r>
              <a:rPr lang="en-US" dirty="0" err="1"/>
              <a:t>usuli</a:t>
            </a:r>
            <a:r>
              <a:rPr lang="en-US" dirty="0"/>
              <a:t> 3) </a:t>
            </a:r>
            <a:r>
              <a:rPr lang="en-US" dirty="0" err="1"/>
              <a:t>potensial</a:t>
            </a:r>
            <a:r>
              <a:rPr lang="en-US" dirty="0"/>
              <a:t> </a:t>
            </a:r>
            <a:r>
              <a:rPr lang="en-US" dirty="0" err="1"/>
              <a:t>usul</a:t>
            </a:r>
            <a:r>
              <a:rPr lang="en-US" dirty="0"/>
              <a:t>.</a:t>
            </a:r>
            <a:br>
              <a:rPr lang="en-US" dirty="0"/>
            </a:br>
            <a:r>
              <a:rPr lang="en-US" b="1" dirty="0" err="1"/>
              <a:t>Jadval</a:t>
            </a:r>
            <a:r>
              <a:rPr lang="en-US" b="1" dirty="0"/>
              <a:t> </a:t>
            </a:r>
            <a:r>
              <a:rPr lang="en-US" b="1" dirty="0" err="1"/>
              <a:t>usulida</a:t>
            </a:r>
            <a:r>
              <a:rPr lang="en-US" b="1" dirty="0"/>
              <a:t> </a:t>
            </a:r>
            <a:r>
              <a:rPr lang="en-US" b="1" dirty="0" err="1"/>
              <a:t>hisoblash</a:t>
            </a:r>
            <a:endParaRPr lang="ru-RU" dirty="0"/>
          </a:p>
          <a:p>
            <a:pPr algn="just"/>
            <a:r>
              <a:rPr lang="en-US" dirty="0" err="1"/>
              <a:t>To‘rsimon</a:t>
            </a:r>
            <a:r>
              <a:rPr lang="en-US" dirty="0"/>
              <a:t> </a:t>
            </a:r>
            <a:r>
              <a:rPr lang="en-US" dirty="0" err="1"/>
              <a:t>grafikni</a:t>
            </a:r>
            <a:r>
              <a:rPr lang="en-US" dirty="0"/>
              <a:t> </a:t>
            </a:r>
            <a:r>
              <a:rPr lang="en-US" dirty="0" err="1"/>
              <a:t>jadval</a:t>
            </a:r>
            <a:r>
              <a:rPr lang="en-US" dirty="0"/>
              <a:t> </a:t>
            </a:r>
            <a:r>
              <a:rPr lang="en-US" dirty="0" err="1"/>
              <a:t>usulida</a:t>
            </a:r>
            <a:r>
              <a:rPr lang="en-US" dirty="0"/>
              <a:t> </a:t>
            </a:r>
            <a:r>
              <a:rPr lang="en-US" dirty="0" err="1"/>
              <a:t>hisoblash</a:t>
            </a:r>
            <a:r>
              <a:rPr lang="en-US" dirty="0"/>
              <a:t> </a:t>
            </a:r>
            <a:r>
              <a:rPr lang="en-US" dirty="0" err="1"/>
              <a:t>uchun</a:t>
            </a:r>
            <a:r>
              <a:rPr lang="en-US" dirty="0"/>
              <a:t>, </a:t>
            </a:r>
            <a:r>
              <a:rPr lang="en-US" dirty="0" err="1"/>
              <a:t>avvalo</a:t>
            </a:r>
            <a:r>
              <a:rPr lang="en-US" dirty="0"/>
              <a:t>, </a:t>
            </a:r>
            <a:r>
              <a:rPr lang="en-US" dirty="0" err="1"/>
              <a:t>voqealarga</a:t>
            </a:r>
            <a:r>
              <a:rPr lang="en-US" dirty="0"/>
              <a:t> </a:t>
            </a:r>
            <a:r>
              <a:rPr lang="en-US" dirty="0" err="1"/>
              <a:t>raqam</a:t>
            </a:r>
            <a:r>
              <a:rPr lang="en-US" dirty="0"/>
              <a:t> </a:t>
            </a:r>
            <a:r>
              <a:rPr lang="en-US" dirty="0" err="1"/>
              <a:t>qo‘yib</a:t>
            </a:r>
            <a:r>
              <a:rPr lang="en-US" dirty="0"/>
              <a:t> </a:t>
            </a:r>
            <a:r>
              <a:rPr lang="en-US" dirty="0" err="1"/>
              <a:t>olishimiz</a:t>
            </a:r>
            <a:r>
              <a:rPr lang="en-US" dirty="0"/>
              <a:t> </a:t>
            </a:r>
            <a:r>
              <a:rPr lang="en-US" dirty="0" err="1"/>
              <a:t>kerak</a:t>
            </a:r>
            <a:r>
              <a:rPr lang="en-US" dirty="0"/>
              <a:t>. </a:t>
            </a:r>
            <a:r>
              <a:rPr lang="en-US" dirty="0" err="1"/>
              <a:t>Jadval</a:t>
            </a:r>
            <a:r>
              <a:rPr lang="en-US" dirty="0"/>
              <a:t> </a:t>
            </a:r>
            <a:r>
              <a:rPr lang="en-US" dirty="0" err="1"/>
              <a:t>usulida</a:t>
            </a:r>
            <a:r>
              <a:rPr lang="en-US" dirty="0"/>
              <a:t> </a:t>
            </a:r>
            <a:r>
              <a:rPr lang="en-US" dirty="0" err="1"/>
              <a:t>yechish</a:t>
            </a:r>
            <a:r>
              <a:rPr lang="en-US" dirty="0"/>
              <a:t> </a:t>
            </a:r>
            <a:r>
              <a:rPr lang="en-US" dirty="0" err="1"/>
              <a:t>uchun</a:t>
            </a:r>
            <a:r>
              <a:rPr lang="en-US" dirty="0"/>
              <a:t> </a:t>
            </a:r>
            <a:r>
              <a:rPr lang="en-US" dirty="0" err="1"/>
              <a:t>quyidagi</a:t>
            </a:r>
            <a:r>
              <a:rPr lang="en-US" dirty="0"/>
              <a:t> </a:t>
            </a:r>
            <a:r>
              <a:rPr lang="en-US" dirty="0" err="1"/>
              <a:t>tartibda</a:t>
            </a:r>
            <a:r>
              <a:rPr lang="en-US" dirty="0"/>
              <a:t> </a:t>
            </a:r>
            <a:r>
              <a:rPr lang="en-US" dirty="0" err="1"/>
              <a:t>hisob</a:t>
            </a:r>
            <a:r>
              <a:rPr lang="en-US" dirty="0"/>
              <a:t> </a:t>
            </a:r>
            <a:r>
              <a:rPr lang="en-US" dirty="0" err="1"/>
              <a:t>ishlari</a:t>
            </a:r>
            <a:r>
              <a:rPr lang="en-US" dirty="0"/>
              <a:t> </a:t>
            </a:r>
            <a:r>
              <a:rPr lang="en-US" dirty="0" err="1"/>
              <a:t>olib</a:t>
            </a:r>
            <a:r>
              <a:rPr lang="en-US" dirty="0"/>
              <a:t> </a:t>
            </a:r>
            <a:r>
              <a:rPr lang="en-US" dirty="0" err="1"/>
              <a:t>boriladi</a:t>
            </a:r>
            <a:r>
              <a:rPr lang="en-US" dirty="0"/>
              <a:t>. </a:t>
            </a:r>
            <a:r>
              <a:rPr lang="en-US" dirty="0" err="1"/>
              <a:t>Birinchidan</a:t>
            </a:r>
            <a:r>
              <a:rPr lang="en-US" dirty="0"/>
              <a:t>, 1,2,3 </a:t>
            </a:r>
            <a:r>
              <a:rPr lang="en-US" dirty="0" err="1"/>
              <a:t>grafiklar</a:t>
            </a:r>
            <a:r>
              <a:rPr lang="en-US" dirty="0"/>
              <a:t> </a:t>
            </a:r>
            <a:r>
              <a:rPr lang="en-US" dirty="0" err="1"/>
              <a:t>yuqoridan</a:t>
            </a:r>
            <a:r>
              <a:rPr lang="en-US" dirty="0"/>
              <a:t> </a:t>
            </a:r>
            <a:r>
              <a:rPr lang="en-US" dirty="0" err="1"/>
              <a:t>pastga</a:t>
            </a:r>
            <a:r>
              <a:rPr lang="en-US" dirty="0"/>
              <a:t> </a:t>
            </a:r>
            <a:r>
              <a:rPr lang="en-US" dirty="0" err="1"/>
              <a:t>qarab</a:t>
            </a:r>
            <a:r>
              <a:rPr lang="en-US" dirty="0"/>
              <a:t> </a:t>
            </a:r>
            <a:r>
              <a:rPr lang="en-US" dirty="0" err="1"/>
              <a:t>birinchi</a:t>
            </a:r>
            <a:r>
              <a:rPr lang="en-US" dirty="0"/>
              <a:t> </a:t>
            </a:r>
            <a:r>
              <a:rPr lang="en-US" dirty="0" err="1"/>
              <a:t>ishdan</a:t>
            </a:r>
            <a:r>
              <a:rPr lang="en-US" dirty="0"/>
              <a:t> </a:t>
            </a:r>
            <a:r>
              <a:rPr lang="en-US" dirty="0" err="1"/>
              <a:t>hisob</a:t>
            </a:r>
            <a:r>
              <a:rPr lang="en-US" dirty="0"/>
              <a:t> </a:t>
            </a:r>
            <a:r>
              <a:rPr lang="en-US" dirty="0" err="1"/>
              <a:t>olib</a:t>
            </a:r>
            <a:r>
              <a:rPr lang="en-US" dirty="0"/>
              <a:t> </a:t>
            </a:r>
            <a:r>
              <a:rPr lang="en-US" dirty="0" err="1"/>
              <a:t>boriladi</a:t>
            </a:r>
            <a:r>
              <a:rPr lang="en-US" dirty="0"/>
              <a:t>.</a:t>
            </a:r>
            <a:br>
              <a:rPr lang="en-US" dirty="0"/>
            </a:br>
            <a:endParaRPr lang="en-US" dirty="0" smtClean="0"/>
          </a:p>
          <a:p>
            <a:pPr algn="just"/>
            <a:endParaRPr lang="en-US" dirty="0"/>
          </a:p>
          <a:p>
            <a:pPr algn="just"/>
            <a:endParaRPr lang="en-US" dirty="0" smtClean="0"/>
          </a:p>
          <a:p>
            <a:pPr algn="just"/>
            <a:endParaRPr lang="en-US" dirty="0" smtClean="0"/>
          </a:p>
          <a:p>
            <a:pPr algn="just"/>
            <a:r>
              <a:rPr lang="en-US" dirty="0" err="1"/>
              <a:t>Birinchi</a:t>
            </a:r>
            <a:r>
              <a:rPr lang="en-US" dirty="0"/>
              <a:t> </a:t>
            </a:r>
            <a:r>
              <a:rPr lang="en-US" dirty="0" err="1"/>
              <a:t>voqeadan</a:t>
            </a:r>
            <a:r>
              <a:rPr lang="en-US" dirty="0"/>
              <a:t> 1-2 </a:t>
            </a:r>
            <a:r>
              <a:rPr lang="en-US" dirty="0" err="1"/>
              <a:t>ish</a:t>
            </a:r>
            <a:r>
              <a:rPr lang="en-US" dirty="0"/>
              <a:t> </a:t>
            </a:r>
            <a:r>
              <a:rPr lang="en-US" dirty="0" err="1"/>
              <a:t>chiqadi</a:t>
            </a:r>
            <a:r>
              <a:rPr lang="en-US" dirty="0"/>
              <a:t>, </a:t>
            </a:r>
            <a:r>
              <a:rPr lang="en-US" dirty="0" err="1"/>
              <a:t>ularning</a:t>
            </a:r>
            <a:r>
              <a:rPr lang="en-US" dirty="0"/>
              <a:t> </a:t>
            </a:r>
            <a:r>
              <a:rPr lang="en-US" dirty="0" err="1"/>
              <a:t>kodini</a:t>
            </a:r>
            <a:r>
              <a:rPr lang="en-US" dirty="0"/>
              <a:t> 2-grafaga </a:t>
            </a:r>
            <a:r>
              <a:rPr lang="en-US" dirty="0" err="1"/>
              <a:t>yoziladi</a:t>
            </a:r>
            <a:r>
              <a:rPr lang="en-US" dirty="0"/>
              <a:t>, </a:t>
            </a:r>
            <a:r>
              <a:rPr lang="en-US" dirty="0" err="1"/>
              <a:t>uning</a:t>
            </a:r>
            <a:r>
              <a:rPr lang="en-US" dirty="0"/>
              <a:t> </a:t>
            </a:r>
            <a:r>
              <a:rPr lang="en-US" dirty="0" err="1"/>
              <a:t>bajarilish</a:t>
            </a:r>
            <a:r>
              <a:rPr lang="en-US" dirty="0"/>
              <a:t> </a:t>
            </a:r>
            <a:r>
              <a:rPr lang="en-US" dirty="0" err="1"/>
              <a:t>muddati</a:t>
            </a:r>
            <a:r>
              <a:rPr lang="en-US" dirty="0"/>
              <a:t> 2 </a:t>
            </a:r>
            <a:r>
              <a:rPr lang="en-US" dirty="0" err="1"/>
              <a:t>ga</a:t>
            </a:r>
            <a:r>
              <a:rPr lang="en-US" dirty="0"/>
              <a:t> </a:t>
            </a:r>
            <a:r>
              <a:rPr lang="en-US" dirty="0" err="1"/>
              <a:t>teng</a:t>
            </a:r>
            <a:r>
              <a:rPr lang="en-US" dirty="0"/>
              <a:t>, </a:t>
            </a:r>
            <a:r>
              <a:rPr lang="en-US" dirty="0" err="1"/>
              <a:t>bu</a:t>
            </a:r>
            <a:r>
              <a:rPr lang="en-US" dirty="0"/>
              <a:t> 3-grafaga </a:t>
            </a:r>
            <a:r>
              <a:rPr lang="en-US" dirty="0" err="1"/>
              <a:t>yoziladi</a:t>
            </a:r>
            <a:r>
              <a:rPr lang="en-US" dirty="0"/>
              <a:t>, </a:t>
            </a:r>
            <a:r>
              <a:rPr lang="en-US" dirty="0" err="1"/>
              <a:t>oldingi</a:t>
            </a:r>
            <a:r>
              <a:rPr lang="en-US" dirty="0"/>
              <a:t> </a:t>
            </a:r>
            <a:r>
              <a:rPr lang="en-US" dirty="0" err="1"/>
              <a:t>ishlar</a:t>
            </a:r>
            <a:r>
              <a:rPr lang="en-US" dirty="0"/>
              <a:t> </a:t>
            </a:r>
            <a:r>
              <a:rPr lang="en-US" dirty="0" err="1"/>
              <a:t>yo‘qligi</a:t>
            </a:r>
            <a:r>
              <a:rPr lang="en-US" dirty="0"/>
              <a:t> </a:t>
            </a:r>
            <a:r>
              <a:rPr lang="en-US" dirty="0" err="1"/>
              <a:t>uchun</a:t>
            </a:r>
            <a:r>
              <a:rPr lang="en-US" dirty="0"/>
              <a:t> </a:t>
            </a:r>
            <a:r>
              <a:rPr lang="en-US" dirty="0" err="1"/>
              <a:t>birinchi</a:t>
            </a:r>
            <a:r>
              <a:rPr lang="en-US" dirty="0"/>
              <a:t> </a:t>
            </a:r>
            <a:r>
              <a:rPr lang="en-US" dirty="0" err="1"/>
              <a:t>grafaga</a:t>
            </a:r>
            <a:r>
              <a:rPr lang="en-US" dirty="0"/>
              <a:t> </a:t>
            </a:r>
            <a:r>
              <a:rPr lang="en-US" dirty="0" err="1"/>
              <a:t>chiziq</a:t>
            </a:r>
            <a:r>
              <a:rPr lang="en-US" dirty="0"/>
              <a:t> </a:t>
            </a:r>
            <a:endParaRPr lang="en-US" dirty="0" smtClean="0"/>
          </a:p>
          <a:p>
            <a:pPr algn="just"/>
            <a:r>
              <a:rPr lang="en-US" dirty="0" err="1" smtClean="0"/>
              <a:t>qo‘yamiz</a:t>
            </a:r>
            <a:r>
              <a:rPr lang="en-US" dirty="0" smtClean="0"/>
              <a:t> (3-jadval</a:t>
            </a:r>
            <a:r>
              <a:rPr lang="en-US" dirty="0"/>
              <a:t>).</a:t>
            </a:r>
            <a:endParaRPr lang="ru-RU" dirty="0"/>
          </a:p>
          <a:p>
            <a:pPr algn="just"/>
            <a:endParaRPr lang="ru-RU" dirty="0"/>
          </a:p>
        </p:txBody>
      </p:sp>
      <p:pic>
        <p:nvPicPr>
          <p:cNvPr id="6" name="Рисунок 5" descr="http://uz.denemetr.com/tw_files2/urls_8/77/d-76257/7z-docs/1_html_m90ad4ac.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9720" y="1366797"/>
            <a:ext cx="1123950" cy="393763"/>
          </a:xfrm>
          <a:prstGeom prst="rect">
            <a:avLst/>
          </a:prstGeom>
          <a:noFill/>
          <a:ln>
            <a:noFill/>
          </a:ln>
        </p:spPr>
      </p:pic>
      <p:sp>
        <p:nvSpPr>
          <p:cNvPr id="4" name="Прямоугольник 3"/>
          <p:cNvSpPr/>
          <p:nvPr/>
        </p:nvSpPr>
        <p:spPr>
          <a:xfrm>
            <a:off x="1903757" y="1401043"/>
            <a:ext cx="559769" cy="369332"/>
          </a:xfrm>
          <a:prstGeom prst="rect">
            <a:avLst/>
          </a:prstGeom>
        </p:spPr>
        <p:txBody>
          <a:bodyPr wrap="none">
            <a:spAutoFit/>
          </a:bodyPr>
          <a:lstStyle/>
          <a:p>
            <a:r>
              <a:rPr lang="en-US" dirty="0"/>
              <a:t>(22)</a:t>
            </a:r>
            <a:endParaRPr lang="ru-RU" dirty="0"/>
          </a:p>
        </p:txBody>
      </p:sp>
      <p:pic>
        <p:nvPicPr>
          <p:cNvPr id="10" name="Рисунок 9" descr="http://uz.denemetr.com/tw_files2/urls_8/77/d-76257/7z-docs/1_html_m169558be.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2447" y="4517409"/>
            <a:ext cx="1808616" cy="1050878"/>
          </a:xfrm>
          <a:prstGeom prst="rect">
            <a:avLst/>
          </a:prstGeom>
          <a:noFill/>
          <a:ln>
            <a:noFill/>
          </a:ln>
        </p:spPr>
      </p:pic>
      <p:sp>
        <p:nvSpPr>
          <p:cNvPr id="5" name="Прямоугольник 4"/>
          <p:cNvSpPr/>
          <p:nvPr/>
        </p:nvSpPr>
        <p:spPr>
          <a:xfrm>
            <a:off x="3268639" y="4675210"/>
            <a:ext cx="4572000" cy="646331"/>
          </a:xfrm>
          <a:prstGeom prst="rect">
            <a:avLst/>
          </a:prstGeom>
        </p:spPr>
        <p:txBody>
          <a:bodyPr>
            <a:spAutoFit/>
          </a:bodyPr>
          <a:lstStyle/>
          <a:p>
            <a:r>
              <a:rPr lang="en-US" b="1" dirty="0"/>
              <a:t>8-rasm. </a:t>
            </a:r>
            <a:r>
              <a:rPr lang="en-US" b="1" dirty="0" err="1"/>
              <a:t>To‘rsimon</a:t>
            </a:r>
            <a:r>
              <a:rPr lang="en-US" b="1" dirty="0"/>
              <a:t> </a:t>
            </a:r>
            <a:r>
              <a:rPr lang="en-US" b="1" dirty="0" err="1"/>
              <a:t>grafik</a:t>
            </a:r>
            <a:r>
              <a:rPr lang="en-US" dirty="0"/>
              <a:t/>
            </a:r>
            <a:br>
              <a:rPr lang="en-US" dirty="0"/>
            </a:b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25</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15433"/>
            <a:ext cx="9034818" cy="5632311"/>
          </a:xfrm>
          <a:prstGeom prst="rect">
            <a:avLst/>
          </a:prstGeom>
        </p:spPr>
        <p:txBody>
          <a:bodyPr wrap="square">
            <a:spAutoFit/>
          </a:bodyPr>
          <a:lstStyle/>
          <a:p>
            <a:pPr algn="just"/>
            <a:r>
              <a:rPr lang="en-US" dirty="0" err="1"/>
              <a:t>Ikkinchi</a:t>
            </a:r>
            <a:r>
              <a:rPr lang="en-US" dirty="0"/>
              <a:t> </a:t>
            </a:r>
            <a:r>
              <a:rPr lang="en-US" dirty="0" err="1"/>
              <a:t>voqeadan</a:t>
            </a:r>
            <a:r>
              <a:rPr lang="en-US" dirty="0"/>
              <a:t> 3 ta </a:t>
            </a:r>
            <a:r>
              <a:rPr lang="en-US" dirty="0" err="1"/>
              <a:t>ish</a:t>
            </a:r>
            <a:r>
              <a:rPr lang="en-US" dirty="0"/>
              <a:t> </a:t>
            </a:r>
            <a:r>
              <a:rPr lang="en-US" dirty="0" err="1"/>
              <a:t>chiqmoqda</a:t>
            </a:r>
            <a:r>
              <a:rPr lang="en-US" dirty="0"/>
              <a:t>: 2-3 </a:t>
            </a:r>
            <a:r>
              <a:rPr lang="en-US" dirty="0" err="1"/>
              <a:t>uni</a:t>
            </a:r>
            <a:r>
              <a:rPr lang="en-US" dirty="0"/>
              <a:t> </a:t>
            </a:r>
            <a:r>
              <a:rPr lang="en-US" dirty="0" err="1"/>
              <a:t>bajarish</a:t>
            </a:r>
            <a:r>
              <a:rPr lang="en-US" dirty="0"/>
              <a:t> </a:t>
            </a:r>
            <a:r>
              <a:rPr lang="en-US" dirty="0" err="1"/>
              <a:t>muddati</a:t>
            </a:r>
            <a:r>
              <a:rPr lang="en-US" dirty="0"/>
              <a:t> 5 kun, 2-4 </a:t>
            </a:r>
            <a:r>
              <a:rPr lang="en-US" dirty="0" err="1"/>
              <a:t>ishning</a:t>
            </a:r>
            <a:r>
              <a:rPr lang="en-US" dirty="0"/>
              <a:t> </a:t>
            </a:r>
            <a:r>
              <a:rPr lang="en-US" dirty="0" err="1"/>
              <a:t>bajarish</a:t>
            </a:r>
            <a:r>
              <a:rPr lang="en-US" dirty="0"/>
              <a:t> </a:t>
            </a:r>
            <a:r>
              <a:rPr lang="en-US" dirty="0" err="1"/>
              <a:t>muddati</a:t>
            </a:r>
            <a:r>
              <a:rPr lang="en-US" dirty="0"/>
              <a:t> 6 kun; 2-5 </a:t>
            </a:r>
            <a:r>
              <a:rPr lang="en-US" dirty="0" err="1"/>
              <a:t>ishning</a:t>
            </a:r>
            <a:r>
              <a:rPr lang="en-US" dirty="0"/>
              <a:t> </a:t>
            </a:r>
            <a:r>
              <a:rPr lang="en-US" dirty="0" err="1"/>
              <a:t>bajarilish</a:t>
            </a:r>
            <a:r>
              <a:rPr lang="en-US" dirty="0"/>
              <a:t> </a:t>
            </a:r>
            <a:r>
              <a:rPr lang="en-US" dirty="0" err="1"/>
              <a:t>muddati</a:t>
            </a:r>
            <a:r>
              <a:rPr lang="en-US" dirty="0"/>
              <a:t> 3 kun. </a:t>
            </a:r>
            <a:r>
              <a:rPr lang="en-US" dirty="0" err="1"/>
              <a:t>Ishlarning</a:t>
            </a:r>
            <a:r>
              <a:rPr lang="en-US" dirty="0"/>
              <a:t> </a:t>
            </a:r>
            <a:r>
              <a:rPr lang="en-US" dirty="0" err="1"/>
              <a:t>kodi</a:t>
            </a:r>
            <a:r>
              <a:rPr lang="en-US" dirty="0"/>
              <a:t> </a:t>
            </a:r>
            <a:r>
              <a:rPr lang="en-US" dirty="0" err="1"/>
              <a:t>yozib</a:t>
            </a:r>
            <a:r>
              <a:rPr lang="en-US" dirty="0"/>
              <a:t> </a:t>
            </a:r>
            <a:r>
              <a:rPr lang="en-US" dirty="0" err="1"/>
              <a:t>olingandan</a:t>
            </a:r>
            <a:r>
              <a:rPr lang="en-US" dirty="0"/>
              <a:t> </a:t>
            </a:r>
            <a:r>
              <a:rPr lang="en-US" dirty="0" err="1"/>
              <a:t>so‘ng</a:t>
            </a:r>
            <a:r>
              <a:rPr lang="en-US" dirty="0"/>
              <a:t>, </a:t>
            </a:r>
            <a:r>
              <a:rPr lang="en-US" dirty="0" err="1"/>
              <a:t>ularni</a:t>
            </a:r>
            <a:r>
              <a:rPr lang="en-US" dirty="0"/>
              <a:t> </a:t>
            </a:r>
            <a:r>
              <a:rPr lang="en-US" dirty="0" err="1"/>
              <a:t>bajarilish</a:t>
            </a:r>
            <a:r>
              <a:rPr lang="en-US" dirty="0"/>
              <a:t> </a:t>
            </a:r>
            <a:r>
              <a:rPr lang="en-US" dirty="0" err="1"/>
              <a:t>muddati</a:t>
            </a:r>
            <a:r>
              <a:rPr lang="en-US" dirty="0"/>
              <a:t> 2 </a:t>
            </a:r>
            <a:r>
              <a:rPr lang="en-US" dirty="0" err="1"/>
              <a:t>va</a:t>
            </a:r>
            <a:r>
              <a:rPr lang="en-US" dirty="0"/>
              <a:t> 3 </a:t>
            </a:r>
            <a:r>
              <a:rPr lang="en-US" dirty="0" err="1"/>
              <a:t>grafalarga</a:t>
            </a:r>
            <a:r>
              <a:rPr lang="en-US" dirty="0"/>
              <a:t> </a:t>
            </a:r>
            <a:r>
              <a:rPr lang="en-US" dirty="0" err="1"/>
              <a:t>yoziladi</a:t>
            </a:r>
            <a:r>
              <a:rPr lang="en-US" dirty="0"/>
              <a:t>, 1-2 </a:t>
            </a:r>
            <a:r>
              <a:rPr lang="en-US" dirty="0" err="1"/>
              <a:t>ishlar</a:t>
            </a:r>
            <a:r>
              <a:rPr lang="en-US" dirty="0"/>
              <a:t> </a:t>
            </a:r>
            <a:r>
              <a:rPr lang="en-US" dirty="0" err="1"/>
              <a:t>bo‘lib</a:t>
            </a:r>
            <a:r>
              <a:rPr lang="en-US" dirty="0"/>
              <a:t>, </a:t>
            </a:r>
            <a:r>
              <a:rPr lang="en-US" dirty="0" err="1"/>
              <a:t>bu</a:t>
            </a:r>
            <a:r>
              <a:rPr lang="en-US" dirty="0"/>
              <a:t> </a:t>
            </a:r>
            <a:r>
              <a:rPr lang="en-US" dirty="0" err="1"/>
              <a:t>ish</a:t>
            </a:r>
            <a:r>
              <a:rPr lang="en-US" dirty="0"/>
              <a:t> 2 </a:t>
            </a:r>
            <a:r>
              <a:rPr lang="en-US" dirty="0" err="1"/>
              <a:t>grafaga</a:t>
            </a:r>
            <a:r>
              <a:rPr lang="en-US" dirty="0"/>
              <a:t> 2 </a:t>
            </a:r>
            <a:r>
              <a:rPr lang="en-US" dirty="0" err="1"/>
              <a:t>bilan</a:t>
            </a:r>
            <a:r>
              <a:rPr lang="en-US" dirty="0"/>
              <a:t> </a:t>
            </a:r>
            <a:r>
              <a:rPr lang="en-US" dirty="0" err="1"/>
              <a:t>yozib</a:t>
            </a:r>
            <a:r>
              <a:rPr lang="en-US" dirty="0"/>
              <a:t> </a:t>
            </a:r>
            <a:r>
              <a:rPr lang="en-US" dirty="0" err="1"/>
              <a:t>qo‘yiladi</a:t>
            </a:r>
            <a:r>
              <a:rPr lang="en-US" dirty="0"/>
              <a:t>. Bu </a:t>
            </a:r>
            <a:r>
              <a:rPr lang="en-US" dirty="0" err="1"/>
              <a:t>ishning</a:t>
            </a:r>
            <a:r>
              <a:rPr lang="en-US" dirty="0"/>
              <a:t> </a:t>
            </a:r>
            <a:r>
              <a:rPr lang="en-US" dirty="0" err="1"/>
              <a:t>boshlanish</a:t>
            </a:r>
            <a:r>
              <a:rPr lang="en-US" dirty="0"/>
              <a:t> </a:t>
            </a:r>
            <a:r>
              <a:rPr lang="en-US" dirty="0" err="1"/>
              <a:t>vaqti</a:t>
            </a:r>
            <a:r>
              <a:rPr lang="en-US" dirty="0"/>
              <a:t> 1 </a:t>
            </a:r>
            <a:r>
              <a:rPr lang="en-US" dirty="0" err="1"/>
              <a:t>voqea</a:t>
            </a:r>
            <a:r>
              <a:rPr lang="en-US" dirty="0"/>
              <a:t> </a:t>
            </a:r>
            <a:r>
              <a:rPr lang="en-US" dirty="0" err="1"/>
              <a:t>hisoblanadi</a:t>
            </a:r>
            <a:r>
              <a:rPr lang="en-US" dirty="0"/>
              <a:t>. </a:t>
            </a:r>
            <a:r>
              <a:rPr lang="en-US" dirty="0" err="1"/>
              <a:t>Bir</a:t>
            </a:r>
            <a:r>
              <a:rPr lang="en-US" dirty="0"/>
              <a:t> </a:t>
            </a:r>
            <a:r>
              <a:rPr lang="en-US" dirty="0" err="1"/>
              <a:t>raqami</a:t>
            </a:r>
            <a:r>
              <a:rPr lang="en-US" dirty="0"/>
              <a:t> </a:t>
            </a:r>
            <a:r>
              <a:rPr lang="en-US" dirty="0" err="1"/>
              <a:t>esa</a:t>
            </a:r>
            <a:r>
              <a:rPr lang="en-US" dirty="0"/>
              <a:t> 1 </a:t>
            </a:r>
            <a:r>
              <a:rPr lang="en-US" dirty="0" err="1"/>
              <a:t>grafani</a:t>
            </a:r>
            <a:r>
              <a:rPr lang="en-US" dirty="0"/>
              <a:t> 2 </a:t>
            </a:r>
            <a:r>
              <a:rPr lang="en-US" dirty="0" err="1"/>
              <a:t>dan</a:t>
            </a:r>
            <a:r>
              <a:rPr lang="en-US" dirty="0"/>
              <a:t> </a:t>
            </a:r>
            <a:r>
              <a:rPr lang="en-US" dirty="0" err="1"/>
              <a:t>boshlangan</a:t>
            </a:r>
            <a:r>
              <a:rPr lang="en-US" dirty="0"/>
              <a:t> 3 ta </a:t>
            </a:r>
            <a:r>
              <a:rPr lang="en-US" dirty="0" err="1"/>
              <a:t>ishlarga</a:t>
            </a:r>
            <a:r>
              <a:rPr lang="en-US" dirty="0"/>
              <a:t> </a:t>
            </a:r>
            <a:r>
              <a:rPr lang="en-US" dirty="0" err="1"/>
              <a:t>yoziladi</a:t>
            </a:r>
            <a:r>
              <a:rPr lang="en-US" dirty="0"/>
              <a:t>. </a:t>
            </a:r>
            <a:r>
              <a:rPr lang="en-US" dirty="0" err="1"/>
              <a:t>Uchinchi</a:t>
            </a:r>
            <a:r>
              <a:rPr lang="en-US" dirty="0"/>
              <a:t> </a:t>
            </a:r>
            <a:r>
              <a:rPr lang="en-US" dirty="0" err="1"/>
              <a:t>ishlardan</a:t>
            </a:r>
            <a:r>
              <a:rPr lang="en-US" dirty="0"/>
              <a:t> </a:t>
            </a:r>
            <a:r>
              <a:rPr lang="en-US" dirty="0" err="1"/>
              <a:t>boshlangan</a:t>
            </a:r>
            <a:r>
              <a:rPr lang="en-US" dirty="0"/>
              <a:t> (3-5; 3-6) </a:t>
            </a:r>
            <a:r>
              <a:rPr lang="en-US" dirty="0" err="1"/>
              <a:t>ishlarga</a:t>
            </a:r>
            <a:r>
              <a:rPr lang="en-US" dirty="0"/>
              <a:t> </a:t>
            </a:r>
            <a:r>
              <a:rPr lang="en-US" dirty="0" err="1"/>
              <a:t>birinchi</a:t>
            </a:r>
            <a:r>
              <a:rPr lang="en-US" dirty="0"/>
              <a:t> </a:t>
            </a:r>
            <a:r>
              <a:rPr lang="en-US" dirty="0" err="1"/>
              <a:t>grafaga</a:t>
            </a:r>
            <a:r>
              <a:rPr lang="en-US" dirty="0"/>
              <a:t> 2 </a:t>
            </a:r>
            <a:r>
              <a:rPr lang="en-US" dirty="0" err="1"/>
              <a:t>ga</a:t>
            </a:r>
            <a:r>
              <a:rPr lang="en-US" dirty="0"/>
              <a:t> </a:t>
            </a:r>
            <a:r>
              <a:rPr lang="en-US" dirty="0" err="1"/>
              <a:t>yoziladi</a:t>
            </a:r>
            <a:r>
              <a:rPr lang="en-US" dirty="0"/>
              <a:t>. </a:t>
            </a:r>
            <a:r>
              <a:rPr lang="en-US" dirty="0" err="1"/>
              <a:t>Uchinchi</a:t>
            </a:r>
            <a:r>
              <a:rPr lang="en-US" dirty="0"/>
              <a:t> </a:t>
            </a:r>
            <a:r>
              <a:rPr lang="en-US" dirty="0" err="1"/>
              <a:t>grafaga</a:t>
            </a:r>
            <a:r>
              <a:rPr lang="en-US" dirty="0"/>
              <a:t> </a:t>
            </a:r>
            <a:r>
              <a:rPr lang="en-US" dirty="0" err="1"/>
              <a:t>esa</a:t>
            </a:r>
            <a:r>
              <a:rPr lang="en-US" dirty="0"/>
              <a:t> </a:t>
            </a:r>
            <a:r>
              <a:rPr lang="en-US" dirty="0" err="1"/>
              <a:t>ishlarning</a:t>
            </a:r>
            <a:r>
              <a:rPr lang="en-US" dirty="0"/>
              <a:t> </a:t>
            </a:r>
            <a:r>
              <a:rPr lang="en-US" dirty="0" err="1"/>
              <a:t>bajarish</a:t>
            </a:r>
            <a:r>
              <a:rPr lang="en-US" dirty="0"/>
              <a:t> </a:t>
            </a:r>
            <a:r>
              <a:rPr lang="en-US" dirty="0" err="1"/>
              <a:t>uchun</a:t>
            </a:r>
            <a:r>
              <a:rPr lang="en-US" dirty="0"/>
              <a:t> </a:t>
            </a:r>
            <a:r>
              <a:rPr lang="en-US" dirty="0" err="1"/>
              <a:t>berilgan</a:t>
            </a:r>
            <a:r>
              <a:rPr lang="en-US" dirty="0"/>
              <a:t> </a:t>
            </a:r>
            <a:r>
              <a:rPr lang="en-US" dirty="0" err="1"/>
              <a:t>vaqt</a:t>
            </a:r>
            <a:r>
              <a:rPr lang="en-US" dirty="0"/>
              <a:t> </a:t>
            </a:r>
            <a:r>
              <a:rPr lang="en-US" dirty="0" err="1"/>
              <a:t>yoziladi</a:t>
            </a:r>
            <a:r>
              <a:rPr lang="en-US" dirty="0"/>
              <a:t>, </a:t>
            </a:r>
            <a:r>
              <a:rPr lang="en-US" dirty="0" err="1"/>
              <a:t>masalan</a:t>
            </a:r>
            <a:r>
              <a:rPr lang="en-US" dirty="0"/>
              <a:t>, 1-2 </a:t>
            </a:r>
            <a:r>
              <a:rPr lang="en-US" dirty="0" err="1"/>
              <a:t>ish</a:t>
            </a:r>
            <a:r>
              <a:rPr lang="en-US" dirty="0"/>
              <a:t> uchun-2; 2-3 </a:t>
            </a:r>
            <a:r>
              <a:rPr lang="en-US" dirty="0" err="1"/>
              <a:t>ish</a:t>
            </a:r>
            <a:r>
              <a:rPr lang="en-US" dirty="0"/>
              <a:t> uchun-5; 2-4 </a:t>
            </a:r>
            <a:r>
              <a:rPr lang="en-US" dirty="0" err="1"/>
              <a:t>ish</a:t>
            </a:r>
            <a:r>
              <a:rPr lang="en-US" dirty="0"/>
              <a:t> </a:t>
            </a:r>
            <a:r>
              <a:rPr lang="en-US" dirty="0" err="1"/>
              <a:t>uchun</a:t>
            </a:r>
            <a:r>
              <a:rPr lang="en-US" dirty="0"/>
              <a:t> 6 </a:t>
            </a:r>
            <a:r>
              <a:rPr lang="en-US" dirty="0" err="1"/>
              <a:t>va</a:t>
            </a:r>
            <a:r>
              <a:rPr lang="en-US" dirty="0"/>
              <a:t> </a:t>
            </a:r>
            <a:r>
              <a:rPr lang="en-US" dirty="0" err="1"/>
              <a:t>hokazo</a:t>
            </a:r>
            <a:r>
              <a:rPr lang="en-US" dirty="0"/>
              <a:t>.</a:t>
            </a:r>
            <a:endParaRPr lang="ru-RU" dirty="0"/>
          </a:p>
          <a:p>
            <a:pPr algn="just"/>
            <a:r>
              <a:rPr lang="en-US" dirty="0"/>
              <a:t>4.5. </a:t>
            </a:r>
            <a:r>
              <a:rPr lang="en-US" dirty="0" err="1"/>
              <a:t>grafalar</a:t>
            </a:r>
            <a:r>
              <a:rPr lang="en-US" dirty="0"/>
              <a:t> </a:t>
            </a:r>
            <a:r>
              <a:rPr lang="en-US" dirty="0" err="1"/>
              <a:t>ishlarning</a:t>
            </a:r>
            <a:r>
              <a:rPr lang="en-US" dirty="0"/>
              <a:t> </a:t>
            </a:r>
            <a:r>
              <a:rPr lang="en-US" dirty="0" err="1"/>
              <a:t>oldindan</a:t>
            </a:r>
            <a:r>
              <a:rPr lang="en-US" dirty="0"/>
              <a:t> </a:t>
            </a:r>
            <a:r>
              <a:rPr lang="en-US" dirty="0" err="1"/>
              <a:t>boshlanishini</a:t>
            </a:r>
            <a:r>
              <a:rPr lang="en-US" dirty="0"/>
              <a:t> </a:t>
            </a:r>
            <a:r>
              <a:rPr lang="en-US" dirty="0" err="1"/>
              <a:t>va</a:t>
            </a:r>
            <a:r>
              <a:rPr lang="en-US" dirty="0"/>
              <a:t> </a:t>
            </a:r>
            <a:r>
              <a:rPr lang="en-US" dirty="0" err="1"/>
              <a:t>tugashini</a:t>
            </a:r>
            <a:r>
              <a:rPr lang="en-US" dirty="0"/>
              <a:t> </a:t>
            </a:r>
            <a:r>
              <a:rPr lang="en-US" dirty="0" err="1"/>
              <a:t>aniqlaydi</a:t>
            </a:r>
            <a:r>
              <a:rPr lang="en-US" dirty="0"/>
              <a:t>. </a:t>
            </a:r>
            <a:r>
              <a:rPr lang="en-US" dirty="0" err="1"/>
              <a:t>Hisob</a:t>
            </a:r>
            <a:r>
              <a:rPr lang="en-US" dirty="0"/>
              <a:t> </a:t>
            </a:r>
            <a:r>
              <a:rPr lang="en-US" dirty="0" err="1"/>
              <a:t>ishlari</a:t>
            </a:r>
            <a:r>
              <a:rPr lang="en-US" dirty="0"/>
              <a:t> </a:t>
            </a:r>
            <a:r>
              <a:rPr lang="en-US" dirty="0" err="1"/>
              <a:t>boshlang‘ich</a:t>
            </a:r>
            <a:r>
              <a:rPr lang="en-US" dirty="0"/>
              <a:t> </a:t>
            </a:r>
            <a:r>
              <a:rPr lang="en-US" dirty="0" err="1"/>
              <a:t>voqeadan</a:t>
            </a:r>
            <a:r>
              <a:rPr lang="en-US" dirty="0"/>
              <a:t> </a:t>
            </a:r>
            <a:r>
              <a:rPr lang="en-US" dirty="0" err="1"/>
              <a:t>oxirgi</a:t>
            </a:r>
            <a:r>
              <a:rPr lang="en-US" dirty="0"/>
              <a:t> </a:t>
            </a:r>
            <a:r>
              <a:rPr lang="en-US" dirty="0" err="1"/>
              <a:t>voqeaga</a:t>
            </a:r>
            <a:r>
              <a:rPr lang="en-US" dirty="0"/>
              <a:t> </a:t>
            </a:r>
            <a:r>
              <a:rPr lang="en-US" dirty="0" err="1"/>
              <a:t>qarab</a:t>
            </a:r>
            <a:r>
              <a:rPr lang="en-US" dirty="0"/>
              <a:t> </a:t>
            </a:r>
            <a:r>
              <a:rPr lang="en-US" dirty="0" err="1"/>
              <a:t>olib</a:t>
            </a:r>
            <a:r>
              <a:rPr lang="en-US" dirty="0"/>
              <a:t> </a:t>
            </a:r>
            <a:r>
              <a:rPr lang="en-US" dirty="0" err="1"/>
              <a:t>boriladi</a:t>
            </a:r>
            <a:r>
              <a:rPr lang="en-US" dirty="0"/>
              <a:t>. Agar </a:t>
            </a:r>
            <a:r>
              <a:rPr lang="en-US" dirty="0" err="1"/>
              <a:t>voqeadan</a:t>
            </a:r>
            <a:r>
              <a:rPr lang="en-US" dirty="0"/>
              <a:t> </a:t>
            </a:r>
            <a:r>
              <a:rPr lang="en-US" dirty="0" err="1"/>
              <a:t>faqat</a:t>
            </a:r>
            <a:r>
              <a:rPr lang="en-US" dirty="0"/>
              <a:t> </a:t>
            </a:r>
            <a:r>
              <a:rPr lang="en-US" dirty="0" err="1"/>
              <a:t>bitta</a:t>
            </a:r>
            <a:r>
              <a:rPr lang="en-US" dirty="0"/>
              <a:t> </a:t>
            </a:r>
            <a:r>
              <a:rPr lang="en-US" dirty="0" err="1"/>
              <a:t>ish</a:t>
            </a:r>
            <a:r>
              <a:rPr lang="en-US" dirty="0"/>
              <a:t> </a:t>
            </a:r>
            <a:r>
              <a:rPr lang="en-US" dirty="0" err="1"/>
              <a:t>chiqadigan</a:t>
            </a:r>
            <a:r>
              <a:rPr lang="en-US" dirty="0"/>
              <a:t> </a:t>
            </a:r>
            <a:r>
              <a:rPr lang="en-US" dirty="0" err="1"/>
              <a:t>bo‘lsa</a:t>
            </a:r>
            <a:r>
              <a:rPr lang="en-US" dirty="0"/>
              <a:t>, </a:t>
            </a:r>
            <a:r>
              <a:rPr lang="en-US" dirty="0" err="1"/>
              <a:t>unda</a:t>
            </a:r>
            <a:r>
              <a:rPr lang="en-US" dirty="0"/>
              <a:t> </a:t>
            </a:r>
            <a:r>
              <a:rPr lang="en-US" dirty="0" err="1"/>
              <a:t>uning</a:t>
            </a:r>
            <a:r>
              <a:rPr lang="en-US" dirty="0"/>
              <a:t> </a:t>
            </a:r>
            <a:r>
              <a:rPr lang="en-US" dirty="0" err="1"/>
              <a:t>oldindan</a:t>
            </a:r>
            <a:r>
              <a:rPr lang="en-US" dirty="0"/>
              <a:t> </a:t>
            </a:r>
            <a:r>
              <a:rPr lang="en-US" dirty="0" err="1"/>
              <a:t>boshlanishi</a:t>
            </a:r>
            <a:r>
              <a:rPr lang="en-US" dirty="0"/>
              <a:t> </a:t>
            </a:r>
            <a:r>
              <a:rPr lang="en-US" dirty="0" err="1"/>
              <a:t>oldindan</a:t>
            </a:r>
            <a:r>
              <a:rPr lang="en-US" dirty="0"/>
              <a:t> </a:t>
            </a:r>
            <a:r>
              <a:rPr lang="en-US" dirty="0" err="1"/>
              <a:t>tugashiga</a:t>
            </a:r>
            <a:r>
              <a:rPr lang="en-US" dirty="0"/>
              <a:t> </a:t>
            </a:r>
            <a:r>
              <a:rPr lang="en-US" dirty="0" err="1"/>
              <a:t>teng</a:t>
            </a:r>
            <a:r>
              <a:rPr lang="en-US" dirty="0"/>
              <a:t> </a:t>
            </a:r>
            <a:r>
              <a:rPr lang="en-US" dirty="0" err="1"/>
              <a:t>bo‘ladi</a:t>
            </a:r>
            <a:r>
              <a:rPr lang="en-US" dirty="0"/>
              <a:t>. </a:t>
            </a:r>
            <a:r>
              <a:rPr lang="en-US" dirty="0" err="1"/>
              <a:t>Ishlarni</a:t>
            </a:r>
            <a:r>
              <a:rPr lang="en-US" dirty="0"/>
              <a:t> </a:t>
            </a:r>
            <a:r>
              <a:rPr lang="en-US" dirty="0" err="1"/>
              <a:t>oldindan</a:t>
            </a:r>
            <a:r>
              <a:rPr lang="en-US" dirty="0"/>
              <a:t> </a:t>
            </a:r>
            <a:r>
              <a:rPr lang="en-US" dirty="0" err="1"/>
              <a:t>tugashini</a:t>
            </a:r>
            <a:r>
              <a:rPr lang="en-US" dirty="0"/>
              <a:t> </a:t>
            </a:r>
            <a:r>
              <a:rPr lang="en-US" dirty="0" err="1"/>
              <a:t>topish</a:t>
            </a:r>
            <a:r>
              <a:rPr lang="en-US" dirty="0"/>
              <a:t> </a:t>
            </a:r>
            <a:r>
              <a:rPr lang="en-US" dirty="0" err="1"/>
              <a:t>uchun</a:t>
            </a:r>
            <a:r>
              <a:rPr lang="en-US" dirty="0"/>
              <a:t> 4 </a:t>
            </a:r>
            <a:r>
              <a:rPr lang="en-US" dirty="0" err="1"/>
              <a:t>grafaga</a:t>
            </a:r>
            <a:r>
              <a:rPr lang="en-US" dirty="0"/>
              <a:t> 3 </a:t>
            </a:r>
            <a:r>
              <a:rPr lang="en-US" dirty="0" err="1"/>
              <a:t>grafani</a:t>
            </a:r>
            <a:r>
              <a:rPr lang="en-US" dirty="0"/>
              <a:t> </a:t>
            </a:r>
            <a:r>
              <a:rPr lang="en-US" dirty="0" err="1"/>
              <a:t>qo‘shib</a:t>
            </a:r>
            <a:r>
              <a:rPr lang="en-US" dirty="0"/>
              <a:t>, </a:t>
            </a:r>
            <a:r>
              <a:rPr lang="en-US" dirty="0" err="1"/>
              <a:t>chiqqan</a:t>
            </a:r>
            <a:r>
              <a:rPr lang="en-US" dirty="0"/>
              <a:t> </a:t>
            </a:r>
            <a:r>
              <a:rPr lang="en-US" dirty="0" err="1"/>
              <a:t>natijani</a:t>
            </a:r>
            <a:r>
              <a:rPr lang="en-US" dirty="0"/>
              <a:t> 5 </a:t>
            </a:r>
            <a:r>
              <a:rPr lang="en-US" dirty="0" err="1"/>
              <a:t>grafaga</a:t>
            </a:r>
            <a:r>
              <a:rPr lang="en-US" dirty="0"/>
              <a:t> </a:t>
            </a:r>
            <a:r>
              <a:rPr lang="en-US" dirty="0" err="1"/>
              <a:t>yoziladi</a:t>
            </a:r>
            <a:r>
              <a:rPr lang="en-US" dirty="0"/>
              <a:t>.</a:t>
            </a:r>
            <a:endParaRPr lang="ru-RU" dirty="0"/>
          </a:p>
          <a:p>
            <a:pPr algn="just"/>
            <a:r>
              <a:rPr lang="en-US" dirty="0"/>
              <a:t>6 </a:t>
            </a:r>
            <a:r>
              <a:rPr lang="en-US" dirty="0" err="1"/>
              <a:t>va</a:t>
            </a:r>
            <a:r>
              <a:rPr lang="en-US" dirty="0"/>
              <a:t> 7 </a:t>
            </a:r>
            <a:r>
              <a:rPr lang="en-US" dirty="0" err="1"/>
              <a:t>grafalar</a:t>
            </a:r>
            <a:r>
              <a:rPr lang="en-US" dirty="0"/>
              <a:t>. </a:t>
            </a:r>
            <a:r>
              <a:rPr lang="en-US" dirty="0" err="1"/>
              <a:t>Ishlarning</a:t>
            </a:r>
            <a:r>
              <a:rPr lang="en-US" dirty="0"/>
              <a:t> </a:t>
            </a:r>
            <a:r>
              <a:rPr lang="en-US" dirty="0" err="1"/>
              <a:t>kech</a:t>
            </a:r>
            <a:r>
              <a:rPr lang="en-US" dirty="0"/>
              <a:t> </a:t>
            </a:r>
            <a:r>
              <a:rPr lang="en-US" dirty="0" err="1"/>
              <a:t>boshlanishi</a:t>
            </a:r>
            <a:r>
              <a:rPr lang="en-US" dirty="0"/>
              <a:t> </a:t>
            </a:r>
            <a:r>
              <a:rPr lang="en-US" dirty="0" err="1"/>
              <a:t>va</a:t>
            </a:r>
            <a:r>
              <a:rPr lang="en-US" dirty="0"/>
              <a:t> </a:t>
            </a:r>
            <a:r>
              <a:rPr lang="en-US" dirty="0" err="1"/>
              <a:t>tugashini</a:t>
            </a:r>
            <a:r>
              <a:rPr lang="en-US" dirty="0"/>
              <a:t> </a:t>
            </a:r>
            <a:r>
              <a:rPr lang="en-US" dirty="0" err="1"/>
              <a:t>hisoblaydi</a:t>
            </a:r>
            <a:r>
              <a:rPr lang="en-US" dirty="0"/>
              <a:t>. </a:t>
            </a:r>
            <a:r>
              <a:rPr lang="en-US" dirty="0" err="1"/>
              <a:t>Buning</a:t>
            </a:r>
            <a:r>
              <a:rPr lang="en-US" dirty="0"/>
              <a:t> </a:t>
            </a:r>
            <a:r>
              <a:rPr lang="en-US" dirty="0" err="1"/>
              <a:t>uchun</a:t>
            </a:r>
            <a:r>
              <a:rPr lang="en-US" dirty="0"/>
              <a:t> </a:t>
            </a:r>
            <a:r>
              <a:rPr lang="en-US" dirty="0" err="1"/>
              <a:t>hisob</a:t>
            </a:r>
            <a:r>
              <a:rPr lang="en-US" dirty="0"/>
              <a:t> </a:t>
            </a:r>
            <a:r>
              <a:rPr lang="en-US" dirty="0" err="1"/>
              <a:t>pastdan</a:t>
            </a:r>
            <a:r>
              <a:rPr lang="en-US" dirty="0"/>
              <a:t> </a:t>
            </a:r>
            <a:r>
              <a:rPr lang="en-US" dirty="0" err="1"/>
              <a:t>yuqoriga</a:t>
            </a:r>
            <a:r>
              <a:rPr lang="en-US" dirty="0"/>
              <a:t> </a:t>
            </a:r>
            <a:r>
              <a:rPr lang="en-US" dirty="0" err="1"/>
              <a:t>qarab</a:t>
            </a:r>
            <a:r>
              <a:rPr lang="en-US" dirty="0"/>
              <a:t> </a:t>
            </a:r>
            <a:r>
              <a:rPr lang="en-US" dirty="0" err="1"/>
              <a:t>birdaniga</a:t>
            </a:r>
            <a:r>
              <a:rPr lang="en-US" dirty="0"/>
              <a:t> </a:t>
            </a:r>
            <a:r>
              <a:rPr lang="en-US" dirty="0" err="1"/>
              <a:t>olib</a:t>
            </a:r>
            <a:r>
              <a:rPr lang="en-US" dirty="0"/>
              <a:t> </a:t>
            </a:r>
            <a:r>
              <a:rPr lang="en-US" dirty="0" err="1"/>
              <a:t>boriladi</a:t>
            </a:r>
            <a:r>
              <a:rPr lang="en-US" dirty="0"/>
              <a:t>. </a:t>
            </a:r>
            <a:endParaRPr lang="ru-RU" dirty="0"/>
          </a:p>
          <a:p>
            <a:pPr algn="just"/>
            <a:r>
              <a:rPr lang="en-US" dirty="0" err="1"/>
              <a:t>Kech</a:t>
            </a:r>
            <a:r>
              <a:rPr lang="en-US" dirty="0"/>
              <a:t> </a:t>
            </a:r>
            <a:r>
              <a:rPr lang="en-US" dirty="0" err="1"/>
              <a:t>boshlanishni</a:t>
            </a:r>
            <a:r>
              <a:rPr lang="en-US" dirty="0"/>
              <a:t> </a:t>
            </a:r>
            <a:r>
              <a:rPr lang="en-US" dirty="0" err="1"/>
              <a:t>topish</a:t>
            </a:r>
            <a:r>
              <a:rPr lang="en-US" dirty="0"/>
              <a:t> </a:t>
            </a:r>
            <a:r>
              <a:rPr lang="en-US" dirty="0" err="1"/>
              <a:t>uchun</a:t>
            </a:r>
            <a:r>
              <a:rPr lang="en-US" dirty="0"/>
              <a:t> </a:t>
            </a:r>
            <a:r>
              <a:rPr lang="en-US" dirty="0" err="1"/>
              <a:t>kech</a:t>
            </a:r>
            <a:r>
              <a:rPr lang="en-US" dirty="0"/>
              <a:t> </a:t>
            </a:r>
            <a:r>
              <a:rPr lang="en-US" dirty="0" err="1"/>
              <a:t>tugashdan</a:t>
            </a:r>
            <a:r>
              <a:rPr lang="en-US" dirty="0"/>
              <a:t> </a:t>
            </a:r>
            <a:r>
              <a:rPr lang="en-US" dirty="0" err="1"/>
              <a:t>ishning</a:t>
            </a:r>
            <a:r>
              <a:rPr lang="en-US" dirty="0"/>
              <a:t> </a:t>
            </a:r>
            <a:r>
              <a:rPr lang="en-US" dirty="0" err="1"/>
              <a:t>bajarish</a:t>
            </a:r>
            <a:r>
              <a:rPr lang="en-US" dirty="0"/>
              <a:t> </a:t>
            </a:r>
            <a:r>
              <a:rPr lang="en-US" dirty="0" err="1"/>
              <a:t>muddatini</a:t>
            </a:r>
            <a:r>
              <a:rPr lang="en-US" dirty="0"/>
              <a:t> </a:t>
            </a:r>
            <a:r>
              <a:rPr lang="en-US" dirty="0" err="1"/>
              <a:t>olib</a:t>
            </a:r>
            <a:r>
              <a:rPr lang="en-US" dirty="0"/>
              <a:t> </a:t>
            </a:r>
            <a:r>
              <a:rPr lang="en-US" dirty="0" err="1"/>
              <a:t>tashlansa</a:t>
            </a:r>
            <a:r>
              <a:rPr lang="en-US" dirty="0"/>
              <a:t> </a:t>
            </a:r>
            <a:r>
              <a:rPr lang="en-US" dirty="0" err="1"/>
              <a:t>kelib</a:t>
            </a:r>
            <a:r>
              <a:rPr lang="en-US" dirty="0"/>
              <a:t> </a:t>
            </a:r>
            <a:r>
              <a:rPr lang="en-US" dirty="0" err="1"/>
              <a:t>chiqadi</a:t>
            </a:r>
            <a:r>
              <a:rPr lang="en-US" dirty="0"/>
              <a:t> (6 </a:t>
            </a:r>
            <a:r>
              <a:rPr lang="en-US" dirty="0" err="1"/>
              <a:t>grafa</a:t>
            </a:r>
            <a:r>
              <a:rPr lang="en-US" dirty="0"/>
              <a:t>=7 grafa-3grafa).</a:t>
            </a:r>
            <a:endParaRPr lang="ru-RU" dirty="0"/>
          </a:p>
          <a:p>
            <a:pPr algn="just"/>
            <a:r>
              <a:rPr lang="en-US" dirty="0" err="1"/>
              <a:t>Ishlarni</a:t>
            </a:r>
            <a:r>
              <a:rPr lang="en-US" dirty="0"/>
              <a:t> </a:t>
            </a:r>
            <a:r>
              <a:rPr lang="en-US" dirty="0" err="1"/>
              <a:t>kech</a:t>
            </a:r>
            <a:r>
              <a:rPr lang="en-US" dirty="0"/>
              <a:t> </a:t>
            </a:r>
            <a:r>
              <a:rPr lang="en-US" dirty="0" err="1"/>
              <a:t>tugashi</a:t>
            </a:r>
            <a:r>
              <a:rPr lang="en-US" dirty="0"/>
              <a:t> - </a:t>
            </a:r>
            <a:r>
              <a:rPr lang="en-US" dirty="0" err="1"/>
              <a:t>ishlarning</a:t>
            </a:r>
            <a:r>
              <a:rPr lang="en-US" dirty="0"/>
              <a:t> </a:t>
            </a:r>
            <a:r>
              <a:rPr lang="en-US" dirty="0" err="1"/>
              <a:t>oldindan</a:t>
            </a:r>
            <a:r>
              <a:rPr lang="en-US" dirty="0"/>
              <a:t> </a:t>
            </a:r>
            <a:r>
              <a:rPr lang="en-US" dirty="0" err="1"/>
              <a:t>tugashi</a:t>
            </a:r>
            <a:r>
              <a:rPr lang="en-US" dirty="0"/>
              <a:t> (6 </a:t>
            </a:r>
            <a:r>
              <a:rPr lang="en-US" dirty="0" err="1"/>
              <a:t>grafa</a:t>
            </a:r>
            <a:r>
              <a:rPr lang="en-US" dirty="0"/>
              <a:t>)</a:t>
            </a:r>
            <a:r>
              <a:rPr lang="en-US" dirty="0" err="1"/>
              <a:t>ni</a:t>
            </a:r>
            <a:r>
              <a:rPr lang="en-US" dirty="0"/>
              <a:t> </a:t>
            </a:r>
            <a:r>
              <a:rPr lang="en-US" dirty="0" err="1"/>
              <a:t>eng</a:t>
            </a:r>
            <a:r>
              <a:rPr lang="en-US" dirty="0"/>
              <a:t> </a:t>
            </a:r>
            <a:r>
              <a:rPr lang="en-US" dirty="0" err="1"/>
              <a:t>katta</a:t>
            </a:r>
            <a:r>
              <a:rPr lang="en-US" dirty="0"/>
              <a:t> </a:t>
            </a:r>
            <a:r>
              <a:rPr lang="en-US" dirty="0" err="1"/>
              <a:t>soni</a:t>
            </a:r>
            <a:r>
              <a:rPr lang="en-US" dirty="0"/>
              <a:t> </a:t>
            </a:r>
            <a:r>
              <a:rPr lang="en-US" dirty="0" err="1"/>
              <a:t>qo‘yiladi</a:t>
            </a:r>
            <a:r>
              <a:rPr lang="en-US" dirty="0"/>
              <a:t>.</a:t>
            </a:r>
            <a:endParaRPr lang="ru-RU" dirty="0"/>
          </a:p>
          <a:p>
            <a:pPr algn="just"/>
            <a:r>
              <a:rPr lang="en-US" dirty="0"/>
              <a:t>8 </a:t>
            </a:r>
            <a:r>
              <a:rPr lang="en-US" dirty="0" err="1"/>
              <a:t>grafa</a:t>
            </a:r>
            <a:r>
              <a:rPr lang="en-US" dirty="0"/>
              <a:t> - </a:t>
            </a:r>
            <a:r>
              <a:rPr lang="en-US" dirty="0" err="1"/>
              <a:t>umumiy</a:t>
            </a:r>
            <a:r>
              <a:rPr lang="en-US" dirty="0"/>
              <a:t> </a:t>
            </a:r>
            <a:r>
              <a:rPr lang="en-US" dirty="0" err="1"/>
              <a:t>zahira</a:t>
            </a:r>
            <a:r>
              <a:rPr lang="en-US" dirty="0"/>
              <a:t> </a:t>
            </a:r>
            <a:r>
              <a:rPr lang="en-US" dirty="0" err="1"/>
              <a:t>quyidagicha</a:t>
            </a:r>
            <a:r>
              <a:rPr lang="en-US" dirty="0"/>
              <a:t> </a:t>
            </a:r>
            <a:r>
              <a:rPr lang="en-US" dirty="0" err="1"/>
              <a:t>aniqlanadi</a:t>
            </a:r>
            <a:r>
              <a:rPr lang="en-US" dirty="0"/>
              <a:t>, </a:t>
            </a:r>
            <a:r>
              <a:rPr lang="en-US" dirty="0" err="1"/>
              <a:t>ya’ni</a:t>
            </a:r>
            <a:r>
              <a:rPr lang="en-US" dirty="0"/>
              <a:t> 8 </a:t>
            </a:r>
            <a:r>
              <a:rPr lang="en-US" dirty="0" err="1"/>
              <a:t>grafa</a:t>
            </a:r>
            <a:r>
              <a:rPr lang="en-US" dirty="0"/>
              <a:t> = 6 </a:t>
            </a:r>
            <a:r>
              <a:rPr lang="en-US" dirty="0" err="1"/>
              <a:t>grafa</a:t>
            </a:r>
            <a:r>
              <a:rPr lang="en-US" dirty="0"/>
              <a:t> - 4 </a:t>
            </a:r>
            <a:r>
              <a:rPr lang="en-US" dirty="0" err="1"/>
              <a:t>grafa</a:t>
            </a:r>
            <a:r>
              <a:rPr lang="en-US" dirty="0"/>
              <a:t> </a:t>
            </a:r>
            <a:r>
              <a:rPr lang="en-US" dirty="0" err="1"/>
              <a:t>yoki</a:t>
            </a:r>
            <a:r>
              <a:rPr lang="en-US" dirty="0"/>
              <a:t> 7 </a:t>
            </a:r>
            <a:r>
              <a:rPr lang="en-US" dirty="0" err="1"/>
              <a:t>grafa</a:t>
            </a:r>
            <a:r>
              <a:rPr lang="en-US" dirty="0"/>
              <a:t> - 5 </a:t>
            </a:r>
            <a:r>
              <a:rPr lang="en-US" dirty="0" err="1"/>
              <a:t>grafa</a:t>
            </a:r>
            <a:r>
              <a:rPr lang="en-US" dirty="0"/>
              <a:t> </a:t>
            </a:r>
            <a:r>
              <a:rPr lang="en-US" dirty="0" err="1"/>
              <a:t>ikkovida</a:t>
            </a:r>
            <a:r>
              <a:rPr lang="en-US" dirty="0"/>
              <a:t> </a:t>
            </a:r>
            <a:r>
              <a:rPr lang="en-US" dirty="0" err="1"/>
              <a:t>chiqqan</a:t>
            </a:r>
            <a:r>
              <a:rPr lang="en-US" dirty="0"/>
              <a:t> </a:t>
            </a:r>
            <a:r>
              <a:rPr lang="en-US" dirty="0" err="1"/>
              <a:t>natija</a:t>
            </a:r>
            <a:r>
              <a:rPr lang="en-US" dirty="0"/>
              <a:t> </a:t>
            </a:r>
            <a:r>
              <a:rPr lang="en-US" dirty="0" err="1"/>
              <a:t>bir</a:t>
            </a:r>
            <a:r>
              <a:rPr lang="en-US" dirty="0"/>
              <a:t> </a:t>
            </a:r>
            <a:r>
              <a:rPr lang="en-US" dirty="0" err="1"/>
              <a:t>xil</a:t>
            </a:r>
            <a:r>
              <a:rPr lang="en-US" dirty="0"/>
              <a:t> </a:t>
            </a:r>
            <a:r>
              <a:rPr lang="en-US" dirty="0" err="1"/>
              <a:t>sonni</a:t>
            </a:r>
            <a:r>
              <a:rPr lang="en-US" dirty="0"/>
              <a:t> </a:t>
            </a:r>
            <a:r>
              <a:rPr lang="en-US" dirty="0" err="1"/>
              <a:t>berishi</a:t>
            </a:r>
            <a:r>
              <a:rPr lang="en-US" dirty="0"/>
              <a:t> </a:t>
            </a:r>
            <a:r>
              <a:rPr lang="en-US" dirty="0" err="1"/>
              <a:t>kerak</a:t>
            </a:r>
            <a:r>
              <a:rPr lang="en-US" dirty="0"/>
              <a:t>, </a:t>
            </a:r>
            <a:r>
              <a:rPr lang="en-US" dirty="0" err="1"/>
              <a:t>aks</a:t>
            </a:r>
            <a:r>
              <a:rPr lang="en-US" dirty="0"/>
              <a:t> </a:t>
            </a:r>
            <a:r>
              <a:rPr lang="en-US" dirty="0" err="1"/>
              <a:t>holda</a:t>
            </a:r>
            <a:r>
              <a:rPr lang="en-US" dirty="0"/>
              <a:t> </a:t>
            </a:r>
            <a:r>
              <a:rPr lang="en-US" dirty="0" err="1"/>
              <a:t>xato</a:t>
            </a:r>
            <a:r>
              <a:rPr lang="en-US" dirty="0"/>
              <a:t> </a:t>
            </a:r>
            <a:r>
              <a:rPr lang="en-US" dirty="0" err="1"/>
              <a:t>ishlagan</a:t>
            </a:r>
            <a:r>
              <a:rPr lang="en-US" dirty="0"/>
              <a:t> </a:t>
            </a:r>
            <a:r>
              <a:rPr lang="en-US" dirty="0" err="1"/>
              <a:t>bo‘lasiz</a:t>
            </a:r>
            <a:r>
              <a:rPr lang="en-US" dirty="0"/>
              <a:t>. </a:t>
            </a:r>
            <a:r>
              <a:rPr lang="en-US" dirty="0" err="1"/>
              <a:t>Berilgan</a:t>
            </a:r>
            <a:r>
              <a:rPr lang="en-US" dirty="0"/>
              <a:t> </a:t>
            </a:r>
            <a:r>
              <a:rPr lang="en-US" dirty="0" err="1"/>
              <a:t>misolimizda</a:t>
            </a:r>
            <a:r>
              <a:rPr lang="en-US" dirty="0"/>
              <a:t> 1-2 </a:t>
            </a:r>
            <a:r>
              <a:rPr lang="en-US" dirty="0" err="1"/>
              <a:t>ishlar</a:t>
            </a:r>
            <a:r>
              <a:rPr lang="en-US" dirty="0"/>
              <a:t> </a:t>
            </a:r>
            <a:r>
              <a:rPr lang="en-US" dirty="0" err="1"/>
              <a:t>teng</a:t>
            </a:r>
            <a:r>
              <a:rPr lang="en-US" dirty="0"/>
              <a:t> </a:t>
            </a:r>
            <a:r>
              <a:rPr lang="en-US" dirty="0" err="1"/>
              <a:t>bo‘ladi</a:t>
            </a:r>
            <a:r>
              <a:rPr lang="en-US" dirty="0"/>
              <a:t> R</a:t>
            </a:r>
            <a:r>
              <a:rPr lang="en-US" baseline="-25000" dirty="0"/>
              <a:t>1-2</a:t>
            </a:r>
            <a:r>
              <a:rPr lang="en-US" dirty="0"/>
              <a:t>=0 (0-0-0); 2-4 </a:t>
            </a:r>
            <a:r>
              <a:rPr lang="en-US" dirty="0" err="1"/>
              <a:t>ishlar</a:t>
            </a:r>
            <a:r>
              <a:rPr lang="en-US" dirty="0"/>
              <a:t> </a:t>
            </a:r>
            <a:r>
              <a:rPr lang="en-US" dirty="0" err="1"/>
              <a:t>uchun</a:t>
            </a:r>
            <a:r>
              <a:rPr lang="en-US" dirty="0"/>
              <a:t> R</a:t>
            </a:r>
            <a:r>
              <a:rPr lang="en-US" baseline="-25000" dirty="0"/>
              <a:t>2-4</a:t>
            </a:r>
            <a:r>
              <a:rPr lang="en-US" dirty="0"/>
              <a:t>=1 (3-2-1) </a:t>
            </a:r>
            <a:r>
              <a:rPr lang="en-US" dirty="0" err="1"/>
              <a:t>yoki</a:t>
            </a:r>
            <a:r>
              <a:rPr lang="en-US" dirty="0"/>
              <a:t> (9-8=1) </a:t>
            </a:r>
            <a:r>
              <a:rPr lang="en-US" dirty="0" err="1"/>
              <a:t>va</a:t>
            </a:r>
            <a:r>
              <a:rPr lang="en-US" dirty="0"/>
              <a:t> </a:t>
            </a:r>
            <a:r>
              <a:rPr lang="en-US" dirty="0" err="1"/>
              <a:t>hokazo</a:t>
            </a:r>
            <a:r>
              <a:rPr lang="en-US" dirty="0"/>
              <a:t>.</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26</a:t>
            </a:fld>
            <a:endParaRPr lang="en-US" sz="2400" dirty="0">
              <a:solidFill>
                <a:srgbClr val="C00000"/>
              </a:solidFill>
              <a:latin typeface="Arial" pitchFamily="34" charset="0"/>
              <a:cs typeface="Arial" pitchFamily="34"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3187776355"/>
              </p:ext>
            </p:extLst>
          </p:nvPr>
        </p:nvGraphicFramePr>
        <p:xfrm>
          <a:off x="29568" y="-149982"/>
          <a:ext cx="9114434" cy="6539373"/>
        </p:xfrm>
        <a:graphic>
          <a:graphicData uri="http://schemas.openxmlformats.org/drawingml/2006/table">
            <a:tbl>
              <a:tblPr firstRow="1" firstCol="1" bandRow="1">
                <a:tableStyleId>{5C22544A-7EE6-4342-B048-85BDC9FD1C3A}</a:tableStyleId>
              </a:tblPr>
              <a:tblGrid>
                <a:gridCol w="1400854"/>
                <a:gridCol w="656098"/>
                <a:gridCol w="1117138"/>
                <a:gridCol w="886618"/>
                <a:gridCol w="886618"/>
                <a:gridCol w="886618"/>
                <a:gridCol w="709295"/>
                <a:gridCol w="815690"/>
                <a:gridCol w="815690"/>
                <a:gridCol w="939815"/>
              </a:tblGrid>
              <a:tr h="179304">
                <a:tc rowSpan="3">
                  <a:txBody>
                    <a:bodyPr/>
                    <a:lstStyle/>
                    <a:p>
                      <a:pPr>
                        <a:lnSpc>
                          <a:spcPct val="115000"/>
                        </a:lnSpc>
                        <a:spcAft>
                          <a:spcPts val="0"/>
                        </a:spcAft>
                      </a:pPr>
                      <a:r>
                        <a:rPr lang="en-US" sz="900" dirty="0" err="1" smtClean="0">
                          <a:effectLst/>
                        </a:rPr>
                        <a:t>Oldindan</a:t>
                      </a:r>
                      <a:r>
                        <a:rPr lang="en-US" sz="900" dirty="0" smtClean="0">
                          <a:effectLst/>
                        </a:rPr>
                        <a:t> </a:t>
                      </a:r>
                      <a:r>
                        <a:rPr lang="en-US" sz="900" dirty="0" err="1">
                          <a:effectLst/>
                        </a:rPr>
                        <a:t>bajariladigan</a:t>
                      </a:r>
                      <a:r>
                        <a:rPr lang="en-US" sz="900" dirty="0">
                          <a:effectLst/>
                        </a:rPr>
                        <a:t> </a:t>
                      </a:r>
                      <a:r>
                        <a:rPr lang="en-US" sz="900" dirty="0" err="1">
                          <a:effectLst/>
                        </a:rPr>
                        <a:t>ishlar</a:t>
                      </a:r>
                      <a:r>
                        <a:rPr lang="en-US" sz="900" dirty="0">
                          <a:effectLst/>
                        </a:rPr>
                        <a:t> </a:t>
                      </a:r>
                      <a:r>
                        <a:rPr lang="en-US" sz="900" dirty="0" err="1">
                          <a:effectLst/>
                        </a:rPr>
                        <a:t>kodi</a:t>
                      </a:r>
                      <a:endParaRPr lang="ru-RU" sz="900" dirty="0">
                        <a:effectLst/>
                        <a:latin typeface="Times New Roman"/>
                        <a:ea typeface="Times New Roman"/>
                      </a:endParaRPr>
                    </a:p>
                  </a:txBody>
                  <a:tcPr marL="21550" marR="21550" marT="21550" marB="21550" anchor="ctr"/>
                </a:tc>
                <a:tc rowSpan="3">
                  <a:txBody>
                    <a:bodyPr/>
                    <a:lstStyle/>
                    <a:p>
                      <a:pPr>
                        <a:lnSpc>
                          <a:spcPct val="115000"/>
                        </a:lnSpc>
                        <a:spcAft>
                          <a:spcPts val="0"/>
                        </a:spcAft>
                      </a:pPr>
                      <a:r>
                        <a:rPr lang="en-US" sz="900" dirty="0" err="1" smtClean="0">
                          <a:effectLst/>
                        </a:rPr>
                        <a:t>Ishning</a:t>
                      </a:r>
                      <a:r>
                        <a:rPr lang="en-US" sz="900" dirty="0" smtClean="0">
                          <a:effectLst/>
                        </a:rPr>
                        <a:t> </a:t>
                      </a:r>
                      <a:r>
                        <a:rPr lang="en-US" sz="900" dirty="0" err="1">
                          <a:effectLst/>
                        </a:rPr>
                        <a:t>kodi</a:t>
                      </a:r>
                      <a:r>
                        <a:rPr lang="en-US" sz="900" dirty="0">
                          <a:effectLst/>
                        </a:rPr>
                        <a:t/>
                      </a:r>
                      <a:br>
                        <a:rPr lang="en-US" sz="900" dirty="0">
                          <a:effectLst/>
                        </a:rPr>
                      </a:br>
                      <a:r>
                        <a:rPr lang="en-US" sz="900" dirty="0" err="1" smtClean="0">
                          <a:effectLst/>
                        </a:rPr>
                        <a:t>i</a:t>
                      </a:r>
                      <a:r>
                        <a:rPr lang="en-US" sz="900" dirty="0" smtClean="0">
                          <a:effectLst/>
                        </a:rPr>
                        <a:t>-j</a:t>
                      </a:r>
                      <a:endParaRPr lang="ru-RU" sz="900" dirty="0">
                        <a:effectLst/>
                        <a:latin typeface="Times New Roman"/>
                        <a:ea typeface="Times New Roman"/>
                      </a:endParaRPr>
                    </a:p>
                  </a:txBody>
                  <a:tcPr marL="21550" marR="21550" marT="21550" marB="21550" anchor="ctr"/>
                </a:tc>
                <a:tc rowSpan="3">
                  <a:txBody>
                    <a:bodyPr/>
                    <a:lstStyle/>
                    <a:p>
                      <a:pPr>
                        <a:lnSpc>
                          <a:spcPct val="115000"/>
                        </a:lnSpc>
                        <a:spcAft>
                          <a:spcPts val="0"/>
                        </a:spcAft>
                      </a:pPr>
                      <a:r>
                        <a:rPr lang="en-US" sz="900" dirty="0" err="1" smtClean="0">
                          <a:effectLst/>
                        </a:rPr>
                        <a:t>Ishning</a:t>
                      </a:r>
                      <a:r>
                        <a:rPr lang="en-US" sz="900" dirty="0" smtClean="0">
                          <a:effectLst/>
                        </a:rPr>
                        <a:t> </a:t>
                      </a:r>
                      <a:r>
                        <a:rPr lang="en-US" sz="900" dirty="0" err="1">
                          <a:effectLst/>
                        </a:rPr>
                        <a:t>bajarilish</a:t>
                      </a:r>
                      <a:r>
                        <a:rPr lang="en-US" sz="900" dirty="0">
                          <a:effectLst/>
                        </a:rPr>
                        <a:t> </a:t>
                      </a:r>
                      <a:r>
                        <a:rPr lang="en-US" sz="900" dirty="0" err="1">
                          <a:effectLst/>
                        </a:rPr>
                        <a:t>muddati</a:t>
                      </a:r>
                      <a:r>
                        <a:rPr lang="en-US" sz="900" dirty="0">
                          <a:effectLst/>
                        </a:rPr>
                        <a:t> </a:t>
                      </a:r>
                      <a:r>
                        <a:rPr lang="en-US" sz="900" dirty="0" err="1">
                          <a:effectLst/>
                        </a:rPr>
                        <a:t>t</a:t>
                      </a:r>
                      <a:r>
                        <a:rPr lang="en-US" sz="900" baseline="-25000" dirty="0" err="1">
                          <a:effectLst/>
                        </a:rPr>
                        <a:t>i</a:t>
                      </a:r>
                      <a:r>
                        <a:rPr lang="en-US" sz="900" baseline="-25000" dirty="0">
                          <a:effectLst/>
                        </a:rPr>
                        <a:t>-j</a:t>
                      </a:r>
                      <a:endParaRPr lang="ru-RU" sz="900" dirty="0">
                        <a:effectLst/>
                        <a:latin typeface="Times New Roman"/>
                        <a:ea typeface="Times New Roman"/>
                      </a:endParaRPr>
                    </a:p>
                  </a:txBody>
                  <a:tcPr marL="21550" marR="21550" marT="21550" marB="21550" anchor="ctr"/>
                </a:tc>
                <a:tc gridSpan="4">
                  <a:txBody>
                    <a:bodyPr/>
                    <a:lstStyle/>
                    <a:p>
                      <a:pPr>
                        <a:lnSpc>
                          <a:spcPct val="115000"/>
                        </a:lnSpc>
                        <a:spcAft>
                          <a:spcPts val="0"/>
                        </a:spcAft>
                      </a:pPr>
                      <a:r>
                        <a:rPr lang="en-US" sz="800" dirty="0" err="1">
                          <a:effectLst/>
                        </a:rPr>
                        <a:t>Ishlarning</a:t>
                      </a:r>
                      <a:r>
                        <a:rPr lang="en-US" sz="800" dirty="0">
                          <a:effectLst/>
                        </a:rPr>
                        <a:t> </a:t>
                      </a:r>
                      <a:r>
                        <a:rPr lang="en-US" sz="800" dirty="0" err="1">
                          <a:effectLst/>
                        </a:rPr>
                        <a:t>bajarilishi</a:t>
                      </a:r>
                      <a:endParaRPr lang="ru-RU" sz="800" dirty="0">
                        <a:effectLst/>
                        <a:latin typeface="Times New Roman"/>
                        <a:ea typeface="Times New Roman"/>
                      </a:endParaRPr>
                    </a:p>
                  </a:txBody>
                  <a:tcPr marL="21550" marR="21550" marT="21550" marB="21550" anchor="ctr"/>
                </a:tc>
                <a:tc hMerge="1">
                  <a:txBody>
                    <a:bodyPr/>
                    <a:lstStyle/>
                    <a:p>
                      <a:endParaRPr lang="ru-RU"/>
                    </a:p>
                  </a:txBody>
                  <a:tcPr/>
                </a:tc>
                <a:tc hMerge="1">
                  <a:txBody>
                    <a:bodyPr/>
                    <a:lstStyle/>
                    <a:p>
                      <a:endParaRPr lang="ru-RU"/>
                    </a:p>
                  </a:txBody>
                  <a:tcPr/>
                </a:tc>
                <a:tc hMerge="1">
                  <a:txBody>
                    <a:bodyPr/>
                    <a:lstStyle/>
                    <a:p>
                      <a:endParaRPr lang="ru-RU"/>
                    </a:p>
                  </a:txBody>
                  <a:tcPr/>
                </a:tc>
                <a:tc rowSpan="2" gridSpan="2">
                  <a:txBody>
                    <a:bodyPr/>
                    <a:lstStyle/>
                    <a:p>
                      <a:pPr>
                        <a:lnSpc>
                          <a:spcPct val="115000"/>
                        </a:lnSpc>
                        <a:spcAft>
                          <a:spcPts val="0"/>
                        </a:spcAft>
                      </a:pPr>
                      <a:r>
                        <a:rPr lang="en-US" sz="900" dirty="0" err="1" smtClean="0">
                          <a:effectLst/>
                        </a:rPr>
                        <a:t>Ishlarning</a:t>
                      </a:r>
                      <a:r>
                        <a:rPr lang="en-US" sz="900" dirty="0" smtClean="0">
                          <a:effectLst/>
                        </a:rPr>
                        <a:t> </a:t>
                      </a:r>
                      <a:r>
                        <a:rPr lang="en-US" sz="900" dirty="0" err="1">
                          <a:effectLst/>
                        </a:rPr>
                        <a:t>zahirasi</a:t>
                      </a:r>
                      <a:endParaRPr lang="ru-RU" sz="900" dirty="0">
                        <a:effectLst/>
                        <a:latin typeface="Times New Roman"/>
                        <a:ea typeface="Times New Roman"/>
                      </a:endParaRPr>
                    </a:p>
                  </a:txBody>
                  <a:tcPr marL="21550" marR="21550" marT="21550" marB="21550" anchor="ctr"/>
                </a:tc>
                <a:tc rowSpan="2" hMerge="1">
                  <a:txBody>
                    <a:bodyPr/>
                    <a:lstStyle/>
                    <a:p>
                      <a:endParaRPr lang="ru-RU"/>
                    </a:p>
                  </a:txBody>
                  <a:tcPr/>
                </a:tc>
                <a:tc rowSpan="3">
                  <a:txBody>
                    <a:bodyPr/>
                    <a:lstStyle/>
                    <a:p>
                      <a:pPr>
                        <a:lnSpc>
                          <a:spcPct val="115000"/>
                        </a:lnSpc>
                        <a:spcAft>
                          <a:spcPts val="0"/>
                        </a:spcAft>
                      </a:pPr>
                      <a:r>
                        <a:rPr lang="en-US" sz="900" dirty="0" err="1" smtClean="0">
                          <a:effectLst/>
                        </a:rPr>
                        <a:t>Kritik</a:t>
                      </a:r>
                      <a:r>
                        <a:rPr lang="en-US" sz="900" dirty="0" smtClean="0">
                          <a:effectLst/>
                        </a:rPr>
                        <a:t> </a:t>
                      </a:r>
                      <a:r>
                        <a:rPr lang="en-US" sz="900" dirty="0" err="1">
                          <a:effectLst/>
                        </a:rPr>
                        <a:t>yo‘l</a:t>
                      </a:r>
                      <a:endParaRPr lang="ru-RU" sz="900" dirty="0">
                        <a:effectLst/>
                        <a:latin typeface="Times New Roman"/>
                        <a:ea typeface="Times New Roman"/>
                      </a:endParaRPr>
                    </a:p>
                  </a:txBody>
                  <a:tcPr marL="21550" marR="21550" marT="21550" marB="21550" anchor="ctr"/>
                </a:tc>
              </a:tr>
              <a:tr h="299494">
                <a:tc vMerge="1">
                  <a:txBody>
                    <a:bodyPr/>
                    <a:lstStyle/>
                    <a:p>
                      <a:endParaRPr lang="ru-RU"/>
                    </a:p>
                  </a:txBody>
                  <a:tcPr/>
                </a:tc>
                <a:tc vMerge="1">
                  <a:txBody>
                    <a:bodyPr/>
                    <a:lstStyle/>
                    <a:p>
                      <a:endParaRPr lang="ru-RU"/>
                    </a:p>
                  </a:txBody>
                  <a:tcPr/>
                </a:tc>
                <a:tc vMerge="1">
                  <a:txBody>
                    <a:bodyPr/>
                    <a:lstStyle/>
                    <a:p>
                      <a:endParaRPr lang="ru-RU"/>
                    </a:p>
                  </a:txBody>
                  <a:tcPr/>
                </a:tc>
                <a:tc gridSpan="2">
                  <a:txBody>
                    <a:bodyPr/>
                    <a:lstStyle/>
                    <a:p>
                      <a:pPr>
                        <a:lnSpc>
                          <a:spcPct val="115000"/>
                        </a:lnSpc>
                        <a:spcAft>
                          <a:spcPts val="0"/>
                        </a:spcAft>
                      </a:pPr>
                      <a:r>
                        <a:rPr lang="en-US" sz="900" dirty="0" err="1" smtClean="0">
                          <a:effectLst/>
                        </a:rPr>
                        <a:t>Oldindan</a:t>
                      </a:r>
                      <a:endParaRPr lang="ru-RU" sz="900" dirty="0">
                        <a:effectLst/>
                        <a:latin typeface="Times New Roman"/>
                        <a:ea typeface="Times New Roman"/>
                      </a:endParaRPr>
                    </a:p>
                  </a:txBody>
                  <a:tcPr marL="21550" marR="21550" marT="21550" marB="21550" anchor="ctr"/>
                </a:tc>
                <a:tc hMerge="1">
                  <a:txBody>
                    <a:bodyPr/>
                    <a:lstStyle/>
                    <a:p>
                      <a:endParaRPr lang="ru-RU"/>
                    </a:p>
                  </a:txBody>
                  <a:tcPr/>
                </a:tc>
                <a:tc gridSpan="2">
                  <a:txBody>
                    <a:bodyPr/>
                    <a:lstStyle/>
                    <a:p>
                      <a:pPr>
                        <a:lnSpc>
                          <a:spcPct val="115000"/>
                        </a:lnSpc>
                        <a:spcAft>
                          <a:spcPts val="0"/>
                        </a:spcAft>
                      </a:pPr>
                      <a:r>
                        <a:rPr lang="en-US" sz="900" dirty="0" err="1" smtClean="0">
                          <a:effectLst/>
                        </a:rPr>
                        <a:t>Kech</a:t>
                      </a:r>
                      <a:endParaRPr lang="ru-RU" sz="900" dirty="0">
                        <a:effectLst/>
                        <a:latin typeface="Times New Roman"/>
                        <a:ea typeface="Times New Roman"/>
                      </a:endParaRPr>
                    </a:p>
                  </a:txBody>
                  <a:tcPr marL="21550" marR="21550" marT="21550" marB="21550" anchor="ctr"/>
                </a:tc>
                <a:tc hMerge="1">
                  <a:txBody>
                    <a:bodyPr/>
                    <a:lstStyle/>
                    <a:p>
                      <a:endParaRPr lang="ru-RU"/>
                    </a:p>
                  </a:txBody>
                  <a:tcPr/>
                </a:tc>
                <a:tc gridSpan="2" vMerge="1">
                  <a:txBody>
                    <a:bodyPr/>
                    <a:lstStyle/>
                    <a:p>
                      <a:endParaRPr lang="ru-RU"/>
                    </a:p>
                  </a:txBody>
                  <a:tcPr/>
                </a:tc>
                <a:tc hMerge="1" vMerge="1">
                  <a:txBody>
                    <a:bodyPr/>
                    <a:lstStyle/>
                    <a:p>
                      <a:endParaRPr lang="ru-RU"/>
                    </a:p>
                  </a:txBody>
                  <a:tcPr/>
                </a:tc>
                <a:tc vMerge="1">
                  <a:txBody>
                    <a:bodyPr/>
                    <a:lstStyle/>
                    <a:p>
                      <a:endParaRPr lang="ru-RU"/>
                    </a:p>
                  </a:txBody>
                  <a:tcPr/>
                </a:tc>
              </a:tr>
              <a:tr h="92669">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nSpc>
                          <a:spcPct val="115000"/>
                        </a:lnSpc>
                        <a:spcAft>
                          <a:spcPts val="0"/>
                        </a:spcAft>
                      </a:pPr>
                      <a:r>
                        <a:rPr lang="en-US" sz="900" dirty="0" err="1" smtClean="0">
                          <a:effectLst/>
                        </a:rPr>
                        <a:t>Boshlanishi</a:t>
                      </a:r>
                      <a:endParaRPr lang="ru-RU" sz="900" dirty="0">
                        <a:effectLst/>
                        <a:latin typeface="Times New Roman"/>
                        <a:ea typeface="Times New Roman"/>
                      </a:endParaRPr>
                    </a:p>
                  </a:txBody>
                  <a:tcPr marL="21550" marR="21550" marT="21550" marB="21550" anchor="ctr"/>
                </a:tc>
                <a:tc>
                  <a:txBody>
                    <a:bodyPr/>
                    <a:lstStyle/>
                    <a:p>
                      <a:pPr>
                        <a:lnSpc>
                          <a:spcPct val="115000"/>
                        </a:lnSpc>
                        <a:spcAft>
                          <a:spcPts val="0"/>
                        </a:spcAft>
                      </a:pPr>
                      <a:r>
                        <a:rPr lang="en-US" sz="900" dirty="0" err="1" smtClean="0">
                          <a:effectLst/>
                        </a:rPr>
                        <a:t>Tuga-shi</a:t>
                      </a:r>
                      <a:endParaRPr lang="ru-RU" sz="900" dirty="0">
                        <a:effectLst/>
                        <a:latin typeface="Times New Roman"/>
                        <a:ea typeface="Times New Roman"/>
                      </a:endParaRPr>
                    </a:p>
                  </a:txBody>
                  <a:tcPr marL="21550" marR="21550" marT="21550" marB="21550" anchor="ctr"/>
                </a:tc>
                <a:tc>
                  <a:txBody>
                    <a:bodyPr/>
                    <a:lstStyle/>
                    <a:p>
                      <a:pPr>
                        <a:lnSpc>
                          <a:spcPct val="115000"/>
                        </a:lnSpc>
                        <a:spcAft>
                          <a:spcPts val="0"/>
                        </a:spcAft>
                      </a:pPr>
                      <a:r>
                        <a:rPr lang="en-US" sz="900" dirty="0" err="1" smtClean="0">
                          <a:effectLst/>
                        </a:rPr>
                        <a:t>Boshlanishi</a:t>
                      </a:r>
                      <a:endParaRPr lang="ru-RU" sz="900" dirty="0">
                        <a:effectLst/>
                        <a:latin typeface="Times New Roman"/>
                        <a:ea typeface="Times New Roman"/>
                      </a:endParaRPr>
                    </a:p>
                  </a:txBody>
                  <a:tcPr marL="21550" marR="21550" marT="21550" marB="21550" anchor="ctr"/>
                </a:tc>
                <a:tc>
                  <a:txBody>
                    <a:bodyPr/>
                    <a:lstStyle/>
                    <a:p>
                      <a:pPr>
                        <a:lnSpc>
                          <a:spcPct val="115000"/>
                        </a:lnSpc>
                        <a:spcAft>
                          <a:spcPts val="0"/>
                        </a:spcAft>
                      </a:pPr>
                      <a:r>
                        <a:rPr lang="en-US" sz="900" dirty="0" err="1" smtClean="0">
                          <a:effectLst/>
                        </a:rPr>
                        <a:t>Tuga-shi</a:t>
                      </a:r>
                      <a:endParaRPr lang="ru-RU" sz="900" dirty="0">
                        <a:effectLst/>
                        <a:latin typeface="Times New Roman"/>
                        <a:ea typeface="Times New Roman"/>
                      </a:endParaRPr>
                    </a:p>
                  </a:txBody>
                  <a:tcPr marL="21550" marR="21550" marT="21550" marB="21550" anchor="ctr"/>
                </a:tc>
                <a:tc>
                  <a:txBody>
                    <a:bodyPr/>
                    <a:lstStyle/>
                    <a:p>
                      <a:pPr>
                        <a:lnSpc>
                          <a:spcPct val="115000"/>
                        </a:lnSpc>
                        <a:spcAft>
                          <a:spcPts val="0"/>
                        </a:spcAft>
                      </a:pPr>
                      <a:r>
                        <a:rPr lang="en-US" sz="900" dirty="0" err="1" smtClean="0">
                          <a:effectLst/>
                        </a:rPr>
                        <a:t>Umumiy</a:t>
                      </a:r>
                      <a:r>
                        <a:rPr lang="en-US" sz="900" dirty="0" smtClean="0">
                          <a:effectLst/>
                        </a:rPr>
                        <a:t> </a:t>
                      </a:r>
                      <a:r>
                        <a:rPr lang="en-US" sz="900" dirty="0" err="1">
                          <a:effectLst/>
                        </a:rPr>
                        <a:t>R</a:t>
                      </a:r>
                      <a:r>
                        <a:rPr lang="en-US" sz="900" baseline="-25000" dirty="0" err="1">
                          <a:effectLst/>
                        </a:rPr>
                        <a:t>i</a:t>
                      </a:r>
                      <a:r>
                        <a:rPr lang="en-US" sz="900" baseline="-25000" dirty="0">
                          <a:effectLst/>
                        </a:rPr>
                        <a:t>-j</a:t>
                      </a:r>
                      <a:endParaRPr lang="ru-RU" sz="900" dirty="0">
                        <a:effectLst/>
                        <a:latin typeface="Times New Roman"/>
                        <a:ea typeface="Times New Roman"/>
                      </a:endParaRPr>
                    </a:p>
                  </a:txBody>
                  <a:tcPr marL="21550" marR="21550" marT="21550" marB="21550" anchor="ctr"/>
                </a:tc>
                <a:tc>
                  <a:txBody>
                    <a:bodyPr/>
                    <a:lstStyle/>
                    <a:p>
                      <a:pPr>
                        <a:lnSpc>
                          <a:spcPct val="115000"/>
                        </a:lnSpc>
                        <a:spcAft>
                          <a:spcPts val="0"/>
                        </a:spcAft>
                      </a:pPr>
                      <a:r>
                        <a:rPr lang="en-US" sz="900" dirty="0" err="1" smtClean="0">
                          <a:effectLst/>
                        </a:rPr>
                        <a:t>Xusu-siy</a:t>
                      </a:r>
                      <a:r>
                        <a:rPr lang="en-US" sz="900" dirty="0">
                          <a:effectLst/>
                        </a:rPr>
                        <a:t>, </a:t>
                      </a:r>
                      <a:r>
                        <a:rPr lang="en-US" sz="900" dirty="0" err="1">
                          <a:effectLst/>
                        </a:rPr>
                        <a:t>r</a:t>
                      </a:r>
                      <a:r>
                        <a:rPr lang="en-US" sz="900" baseline="-25000" dirty="0" err="1">
                          <a:effectLst/>
                        </a:rPr>
                        <a:t>i</a:t>
                      </a:r>
                      <a:r>
                        <a:rPr lang="en-US" sz="900" baseline="-25000" dirty="0">
                          <a:effectLst/>
                        </a:rPr>
                        <a:t>-j</a:t>
                      </a:r>
                      <a:endParaRPr lang="ru-RU" sz="900" dirty="0">
                        <a:effectLst/>
                        <a:latin typeface="Times New Roman"/>
                        <a:ea typeface="Times New Roman"/>
                      </a:endParaRPr>
                    </a:p>
                  </a:txBody>
                  <a:tcPr marL="21550" marR="21550" marT="21550" marB="21550" anchor="ctr"/>
                </a:tc>
                <a:tc vMerge="1">
                  <a:txBody>
                    <a:bodyPr/>
                    <a:lstStyle/>
                    <a:p>
                      <a:endParaRPr lang="ru-RU"/>
                    </a:p>
                  </a:txBody>
                  <a:tcPr/>
                </a:tc>
              </a:tr>
              <a:tr h="139141">
                <a:tc>
                  <a:txBody>
                    <a:bodyPr/>
                    <a:lstStyle/>
                    <a:p>
                      <a:pPr>
                        <a:lnSpc>
                          <a:spcPct val="115000"/>
                        </a:lnSpc>
                        <a:spcAft>
                          <a:spcPts val="0"/>
                        </a:spcAft>
                      </a:pPr>
                      <a:r>
                        <a:rPr lang="en-US" sz="900" dirty="0" smtClean="0">
                          <a:effectLst/>
                        </a:rPr>
                        <a:t>1</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3</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4</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5</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6</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7</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8</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9</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10</a:t>
                      </a:r>
                      <a:endParaRPr lang="ru-RU" sz="900" dirty="0">
                        <a:effectLst/>
                        <a:latin typeface="Times New Roman"/>
                        <a:ea typeface="Times New Roman"/>
                      </a:endParaRPr>
                    </a:p>
                  </a:txBody>
                  <a:tcPr marL="21550" marR="21550" marT="21550" marB="21550"/>
                </a:tc>
              </a:tr>
              <a:tr h="232012">
                <a:tc>
                  <a:txBody>
                    <a:bodyPr/>
                    <a:lstStyle/>
                    <a:p>
                      <a:pPr>
                        <a:lnSpc>
                          <a:spcPct val="115000"/>
                        </a:lnSpc>
                        <a:spcAft>
                          <a:spcPts val="0"/>
                        </a:spcAft>
                      </a:pPr>
                      <a:r>
                        <a:rPr lang="en-US" sz="900" dirty="0" smtClean="0">
                          <a:effectLst/>
                        </a:rPr>
                        <a:t>-</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1-2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0</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0</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0</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0</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a:t>
                      </a:r>
                      <a:endParaRPr lang="ru-RU" sz="900" dirty="0">
                        <a:effectLst/>
                        <a:latin typeface="Times New Roman"/>
                        <a:ea typeface="Times New Roman"/>
                      </a:endParaRPr>
                    </a:p>
                  </a:txBody>
                  <a:tcPr marL="21550" marR="21550" marT="21550" marB="21550"/>
                </a:tc>
              </a:tr>
              <a:tr h="232012">
                <a:tc>
                  <a:txBody>
                    <a:bodyPr/>
                    <a:lstStyle/>
                    <a:p>
                      <a:pPr>
                        <a:lnSpc>
                          <a:spcPct val="115000"/>
                        </a:lnSpc>
                        <a:spcAft>
                          <a:spcPts val="0"/>
                        </a:spcAft>
                      </a:pPr>
                      <a:r>
                        <a:rPr lang="en-US" sz="900" dirty="0" smtClean="0">
                          <a:effectLst/>
                        </a:rPr>
                        <a:t>1</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2-3</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5</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7</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7</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0</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0</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a:t>
                      </a:r>
                      <a:endParaRPr lang="ru-RU" sz="900" dirty="0">
                        <a:effectLst/>
                        <a:latin typeface="Times New Roman"/>
                        <a:ea typeface="Times New Roman"/>
                      </a:endParaRPr>
                    </a:p>
                  </a:txBody>
                  <a:tcPr marL="21550" marR="21550" marT="21550" marB="21550"/>
                </a:tc>
              </a:tr>
              <a:tr h="171964">
                <a:tc>
                  <a:txBody>
                    <a:bodyPr/>
                    <a:lstStyle/>
                    <a:p>
                      <a:pPr>
                        <a:lnSpc>
                          <a:spcPct val="115000"/>
                        </a:lnSpc>
                        <a:spcAft>
                          <a:spcPts val="0"/>
                        </a:spcAft>
                      </a:pPr>
                      <a:r>
                        <a:rPr lang="en-US" sz="900" dirty="0" smtClean="0">
                          <a:effectLst/>
                        </a:rPr>
                        <a:t>1</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2-4</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6</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2</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8</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3</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9</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1</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0</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dirty="0" smtClean="0">
                          <a:effectLst/>
                        </a:rPr>
                        <a:t>-</a:t>
                      </a:r>
                      <a:endParaRPr lang="ru-RU" sz="900" dirty="0">
                        <a:effectLst/>
                        <a:latin typeface="Times New Roman"/>
                        <a:ea typeface="Times New Roman"/>
                      </a:endParaRPr>
                    </a:p>
                  </a:txBody>
                  <a:tcPr marL="21550" marR="21550" marT="21550" marB="21550"/>
                </a:tc>
              </a:tr>
              <a:tr h="0">
                <a:tc>
                  <a:txBody>
                    <a:bodyPr/>
                    <a:lstStyle/>
                    <a:p>
                      <a:pPr>
                        <a:lnSpc>
                          <a:spcPct val="115000"/>
                        </a:lnSpc>
                        <a:spcAft>
                          <a:spcPts val="0"/>
                        </a:spcAft>
                      </a:pPr>
                      <a:r>
                        <a:rPr lang="en-US" sz="900">
                          <a:effectLst/>
                        </a:rPr>
                        <a:t/>
                      </a:r>
                      <a:br>
                        <a:rPr lang="en-US" sz="900">
                          <a:effectLst/>
                        </a:rPr>
                      </a:br>
                      <a:r>
                        <a:rPr lang="en-US" sz="900">
                          <a:effectLst/>
                        </a:rPr>
                        <a:t>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0">
                <a:tc>
                  <a:txBody>
                    <a:bodyPr/>
                    <a:lstStyle/>
                    <a:p>
                      <a:pPr>
                        <a:lnSpc>
                          <a:spcPct val="115000"/>
                        </a:lnSpc>
                        <a:spcAft>
                          <a:spcPts val="0"/>
                        </a:spcAft>
                      </a:pPr>
                      <a:r>
                        <a:rPr lang="en-US" sz="900">
                          <a:effectLst/>
                        </a:rPr>
                        <a:t/>
                      </a:r>
                      <a:br>
                        <a:rPr lang="en-US" sz="900">
                          <a:effectLst/>
                        </a:rPr>
                      </a:br>
                      <a:r>
                        <a:rPr lang="en-US" sz="900">
                          <a:effectLst/>
                        </a:rPr>
                        <a:t>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204716">
                <a:tc>
                  <a:txBody>
                    <a:bodyPr/>
                    <a:lstStyle/>
                    <a:p>
                      <a:pPr>
                        <a:lnSpc>
                          <a:spcPct val="115000"/>
                        </a:lnSpc>
                        <a:spcAft>
                          <a:spcPts val="0"/>
                        </a:spcAft>
                      </a:pPr>
                      <a:r>
                        <a:rPr lang="en-US" sz="900">
                          <a:effectLst/>
                        </a:rPr>
                        <a:t/>
                      </a:r>
                      <a:br>
                        <a:rPr lang="en-US" sz="900">
                          <a:effectLst/>
                        </a:rPr>
                      </a:br>
                      <a:r>
                        <a:rPr lang="en-US" sz="900">
                          <a:effectLst/>
                        </a:rPr>
                        <a:t>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3-6</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251188">
                <a:tc>
                  <a:txBody>
                    <a:bodyPr/>
                    <a:lstStyle/>
                    <a:p>
                      <a:pPr>
                        <a:lnSpc>
                          <a:spcPct val="115000"/>
                        </a:lnSpc>
                        <a:spcAft>
                          <a:spcPts val="0"/>
                        </a:spcAft>
                      </a:pPr>
                      <a:r>
                        <a:rPr lang="en-US" sz="900">
                          <a:effectLst/>
                        </a:rPr>
                        <a:t/>
                      </a:r>
                      <a:br>
                        <a:rPr lang="en-US" sz="900">
                          <a:effectLst/>
                        </a:rPr>
                      </a:br>
                      <a:r>
                        <a:rPr lang="en-US" sz="900">
                          <a:effectLst/>
                        </a:rPr>
                        <a:t>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4-8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16</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91068">
                <a:tc>
                  <a:txBody>
                    <a:bodyPr/>
                    <a:lstStyle/>
                    <a:p>
                      <a:pPr>
                        <a:lnSpc>
                          <a:spcPct val="115000"/>
                        </a:lnSpc>
                        <a:spcAft>
                          <a:spcPts val="0"/>
                        </a:spcAft>
                      </a:pPr>
                      <a:r>
                        <a:rPr lang="en-US" sz="900">
                          <a:effectLst/>
                        </a:rPr>
                        <a:t/>
                      </a:r>
                      <a:br>
                        <a:rPr lang="en-US" sz="900">
                          <a:effectLst/>
                        </a:rPr>
                      </a:br>
                      <a:r>
                        <a:rPr lang="en-US" sz="900">
                          <a:effectLst/>
                        </a:rPr>
                        <a:t>2,3</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5-7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63844">
                <a:tc>
                  <a:txBody>
                    <a:bodyPr/>
                    <a:lstStyle/>
                    <a:p>
                      <a:pPr>
                        <a:lnSpc>
                          <a:spcPct val="115000"/>
                        </a:lnSpc>
                        <a:spcAft>
                          <a:spcPts val="0"/>
                        </a:spcAft>
                      </a:pPr>
                      <a:r>
                        <a:rPr lang="en-US" sz="900">
                          <a:effectLst/>
                        </a:rPr>
                        <a:t/>
                      </a:r>
                      <a:br>
                        <a:rPr lang="en-US" sz="900">
                          <a:effectLst/>
                        </a:rPr>
                      </a:br>
                      <a:r>
                        <a:rPr lang="en-US" sz="900">
                          <a:effectLst/>
                        </a:rPr>
                        <a:t>3</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6-7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272955">
                <a:tc>
                  <a:txBody>
                    <a:bodyPr/>
                    <a:lstStyle/>
                    <a:p>
                      <a:pPr>
                        <a:lnSpc>
                          <a:spcPct val="115000"/>
                        </a:lnSpc>
                        <a:spcAft>
                          <a:spcPts val="0"/>
                        </a:spcAft>
                      </a:pPr>
                      <a:r>
                        <a:rPr lang="en-US" sz="900">
                          <a:effectLst/>
                        </a:rPr>
                        <a:t/>
                      </a:r>
                      <a:br>
                        <a:rPr lang="en-US" sz="900">
                          <a:effectLst/>
                        </a:rPr>
                      </a:br>
                      <a:r>
                        <a:rPr lang="en-US" sz="900">
                          <a:effectLst/>
                        </a:rPr>
                        <a:t>3</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6-11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14782">
                <a:tc>
                  <a:txBody>
                    <a:bodyPr/>
                    <a:lstStyle/>
                    <a:p>
                      <a:pPr>
                        <a:lnSpc>
                          <a:spcPct val="115000"/>
                        </a:lnSpc>
                        <a:spcAft>
                          <a:spcPts val="0"/>
                        </a:spcAft>
                      </a:pPr>
                      <a:r>
                        <a:rPr lang="en-US" sz="900">
                          <a:effectLst/>
                        </a:rPr>
                        <a:t/>
                      </a:r>
                      <a:br>
                        <a:rPr lang="en-US" sz="900">
                          <a:effectLst/>
                        </a:rPr>
                      </a:br>
                      <a:r>
                        <a:rPr lang="en-US" sz="900">
                          <a:effectLst/>
                        </a:rPr>
                        <a:t>5,6</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33958">
                <a:tc>
                  <a:txBody>
                    <a:bodyPr/>
                    <a:lstStyle/>
                    <a:p>
                      <a:pPr>
                        <a:lnSpc>
                          <a:spcPct val="115000"/>
                        </a:lnSpc>
                        <a:spcAft>
                          <a:spcPts val="0"/>
                        </a:spcAft>
                      </a:pPr>
                      <a:r>
                        <a:rPr lang="en-US" sz="900">
                          <a:effectLst/>
                        </a:rPr>
                        <a:t/>
                      </a:r>
                      <a:br>
                        <a:rPr lang="en-US" sz="900">
                          <a:effectLst/>
                        </a:rPr>
                      </a:br>
                      <a:r>
                        <a:rPr lang="en-US" sz="900">
                          <a:effectLst/>
                        </a:rPr>
                        <a:t>5,6</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7-11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32</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0">
                <a:tc>
                  <a:txBody>
                    <a:bodyPr/>
                    <a:lstStyle/>
                    <a:p>
                      <a:pPr>
                        <a:lnSpc>
                          <a:spcPct val="115000"/>
                        </a:lnSpc>
                        <a:spcAft>
                          <a:spcPts val="0"/>
                        </a:spcAft>
                      </a:pPr>
                      <a:r>
                        <a:rPr lang="en-US" sz="900">
                          <a:effectLst/>
                        </a:rPr>
                        <a:t/>
                      </a:r>
                      <a:br>
                        <a:rPr lang="en-US" sz="900">
                          <a:effectLst/>
                        </a:rPr>
                      </a:br>
                      <a:r>
                        <a:rPr lang="en-US" sz="900">
                          <a:effectLst/>
                        </a:rPr>
                        <a:t>4,7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8-9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17</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72310">
                <a:tc>
                  <a:txBody>
                    <a:bodyPr/>
                    <a:lstStyle/>
                    <a:p>
                      <a:pPr>
                        <a:lnSpc>
                          <a:spcPct val="115000"/>
                        </a:lnSpc>
                        <a:spcAft>
                          <a:spcPts val="0"/>
                        </a:spcAft>
                      </a:pPr>
                      <a:r>
                        <a:rPr lang="en-US" sz="900">
                          <a:effectLst/>
                        </a:rPr>
                        <a:t/>
                      </a:r>
                      <a:br>
                        <a:rPr lang="en-US" sz="900">
                          <a:effectLst/>
                        </a:rPr>
                      </a:br>
                      <a:r>
                        <a:rPr lang="en-US" sz="900">
                          <a:effectLst/>
                        </a:rPr>
                        <a:t>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9-10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50542">
                <a:tc>
                  <a:txBody>
                    <a:bodyPr/>
                    <a:lstStyle/>
                    <a:p>
                      <a:pPr>
                        <a:lnSpc>
                          <a:spcPct val="115000"/>
                        </a:lnSpc>
                        <a:spcAft>
                          <a:spcPts val="0"/>
                        </a:spcAft>
                      </a:pPr>
                      <a:r>
                        <a:rPr lang="en-US" sz="900">
                          <a:effectLst/>
                        </a:rPr>
                        <a:t/>
                      </a:r>
                      <a:br>
                        <a:rPr lang="en-US" sz="900">
                          <a:effectLst/>
                        </a:rPr>
                      </a:br>
                      <a:r>
                        <a:rPr lang="en-US" sz="900">
                          <a:effectLst/>
                        </a:rPr>
                        <a:t>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9-11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18</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69718">
                <a:tc>
                  <a:txBody>
                    <a:bodyPr/>
                    <a:lstStyle/>
                    <a:p>
                      <a:pPr>
                        <a:lnSpc>
                          <a:spcPct val="115000"/>
                        </a:lnSpc>
                        <a:spcAft>
                          <a:spcPts val="0"/>
                        </a:spcAft>
                      </a:pPr>
                      <a:r>
                        <a:rPr lang="en-US" sz="900">
                          <a:effectLst/>
                        </a:rPr>
                        <a:t/>
                      </a:r>
                      <a:br>
                        <a:rPr lang="en-US" sz="900">
                          <a:effectLst/>
                        </a:rPr>
                      </a:br>
                      <a:r>
                        <a:rPr lang="en-US" sz="900">
                          <a:effectLst/>
                        </a:rPr>
                        <a:t>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10-11</a:t>
                      </a:r>
                      <a:endParaRPr lang="ru-RU" sz="900" dirty="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25</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34</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r h="155934">
                <a:tc>
                  <a:txBody>
                    <a:bodyPr/>
                    <a:lstStyle/>
                    <a:p>
                      <a:pPr>
                        <a:lnSpc>
                          <a:spcPct val="115000"/>
                        </a:lnSpc>
                        <a:spcAft>
                          <a:spcPts val="0"/>
                        </a:spcAft>
                      </a:pPr>
                      <a:r>
                        <a:rPr lang="en-US" sz="900">
                          <a:effectLst/>
                        </a:rPr>
                        <a:t/>
                      </a:r>
                      <a:br>
                        <a:rPr lang="en-US" sz="900">
                          <a:effectLst/>
                        </a:rPr>
                      </a:br>
                      <a:r>
                        <a:rPr lang="en-US" sz="900">
                          <a:effectLst/>
                        </a:rPr>
                        <a:t>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11</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39</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a:effectLst/>
                        </a:rPr>
                        <a:t/>
                      </a:r>
                      <a:br>
                        <a:rPr lang="en-US" sz="900">
                          <a:effectLst/>
                        </a:rPr>
                      </a:br>
                      <a:r>
                        <a:rPr lang="en-US" sz="900">
                          <a:effectLst/>
                        </a:rPr>
                        <a:t>0</a:t>
                      </a:r>
                      <a:endParaRPr lang="ru-RU" sz="900">
                        <a:effectLst/>
                        <a:latin typeface="Times New Roman"/>
                        <a:ea typeface="Times New Roman"/>
                      </a:endParaRPr>
                    </a:p>
                  </a:txBody>
                  <a:tcPr marL="21550" marR="21550" marT="21550" marB="21550"/>
                </a:tc>
                <a:tc>
                  <a:txBody>
                    <a:bodyPr/>
                    <a:lstStyle/>
                    <a:p>
                      <a:pPr>
                        <a:lnSpc>
                          <a:spcPct val="115000"/>
                        </a:lnSpc>
                        <a:spcAft>
                          <a:spcPts val="0"/>
                        </a:spcAft>
                      </a:pPr>
                      <a:r>
                        <a:rPr lang="en-US" sz="900" dirty="0">
                          <a:effectLst/>
                        </a:rPr>
                        <a:t/>
                      </a:r>
                      <a:br>
                        <a:rPr lang="en-US" sz="900" dirty="0">
                          <a:effectLst/>
                        </a:rPr>
                      </a:br>
                      <a:r>
                        <a:rPr lang="en-US" sz="900" dirty="0">
                          <a:effectLst/>
                        </a:rPr>
                        <a:t>+</a:t>
                      </a:r>
                      <a:endParaRPr lang="ru-RU" sz="900" dirty="0">
                        <a:effectLst/>
                        <a:latin typeface="Times New Roman"/>
                        <a:ea typeface="Times New Roman"/>
                      </a:endParaRPr>
                    </a:p>
                  </a:txBody>
                  <a:tcPr marL="21550" marR="21550" marT="21550" marB="21550"/>
                </a:tc>
              </a:tr>
            </a:tbl>
          </a:graphicData>
        </a:graphic>
      </p:graphicFrame>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27</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2" y="615433"/>
            <a:ext cx="9144001" cy="6186309"/>
          </a:xfrm>
          <a:prstGeom prst="rect">
            <a:avLst/>
          </a:prstGeom>
        </p:spPr>
        <p:txBody>
          <a:bodyPr wrap="square">
            <a:spAutoFit/>
          </a:bodyPr>
          <a:lstStyle/>
          <a:p>
            <a:r>
              <a:rPr lang="en-US" dirty="0"/>
              <a:t>9 - </a:t>
            </a:r>
            <a:r>
              <a:rPr lang="en-US" dirty="0" err="1"/>
              <a:t>grafa</a:t>
            </a:r>
            <a:r>
              <a:rPr lang="en-US" dirty="0"/>
              <a:t> - </a:t>
            </a:r>
            <a:r>
              <a:rPr lang="en-US" dirty="0" err="1"/>
              <a:t>xususiy</a:t>
            </a:r>
            <a:r>
              <a:rPr lang="en-US" dirty="0"/>
              <a:t> </a:t>
            </a:r>
            <a:r>
              <a:rPr lang="en-US" dirty="0" err="1"/>
              <a:t>zahirani</a:t>
            </a:r>
            <a:r>
              <a:rPr lang="en-US" dirty="0"/>
              <a:t> </a:t>
            </a:r>
            <a:r>
              <a:rPr lang="en-US" dirty="0" err="1"/>
              <a:t>topish</a:t>
            </a:r>
            <a:r>
              <a:rPr lang="en-US" dirty="0"/>
              <a:t> </a:t>
            </a:r>
            <a:r>
              <a:rPr lang="en-US" dirty="0" err="1"/>
              <a:t>uchun</a:t>
            </a:r>
            <a:r>
              <a:rPr lang="en-US" dirty="0"/>
              <a:t> </a:t>
            </a:r>
            <a:r>
              <a:rPr lang="en-US" dirty="0" err="1"/>
              <a:t>ishlarning</a:t>
            </a:r>
            <a:r>
              <a:rPr lang="en-US" dirty="0"/>
              <a:t> </a:t>
            </a:r>
            <a:r>
              <a:rPr lang="en-US" dirty="0" err="1"/>
              <a:t>oldindan</a:t>
            </a:r>
            <a:r>
              <a:rPr lang="en-US" dirty="0"/>
              <a:t> </a:t>
            </a:r>
            <a:r>
              <a:rPr lang="en-US" dirty="0" err="1"/>
              <a:t>boshlanishidan</a:t>
            </a:r>
            <a:r>
              <a:rPr lang="en-US" dirty="0"/>
              <a:t> (4 - </a:t>
            </a:r>
            <a:r>
              <a:rPr lang="en-US" dirty="0" err="1"/>
              <a:t>grafa</a:t>
            </a:r>
            <a:r>
              <a:rPr lang="en-US" dirty="0"/>
              <a:t>) </a:t>
            </a:r>
            <a:r>
              <a:rPr lang="en-US" dirty="0" err="1"/>
              <a:t>oldindan</a:t>
            </a:r>
            <a:r>
              <a:rPr lang="en-US" dirty="0"/>
              <a:t> </a:t>
            </a:r>
            <a:r>
              <a:rPr lang="en-US" dirty="0" err="1"/>
              <a:t>tugashini</a:t>
            </a:r>
            <a:r>
              <a:rPr lang="en-US" dirty="0"/>
              <a:t> (5 - </a:t>
            </a:r>
            <a:r>
              <a:rPr lang="en-US" dirty="0" err="1"/>
              <a:t>grafani</a:t>
            </a:r>
            <a:r>
              <a:rPr lang="en-US" dirty="0"/>
              <a:t>) </a:t>
            </a:r>
            <a:r>
              <a:rPr lang="en-US" dirty="0" err="1"/>
              <a:t>olib</a:t>
            </a:r>
            <a:r>
              <a:rPr lang="en-US" dirty="0"/>
              <a:t> </a:t>
            </a:r>
            <a:r>
              <a:rPr lang="en-US" dirty="0" err="1"/>
              <a:t>tashlaymiz</a:t>
            </a:r>
            <a:r>
              <a:rPr lang="en-US" dirty="0" smtClean="0"/>
              <a:t>.</a:t>
            </a:r>
            <a:r>
              <a:rPr lang="en-US" dirty="0"/>
              <a:t/>
            </a:r>
            <a:br>
              <a:rPr lang="en-US" dirty="0"/>
            </a:br>
            <a:r>
              <a:rPr lang="en-US" dirty="0"/>
              <a:t>Agar </a:t>
            </a:r>
            <a:r>
              <a:rPr lang="en-US" dirty="0" err="1"/>
              <a:t>umumiy</a:t>
            </a:r>
            <a:r>
              <a:rPr lang="en-US" dirty="0"/>
              <a:t> </a:t>
            </a:r>
            <a:r>
              <a:rPr lang="en-US" dirty="0" err="1"/>
              <a:t>zahira</a:t>
            </a:r>
            <a:r>
              <a:rPr lang="en-US" dirty="0"/>
              <a:t> </a:t>
            </a:r>
            <a:r>
              <a:rPr lang="en-US" dirty="0" err="1"/>
              <a:t>nolga</a:t>
            </a:r>
            <a:r>
              <a:rPr lang="en-US" dirty="0"/>
              <a:t> </a:t>
            </a:r>
            <a:r>
              <a:rPr lang="en-US" dirty="0" err="1"/>
              <a:t>teng</a:t>
            </a:r>
            <a:r>
              <a:rPr lang="en-US" dirty="0"/>
              <a:t> </a:t>
            </a:r>
            <a:r>
              <a:rPr lang="en-US" dirty="0" err="1"/>
              <a:t>bo‘lsa</a:t>
            </a:r>
            <a:r>
              <a:rPr lang="en-US" dirty="0"/>
              <a:t>, </a:t>
            </a:r>
            <a:r>
              <a:rPr lang="en-US" dirty="0" err="1"/>
              <a:t>xususiy</a:t>
            </a:r>
            <a:r>
              <a:rPr lang="en-US" dirty="0"/>
              <a:t> </a:t>
            </a:r>
            <a:r>
              <a:rPr lang="en-US" dirty="0" err="1"/>
              <a:t>zahira</a:t>
            </a:r>
            <a:r>
              <a:rPr lang="en-US" dirty="0"/>
              <a:t> ham </a:t>
            </a:r>
            <a:r>
              <a:rPr lang="en-US" dirty="0" err="1"/>
              <a:t>nolga</a:t>
            </a:r>
            <a:r>
              <a:rPr lang="en-US" dirty="0"/>
              <a:t> </a:t>
            </a:r>
            <a:r>
              <a:rPr lang="en-US" dirty="0" err="1"/>
              <a:t>teng</a:t>
            </a:r>
            <a:r>
              <a:rPr lang="en-US" dirty="0"/>
              <a:t> </a:t>
            </a:r>
            <a:r>
              <a:rPr lang="en-US" dirty="0" err="1"/>
              <a:t>bo‘ladi</a:t>
            </a:r>
            <a:r>
              <a:rPr lang="en-US" dirty="0" smtClean="0"/>
              <a:t>.</a:t>
            </a:r>
            <a:endParaRPr lang="en-US" dirty="0"/>
          </a:p>
          <a:p>
            <a:endParaRPr lang="en-US" dirty="0" smtClean="0"/>
          </a:p>
          <a:p>
            <a:endParaRPr lang="en-US" dirty="0"/>
          </a:p>
          <a:p>
            <a:endParaRPr lang="en-US" dirty="0" smtClean="0"/>
          </a:p>
          <a:p>
            <a:endParaRPr lang="en-US" dirty="0" smtClean="0"/>
          </a:p>
          <a:p>
            <a:r>
              <a:rPr lang="en-US" dirty="0" smtClean="0"/>
              <a:t>10 </a:t>
            </a:r>
            <a:r>
              <a:rPr lang="en-US" dirty="0"/>
              <a:t>- </a:t>
            </a:r>
            <a:r>
              <a:rPr lang="en-US" dirty="0" err="1"/>
              <a:t>grafa</a:t>
            </a:r>
            <a:r>
              <a:rPr lang="en-US" dirty="0"/>
              <a:t> - </a:t>
            </a:r>
            <a:r>
              <a:rPr lang="en-US" dirty="0" err="1"/>
              <a:t>qaysi</a:t>
            </a:r>
            <a:r>
              <a:rPr lang="en-US" dirty="0"/>
              <a:t> </a:t>
            </a:r>
            <a:r>
              <a:rPr lang="en-US" dirty="0" err="1"/>
              <a:t>yo‘lda</a:t>
            </a:r>
            <a:r>
              <a:rPr lang="en-US" dirty="0"/>
              <a:t> </a:t>
            </a:r>
            <a:r>
              <a:rPr lang="en-US" dirty="0" err="1"/>
              <a:t>umumiy</a:t>
            </a:r>
            <a:r>
              <a:rPr lang="en-US" dirty="0"/>
              <a:t> </a:t>
            </a:r>
            <a:r>
              <a:rPr lang="en-US" dirty="0" err="1"/>
              <a:t>va</a:t>
            </a:r>
            <a:r>
              <a:rPr lang="en-US" dirty="0"/>
              <a:t> </a:t>
            </a:r>
            <a:r>
              <a:rPr lang="en-US" dirty="0" err="1"/>
              <a:t>xususiy</a:t>
            </a:r>
            <a:r>
              <a:rPr lang="en-US" dirty="0"/>
              <a:t> </a:t>
            </a:r>
            <a:r>
              <a:rPr lang="en-US" dirty="0" err="1"/>
              <a:t>zahiralar</a:t>
            </a:r>
            <a:r>
              <a:rPr lang="en-US" dirty="0"/>
              <a:t> </a:t>
            </a:r>
            <a:r>
              <a:rPr lang="en-US" dirty="0" err="1"/>
              <a:t>faqat</a:t>
            </a:r>
            <a:r>
              <a:rPr lang="en-US" dirty="0"/>
              <a:t> </a:t>
            </a:r>
            <a:r>
              <a:rPr lang="en-US" dirty="0" err="1"/>
              <a:t>nolga</a:t>
            </a:r>
            <a:r>
              <a:rPr lang="en-US" dirty="0"/>
              <a:t> </a:t>
            </a:r>
            <a:r>
              <a:rPr lang="en-US" dirty="0" err="1"/>
              <a:t>teng</a:t>
            </a:r>
            <a:r>
              <a:rPr lang="en-US" dirty="0"/>
              <a:t> </a:t>
            </a:r>
            <a:r>
              <a:rPr lang="en-US" dirty="0" err="1"/>
              <a:t>bo‘lsa</a:t>
            </a:r>
            <a:r>
              <a:rPr lang="en-US" dirty="0"/>
              <a:t>, </a:t>
            </a:r>
            <a:r>
              <a:rPr lang="en-US" dirty="0" err="1"/>
              <a:t>o‘sha</a:t>
            </a:r>
            <a:r>
              <a:rPr lang="en-US" dirty="0"/>
              <a:t> </a:t>
            </a:r>
            <a:r>
              <a:rPr lang="en-US" dirty="0" err="1"/>
              <a:t>yo‘l</a:t>
            </a:r>
            <a:r>
              <a:rPr lang="en-US" dirty="0"/>
              <a:t> </a:t>
            </a:r>
            <a:r>
              <a:rPr lang="en-US" dirty="0" err="1"/>
              <a:t>kritik</a:t>
            </a:r>
            <a:r>
              <a:rPr lang="en-US" dirty="0"/>
              <a:t> </a:t>
            </a:r>
            <a:r>
              <a:rPr lang="en-US" dirty="0" err="1"/>
              <a:t>hisoblanib</a:t>
            </a:r>
            <a:r>
              <a:rPr lang="en-US" dirty="0"/>
              <a:t> </a:t>
            </a:r>
            <a:r>
              <a:rPr lang="en-US" dirty="0" err="1"/>
              <a:t>jadvalda</a:t>
            </a:r>
            <a:r>
              <a:rPr lang="en-US" dirty="0"/>
              <a:t> «+» </a:t>
            </a:r>
            <a:r>
              <a:rPr lang="en-US" dirty="0" err="1"/>
              <a:t>belgisi</a:t>
            </a:r>
            <a:r>
              <a:rPr lang="en-US" dirty="0"/>
              <a:t> </a:t>
            </a:r>
            <a:r>
              <a:rPr lang="en-US" dirty="0" err="1"/>
              <a:t>qo‘yiladi</a:t>
            </a:r>
            <a:r>
              <a:rPr lang="en-US" dirty="0"/>
              <a:t> </a:t>
            </a:r>
            <a:r>
              <a:rPr lang="en-US" dirty="0" err="1"/>
              <a:t>va</a:t>
            </a:r>
            <a:r>
              <a:rPr lang="en-US" dirty="0"/>
              <a:t> </a:t>
            </a:r>
            <a:r>
              <a:rPr lang="en-US" dirty="0" err="1"/>
              <a:t>bu</a:t>
            </a:r>
            <a:r>
              <a:rPr lang="en-US" dirty="0"/>
              <a:t> </a:t>
            </a:r>
            <a:r>
              <a:rPr lang="en-US" dirty="0" err="1"/>
              <a:t>yo‘l</a:t>
            </a:r>
            <a:r>
              <a:rPr lang="en-US" dirty="0"/>
              <a:t> </a:t>
            </a:r>
            <a:r>
              <a:rPr lang="en-US" dirty="0" err="1"/>
              <a:t>ketma-ket</a:t>
            </a:r>
            <a:r>
              <a:rPr lang="en-US" dirty="0"/>
              <a:t> </a:t>
            </a:r>
            <a:r>
              <a:rPr lang="en-US" dirty="0" err="1"/>
              <a:t>uzilmasdan</a:t>
            </a:r>
            <a:r>
              <a:rPr lang="en-US" dirty="0"/>
              <a:t> </a:t>
            </a:r>
            <a:r>
              <a:rPr lang="en-US" dirty="0" err="1"/>
              <a:t>grafikning</a:t>
            </a:r>
            <a:r>
              <a:rPr lang="en-US" dirty="0"/>
              <a:t> </a:t>
            </a:r>
            <a:r>
              <a:rPr lang="en-US" dirty="0" err="1"/>
              <a:t>oxirigacha</a:t>
            </a:r>
            <a:r>
              <a:rPr lang="en-US" dirty="0"/>
              <a:t> </a:t>
            </a:r>
            <a:r>
              <a:rPr lang="en-US" dirty="0" err="1"/>
              <a:t>borishi</a:t>
            </a:r>
            <a:r>
              <a:rPr lang="en-US" dirty="0"/>
              <a:t> </a:t>
            </a:r>
            <a:r>
              <a:rPr lang="en-US" dirty="0" err="1"/>
              <a:t>shart</a:t>
            </a:r>
            <a:r>
              <a:rPr lang="en-US" dirty="0"/>
              <a:t>.</a:t>
            </a:r>
            <a:br>
              <a:rPr lang="en-US" dirty="0"/>
            </a:br>
            <a:r>
              <a:rPr lang="en-US" dirty="0" err="1"/>
              <a:t>Voqeaning</a:t>
            </a:r>
            <a:r>
              <a:rPr lang="en-US" dirty="0"/>
              <a:t> (</a:t>
            </a:r>
            <a:r>
              <a:rPr lang="en-US" i="1" dirty="0"/>
              <a:t>i</a:t>
            </a:r>
            <a:r>
              <a:rPr lang="en-US" dirty="0"/>
              <a:t>) </a:t>
            </a:r>
            <a:r>
              <a:rPr lang="en-US" dirty="0" err="1"/>
              <a:t>potensiali</a:t>
            </a:r>
            <a:r>
              <a:rPr lang="en-US" dirty="0"/>
              <a:t> (</a:t>
            </a:r>
            <a:r>
              <a:rPr lang="en-US" i="1" dirty="0"/>
              <a:t>Pi</a:t>
            </a:r>
            <a:r>
              <a:rPr lang="en-US" dirty="0"/>
              <a:t>) - </a:t>
            </a:r>
            <a:r>
              <a:rPr lang="en-US" dirty="0" err="1"/>
              <a:t>berilgan</a:t>
            </a:r>
            <a:r>
              <a:rPr lang="en-US" dirty="0"/>
              <a:t> </a:t>
            </a:r>
            <a:r>
              <a:rPr lang="en-US" dirty="0" err="1"/>
              <a:t>voqeaning</a:t>
            </a:r>
            <a:r>
              <a:rPr lang="en-US" dirty="0"/>
              <a:t> </a:t>
            </a:r>
            <a:r>
              <a:rPr lang="en-US" dirty="0" err="1"/>
              <a:t>eng</a:t>
            </a:r>
            <a:r>
              <a:rPr lang="en-US" dirty="0"/>
              <a:t> </a:t>
            </a:r>
            <a:r>
              <a:rPr lang="en-US" dirty="0" err="1"/>
              <a:t>ko‘p</a:t>
            </a:r>
            <a:r>
              <a:rPr lang="en-US" dirty="0"/>
              <a:t> </a:t>
            </a:r>
            <a:r>
              <a:rPr lang="en-US" dirty="0" err="1"/>
              <a:t>miqdoridan</a:t>
            </a:r>
            <a:r>
              <a:rPr lang="en-US" dirty="0"/>
              <a:t> </a:t>
            </a:r>
            <a:r>
              <a:rPr lang="en-US" dirty="0" err="1"/>
              <a:t>oxirgi</a:t>
            </a:r>
            <a:r>
              <a:rPr lang="en-US" dirty="0"/>
              <a:t> </a:t>
            </a:r>
            <a:r>
              <a:rPr lang="en-US" dirty="0" err="1"/>
              <a:t>voqeagacha</a:t>
            </a:r>
            <a:r>
              <a:rPr lang="en-US" dirty="0"/>
              <a:t> </a:t>
            </a:r>
            <a:r>
              <a:rPr lang="en-US" dirty="0" err="1"/>
              <a:t>olinadi</a:t>
            </a:r>
            <a:r>
              <a:rPr lang="en-US" dirty="0"/>
              <a:t> - </a:t>
            </a:r>
            <a:r>
              <a:rPr lang="en-US" dirty="0" err="1"/>
              <a:t>hisoblash</a:t>
            </a:r>
            <a:r>
              <a:rPr lang="en-US" dirty="0"/>
              <a:t> </a:t>
            </a:r>
            <a:r>
              <a:rPr lang="en-US" dirty="0" err="1"/>
              <a:t>ishlarining</a:t>
            </a:r>
            <a:r>
              <a:rPr lang="en-US" dirty="0"/>
              <a:t> </a:t>
            </a:r>
            <a:r>
              <a:rPr lang="en-US" dirty="0" err="1"/>
              <a:t>eng</a:t>
            </a:r>
            <a:r>
              <a:rPr lang="en-US" dirty="0"/>
              <a:t> </a:t>
            </a:r>
            <a:r>
              <a:rPr lang="en-US" dirty="0" err="1"/>
              <a:t>ko‘p</a:t>
            </a:r>
            <a:r>
              <a:rPr lang="en-US" dirty="0"/>
              <a:t> </a:t>
            </a:r>
            <a:r>
              <a:rPr lang="en-US" dirty="0" err="1"/>
              <a:t>miqdori</a:t>
            </a:r>
            <a:r>
              <a:rPr lang="en-US" dirty="0"/>
              <a:t> </a:t>
            </a:r>
            <a:r>
              <a:rPr lang="en-US" dirty="0" err="1"/>
              <a:t>tanlab</a:t>
            </a:r>
            <a:r>
              <a:rPr lang="en-US" dirty="0"/>
              <a:t> </a:t>
            </a:r>
            <a:r>
              <a:rPr lang="en-US" dirty="0" err="1"/>
              <a:t>olinadi</a:t>
            </a:r>
            <a:r>
              <a:rPr lang="en-US" dirty="0"/>
              <a:t> (5.9 - </a:t>
            </a:r>
            <a:r>
              <a:rPr lang="en-US" dirty="0" err="1"/>
              <a:t>rasm</a:t>
            </a:r>
            <a:r>
              <a:rPr lang="en-US" dirty="0"/>
              <a:t>). </a:t>
            </a:r>
            <a:br>
              <a:rPr lang="en-US" dirty="0"/>
            </a:br>
            <a:r>
              <a:rPr lang="en-US" dirty="0" err="1"/>
              <a:t>To‘rsimon</a:t>
            </a:r>
            <a:r>
              <a:rPr lang="en-US" dirty="0"/>
              <a:t> </a:t>
            </a:r>
            <a:r>
              <a:rPr lang="en-US" dirty="0" err="1"/>
              <a:t>grafikni</a:t>
            </a:r>
            <a:r>
              <a:rPr lang="en-US" dirty="0"/>
              <a:t> </a:t>
            </a:r>
            <a:r>
              <a:rPr lang="en-US" dirty="0" err="1"/>
              <a:t>hisobi</a:t>
            </a:r>
            <a:r>
              <a:rPr lang="en-US" dirty="0"/>
              <a:t> </a:t>
            </a:r>
            <a:r>
              <a:rPr lang="en-US" dirty="0" err="1"/>
              <a:t>chizmaning</a:t>
            </a:r>
            <a:r>
              <a:rPr lang="en-US" dirty="0"/>
              <a:t> </a:t>
            </a:r>
            <a:r>
              <a:rPr lang="en-US" dirty="0" err="1"/>
              <a:t>o‘zida</a:t>
            </a:r>
            <a:r>
              <a:rPr lang="en-US" dirty="0"/>
              <a:t> </a:t>
            </a:r>
            <a:r>
              <a:rPr lang="en-US" dirty="0" err="1"/>
              <a:t>hisoblanadi</a:t>
            </a:r>
            <a:r>
              <a:rPr lang="en-US" dirty="0"/>
              <a:t>.</a:t>
            </a:r>
            <a:br>
              <a:rPr lang="en-US" dirty="0"/>
            </a:br>
            <a:r>
              <a:rPr lang="en-US" dirty="0"/>
              <a:t>«</a:t>
            </a:r>
            <a:r>
              <a:rPr lang="en-US" dirty="0" err="1"/>
              <a:t>X»ga</a:t>
            </a:r>
            <a:r>
              <a:rPr lang="en-US" dirty="0"/>
              <a:t> </a:t>
            </a:r>
            <a:r>
              <a:rPr lang="en-US" dirty="0" err="1"/>
              <a:t>o‘xshash</a:t>
            </a:r>
            <a:r>
              <a:rPr lang="en-US" dirty="0"/>
              <a:t> </a:t>
            </a:r>
            <a:r>
              <a:rPr lang="en-US" dirty="0" err="1"/>
              <a:t>ishora</a:t>
            </a:r>
            <a:r>
              <a:rPr lang="en-US" dirty="0"/>
              <a:t> </a:t>
            </a:r>
            <a:r>
              <a:rPr lang="en-US" dirty="0" err="1"/>
              <a:t>ichida</a:t>
            </a:r>
            <a:r>
              <a:rPr lang="en-US" dirty="0"/>
              <a:t> </a:t>
            </a:r>
            <a:r>
              <a:rPr lang="en-US" dirty="0" err="1"/>
              <a:t>quyidagi</a:t>
            </a:r>
            <a:r>
              <a:rPr lang="en-US" dirty="0"/>
              <a:t> </a:t>
            </a:r>
            <a:r>
              <a:rPr lang="en-US" dirty="0" err="1"/>
              <a:t>hisobotlar</a:t>
            </a:r>
            <a:r>
              <a:rPr lang="en-US" dirty="0"/>
              <a:t> </a:t>
            </a:r>
            <a:r>
              <a:rPr lang="en-US" dirty="0" err="1"/>
              <a:t>olib</a:t>
            </a:r>
            <a:r>
              <a:rPr lang="en-US" dirty="0"/>
              <a:t> </a:t>
            </a:r>
            <a:r>
              <a:rPr lang="en-US" dirty="0" err="1"/>
              <a:t>boriladi</a:t>
            </a:r>
            <a:r>
              <a:rPr lang="en-US" dirty="0"/>
              <a:t>.</a:t>
            </a:r>
            <a:endParaRPr lang="ru-RU" dirty="0"/>
          </a:p>
          <a:p>
            <a:pPr lvl="0"/>
            <a:r>
              <a:rPr lang="en-US" dirty="0" smtClean="0"/>
              <a:t>*chap </a:t>
            </a:r>
            <a:r>
              <a:rPr lang="en-US" dirty="0" err="1"/>
              <a:t>sektor</a:t>
            </a:r>
            <a:r>
              <a:rPr lang="en-US" dirty="0"/>
              <a:t> - </a:t>
            </a:r>
            <a:r>
              <a:rPr lang="en-US" dirty="0" err="1"/>
              <a:t>ishlarning</a:t>
            </a:r>
            <a:r>
              <a:rPr lang="en-US" dirty="0"/>
              <a:t> </a:t>
            </a:r>
            <a:r>
              <a:rPr lang="en-US" dirty="0" err="1"/>
              <a:t>oldindan</a:t>
            </a:r>
            <a:r>
              <a:rPr lang="en-US" dirty="0"/>
              <a:t> </a:t>
            </a:r>
            <a:r>
              <a:rPr lang="en-US" dirty="0" err="1"/>
              <a:t>boshlanishi</a:t>
            </a:r>
            <a:r>
              <a:rPr lang="en-US" dirty="0"/>
              <a:t>;</a:t>
            </a:r>
            <a:endParaRPr lang="ru-RU" dirty="0"/>
          </a:p>
          <a:p>
            <a:pPr lvl="0"/>
            <a:r>
              <a:rPr lang="en-US" dirty="0" smtClean="0"/>
              <a:t>*</a:t>
            </a:r>
            <a:r>
              <a:rPr lang="en-US" dirty="0" err="1" smtClean="0"/>
              <a:t>pastki</a:t>
            </a:r>
            <a:r>
              <a:rPr lang="en-US" dirty="0" smtClean="0"/>
              <a:t> </a:t>
            </a:r>
            <a:r>
              <a:rPr lang="en-US" dirty="0" err="1"/>
              <a:t>sektor</a:t>
            </a:r>
            <a:r>
              <a:rPr lang="en-US" dirty="0"/>
              <a:t> - </a:t>
            </a:r>
            <a:r>
              <a:rPr lang="en-US" dirty="0" err="1"/>
              <a:t>keyingi</a:t>
            </a:r>
            <a:r>
              <a:rPr lang="en-US" dirty="0"/>
              <a:t> </a:t>
            </a:r>
            <a:r>
              <a:rPr lang="en-US" dirty="0" err="1"/>
              <a:t>bajariladigan</a:t>
            </a:r>
            <a:r>
              <a:rPr lang="en-US" dirty="0"/>
              <a:t> </a:t>
            </a:r>
            <a:r>
              <a:rPr lang="en-US" dirty="0" err="1"/>
              <a:t>ishning</a:t>
            </a:r>
            <a:r>
              <a:rPr lang="en-US" dirty="0"/>
              <a:t> </a:t>
            </a:r>
            <a:r>
              <a:rPr lang="en-US" dirty="0" err="1"/>
              <a:t>raqami</a:t>
            </a:r>
            <a:r>
              <a:rPr lang="en-US" dirty="0"/>
              <a:t>, </a:t>
            </a:r>
            <a:r>
              <a:rPr lang="en-US" dirty="0" err="1"/>
              <a:t>ularning</a:t>
            </a:r>
            <a:r>
              <a:rPr lang="en-US" dirty="0"/>
              <a:t> </a:t>
            </a:r>
            <a:r>
              <a:rPr lang="en-US" dirty="0" err="1"/>
              <a:t>ichidan</a:t>
            </a:r>
            <a:r>
              <a:rPr lang="en-US" dirty="0"/>
              <a:t> </a:t>
            </a:r>
            <a:r>
              <a:rPr lang="en-US" dirty="0" err="1"/>
              <a:t>eng</a:t>
            </a:r>
            <a:r>
              <a:rPr lang="en-US" dirty="0"/>
              <a:t> </a:t>
            </a:r>
            <a:r>
              <a:rPr lang="en-US" dirty="0" err="1"/>
              <a:t>katta</a:t>
            </a:r>
            <a:r>
              <a:rPr lang="en-US" dirty="0"/>
              <a:t> son </a:t>
            </a:r>
            <a:r>
              <a:rPr lang="en-US" dirty="0" err="1"/>
              <a:t>olinadi</a:t>
            </a:r>
            <a:r>
              <a:rPr lang="en-US" dirty="0"/>
              <a:t>;</a:t>
            </a:r>
            <a:endParaRPr lang="ru-RU" dirty="0"/>
          </a:p>
          <a:p>
            <a:pPr lvl="0"/>
            <a:r>
              <a:rPr lang="en-US" dirty="0" smtClean="0"/>
              <a:t>*</a:t>
            </a:r>
            <a:r>
              <a:rPr lang="en-US" dirty="0" err="1" smtClean="0"/>
              <a:t>o‘ng</a:t>
            </a:r>
            <a:r>
              <a:rPr lang="en-US" dirty="0" smtClean="0"/>
              <a:t> </a:t>
            </a:r>
            <a:r>
              <a:rPr lang="en-US" dirty="0" err="1"/>
              <a:t>sektor</a:t>
            </a:r>
            <a:r>
              <a:rPr lang="en-US" dirty="0"/>
              <a:t> - </a:t>
            </a:r>
            <a:r>
              <a:rPr lang="en-US" dirty="0" err="1"/>
              <a:t>voqeaning</a:t>
            </a:r>
            <a:r>
              <a:rPr lang="en-US" dirty="0"/>
              <a:t> </a:t>
            </a:r>
            <a:r>
              <a:rPr lang="en-US" dirty="0" err="1"/>
              <a:t>potensiali</a:t>
            </a:r>
            <a:r>
              <a:rPr lang="en-US" dirty="0"/>
              <a:t>;</a:t>
            </a:r>
            <a:endParaRPr lang="ru-RU" dirty="0"/>
          </a:p>
          <a:p>
            <a:pPr lvl="0"/>
            <a:r>
              <a:rPr lang="en-US" dirty="0" smtClean="0"/>
              <a:t>*</a:t>
            </a:r>
            <a:r>
              <a:rPr lang="en-US" dirty="0" err="1" smtClean="0"/>
              <a:t>yuqori</a:t>
            </a:r>
            <a:r>
              <a:rPr lang="en-US" dirty="0" smtClean="0"/>
              <a:t> </a:t>
            </a:r>
            <a:r>
              <a:rPr lang="en-US" dirty="0" err="1"/>
              <a:t>sektorning</a:t>
            </a:r>
            <a:r>
              <a:rPr lang="en-US" dirty="0"/>
              <a:t> </a:t>
            </a:r>
            <a:r>
              <a:rPr lang="en-US" dirty="0" err="1"/>
              <a:t>keyingi</a:t>
            </a:r>
            <a:r>
              <a:rPr lang="en-US" dirty="0"/>
              <a:t> </a:t>
            </a:r>
            <a:r>
              <a:rPr lang="en-US" dirty="0" err="1"/>
              <a:t>voqeaning</a:t>
            </a:r>
            <a:r>
              <a:rPr lang="en-US" dirty="0"/>
              <a:t> </a:t>
            </a:r>
            <a:r>
              <a:rPr lang="en-US" dirty="0" err="1"/>
              <a:t>raqami</a:t>
            </a:r>
            <a:r>
              <a:rPr lang="en-US" dirty="0"/>
              <a:t> </a:t>
            </a:r>
            <a:r>
              <a:rPr lang="en-US" dirty="0" err="1"/>
              <a:t>ko‘riladigan</a:t>
            </a:r>
            <a:r>
              <a:rPr lang="en-US" dirty="0"/>
              <a:t> </a:t>
            </a:r>
            <a:r>
              <a:rPr lang="en-US" dirty="0" err="1"/>
              <a:t>ishdan</a:t>
            </a:r>
            <a:r>
              <a:rPr lang="en-US" dirty="0"/>
              <a:t> </a:t>
            </a:r>
            <a:r>
              <a:rPr lang="en-US" dirty="0" err="1"/>
              <a:t>bajariladigan</a:t>
            </a:r>
            <a:r>
              <a:rPr lang="en-US" dirty="0"/>
              <a:t> </a:t>
            </a:r>
            <a:r>
              <a:rPr lang="en-US" dirty="0" err="1"/>
              <a:t>ishgacha</a:t>
            </a:r>
            <a:r>
              <a:rPr lang="en-US" dirty="0"/>
              <a:t> </a:t>
            </a:r>
            <a:r>
              <a:rPr lang="en-US" dirty="0" err="1"/>
              <a:t>eng</a:t>
            </a:r>
            <a:r>
              <a:rPr lang="en-US" dirty="0"/>
              <a:t> </a:t>
            </a:r>
            <a:r>
              <a:rPr lang="en-US" dirty="0" err="1"/>
              <a:t>katta</a:t>
            </a:r>
            <a:r>
              <a:rPr lang="en-US" dirty="0"/>
              <a:t> </a:t>
            </a:r>
            <a:r>
              <a:rPr lang="en-US" dirty="0" err="1"/>
              <a:t>voqeadan</a:t>
            </a:r>
            <a:r>
              <a:rPr lang="en-US" dirty="0"/>
              <a:t> </a:t>
            </a:r>
            <a:r>
              <a:rPr lang="en-US" dirty="0" err="1"/>
              <a:t>o‘ngacha</a:t>
            </a:r>
            <a:r>
              <a:rPr lang="en-US" dirty="0"/>
              <a:t> </a:t>
            </a:r>
            <a:r>
              <a:rPr lang="en-US" dirty="0" err="1"/>
              <a:t>olinadi</a:t>
            </a:r>
            <a:r>
              <a:rPr lang="en-US" dirty="0" smtClean="0"/>
              <a:t>.</a:t>
            </a:r>
            <a:r>
              <a:rPr lang="en-US" dirty="0"/>
              <a:t/>
            </a:r>
            <a:br>
              <a:rPr lang="en-US" dirty="0"/>
            </a:br>
            <a:r>
              <a:rPr lang="en-US" dirty="0" err="1"/>
              <a:t>Hisoblashda</a:t>
            </a:r>
            <a:r>
              <a:rPr lang="en-US" dirty="0"/>
              <a:t> chap </a:t>
            </a:r>
            <a:r>
              <a:rPr lang="en-US" dirty="0" err="1"/>
              <a:t>va</a:t>
            </a:r>
            <a:r>
              <a:rPr lang="en-US" dirty="0"/>
              <a:t> </a:t>
            </a:r>
            <a:r>
              <a:rPr lang="en-US" dirty="0" err="1"/>
              <a:t>pastki</a:t>
            </a:r>
            <a:r>
              <a:rPr lang="en-US" dirty="0"/>
              <a:t> </a:t>
            </a:r>
            <a:r>
              <a:rPr lang="en-US" dirty="0" err="1"/>
              <a:t>sektorlar</a:t>
            </a:r>
            <a:r>
              <a:rPr lang="en-US" dirty="0"/>
              <a:t> </a:t>
            </a:r>
            <a:r>
              <a:rPr lang="en-US" dirty="0" err="1"/>
              <a:t>chapdan</a:t>
            </a:r>
            <a:r>
              <a:rPr lang="en-US" dirty="0"/>
              <a:t> </a:t>
            </a:r>
            <a:r>
              <a:rPr lang="en-US" dirty="0" err="1"/>
              <a:t>o‘ngga</a:t>
            </a:r>
            <a:r>
              <a:rPr lang="en-US" dirty="0"/>
              <a:t> </a:t>
            </a:r>
            <a:r>
              <a:rPr lang="en-US" dirty="0" err="1"/>
              <a:t>qarab</a:t>
            </a:r>
            <a:r>
              <a:rPr lang="en-US" dirty="0"/>
              <a:t> </a:t>
            </a:r>
            <a:r>
              <a:rPr lang="en-US" dirty="0" err="1"/>
              <a:t>hisob</a:t>
            </a:r>
            <a:r>
              <a:rPr lang="en-US" dirty="0"/>
              <a:t> </a:t>
            </a:r>
            <a:r>
              <a:rPr lang="en-US" dirty="0" err="1"/>
              <a:t>olib</a:t>
            </a:r>
            <a:r>
              <a:rPr lang="en-US" dirty="0"/>
              <a:t> </a:t>
            </a:r>
            <a:r>
              <a:rPr lang="en-US" dirty="0" err="1"/>
              <a:t>boriladi</a:t>
            </a:r>
            <a:r>
              <a:rPr lang="en-US" dirty="0"/>
              <a:t>, </a:t>
            </a:r>
            <a:r>
              <a:rPr lang="en-US" dirty="0" err="1"/>
              <a:t>o‘ng</a:t>
            </a:r>
            <a:r>
              <a:rPr lang="en-US" dirty="0"/>
              <a:t> </a:t>
            </a:r>
            <a:r>
              <a:rPr lang="en-US" dirty="0" err="1"/>
              <a:t>va</a:t>
            </a:r>
            <a:r>
              <a:rPr lang="en-US" dirty="0"/>
              <a:t> </a:t>
            </a:r>
            <a:r>
              <a:rPr lang="en-US" dirty="0" err="1"/>
              <a:t>pastki</a:t>
            </a:r>
            <a:r>
              <a:rPr lang="en-US" dirty="0"/>
              <a:t> </a:t>
            </a:r>
            <a:r>
              <a:rPr lang="en-US" dirty="0" err="1"/>
              <a:t>sektorlar</a:t>
            </a:r>
            <a:r>
              <a:rPr lang="en-US" dirty="0"/>
              <a:t> </a:t>
            </a:r>
            <a:r>
              <a:rPr lang="en-US" dirty="0" err="1"/>
              <a:t>esa</a:t>
            </a:r>
            <a:r>
              <a:rPr lang="en-US" dirty="0"/>
              <a:t> </a:t>
            </a:r>
            <a:r>
              <a:rPr lang="en-US" dirty="0" err="1"/>
              <a:t>oxirgi</a:t>
            </a:r>
            <a:r>
              <a:rPr lang="en-US" dirty="0"/>
              <a:t> </a:t>
            </a:r>
            <a:r>
              <a:rPr lang="en-US" dirty="0" err="1"/>
              <a:t>sektordan</a:t>
            </a:r>
            <a:r>
              <a:rPr lang="en-US" dirty="0"/>
              <a:t> </a:t>
            </a:r>
            <a:r>
              <a:rPr lang="en-US" dirty="0" err="1"/>
              <a:t>boshlab</a:t>
            </a:r>
            <a:r>
              <a:rPr lang="en-US" dirty="0"/>
              <a:t>, </a:t>
            </a:r>
            <a:r>
              <a:rPr lang="en-US" dirty="0" err="1"/>
              <a:t>ya’ni</a:t>
            </a:r>
            <a:r>
              <a:rPr lang="en-US" dirty="0"/>
              <a:t> </a:t>
            </a:r>
            <a:r>
              <a:rPr lang="en-US" dirty="0" err="1"/>
              <a:t>o‘ngdan</a:t>
            </a:r>
            <a:r>
              <a:rPr lang="en-US" dirty="0"/>
              <a:t> </a:t>
            </a:r>
            <a:r>
              <a:rPr lang="en-US" dirty="0" err="1"/>
              <a:t>chapga</a:t>
            </a:r>
            <a:r>
              <a:rPr lang="en-US" dirty="0"/>
              <a:t> </a:t>
            </a:r>
            <a:r>
              <a:rPr lang="en-US" dirty="0" err="1"/>
              <a:t>qarab</a:t>
            </a:r>
            <a:r>
              <a:rPr lang="en-US" dirty="0"/>
              <a:t> </a:t>
            </a:r>
            <a:r>
              <a:rPr lang="en-US" dirty="0" err="1"/>
              <a:t>olib</a:t>
            </a:r>
            <a:r>
              <a:rPr lang="en-US" dirty="0"/>
              <a:t> </a:t>
            </a:r>
            <a:r>
              <a:rPr lang="en-US" dirty="0" err="1"/>
              <a:t>boriladi</a:t>
            </a:r>
            <a:r>
              <a:rPr lang="en-US" dirty="0"/>
              <a:t>.</a:t>
            </a:r>
            <a:br>
              <a:rPr lang="en-US" dirty="0"/>
            </a:br>
            <a:endParaRPr lang="ru-RU" dirty="0"/>
          </a:p>
        </p:txBody>
      </p:sp>
      <p:pic>
        <p:nvPicPr>
          <p:cNvPr id="5" name="Рисунок 4" descr="http://uz.denemetr.com/tw_files2/urls_8/77/d-76257/7z-docs/1_html_35c57d6a.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82593" y="1676749"/>
            <a:ext cx="1894625" cy="861734"/>
          </a:xfrm>
          <a:prstGeom prst="rect">
            <a:avLst/>
          </a:prstGeom>
          <a:noFill/>
          <a:ln>
            <a:noFill/>
          </a:ln>
        </p:spPr>
      </p:pic>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28</a:t>
            </a:fld>
            <a:endParaRPr lang="en-US" sz="2400" dirty="0">
              <a:solidFill>
                <a:srgbClr val="C00000"/>
              </a:solidFill>
              <a:latin typeface="Arial" pitchFamily="34" charset="0"/>
              <a:cs typeface="Arial" pitchFamily="34" charset="0"/>
            </a:endParaRPr>
          </a:p>
        </p:txBody>
      </p:sp>
      <p:pic>
        <p:nvPicPr>
          <p:cNvPr id="4" name="Рисунок 3" descr="http://uz.denemetr.com/tw_files2/urls_8/77/d-76257/7z-docs/1_html_m5172388.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6647" y="64449"/>
            <a:ext cx="4857750" cy="2276475"/>
          </a:xfrm>
          <a:prstGeom prst="rect">
            <a:avLst/>
          </a:prstGeom>
          <a:noFill/>
          <a:ln>
            <a:noFill/>
          </a:ln>
        </p:spPr>
      </p:pic>
      <p:sp>
        <p:nvSpPr>
          <p:cNvPr id="2" name="Прямоугольник 1"/>
          <p:cNvSpPr/>
          <p:nvPr/>
        </p:nvSpPr>
        <p:spPr>
          <a:xfrm>
            <a:off x="0" y="2459504"/>
            <a:ext cx="9144000" cy="4247317"/>
          </a:xfrm>
          <a:prstGeom prst="rect">
            <a:avLst/>
          </a:prstGeom>
        </p:spPr>
        <p:txBody>
          <a:bodyPr wrap="square">
            <a:spAutoFit/>
          </a:bodyPr>
          <a:lstStyle/>
          <a:p>
            <a:r>
              <a:rPr lang="en-US" b="1" dirty="0" smtClean="0"/>
              <a:t>                              9 </a:t>
            </a:r>
            <a:r>
              <a:rPr lang="en-US" b="1" dirty="0"/>
              <a:t>- </a:t>
            </a:r>
            <a:r>
              <a:rPr lang="en-US" b="1" dirty="0" err="1"/>
              <a:t>rasm</a:t>
            </a:r>
            <a:r>
              <a:rPr lang="en-US" b="1" dirty="0"/>
              <a:t>. </a:t>
            </a:r>
            <a:r>
              <a:rPr lang="en-US" b="1" dirty="0" err="1"/>
              <a:t>To‘rsimon</a:t>
            </a:r>
            <a:r>
              <a:rPr lang="en-US" b="1" dirty="0"/>
              <a:t> </a:t>
            </a:r>
            <a:r>
              <a:rPr lang="en-US" b="1" dirty="0" err="1"/>
              <a:t>grafikni</a:t>
            </a:r>
            <a:r>
              <a:rPr lang="en-US" b="1" dirty="0"/>
              <a:t> </a:t>
            </a:r>
            <a:r>
              <a:rPr lang="en-US" b="1" dirty="0" err="1"/>
              <a:t>potensial</a:t>
            </a:r>
            <a:r>
              <a:rPr lang="en-US" b="1" dirty="0"/>
              <a:t> </a:t>
            </a:r>
            <a:r>
              <a:rPr lang="en-US" b="1" dirty="0" err="1"/>
              <a:t>usulda</a:t>
            </a:r>
            <a:r>
              <a:rPr lang="en-US" b="1" dirty="0"/>
              <a:t> </a:t>
            </a:r>
            <a:r>
              <a:rPr lang="en-US" b="1" dirty="0" err="1" smtClean="0"/>
              <a:t>hisoblash</a:t>
            </a:r>
            <a:endParaRPr lang="en-US" b="1" dirty="0" smtClean="0"/>
          </a:p>
          <a:p>
            <a:r>
              <a:rPr lang="en-US" b="1" dirty="0" err="1"/>
              <a:t>To‘rsimon</a:t>
            </a:r>
            <a:r>
              <a:rPr lang="en-US" b="1" dirty="0"/>
              <a:t> </a:t>
            </a:r>
            <a:r>
              <a:rPr lang="en-US" b="1" dirty="0" err="1"/>
              <a:t>grafikni</a:t>
            </a:r>
            <a:r>
              <a:rPr lang="en-US" b="1" dirty="0"/>
              <a:t> </a:t>
            </a:r>
            <a:r>
              <a:rPr lang="en-US" b="1" dirty="0" err="1"/>
              <a:t>sektor</a:t>
            </a:r>
            <a:r>
              <a:rPr lang="en-US" b="1" dirty="0"/>
              <a:t> </a:t>
            </a:r>
            <a:r>
              <a:rPr lang="en-US" b="1" dirty="0" err="1"/>
              <a:t>usulida</a:t>
            </a:r>
            <a:r>
              <a:rPr lang="en-US" b="1" dirty="0"/>
              <a:t> </a:t>
            </a:r>
            <a:r>
              <a:rPr lang="en-US" b="1" dirty="0" err="1"/>
              <a:t>hisoblash</a:t>
            </a:r>
            <a:endParaRPr lang="ru-RU" dirty="0"/>
          </a:p>
          <a:p>
            <a:pPr lvl="0"/>
            <a:r>
              <a:rPr lang="en-US" dirty="0" smtClean="0"/>
              <a:t>1. </a:t>
            </a:r>
            <a:r>
              <a:rPr lang="en-US" dirty="0" err="1" smtClean="0"/>
              <a:t>Hisob</a:t>
            </a:r>
            <a:r>
              <a:rPr lang="en-US" dirty="0" smtClean="0"/>
              <a:t> </a:t>
            </a:r>
            <a:r>
              <a:rPr lang="en-US" dirty="0" err="1"/>
              <a:t>ishlari</a:t>
            </a:r>
            <a:r>
              <a:rPr lang="en-US" dirty="0"/>
              <a:t> </a:t>
            </a:r>
            <a:r>
              <a:rPr lang="en-US" dirty="0" err="1"/>
              <a:t>grafikni</a:t>
            </a:r>
            <a:r>
              <a:rPr lang="en-US" dirty="0"/>
              <a:t> </a:t>
            </a:r>
            <a:r>
              <a:rPr lang="en-US" dirty="0" err="1"/>
              <a:t>o‘zida</a:t>
            </a:r>
            <a:r>
              <a:rPr lang="en-US" dirty="0"/>
              <a:t> </a:t>
            </a:r>
            <a:r>
              <a:rPr lang="en-US" dirty="0" err="1"/>
              <a:t>olib</a:t>
            </a:r>
            <a:r>
              <a:rPr lang="en-US" dirty="0"/>
              <a:t> </a:t>
            </a:r>
            <a:r>
              <a:rPr lang="en-US" dirty="0" err="1"/>
              <a:t>boriladi</a:t>
            </a:r>
            <a:r>
              <a:rPr lang="en-US" dirty="0"/>
              <a:t>. </a:t>
            </a:r>
            <a:r>
              <a:rPr lang="en-US" dirty="0" err="1"/>
              <a:t>Buning</a:t>
            </a:r>
            <a:r>
              <a:rPr lang="en-US" dirty="0"/>
              <a:t> </a:t>
            </a:r>
            <a:r>
              <a:rPr lang="en-US" dirty="0" err="1"/>
              <a:t>uchun</a:t>
            </a:r>
            <a:r>
              <a:rPr lang="en-US" dirty="0"/>
              <a:t> </a:t>
            </a:r>
            <a:r>
              <a:rPr lang="en-US" dirty="0" err="1"/>
              <a:t>voqeani</a:t>
            </a:r>
            <a:r>
              <a:rPr lang="en-US" dirty="0"/>
              <a:t> 4 ta </a:t>
            </a:r>
            <a:r>
              <a:rPr lang="en-US" dirty="0" err="1"/>
              <a:t>sektorga</a:t>
            </a:r>
            <a:r>
              <a:rPr lang="en-US" dirty="0"/>
              <a:t> </a:t>
            </a:r>
            <a:r>
              <a:rPr lang="en-US" dirty="0" err="1"/>
              <a:t>bo‘lib</a:t>
            </a:r>
            <a:r>
              <a:rPr lang="en-US" dirty="0"/>
              <a:t> </a:t>
            </a:r>
            <a:r>
              <a:rPr lang="en-US" dirty="0" err="1"/>
              <a:t>olib</a:t>
            </a:r>
            <a:r>
              <a:rPr lang="en-US" dirty="0"/>
              <a:t>, </a:t>
            </a:r>
            <a:r>
              <a:rPr lang="en-US" dirty="0" err="1"/>
              <a:t>hamma</a:t>
            </a:r>
            <a:r>
              <a:rPr lang="en-US" dirty="0"/>
              <a:t> </a:t>
            </a:r>
            <a:r>
              <a:rPr lang="en-US" dirty="0" err="1"/>
              <a:t>kerakli</a:t>
            </a:r>
            <a:r>
              <a:rPr lang="en-US" dirty="0"/>
              <a:t> </a:t>
            </a:r>
            <a:r>
              <a:rPr lang="en-US" dirty="0" err="1"/>
              <a:t>hisobotlar</a:t>
            </a:r>
            <a:r>
              <a:rPr lang="en-US" dirty="0"/>
              <a:t> </a:t>
            </a:r>
            <a:r>
              <a:rPr lang="en-US" dirty="0" err="1"/>
              <a:t>voqeani</a:t>
            </a:r>
            <a:r>
              <a:rPr lang="en-US" dirty="0"/>
              <a:t> </a:t>
            </a:r>
            <a:r>
              <a:rPr lang="en-US" dirty="0" err="1"/>
              <a:t>ichiga</a:t>
            </a:r>
            <a:r>
              <a:rPr lang="en-US" dirty="0"/>
              <a:t> </a:t>
            </a:r>
            <a:r>
              <a:rPr lang="en-US" dirty="0" err="1"/>
              <a:t>yoziladi</a:t>
            </a:r>
            <a:r>
              <a:rPr lang="en-US" dirty="0"/>
              <a:t>.</a:t>
            </a:r>
            <a:endParaRPr lang="ru-RU"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b="1" dirty="0" smtClean="0"/>
          </a:p>
          <a:p>
            <a:r>
              <a:rPr lang="en-US" b="1" dirty="0"/>
              <a:t> </a:t>
            </a:r>
            <a:r>
              <a:rPr lang="en-US" b="1" dirty="0" smtClean="0"/>
              <a:t>                                                         </a:t>
            </a:r>
            <a:r>
              <a:rPr lang="ru-RU" b="1" dirty="0" smtClean="0"/>
              <a:t>11- </a:t>
            </a:r>
            <a:r>
              <a:rPr lang="ru-RU" b="1" dirty="0" err="1"/>
              <a:t>rasm</a:t>
            </a:r>
            <a:r>
              <a:rPr lang="ru-RU" b="1" dirty="0"/>
              <a:t>. </a:t>
            </a:r>
            <a:r>
              <a:rPr lang="ru-RU" b="1" dirty="0" err="1"/>
              <a:t>Hisob</a:t>
            </a:r>
            <a:r>
              <a:rPr lang="ru-RU" b="1" dirty="0"/>
              <a:t> </a:t>
            </a:r>
            <a:r>
              <a:rPr lang="ru-RU" b="1" dirty="0" err="1"/>
              <a:t>ishlari</a:t>
            </a:r>
            <a:r>
              <a:rPr lang="ru-RU" b="1" dirty="0"/>
              <a:t> </a:t>
            </a:r>
            <a:r>
              <a:rPr lang="ru-RU" b="1" dirty="0" err="1"/>
              <a:t>grafigi</a:t>
            </a:r>
            <a:endParaRPr lang="ru-RU" dirty="0"/>
          </a:p>
          <a:p>
            <a:pPr lvl="0"/>
            <a:r>
              <a:rPr lang="en-US" dirty="0" smtClean="0"/>
              <a:t>2. </a:t>
            </a:r>
            <a:r>
              <a:rPr lang="en-US" dirty="0" err="1" smtClean="0"/>
              <a:t>Hisob</a:t>
            </a:r>
            <a:r>
              <a:rPr lang="en-US" dirty="0" smtClean="0"/>
              <a:t> </a:t>
            </a:r>
            <a:r>
              <a:rPr lang="en-US" dirty="0" err="1"/>
              <a:t>ishlari</a:t>
            </a:r>
            <a:r>
              <a:rPr lang="en-US" dirty="0"/>
              <a:t> </a:t>
            </a:r>
            <a:r>
              <a:rPr lang="en-US" dirty="0" err="1"/>
              <a:t>xuddi</a:t>
            </a:r>
            <a:r>
              <a:rPr lang="en-US" dirty="0"/>
              <a:t> </a:t>
            </a:r>
            <a:r>
              <a:rPr lang="en-US" dirty="0" err="1"/>
              <a:t>jadval</a:t>
            </a:r>
            <a:r>
              <a:rPr lang="en-US" dirty="0"/>
              <a:t> </a:t>
            </a:r>
            <a:r>
              <a:rPr lang="en-US" dirty="0" err="1"/>
              <a:t>usulida</a:t>
            </a:r>
            <a:r>
              <a:rPr lang="en-US" dirty="0"/>
              <a:t> </a:t>
            </a:r>
            <a:r>
              <a:rPr lang="en-US" dirty="0" err="1"/>
              <a:t>yechilgan</a:t>
            </a:r>
            <a:r>
              <a:rPr lang="en-US" dirty="0"/>
              <a:t> </a:t>
            </a:r>
            <a:r>
              <a:rPr lang="en-US" dirty="0" err="1"/>
              <a:t>tartibda</a:t>
            </a:r>
            <a:r>
              <a:rPr lang="en-US" dirty="0"/>
              <a:t> </a:t>
            </a:r>
            <a:r>
              <a:rPr lang="en-US" dirty="0" err="1"/>
              <a:t>bajariladi</a:t>
            </a:r>
            <a:r>
              <a:rPr lang="en-US" dirty="0"/>
              <a:t>.</a:t>
            </a:r>
            <a:endParaRPr lang="ru-RU" dirty="0"/>
          </a:p>
          <a:p>
            <a:endParaRPr lang="ru-RU" dirty="0"/>
          </a:p>
        </p:txBody>
      </p:sp>
      <p:pic>
        <p:nvPicPr>
          <p:cNvPr id="6" name="Рисунок 5" descr="http://uz.denemetr.com/tw_files2/urls_8/77/d-76257/7z-docs/1_html_m38e6d4dd.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49854" y="3671248"/>
            <a:ext cx="2644292" cy="1958852"/>
          </a:xfrm>
          <a:prstGeom prst="rect">
            <a:avLst/>
          </a:prstGeom>
          <a:noFill/>
          <a:ln>
            <a:noFill/>
          </a:ln>
        </p:spPr>
      </p:pic>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29</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36874"/>
            <a:ext cx="9144000" cy="5632311"/>
          </a:xfrm>
          <a:prstGeom prst="rect">
            <a:avLst/>
          </a:prstGeom>
        </p:spPr>
        <p:txBody>
          <a:bodyPr wrap="square">
            <a:spAutoFit/>
          </a:bodyPr>
          <a:lstStyle/>
          <a:p>
            <a:pPr lvl="0"/>
            <a:r>
              <a:rPr lang="en-US" dirty="0" smtClean="0"/>
              <a:t>1. </a:t>
            </a:r>
            <a:r>
              <a:rPr lang="en-US" dirty="0" err="1" smtClean="0"/>
              <a:t>Bajariladigan</a:t>
            </a:r>
            <a:r>
              <a:rPr lang="en-US" dirty="0" smtClean="0"/>
              <a:t> </a:t>
            </a:r>
            <a:r>
              <a:rPr lang="en-US" dirty="0" err="1" smtClean="0"/>
              <a:t>ishning</a:t>
            </a:r>
            <a:r>
              <a:rPr lang="en-US" dirty="0" smtClean="0"/>
              <a:t> </a:t>
            </a:r>
            <a:r>
              <a:rPr lang="en-US" dirty="0" err="1"/>
              <a:t>oldindan</a:t>
            </a:r>
            <a:r>
              <a:rPr lang="en-US" dirty="0"/>
              <a:t> </a:t>
            </a:r>
            <a:r>
              <a:rPr lang="en-US" dirty="0" err="1"/>
              <a:t>boshlanishi</a:t>
            </a:r>
            <a:r>
              <a:rPr lang="en-US" dirty="0"/>
              <a:t> </a:t>
            </a:r>
            <a:r>
              <a:rPr lang="en-US" dirty="0" err="1"/>
              <a:t>nolga</a:t>
            </a:r>
            <a:r>
              <a:rPr lang="en-US" dirty="0"/>
              <a:t> </a:t>
            </a:r>
            <a:r>
              <a:rPr lang="en-US" dirty="0" err="1"/>
              <a:t>teng</a:t>
            </a:r>
            <a:r>
              <a:rPr lang="en-US" dirty="0"/>
              <a:t> deb </a:t>
            </a:r>
            <a:r>
              <a:rPr lang="en-US" dirty="0" err="1"/>
              <a:t>olinadi</a:t>
            </a:r>
            <a:r>
              <a:rPr lang="en-US" dirty="0" smtClean="0"/>
              <a:t>.</a:t>
            </a:r>
          </a:p>
          <a:p>
            <a:pPr lvl="0"/>
            <a:endParaRPr lang="en-US" dirty="0" smtClean="0"/>
          </a:p>
          <a:p>
            <a:pPr lvl="0"/>
            <a:endParaRPr lang="en-US" dirty="0"/>
          </a:p>
          <a:p>
            <a:pPr lvl="0"/>
            <a:endParaRPr lang="en-US" dirty="0" smtClean="0"/>
          </a:p>
          <a:p>
            <a:pPr lvl="0"/>
            <a:r>
              <a:rPr lang="en-US" dirty="0" err="1"/>
              <a:t>Masalan</a:t>
            </a:r>
            <a:r>
              <a:rPr lang="en-US" dirty="0"/>
              <a:t>: 3-7 </a:t>
            </a:r>
            <a:r>
              <a:rPr lang="en-US" dirty="0" err="1"/>
              <a:t>va</a:t>
            </a:r>
            <a:r>
              <a:rPr lang="en-US" dirty="0"/>
              <a:t> 3-9 </a:t>
            </a:r>
            <a:r>
              <a:rPr lang="en-US" dirty="0" err="1"/>
              <a:t>voqealar</a:t>
            </a:r>
            <a:r>
              <a:rPr lang="en-US" dirty="0"/>
              <a:t> </a:t>
            </a:r>
            <a:r>
              <a:rPr lang="en-US" dirty="0" err="1" smtClean="0"/>
              <a:t>uchun</a:t>
            </a:r>
            <a:r>
              <a:rPr lang="en-US" dirty="0" smtClean="0"/>
              <a:t>                 </a:t>
            </a:r>
          </a:p>
          <a:p>
            <a:pPr lvl="0"/>
            <a:endParaRPr lang="en-US" dirty="0" smtClean="0"/>
          </a:p>
          <a:p>
            <a:pPr lvl="0"/>
            <a:endParaRPr lang="en-US" dirty="0"/>
          </a:p>
          <a:p>
            <a:pPr lvl="0"/>
            <a:endParaRPr lang="uz-Cyrl-UZ" dirty="0" smtClean="0"/>
          </a:p>
          <a:p>
            <a:pPr lvl="0"/>
            <a:r>
              <a:rPr lang="en-US" dirty="0"/>
              <a:t>2) </a:t>
            </a:r>
            <a:r>
              <a:rPr lang="en-US" dirty="0" err="1"/>
              <a:t>Ishlarning</a:t>
            </a:r>
            <a:r>
              <a:rPr lang="en-US" dirty="0"/>
              <a:t> </a:t>
            </a:r>
            <a:r>
              <a:rPr lang="en-US" dirty="0" err="1"/>
              <a:t>oldindan</a:t>
            </a:r>
            <a:r>
              <a:rPr lang="en-US" dirty="0"/>
              <a:t> </a:t>
            </a:r>
            <a:r>
              <a:rPr lang="en-US" dirty="0" err="1"/>
              <a:t>tugashi</a:t>
            </a:r>
            <a:r>
              <a:rPr lang="en-US" dirty="0"/>
              <a:t> </a:t>
            </a:r>
            <a:r>
              <a:rPr lang="en-US" dirty="0" err="1"/>
              <a:t>teng</a:t>
            </a:r>
            <a:r>
              <a:rPr lang="en-US" dirty="0"/>
              <a:t> </a:t>
            </a:r>
            <a:r>
              <a:rPr lang="en-US" dirty="0" err="1"/>
              <a:t>bo‘ladi</a:t>
            </a:r>
            <a:r>
              <a:rPr lang="en-US" dirty="0"/>
              <a:t> - </a:t>
            </a:r>
            <a:r>
              <a:rPr lang="en-US" dirty="0" err="1"/>
              <a:t>keyingi</a:t>
            </a:r>
            <a:r>
              <a:rPr lang="en-US" dirty="0"/>
              <a:t> </a:t>
            </a:r>
            <a:r>
              <a:rPr lang="en-US" dirty="0" err="1"/>
              <a:t>ishlarning</a:t>
            </a:r>
            <a:r>
              <a:rPr lang="en-US" dirty="0"/>
              <a:t> </a:t>
            </a:r>
            <a:r>
              <a:rPr lang="en-US" dirty="0" err="1"/>
              <a:t>kech</a:t>
            </a:r>
            <a:r>
              <a:rPr lang="en-US" dirty="0"/>
              <a:t> </a:t>
            </a:r>
            <a:r>
              <a:rPr lang="en-US" dirty="0" err="1"/>
              <a:t>tugashi</a:t>
            </a:r>
            <a:r>
              <a:rPr lang="en-US" dirty="0"/>
              <a:t> </a:t>
            </a:r>
            <a:r>
              <a:rPr lang="en-US" dirty="0" err="1"/>
              <a:t>va</a:t>
            </a:r>
            <a:r>
              <a:rPr lang="en-US" dirty="0"/>
              <a:t> </a:t>
            </a:r>
            <a:r>
              <a:rPr lang="en-US" dirty="0" err="1"/>
              <a:t>uning</a:t>
            </a:r>
            <a:r>
              <a:rPr lang="en-US" dirty="0"/>
              <a:t> </a:t>
            </a:r>
            <a:r>
              <a:rPr lang="en-US" dirty="0" err="1"/>
              <a:t>bajarish</a:t>
            </a:r>
            <a:r>
              <a:rPr lang="en-US" dirty="0"/>
              <a:t> </a:t>
            </a:r>
            <a:r>
              <a:rPr lang="en-US" dirty="0" err="1"/>
              <a:t>muddatiga</a:t>
            </a:r>
            <a:r>
              <a:rPr lang="en-US" dirty="0"/>
              <a:t> </a:t>
            </a:r>
            <a:r>
              <a:rPr lang="en-US" dirty="0" err="1"/>
              <a:t>bog‘liq</a:t>
            </a:r>
            <a:r>
              <a:rPr lang="en-US" dirty="0"/>
              <a:t>.</a:t>
            </a:r>
            <a:br>
              <a:rPr lang="en-US" dirty="0"/>
            </a:br>
            <a:endParaRPr lang="uz-Cyrl-UZ" dirty="0" smtClean="0"/>
          </a:p>
          <a:p>
            <a:pPr lvl="0"/>
            <a:endParaRPr lang="uz-Cyrl-UZ" dirty="0"/>
          </a:p>
          <a:p>
            <a:pPr lvl="0"/>
            <a:r>
              <a:rPr lang="en-US" dirty="0"/>
              <a:t>3-7: 2-7 </a:t>
            </a:r>
            <a:r>
              <a:rPr lang="en-US" dirty="0" err="1"/>
              <a:t>va</a:t>
            </a:r>
            <a:r>
              <a:rPr lang="en-US" dirty="0"/>
              <a:t> 5-7 </a:t>
            </a:r>
            <a:r>
              <a:rPr lang="en-US" dirty="0" err="1"/>
              <a:t>ishlar</a:t>
            </a:r>
            <a:r>
              <a:rPr lang="en-US" dirty="0"/>
              <a:t> </a:t>
            </a:r>
            <a:r>
              <a:rPr lang="en-US" dirty="0" err="1" smtClean="0"/>
              <a:t>uchun</a:t>
            </a:r>
            <a:endParaRPr lang="uz-Cyrl-UZ" dirty="0" smtClean="0"/>
          </a:p>
          <a:p>
            <a:pPr lvl="0"/>
            <a:endParaRPr lang="uz-Cyrl-UZ" dirty="0" smtClean="0"/>
          </a:p>
          <a:p>
            <a:pPr lvl="0"/>
            <a:endParaRPr lang="uz-Cyrl-UZ" dirty="0"/>
          </a:p>
          <a:p>
            <a:pPr lvl="0"/>
            <a:endParaRPr lang="uz-Cyrl-UZ" dirty="0" smtClean="0"/>
          </a:p>
          <a:p>
            <a:pPr lvl="0"/>
            <a:endParaRPr lang="uz-Cyrl-UZ" dirty="0" smtClean="0"/>
          </a:p>
          <a:p>
            <a:pPr lvl="0"/>
            <a:r>
              <a:rPr lang="en-US" dirty="0"/>
              <a:t>3) </a:t>
            </a:r>
            <a:r>
              <a:rPr lang="en-US" dirty="0" err="1"/>
              <a:t>Zahiralar</a:t>
            </a:r>
            <a:r>
              <a:rPr lang="en-US" dirty="0"/>
              <a:t> </a:t>
            </a:r>
            <a:r>
              <a:rPr lang="en-US" dirty="0" err="1"/>
              <a:t>quyidagicha</a:t>
            </a:r>
            <a:r>
              <a:rPr lang="en-US" dirty="0"/>
              <a:t> </a:t>
            </a:r>
            <a:r>
              <a:rPr lang="en-US" dirty="0" err="1"/>
              <a:t>aniqlanadi</a:t>
            </a:r>
            <a:r>
              <a:rPr lang="en-US" dirty="0"/>
              <a:t>.</a:t>
            </a:r>
            <a:br>
              <a:rPr lang="en-US" dirty="0"/>
            </a:br>
            <a:r>
              <a:rPr lang="en-US" dirty="0"/>
              <a:t>a) </a:t>
            </a:r>
            <a:r>
              <a:rPr lang="en-US" dirty="0" err="1"/>
              <a:t>Umumiy</a:t>
            </a:r>
            <a:r>
              <a:rPr lang="en-US" dirty="0"/>
              <a:t> </a:t>
            </a:r>
            <a:r>
              <a:rPr lang="en-US" dirty="0" err="1"/>
              <a:t>zahira</a:t>
            </a:r>
            <a:r>
              <a:rPr lang="en-US" dirty="0"/>
              <a:t/>
            </a:r>
            <a:br>
              <a:rPr lang="en-US" dirty="0"/>
            </a:br>
            <a:endParaRPr lang="ru-RU" dirty="0"/>
          </a:p>
        </p:txBody>
      </p:sp>
      <p:pic>
        <p:nvPicPr>
          <p:cNvPr id="5" name="Рисунок 4" descr="http://uz.denemetr.com/tw_files2/urls_8/77/d-76257/7z-docs/1_html_7e8c772c.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3373" y="1168904"/>
            <a:ext cx="1466850" cy="550714"/>
          </a:xfrm>
          <a:prstGeom prst="rect">
            <a:avLst/>
          </a:prstGeom>
          <a:noFill/>
          <a:ln>
            <a:noFill/>
          </a:ln>
        </p:spPr>
      </p:pic>
      <p:sp>
        <p:nvSpPr>
          <p:cNvPr id="3" name="Прямоугольник 2"/>
          <p:cNvSpPr/>
          <p:nvPr/>
        </p:nvSpPr>
        <p:spPr>
          <a:xfrm>
            <a:off x="2108474" y="1293020"/>
            <a:ext cx="559769" cy="369332"/>
          </a:xfrm>
          <a:prstGeom prst="rect">
            <a:avLst/>
          </a:prstGeom>
        </p:spPr>
        <p:txBody>
          <a:bodyPr wrap="none">
            <a:spAutoFit/>
          </a:bodyPr>
          <a:lstStyle/>
          <a:p>
            <a:r>
              <a:rPr lang="en-US" dirty="0"/>
              <a:t>(23)</a:t>
            </a:r>
            <a:endParaRPr lang="ru-RU" dirty="0"/>
          </a:p>
        </p:txBody>
      </p:sp>
      <p:pic>
        <p:nvPicPr>
          <p:cNvPr id="7" name="Рисунок 6" descr="http://uz.denemetr.com/tw_files2/urls_8/77/d-76257/7z-docs/1_html_4b503cf5.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07475" y="1514037"/>
            <a:ext cx="668740" cy="693089"/>
          </a:xfrm>
          <a:prstGeom prst="rect">
            <a:avLst/>
          </a:prstGeom>
          <a:noFill/>
          <a:ln>
            <a:noFill/>
          </a:ln>
        </p:spPr>
      </p:pic>
      <p:pic>
        <p:nvPicPr>
          <p:cNvPr id="10" name="Рисунок 9" descr="http://uz.denemetr.com/tw_files2/urls_8/77/d-76257/7z-docs/1_html_m3993f900.gif"/>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000" y="1550094"/>
            <a:ext cx="1842448" cy="620973"/>
          </a:xfrm>
          <a:prstGeom prst="rect">
            <a:avLst/>
          </a:prstGeom>
          <a:noFill/>
          <a:ln>
            <a:noFill/>
          </a:ln>
        </p:spPr>
      </p:pic>
      <p:sp>
        <p:nvSpPr>
          <p:cNvPr id="4" name="Прямоугольник 3"/>
          <p:cNvSpPr/>
          <p:nvPr/>
        </p:nvSpPr>
        <p:spPr>
          <a:xfrm>
            <a:off x="3064890" y="2376561"/>
            <a:ext cx="2031582" cy="369332"/>
          </a:xfrm>
          <a:prstGeom prst="rect">
            <a:avLst/>
          </a:prstGeom>
        </p:spPr>
        <p:txBody>
          <a:bodyPr wrap="none">
            <a:spAutoFit/>
          </a:bodyPr>
          <a:lstStyle/>
          <a:p>
            <a:r>
              <a:rPr lang="en-US" b="1" dirty="0"/>
              <a:t>12 - </a:t>
            </a:r>
            <a:r>
              <a:rPr lang="en-US" b="1" dirty="0" err="1"/>
              <a:t>rasm</a:t>
            </a:r>
            <a:r>
              <a:rPr lang="en-US" b="1" dirty="0"/>
              <a:t>. </a:t>
            </a:r>
            <a:r>
              <a:rPr lang="en-US" b="1" dirty="0" err="1"/>
              <a:t>Voqealar</a:t>
            </a:r>
            <a:endParaRPr lang="ru-RU" dirty="0"/>
          </a:p>
        </p:txBody>
      </p:sp>
      <p:pic>
        <p:nvPicPr>
          <p:cNvPr id="11" name="Рисунок 10" descr="http://uz.denemetr.com/tw_files2/urls_8/77/d-76257/7z-docs/1_html_m2fb76501.gif"/>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249" y="3529568"/>
            <a:ext cx="1898651" cy="369332"/>
          </a:xfrm>
          <a:prstGeom prst="rect">
            <a:avLst/>
          </a:prstGeom>
          <a:noFill/>
          <a:ln>
            <a:noFill/>
          </a:ln>
        </p:spPr>
      </p:pic>
      <p:sp>
        <p:nvSpPr>
          <p:cNvPr id="6" name="Прямоугольник 5"/>
          <p:cNvSpPr/>
          <p:nvPr/>
        </p:nvSpPr>
        <p:spPr>
          <a:xfrm>
            <a:off x="2041148" y="3529568"/>
            <a:ext cx="627095" cy="369332"/>
          </a:xfrm>
          <a:prstGeom prst="rect">
            <a:avLst/>
          </a:prstGeom>
        </p:spPr>
        <p:txBody>
          <a:bodyPr wrap="none">
            <a:spAutoFit/>
          </a:bodyPr>
          <a:lstStyle/>
          <a:p>
            <a:r>
              <a:rPr lang="en-US" dirty="0">
                <a:solidFill>
                  <a:srgbClr val="000000"/>
                </a:solidFill>
                <a:latin typeface="Times New Roman" panose="02020603050405020304" pitchFamily="18" charset="0"/>
                <a:ea typeface="Times New Roman" panose="02020603050405020304" pitchFamily="18" charset="0"/>
              </a:rPr>
              <a:t> (24)</a:t>
            </a:r>
            <a:endParaRPr lang="ru-RU" dirty="0"/>
          </a:p>
        </p:txBody>
      </p:sp>
      <p:pic>
        <p:nvPicPr>
          <p:cNvPr id="12" name="Рисунок 11" descr="http://uz.denemetr.com/tw_files2/urls_8/77/d-76257/7z-docs/1_html_3724737c.gif"/>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3978" y="4275137"/>
            <a:ext cx="1937170" cy="1033463"/>
          </a:xfrm>
          <a:prstGeom prst="rect">
            <a:avLst/>
          </a:prstGeom>
          <a:noFill/>
          <a:ln>
            <a:noFill/>
          </a:ln>
        </p:spPr>
      </p:pic>
      <p:pic>
        <p:nvPicPr>
          <p:cNvPr id="18" name="Рисунок 17" descr="http://uz.denemetr.com/tw_files2/urls_8/77/d-76257/7z-docs/1_html_m28c9a39a.gif"/>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3978" y="6040584"/>
            <a:ext cx="1889922" cy="347515"/>
          </a:xfrm>
          <a:prstGeom prst="rect">
            <a:avLst/>
          </a:prstGeom>
          <a:noFill/>
          <a:ln>
            <a:noFill/>
          </a:ln>
        </p:spPr>
      </p:pic>
      <p:pic>
        <p:nvPicPr>
          <p:cNvPr id="19" name="Рисунок 18" descr="http://uz.denemetr.com/tw_files2/urls_8/77/d-76257/7z-docs/1_html_m430b2980.gif"/>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27292" y="6388099"/>
            <a:ext cx="2937597" cy="403495"/>
          </a:xfrm>
          <a:prstGeom prst="rect">
            <a:avLst/>
          </a:prstGeom>
          <a:noFill/>
          <a:ln>
            <a:noFill/>
          </a:ln>
        </p:spPr>
      </p:pic>
      <p:sp>
        <p:nvSpPr>
          <p:cNvPr id="16" name="Прямоугольник 15"/>
          <p:cNvSpPr/>
          <p:nvPr/>
        </p:nvSpPr>
        <p:spPr>
          <a:xfrm>
            <a:off x="3168310" y="6030597"/>
            <a:ext cx="678330" cy="646331"/>
          </a:xfrm>
          <a:prstGeom prst="rect">
            <a:avLst/>
          </a:prstGeom>
        </p:spPr>
        <p:txBody>
          <a:bodyPr wrap="square">
            <a:spAutoFit/>
          </a:bodyPr>
          <a:lstStyle/>
          <a:p>
            <a:r>
              <a:rPr lang="en-US" dirty="0">
                <a:solidFill>
                  <a:srgbClr val="000000"/>
                </a:solidFill>
                <a:latin typeface="Times New Roman" panose="02020603050405020304" pitchFamily="18" charset="0"/>
                <a:ea typeface="Times New Roman" panose="02020603050405020304" pitchFamily="18" charset="0"/>
              </a:rPr>
              <a:t>(25)</a:t>
            </a:r>
            <a:br>
              <a:rPr lang="en-US" dirty="0">
                <a:solidFill>
                  <a:srgbClr val="000000"/>
                </a:solidFill>
                <a:latin typeface="Times New Roman" panose="02020603050405020304" pitchFamily="18" charset="0"/>
                <a:ea typeface="Times New Roman" panose="02020603050405020304" pitchFamily="18" charset="0"/>
              </a:rPr>
            </a:b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30</a:t>
            </a:fld>
            <a:endParaRPr lang="en-US" sz="2400" dirty="0">
              <a:solidFill>
                <a:srgbClr val="C00000"/>
              </a:solidFill>
              <a:latin typeface="Arial" pitchFamily="34" charset="0"/>
              <a:cs typeface="Arial" pitchFamily="34" charset="0"/>
            </a:endParaRPr>
          </a:p>
        </p:txBody>
      </p:sp>
      <p:sp>
        <p:nvSpPr>
          <p:cNvPr id="10" name="Прямоугольник 9"/>
          <p:cNvSpPr/>
          <p:nvPr/>
        </p:nvSpPr>
        <p:spPr>
          <a:xfrm>
            <a:off x="-1" y="615432"/>
            <a:ext cx="9144001" cy="5632311"/>
          </a:xfrm>
          <a:prstGeom prst="rect">
            <a:avLst/>
          </a:prstGeom>
        </p:spPr>
        <p:txBody>
          <a:bodyPr wrap="square">
            <a:spAutoFit/>
          </a:bodyPr>
          <a:lstStyle/>
          <a:p>
            <a:r>
              <a:rPr lang="en-US" dirty="0">
                <a:solidFill>
                  <a:srgbClr val="000000"/>
                </a:solidFill>
                <a:latin typeface="Times New Roman" panose="02020603050405020304" pitchFamily="18" charset="0"/>
                <a:ea typeface="Times New Roman" panose="02020603050405020304" pitchFamily="18" charset="0"/>
              </a:rPr>
              <a:t>b) </a:t>
            </a:r>
            <a:r>
              <a:rPr lang="en-US" dirty="0" err="1">
                <a:solidFill>
                  <a:srgbClr val="000000"/>
                </a:solidFill>
                <a:latin typeface="Times New Roman" panose="02020603050405020304" pitchFamily="18" charset="0"/>
                <a:ea typeface="Times New Roman" panose="02020603050405020304" pitchFamily="18" charset="0"/>
              </a:rPr>
              <a:t>Xususiy</a:t>
            </a:r>
            <a:r>
              <a:rPr lang="en-US" dirty="0">
                <a:solidFill>
                  <a:srgbClr val="000000"/>
                </a:solidFill>
                <a:latin typeface="Times New Roman" panose="02020603050405020304" pitchFamily="18" charset="0"/>
                <a:ea typeface="Times New Roman" panose="02020603050405020304" pitchFamily="18" charset="0"/>
              </a:rPr>
              <a:t> </a:t>
            </a:r>
            <a:r>
              <a:rPr lang="en-US" dirty="0" err="1" smtClean="0">
                <a:solidFill>
                  <a:srgbClr val="000000"/>
                </a:solidFill>
                <a:latin typeface="Times New Roman" panose="02020603050405020304" pitchFamily="18" charset="0"/>
                <a:ea typeface="Times New Roman" panose="02020603050405020304" pitchFamily="18" charset="0"/>
              </a:rPr>
              <a:t>zahira</a:t>
            </a:r>
            <a:endParaRPr lang="uz-Cyrl-UZ" dirty="0" smtClean="0">
              <a:solidFill>
                <a:srgbClr val="000000"/>
              </a:solidFill>
              <a:latin typeface="Times New Roman" panose="02020603050405020304" pitchFamily="18" charset="0"/>
              <a:ea typeface="Times New Roman" panose="02020603050405020304" pitchFamily="18" charset="0"/>
            </a:endParaRPr>
          </a:p>
          <a:p>
            <a:endParaRPr lang="uz-Cyrl-UZ" dirty="0">
              <a:solidFill>
                <a:srgbClr val="000000"/>
              </a:solidFill>
              <a:latin typeface="Times New Roman" panose="02020603050405020304" pitchFamily="18" charset="0"/>
            </a:endParaRPr>
          </a:p>
          <a:p>
            <a:endParaRPr lang="uz-Cyrl-UZ" dirty="0" smtClean="0">
              <a:solidFill>
                <a:srgbClr val="000000"/>
              </a:solidFill>
              <a:latin typeface="Times New Roman" panose="02020603050405020304" pitchFamily="18" charset="0"/>
            </a:endParaRPr>
          </a:p>
          <a:p>
            <a:endParaRPr lang="en-US" b="1" dirty="0" smtClean="0"/>
          </a:p>
          <a:p>
            <a:r>
              <a:rPr lang="en-US" sz="2000" b="1" smtClean="0"/>
              <a:t>                                                        INTELLEKTUAL </a:t>
            </a:r>
            <a:r>
              <a:rPr lang="en-US" sz="2000" b="1" dirty="0"/>
              <a:t>TRENING</a:t>
            </a:r>
            <a:endParaRPr lang="ru-RU" sz="2000" dirty="0"/>
          </a:p>
          <a:p>
            <a:r>
              <a:rPr lang="en-US" b="1" dirty="0"/>
              <a:t>A. </a:t>
            </a:r>
            <a:r>
              <a:rPr lang="en-US" b="1" dirty="0" err="1"/>
              <a:t>Masalalarni</a:t>
            </a:r>
            <a:r>
              <a:rPr lang="en-US" b="1" dirty="0"/>
              <a:t> </a:t>
            </a:r>
            <a:r>
              <a:rPr lang="en-US" b="1" dirty="0" err="1"/>
              <a:t>yeching</a:t>
            </a:r>
            <a:r>
              <a:rPr lang="en-US" dirty="0"/>
              <a:t/>
            </a:r>
            <a:br>
              <a:rPr lang="en-US" dirty="0"/>
            </a:br>
            <a:r>
              <a:rPr lang="en-US" dirty="0"/>
              <a:t>1. </a:t>
            </a:r>
            <a:r>
              <a:rPr lang="en-US" dirty="0" err="1"/>
              <a:t>Uzatmalar</a:t>
            </a:r>
            <a:r>
              <a:rPr lang="en-US" dirty="0"/>
              <a:t> </a:t>
            </a:r>
            <a:r>
              <a:rPr lang="en-US" dirty="0" err="1"/>
              <a:t>qutisi</a:t>
            </a:r>
            <a:r>
              <a:rPr lang="en-US" dirty="0"/>
              <a:t> (</a:t>
            </a:r>
            <a:r>
              <a:rPr lang="en-US" dirty="0" err="1"/>
              <a:t>o‘lchami</a:t>
            </a:r>
            <a:r>
              <a:rPr lang="en-US" dirty="0"/>
              <a:t> 365x265mm) </a:t>
            </a:r>
            <a:r>
              <a:rPr lang="en-US" dirty="0" err="1"/>
              <a:t>ni</a:t>
            </a:r>
            <a:r>
              <a:rPr lang="en-US" dirty="0"/>
              <a:t> </a:t>
            </a:r>
            <a:r>
              <a:rPr lang="en-US" dirty="0" err="1"/>
              <a:t>ishchi</a:t>
            </a:r>
            <a:r>
              <a:rPr lang="en-US" dirty="0"/>
              <a:t> </a:t>
            </a:r>
            <a:r>
              <a:rPr lang="en-US" dirty="0" err="1"/>
              <a:t>konveyerda</a:t>
            </a:r>
            <a:r>
              <a:rPr lang="en-US" dirty="0"/>
              <a:t> </a:t>
            </a:r>
            <a:r>
              <a:rPr lang="en-US" dirty="0" err="1"/>
              <a:t>yig‘iladi</a:t>
            </a:r>
            <a:r>
              <a:rPr lang="en-US" dirty="0"/>
              <a:t>. </a:t>
            </a:r>
            <a:r>
              <a:rPr lang="en-US" dirty="0" err="1"/>
              <a:t>Liniyaning</a:t>
            </a:r>
            <a:r>
              <a:rPr lang="en-US" dirty="0"/>
              <a:t> </a:t>
            </a:r>
            <a:r>
              <a:rPr lang="en-US" dirty="0" err="1"/>
              <a:t>sutkalik</a:t>
            </a:r>
            <a:r>
              <a:rPr lang="en-US" dirty="0"/>
              <a:t> </a:t>
            </a:r>
            <a:r>
              <a:rPr lang="en-US" dirty="0" err="1"/>
              <a:t>dasturi</a:t>
            </a:r>
            <a:r>
              <a:rPr lang="en-US" dirty="0"/>
              <a:t> 365 </a:t>
            </a:r>
            <a:r>
              <a:rPr lang="en-US" dirty="0" err="1"/>
              <a:t>dona</a:t>
            </a:r>
            <a:r>
              <a:rPr lang="en-US" dirty="0"/>
              <a:t>; </a:t>
            </a:r>
            <a:r>
              <a:rPr lang="en-US" dirty="0" err="1"/>
              <a:t>ish</a:t>
            </a:r>
            <a:r>
              <a:rPr lang="en-US" dirty="0"/>
              <a:t> </a:t>
            </a:r>
            <a:r>
              <a:rPr lang="en-US" dirty="0" err="1"/>
              <a:t>rejimi</a:t>
            </a:r>
            <a:r>
              <a:rPr lang="en-US" dirty="0"/>
              <a:t> - 8 </a:t>
            </a:r>
            <a:r>
              <a:rPr lang="en-US" dirty="0" err="1"/>
              <a:t>soatdan</a:t>
            </a:r>
            <a:r>
              <a:rPr lang="en-US" dirty="0"/>
              <a:t> </a:t>
            </a:r>
            <a:r>
              <a:rPr lang="en-US" dirty="0" err="1"/>
              <a:t>ikki</a:t>
            </a:r>
            <a:r>
              <a:rPr lang="en-US" dirty="0"/>
              <a:t> </a:t>
            </a:r>
            <a:r>
              <a:rPr lang="en-US" dirty="0" err="1"/>
              <a:t>smenada</a:t>
            </a:r>
            <a:r>
              <a:rPr lang="en-US" dirty="0"/>
              <a:t> </a:t>
            </a:r>
            <a:r>
              <a:rPr lang="en-US" dirty="0" err="1"/>
              <a:t>tashkil</a:t>
            </a:r>
            <a:r>
              <a:rPr lang="en-US" dirty="0"/>
              <a:t> </a:t>
            </a:r>
            <a:r>
              <a:rPr lang="en-US" dirty="0" err="1"/>
              <a:t>qilingan</a:t>
            </a:r>
            <a:r>
              <a:rPr lang="en-US" dirty="0"/>
              <a:t>. 2-operatsiyaga </a:t>
            </a:r>
            <a:r>
              <a:rPr lang="en-US" dirty="0" err="1"/>
              <a:t>sarflangan</a:t>
            </a:r>
            <a:r>
              <a:rPr lang="en-US" dirty="0"/>
              <a:t> </a:t>
            </a:r>
            <a:r>
              <a:rPr lang="en-US" dirty="0" err="1"/>
              <a:t>haqiqiy</a:t>
            </a:r>
            <a:r>
              <a:rPr lang="en-US" dirty="0"/>
              <a:t> </a:t>
            </a:r>
            <a:r>
              <a:rPr lang="en-US" dirty="0" err="1"/>
              <a:t>vaqt</a:t>
            </a:r>
            <a:r>
              <a:rPr lang="en-US" dirty="0"/>
              <a:t> </a:t>
            </a:r>
            <a:r>
              <a:rPr lang="en-US" dirty="0" err="1"/>
              <a:t>donaviy</a:t>
            </a:r>
            <a:r>
              <a:rPr lang="en-US" dirty="0"/>
              <a:t> </a:t>
            </a:r>
            <a:r>
              <a:rPr lang="en-US" dirty="0" err="1"/>
              <a:t>vaqt</a:t>
            </a:r>
            <a:r>
              <a:rPr lang="en-US" dirty="0"/>
              <a:t> </a:t>
            </a:r>
            <a:r>
              <a:rPr lang="en-US" dirty="0" err="1"/>
              <a:t>me’yori</a:t>
            </a:r>
            <a:r>
              <a:rPr lang="en-US" dirty="0"/>
              <a:t> </a:t>
            </a:r>
            <a:r>
              <a:rPr lang="en-US" dirty="0" err="1"/>
              <a:t>orasida</a:t>
            </a:r>
            <a:r>
              <a:rPr lang="en-US" dirty="0"/>
              <a:t> </a:t>
            </a:r>
            <a:r>
              <a:rPr lang="en-US" dirty="0" err="1"/>
              <a:t>tebranib</a:t>
            </a:r>
            <a:r>
              <a:rPr lang="en-US" dirty="0"/>
              <a:t> </a:t>
            </a:r>
            <a:r>
              <a:rPr lang="en-US" dirty="0" err="1"/>
              <a:t>turadi</a:t>
            </a:r>
            <a:r>
              <a:rPr lang="en-US" dirty="0"/>
              <a:t>. </a:t>
            </a:r>
            <a:r>
              <a:rPr lang="ru-RU" dirty="0" err="1"/>
              <a:t>Reglament</a:t>
            </a:r>
            <a:r>
              <a:rPr lang="ru-RU" dirty="0"/>
              <a:t> </a:t>
            </a:r>
            <a:r>
              <a:rPr lang="ru-RU" dirty="0" err="1"/>
              <a:t>bo‘yicha</a:t>
            </a:r>
            <a:r>
              <a:rPr lang="ru-RU" dirty="0"/>
              <a:t> </a:t>
            </a:r>
            <a:r>
              <a:rPr lang="ru-RU" dirty="0" err="1"/>
              <a:t>tanaffus</a:t>
            </a:r>
            <a:r>
              <a:rPr lang="ru-RU" dirty="0"/>
              <a:t> 30 </a:t>
            </a:r>
            <a:r>
              <a:rPr lang="ru-RU" dirty="0" err="1"/>
              <a:t>minutni</a:t>
            </a:r>
            <a:r>
              <a:rPr lang="ru-RU" dirty="0"/>
              <a:t> </a:t>
            </a:r>
            <a:r>
              <a:rPr lang="ru-RU" dirty="0" err="1"/>
              <a:t>tashkil</a:t>
            </a:r>
            <a:r>
              <a:rPr lang="ru-RU" dirty="0"/>
              <a:t> </a:t>
            </a:r>
            <a:r>
              <a:rPr lang="ru-RU" dirty="0" err="1"/>
              <a:t>qiladi</a:t>
            </a:r>
            <a:r>
              <a:rPr lang="ru-RU" dirty="0"/>
              <a:t>.</a:t>
            </a:r>
            <a:br>
              <a:rPr lang="ru-RU" dirty="0"/>
            </a:br>
            <a:endParaRPr lang="ru-RU" dirty="0"/>
          </a:p>
          <a:p>
            <a:pPr lvl="0"/>
            <a:r>
              <a:rPr lang="ru-RU" dirty="0" smtClean="0"/>
              <a:t>1</a:t>
            </a:r>
            <a:r>
              <a:rPr lang="en-US" dirty="0" smtClean="0"/>
              <a:t>.</a:t>
            </a:r>
            <a:r>
              <a:rPr lang="ru-RU" dirty="0" err="1" smtClean="0"/>
              <a:t>liniya</a:t>
            </a:r>
            <a:r>
              <a:rPr lang="ru-RU" dirty="0" smtClean="0"/>
              <a:t> </a:t>
            </a:r>
            <a:r>
              <a:rPr lang="ru-RU" dirty="0" err="1"/>
              <a:t>taktini</a:t>
            </a:r>
            <a:r>
              <a:rPr lang="ru-RU" dirty="0"/>
              <a:t> </a:t>
            </a:r>
            <a:r>
              <a:rPr lang="ru-RU" dirty="0" err="1"/>
              <a:t>aniqlang</a:t>
            </a:r>
            <a:r>
              <a:rPr lang="ru-RU" dirty="0"/>
              <a:t>.</a:t>
            </a:r>
          </a:p>
          <a:p>
            <a:pPr lvl="0"/>
            <a:r>
              <a:rPr lang="en-US" dirty="0" smtClean="0"/>
              <a:t>2.liniyada </a:t>
            </a:r>
            <a:r>
              <a:rPr lang="en-US" dirty="0" err="1"/>
              <a:t>zarur</a:t>
            </a:r>
            <a:r>
              <a:rPr lang="en-US" dirty="0"/>
              <a:t> </a:t>
            </a:r>
            <a:r>
              <a:rPr lang="en-US" dirty="0" err="1"/>
              <a:t>bo‘lgan</a:t>
            </a:r>
            <a:r>
              <a:rPr lang="en-US" dirty="0"/>
              <a:t> </a:t>
            </a:r>
            <a:r>
              <a:rPr lang="en-US" dirty="0" err="1"/>
              <a:t>ishchilar</a:t>
            </a:r>
            <a:r>
              <a:rPr lang="en-US" dirty="0"/>
              <a:t> </a:t>
            </a:r>
            <a:r>
              <a:rPr lang="en-US" dirty="0" err="1"/>
              <a:t>sonini</a:t>
            </a:r>
            <a:r>
              <a:rPr lang="en-US" dirty="0"/>
              <a:t> </a:t>
            </a:r>
            <a:r>
              <a:rPr lang="en-US" dirty="0" err="1"/>
              <a:t>hisoblang</a:t>
            </a:r>
            <a:r>
              <a:rPr lang="en-US" dirty="0"/>
              <a:t>.</a:t>
            </a:r>
            <a:endParaRPr lang="ru-RU" dirty="0"/>
          </a:p>
          <a:p>
            <a:pPr lvl="0"/>
            <a:r>
              <a:rPr lang="en-US" dirty="0" smtClean="0"/>
              <a:t>3.konveyer </a:t>
            </a:r>
            <a:r>
              <a:rPr lang="en-US" dirty="0" err="1"/>
              <a:t>turini</a:t>
            </a:r>
            <a:r>
              <a:rPr lang="en-US" dirty="0"/>
              <a:t> </a:t>
            </a:r>
            <a:r>
              <a:rPr lang="en-US" dirty="0" err="1"/>
              <a:t>belgilang</a:t>
            </a:r>
            <a:r>
              <a:rPr lang="en-US" dirty="0"/>
              <a:t> </a:t>
            </a:r>
            <a:r>
              <a:rPr lang="en-US" dirty="0" err="1"/>
              <a:t>va</a:t>
            </a:r>
            <a:r>
              <a:rPr lang="en-US" dirty="0"/>
              <a:t> </a:t>
            </a:r>
            <a:r>
              <a:rPr lang="en-US" dirty="0" err="1"/>
              <a:t>uning</a:t>
            </a:r>
            <a:r>
              <a:rPr lang="en-US" dirty="0"/>
              <a:t> </a:t>
            </a:r>
            <a:r>
              <a:rPr lang="en-US" dirty="0" err="1"/>
              <a:t>asosiy</a:t>
            </a:r>
            <a:r>
              <a:rPr lang="en-US" dirty="0"/>
              <a:t> </a:t>
            </a:r>
            <a:r>
              <a:rPr lang="en-US" dirty="0" err="1"/>
              <a:t>parametrlari</a:t>
            </a:r>
            <a:r>
              <a:rPr lang="en-US" dirty="0"/>
              <a:t> (</a:t>
            </a:r>
            <a:r>
              <a:rPr lang="en-US" dirty="0" err="1"/>
              <a:t>qadami</a:t>
            </a:r>
            <a:r>
              <a:rPr lang="en-US" dirty="0"/>
              <a:t>, </a:t>
            </a:r>
            <a:r>
              <a:rPr lang="en-US" dirty="0" err="1"/>
              <a:t>operats-iyalarning</a:t>
            </a:r>
            <a:r>
              <a:rPr lang="en-US" dirty="0"/>
              <a:t> </a:t>
            </a:r>
            <a:r>
              <a:rPr lang="en-US" dirty="0" err="1"/>
              <a:t>ishchi</a:t>
            </a:r>
            <a:r>
              <a:rPr lang="en-US" dirty="0"/>
              <a:t> </a:t>
            </a:r>
            <a:r>
              <a:rPr lang="en-US" dirty="0" smtClean="0"/>
              <a:t>4.hududi</a:t>
            </a:r>
            <a:r>
              <a:rPr lang="en-US" dirty="0"/>
              <a:t>, </a:t>
            </a:r>
            <a:r>
              <a:rPr lang="en-US" dirty="0" err="1"/>
              <a:t>umumiy</a:t>
            </a:r>
            <a:r>
              <a:rPr lang="en-US" dirty="0"/>
              <a:t> </a:t>
            </a:r>
            <a:r>
              <a:rPr lang="en-US" dirty="0" err="1"/>
              <a:t>uzunligi</a:t>
            </a:r>
            <a:r>
              <a:rPr lang="en-US" dirty="0"/>
              <a:t>, </a:t>
            </a:r>
            <a:r>
              <a:rPr lang="en-US" dirty="0" err="1"/>
              <a:t>tezligi</a:t>
            </a:r>
            <a:r>
              <a:rPr lang="en-US" dirty="0"/>
              <a:t>)</a:t>
            </a:r>
            <a:r>
              <a:rPr lang="en-US" dirty="0" err="1"/>
              <a:t>ni</a:t>
            </a:r>
            <a:r>
              <a:rPr lang="en-US" dirty="0"/>
              <a:t> </a:t>
            </a:r>
            <a:r>
              <a:rPr lang="en-US" dirty="0" err="1"/>
              <a:t>aniqlang</a:t>
            </a:r>
            <a:r>
              <a:rPr lang="en-US" dirty="0"/>
              <a:t>.</a:t>
            </a:r>
            <a:endParaRPr lang="ru-RU" dirty="0"/>
          </a:p>
          <a:p>
            <a:pPr lvl="0"/>
            <a:r>
              <a:rPr lang="en-US" dirty="0"/>
              <a:t>4</a:t>
            </a:r>
            <a:r>
              <a:rPr lang="en-US" dirty="0" smtClean="0"/>
              <a:t>.yig‘ish </a:t>
            </a:r>
            <a:r>
              <a:rPr lang="en-US" dirty="0" err="1"/>
              <a:t>sikli</a:t>
            </a:r>
            <a:r>
              <a:rPr lang="en-US" dirty="0"/>
              <a:t> </a:t>
            </a:r>
            <a:r>
              <a:rPr lang="en-US" dirty="0" err="1"/>
              <a:t>davomiyligini</a:t>
            </a:r>
            <a:r>
              <a:rPr lang="en-US" dirty="0"/>
              <a:t> </a:t>
            </a:r>
            <a:r>
              <a:rPr lang="en-US" dirty="0" err="1"/>
              <a:t>hisoblang</a:t>
            </a:r>
            <a:r>
              <a:rPr lang="en-US" dirty="0"/>
              <a:t>.</a:t>
            </a:r>
            <a:endParaRPr lang="ru-RU" dirty="0"/>
          </a:p>
          <a:p>
            <a:pPr lvl="0"/>
            <a:r>
              <a:rPr lang="en-US" dirty="0"/>
              <a:t>5</a:t>
            </a:r>
            <a:r>
              <a:rPr lang="en-US" dirty="0" smtClean="0"/>
              <a:t>.potok </a:t>
            </a:r>
            <a:r>
              <a:rPr lang="en-US" dirty="0" err="1"/>
              <a:t>liniyasini</a:t>
            </a:r>
            <a:r>
              <a:rPr lang="en-US" dirty="0"/>
              <a:t> </a:t>
            </a:r>
            <a:r>
              <a:rPr lang="en-US" dirty="0" err="1"/>
              <a:t>joylashtirish</a:t>
            </a:r>
            <a:r>
              <a:rPr lang="en-US" dirty="0"/>
              <a:t> </a:t>
            </a:r>
            <a:r>
              <a:rPr lang="en-US" dirty="0" err="1"/>
              <a:t>sxemasini</a:t>
            </a:r>
            <a:r>
              <a:rPr lang="en-US" dirty="0"/>
              <a:t> </a:t>
            </a:r>
            <a:r>
              <a:rPr lang="en-US" dirty="0" err="1"/>
              <a:t>tuzing</a:t>
            </a:r>
            <a:r>
              <a:rPr lang="en-US" dirty="0"/>
              <a:t>.</a:t>
            </a:r>
            <a:endParaRPr lang="ru-RU" dirty="0"/>
          </a:p>
          <a:p>
            <a:endParaRPr lang="en-US" dirty="0" smtClean="0"/>
          </a:p>
          <a:p>
            <a:r>
              <a:rPr lang="en-US" dirty="0" err="1" smtClean="0"/>
              <a:t>Yig‘ishning</a:t>
            </a:r>
            <a:r>
              <a:rPr lang="en-US" dirty="0" smtClean="0"/>
              <a:t> </a:t>
            </a:r>
            <a:r>
              <a:rPr lang="en-US" dirty="0" err="1"/>
              <a:t>texnologik</a:t>
            </a:r>
            <a:r>
              <a:rPr lang="en-US" dirty="0"/>
              <a:t> </a:t>
            </a:r>
            <a:r>
              <a:rPr lang="en-US" dirty="0" err="1"/>
              <a:t>jarayoni</a:t>
            </a:r>
            <a:r>
              <a:rPr lang="en-US" dirty="0"/>
              <a:t> </a:t>
            </a:r>
            <a:r>
              <a:rPr lang="en-US" dirty="0" err="1"/>
              <a:t>quyidagicha</a:t>
            </a:r>
            <a:r>
              <a:rPr lang="en-US" dirty="0"/>
              <a:t>:</a:t>
            </a:r>
            <a:endParaRPr lang="ru-RU" dirty="0"/>
          </a:p>
          <a:p>
            <a:endParaRPr lang="ru-RU" dirty="0"/>
          </a:p>
        </p:txBody>
      </p:sp>
      <p:pic>
        <p:nvPicPr>
          <p:cNvPr id="16" name="Рисунок 15" descr="http://uz.denemetr.com/tw_files2/urls_8/77/d-76257/7z-docs/1_html_447600d7.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0830" y="984764"/>
            <a:ext cx="1627970" cy="526536"/>
          </a:xfrm>
          <a:prstGeom prst="rect">
            <a:avLst/>
          </a:prstGeom>
          <a:noFill/>
          <a:ln>
            <a:noFill/>
          </a:ln>
        </p:spPr>
      </p:pic>
      <p:sp>
        <p:nvSpPr>
          <p:cNvPr id="11" name="Прямоугольник 10"/>
          <p:cNvSpPr/>
          <p:nvPr/>
        </p:nvSpPr>
        <p:spPr>
          <a:xfrm>
            <a:off x="2128306" y="1141968"/>
            <a:ext cx="569387" cy="369332"/>
          </a:xfrm>
          <a:prstGeom prst="rect">
            <a:avLst/>
          </a:prstGeom>
        </p:spPr>
        <p:txBody>
          <a:bodyPr wrap="none">
            <a:spAutoFit/>
          </a:bodyPr>
          <a:lstStyle/>
          <a:p>
            <a:r>
              <a:rPr lang="en-US" dirty="0">
                <a:solidFill>
                  <a:srgbClr val="000000"/>
                </a:solidFill>
                <a:latin typeface="Times New Roman" panose="02020603050405020304" pitchFamily="18" charset="0"/>
                <a:ea typeface="Times New Roman" panose="02020603050405020304" pitchFamily="18" charset="0"/>
              </a:rPr>
              <a:t>(26)</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31</a:t>
            </a:fld>
            <a:endParaRPr lang="en-US" sz="2400" dirty="0">
              <a:solidFill>
                <a:srgbClr val="C00000"/>
              </a:solidFill>
              <a:latin typeface="Arial" pitchFamily="34" charset="0"/>
              <a:cs typeface="Arial" pitchFamily="34"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1997275153"/>
              </p:ext>
            </p:extLst>
          </p:nvPr>
        </p:nvGraphicFramePr>
        <p:xfrm>
          <a:off x="43543" y="653143"/>
          <a:ext cx="9100457" cy="6344870"/>
        </p:xfrm>
        <a:graphic>
          <a:graphicData uri="http://schemas.openxmlformats.org/drawingml/2006/table">
            <a:tbl>
              <a:tblPr firstRow="1" firstCol="1" bandRow="1">
                <a:tableStyleId>{5C22544A-7EE6-4342-B048-85BDC9FD1C3A}</a:tableStyleId>
              </a:tblPr>
              <a:tblGrid>
                <a:gridCol w="4646335"/>
                <a:gridCol w="3538891"/>
                <a:gridCol w="915231"/>
              </a:tblGrid>
              <a:tr h="1217768">
                <a:tc>
                  <a:txBody>
                    <a:bodyPr/>
                    <a:lstStyle/>
                    <a:p>
                      <a:pPr>
                        <a:lnSpc>
                          <a:spcPct val="115000"/>
                        </a:lnSpc>
                        <a:spcAft>
                          <a:spcPts val="0"/>
                        </a:spcAft>
                      </a:pPr>
                      <a:r>
                        <a:rPr lang="ru-RU" sz="1400" dirty="0" err="1" smtClean="0">
                          <a:effectLst/>
                        </a:rPr>
                        <a:t>Operatsiya</a:t>
                      </a:r>
                      <a:r>
                        <a:rPr lang="ru-RU" sz="1400" dirty="0" smtClean="0">
                          <a:effectLst/>
                        </a:rPr>
                        <a:t> </a:t>
                      </a:r>
                      <a:r>
                        <a:rPr lang="ru-RU" sz="1400" dirty="0">
                          <a:effectLst/>
                        </a:rPr>
                        <a:t>№</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err="1" smtClean="0">
                          <a:effectLst/>
                        </a:rPr>
                        <a:t>Operatsiyalar</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err="1" smtClean="0">
                          <a:effectLst/>
                        </a:rPr>
                        <a:t>Vaqt</a:t>
                      </a:r>
                      <a:r>
                        <a:rPr lang="ru-RU" sz="1400" dirty="0" smtClean="0">
                          <a:effectLst/>
                        </a:rPr>
                        <a:t> </a:t>
                      </a:r>
                      <a:r>
                        <a:rPr lang="ru-RU" sz="1400" dirty="0" err="1">
                          <a:effectLst/>
                        </a:rPr>
                        <a:t>me’yori</a:t>
                      </a:r>
                      <a:r>
                        <a:rPr lang="ru-RU" sz="1400" dirty="0">
                          <a:effectLst/>
                        </a:rPr>
                        <a:t>, </a:t>
                      </a:r>
                      <a:r>
                        <a:rPr lang="ru-RU" sz="1400" dirty="0" err="1">
                          <a:effectLst/>
                        </a:rPr>
                        <a:t>min</a:t>
                      </a:r>
                      <a:endParaRPr lang="ru-RU" sz="1400" dirty="0">
                        <a:effectLst/>
                        <a:latin typeface="Times New Roman"/>
                        <a:ea typeface="Times New Roman"/>
                      </a:endParaRPr>
                    </a:p>
                  </a:txBody>
                  <a:tcPr marL="39475" marR="39475" marT="39475" marB="39475" anchor="ctr"/>
                </a:tc>
              </a:tr>
              <a:tr h="347144">
                <a:tc>
                  <a:txBody>
                    <a:bodyPr/>
                    <a:lstStyle/>
                    <a:p>
                      <a:pPr>
                        <a:lnSpc>
                          <a:spcPct val="115000"/>
                        </a:lnSpc>
                        <a:spcAft>
                          <a:spcPts val="0"/>
                        </a:spcAft>
                      </a:pPr>
                      <a:r>
                        <a:rPr lang="ru-RU" sz="1400" dirty="0">
                          <a:effectLst/>
                        </a:rPr>
                        <a:t/>
                      </a:r>
                      <a:br>
                        <a:rPr lang="ru-RU" sz="1400" dirty="0">
                          <a:effectLst/>
                        </a:rPr>
                      </a:br>
                      <a:r>
                        <a:rPr lang="ru-RU" sz="1400" dirty="0">
                          <a:effectLst/>
                        </a:rPr>
                        <a:t>1.</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err="1" smtClean="0">
                          <a:effectLst/>
                        </a:rPr>
                        <a:t>Detallar</a:t>
                      </a:r>
                      <a:r>
                        <a:rPr lang="en-US" sz="1400" dirty="0" smtClean="0">
                          <a:effectLst/>
                        </a:rPr>
                        <a:t> </a:t>
                      </a:r>
                      <a:r>
                        <a:rPr lang="en-US" sz="1400" dirty="0" err="1">
                          <a:effectLst/>
                        </a:rPr>
                        <a:t>presslangan</a:t>
                      </a:r>
                      <a:r>
                        <a:rPr lang="en-US" sz="1400" dirty="0">
                          <a:effectLst/>
                        </a:rPr>
                        <a:t> </a:t>
                      </a:r>
                      <a:r>
                        <a:rPr lang="en-US" sz="1400" dirty="0" err="1">
                          <a:effectLst/>
                        </a:rPr>
                        <a:t>sisternani</a:t>
                      </a:r>
                      <a:r>
                        <a:rPr lang="en-US" sz="1400" dirty="0">
                          <a:effectLst/>
                        </a:rPr>
                        <a:t> </a:t>
                      </a:r>
                      <a:r>
                        <a:rPr lang="en-US" sz="1400" dirty="0" err="1">
                          <a:effectLst/>
                        </a:rPr>
                        <a:t>qutiga</a:t>
                      </a:r>
                      <a:r>
                        <a:rPr lang="en-US" sz="1400" dirty="0">
                          <a:effectLst/>
                        </a:rPr>
                        <a:t> </a:t>
                      </a:r>
                      <a:r>
                        <a:rPr lang="en-US" sz="1400" dirty="0" err="1">
                          <a:effectLst/>
                        </a:rPr>
                        <a:t>kiritish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a:effectLst/>
                        </a:rPr>
                        <a:t/>
                      </a:r>
                      <a:br>
                        <a:rPr lang="en-US" sz="1400" dirty="0">
                          <a:effectLst/>
                        </a:rPr>
                      </a:br>
                      <a:r>
                        <a:rPr lang="ru-RU" sz="1400" dirty="0">
                          <a:effectLst/>
                        </a:rPr>
                        <a:t>2,5</a:t>
                      </a:r>
                      <a:endParaRPr lang="ru-RU" sz="1400" dirty="0">
                        <a:effectLst/>
                        <a:latin typeface="Times New Roman"/>
                        <a:ea typeface="Times New Roman"/>
                      </a:endParaRPr>
                    </a:p>
                  </a:txBody>
                  <a:tcPr marL="39475" marR="39475" marT="39475" marB="39475"/>
                </a:tc>
              </a:tr>
              <a:tr h="359080">
                <a:tc>
                  <a:txBody>
                    <a:bodyPr/>
                    <a:lstStyle/>
                    <a:p>
                      <a:pPr>
                        <a:lnSpc>
                          <a:spcPct val="115000"/>
                        </a:lnSpc>
                        <a:spcAft>
                          <a:spcPts val="0"/>
                        </a:spcAft>
                      </a:pPr>
                      <a:r>
                        <a:rPr lang="ru-RU" sz="1400" dirty="0">
                          <a:effectLst/>
                        </a:rPr>
                        <a:t/>
                      </a:r>
                      <a:br>
                        <a:rPr lang="ru-RU" sz="1400" dirty="0">
                          <a:effectLst/>
                        </a:rPr>
                      </a:br>
                      <a:r>
                        <a:rPr lang="ru-RU" sz="1400" dirty="0">
                          <a:effectLst/>
                        </a:rPr>
                        <a:t>2.</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err="1" smtClean="0">
                          <a:effectLst/>
                        </a:rPr>
                        <a:t>Quti</a:t>
                      </a:r>
                      <a:r>
                        <a:rPr lang="en-US" sz="1400" dirty="0" smtClean="0">
                          <a:effectLst/>
                        </a:rPr>
                        <a:t> </a:t>
                      </a:r>
                      <a:r>
                        <a:rPr lang="en-US" sz="1400" dirty="0" err="1">
                          <a:effectLst/>
                        </a:rPr>
                        <a:t>teshigiga</a:t>
                      </a:r>
                      <a:r>
                        <a:rPr lang="en-US" sz="1400" dirty="0">
                          <a:effectLst/>
                        </a:rPr>
                        <a:t> </a:t>
                      </a:r>
                      <a:r>
                        <a:rPr lang="en-US" sz="1400" dirty="0" err="1">
                          <a:effectLst/>
                        </a:rPr>
                        <a:t>valik</a:t>
                      </a:r>
                      <a:r>
                        <a:rPr lang="en-US" sz="1400" dirty="0">
                          <a:effectLst/>
                        </a:rPr>
                        <a:t> </a:t>
                      </a:r>
                      <a:r>
                        <a:rPr lang="en-US" sz="1400" dirty="0" err="1">
                          <a:effectLst/>
                        </a:rPr>
                        <a:t>quyish</a:t>
                      </a:r>
                      <a:r>
                        <a:rPr lang="en-US" sz="1400" dirty="0">
                          <a:effectLst/>
                        </a:rPr>
                        <a:t>, </a:t>
                      </a:r>
                      <a:r>
                        <a:rPr lang="en-US" sz="1400" dirty="0" err="1">
                          <a:effectLst/>
                        </a:rPr>
                        <a:t>valikka</a:t>
                      </a:r>
                      <a:r>
                        <a:rPr lang="en-US" sz="1400" dirty="0">
                          <a:effectLst/>
                        </a:rPr>
                        <a:t> </a:t>
                      </a:r>
                      <a:r>
                        <a:rPr lang="en-US" sz="1400" dirty="0" err="1">
                          <a:effectLst/>
                        </a:rPr>
                        <a:t>sisterna</a:t>
                      </a:r>
                      <a:r>
                        <a:rPr lang="en-US" sz="1400" dirty="0">
                          <a:effectLst/>
                        </a:rPr>
                        <a:t> </a:t>
                      </a:r>
                      <a:r>
                        <a:rPr lang="en-US" sz="1400" dirty="0" err="1">
                          <a:effectLst/>
                        </a:rPr>
                        <a:t>va</a:t>
                      </a:r>
                      <a:r>
                        <a:rPr lang="en-US" sz="1400" dirty="0">
                          <a:effectLst/>
                        </a:rPr>
                        <a:t> </a:t>
                      </a:r>
                      <a:r>
                        <a:rPr lang="en-US" sz="1400" dirty="0" err="1">
                          <a:effectLst/>
                        </a:rPr>
                        <a:t>halqa</a:t>
                      </a:r>
                      <a:r>
                        <a:rPr lang="en-US" sz="1400" dirty="0">
                          <a:effectLst/>
                        </a:rPr>
                        <a:t> </a:t>
                      </a:r>
                      <a:r>
                        <a:rPr lang="en-US" sz="1400" dirty="0" err="1">
                          <a:effectLst/>
                        </a:rPr>
                        <a:t>kiygizish</a:t>
                      </a:r>
                      <a:r>
                        <a:rPr lang="en-US" sz="1400" dirty="0">
                          <a:effectLst/>
                        </a:rPr>
                        <a:t>, </a:t>
                      </a:r>
                      <a:r>
                        <a:rPr lang="en-US" sz="1400" dirty="0" err="1">
                          <a:effectLst/>
                        </a:rPr>
                        <a:t>valikni</a:t>
                      </a:r>
                      <a:r>
                        <a:rPr lang="en-US" sz="1400" dirty="0">
                          <a:effectLst/>
                        </a:rPr>
                        <a:t> </a:t>
                      </a:r>
                      <a:r>
                        <a:rPr lang="en-US" sz="1400" dirty="0" err="1">
                          <a:effectLst/>
                        </a:rPr>
                        <a:t>joyiga</a:t>
                      </a:r>
                      <a:r>
                        <a:rPr lang="en-US" sz="1400" dirty="0">
                          <a:effectLst/>
                        </a:rPr>
                        <a:t> </a:t>
                      </a:r>
                      <a:r>
                        <a:rPr lang="en-US" sz="1400" dirty="0" err="1">
                          <a:effectLst/>
                        </a:rPr>
                        <a:t>qo‘yish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a:effectLst/>
                        </a:rPr>
                        <a:t/>
                      </a:r>
                      <a:br>
                        <a:rPr lang="en-US" sz="1400" dirty="0">
                          <a:effectLst/>
                        </a:rPr>
                      </a:br>
                      <a:r>
                        <a:rPr lang="ru-RU" sz="1400" dirty="0">
                          <a:effectLst/>
                        </a:rPr>
                        <a:t>7,4</a:t>
                      </a:r>
                      <a:endParaRPr lang="ru-RU" sz="1400" dirty="0">
                        <a:effectLst/>
                        <a:latin typeface="Times New Roman"/>
                        <a:ea typeface="Times New Roman"/>
                      </a:endParaRPr>
                    </a:p>
                  </a:txBody>
                  <a:tcPr marL="39475" marR="39475" marT="39475" marB="39475"/>
                </a:tc>
              </a:tr>
              <a:tr h="393362">
                <a:tc>
                  <a:txBody>
                    <a:bodyPr/>
                    <a:lstStyle/>
                    <a:p>
                      <a:pPr>
                        <a:lnSpc>
                          <a:spcPct val="115000"/>
                        </a:lnSpc>
                        <a:spcAft>
                          <a:spcPts val="0"/>
                        </a:spcAft>
                      </a:pPr>
                      <a:r>
                        <a:rPr lang="ru-RU" sz="1400" dirty="0">
                          <a:effectLst/>
                        </a:rPr>
                        <a:t/>
                      </a:r>
                      <a:br>
                        <a:rPr lang="ru-RU" sz="1400" dirty="0">
                          <a:effectLst/>
                        </a:rPr>
                      </a:br>
                      <a:r>
                        <a:rPr lang="ru-RU" sz="1400" dirty="0">
                          <a:effectLst/>
                        </a:rPr>
                        <a:t>3.</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err="1" smtClean="0">
                          <a:effectLst/>
                        </a:rPr>
                        <a:t>Valikka</a:t>
                      </a:r>
                      <a:r>
                        <a:rPr lang="en-US" sz="1400" dirty="0" smtClean="0">
                          <a:effectLst/>
                        </a:rPr>
                        <a:t> </a:t>
                      </a:r>
                      <a:r>
                        <a:rPr lang="en-US" sz="1400" dirty="0" err="1">
                          <a:effectLst/>
                        </a:rPr>
                        <a:t>presslangan</a:t>
                      </a:r>
                      <a:r>
                        <a:rPr lang="en-US" sz="1400" dirty="0">
                          <a:effectLst/>
                        </a:rPr>
                        <a:t> </a:t>
                      </a:r>
                      <a:r>
                        <a:rPr lang="en-US" sz="1400" dirty="0" err="1">
                          <a:effectLst/>
                        </a:rPr>
                        <a:t>vtulkali</a:t>
                      </a:r>
                      <a:r>
                        <a:rPr lang="en-US" sz="1400" dirty="0">
                          <a:effectLst/>
                        </a:rPr>
                        <a:t> </a:t>
                      </a:r>
                      <a:r>
                        <a:rPr lang="en-US" sz="1400" dirty="0" err="1">
                          <a:effectLst/>
                        </a:rPr>
                        <a:t>sisterna</a:t>
                      </a:r>
                      <a:r>
                        <a:rPr lang="en-US" sz="1400" dirty="0">
                          <a:effectLst/>
                        </a:rPr>
                        <a:t> </a:t>
                      </a:r>
                      <a:r>
                        <a:rPr lang="en-US" sz="1400" dirty="0" err="1">
                          <a:effectLst/>
                        </a:rPr>
                        <a:t>kiygizish</a:t>
                      </a:r>
                      <a:r>
                        <a:rPr lang="en-US" sz="1400" dirty="0">
                          <a:effectLst/>
                        </a:rPr>
                        <a:t>, </a:t>
                      </a:r>
                      <a:r>
                        <a:rPr lang="en-US" sz="1400" dirty="0" err="1">
                          <a:effectLst/>
                        </a:rPr>
                        <a:t>vtulkani</a:t>
                      </a:r>
                      <a:r>
                        <a:rPr lang="en-US" sz="1400" dirty="0">
                          <a:effectLst/>
                        </a:rPr>
                        <a:t> </a:t>
                      </a:r>
                      <a:r>
                        <a:rPr lang="en-US" sz="1400" dirty="0" err="1">
                          <a:effectLst/>
                        </a:rPr>
                        <a:t>pres</a:t>
                      </a:r>
                      <a:r>
                        <a:rPr lang="en-US" sz="1400" dirty="0">
                          <a:effectLst/>
                        </a:rPr>
                        <a:t>-slash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a:effectLst/>
                        </a:rPr>
                        <a:t/>
                      </a:r>
                      <a:br>
                        <a:rPr lang="en-US" sz="1400" dirty="0">
                          <a:effectLst/>
                        </a:rPr>
                      </a:br>
                      <a:r>
                        <a:rPr lang="ru-RU" sz="1400" dirty="0">
                          <a:effectLst/>
                        </a:rPr>
                        <a:t>2,3</a:t>
                      </a:r>
                      <a:endParaRPr lang="ru-RU" sz="1400" dirty="0">
                        <a:effectLst/>
                        <a:latin typeface="Times New Roman"/>
                        <a:ea typeface="Times New Roman"/>
                      </a:endParaRPr>
                    </a:p>
                  </a:txBody>
                  <a:tcPr marL="39475" marR="39475" marT="39475" marB="39475"/>
                </a:tc>
              </a:tr>
              <a:tr h="166387">
                <a:tc>
                  <a:txBody>
                    <a:bodyPr/>
                    <a:lstStyle/>
                    <a:p>
                      <a:pPr>
                        <a:lnSpc>
                          <a:spcPct val="115000"/>
                        </a:lnSpc>
                        <a:spcAft>
                          <a:spcPts val="0"/>
                        </a:spcAft>
                      </a:pPr>
                      <a:r>
                        <a:rPr lang="ru-RU" sz="1400" dirty="0">
                          <a:effectLst/>
                        </a:rPr>
                        <a:t/>
                      </a:r>
                      <a:br>
                        <a:rPr lang="ru-RU" sz="1400" dirty="0">
                          <a:effectLst/>
                        </a:rPr>
                      </a:br>
                      <a:r>
                        <a:rPr lang="ru-RU" sz="1400" dirty="0">
                          <a:effectLst/>
                        </a:rPr>
                        <a:t>4.</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err="1" smtClean="0">
                          <a:effectLst/>
                        </a:rPr>
                        <a:t>Uzatma</a:t>
                      </a:r>
                      <a:r>
                        <a:rPr lang="ru-RU" sz="1400" dirty="0" smtClean="0">
                          <a:effectLst/>
                        </a:rPr>
                        <a:t> </a:t>
                      </a:r>
                      <a:r>
                        <a:rPr lang="ru-RU" sz="1400" dirty="0" err="1">
                          <a:effectLst/>
                        </a:rPr>
                        <a:t>qutisiga</a:t>
                      </a:r>
                      <a:r>
                        <a:rPr lang="ru-RU" sz="1400" dirty="0">
                          <a:effectLst/>
                        </a:rPr>
                        <a:t> </a:t>
                      </a:r>
                      <a:r>
                        <a:rPr lang="ru-RU" sz="1400" dirty="0" err="1">
                          <a:effectLst/>
                        </a:rPr>
                        <a:t>valikni</a:t>
                      </a:r>
                      <a:r>
                        <a:rPr lang="ru-RU" sz="1400" dirty="0">
                          <a:effectLst/>
                        </a:rPr>
                        <a:t> </a:t>
                      </a:r>
                      <a:r>
                        <a:rPr lang="ru-RU" sz="1400" dirty="0" err="1">
                          <a:effectLst/>
                        </a:rPr>
                        <a:t>quyish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a:effectLst/>
                        </a:rPr>
                        <a:t/>
                      </a:r>
                      <a:br>
                        <a:rPr lang="ru-RU" sz="1400" dirty="0">
                          <a:effectLst/>
                        </a:rPr>
                      </a:br>
                      <a:r>
                        <a:rPr lang="ru-RU" sz="1400" dirty="0">
                          <a:effectLst/>
                        </a:rPr>
                        <a:t>2,6</a:t>
                      </a:r>
                      <a:endParaRPr lang="ru-RU" sz="1400" dirty="0">
                        <a:effectLst/>
                        <a:latin typeface="Times New Roman"/>
                        <a:ea typeface="Times New Roman"/>
                      </a:endParaRPr>
                    </a:p>
                  </a:txBody>
                  <a:tcPr marL="39475" marR="39475" marT="39475" marB="39475"/>
                </a:tc>
              </a:tr>
              <a:tr h="337981">
                <a:tc>
                  <a:txBody>
                    <a:bodyPr/>
                    <a:lstStyle/>
                    <a:p>
                      <a:pPr>
                        <a:lnSpc>
                          <a:spcPct val="115000"/>
                        </a:lnSpc>
                        <a:spcAft>
                          <a:spcPts val="0"/>
                        </a:spcAft>
                      </a:pPr>
                      <a:r>
                        <a:rPr lang="ru-RU" sz="1400" dirty="0">
                          <a:effectLst/>
                        </a:rPr>
                        <a:t/>
                      </a:r>
                      <a:br>
                        <a:rPr lang="ru-RU" sz="1400" dirty="0">
                          <a:effectLst/>
                        </a:rPr>
                      </a:br>
                      <a:r>
                        <a:rPr lang="ru-RU" sz="1400" dirty="0">
                          <a:effectLst/>
                        </a:rPr>
                        <a:t>5.</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err="1" smtClean="0">
                          <a:effectLst/>
                        </a:rPr>
                        <a:t>Valik</a:t>
                      </a:r>
                      <a:r>
                        <a:rPr lang="en-US" sz="1400" dirty="0" smtClean="0">
                          <a:effectLst/>
                        </a:rPr>
                        <a:t> </a:t>
                      </a:r>
                      <a:r>
                        <a:rPr lang="en-US" sz="1400" dirty="0" err="1">
                          <a:effectLst/>
                        </a:rPr>
                        <a:t>va</a:t>
                      </a:r>
                      <a:r>
                        <a:rPr lang="en-US" sz="1400" dirty="0">
                          <a:effectLst/>
                        </a:rPr>
                        <a:t> </a:t>
                      </a:r>
                      <a:r>
                        <a:rPr lang="en-US" sz="1400" dirty="0" err="1">
                          <a:effectLst/>
                        </a:rPr>
                        <a:t>quti</a:t>
                      </a:r>
                      <a:r>
                        <a:rPr lang="en-US" sz="1400" dirty="0">
                          <a:effectLst/>
                        </a:rPr>
                        <a:t> </a:t>
                      </a:r>
                      <a:r>
                        <a:rPr lang="en-US" sz="1400" dirty="0" err="1">
                          <a:effectLst/>
                        </a:rPr>
                        <a:t>korpusiga</a:t>
                      </a:r>
                      <a:r>
                        <a:rPr lang="en-US" sz="1400" dirty="0">
                          <a:effectLst/>
                        </a:rPr>
                        <a:t> </a:t>
                      </a:r>
                      <a:r>
                        <a:rPr lang="en-US" sz="1400" dirty="0" err="1">
                          <a:effectLst/>
                        </a:rPr>
                        <a:t>vint</a:t>
                      </a:r>
                      <a:r>
                        <a:rPr lang="en-US" sz="1400" dirty="0">
                          <a:effectLst/>
                        </a:rPr>
                        <a:t> </a:t>
                      </a:r>
                      <a:r>
                        <a:rPr lang="en-US" sz="1400" dirty="0" err="1">
                          <a:effectLst/>
                        </a:rPr>
                        <a:t>uchun</a:t>
                      </a:r>
                      <a:r>
                        <a:rPr lang="en-US" sz="1400" dirty="0">
                          <a:effectLst/>
                        </a:rPr>
                        <a:t> 2 ta </a:t>
                      </a:r>
                      <a:r>
                        <a:rPr lang="en-US" sz="1400" dirty="0" err="1">
                          <a:effectLst/>
                        </a:rPr>
                        <a:t>teshik</a:t>
                      </a:r>
                      <a:r>
                        <a:rPr lang="en-US" sz="1400" dirty="0">
                          <a:effectLst/>
                        </a:rPr>
                        <a:t> </a:t>
                      </a:r>
                      <a:r>
                        <a:rPr lang="en-US" sz="1400" dirty="0" err="1">
                          <a:effectLst/>
                        </a:rPr>
                        <a:t>ochish</a:t>
                      </a:r>
                      <a:r>
                        <a:rPr lang="en-US" sz="1400" dirty="0">
                          <a:effectLst/>
                        </a:rPr>
                        <a:t> </a:t>
                      </a:r>
                      <a:r>
                        <a:rPr lang="en-US" sz="1400" dirty="0" err="1">
                          <a:effectLst/>
                        </a:rPr>
                        <a:t>va</a:t>
                      </a:r>
                      <a:r>
                        <a:rPr lang="en-US" sz="1400" dirty="0">
                          <a:effectLst/>
                        </a:rPr>
                        <a:t> </a:t>
                      </a:r>
                      <a:r>
                        <a:rPr lang="en-US" sz="1400" dirty="0" err="1">
                          <a:effectLst/>
                        </a:rPr>
                        <a:t>parmalash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a:effectLst/>
                        </a:rPr>
                        <a:t/>
                      </a:r>
                      <a:br>
                        <a:rPr lang="en-US" sz="1400" dirty="0">
                          <a:effectLst/>
                        </a:rPr>
                      </a:br>
                      <a:r>
                        <a:rPr lang="ru-RU" sz="1400" dirty="0">
                          <a:effectLst/>
                        </a:rPr>
                        <a:t>5,0</a:t>
                      </a:r>
                      <a:endParaRPr lang="ru-RU" sz="1400" dirty="0">
                        <a:effectLst/>
                        <a:latin typeface="Times New Roman"/>
                        <a:ea typeface="Times New Roman"/>
                      </a:endParaRPr>
                    </a:p>
                  </a:txBody>
                  <a:tcPr marL="39475" marR="39475" marT="39475" marB="39475"/>
                </a:tc>
              </a:tr>
              <a:tr h="241634">
                <a:tc>
                  <a:txBody>
                    <a:bodyPr/>
                    <a:lstStyle/>
                    <a:p>
                      <a:pPr>
                        <a:lnSpc>
                          <a:spcPct val="115000"/>
                        </a:lnSpc>
                        <a:spcAft>
                          <a:spcPts val="0"/>
                        </a:spcAft>
                      </a:pPr>
                      <a:r>
                        <a:rPr lang="ru-RU" sz="1400" dirty="0">
                          <a:effectLst/>
                        </a:rPr>
                        <a:t/>
                      </a:r>
                      <a:br>
                        <a:rPr lang="ru-RU" sz="1400" dirty="0">
                          <a:effectLst/>
                        </a:rPr>
                      </a:br>
                      <a:r>
                        <a:rPr lang="ru-RU" sz="1400" dirty="0">
                          <a:effectLst/>
                        </a:rPr>
                        <a:t>6.</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err="1" smtClean="0">
                          <a:effectLst/>
                        </a:rPr>
                        <a:t>Valik</a:t>
                      </a:r>
                      <a:r>
                        <a:rPr lang="en-US" sz="1400" dirty="0" smtClean="0">
                          <a:effectLst/>
                        </a:rPr>
                        <a:t> </a:t>
                      </a:r>
                      <a:r>
                        <a:rPr lang="en-US" sz="1400" dirty="0" err="1">
                          <a:effectLst/>
                        </a:rPr>
                        <a:t>va</a:t>
                      </a:r>
                      <a:r>
                        <a:rPr lang="en-US" sz="1400" dirty="0">
                          <a:effectLst/>
                        </a:rPr>
                        <a:t> </a:t>
                      </a:r>
                      <a:r>
                        <a:rPr lang="en-US" sz="1400" dirty="0" err="1">
                          <a:effectLst/>
                        </a:rPr>
                        <a:t>quti</a:t>
                      </a:r>
                      <a:r>
                        <a:rPr lang="en-US" sz="1400" dirty="0">
                          <a:effectLst/>
                        </a:rPr>
                        <a:t> </a:t>
                      </a:r>
                      <a:r>
                        <a:rPr lang="en-US" sz="1400" dirty="0" err="1">
                          <a:effectLst/>
                        </a:rPr>
                        <a:t>korpusida</a:t>
                      </a:r>
                      <a:r>
                        <a:rPr lang="en-US" sz="1400" dirty="0">
                          <a:effectLst/>
                        </a:rPr>
                        <a:t> 2 ta </a:t>
                      </a:r>
                      <a:r>
                        <a:rPr lang="en-US" sz="1400" dirty="0" err="1">
                          <a:effectLst/>
                        </a:rPr>
                        <a:t>teshik</a:t>
                      </a:r>
                      <a:r>
                        <a:rPr lang="en-US" sz="1400" dirty="0">
                          <a:effectLst/>
                        </a:rPr>
                        <a:t> </a:t>
                      </a:r>
                      <a:r>
                        <a:rPr lang="en-US" sz="1400" dirty="0" err="1">
                          <a:effectLst/>
                        </a:rPr>
                        <a:t>ochish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a:effectLst/>
                        </a:rPr>
                        <a:t/>
                      </a:r>
                      <a:br>
                        <a:rPr lang="en-US" sz="1400" dirty="0">
                          <a:effectLst/>
                        </a:rPr>
                      </a:br>
                      <a:r>
                        <a:rPr lang="ru-RU" sz="1400" dirty="0">
                          <a:effectLst/>
                        </a:rPr>
                        <a:t>7,45</a:t>
                      </a:r>
                      <a:endParaRPr lang="ru-RU" sz="1400" dirty="0">
                        <a:effectLst/>
                        <a:latin typeface="Times New Roman"/>
                        <a:ea typeface="Times New Roman"/>
                      </a:endParaRPr>
                    </a:p>
                  </a:txBody>
                  <a:tcPr marL="39475" marR="39475" marT="39475" marB="39475"/>
                </a:tc>
              </a:tr>
              <a:tr h="0">
                <a:tc>
                  <a:txBody>
                    <a:bodyPr/>
                    <a:lstStyle/>
                    <a:p>
                      <a:pPr>
                        <a:lnSpc>
                          <a:spcPct val="115000"/>
                        </a:lnSpc>
                        <a:spcAft>
                          <a:spcPts val="0"/>
                        </a:spcAft>
                      </a:pPr>
                      <a:r>
                        <a:rPr lang="ru-RU" sz="1400" dirty="0">
                          <a:effectLst/>
                        </a:rPr>
                        <a:t/>
                      </a:r>
                      <a:br>
                        <a:rPr lang="ru-RU" sz="1400" dirty="0">
                          <a:effectLst/>
                        </a:rPr>
                      </a:br>
                      <a:r>
                        <a:rPr lang="ru-RU" sz="1400" dirty="0">
                          <a:effectLst/>
                        </a:rPr>
                        <a:t>7.</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err="1" smtClean="0">
                          <a:effectLst/>
                        </a:rPr>
                        <a:t>Vintlarni</a:t>
                      </a:r>
                      <a:r>
                        <a:rPr lang="ru-RU" sz="1400" dirty="0" smtClean="0">
                          <a:effectLst/>
                        </a:rPr>
                        <a:t> </a:t>
                      </a:r>
                      <a:r>
                        <a:rPr lang="ru-RU" sz="1400" dirty="0" err="1">
                          <a:effectLst/>
                        </a:rPr>
                        <a:t>qo‘yish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a:effectLst/>
                        </a:rPr>
                        <a:t/>
                      </a:r>
                      <a:br>
                        <a:rPr lang="ru-RU" sz="1400" dirty="0">
                          <a:effectLst/>
                        </a:rPr>
                      </a:br>
                      <a:r>
                        <a:rPr lang="ru-RU" sz="1400" dirty="0">
                          <a:effectLst/>
                        </a:rPr>
                        <a:t>5,1</a:t>
                      </a:r>
                      <a:endParaRPr lang="ru-RU" sz="1400" dirty="0">
                        <a:effectLst/>
                        <a:latin typeface="Times New Roman"/>
                        <a:ea typeface="Times New Roman"/>
                      </a:endParaRPr>
                    </a:p>
                  </a:txBody>
                  <a:tcPr marL="39475" marR="39475" marT="39475" marB="39475"/>
                </a:tc>
              </a:tr>
              <a:tr h="0">
                <a:tc>
                  <a:txBody>
                    <a:bodyPr/>
                    <a:lstStyle/>
                    <a:p>
                      <a:pPr>
                        <a:lnSpc>
                          <a:spcPct val="115000"/>
                        </a:lnSpc>
                        <a:spcAft>
                          <a:spcPts val="0"/>
                        </a:spcAft>
                      </a:pPr>
                      <a:r>
                        <a:rPr lang="ru-RU" sz="1400" dirty="0">
                          <a:effectLst/>
                        </a:rPr>
                        <a:t/>
                      </a:r>
                      <a:br>
                        <a:rPr lang="ru-RU" sz="1400" dirty="0">
                          <a:effectLst/>
                        </a:rPr>
                      </a:br>
                      <a:r>
                        <a:rPr lang="ru-RU" sz="1400" dirty="0">
                          <a:effectLst/>
                        </a:rPr>
                        <a:t>8.</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err="1" smtClean="0">
                          <a:effectLst/>
                        </a:rPr>
                        <a:t>Uzatma</a:t>
                      </a:r>
                      <a:r>
                        <a:rPr lang="en-US" sz="1400" dirty="0" smtClean="0">
                          <a:effectLst/>
                        </a:rPr>
                        <a:t> </a:t>
                      </a:r>
                      <a:r>
                        <a:rPr lang="en-US" sz="1400" dirty="0" err="1">
                          <a:effectLst/>
                        </a:rPr>
                        <a:t>qutisi</a:t>
                      </a:r>
                      <a:r>
                        <a:rPr lang="en-US" sz="1400" dirty="0">
                          <a:effectLst/>
                        </a:rPr>
                        <a:t> </a:t>
                      </a:r>
                      <a:r>
                        <a:rPr lang="en-US" sz="1400" dirty="0" err="1">
                          <a:effectLst/>
                        </a:rPr>
                        <a:t>teshigiga</a:t>
                      </a:r>
                      <a:r>
                        <a:rPr lang="en-US" sz="1400" dirty="0">
                          <a:effectLst/>
                        </a:rPr>
                        <a:t> </a:t>
                      </a:r>
                      <a:r>
                        <a:rPr lang="en-US" sz="1400" dirty="0" err="1">
                          <a:effectLst/>
                        </a:rPr>
                        <a:t>rolikni</a:t>
                      </a:r>
                      <a:r>
                        <a:rPr lang="en-US" sz="1400" dirty="0">
                          <a:effectLst/>
                        </a:rPr>
                        <a:t>, </a:t>
                      </a:r>
                      <a:r>
                        <a:rPr lang="en-US" sz="1400" dirty="0" err="1">
                          <a:effectLst/>
                        </a:rPr>
                        <a:t>podshipnikning</a:t>
                      </a:r>
                      <a:r>
                        <a:rPr lang="en-US" sz="1400" dirty="0">
                          <a:effectLst/>
                        </a:rPr>
                        <a:t> </a:t>
                      </a:r>
                      <a:br>
                        <a:rPr lang="en-US" sz="1400" dirty="0">
                          <a:effectLst/>
                        </a:rPr>
                      </a:br>
                      <a:r>
                        <a:rPr lang="en-US" sz="1400" dirty="0" err="1">
                          <a:effectLst/>
                        </a:rPr>
                        <a:t>tashqi</a:t>
                      </a:r>
                      <a:r>
                        <a:rPr lang="en-US" sz="1400" dirty="0">
                          <a:effectLst/>
                        </a:rPr>
                        <a:t> </a:t>
                      </a:r>
                      <a:r>
                        <a:rPr lang="en-US" sz="1400" dirty="0" err="1">
                          <a:effectLst/>
                        </a:rPr>
                        <a:t>halqasini</a:t>
                      </a:r>
                      <a:r>
                        <a:rPr lang="en-US" sz="1400" dirty="0">
                          <a:effectLst/>
                        </a:rPr>
                        <a:t> </a:t>
                      </a:r>
                      <a:r>
                        <a:rPr lang="en-US" sz="1400" dirty="0" err="1">
                          <a:effectLst/>
                        </a:rPr>
                        <a:t>presslash</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en-US" sz="1400" dirty="0">
                          <a:effectLst/>
                        </a:rPr>
                        <a:t/>
                      </a:r>
                      <a:br>
                        <a:rPr lang="en-US" sz="1400" dirty="0">
                          <a:effectLst/>
                        </a:rPr>
                      </a:br>
                      <a:r>
                        <a:rPr lang="ru-RU" sz="1400" dirty="0">
                          <a:effectLst/>
                        </a:rPr>
                        <a:t>5,0</a:t>
                      </a:r>
                      <a:endParaRPr lang="ru-RU" sz="1400" dirty="0">
                        <a:effectLst/>
                        <a:latin typeface="Times New Roman"/>
                        <a:ea typeface="Times New Roman"/>
                      </a:endParaRPr>
                    </a:p>
                  </a:txBody>
                  <a:tcPr marL="39475" marR="39475" marT="39475" marB="39475"/>
                </a:tc>
              </a:tr>
              <a:tr h="551186">
                <a:tc>
                  <a:txBody>
                    <a:bodyPr/>
                    <a:lstStyle/>
                    <a:p>
                      <a:pPr>
                        <a:lnSpc>
                          <a:spcPct val="115000"/>
                        </a:lnSpc>
                        <a:spcAft>
                          <a:spcPts val="0"/>
                        </a:spcAft>
                      </a:pPr>
                      <a:r>
                        <a:rPr lang="ru-RU" sz="1400" dirty="0">
                          <a:effectLst/>
                        </a:rPr>
                        <a:t/>
                      </a:r>
                      <a:br>
                        <a:rPr lang="ru-RU" sz="1400" dirty="0">
                          <a:effectLst/>
                        </a:rPr>
                      </a:br>
                      <a:r>
                        <a:rPr lang="ru-RU" sz="1400" dirty="0">
                          <a:effectLst/>
                        </a:rPr>
                        <a:t>9.</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err="1" smtClean="0">
                          <a:effectLst/>
                        </a:rPr>
                        <a:t>Nazorat</a:t>
                      </a:r>
                      <a:endParaRPr lang="ru-RU" sz="1400" dirty="0">
                        <a:effectLst/>
                        <a:latin typeface="Times New Roman"/>
                        <a:ea typeface="Times New Roman"/>
                      </a:endParaRPr>
                    </a:p>
                  </a:txBody>
                  <a:tcPr marL="39475" marR="39475" marT="39475" marB="39475" anchor="ctr"/>
                </a:tc>
                <a:tc>
                  <a:txBody>
                    <a:bodyPr/>
                    <a:lstStyle/>
                    <a:p>
                      <a:pPr>
                        <a:lnSpc>
                          <a:spcPct val="115000"/>
                        </a:lnSpc>
                        <a:spcAft>
                          <a:spcPts val="0"/>
                        </a:spcAft>
                      </a:pPr>
                      <a:r>
                        <a:rPr lang="ru-RU" sz="1400" dirty="0">
                          <a:effectLst/>
                        </a:rPr>
                        <a:t/>
                      </a:r>
                      <a:br>
                        <a:rPr lang="ru-RU" sz="1400" dirty="0">
                          <a:effectLst/>
                        </a:rPr>
                      </a:br>
                      <a:r>
                        <a:rPr lang="ru-RU" sz="1400" dirty="0">
                          <a:effectLst/>
                        </a:rPr>
                        <a:t>1,3</a:t>
                      </a:r>
                      <a:endParaRPr lang="ru-RU" sz="1400" dirty="0">
                        <a:effectLst/>
                        <a:latin typeface="Times New Roman"/>
                        <a:ea typeface="Times New Roman"/>
                      </a:endParaRPr>
                    </a:p>
                  </a:txBody>
                  <a:tcPr marL="39475" marR="39475" marT="39475" marB="39475"/>
                </a:tc>
              </a:tr>
            </a:tbl>
          </a:graphicData>
        </a:graphic>
      </p:graphicFrame>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32</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513833"/>
            <a:ext cx="9144000" cy="1477328"/>
          </a:xfrm>
          <a:prstGeom prst="rect">
            <a:avLst/>
          </a:prstGeom>
        </p:spPr>
        <p:txBody>
          <a:bodyPr wrap="square">
            <a:spAutoFit/>
          </a:bodyPr>
          <a:lstStyle/>
          <a:p>
            <a:r>
              <a:rPr lang="ru-RU" dirty="0"/>
              <a:t>2. </a:t>
            </a:r>
            <a:r>
              <a:rPr lang="ru-RU" dirty="0" err="1"/>
              <a:t>Traktor</a:t>
            </a:r>
            <a:r>
              <a:rPr lang="ru-RU" dirty="0"/>
              <a:t> </a:t>
            </a:r>
            <a:r>
              <a:rPr lang="ru-RU" dirty="0" err="1"/>
              <a:t>maxovigiga</a:t>
            </a:r>
            <a:r>
              <a:rPr lang="ru-RU" dirty="0"/>
              <a:t> </a:t>
            </a:r>
            <a:r>
              <a:rPr lang="ru-RU" dirty="0" err="1"/>
              <a:t>ishlov</a:t>
            </a:r>
            <a:r>
              <a:rPr lang="ru-RU" dirty="0"/>
              <a:t> </a:t>
            </a:r>
            <a:r>
              <a:rPr lang="ru-RU" dirty="0" err="1"/>
              <a:t>berishning</a:t>
            </a:r>
            <a:r>
              <a:rPr lang="ru-RU" dirty="0"/>
              <a:t> </a:t>
            </a:r>
            <a:r>
              <a:rPr lang="ru-RU" dirty="0" err="1"/>
              <a:t>uzluksiz-potok</a:t>
            </a:r>
            <a:r>
              <a:rPr lang="ru-RU" dirty="0"/>
              <a:t> </a:t>
            </a:r>
            <a:r>
              <a:rPr lang="ru-RU" dirty="0" err="1"/>
              <a:t>liniyasi</a:t>
            </a:r>
            <a:r>
              <a:rPr lang="ru-RU" dirty="0"/>
              <a:t> </a:t>
            </a:r>
            <a:r>
              <a:rPr lang="ru-RU" dirty="0" err="1"/>
              <a:t>taktini</a:t>
            </a:r>
            <a:r>
              <a:rPr lang="ru-RU" dirty="0"/>
              <a:t>, </a:t>
            </a:r>
            <a:r>
              <a:rPr lang="ru-RU" dirty="0" err="1"/>
              <a:t>zaruriy</a:t>
            </a:r>
            <a:r>
              <a:rPr lang="ru-RU" dirty="0"/>
              <a:t> </a:t>
            </a:r>
            <a:r>
              <a:rPr lang="ru-RU" dirty="0" err="1"/>
              <a:t>ishchi</a:t>
            </a:r>
            <a:r>
              <a:rPr lang="ru-RU" dirty="0"/>
              <a:t> </a:t>
            </a:r>
            <a:r>
              <a:rPr lang="ru-RU" dirty="0" err="1"/>
              <a:t>o‘rinlari</a:t>
            </a:r>
            <a:r>
              <a:rPr lang="ru-RU" dirty="0"/>
              <a:t> </a:t>
            </a:r>
            <a:r>
              <a:rPr lang="ru-RU" dirty="0" err="1"/>
              <a:t>sonini</a:t>
            </a:r>
            <a:r>
              <a:rPr lang="ru-RU" dirty="0"/>
              <a:t> </a:t>
            </a:r>
            <a:r>
              <a:rPr lang="ru-RU" dirty="0" err="1"/>
              <a:t>va</a:t>
            </a:r>
            <a:r>
              <a:rPr lang="ru-RU" dirty="0"/>
              <a:t> </a:t>
            </a:r>
            <a:r>
              <a:rPr lang="ru-RU" dirty="0" err="1"/>
              <a:t>ularni</a:t>
            </a:r>
            <a:r>
              <a:rPr lang="ru-RU" dirty="0"/>
              <a:t> </a:t>
            </a:r>
            <a:r>
              <a:rPr lang="ru-RU" dirty="0" err="1"/>
              <a:t>yuklanish</a:t>
            </a:r>
            <a:r>
              <a:rPr lang="ru-RU" dirty="0"/>
              <a:t> </a:t>
            </a:r>
            <a:r>
              <a:rPr lang="ru-RU" dirty="0" err="1"/>
              <a:t>darajasini</a:t>
            </a:r>
            <a:r>
              <a:rPr lang="ru-RU" dirty="0"/>
              <a:t> </a:t>
            </a:r>
            <a:r>
              <a:rPr lang="ru-RU" dirty="0" err="1"/>
              <a:t>aniqlang</a:t>
            </a:r>
            <a:r>
              <a:rPr lang="ru-RU" dirty="0"/>
              <a:t>. </a:t>
            </a:r>
            <a:r>
              <a:rPr lang="ru-RU" dirty="0" err="1"/>
              <a:t>Liniyaning</a:t>
            </a:r>
            <a:r>
              <a:rPr lang="ru-RU" dirty="0"/>
              <a:t> 1 </a:t>
            </a:r>
            <a:r>
              <a:rPr lang="ru-RU" dirty="0" err="1"/>
              <a:t>smenadagi</a:t>
            </a:r>
            <a:r>
              <a:rPr lang="ru-RU" dirty="0"/>
              <a:t> </a:t>
            </a:r>
            <a:r>
              <a:rPr lang="ru-RU" dirty="0" err="1"/>
              <a:t>ishlab</a:t>
            </a:r>
            <a:r>
              <a:rPr lang="ru-RU" dirty="0"/>
              <a:t> </a:t>
            </a:r>
            <a:r>
              <a:rPr lang="ru-RU" dirty="0" err="1"/>
              <a:t>chiqarish</a:t>
            </a:r>
            <a:r>
              <a:rPr lang="ru-RU" dirty="0"/>
              <a:t> </a:t>
            </a:r>
            <a:r>
              <a:rPr lang="ru-RU" dirty="0" err="1"/>
              <a:t>dasturi</a:t>
            </a:r>
            <a:r>
              <a:rPr lang="ru-RU" dirty="0"/>
              <a:t> 143 </a:t>
            </a:r>
            <a:r>
              <a:rPr lang="ru-RU" dirty="0" err="1"/>
              <a:t>dona</a:t>
            </a:r>
            <a:r>
              <a:rPr lang="ru-RU" dirty="0"/>
              <a:t>; </a:t>
            </a:r>
            <a:r>
              <a:rPr lang="ru-RU" dirty="0" err="1"/>
              <a:t>texnologik</a:t>
            </a:r>
            <a:r>
              <a:rPr lang="ru-RU" dirty="0"/>
              <a:t> </a:t>
            </a:r>
            <a:r>
              <a:rPr lang="ru-RU" dirty="0" err="1"/>
              <a:t>yo‘qotishlar</a:t>
            </a:r>
            <a:r>
              <a:rPr lang="ru-RU" dirty="0"/>
              <a:t> </a:t>
            </a:r>
            <a:r>
              <a:rPr lang="ru-RU" dirty="0" err="1"/>
              <a:t>o‘rtacha</a:t>
            </a:r>
            <a:r>
              <a:rPr lang="ru-RU" dirty="0"/>
              <a:t> 2% </a:t>
            </a:r>
            <a:r>
              <a:rPr lang="ru-RU" dirty="0" err="1"/>
              <a:t>ni</a:t>
            </a:r>
            <a:r>
              <a:rPr lang="ru-RU" dirty="0"/>
              <a:t> </a:t>
            </a:r>
            <a:r>
              <a:rPr lang="ru-RU" dirty="0" err="1"/>
              <a:t>tashkil</a:t>
            </a:r>
            <a:r>
              <a:rPr lang="ru-RU" dirty="0"/>
              <a:t> </a:t>
            </a:r>
            <a:r>
              <a:rPr lang="ru-RU" dirty="0" err="1"/>
              <a:t>qiladi</a:t>
            </a:r>
            <a:r>
              <a:rPr lang="ru-RU" dirty="0"/>
              <a:t>; </a:t>
            </a:r>
            <a:r>
              <a:rPr lang="ru-RU" dirty="0" err="1"/>
              <a:t>liniya</a:t>
            </a:r>
            <a:r>
              <a:rPr lang="ru-RU" dirty="0"/>
              <a:t> </a:t>
            </a:r>
            <a:r>
              <a:rPr lang="ru-RU" dirty="0" err="1"/>
              <a:t>reglamentidagi</a:t>
            </a:r>
            <a:r>
              <a:rPr lang="ru-RU" dirty="0"/>
              <a:t> </a:t>
            </a:r>
            <a:r>
              <a:rPr lang="ru-RU" dirty="0" err="1"/>
              <a:t>tanaffus</a:t>
            </a:r>
            <a:r>
              <a:rPr lang="ru-RU" dirty="0"/>
              <a:t> </a:t>
            </a:r>
            <a:r>
              <a:rPr lang="ru-RU" dirty="0" err="1"/>
              <a:t>smena</a:t>
            </a:r>
            <a:r>
              <a:rPr lang="ru-RU" dirty="0"/>
              <a:t> </a:t>
            </a:r>
            <a:r>
              <a:rPr lang="ru-RU" dirty="0" err="1"/>
              <a:t>davomiyligining</a:t>
            </a:r>
            <a:r>
              <a:rPr lang="ru-RU" dirty="0"/>
              <a:t> 6%ga </a:t>
            </a:r>
            <a:r>
              <a:rPr lang="ru-RU" dirty="0" err="1"/>
              <a:t>teng</a:t>
            </a:r>
            <a:r>
              <a:rPr lang="ru-RU" dirty="0"/>
              <a:t>. </a:t>
            </a:r>
            <a:br>
              <a:rPr lang="ru-RU" dirty="0"/>
            </a:b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4077139693"/>
              </p:ext>
            </p:extLst>
          </p:nvPr>
        </p:nvGraphicFramePr>
        <p:xfrm>
          <a:off x="0" y="2081392"/>
          <a:ext cx="9144000" cy="4882776"/>
        </p:xfrm>
        <a:graphic>
          <a:graphicData uri="http://schemas.openxmlformats.org/drawingml/2006/table">
            <a:tbl>
              <a:tblPr firstRow="1" firstCol="1" bandRow="1">
                <a:tableStyleId>{5C22544A-7EE6-4342-B048-85BDC9FD1C3A}</a:tableStyleId>
              </a:tblPr>
              <a:tblGrid>
                <a:gridCol w="1279212"/>
                <a:gridCol w="6222342"/>
                <a:gridCol w="1642446"/>
              </a:tblGrid>
              <a:tr h="544570">
                <a:tc>
                  <a:txBody>
                    <a:bodyPr/>
                    <a:lstStyle/>
                    <a:p>
                      <a:pPr indent="383540">
                        <a:lnSpc>
                          <a:spcPct val="115000"/>
                        </a:lnSpc>
                        <a:spcAft>
                          <a:spcPts val="0"/>
                        </a:spcAft>
                      </a:pPr>
                      <a:r>
                        <a:rPr lang="ru-RU" sz="1200" dirty="0">
                          <a:effectLst/>
                        </a:rPr>
                        <a:t/>
                      </a:r>
                      <a:br>
                        <a:rPr lang="ru-RU" sz="1200" dirty="0">
                          <a:effectLst/>
                        </a:rPr>
                      </a:br>
                      <a:r>
                        <a:rPr lang="ru-RU" sz="1200" dirty="0" err="1">
                          <a:effectLst/>
                        </a:rPr>
                        <a:t>Operatsiya</a:t>
                      </a:r>
                      <a:r>
                        <a:rPr lang="ru-RU" sz="1200" dirty="0">
                          <a:effectLst/>
                        </a:rPr>
                        <a:t>№</a:t>
                      </a:r>
                      <a:endParaRPr lang="ru-RU" sz="1200" dirty="0">
                        <a:effectLst/>
                        <a:latin typeface="Times New Roman"/>
                        <a:ea typeface="Times New Roman"/>
                      </a:endParaRPr>
                    </a:p>
                  </a:txBody>
                  <a:tcPr marL="46669" marR="46669" marT="46669" marB="46669" anchor="ctr"/>
                </a:tc>
                <a:tc>
                  <a:txBody>
                    <a:bodyPr/>
                    <a:lstStyle/>
                    <a:p>
                      <a:pPr>
                        <a:lnSpc>
                          <a:spcPct val="115000"/>
                        </a:lnSpc>
                        <a:spcAft>
                          <a:spcPts val="0"/>
                        </a:spcAft>
                      </a:pPr>
                      <a:r>
                        <a:rPr lang="ru-RU" sz="1200" dirty="0">
                          <a:effectLst/>
                        </a:rPr>
                        <a:t/>
                      </a:r>
                      <a:br>
                        <a:rPr lang="ru-RU" sz="1200" dirty="0">
                          <a:effectLst/>
                        </a:rPr>
                      </a:br>
                      <a:r>
                        <a:rPr lang="ru-RU" sz="1200" dirty="0">
                          <a:effectLst/>
                        </a:rPr>
                        <a:t> </a:t>
                      </a:r>
                      <a:r>
                        <a:rPr lang="en-US" sz="1200" dirty="0">
                          <a:effectLst/>
                        </a:rPr>
                        <a:t>   </a:t>
                      </a:r>
                      <a:r>
                        <a:rPr lang="ru-RU" sz="1200" dirty="0" err="1">
                          <a:effectLst/>
                        </a:rPr>
                        <a:t>Operatsiyalar</a:t>
                      </a:r>
                      <a:endParaRPr lang="ru-RU" sz="1200" dirty="0">
                        <a:effectLst/>
                        <a:latin typeface="Times New Roman"/>
                        <a:ea typeface="Times New Roman"/>
                      </a:endParaRPr>
                    </a:p>
                  </a:txBody>
                  <a:tcPr marL="46669" marR="46669" marT="46669" marB="46669" anchor="ctr"/>
                </a:tc>
                <a:tc>
                  <a:txBody>
                    <a:bodyPr/>
                    <a:lstStyle/>
                    <a:p>
                      <a:pPr>
                        <a:lnSpc>
                          <a:spcPct val="115000"/>
                        </a:lnSpc>
                        <a:spcAft>
                          <a:spcPts val="0"/>
                        </a:spcAft>
                      </a:pPr>
                      <a:r>
                        <a:rPr lang="ru-RU" sz="1200">
                          <a:effectLst/>
                        </a:rPr>
                        <a:t/>
                      </a:r>
                      <a:br>
                        <a:rPr lang="ru-RU" sz="1200">
                          <a:effectLst/>
                        </a:rPr>
                      </a:br>
                      <a:r>
                        <a:rPr lang="ru-RU" sz="1200">
                          <a:effectLst/>
                        </a:rPr>
                        <a:t>Vaqt me’yori, min</a:t>
                      </a:r>
                      <a:endParaRPr lang="ru-RU" sz="1200">
                        <a:effectLst/>
                        <a:latin typeface="Times New Roman"/>
                        <a:ea typeface="Times New Roman"/>
                      </a:endParaRPr>
                    </a:p>
                  </a:txBody>
                  <a:tcPr marL="46669" marR="46669" marT="46669" marB="46669" anchor="ctr"/>
                </a:tc>
              </a:tr>
              <a:tr h="436822">
                <a:tc>
                  <a:txBody>
                    <a:bodyPr/>
                    <a:lstStyle/>
                    <a:p>
                      <a:pPr>
                        <a:lnSpc>
                          <a:spcPct val="115000"/>
                        </a:lnSpc>
                        <a:spcAft>
                          <a:spcPts val="0"/>
                        </a:spcAft>
                      </a:pPr>
                      <a:r>
                        <a:rPr lang="ru-RU" sz="1200" dirty="0" smtClean="0">
                          <a:effectLst/>
                        </a:rPr>
                        <a:t>1</a:t>
                      </a:r>
                      <a:r>
                        <a:rPr lang="ru-RU" sz="1200" dirty="0">
                          <a:effectLst/>
                        </a:rPr>
                        <a:t>.</a:t>
                      </a:r>
                      <a:endParaRPr lang="ru-RU" sz="1200" dirty="0">
                        <a:effectLst/>
                        <a:latin typeface="Times New Roman"/>
                        <a:ea typeface="Times New Roman"/>
                      </a:endParaRPr>
                    </a:p>
                  </a:txBody>
                  <a:tcPr marL="46669" marR="46669" marT="46669" marB="46669" anchor="ctr"/>
                </a:tc>
                <a:tc>
                  <a:txBody>
                    <a:bodyPr/>
                    <a:lstStyle/>
                    <a:p>
                      <a:pPr>
                        <a:lnSpc>
                          <a:spcPct val="115000"/>
                        </a:lnSpc>
                        <a:spcAft>
                          <a:spcPts val="0"/>
                        </a:spcAft>
                      </a:pPr>
                      <a:r>
                        <a:rPr lang="ru-RU" sz="1200" dirty="0" err="1" smtClean="0">
                          <a:effectLst/>
                        </a:rPr>
                        <a:t>Halqaga</a:t>
                      </a:r>
                      <a:r>
                        <a:rPr lang="ru-RU" sz="1200" dirty="0" smtClean="0">
                          <a:effectLst/>
                        </a:rPr>
                        <a:t> </a:t>
                      </a:r>
                      <a:r>
                        <a:rPr lang="ru-RU" sz="1200" dirty="0" err="1">
                          <a:effectLst/>
                        </a:rPr>
                        <a:t>xomaki</a:t>
                      </a:r>
                      <a:r>
                        <a:rPr lang="ru-RU" sz="1200" dirty="0">
                          <a:effectLst/>
                        </a:rPr>
                        <a:t> </a:t>
                      </a:r>
                      <a:r>
                        <a:rPr lang="ru-RU" sz="1200" dirty="0" err="1">
                          <a:effectLst/>
                        </a:rPr>
                        <a:t>ishlov</a:t>
                      </a:r>
                      <a:r>
                        <a:rPr lang="ru-RU" sz="1200" dirty="0">
                          <a:effectLst/>
                        </a:rPr>
                        <a:t> </a:t>
                      </a:r>
                      <a:r>
                        <a:rPr lang="ru-RU" sz="1200" dirty="0" err="1">
                          <a:effectLst/>
                        </a:rPr>
                        <a:t>berish</a:t>
                      </a:r>
                      <a:r>
                        <a:rPr lang="ru-RU" sz="1200" dirty="0">
                          <a:effectLst/>
                        </a:rPr>
                        <a:t>.</a:t>
                      </a:r>
                      <a:endParaRPr lang="ru-RU" sz="1200" dirty="0">
                        <a:effectLst/>
                        <a:latin typeface="Times New Roman"/>
                        <a:ea typeface="Times New Roman"/>
                      </a:endParaRPr>
                    </a:p>
                  </a:txBody>
                  <a:tcPr marL="46669" marR="46669" marT="46669" marB="46669"/>
                </a:tc>
                <a:tc>
                  <a:txBody>
                    <a:bodyPr/>
                    <a:lstStyle/>
                    <a:p>
                      <a:pPr>
                        <a:lnSpc>
                          <a:spcPct val="115000"/>
                        </a:lnSpc>
                        <a:spcAft>
                          <a:spcPts val="0"/>
                        </a:spcAft>
                      </a:pPr>
                      <a:r>
                        <a:rPr lang="ru-RU" sz="1200" dirty="0" smtClean="0">
                          <a:effectLst/>
                        </a:rPr>
                        <a:t>5,48</a:t>
                      </a:r>
                      <a:endParaRPr lang="ru-RU" sz="1200" dirty="0">
                        <a:effectLst/>
                        <a:latin typeface="Times New Roman"/>
                        <a:ea typeface="Times New Roman"/>
                      </a:endParaRPr>
                    </a:p>
                  </a:txBody>
                  <a:tcPr marL="46669" marR="46669" marT="46669" marB="46669"/>
                </a:tc>
              </a:tr>
              <a:tr h="268566">
                <a:tc>
                  <a:txBody>
                    <a:bodyPr/>
                    <a:lstStyle/>
                    <a:p>
                      <a:pPr>
                        <a:lnSpc>
                          <a:spcPct val="115000"/>
                        </a:lnSpc>
                        <a:spcAft>
                          <a:spcPts val="0"/>
                        </a:spcAft>
                      </a:pPr>
                      <a:r>
                        <a:rPr lang="ru-RU" sz="1200" dirty="0" smtClean="0">
                          <a:effectLst/>
                        </a:rPr>
                        <a:t>2</a:t>
                      </a:r>
                      <a:r>
                        <a:rPr lang="ru-RU" sz="1200" dirty="0">
                          <a:effectLst/>
                        </a:rPr>
                        <a:t>.</a:t>
                      </a:r>
                      <a:endParaRPr lang="ru-RU" sz="1200" dirty="0">
                        <a:effectLst/>
                        <a:latin typeface="Times New Roman"/>
                        <a:ea typeface="Times New Roman"/>
                      </a:endParaRPr>
                    </a:p>
                  </a:txBody>
                  <a:tcPr marL="46669" marR="46669" marT="46669" marB="46669" anchor="ctr"/>
                </a:tc>
                <a:tc>
                  <a:txBody>
                    <a:bodyPr/>
                    <a:lstStyle/>
                    <a:p>
                      <a:pPr>
                        <a:lnSpc>
                          <a:spcPct val="115000"/>
                        </a:lnSpc>
                        <a:spcAft>
                          <a:spcPts val="0"/>
                        </a:spcAft>
                      </a:pPr>
                      <a:r>
                        <a:rPr lang="en-US" sz="1200" dirty="0" err="1" smtClean="0">
                          <a:effectLst/>
                        </a:rPr>
                        <a:t>G‘ildirak</a:t>
                      </a:r>
                      <a:r>
                        <a:rPr lang="en-US" sz="1200" dirty="0" smtClean="0">
                          <a:effectLst/>
                        </a:rPr>
                        <a:t> </a:t>
                      </a:r>
                      <a:r>
                        <a:rPr lang="en-US" sz="1200" dirty="0" err="1">
                          <a:effectLst/>
                        </a:rPr>
                        <a:t>gupchagiga</a:t>
                      </a:r>
                      <a:r>
                        <a:rPr lang="en-US" sz="1200" dirty="0">
                          <a:effectLst/>
                        </a:rPr>
                        <a:t> </a:t>
                      </a:r>
                      <a:r>
                        <a:rPr lang="en-US" sz="1200" dirty="0" err="1">
                          <a:effectLst/>
                        </a:rPr>
                        <a:t>xomaki</a:t>
                      </a:r>
                      <a:r>
                        <a:rPr lang="en-US" sz="1200" dirty="0">
                          <a:effectLst/>
                        </a:rPr>
                        <a:t> </a:t>
                      </a:r>
                      <a:r>
                        <a:rPr lang="en-US" sz="1200" dirty="0" err="1">
                          <a:effectLst/>
                        </a:rPr>
                        <a:t>ishlov</a:t>
                      </a:r>
                      <a:r>
                        <a:rPr lang="en-US" sz="1200" dirty="0">
                          <a:effectLst/>
                        </a:rPr>
                        <a:t> </a:t>
                      </a:r>
                      <a:r>
                        <a:rPr lang="en-US" sz="1200" dirty="0" err="1">
                          <a:effectLst/>
                        </a:rPr>
                        <a:t>berish</a:t>
                      </a:r>
                      <a:r>
                        <a:rPr lang="en-US" sz="1200" dirty="0">
                          <a:effectLst/>
                        </a:rPr>
                        <a:t>.</a:t>
                      </a:r>
                      <a:endParaRPr lang="ru-RU" sz="1200" dirty="0">
                        <a:effectLst/>
                        <a:latin typeface="Times New Roman"/>
                        <a:ea typeface="Times New Roman"/>
                      </a:endParaRPr>
                    </a:p>
                  </a:txBody>
                  <a:tcPr marL="46669" marR="46669" marT="46669" marB="46669"/>
                </a:tc>
                <a:tc>
                  <a:txBody>
                    <a:bodyPr/>
                    <a:lstStyle/>
                    <a:p>
                      <a:pPr>
                        <a:lnSpc>
                          <a:spcPct val="115000"/>
                        </a:lnSpc>
                        <a:spcAft>
                          <a:spcPts val="0"/>
                        </a:spcAft>
                      </a:pPr>
                      <a:r>
                        <a:rPr lang="ru-RU" sz="1200" dirty="0" smtClean="0">
                          <a:effectLst/>
                        </a:rPr>
                        <a:t>6,1</a:t>
                      </a:r>
                      <a:endParaRPr lang="ru-RU" sz="1200" dirty="0">
                        <a:effectLst/>
                        <a:latin typeface="Times New Roman"/>
                        <a:ea typeface="Times New Roman"/>
                      </a:endParaRPr>
                    </a:p>
                  </a:txBody>
                  <a:tcPr marL="46669" marR="46669" marT="46669" marB="46669"/>
                </a:tc>
              </a:tr>
              <a:tr h="436822">
                <a:tc>
                  <a:txBody>
                    <a:bodyPr/>
                    <a:lstStyle/>
                    <a:p>
                      <a:pPr>
                        <a:lnSpc>
                          <a:spcPct val="115000"/>
                        </a:lnSpc>
                        <a:spcAft>
                          <a:spcPts val="0"/>
                        </a:spcAft>
                      </a:pPr>
                      <a:r>
                        <a:rPr lang="ru-RU" sz="1200" dirty="0">
                          <a:effectLst/>
                        </a:rPr>
                        <a:t/>
                      </a:r>
                      <a:br>
                        <a:rPr lang="ru-RU" sz="1200" dirty="0">
                          <a:effectLst/>
                        </a:rPr>
                      </a:br>
                      <a:r>
                        <a:rPr lang="ru-RU" sz="1200" dirty="0">
                          <a:effectLst/>
                        </a:rPr>
                        <a:t>3.</a:t>
                      </a:r>
                      <a:endParaRPr lang="ru-RU" sz="1200" dirty="0">
                        <a:effectLst/>
                        <a:latin typeface="Times New Roman"/>
                        <a:ea typeface="Times New Roman"/>
                      </a:endParaRPr>
                    </a:p>
                  </a:txBody>
                  <a:tcPr marL="46669" marR="46669" marT="46669" marB="46669" anchor="ctr"/>
                </a:tc>
                <a:tc>
                  <a:txBody>
                    <a:bodyPr/>
                    <a:lstStyle/>
                    <a:p>
                      <a:pPr>
                        <a:lnSpc>
                          <a:spcPct val="115000"/>
                        </a:lnSpc>
                        <a:spcAft>
                          <a:spcPts val="0"/>
                        </a:spcAft>
                      </a:pPr>
                      <a:r>
                        <a:rPr lang="en-US" sz="1200">
                          <a:effectLst/>
                        </a:rPr>
                        <a:t/>
                      </a:r>
                      <a:br>
                        <a:rPr lang="en-US" sz="1200">
                          <a:effectLst/>
                        </a:rPr>
                      </a:br>
                      <a:r>
                        <a:rPr lang="en-US" sz="1200">
                          <a:effectLst/>
                        </a:rPr>
                        <a:t>Halqa va g‘ildirak gupchagiga oxirgi ishlov berish</a:t>
                      </a:r>
                      <a:endParaRPr lang="ru-RU" sz="1200">
                        <a:effectLst/>
                        <a:latin typeface="Times New Roman"/>
                        <a:ea typeface="Times New Roman"/>
                      </a:endParaRPr>
                    </a:p>
                  </a:txBody>
                  <a:tcPr marL="46669" marR="46669" marT="46669" marB="46669"/>
                </a:tc>
                <a:tc>
                  <a:txBody>
                    <a:bodyPr/>
                    <a:lstStyle/>
                    <a:p>
                      <a:pPr>
                        <a:lnSpc>
                          <a:spcPct val="115000"/>
                        </a:lnSpc>
                        <a:spcAft>
                          <a:spcPts val="0"/>
                        </a:spcAft>
                      </a:pPr>
                      <a:r>
                        <a:rPr lang="en-US" sz="1200">
                          <a:effectLst/>
                        </a:rPr>
                        <a:t/>
                      </a:r>
                      <a:br>
                        <a:rPr lang="en-US" sz="1200">
                          <a:effectLst/>
                        </a:rPr>
                      </a:br>
                      <a:r>
                        <a:rPr lang="ru-RU" sz="1200">
                          <a:effectLst/>
                        </a:rPr>
                        <a:t>18,34</a:t>
                      </a:r>
                      <a:endParaRPr lang="ru-RU" sz="1200">
                        <a:effectLst/>
                        <a:latin typeface="Times New Roman"/>
                        <a:ea typeface="Times New Roman"/>
                      </a:endParaRPr>
                    </a:p>
                  </a:txBody>
                  <a:tcPr marL="46669" marR="46669" marT="46669" marB="46669"/>
                </a:tc>
              </a:tr>
              <a:tr h="436822">
                <a:tc>
                  <a:txBody>
                    <a:bodyPr/>
                    <a:lstStyle/>
                    <a:p>
                      <a:pPr>
                        <a:lnSpc>
                          <a:spcPct val="115000"/>
                        </a:lnSpc>
                        <a:spcAft>
                          <a:spcPts val="0"/>
                        </a:spcAft>
                      </a:pPr>
                      <a:r>
                        <a:rPr lang="ru-RU" sz="1200" dirty="0">
                          <a:effectLst/>
                        </a:rPr>
                        <a:t/>
                      </a:r>
                      <a:br>
                        <a:rPr lang="ru-RU" sz="1200" dirty="0">
                          <a:effectLst/>
                        </a:rPr>
                      </a:br>
                      <a:r>
                        <a:rPr lang="ru-RU" sz="1200" dirty="0">
                          <a:effectLst/>
                        </a:rPr>
                        <a:t>4.</a:t>
                      </a:r>
                      <a:endParaRPr lang="ru-RU" sz="1200" dirty="0">
                        <a:effectLst/>
                        <a:latin typeface="Times New Roman"/>
                        <a:ea typeface="Times New Roman"/>
                      </a:endParaRPr>
                    </a:p>
                  </a:txBody>
                  <a:tcPr marL="46669" marR="46669" marT="46669" marB="46669" anchor="ctr"/>
                </a:tc>
                <a:tc>
                  <a:txBody>
                    <a:bodyPr/>
                    <a:lstStyle/>
                    <a:p>
                      <a:pPr>
                        <a:lnSpc>
                          <a:spcPct val="115000"/>
                        </a:lnSpc>
                        <a:spcAft>
                          <a:spcPts val="0"/>
                        </a:spcAft>
                      </a:pPr>
                      <a:r>
                        <a:rPr lang="en-US" sz="1200" dirty="0" smtClean="0">
                          <a:effectLst/>
                        </a:rPr>
                        <a:t/>
                      </a:r>
                      <a:br>
                        <a:rPr lang="en-US" sz="1200" dirty="0" smtClean="0">
                          <a:effectLst/>
                        </a:rPr>
                      </a:br>
                      <a:r>
                        <a:rPr lang="en-US" sz="1200" dirty="0" err="1" smtClean="0">
                          <a:effectLst/>
                        </a:rPr>
                        <a:t>To‘qqizta</a:t>
                      </a:r>
                      <a:r>
                        <a:rPr lang="en-US" sz="1200" dirty="0" smtClean="0">
                          <a:effectLst/>
                        </a:rPr>
                        <a:t> </a:t>
                      </a:r>
                      <a:r>
                        <a:rPr lang="en-US" sz="1200" dirty="0" err="1">
                          <a:effectLst/>
                        </a:rPr>
                        <a:t>teshikka</a:t>
                      </a:r>
                      <a:r>
                        <a:rPr lang="en-US" sz="1200" dirty="0">
                          <a:effectLst/>
                        </a:rPr>
                        <a:t> </a:t>
                      </a:r>
                      <a:r>
                        <a:rPr lang="en-US" sz="1200" dirty="0" err="1">
                          <a:effectLst/>
                        </a:rPr>
                        <a:t>rezba</a:t>
                      </a:r>
                      <a:r>
                        <a:rPr lang="en-US" sz="1200" dirty="0">
                          <a:effectLst/>
                        </a:rPr>
                        <a:t> </a:t>
                      </a:r>
                      <a:r>
                        <a:rPr lang="en-US" sz="1200" dirty="0" err="1">
                          <a:effectLst/>
                        </a:rPr>
                        <a:t>ochish</a:t>
                      </a:r>
                      <a:r>
                        <a:rPr lang="en-US" sz="1200" dirty="0">
                          <a:effectLst/>
                        </a:rPr>
                        <a:t> </a:t>
                      </a:r>
                      <a:r>
                        <a:rPr lang="en-US" sz="1200" dirty="0" err="1">
                          <a:effectLst/>
                        </a:rPr>
                        <a:t>va</a:t>
                      </a:r>
                      <a:r>
                        <a:rPr lang="en-US" sz="1200" dirty="0">
                          <a:effectLst/>
                        </a:rPr>
                        <a:t> </a:t>
                      </a:r>
                      <a:r>
                        <a:rPr lang="en-US" sz="1200" dirty="0" err="1">
                          <a:effectLst/>
                        </a:rPr>
                        <a:t>parmalash</a:t>
                      </a:r>
                      <a:endParaRPr lang="ru-RU" sz="1200" dirty="0">
                        <a:effectLst/>
                        <a:latin typeface="Times New Roman"/>
                        <a:ea typeface="Times New Roman"/>
                      </a:endParaRPr>
                    </a:p>
                  </a:txBody>
                  <a:tcPr marL="46669" marR="46669" marT="46669" marB="46669"/>
                </a:tc>
                <a:tc>
                  <a:txBody>
                    <a:bodyPr/>
                    <a:lstStyle/>
                    <a:p>
                      <a:pPr>
                        <a:lnSpc>
                          <a:spcPct val="115000"/>
                        </a:lnSpc>
                        <a:spcAft>
                          <a:spcPts val="0"/>
                        </a:spcAft>
                      </a:pPr>
                      <a:r>
                        <a:rPr lang="en-US" sz="1200" dirty="0">
                          <a:effectLst/>
                        </a:rPr>
                        <a:t/>
                      </a:r>
                      <a:br>
                        <a:rPr lang="en-US" sz="1200" dirty="0">
                          <a:effectLst/>
                        </a:rPr>
                      </a:br>
                      <a:r>
                        <a:rPr lang="ru-RU" sz="1200" dirty="0">
                          <a:effectLst/>
                        </a:rPr>
                        <a:t>3,2</a:t>
                      </a:r>
                      <a:endParaRPr lang="ru-RU" sz="1200" dirty="0">
                        <a:effectLst/>
                        <a:latin typeface="Times New Roman"/>
                        <a:ea typeface="Times New Roman"/>
                      </a:endParaRPr>
                    </a:p>
                  </a:txBody>
                  <a:tcPr marL="46669" marR="46669" marT="46669" marB="46669"/>
                </a:tc>
              </a:tr>
              <a:tr h="436822">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46669" marR="46669" marT="46669" marB="46669" anchor="ctr"/>
                </a:tc>
                <a:tc>
                  <a:txBody>
                    <a:bodyPr/>
                    <a:lstStyle/>
                    <a:p>
                      <a:pPr>
                        <a:lnSpc>
                          <a:spcPct val="115000"/>
                        </a:lnSpc>
                        <a:spcAft>
                          <a:spcPts val="0"/>
                        </a:spcAft>
                      </a:pPr>
                      <a:r>
                        <a:rPr lang="ru-RU" sz="1200">
                          <a:effectLst/>
                        </a:rPr>
                        <a:t/>
                      </a:r>
                      <a:br>
                        <a:rPr lang="ru-RU" sz="1200">
                          <a:effectLst/>
                        </a:rPr>
                      </a:br>
                      <a:r>
                        <a:rPr lang="ru-RU" sz="1200">
                          <a:effectLst/>
                        </a:rPr>
                        <a:t>Zenkerlash</a:t>
                      </a:r>
                      <a:endParaRPr lang="ru-RU" sz="1200">
                        <a:effectLst/>
                        <a:latin typeface="Times New Roman"/>
                        <a:ea typeface="Times New Roman"/>
                      </a:endParaRPr>
                    </a:p>
                  </a:txBody>
                  <a:tcPr marL="46669" marR="46669" marT="46669" marB="46669"/>
                </a:tc>
                <a:tc>
                  <a:txBody>
                    <a:bodyPr/>
                    <a:lstStyle/>
                    <a:p>
                      <a:pPr>
                        <a:lnSpc>
                          <a:spcPct val="115000"/>
                        </a:lnSpc>
                        <a:spcAft>
                          <a:spcPts val="0"/>
                        </a:spcAft>
                      </a:pPr>
                      <a:r>
                        <a:rPr lang="ru-RU" sz="1200" dirty="0">
                          <a:effectLst/>
                        </a:rPr>
                        <a:t/>
                      </a:r>
                      <a:br>
                        <a:rPr lang="ru-RU" sz="1200" dirty="0">
                          <a:effectLst/>
                        </a:rPr>
                      </a:br>
                      <a:r>
                        <a:rPr lang="ru-RU" sz="1200" dirty="0">
                          <a:effectLst/>
                        </a:rPr>
                        <a:t>2,9</a:t>
                      </a:r>
                      <a:endParaRPr lang="ru-RU" sz="1200" dirty="0">
                        <a:effectLst/>
                        <a:latin typeface="Times New Roman"/>
                        <a:ea typeface="Times New Roman"/>
                      </a:endParaRPr>
                    </a:p>
                  </a:txBody>
                  <a:tcPr marL="46669" marR="46669" marT="46669" marB="46669"/>
                </a:tc>
              </a:tr>
              <a:tr h="436822">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46669" marR="46669" marT="46669" marB="46669" anchor="ctr"/>
                </a:tc>
                <a:tc>
                  <a:txBody>
                    <a:bodyPr/>
                    <a:lstStyle/>
                    <a:p>
                      <a:pPr>
                        <a:lnSpc>
                          <a:spcPct val="115000"/>
                        </a:lnSpc>
                        <a:spcAft>
                          <a:spcPts val="0"/>
                        </a:spcAft>
                      </a:pPr>
                      <a:r>
                        <a:rPr lang="en-US" sz="1200">
                          <a:effectLst/>
                        </a:rPr>
                        <a:t/>
                      </a:r>
                      <a:br>
                        <a:rPr lang="en-US" sz="1200">
                          <a:effectLst/>
                        </a:rPr>
                      </a:br>
                      <a:r>
                        <a:rPr lang="en-US" sz="1200">
                          <a:effectLst/>
                        </a:rPr>
                        <a:t>Ikkita shponka kanalini cho‘zish</a:t>
                      </a:r>
                      <a:endParaRPr lang="ru-RU" sz="1200">
                        <a:effectLst/>
                        <a:latin typeface="Times New Roman"/>
                        <a:ea typeface="Times New Roman"/>
                      </a:endParaRPr>
                    </a:p>
                  </a:txBody>
                  <a:tcPr marL="46669" marR="46669" marT="46669" marB="46669"/>
                </a:tc>
                <a:tc>
                  <a:txBody>
                    <a:bodyPr/>
                    <a:lstStyle/>
                    <a:p>
                      <a:pPr>
                        <a:lnSpc>
                          <a:spcPct val="115000"/>
                        </a:lnSpc>
                        <a:spcAft>
                          <a:spcPts val="0"/>
                        </a:spcAft>
                      </a:pPr>
                      <a:r>
                        <a:rPr lang="en-US" sz="1200" dirty="0">
                          <a:effectLst/>
                        </a:rPr>
                        <a:t/>
                      </a:r>
                      <a:br>
                        <a:rPr lang="en-US" sz="1200" dirty="0">
                          <a:effectLst/>
                        </a:rPr>
                      </a:br>
                      <a:r>
                        <a:rPr lang="ru-RU" sz="1200" dirty="0">
                          <a:effectLst/>
                        </a:rPr>
                        <a:t>3,0</a:t>
                      </a:r>
                      <a:endParaRPr lang="ru-RU" sz="1200" dirty="0">
                        <a:effectLst/>
                        <a:latin typeface="Times New Roman"/>
                        <a:ea typeface="Times New Roman"/>
                      </a:endParaRPr>
                    </a:p>
                  </a:txBody>
                  <a:tcPr marL="46669" marR="46669" marT="46669" marB="46669"/>
                </a:tc>
              </a:tr>
              <a:tr h="436822">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46669" marR="46669" marT="46669" marB="46669" anchor="ctr"/>
                </a:tc>
                <a:tc>
                  <a:txBody>
                    <a:bodyPr/>
                    <a:lstStyle/>
                    <a:p>
                      <a:pPr>
                        <a:lnSpc>
                          <a:spcPct val="115000"/>
                        </a:lnSpc>
                        <a:spcAft>
                          <a:spcPts val="0"/>
                        </a:spcAft>
                      </a:pPr>
                      <a:r>
                        <a:rPr lang="ru-RU" sz="1200">
                          <a:effectLst/>
                        </a:rPr>
                        <a:t/>
                      </a:r>
                      <a:br>
                        <a:rPr lang="ru-RU" sz="1200">
                          <a:effectLst/>
                        </a:rPr>
                      </a:br>
                      <a:r>
                        <a:rPr lang="ru-RU" sz="1200">
                          <a:effectLst/>
                        </a:rPr>
                        <a:t>Silliqlash</a:t>
                      </a:r>
                      <a:endParaRPr lang="ru-RU" sz="1200">
                        <a:effectLst/>
                        <a:latin typeface="Times New Roman"/>
                        <a:ea typeface="Times New Roman"/>
                      </a:endParaRPr>
                    </a:p>
                  </a:txBody>
                  <a:tcPr marL="46669" marR="46669" marT="46669" marB="46669"/>
                </a:tc>
                <a:tc>
                  <a:txBody>
                    <a:bodyPr/>
                    <a:lstStyle/>
                    <a:p>
                      <a:pPr>
                        <a:lnSpc>
                          <a:spcPct val="115000"/>
                        </a:lnSpc>
                        <a:spcAft>
                          <a:spcPts val="0"/>
                        </a:spcAft>
                      </a:pPr>
                      <a:r>
                        <a:rPr lang="ru-RU" sz="1200" dirty="0">
                          <a:effectLst/>
                        </a:rPr>
                        <a:t/>
                      </a:r>
                      <a:br>
                        <a:rPr lang="ru-RU" sz="1200" dirty="0">
                          <a:effectLst/>
                        </a:rPr>
                      </a:br>
                      <a:r>
                        <a:rPr lang="ru-RU" sz="1200" dirty="0">
                          <a:effectLst/>
                        </a:rPr>
                        <a:t>5,9</a:t>
                      </a:r>
                      <a:endParaRPr lang="ru-RU" sz="1200" dirty="0">
                        <a:effectLst/>
                        <a:latin typeface="Times New Roman"/>
                        <a:ea typeface="Times New Roman"/>
                      </a:endParaRPr>
                    </a:p>
                  </a:txBody>
                  <a:tcPr marL="46669" marR="46669" marT="46669" marB="46669"/>
                </a:tc>
              </a:tr>
              <a:tr h="355963">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46669" marR="46669" marT="46669" marB="46669" anchor="ctr"/>
                </a:tc>
                <a:tc>
                  <a:txBody>
                    <a:bodyPr/>
                    <a:lstStyle/>
                    <a:p>
                      <a:pPr>
                        <a:lnSpc>
                          <a:spcPct val="115000"/>
                        </a:lnSpc>
                        <a:spcAft>
                          <a:spcPts val="0"/>
                        </a:spcAft>
                      </a:pPr>
                      <a:r>
                        <a:rPr lang="ru-RU" sz="1200">
                          <a:effectLst/>
                        </a:rPr>
                        <a:t/>
                      </a:r>
                      <a:br>
                        <a:rPr lang="ru-RU" sz="1200">
                          <a:effectLst/>
                        </a:rPr>
                      </a:br>
                      <a:r>
                        <a:rPr lang="ru-RU" sz="1200">
                          <a:effectLst/>
                        </a:rPr>
                        <a:t>Balansirovka qilish</a:t>
                      </a:r>
                      <a:endParaRPr lang="ru-RU" sz="1200">
                        <a:effectLst/>
                        <a:latin typeface="Times New Roman"/>
                        <a:ea typeface="Times New Roman"/>
                      </a:endParaRPr>
                    </a:p>
                  </a:txBody>
                  <a:tcPr marL="46669" marR="46669" marT="46669" marB="46669"/>
                </a:tc>
                <a:tc>
                  <a:txBody>
                    <a:bodyPr/>
                    <a:lstStyle/>
                    <a:p>
                      <a:pPr>
                        <a:lnSpc>
                          <a:spcPct val="115000"/>
                        </a:lnSpc>
                        <a:spcAft>
                          <a:spcPts val="0"/>
                        </a:spcAft>
                      </a:pPr>
                      <a:r>
                        <a:rPr lang="ru-RU" sz="1200" dirty="0">
                          <a:effectLst/>
                        </a:rPr>
                        <a:t/>
                      </a:r>
                      <a:br>
                        <a:rPr lang="ru-RU" sz="1200" dirty="0">
                          <a:effectLst/>
                        </a:rPr>
                      </a:br>
                      <a:r>
                        <a:rPr lang="ru-RU" sz="1200" dirty="0">
                          <a:effectLst/>
                        </a:rPr>
                        <a:t>5,4</a:t>
                      </a:r>
                      <a:endParaRPr lang="ru-RU" sz="1200" dirty="0">
                        <a:effectLst/>
                        <a:latin typeface="Times New Roman"/>
                        <a:ea typeface="Times New Roman"/>
                      </a:endParaRPr>
                    </a:p>
                  </a:txBody>
                  <a:tcPr marL="46669" marR="46669" marT="46669" marB="46669"/>
                </a:tc>
              </a:tr>
              <a:tr h="276186">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46669" marR="46669" marT="46669" marB="46669" anchor="ctr"/>
                </a:tc>
                <a:tc>
                  <a:txBody>
                    <a:bodyPr/>
                    <a:lstStyle/>
                    <a:p>
                      <a:pPr>
                        <a:lnSpc>
                          <a:spcPct val="115000"/>
                        </a:lnSpc>
                        <a:spcAft>
                          <a:spcPts val="0"/>
                        </a:spcAft>
                      </a:pPr>
                      <a:r>
                        <a:rPr lang="ru-RU" sz="1200">
                          <a:effectLst/>
                        </a:rPr>
                        <a:t/>
                      </a:r>
                      <a:br>
                        <a:rPr lang="ru-RU" sz="1200">
                          <a:effectLst/>
                        </a:rPr>
                      </a:br>
                      <a:r>
                        <a:rPr lang="ru-RU" sz="1200">
                          <a:effectLst/>
                        </a:rPr>
                        <a:t>Yuvish</a:t>
                      </a:r>
                      <a:endParaRPr lang="ru-RU" sz="1200">
                        <a:effectLst/>
                        <a:latin typeface="Times New Roman"/>
                        <a:ea typeface="Times New Roman"/>
                      </a:endParaRPr>
                    </a:p>
                  </a:txBody>
                  <a:tcPr marL="46669" marR="46669" marT="46669" marB="46669"/>
                </a:tc>
                <a:tc>
                  <a:txBody>
                    <a:bodyPr/>
                    <a:lstStyle/>
                    <a:p>
                      <a:pPr>
                        <a:lnSpc>
                          <a:spcPct val="115000"/>
                        </a:lnSpc>
                        <a:spcAft>
                          <a:spcPts val="0"/>
                        </a:spcAft>
                      </a:pPr>
                      <a:r>
                        <a:rPr lang="ru-RU" sz="1200" dirty="0">
                          <a:effectLst/>
                        </a:rPr>
                        <a:t/>
                      </a:r>
                      <a:br>
                        <a:rPr lang="ru-RU" sz="1200" dirty="0">
                          <a:effectLst/>
                        </a:rPr>
                      </a:br>
                      <a:r>
                        <a:rPr lang="ru-RU" sz="1200" dirty="0">
                          <a:effectLst/>
                        </a:rPr>
                        <a:t>3,2</a:t>
                      </a:r>
                      <a:endParaRPr lang="ru-RU" sz="1200" dirty="0">
                        <a:effectLst/>
                        <a:latin typeface="Times New Roman"/>
                        <a:ea typeface="Times New Roman"/>
                      </a:endParaRPr>
                    </a:p>
                  </a:txBody>
                  <a:tcPr marL="46669" marR="46669" marT="46669" marB="46669"/>
                </a:tc>
              </a:tr>
            </a:tbl>
          </a:graphicData>
        </a:graphic>
      </p:graphicFrame>
      <p:sp>
        <p:nvSpPr>
          <p:cNvPr id="4" name="Прямоугольник 3"/>
          <p:cNvSpPr/>
          <p:nvPr/>
        </p:nvSpPr>
        <p:spPr>
          <a:xfrm>
            <a:off x="2993106" y="1621829"/>
            <a:ext cx="3157788" cy="369332"/>
          </a:xfrm>
          <a:prstGeom prst="rect">
            <a:avLst/>
          </a:prstGeom>
        </p:spPr>
        <p:txBody>
          <a:bodyPr wrap="none">
            <a:spAutoFit/>
          </a:bodyPr>
          <a:lstStyle/>
          <a:p>
            <a:r>
              <a:rPr lang="ru-RU" dirty="0" err="1"/>
              <a:t>Texnologik</a:t>
            </a:r>
            <a:r>
              <a:rPr lang="ru-RU" dirty="0"/>
              <a:t> </a:t>
            </a:r>
            <a:r>
              <a:rPr lang="ru-RU" dirty="0" err="1"/>
              <a:t>jarayon</a:t>
            </a:r>
            <a:r>
              <a:rPr lang="ru-RU" dirty="0"/>
              <a:t> </a:t>
            </a:r>
            <a:r>
              <a:rPr lang="ru-RU" dirty="0" err="1"/>
              <a:t>quyidagicha</a:t>
            </a:r>
            <a:r>
              <a:rPr lang="ru-RU" dirty="0"/>
              <a:t>:</a:t>
            </a:r>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33</a:t>
            </a:fld>
            <a:endParaRPr lang="en-US" sz="2400" dirty="0">
              <a:solidFill>
                <a:srgbClr val="C00000"/>
              </a:solidFill>
              <a:latin typeface="Arial" pitchFamily="34" charset="0"/>
              <a:cs typeface="Arial" pitchFamily="34"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2073327777"/>
              </p:ext>
            </p:extLst>
          </p:nvPr>
        </p:nvGraphicFramePr>
        <p:xfrm>
          <a:off x="-1" y="1261764"/>
          <a:ext cx="9144002" cy="5574465"/>
        </p:xfrm>
        <a:graphic>
          <a:graphicData uri="http://schemas.openxmlformats.org/drawingml/2006/table">
            <a:tbl>
              <a:tblPr firstRow="1" firstCol="1" bandRow="1">
                <a:tableStyleId>{5C22544A-7EE6-4342-B048-85BDC9FD1C3A}</a:tableStyleId>
              </a:tblPr>
              <a:tblGrid>
                <a:gridCol w="1342825"/>
                <a:gridCol w="6202575"/>
                <a:gridCol w="1598602"/>
              </a:tblGrid>
              <a:tr h="1786236">
                <a:tc>
                  <a:txBody>
                    <a:bodyPr/>
                    <a:lstStyle/>
                    <a:p>
                      <a:pPr>
                        <a:lnSpc>
                          <a:spcPct val="115000"/>
                        </a:lnSpc>
                        <a:spcAft>
                          <a:spcPts val="0"/>
                        </a:spcAft>
                      </a:pPr>
                      <a:r>
                        <a:rPr lang="en-US" sz="1600" dirty="0">
                          <a:effectLst/>
                        </a:rPr>
                        <a:t/>
                      </a:r>
                      <a:br>
                        <a:rPr lang="en-US" sz="1600" dirty="0">
                          <a:effectLst/>
                        </a:rPr>
                      </a:br>
                      <a:r>
                        <a:rPr lang="ru-RU" sz="1600" dirty="0" err="1" smtClean="0">
                          <a:effectLst/>
                        </a:rPr>
                        <a:t>Operatsiya</a:t>
                      </a:r>
                      <a:r>
                        <a:rPr lang="ru-RU" sz="1600" dirty="0" smtClean="0">
                          <a:effectLst/>
                        </a:rPr>
                        <a:t> </a:t>
                      </a:r>
                      <a:r>
                        <a:rPr lang="ru-RU" sz="1600" dirty="0">
                          <a:effectLst/>
                        </a:rPr>
                        <a:t>№</a:t>
                      </a:r>
                      <a:endParaRPr lang="ru-RU" sz="1600" dirty="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dirty="0">
                          <a:effectLst/>
                        </a:rPr>
                        <a:t/>
                      </a:r>
                      <a:br>
                        <a:rPr lang="ru-RU" sz="1600" dirty="0">
                          <a:effectLst/>
                        </a:rPr>
                      </a:br>
                      <a:r>
                        <a:rPr lang="ru-RU" sz="1600" dirty="0" err="1">
                          <a:effectLst/>
                        </a:rPr>
                        <a:t>Operatsiyalar</a:t>
                      </a:r>
                      <a:endParaRPr lang="ru-RU" sz="1600" dirty="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a:effectLst/>
                        </a:rPr>
                        <a:t/>
                      </a:r>
                      <a:br>
                        <a:rPr lang="ru-RU" sz="1600">
                          <a:effectLst/>
                        </a:rPr>
                      </a:br>
                      <a:r>
                        <a:rPr lang="ru-RU" sz="1600">
                          <a:effectLst/>
                        </a:rPr>
                        <a:t>Vaqt me’yori, min</a:t>
                      </a:r>
                      <a:endParaRPr lang="ru-RU" sz="1600">
                        <a:effectLst/>
                        <a:latin typeface="Times New Roman"/>
                        <a:ea typeface="Times New Roman"/>
                      </a:endParaRPr>
                    </a:p>
                  </a:txBody>
                  <a:tcPr marL="66675" marR="66675" marT="66675" marB="66675" anchor="ctr"/>
                </a:tc>
              </a:tr>
              <a:tr h="1169214">
                <a:tc>
                  <a:txBody>
                    <a:bodyPr/>
                    <a:lstStyle/>
                    <a:p>
                      <a:pPr>
                        <a:lnSpc>
                          <a:spcPct val="115000"/>
                        </a:lnSpc>
                        <a:spcAft>
                          <a:spcPts val="0"/>
                        </a:spcAft>
                      </a:pPr>
                      <a:r>
                        <a:rPr lang="ru-RU" sz="1600" dirty="0">
                          <a:effectLst/>
                        </a:rPr>
                        <a:t/>
                      </a:r>
                      <a:br>
                        <a:rPr lang="ru-RU" sz="1600" dirty="0">
                          <a:effectLst/>
                        </a:rPr>
                      </a:br>
                      <a:r>
                        <a:rPr lang="ru-RU" sz="1600" dirty="0">
                          <a:effectLst/>
                        </a:rPr>
                        <a:t>1.</a:t>
                      </a:r>
                      <a:endParaRPr lang="ru-RU" sz="1600" dirty="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dirty="0">
                          <a:effectLst/>
                        </a:rPr>
                        <a:t/>
                      </a:r>
                      <a:br>
                        <a:rPr lang="ru-RU" sz="1600" dirty="0">
                          <a:effectLst/>
                        </a:rPr>
                      </a:br>
                      <a:r>
                        <a:rPr lang="ru-RU" sz="1600" dirty="0" err="1">
                          <a:effectLst/>
                        </a:rPr>
                        <a:t>Randalash</a:t>
                      </a:r>
                      <a:endParaRPr lang="ru-RU" sz="1600" dirty="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dirty="0">
                          <a:effectLst/>
                        </a:rPr>
                        <a:t/>
                      </a:r>
                      <a:br>
                        <a:rPr lang="ru-RU" sz="1600" dirty="0">
                          <a:effectLst/>
                        </a:rPr>
                      </a:br>
                      <a:r>
                        <a:rPr lang="ru-RU" sz="1600" dirty="0">
                          <a:effectLst/>
                        </a:rPr>
                        <a:t>3,5</a:t>
                      </a:r>
                      <a:endParaRPr lang="ru-RU" sz="1600" dirty="0">
                        <a:effectLst/>
                        <a:latin typeface="Times New Roman"/>
                        <a:ea typeface="Times New Roman"/>
                      </a:endParaRPr>
                    </a:p>
                  </a:txBody>
                  <a:tcPr marL="66675" marR="66675" marT="66675" marB="66675"/>
                </a:tc>
              </a:tr>
              <a:tr h="1169214">
                <a:tc>
                  <a:txBody>
                    <a:bodyPr/>
                    <a:lstStyle/>
                    <a:p>
                      <a:pPr>
                        <a:lnSpc>
                          <a:spcPct val="115000"/>
                        </a:lnSpc>
                        <a:spcAft>
                          <a:spcPts val="0"/>
                        </a:spcAft>
                      </a:pPr>
                      <a:r>
                        <a:rPr lang="ru-RU" sz="1600">
                          <a:effectLst/>
                        </a:rPr>
                        <a:t/>
                      </a:r>
                      <a:br>
                        <a:rPr lang="ru-RU" sz="1600">
                          <a:effectLst/>
                        </a:rPr>
                      </a:br>
                      <a:r>
                        <a:rPr lang="ru-RU" sz="1600">
                          <a:effectLst/>
                        </a:rPr>
                        <a:t>2.</a:t>
                      </a:r>
                      <a:endParaRPr lang="ru-RU" sz="160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a:effectLst/>
                        </a:rPr>
                        <a:t/>
                      </a:r>
                      <a:br>
                        <a:rPr lang="ru-RU" sz="1600">
                          <a:effectLst/>
                        </a:rPr>
                      </a:br>
                      <a:r>
                        <a:rPr lang="ru-RU" sz="1600">
                          <a:effectLst/>
                        </a:rPr>
                        <a:t>Yo‘nish</a:t>
                      </a:r>
                      <a:endParaRPr lang="ru-RU" sz="160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dirty="0">
                          <a:effectLst/>
                        </a:rPr>
                        <a:t/>
                      </a:r>
                      <a:br>
                        <a:rPr lang="ru-RU" sz="1600" dirty="0">
                          <a:effectLst/>
                        </a:rPr>
                      </a:br>
                      <a:r>
                        <a:rPr lang="ru-RU" sz="1600" dirty="0">
                          <a:effectLst/>
                        </a:rPr>
                        <a:t>2,0</a:t>
                      </a:r>
                      <a:endParaRPr lang="ru-RU" sz="1600" dirty="0">
                        <a:effectLst/>
                        <a:latin typeface="Times New Roman"/>
                        <a:ea typeface="Times New Roman"/>
                      </a:endParaRPr>
                    </a:p>
                  </a:txBody>
                  <a:tcPr marL="66675" marR="66675" marT="66675" marB="66675"/>
                </a:tc>
              </a:tr>
              <a:tr h="1449801">
                <a:tc>
                  <a:txBody>
                    <a:bodyPr/>
                    <a:lstStyle/>
                    <a:p>
                      <a:pPr>
                        <a:lnSpc>
                          <a:spcPct val="115000"/>
                        </a:lnSpc>
                        <a:spcAft>
                          <a:spcPts val="0"/>
                        </a:spcAft>
                      </a:pPr>
                      <a:r>
                        <a:rPr lang="ru-RU" sz="1600">
                          <a:effectLst/>
                        </a:rPr>
                        <a:t/>
                      </a:r>
                      <a:br>
                        <a:rPr lang="ru-RU" sz="1600">
                          <a:effectLst/>
                        </a:rPr>
                      </a:br>
                      <a:r>
                        <a:rPr lang="ru-RU" sz="1600">
                          <a:effectLst/>
                        </a:rPr>
                        <a:t>3.</a:t>
                      </a:r>
                      <a:endParaRPr lang="ru-RU" sz="160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a:effectLst/>
                        </a:rPr>
                        <a:t/>
                      </a:r>
                      <a:br>
                        <a:rPr lang="ru-RU" sz="1600">
                          <a:effectLst/>
                        </a:rPr>
                      </a:br>
                      <a:r>
                        <a:rPr lang="ru-RU" sz="1600">
                          <a:effectLst/>
                        </a:rPr>
                        <a:t>Teshik ochish</a:t>
                      </a:r>
                      <a:endParaRPr lang="ru-RU" sz="1600">
                        <a:effectLst/>
                        <a:latin typeface="Times New Roman"/>
                        <a:ea typeface="Times New Roman"/>
                      </a:endParaRPr>
                    </a:p>
                  </a:txBody>
                  <a:tcPr marL="66675" marR="66675" marT="66675" marB="66675" anchor="ctr"/>
                </a:tc>
                <a:tc>
                  <a:txBody>
                    <a:bodyPr/>
                    <a:lstStyle/>
                    <a:p>
                      <a:pPr>
                        <a:lnSpc>
                          <a:spcPct val="115000"/>
                        </a:lnSpc>
                        <a:spcAft>
                          <a:spcPts val="0"/>
                        </a:spcAft>
                      </a:pPr>
                      <a:r>
                        <a:rPr lang="ru-RU" sz="1600" dirty="0">
                          <a:effectLst/>
                        </a:rPr>
                        <a:t/>
                      </a:r>
                      <a:br>
                        <a:rPr lang="ru-RU" sz="1600" dirty="0">
                          <a:effectLst/>
                        </a:rPr>
                      </a:br>
                      <a:r>
                        <a:rPr lang="ru-RU" sz="1600" dirty="0">
                          <a:effectLst/>
                        </a:rPr>
                        <a:t>2,5</a:t>
                      </a:r>
                      <a:endParaRPr lang="ru-RU" sz="1600" dirty="0">
                        <a:effectLst/>
                        <a:latin typeface="Times New Roman"/>
                        <a:ea typeface="Times New Roman"/>
                      </a:endParaRPr>
                    </a:p>
                  </a:txBody>
                  <a:tcPr marL="66675" marR="66675" marT="66675" marB="66675"/>
                </a:tc>
              </a:tr>
            </a:tbl>
          </a:graphicData>
        </a:graphic>
      </p:graphicFrame>
      <p:sp>
        <p:nvSpPr>
          <p:cNvPr id="4" name="Прямоугольник 3"/>
          <p:cNvSpPr/>
          <p:nvPr/>
        </p:nvSpPr>
        <p:spPr>
          <a:xfrm>
            <a:off x="0" y="615433"/>
            <a:ext cx="9144000" cy="646331"/>
          </a:xfrm>
          <a:prstGeom prst="rect">
            <a:avLst/>
          </a:prstGeom>
        </p:spPr>
        <p:txBody>
          <a:bodyPr wrap="square">
            <a:spAutoFit/>
          </a:bodyPr>
          <a:lstStyle/>
          <a:p>
            <a:pPr lvl="0" algn="ctr"/>
            <a:r>
              <a:rPr lang="en-US" dirty="0" err="1"/>
              <a:t>Bir</a:t>
            </a:r>
            <a:r>
              <a:rPr lang="en-US" dirty="0"/>
              <a:t> </a:t>
            </a:r>
            <a:r>
              <a:rPr lang="en-US" dirty="0" err="1"/>
              <a:t>smenada</a:t>
            </a:r>
            <a:r>
              <a:rPr lang="en-US" dirty="0"/>
              <a:t> </a:t>
            </a:r>
            <a:r>
              <a:rPr lang="en-US" dirty="0" err="1"/>
              <a:t>ishlayotgan</a:t>
            </a:r>
            <a:r>
              <a:rPr lang="en-US" dirty="0"/>
              <a:t> </a:t>
            </a:r>
            <a:r>
              <a:rPr lang="en-US" dirty="0" err="1"/>
              <a:t>uchastkada</a:t>
            </a:r>
            <a:r>
              <a:rPr lang="en-US" dirty="0"/>
              <a:t> </a:t>
            </a:r>
            <a:r>
              <a:rPr lang="en-US" dirty="0" err="1"/>
              <a:t>tokorlik</a:t>
            </a:r>
            <a:r>
              <a:rPr lang="en-US" dirty="0"/>
              <a:t> </a:t>
            </a:r>
            <a:r>
              <a:rPr lang="en-US" dirty="0" err="1"/>
              <a:t>stanogining</a:t>
            </a:r>
            <a:r>
              <a:rPr lang="en-US" dirty="0"/>
              <a:t> </a:t>
            </a:r>
            <a:r>
              <a:rPr lang="en-US" dirty="0" err="1"/>
              <a:t>staniga</a:t>
            </a:r>
            <a:r>
              <a:rPr lang="en-US" dirty="0"/>
              <a:t> (</a:t>
            </a:r>
            <a:r>
              <a:rPr lang="en-US" dirty="0" err="1"/>
              <a:t>moslama</a:t>
            </a:r>
            <a:r>
              <a:rPr lang="en-US" dirty="0"/>
              <a:t>) </a:t>
            </a:r>
            <a:r>
              <a:rPr lang="en-US" dirty="0" err="1"/>
              <a:t>ishlov</a:t>
            </a:r>
            <a:r>
              <a:rPr lang="en-US" dirty="0"/>
              <a:t> </a:t>
            </a:r>
            <a:r>
              <a:rPr lang="en-US" dirty="0" err="1"/>
              <a:t>beriladi</a:t>
            </a:r>
            <a:r>
              <a:rPr lang="en-US" dirty="0"/>
              <a:t>. </a:t>
            </a:r>
            <a:r>
              <a:rPr lang="en-US" dirty="0" err="1"/>
              <a:t>Uning</a:t>
            </a:r>
            <a:r>
              <a:rPr lang="en-US" dirty="0"/>
              <a:t> </a:t>
            </a:r>
            <a:r>
              <a:rPr lang="en-US" dirty="0" err="1"/>
              <a:t>texnologik</a:t>
            </a:r>
            <a:r>
              <a:rPr lang="en-US" dirty="0"/>
              <a:t> </a:t>
            </a:r>
            <a:r>
              <a:rPr lang="en-US" dirty="0" err="1"/>
              <a:t>jarayoni</a:t>
            </a:r>
            <a:r>
              <a:rPr lang="en-US" dirty="0"/>
              <a:t> </a:t>
            </a:r>
            <a:r>
              <a:rPr lang="en-US" dirty="0" err="1"/>
              <a:t>quyidagicha</a:t>
            </a:r>
            <a:r>
              <a:rPr lang="en-US" dirty="0"/>
              <a:t>:</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34</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499319"/>
            <a:ext cx="9144000" cy="2585323"/>
          </a:xfrm>
          <a:prstGeom prst="rect">
            <a:avLst/>
          </a:prstGeom>
        </p:spPr>
        <p:txBody>
          <a:bodyPr wrap="square">
            <a:spAutoFit/>
          </a:bodyPr>
          <a:lstStyle/>
          <a:p>
            <a:pPr lvl="0" algn="just"/>
            <a:r>
              <a:rPr lang="ru-RU" dirty="0" smtClean="0"/>
              <a:t>1. </a:t>
            </a:r>
            <a:r>
              <a:rPr lang="ru-RU" dirty="0" err="1" smtClean="0"/>
              <a:t>Liniya</a:t>
            </a:r>
            <a:r>
              <a:rPr lang="ru-RU" dirty="0" smtClean="0"/>
              <a:t> </a:t>
            </a:r>
            <a:r>
              <a:rPr lang="ru-RU" dirty="0" err="1" smtClean="0"/>
              <a:t>bir</a:t>
            </a:r>
            <a:r>
              <a:rPr lang="ru-RU" dirty="0" smtClean="0"/>
              <a:t> </a:t>
            </a:r>
            <a:r>
              <a:rPr lang="ru-RU" dirty="0" err="1"/>
              <a:t>smenada</a:t>
            </a:r>
            <a:r>
              <a:rPr lang="ru-RU" dirty="0"/>
              <a:t> </a:t>
            </a:r>
            <a:r>
              <a:rPr lang="ru-RU" dirty="0" err="1"/>
              <a:t>qancha</a:t>
            </a:r>
            <a:r>
              <a:rPr lang="ru-RU" dirty="0"/>
              <a:t> </a:t>
            </a:r>
            <a:r>
              <a:rPr lang="ru-RU" dirty="0" err="1"/>
              <a:t>dastur</a:t>
            </a:r>
            <a:r>
              <a:rPr lang="ru-RU" dirty="0"/>
              <a:t> </a:t>
            </a:r>
            <a:r>
              <a:rPr lang="ru-RU" dirty="0" err="1"/>
              <a:t>va</a:t>
            </a:r>
            <a:r>
              <a:rPr lang="ru-RU" dirty="0"/>
              <a:t> </a:t>
            </a:r>
            <a:r>
              <a:rPr lang="ru-RU" dirty="0" err="1"/>
              <a:t>operatsiyalarda</a:t>
            </a:r>
            <a:r>
              <a:rPr lang="ru-RU" dirty="0"/>
              <a:t> </a:t>
            </a:r>
            <a:r>
              <a:rPr lang="ru-RU" dirty="0" err="1"/>
              <a:t>qancha</a:t>
            </a:r>
            <a:r>
              <a:rPr lang="ru-RU" dirty="0"/>
              <a:t> </a:t>
            </a:r>
            <a:r>
              <a:rPr lang="ru-RU" dirty="0" err="1"/>
              <a:t>ishchi</a:t>
            </a:r>
            <a:r>
              <a:rPr lang="ru-RU" dirty="0"/>
              <a:t> </a:t>
            </a:r>
            <a:r>
              <a:rPr lang="ru-RU" dirty="0" err="1"/>
              <a:t>o‘rni</a:t>
            </a:r>
            <a:r>
              <a:rPr lang="ru-RU" dirty="0"/>
              <a:t> </a:t>
            </a:r>
            <a:r>
              <a:rPr lang="ru-RU" dirty="0" err="1"/>
              <a:t>bilan</a:t>
            </a:r>
            <a:r>
              <a:rPr lang="ru-RU" dirty="0"/>
              <a:t> </a:t>
            </a:r>
            <a:r>
              <a:rPr lang="ru-RU" dirty="0" err="1"/>
              <a:t>uzluksiz</a:t>
            </a:r>
            <a:r>
              <a:rPr lang="ru-RU" dirty="0"/>
              <a:t> </a:t>
            </a:r>
            <a:r>
              <a:rPr lang="ru-RU" dirty="0" err="1"/>
              <a:t>potok</a:t>
            </a:r>
            <a:r>
              <a:rPr lang="ru-RU" dirty="0"/>
              <a:t> </a:t>
            </a:r>
            <a:r>
              <a:rPr lang="ru-RU" dirty="0" err="1"/>
              <a:t>liniyasi</a:t>
            </a:r>
            <a:r>
              <a:rPr lang="ru-RU" dirty="0"/>
              <a:t> </a:t>
            </a:r>
            <a:r>
              <a:rPr lang="ru-RU" dirty="0" err="1"/>
              <a:t>kabi</a:t>
            </a:r>
            <a:r>
              <a:rPr lang="ru-RU" dirty="0"/>
              <a:t> </a:t>
            </a:r>
            <a:r>
              <a:rPr lang="ru-RU" dirty="0" err="1"/>
              <a:t>ishlay</a:t>
            </a:r>
            <a:r>
              <a:rPr lang="ru-RU" dirty="0"/>
              <a:t> </a:t>
            </a:r>
            <a:r>
              <a:rPr lang="ru-RU" dirty="0" err="1"/>
              <a:t>olishini</a:t>
            </a:r>
            <a:r>
              <a:rPr lang="ru-RU" dirty="0"/>
              <a:t>;</a:t>
            </a:r>
          </a:p>
          <a:p>
            <a:pPr lvl="0" algn="just"/>
            <a:r>
              <a:rPr lang="ru-RU" dirty="0" smtClean="0"/>
              <a:t>2. </a:t>
            </a:r>
            <a:r>
              <a:rPr lang="en-US" dirty="0" err="1" smtClean="0"/>
              <a:t>Har</a:t>
            </a:r>
            <a:r>
              <a:rPr lang="en-US" dirty="0" smtClean="0"/>
              <a:t> </a:t>
            </a:r>
            <a:r>
              <a:rPr lang="en-US" dirty="0" err="1" smtClean="0"/>
              <a:t>bir</a:t>
            </a:r>
            <a:r>
              <a:rPr lang="en-US" dirty="0" smtClean="0"/>
              <a:t> </a:t>
            </a:r>
            <a:r>
              <a:rPr lang="en-US" dirty="0" err="1"/>
              <a:t>operatsiyada</a:t>
            </a:r>
            <a:r>
              <a:rPr lang="en-US" dirty="0"/>
              <a:t> </a:t>
            </a:r>
            <a:r>
              <a:rPr lang="en-US" dirty="0" err="1"/>
              <a:t>ikkitadan</a:t>
            </a:r>
            <a:r>
              <a:rPr lang="en-US" dirty="0"/>
              <a:t> </a:t>
            </a:r>
            <a:r>
              <a:rPr lang="en-US" dirty="0" err="1"/>
              <a:t>stanok</a:t>
            </a:r>
            <a:r>
              <a:rPr lang="en-US" dirty="0"/>
              <a:t> </a:t>
            </a:r>
            <a:r>
              <a:rPr lang="en-US" dirty="0" err="1"/>
              <a:t>bo‘lsa</a:t>
            </a:r>
            <a:r>
              <a:rPr lang="en-US" dirty="0"/>
              <a:t>, </a:t>
            </a:r>
            <a:r>
              <a:rPr lang="en-US" dirty="0" err="1"/>
              <a:t>liniya</a:t>
            </a:r>
            <a:r>
              <a:rPr lang="en-US" dirty="0"/>
              <a:t> </a:t>
            </a:r>
            <a:r>
              <a:rPr lang="en-US" dirty="0" err="1"/>
              <a:t>qanday</a:t>
            </a:r>
            <a:r>
              <a:rPr lang="en-US" dirty="0"/>
              <a:t> </a:t>
            </a:r>
            <a:r>
              <a:rPr lang="en-US" dirty="0" err="1"/>
              <a:t>operatsiyalararo</a:t>
            </a:r>
            <a:r>
              <a:rPr lang="en-US" dirty="0"/>
              <a:t> </a:t>
            </a:r>
            <a:r>
              <a:rPr lang="en-US" dirty="0" err="1"/>
              <a:t>zadel</a:t>
            </a:r>
            <a:r>
              <a:rPr lang="en-US" dirty="0"/>
              <a:t> </a:t>
            </a:r>
            <a:r>
              <a:rPr lang="en-US" dirty="0" err="1"/>
              <a:t>bilan</a:t>
            </a:r>
            <a:r>
              <a:rPr lang="en-US" dirty="0"/>
              <a:t> </a:t>
            </a:r>
            <a:r>
              <a:rPr lang="en-US" dirty="0" err="1"/>
              <a:t>ishlashini</a:t>
            </a:r>
            <a:r>
              <a:rPr lang="en-US" dirty="0"/>
              <a:t> </a:t>
            </a:r>
            <a:r>
              <a:rPr lang="en-US" dirty="0" err="1"/>
              <a:t>va</a:t>
            </a:r>
            <a:r>
              <a:rPr lang="en-US" dirty="0"/>
              <a:t> </a:t>
            </a:r>
            <a:r>
              <a:rPr lang="en-US" dirty="0" err="1"/>
              <a:t>ishlab</a:t>
            </a:r>
            <a:r>
              <a:rPr lang="en-US" dirty="0"/>
              <a:t> </a:t>
            </a:r>
            <a:r>
              <a:rPr lang="en-US" dirty="0" err="1"/>
              <a:t>chiqarish</a:t>
            </a:r>
            <a:r>
              <a:rPr lang="en-US" dirty="0"/>
              <a:t> </a:t>
            </a:r>
            <a:r>
              <a:rPr lang="en-US" dirty="0" err="1"/>
              <a:t>dasturini</a:t>
            </a:r>
            <a:r>
              <a:rPr lang="en-US" dirty="0"/>
              <a:t>;</a:t>
            </a:r>
            <a:endParaRPr lang="ru-RU" dirty="0"/>
          </a:p>
          <a:p>
            <a:pPr lvl="0" algn="just"/>
            <a:r>
              <a:rPr lang="ru-RU" dirty="0" smtClean="0"/>
              <a:t>3. </a:t>
            </a:r>
            <a:r>
              <a:rPr lang="en-US" dirty="0" smtClean="0"/>
              <a:t>Agar 1-chi </a:t>
            </a:r>
            <a:r>
              <a:rPr lang="en-US" dirty="0" err="1"/>
              <a:t>operatsiyada</a:t>
            </a:r>
            <a:r>
              <a:rPr lang="en-US" dirty="0"/>
              <a:t> 4 ta </a:t>
            </a:r>
            <a:r>
              <a:rPr lang="en-US" dirty="0" err="1"/>
              <a:t>stanok</a:t>
            </a:r>
            <a:r>
              <a:rPr lang="en-US" dirty="0"/>
              <a:t> </a:t>
            </a:r>
            <a:r>
              <a:rPr lang="en-US" dirty="0" err="1"/>
              <a:t>ishlasa</a:t>
            </a:r>
            <a:r>
              <a:rPr lang="en-US" dirty="0"/>
              <a:t>, u </a:t>
            </a:r>
            <a:r>
              <a:rPr lang="en-US" dirty="0" err="1"/>
              <a:t>holda</a:t>
            </a:r>
            <a:r>
              <a:rPr lang="en-US" dirty="0"/>
              <a:t> </a:t>
            </a:r>
            <a:r>
              <a:rPr lang="en-US" dirty="0" err="1"/>
              <a:t>zadel</a:t>
            </a:r>
            <a:r>
              <a:rPr lang="en-US" dirty="0"/>
              <a:t> </a:t>
            </a:r>
            <a:r>
              <a:rPr lang="en-US" dirty="0" err="1"/>
              <a:t>miqdori</a:t>
            </a:r>
            <a:r>
              <a:rPr lang="en-US" dirty="0"/>
              <a:t> </a:t>
            </a:r>
            <a:r>
              <a:rPr lang="en-US" dirty="0" err="1"/>
              <a:t>va</a:t>
            </a:r>
            <a:r>
              <a:rPr lang="en-US" dirty="0"/>
              <a:t> </a:t>
            </a:r>
            <a:r>
              <a:rPr lang="en-US" dirty="0" err="1"/>
              <a:t>stanni</a:t>
            </a:r>
            <a:r>
              <a:rPr lang="en-US" dirty="0"/>
              <a:t> </a:t>
            </a:r>
            <a:r>
              <a:rPr lang="en-US" dirty="0" err="1"/>
              <a:t>ishlab</a:t>
            </a:r>
            <a:r>
              <a:rPr lang="en-US" dirty="0"/>
              <a:t> </a:t>
            </a:r>
            <a:r>
              <a:rPr lang="en-US" dirty="0" err="1"/>
              <a:t>chiqarish</a:t>
            </a:r>
            <a:r>
              <a:rPr lang="en-US" dirty="0"/>
              <a:t> </a:t>
            </a:r>
            <a:r>
              <a:rPr lang="en-US" dirty="0" err="1"/>
              <a:t>dasturi</a:t>
            </a:r>
            <a:r>
              <a:rPr lang="en-US" dirty="0"/>
              <a:t> </a:t>
            </a:r>
            <a:r>
              <a:rPr lang="en-US" dirty="0" err="1"/>
              <a:t>qanday</a:t>
            </a:r>
            <a:r>
              <a:rPr lang="en-US" dirty="0"/>
              <a:t> </a:t>
            </a:r>
            <a:r>
              <a:rPr lang="en-US" dirty="0" err="1"/>
              <a:t>o‘zgarishini</a:t>
            </a:r>
            <a:r>
              <a:rPr lang="en-US" dirty="0"/>
              <a:t> </a:t>
            </a:r>
            <a:r>
              <a:rPr lang="en-US" dirty="0" err="1"/>
              <a:t>aniqlang</a:t>
            </a:r>
            <a:r>
              <a:rPr lang="en-US" dirty="0"/>
              <a:t>.</a:t>
            </a:r>
            <a:endParaRPr lang="ru-RU" dirty="0"/>
          </a:p>
          <a:p>
            <a:pPr algn="just"/>
            <a:r>
              <a:rPr lang="en-US" dirty="0"/>
              <a:t> </a:t>
            </a:r>
            <a:r>
              <a:rPr lang="ru-RU" dirty="0" smtClean="0"/>
              <a:t>4.</a:t>
            </a:r>
            <a:r>
              <a:rPr lang="en-US" dirty="0" err="1" smtClean="0"/>
              <a:t>Taqsimlovchi</a:t>
            </a:r>
            <a:r>
              <a:rPr lang="en-US" dirty="0" smtClean="0"/>
              <a:t> </a:t>
            </a:r>
            <a:r>
              <a:rPr lang="en-US" dirty="0" err="1"/>
              <a:t>konveyerli</a:t>
            </a:r>
            <a:r>
              <a:rPr lang="en-US" dirty="0"/>
              <a:t> </a:t>
            </a:r>
            <a:r>
              <a:rPr lang="en-US" dirty="0" err="1"/>
              <a:t>liniyada</a:t>
            </a:r>
            <a:r>
              <a:rPr lang="en-US" dirty="0"/>
              <a:t> </a:t>
            </a:r>
            <a:r>
              <a:rPr lang="en-US" dirty="0" err="1"/>
              <a:t>shesternaga</a:t>
            </a:r>
            <a:r>
              <a:rPr lang="en-US" dirty="0"/>
              <a:t> </a:t>
            </a:r>
            <a:r>
              <a:rPr lang="en-US" dirty="0" err="1"/>
              <a:t>ishlov</a:t>
            </a:r>
            <a:r>
              <a:rPr lang="en-US" dirty="0"/>
              <a:t> </a:t>
            </a:r>
            <a:r>
              <a:rPr lang="en-US" dirty="0" err="1"/>
              <a:t>beriladi</a:t>
            </a:r>
            <a:r>
              <a:rPr lang="en-US" dirty="0"/>
              <a:t>. </a:t>
            </a:r>
            <a:r>
              <a:rPr lang="en-US" dirty="0" err="1"/>
              <a:t>Shesterna</a:t>
            </a:r>
            <a:r>
              <a:rPr lang="en-US" dirty="0"/>
              <a:t> </a:t>
            </a:r>
            <a:r>
              <a:rPr lang="en-US" dirty="0" err="1"/>
              <a:t>diametri</a:t>
            </a:r>
            <a:r>
              <a:rPr lang="en-US" dirty="0"/>
              <a:t> 118 mm, </a:t>
            </a:r>
            <a:r>
              <a:rPr lang="en-US" dirty="0" err="1"/>
              <a:t>uzunligi</a:t>
            </a:r>
            <a:r>
              <a:rPr lang="en-US" dirty="0"/>
              <a:t> 297 mm, </a:t>
            </a:r>
            <a:r>
              <a:rPr lang="en-US" dirty="0" err="1"/>
              <a:t>zagatovka</a:t>
            </a:r>
            <a:r>
              <a:rPr lang="en-US" dirty="0"/>
              <a:t> </a:t>
            </a:r>
            <a:r>
              <a:rPr lang="en-US" dirty="0" err="1"/>
              <a:t>og‘irligi</a:t>
            </a:r>
            <a:r>
              <a:rPr lang="en-US" dirty="0"/>
              <a:t> 4 kg. </a:t>
            </a:r>
            <a:r>
              <a:rPr lang="ru-RU" dirty="0" err="1"/>
              <a:t>Liniyaning</a:t>
            </a:r>
            <a:r>
              <a:rPr lang="ru-RU" dirty="0"/>
              <a:t> </a:t>
            </a:r>
            <a:r>
              <a:rPr lang="ru-RU" dirty="0" err="1"/>
              <a:t>smenadagi</a:t>
            </a:r>
            <a:r>
              <a:rPr lang="ru-RU" dirty="0"/>
              <a:t> </a:t>
            </a:r>
            <a:r>
              <a:rPr lang="ru-RU" dirty="0" err="1"/>
              <a:t>hisobiy</a:t>
            </a:r>
            <a:r>
              <a:rPr lang="ru-RU" dirty="0"/>
              <a:t> </a:t>
            </a:r>
            <a:r>
              <a:rPr lang="ru-RU" dirty="0" err="1"/>
              <a:t>dasturi</a:t>
            </a:r>
            <a:r>
              <a:rPr lang="ru-RU" dirty="0"/>
              <a:t> 298 </a:t>
            </a:r>
            <a:r>
              <a:rPr lang="ru-RU" dirty="0" err="1"/>
              <a:t>dona</a:t>
            </a:r>
            <a:r>
              <a:rPr lang="ru-RU" dirty="0"/>
              <a:t>. </a:t>
            </a:r>
            <a:r>
              <a:rPr lang="ru-RU" dirty="0" err="1"/>
              <a:t>Texnologik</a:t>
            </a:r>
            <a:r>
              <a:rPr lang="ru-RU" dirty="0"/>
              <a:t> </a:t>
            </a:r>
            <a:r>
              <a:rPr lang="ru-RU" dirty="0" err="1"/>
              <a:t>jarayon</a:t>
            </a:r>
            <a:r>
              <a:rPr lang="ru-RU" dirty="0"/>
              <a:t> </a:t>
            </a:r>
            <a:r>
              <a:rPr lang="ru-RU" dirty="0" err="1"/>
              <a:t>quyidagicha</a:t>
            </a:r>
            <a:r>
              <a:rPr lang="ru-RU" dirty="0"/>
              <a:t>:</a:t>
            </a:r>
          </a:p>
        </p:txBody>
      </p:sp>
      <p:graphicFrame>
        <p:nvGraphicFramePr>
          <p:cNvPr id="3" name="Таблица 2"/>
          <p:cNvGraphicFramePr>
            <a:graphicFrameLocks noGrp="1"/>
          </p:cNvGraphicFramePr>
          <p:nvPr>
            <p:extLst>
              <p:ext uri="{D42A27DB-BD31-4B8C-83A1-F6EECF244321}">
                <p14:modId xmlns:p14="http://schemas.microsoft.com/office/powerpoint/2010/main" val="3649395837"/>
              </p:ext>
            </p:extLst>
          </p:nvPr>
        </p:nvGraphicFramePr>
        <p:xfrm>
          <a:off x="0" y="3096035"/>
          <a:ext cx="9144000" cy="3881977"/>
        </p:xfrm>
        <a:graphic>
          <a:graphicData uri="http://schemas.openxmlformats.org/drawingml/2006/table">
            <a:tbl>
              <a:tblPr firstRow="1" firstCol="1" bandRow="1">
                <a:tableStyleId>{5C22544A-7EE6-4342-B048-85BDC9FD1C3A}</a:tableStyleId>
              </a:tblPr>
              <a:tblGrid>
                <a:gridCol w="1317396"/>
                <a:gridCol w="6258367"/>
                <a:gridCol w="1568237"/>
              </a:tblGrid>
              <a:tr h="587472">
                <a:tc>
                  <a:txBody>
                    <a:bodyPr/>
                    <a:lstStyle/>
                    <a:p>
                      <a:pPr>
                        <a:lnSpc>
                          <a:spcPct val="115000"/>
                        </a:lnSpc>
                        <a:spcAft>
                          <a:spcPts val="0"/>
                        </a:spcAft>
                      </a:pPr>
                      <a:r>
                        <a:rPr lang="ru-RU" sz="1800" dirty="0" err="1" smtClean="0">
                          <a:effectLst/>
                        </a:rPr>
                        <a:t>Operatsiya</a:t>
                      </a:r>
                      <a:r>
                        <a:rPr lang="ru-RU" sz="1800" dirty="0" smtClean="0">
                          <a:effectLst/>
                        </a:rPr>
                        <a:t> </a:t>
                      </a:r>
                      <a:r>
                        <a:rPr lang="ru-RU" sz="1800" dirty="0">
                          <a:effectLst/>
                        </a:rPr>
                        <a:t>№</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err="1" smtClean="0">
                          <a:effectLst/>
                        </a:rPr>
                        <a:t>Operatsiyalar</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err="1" smtClean="0">
                          <a:effectLst/>
                        </a:rPr>
                        <a:t>Vaqt</a:t>
                      </a:r>
                      <a:r>
                        <a:rPr lang="ru-RU" sz="1800" dirty="0" smtClean="0">
                          <a:effectLst/>
                        </a:rPr>
                        <a:t> </a:t>
                      </a:r>
                      <a:r>
                        <a:rPr lang="ru-RU" sz="1800" dirty="0" err="1">
                          <a:effectLst/>
                        </a:rPr>
                        <a:t>me’yori</a:t>
                      </a:r>
                      <a:r>
                        <a:rPr lang="ru-RU" sz="1800" dirty="0">
                          <a:effectLst/>
                        </a:rPr>
                        <a:t>, </a:t>
                      </a:r>
                      <a:r>
                        <a:rPr lang="ru-RU" sz="1800" dirty="0" err="1">
                          <a:effectLst/>
                        </a:rPr>
                        <a:t>min</a:t>
                      </a:r>
                      <a:endParaRPr lang="ru-RU" sz="1800" dirty="0">
                        <a:effectLst/>
                        <a:latin typeface="Times New Roman"/>
                        <a:ea typeface="Times New Roman"/>
                      </a:endParaRPr>
                    </a:p>
                  </a:txBody>
                  <a:tcPr marL="57292" marR="57292" marT="57292" marB="57292" anchor="ctr"/>
                </a:tc>
              </a:tr>
              <a:tr h="449943">
                <a:tc>
                  <a:txBody>
                    <a:bodyPr/>
                    <a:lstStyle/>
                    <a:p>
                      <a:pPr>
                        <a:lnSpc>
                          <a:spcPct val="115000"/>
                        </a:lnSpc>
                        <a:spcAft>
                          <a:spcPts val="0"/>
                        </a:spcAft>
                      </a:pPr>
                      <a:r>
                        <a:rPr lang="ru-RU" sz="1800" dirty="0" smtClean="0">
                          <a:effectLst/>
                        </a:rPr>
                        <a:t>1</a:t>
                      </a:r>
                      <a:endParaRPr lang="ru-RU" sz="1800" dirty="0">
                        <a:effectLst/>
                        <a:latin typeface="Times New Roman"/>
                        <a:ea typeface="Times New Roman"/>
                      </a:endParaRPr>
                    </a:p>
                  </a:txBody>
                  <a:tcPr marL="57292" marR="57292" marT="57292" marB="57292"/>
                </a:tc>
                <a:tc>
                  <a:txBody>
                    <a:bodyPr/>
                    <a:lstStyle/>
                    <a:p>
                      <a:pPr>
                        <a:lnSpc>
                          <a:spcPct val="115000"/>
                        </a:lnSpc>
                        <a:spcAft>
                          <a:spcPts val="0"/>
                        </a:spcAft>
                      </a:pPr>
                      <a:r>
                        <a:rPr lang="en-US" sz="1800" dirty="0" err="1" smtClean="0">
                          <a:effectLst/>
                        </a:rPr>
                        <a:t>Ko‘ndalang</a:t>
                      </a:r>
                      <a:r>
                        <a:rPr lang="en-US" sz="1800" dirty="0" smtClean="0">
                          <a:effectLst/>
                        </a:rPr>
                        <a:t> </a:t>
                      </a:r>
                      <a:r>
                        <a:rPr lang="en-US" sz="1800" dirty="0" err="1">
                          <a:effectLst/>
                        </a:rPr>
                        <a:t>kesilgan</a:t>
                      </a:r>
                      <a:r>
                        <a:rPr lang="en-US" sz="1800" dirty="0">
                          <a:effectLst/>
                        </a:rPr>
                        <a:t> </a:t>
                      </a:r>
                      <a:r>
                        <a:rPr lang="en-US" sz="1800" dirty="0" err="1">
                          <a:effectLst/>
                        </a:rPr>
                        <a:t>joyini</a:t>
                      </a:r>
                      <a:r>
                        <a:rPr lang="en-US" sz="1800" dirty="0">
                          <a:effectLst/>
                        </a:rPr>
                        <a:t> </a:t>
                      </a:r>
                      <a:r>
                        <a:rPr lang="en-US" sz="1800" dirty="0" err="1">
                          <a:effectLst/>
                        </a:rPr>
                        <a:t>frezerlash</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smtClean="0">
                          <a:effectLst/>
                        </a:rPr>
                        <a:t>1,6</a:t>
                      </a:r>
                      <a:endParaRPr lang="ru-RU" sz="1800" dirty="0">
                        <a:effectLst/>
                        <a:latin typeface="Times New Roman"/>
                        <a:ea typeface="Times New Roman"/>
                      </a:endParaRPr>
                    </a:p>
                  </a:txBody>
                  <a:tcPr marL="57292" marR="57292" marT="57292" marB="57292"/>
                </a:tc>
              </a:tr>
              <a:tr h="340926">
                <a:tc>
                  <a:txBody>
                    <a:bodyPr/>
                    <a:lstStyle/>
                    <a:p>
                      <a:pPr>
                        <a:lnSpc>
                          <a:spcPct val="115000"/>
                        </a:lnSpc>
                        <a:spcAft>
                          <a:spcPts val="0"/>
                        </a:spcAft>
                      </a:pPr>
                      <a:r>
                        <a:rPr lang="ru-RU" sz="1800" dirty="0" smtClean="0">
                          <a:effectLst/>
                        </a:rPr>
                        <a:t>2</a:t>
                      </a:r>
                      <a:endParaRPr lang="ru-RU" sz="1800" dirty="0">
                        <a:effectLst/>
                        <a:latin typeface="Times New Roman"/>
                        <a:ea typeface="Times New Roman"/>
                      </a:endParaRPr>
                    </a:p>
                  </a:txBody>
                  <a:tcPr marL="57292" marR="57292" marT="57292" marB="57292"/>
                </a:tc>
                <a:tc>
                  <a:txBody>
                    <a:bodyPr/>
                    <a:lstStyle/>
                    <a:p>
                      <a:pPr>
                        <a:lnSpc>
                          <a:spcPct val="115000"/>
                        </a:lnSpc>
                        <a:spcAft>
                          <a:spcPts val="0"/>
                        </a:spcAft>
                      </a:pPr>
                      <a:r>
                        <a:rPr lang="ru-RU" sz="1800" dirty="0" err="1" smtClean="0">
                          <a:effectLst/>
                        </a:rPr>
                        <a:t>Taxminiy</a:t>
                      </a:r>
                      <a:r>
                        <a:rPr lang="ru-RU" sz="1800" dirty="0" smtClean="0">
                          <a:effectLst/>
                        </a:rPr>
                        <a:t> </a:t>
                      </a:r>
                      <a:r>
                        <a:rPr lang="ru-RU" sz="1800" dirty="0" err="1">
                          <a:effectLst/>
                        </a:rPr>
                        <a:t>ishlov</a:t>
                      </a:r>
                      <a:r>
                        <a:rPr lang="ru-RU" sz="1800" dirty="0">
                          <a:effectLst/>
                        </a:rPr>
                        <a:t> </a:t>
                      </a:r>
                      <a:r>
                        <a:rPr lang="ru-RU" sz="1800" dirty="0" err="1">
                          <a:effectLst/>
                        </a:rPr>
                        <a:t>berish</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smtClean="0">
                          <a:effectLst/>
                        </a:rPr>
                        <a:t>4,7</a:t>
                      </a:r>
                      <a:endParaRPr lang="ru-RU" sz="1800" dirty="0">
                        <a:effectLst/>
                        <a:latin typeface="Times New Roman"/>
                        <a:ea typeface="Times New Roman"/>
                      </a:endParaRPr>
                    </a:p>
                  </a:txBody>
                  <a:tcPr marL="57292" marR="57292" marT="57292" marB="57292"/>
                </a:tc>
              </a:tr>
              <a:tr h="305954">
                <a:tc>
                  <a:txBody>
                    <a:bodyPr/>
                    <a:lstStyle/>
                    <a:p>
                      <a:pPr>
                        <a:lnSpc>
                          <a:spcPct val="115000"/>
                        </a:lnSpc>
                        <a:spcAft>
                          <a:spcPts val="0"/>
                        </a:spcAft>
                      </a:pPr>
                      <a:r>
                        <a:rPr lang="ru-RU" sz="1800" dirty="0" smtClean="0">
                          <a:effectLst/>
                        </a:rPr>
                        <a:t>3</a:t>
                      </a:r>
                      <a:endParaRPr lang="ru-RU" sz="1800" dirty="0">
                        <a:effectLst/>
                        <a:latin typeface="Times New Roman"/>
                        <a:ea typeface="Times New Roman"/>
                      </a:endParaRPr>
                    </a:p>
                  </a:txBody>
                  <a:tcPr marL="57292" marR="57292" marT="57292" marB="57292"/>
                </a:tc>
                <a:tc>
                  <a:txBody>
                    <a:bodyPr/>
                    <a:lstStyle/>
                    <a:p>
                      <a:pPr>
                        <a:lnSpc>
                          <a:spcPct val="115000"/>
                        </a:lnSpc>
                        <a:spcAft>
                          <a:spcPts val="0"/>
                        </a:spcAft>
                      </a:pPr>
                      <a:r>
                        <a:rPr lang="ru-RU" sz="1800" dirty="0" err="1" smtClean="0">
                          <a:effectLst/>
                        </a:rPr>
                        <a:t>Konusga</a:t>
                      </a:r>
                      <a:r>
                        <a:rPr lang="ru-RU" sz="1800" dirty="0" smtClean="0">
                          <a:effectLst/>
                        </a:rPr>
                        <a:t> </a:t>
                      </a:r>
                      <a:r>
                        <a:rPr lang="ru-RU" sz="1800" dirty="0" err="1">
                          <a:effectLst/>
                        </a:rPr>
                        <a:t>ishlov</a:t>
                      </a:r>
                      <a:r>
                        <a:rPr lang="ru-RU" sz="1800" dirty="0">
                          <a:effectLst/>
                        </a:rPr>
                        <a:t> </a:t>
                      </a:r>
                      <a:r>
                        <a:rPr lang="ru-RU" sz="1800" dirty="0" err="1">
                          <a:effectLst/>
                        </a:rPr>
                        <a:t>berish</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smtClean="0">
                          <a:effectLst/>
                        </a:rPr>
                        <a:t>4,5</a:t>
                      </a:r>
                      <a:endParaRPr lang="ru-RU" sz="1800" dirty="0">
                        <a:effectLst/>
                        <a:latin typeface="Times New Roman"/>
                        <a:ea typeface="Times New Roman"/>
                      </a:endParaRPr>
                    </a:p>
                  </a:txBody>
                  <a:tcPr marL="57292" marR="57292" marT="57292" marB="57292"/>
                </a:tc>
              </a:tr>
              <a:tr h="290083">
                <a:tc>
                  <a:txBody>
                    <a:bodyPr/>
                    <a:lstStyle/>
                    <a:p>
                      <a:pPr>
                        <a:lnSpc>
                          <a:spcPct val="115000"/>
                        </a:lnSpc>
                        <a:spcAft>
                          <a:spcPts val="0"/>
                        </a:spcAft>
                      </a:pPr>
                      <a:r>
                        <a:rPr lang="ru-RU" sz="1800" dirty="0" smtClean="0">
                          <a:effectLst/>
                        </a:rPr>
                        <a:t>4</a:t>
                      </a:r>
                      <a:endParaRPr lang="ru-RU" sz="1800" dirty="0">
                        <a:effectLst/>
                        <a:latin typeface="Times New Roman"/>
                        <a:ea typeface="Times New Roman"/>
                      </a:endParaRPr>
                    </a:p>
                  </a:txBody>
                  <a:tcPr marL="57292" marR="57292" marT="57292" marB="57292"/>
                </a:tc>
                <a:tc>
                  <a:txBody>
                    <a:bodyPr/>
                    <a:lstStyle/>
                    <a:p>
                      <a:pPr>
                        <a:lnSpc>
                          <a:spcPct val="115000"/>
                        </a:lnSpc>
                        <a:spcAft>
                          <a:spcPts val="0"/>
                        </a:spcAft>
                      </a:pPr>
                      <a:r>
                        <a:rPr lang="ru-RU" sz="1800" dirty="0" err="1" smtClean="0">
                          <a:effectLst/>
                        </a:rPr>
                        <a:t>Yakuniy</a:t>
                      </a:r>
                      <a:r>
                        <a:rPr lang="ru-RU" sz="1800" dirty="0" smtClean="0">
                          <a:effectLst/>
                        </a:rPr>
                        <a:t> </a:t>
                      </a:r>
                      <a:r>
                        <a:rPr lang="ru-RU" sz="1800" dirty="0" err="1">
                          <a:effectLst/>
                        </a:rPr>
                        <a:t>ishlov</a:t>
                      </a:r>
                      <a:r>
                        <a:rPr lang="ru-RU" sz="1800" dirty="0">
                          <a:effectLst/>
                        </a:rPr>
                        <a:t> </a:t>
                      </a:r>
                      <a:r>
                        <a:rPr lang="ru-RU" sz="1800" dirty="0" err="1">
                          <a:effectLst/>
                        </a:rPr>
                        <a:t>berish</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smtClean="0">
                          <a:effectLst/>
                        </a:rPr>
                        <a:t>4,7</a:t>
                      </a:r>
                      <a:endParaRPr lang="ru-RU" sz="1800" dirty="0">
                        <a:effectLst/>
                        <a:latin typeface="Times New Roman"/>
                        <a:ea typeface="Times New Roman"/>
                      </a:endParaRPr>
                    </a:p>
                  </a:txBody>
                  <a:tcPr marL="57292" marR="57292" marT="57292" marB="57292"/>
                </a:tc>
              </a:tr>
              <a:tr h="408709">
                <a:tc>
                  <a:txBody>
                    <a:bodyPr/>
                    <a:lstStyle/>
                    <a:p>
                      <a:pPr>
                        <a:lnSpc>
                          <a:spcPct val="115000"/>
                        </a:lnSpc>
                        <a:spcAft>
                          <a:spcPts val="0"/>
                        </a:spcAft>
                      </a:pPr>
                      <a:r>
                        <a:rPr lang="ru-RU" sz="1800" dirty="0" smtClean="0">
                          <a:effectLst/>
                        </a:rPr>
                        <a:t>5</a:t>
                      </a:r>
                      <a:endParaRPr lang="ru-RU" sz="1800" dirty="0">
                        <a:effectLst/>
                        <a:latin typeface="Times New Roman"/>
                        <a:ea typeface="Times New Roman"/>
                      </a:endParaRPr>
                    </a:p>
                  </a:txBody>
                  <a:tcPr marL="57292" marR="57292" marT="57292" marB="57292"/>
                </a:tc>
                <a:tc>
                  <a:txBody>
                    <a:bodyPr/>
                    <a:lstStyle/>
                    <a:p>
                      <a:pPr>
                        <a:lnSpc>
                          <a:spcPct val="115000"/>
                        </a:lnSpc>
                        <a:spcAft>
                          <a:spcPts val="0"/>
                        </a:spcAft>
                      </a:pPr>
                      <a:r>
                        <a:rPr lang="ru-RU" sz="1800" dirty="0" err="1" smtClean="0">
                          <a:effectLst/>
                        </a:rPr>
                        <a:t>O‘nta</a:t>
                      </a:r>
                      <a:r>
                        <a:rPr lang="ru-RU" sz="1800" dirty="0" smtClean="0">
                          <a:effectLst/>
                        </a:rPr>
                        <a:t> </a:t>
                      </a:r>
                      <a:r>
                        <a:rPr lang="ru-RU" sz="1800" dirty="0" err="1">
                          <a:effectLst/>
                        </a:rPr>
                        <a:t>shlica</a:t>
                      </a:r>
                      <a:r>
                        <a:rPr lang="ru-RU" sz="1800" dirty="0">
                          <a:effectLst/>
                        </a:rPr>
                        <a:t> </a:t>
                      </a:r>
                      <a:r>
                        <a:rPr lang="ru-RU" sz="1800" dirty="0" err="1">
                          <a:effectLst/>
                        </a:rPr>
                        <a:t>ochish</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smtClean="0">
                          <a:effectLst/>
                        </a:rPr>
                        <a:t>4,65</a:t>
                      </a:r>
                      <a:endParaRPr lang="ru-RU" sz="1800" dirty="0">
                        <a:effectLst/>
                        <a:latin typeface="Times New Roman"/>
                        <a:ea typeface="Times New Roman"/>
                      </a:endParaRPr>
                    </a:p>
                  </a:txBody>
                  <a:tcPr marL="57292" marR="57292" marT="57292" marB="57292"/>
                </a:tc>
              </a:tr>
              <a:tr h="311811">
                <a:tc>
                  <a:txBody>
                    <a:bodyPr/>
                    <a:lstStyle/>
                    <a:p>
                      <a:pPr>
                        <a:lnSpc>
                          <a:spcPct val="115000"/>
                        </a:lnSpc>
                        <a:spcAft>
                          <a:spcPts val="0"/>
                        </a:spcAft>
                      </a:pPr>
                      <a:r>
                        <a:rPr lang="ru-RU" sz="1800" dirty="0" smtClean="0">
                          <a:effectLst/>
                        </a:rPr>
                        <a:t>6</a:t>
                      </a:r>
                      <a:endParaRPr lang="ru-RU" sz="1800" dirty="0">
                        <a:effectLst/>
                        <a:latin typeface="Times New Roman"/>
                        <a:ea typeface="Times New Roman"/>
                      </a:endParaRPr>
                    </a:p>
                  </a:txBody>
                  <a:tcPr marL="57292" marR="57292" marT="57292" marB="57292"/>
                </a:tc>
                <a:tc>
                  <a:txBody>
                    <a:bodyPr/>
                    <a:lstStyle/>
                    <a:p>
                      <a:pPr>
                        <a:lnSpc>
                          <a:spcPct val="115000"/>
                        </a:lnSpc>
                        <a:spcAft>
                          <a:spcPts val="0"/>
                        </a:spcAft>
                      </a:pPr>
                      <a:r>
                        <a:rPr lang="ru-RU" sz="1800" dirty="0" err="1" smtClean="0">
                          <a:effectLst/>
                        </a:rPr>
                        <a:t>Bo‘yinni</a:t>
                      </a:r>
                      <a:r>
                        <a:rPr lang="ru-RU" sz="1800" dirty="0" smtClean="0">
                          <a:effectLst/>
                        </a:rPr>
                        <a:t> </a:t>
                      </a:r>
                      <a:r>
                        <a:rPr lang="ru-RU" sz="1800" dirty="0" err="1">
                          <a:effectLst/>
                        </a:rPr>
                        <a:t>taxminiy</a:t>
                      </a:r>
                      <a:r>
                        <a:rPr lang="ru-RU" sz="1800" dirty="0">
                          <a:effectLst/>
                        </a:rPr>
                        <a:t> </a:t>
                      </a:r>
                      <a:r>
                        <a:rPr lang="ru-RU" sz="1800" dirty="0" err="1">
                          <a:effectLst/>
                        </a:rPr>
                        <a:t>silliqlash</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smtClean="0">
                          <a:effectLst/>
                        </a:rPr>
                        <a:t>1,5</a:t>
                      </a:r>
                      <a:endParaRPr lang="ru-RU" sz="1800" dirty="0">
                        <a:effectLst/>
                        <a:latin typeface="Times New Roman"/>
                        <a:ea typeface="Times New Roman"/>
                      </a:endParaRPr>
                    </a:p>
                  </a:txBody>
                  <a:tcPr marL="57292" marR="57292" marT="57292" marB="57292"/>
                </a:tc>
              </a:tr>
              <a:tr h="536254">
                <a:tc>
                  <a:txBody>
                    <a:bodyPr/>
                    <a:lstStyle/>
                    <a:p>
                      <a:pPr>
                        <a:lnSpc>
                          <a:spcPct val="115000"/>
                        </a:lnSpc>
                        <a:spcAft>
                          <a:spcPts val="0"/>
                        </a:spcAft>
                      </a:pPr>
                      <a:r>
                        <a:rPr lang="ru-RU" sz="1800" dirty="0" smtClean="0">
                          <a:effectLst/>
                        </a:rPr>
                        <a:t>7</a:t>
                      </a:r>
                      <a:endParaRPr lang="ru-RU" sz="1800" dirty="0">
                        <a:effectLst/>
                        <a:latin typeface="Times New Roman"/>
                        <a:ea typeface="Times New Roman"/>
                      </a:endParaRPr>
                    </a:p>
                  </a:txBody>
                  <a:tcPr marL="57292" marR="57292" marT="57292" marB="57292"/>
                </a:tc>
                <a:tc>
                  <a:txBody>
                    <a:bodyPr/>
                    <a:lstStyle/>
                    <a:p>
                      <a:pPr>
                        <a:lnSpc>
                          <a:spcPct val="115000"/>
                        </a:lnSpc>
                        <a:spcAft>
                          <a:spcPts val="0"/>
                        </a:spcAft>
                      </a:pPr>
                      <a:r>
                        <a:rPr lang="ru-RU" sz="1800" dirty="0" err="1" smtClean="0">
                          <a:effectLst/>
                        </a:rPr>
                        <a:t>Rezbani</a:t>
                      </a:r>
                      <a:r>
                        <a:rPr lang="ru-RU" sz="1800" dirty="0" smtClean="0">
                          <a:effectLst/>
                        </a:rPr>
                        <a:t> </a:t>
                      </a:r>
                      <a:r>
                        <a:rPr lang="ru-RU" sz="1800" dirty="0" err="1">
                          <a:effectLst/>
                        </a:rPr>
                        <a:t>frezerlash</a:t>
                      </a:r>
                      <a:endParaRPr lang="ru-RU" sz="1800" dirty="0">
                        <a:effectLst/>
                        <a:latin typeface="Times New Roman"/>
                        <a:ea typeface="Times New Roman"/>
                      </a:endParaRPr>
                    </a:p>
                  </a:txBody>
                  <a:tcPr marL="57292" marR="57292" marT="57292" marB="57292" anchor="ctr"/>
                </a:tc>
                <a:tc>
                  <a:txBody>
                    <a:bodyPr/>
                    <a:lstStyle/>
                    <a:p>
                      <a:pPr>
                        <a:lnSpc>
                          <a:spcPct val="115000"/>
                        </a:lnSpc>
                        <a:spcAft>
                          <a:spcPts val="0"/>
                        </a:spcAft>
                      </a:pPr>
                      <a:r>
                        <a:rPr lang="ru-RU" sz="1800" dirty="0" smtClean="0">
                          <a:effectLst/>
                        </a:rPr>
                        <a:t>3,1</a:t>
                      </a:r>
                      <a:endParaRPr lang="ru-RU" sz="1800" dirty="0">
                        <a:effectLst/>
                        <a:latin typeface="Times New Roman"/>
                        <a:ea typeface="Times New Roman"/>
                      </a:endParaRPr>
                    </a:p>
                  </a:txBody>
                  <a:tcPr marL="57292" marR="57292" marT="57292" marB="57292"/>
                </a:tc>
              </a:tr>
            </a:tbl>
          </a:graphicData>
        </a:graphic>
      </p:graphicFrame>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35</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37380"/>
            <a:ext cx="9144000" cy="4801314"/>
          </a:xfrm>
          <a:prstGeom prst="rect">
            <a:avLst/>
          </a:prstGeom>
        </p:spPr>
        <p:txBody>
          <a:bodyPr wrap="square">
            <a:spAutoFit/>
          </a:bodyPr>
          <a:lstStyle/>
          <a:p>
            <a:pPr lvl="0" algn="just"/>
            <a:r>
              <a:rPr lang="ru-RU" dirty="0" smtClean="0"/>
              <a:t>1.</a:t>
            </a:r>
            <a:r>
              <a:rPr lang="en-US" dirty="0" err="1" smtClean="0"/>
              <a:t>Liniya</a:t>
            </a:r>
            <a:r>
              <a:rPr lang="en-US" dirty="0" smtClean="0"/>
              <a:t> </a:t>
            </a:r>
            <a:r>
              <a:rPr lang="en-US" dirty="0" err="1"/>
              <a:t>taktini</a:t>
            </a:r>
            <a:r>
              <a:rPr lang="en-US" dirty="0"/>
              <a:t>, </a:t>
            </a:r>
            <a:r>
              <a:rPr lang="en-US" dirty="0" err="1"/>
              <a:t>ishchi</a:t>
            </a:r>
            <a:r>
              <a:rPr lang="en-US" dirty="0"/>
              <a:t> </a:t>
            </a:r>
            <a:r>
              <a:rPr lang="en-US" dirty="0" err="1"/>
              <a:t>o‘rinlari</a:t>
            </a:r>
            <a:r>
              <a:rPr lang="en-US" dirty="0"/>
              <a:t> </a:t>
            </a:r>
            <a:r>
              <a:rPr lang="en-US" dirty="0" err="1"/>
              <a:t>sonini</a:t>
            </a:r>
            <a:r>
              <a:rPr lang="en-US" dirty="0"/>
              <a:t> </a:t>
            </a:r>
            <a:r>
              <a:rPr lang="en-US" dirty="0" err="1"/>
              <a:t>va</a:t>
            </a:r>
            <a:r>
              <a:rPr lang="en-US" dirty="0"/>
              <a:t> </a:t>
            </a:r>
            <a:r>
              <a:rPr lang="en-US" dirty="0" err="1"/>
              <a:t>ularni</a:t>
            </a:r>
            <a:endParaRPr lang="ru-RU" dirty="0"/>
          </a:p>
          <a:p>
            <a:pPr algn="just"/>
            <a:r>
              <a:rPr lang="ru-RU" dirty="0" err="1"/>
              <a:t>yuklanganligini</a:t>
            </a:r>
            <a:r>
              <a:rPr lang="ru-RU" dirty="0"/>
              <a:t> </a:t>
            </a:r>
            <a:r>
              <a:rPr lang="ru-RU" dirty="0" err="1"/>
              <a:t>aniqlang</a:t>
            </a:r>
            <a:r>
              <a:rPr lang="ru-RU" dirty="0"/>
              <a:t>.</a:t>
            </a:r>
          </a:p>
          <a:p>
            <a:pPr lvl="0" algn="just"/>
            <a:r>
              <a:rPr lang="ru-RU" dirty="0" smtClean="0"/>
              <a:t>2.Konveyerning </a:t>
            </a:r>
            <a:r>
              <a:rPr lang="ru-RU" dirty="0" err="1"/>
              <a:t>asosiy</a:t>
            </a:r>
            <a:r>
              <a:rPr lang="ru-RU" dirty="0"/>
              <a:t> </a:t>
            </a:r>
            <a:r>
              <a:rPr lang="ru-RU" dirty="0" err="1"/>
              <a:t>parametrlarini</a:t>
            </a:r>
            <a:r>
              <a:rPr lang="ru-RU" dirty="0"/>
              <a:t> </a:t>
            </a:r>
            <a:r>
              <a:rPr lang="ru-RU" dirty="0" err="1"/>
              <a:t>aniqlang</a:t>
            </a:r>
            <a:r>
              <a:rPr lang="ru-RU" dirty="0"/>
              <a:t>.</a:t>
            </a:r>
          </a:p>
          <a:p>
            <a:pPr lvl="0" algn="just"/>
            <a:r>
              <a:rPr lang="ru-RU" dirty="0" smtClean="0"/>
              <a:t>3.</a:t>
            </a:r>
            <a:r>
              <a:rPr lang="en-US" dirty="0" err="1" smtClean="0"/>
              <a:t>Konveyer</a:t>
            </a:r>
            <a:r>
              <a:rPr lang="en-US" dirty="0" smtClean="0"/>
              <a:t> </a:t>
            </a:r>
            <a:r>
              <a:rPr lang="en-US" dirty="0" err="1"/>
              <a:t>raqamlarini</a:t>
            </a:r>
            <a:r>
              <a:rPr lang="en-US" dirty="0"/>
              <a:t> </a:t>
            </a:r>
            <a:r>
              <a:rPr lang="en-US" dirty="0" err="1"/>
              <a:t>taqsimlash</a:t>
            </a:r>
            <a:r>
              <a:rPr lang="en-US" dirty="0"/>
              <a:t> </a:t>
            </a:r>
            <a:r>
              <a:rPr lang="en-US" dirty="0" err="1"/>
              <a:t>jadvalini</a:t>
            </a:r>
            <a:r>
              <a:rPr lang="en-US" dirty="0"/>
              <a:t> </a:t>
            </a:r>
            <a:r>
              <a:rPr lang="en-US" dirty="0" err="1"/>
              <a:t>tuzing</a:t>
            </a:r>
            <a:r>
              <a:rPr lang="en-US" dirty="0"/>
              <a:t>.</a:t>
            </a:r>
            <a:endParaRPr lang="ru-RU" dirty="0"/>
          </a:p>
          <a:p>
            <a:pPr lvl="0" algn="just"/>
            <a:r>
              <a:rPr lang="ru-RU" dirty="0" smtClean="0"/>
              <a:t>4.</a:t>
            </a:r>
            <a:r>
              <a:rPr lang="en-US" dirty="0" err="1" smtClean="0"/>
              <a:t>Potok</a:t>
            </a:r>
            <a:r>
              <a:rPr lang="en-US" dirty="0" smtClean="0"/>
              <a:t> </a:t>
            </a:r>
            <a:r>
              <a:rPr lang="en-US" dirty="0" err="1"/>
              <a:t>liniyasini</a:t>
            </a:r>
            <a:r>
              <a:rPr lang="en-US" dirty="0"/>
              <a:t> </a:t>
            </a:r>
            <a:r>
              <a:rPr lang="en-US" dirty="0" err="1"/>
              <a:t>joylashtirish</a:t>
            </a:r>
            <a:r>
              <a:rPr lang="en-US" dirty="0"/>
              <a:t> </a:t>
            </a:r>
            <a:r>
              <a:rPr lang="en-US" dirty="0" err="1"/>
              <a:t>sxemasini</a:t>
            </a:r>
            <a:r>
              <a:rPr lang="en-US" dirty="0"/>
              <a:t> </a:t>
            </a:r>
            <a:r>
              <a:rPr lang="en-US" dirty="0" err="1"/>
              <a:t>tuzing</a:t>
            </a:r>
            <a:r>
              <a:rPr lang="en-US" dirty="0"/>
              <a:t>.</a:t>
            </a:r>
            <a:endParaRPr lang="ru-RU" dirty="0"/>
          </a:p>
          <a:p>
            <a:pPr lvl="0" algn="just"/>
            <a:r>
              <a:rPr lang="ru-RU" dirty="0" smtClean="0"/>
              <a:t>5.</a:t>
            </a:r>
            <a:r>
              <a:rPr lang="en-US" dirty="0" err="1" smtClean="0"/>
              <a:t>Detallarga</a:t>
            </a:r>
            <a:r>
              <a:rPr lang="en-US" dirty="0" smtClean="0"/>
              <a:t> </a:t>
            </a:r>
            <a:r>
              <a:rPr lang="en-US" dirty="0" err="1"/>
              <a:t>ishlov</a:t>
            </a:r>
            <a:r>
              <a:rPr lang="en-US" dirty="0"/>
              <a:t> </a:t>
            </a:r>
            <a:r>
              <a:rPr lang="en-US" dirty="0" err="1"/>
              <a:t>berish</a:t>
            </a:r>
            <a:r>
              <a:rPr lang="en-US" dirty="0"/>
              <a:t> </a:t>
            </a:r>
            <a:r>
              <a:rPr lang="en-US" dirty="0" err="1"/>
              <a:t>siklini</a:t>
            </a:r>
            <a:r>
              <a:rPr lang="en-US" dirty="0"/>
              <a:t> </a:t>
            </a:r>
            <a:r>
              <a:rPr lang="en-US" dirty="0" err="1"/>
              <a:t>hisoblang</a:t>
            </a:r>
            <a:r>
              <a:rPr lang="en-US" dirty="0"/>
              <a:t>.</a:t>
            </a:r>
            <a:endParaRPr lang="ru-RU" dirty="0"/>
          </a:p>
          <a:p>
            <a:r>
              <a:rPr lang="en-US" dirty="0"/>
              <a:t/>
            </a:r>
            <a:br>
              <a:rPr lang="en-US" dirty="0"/>
            </a:br>
            <a:r>
              <a:rPr lang="en-US" dirty="0"/>
              <a:t>5. </a:t>
            </a:r>
            <a:r>
              <a:rPr lang="en-US" dirty="0" err="1"/>
              <a:t>To‘g‘ri</a:t>
            </a:r>
            <a:r>
              <a:rPr lang="en-US" dirty="0"/>
              <a:t> </a:t>
            </a:r>
            <a:r>
              <a:rPr lang="en-US" dirty="0" err="1"/>
              <a:t>tortilgan</a:t>
            </a:r>
            <a:r>
              <a:rPr lang="en-US" dirty="0"/>
              <a:t> </a:t>
            </a:r>
            <a:r>
              <a:rPr lang="en-US" dirty="0" err="1"/>
              <a:t>liniyada</a:t>
            </a:r>
            <a:r>
              <a:rPr lang="en-US" dirty="0"/>
              <a:t> </a:t>
            </a:r>
            <a:r>
              <a:rPr lang="en-US" dirty="0" err="1"/>
              <a:t>harakatga</a:t>
            </a:r>
            <a:r>
              <a:rPr lang="en-US" dirty="0"/>
              <a:t> </a:t>
            </a:r>
            <a:r>
              <a:rPr lang="en-US" dirty="0" err="1"/>
              <a:t>keltiruvchi</a:t>
            </a:r>
            <a:r>
              <a:rPr lang="en-US" dirty="0"/>
              <a:t> </a:t>
            </a:r>
            <a:r>
              <a:rPr lang="en-US" dirty="0" err="1"/>
              <a:t>shesternaga</a:t>
            </a:r>
            <a:r>
              <a:rPr lang="en-US" dirty="0"/>
              <a:t> </a:t>
            </a:r>
            <a:r>
              <a:rPr lang="en-US" dirty="0" err="1"/>
              <a:t>ishlov</a:t>
            </a:r>
            <a:r>
              <a:rPr lang="en-US" dirty="0"/>
              <a:t> </a:t>
            </a:r>
            <a:r>
              <a:rPr lang="en-US" dirty="0" err="1"/>
              <a:t>beriladi</a:t>
            </a:r>
            <a:r>
              <a:rPr lang="en-US" dirty="0"/>
              <a:t>. </a:t>
            </a:r>
            <a:r>
              <a:rPr lang="en-US" dirty="0" err="1"/>
              <a:t>Liniyaning</a:t>
            </a:r>
            <a:r>
              <a:rPr lang="en-US" dirty="0"/>
              <a:t> </a:t>
            </a:r>
            <a:r>
              <a:rPr lang="en-US" dirty="0" err="1"/>
              <a:t>sutkalik</a:t>
            </a:r>
            <a:r>
              <a:rPr lang="en-US" dirty="0"/>
              <a:t> </a:t>
            </a:r>
            <a:r>
              <a:rPr lang="en-US" dirty="0" err="1"/>
              <a:t>dasturi</a:t>
            </a:r>
            <a:r>
              <a:rPr lang="en-US" dirty="0"/>
              <a:t> 400 </a:t>
            </a:r>
            <a:r>
              <a:rPr lang="en-US" dirty="0" err="1"/>
              <a:t>dona</a:t>
            </a:r>
            <a:r>
              <a:rPr lang="en-US" dirty="0"/>
              <a:t>; </a:t>
            </a:r>
            <a:r>
              <a:rPr lang="en-US" dirty="0" err="1"/>
              <a:t>liniya</a:t>
            </a:r>
            <a:r>
              <a:rPr lang="en-US" dirty="0"/>
              <a:t> </a:t>
            </a:r>
            <a:r>
              <a:rPr lang="en-US" dirty="0" err="1"/>
              <a:t>ikki</a:t>
            </a:r>
            <a:r>
              <a:rPr lang="en-US" dirty="0"/>
              <a:t> </a:t>
            </a:r>
            <a:r>
              <a:rPr lang="en-US" dirty="0" err="1"/>
              <a:t>smenada</a:t>
            </a:r>
            <a:r>
              <a:rPr lang="en-US" dirty="0"/>
              <a:t> </a:t>
            </a:r>
            <a:r>
              <a:rPr lang="en-US" dirty="0" err="1"/>
              <a:t>ishlaydi</a:t>
            </a:r>
            <a:r>
              <a:rPr lang="en-US" dirty="0"/>
              <a:t>. </a:t>
            </a:r>
            <a:r>
              <a:rPr lang="en-US" dirty="0" err="1"/>
              <a:t>Zadelni</a:t>
            </a:r>
            <a:r>
              <a:rPr lang="en-US" dirty="0"/>
              <a:t> </a:t>
            </a:r>
            <a:r>
              <a:rPr lang="en-US" dirty="0" err="1"/>
              <a:t>komplektlash</a:t>
            </a:r>
            <a:r>
              <a:rPr lang="en-US" dirty="0"/>
              <a:t> </a:t>
            </a:r>
            <a:r>
              <a:rPr lang="en-US" dirty="0" err="1"/>
              <a:t>davri</a:t>
            </a:r>
            <a:r>
              <a:rPr lang="en-US" dirty="0"/>
              <a:t> 2 </a:t>
            </a:r>
            <a:r>
              <a:rPr lang="en-US" dirty="0" err="1"/>
              <a:t>soat</a:t>
            </a:r>
            <a:r>
              <a:rPr lang="en-US" dirty="0"/>
              <a:t>. </a:t>
            </a:r>
            <a:r>
              <a:rPr lang="ru-RU" dirty="0" err="1"/>
              <a:t>Texnologik</a:t>
            </a:r>
            <a:r>
              <a:rPr lang="ru-RU" dirty="0"/>
              <a:t> </a:t>
            </a:r>
            <a:r>
              <a:rPr lang="ru-RU" dirty="0" err="1"/>
              <a:t>jarayon</a:t>
            </a:r>
            <a:r>
              <a:rPr lang="ru-RU" dirty="0"/>
              <a:t> </a:t>
            </a:r>
            <a:r>
              <a:rPr lang="ru-RU" dirty="0" err="1"/>
              <a:t>jadvalda</a:t>
            </a:r>
            <a:r>
              <a:rPr lang="ru-RU" dirty="0"/>
              <a:t> </a:t>
            </a:r>
            <a:r>
              <a:rPr lang="ru-RU" dirty="0" err="1"/>
              <a:t>keltirilgan</a:t>
            </a:r>
            <a:r>
              <a:rPr lang="ru-RU" dirty="0"/>
              <a:t>:</a:t>
            </a:r>
            <a:br>
              <a:rPr lang="ru-RU" dirty="0"/>
            </a:br>
            <a:endParaRPr lang="ru-RU" dirty="0"/>
          </a:p>
          <a:p>
            <a:pPr lvl="0" algn="just"/>
            <a:r>
              <a:rPr lang="en-US" dirty="0" err="1"/>
              <a:t>Liniya</a:t>
            </a:r>
            <a:r>
              <a:rPr lang="en-US" dirty="0"/>
              <a:t> </a:t>
            </a:r>
            <a:r>
              <a:rPr lang="en-US" dirty="0" err="1"/>
              <a:t>taktini</a:t>
            </a:r>
            <a:r>
              <a:rPr lang="en-US" dirty="0"/>
              <a:t>, </a:t>
            </a:r>
            <a:r>
              <a:rPr lang="en-US" dirty="0" err="1"/>
              <a:t>operatsiyalardagi</a:t>
            </a:r>
            <a:r>
              <a:rPr lang="en-US" dirty="0"/>
              <a:t> </a:t>
            </a:r>
            <a:r>
              <a:rPr lang="en-US" dirty="0" err="1"/>
              <a:t>ishchi</a:t>
            </a:r>
            <a:r>
              <a:rPr lang="en-US" dirty="0"/>
              <a:t> </a:t>
            </a:r>
            <a:r>
              <a:rPr lang="en-US" dirty="0" err="1"/>
              <a:t>o‘rinlari</a:t>
            </a:r>
            <a:r>
              <a:rPr lang="en-US" dirty="0"/>
              <a:t> </a:t>
            </a:r>
            <a:r>
              <a:rPr lang="en-US" dirty="0" err="1"/>
              <a:t>sonini</a:t>
            </a:r>
            <a:r>
              <a:rPr lang="en-US" dirty="0"/>
              <a:t>, </a:t>
            </a:r>
            <a:r>
              <a:rPr lang="en-US" dirty="0" err="1"/>
              <a:t>ularni</a:t>
            </a:r>
            <a:r>
              <a:rPr lang="en-US" dirty="0"/>
              <a:t> </a:t>
            </a:r>
            <a:r>
              <a:rPr lang="en-US" dirty="0" err="1"/>
              <a:t>yuklanganligini</a:t>
            </a:r>
            <a:r>
              <a:rPr lang="en-US" dirty="0"/>
              <a:t> </a:t>
            </a:r>
            <a:r>
              <a:rPr lang="en-US" dirty="0" err="1"/>
              <a:t>aniqlang</a:t>
            </a:r>
            <a:r>
              <a:rPr lang="en-US" dirty="0"/>
              <a:t>.</a:t>
            </a:r>
            <a:endParaRPr lang="ru-RU" dirty="0"/>
          </a:p>
          <a:p>
            <a:pPr lvl="0" algn="just"/>
            <a:r>
              <a:rPr lang="en-US" dirty="0" err="1"/>
              <a:t>Dastgohlarni</a:t>
            </a:r>
            <a:r>
              <a:rPr lang="en-US" dirty="0"/>
              <a:t> </a:t>
            </a:r>
            <a:r>
              <a:rPr lang="en-US" dirty="0" err="1"/>
              <a:t>va</a:t>
            </a:r>
            <a:r>
              <a:rPr lang="en-US" dirty="0"/>
              <a:t> </a:t>
            </a:r>
            <a:r>
              <a:rPr lang="en-US" dirty="0" err="1"/>
              <a:t>liniyadagi</a:t>
            </a:r>
            <a:r>
              <a:rPr lang="en-US" dirty="0"/>
              <a:t> </a:t>
            </a:r>
            <a:r>
              <a:rPr lang="en-US" dirty="0" err="1"/>
              <a:t>ishchilar</a:t>
            </a:r>
            <a:r>
              <a:rPr lang="en-US" dirty="0"/>
              <a:t> </a:t>
            </a:r>
            <a:r>
              <a:rPr lang="en-US" dirty="0" err="1"/>
              <a:t>ishini</a:t>
            </a:r>
            <a:r>
              <a:rPr lang="en-US" dirty="0"/>
              <a:t> </a:t>
            </a:r>
            <a:r>
              <a:rPr lang="en-US" dirty="0" err="1"/>
              <a:t>reja-jadvalini</a:t>
            </a:r>
            <a:r>
              <a:rPr lang="en-US" dirty="0"/>
              <a:t> </a:t>
            </a:r>
            <a:r>
              <a:rPr lang="en-US" dirty="0" err="1"/>
              <a:t>tuzing</a:t>
            </a:r>
            <a:r>
              <a:rPr lang="en-US" dirty="0"/>
              <a:t>.</a:t>
            </a:r>
            <a:endParaRPr lang="ru-RU" dirty="0"/>
          </a:p>
          <a:p>
            <a:pPr lvl="0" algn="just"/>
            <a:r>
              <a:rPr lang="en-US" dirty="0" err="1"/>
              <a:t>Liniyadagi</a:t>
            </a:r>
            <a:r>
              <a:rPr lang="en-US" dirty="0"/>
              <a:t> </a:t>
            </a:r>
            <a:r>
              <a:rPr lang="en-US" dirty="0" err="1"/>
              <a:t>ishchilar</a:t>
            </a:r>
            <a:r>
              <a:rPr lang="en-US" dirty="0"/>
              <a:t> </a:t>
            </a:r>
            <a:r>
              <a:rPr lang="en-US" dirty="0" err="1"/>
              <a:t>shtatini</a:t>
            </a:r>
            <a:r>
              <a:rPr lang="en-US" dirty="0"/>
              <a:t> </a:t>
            </a:r>
            <a:r>
              <a:rPr lang="en-US" dirty="0" err="1"/>
              <a:t>o‘rindoshlikni</a:t>
            </a:r>
            <a:r>
              <a:rPr lang="en-US" dirty="0"/>
              <a:t> </a:t>
            </a:r>
            <a:r>
              <a:rPr lang="en-US" dirty="0" err="1"/>
              <a:t>hisobga</a:t>
            </a:r>
            <a:r>
              <a:rPr lang="en-US" dirty="0"/>
              <a:t> </a:t>
            </a:r>
            <a:r>
              <a:rPr lang="en-US" dirty="0" err="1"/>
              <a:t>olib</a:t>
            </a:r>
            <a:r>
              <a:rPr lang="en-US" dirty="0"/>
              <a:t> </a:t>
            </a:r>
            <a:r>
              <a:rPr lang="en-US" dirty="0" err="1"/>
              <a:t>aniqlang</a:t>
            </a:r>
            <a:r>
              <a:rPr lang="en-US" dirty="0"/>
              <a:t> </a:t>
            </a:r>
            <a:r>
              <a:rPr lang="en-US" dirty="0" err="1"/>
              <a:t>va</a:t>
            </a:r>
            <a:r>
              <a:rPr lang="en-US" dirty="0"/>
              <a:t> </a:t>
            </a:r>
            <a:r>
              <a:rPr lang="en-US" dirty="0" err="1"/>
              <a:t>o‘rindosh-ishchilar</a:t>
            </a:r>
            <a:r>
              <a:rPr lang="en-US" dirty="0"/>
              <a:t> </a:t>
            </a:r>
            <a:r>
              <a:rPr lang="en-US" dirty="0" err="1"/>
              <a:t>uchun</a:t>
            </a:r>
            <a:r>
              <a:rPr lang="en-US" dirty="0"/>
              <a:t> </a:t>
            </a:r>
            <a:r>
              <a:rPr lang="en-US" dirty="0" err="1"/>
              <a:t>ish</a:t>
            </a:r>
            <a:r>
              <a:rPr lang="en-US" dirty="0"/>
              <a:t> </a:t>
            </a:r>
            <a:r>
              <a:rPr lang="en-US" dirty="0" err="1"/>
              <a:t>reglamentini</a:t>
            </a:r>
            <a:r>
              <a:rPr lang="en-US" dirty="0"/>
              <a:t> </a:t>
            </a:r>
            <a:r>
              <a:rPr lang="en-US" dirty="0" err="1"/>
              <a:t>tuzing</a:t>
            </a:r>
            <a:r>
              <a:rPr lang="en-US" dirty="0"/>
              <a:t>.</a:t>
            </a:r>
            <a:endParaRPr lang="ru-RU" dirty="0"/>
          </a:p>
          <a:p>
            <a:pPr algn="just"/>
            <a:r>
              <a:rPr lang="en-US" dirty="0" err="1"/>
              <a:t>Zadellar</a:t>
            </a:r>
            <a:r>
              <a:rPr lang="en-US" dirty="0"/>
              <a:t> </a:t>
            </a:r>
            <a:r>
              <a:rPr lang="en-US" dirty="0" err="1"/>
              <a:t>miqdorini</a:t>
            </a:r>
            <a:r>
              <a:rPr lang="en-US" dirty="0"/>
              <a:t> </a:t>
            </a:r>
            <a:r>
              <a:rPr lang="en-US" dirty="0" err="1"/>
              <a:t>aniqlang</a:t>
            </a:r>
            <a:r>
              <a:rPr lang="en-US" dirty="0"/>
              <a:t> </a:t>
            </a:r>
            <a:r>
              <a:rPr lang="en-US" dirty="0" err="1"/>
              <a:t>va</a:t>
            </a:r>
            <a:r>
              <a:rPr lang="en-US" dirty="0"/>
              <a:t> </a:t>
            </a:r>
            <a:r>
              <a:rPr lang="en-US" dirty="0" err="1"/>
              <a:t>operatsiyalararo</a:t>
            </a:r>
            <a:r>
              <a:rPr lang="en-US" dirty="0"/>
              <a:t> </a:t>
            </a:r>
            <a:r>
              <a:rPr lang="en-US" dirty="0" err="1"/>
              <a:t>aylanma</a:t>
            </a:r>
            <a:r>
              <a:rPr lang="en-US" dirty="0"/>
              <a:t> </a:t>
            </a:r>
            <a:r>
              <a:rPr lang="en-US" dirty="0" err="1"/>
              <a:t>zadellarning</a:t>
            </a:r>
            <a:r>
              <a:rPr lang="en-US" dirty="0"/>
              <a:t> </a:t>
            </a:r>
            <a:r>
              <a:rPr lang="en-US" dirty="0" err="1"/>
              <a:t>o‘zgarish</a:t>
            </a:r>
            <a:r>
              <a:rPr lang="en-US" dirty="0"/>
              <a:t> </a:t>
            </a:r>
            <a:r>
              <a:rPr lang="en-US" dirty="0" err="1"/>
              <a:t>grafigini</a:t>
            </a:r>
            <a:r>
              <a:rPr lang="en-US" dirty="0"/>
              <a:t> </a:t>
            </a:r>
            <a:r>
              <a:rPr lang="en-US" dirty="0" err="1"/>
              <a:t>tuzing</a:t>
            </a:r>
            <a:r>
              <a:rPr lang="en-US" dirty="0"/>
              <a:t>.</a:t>
            </a:r>
            <a:br>
              <a:rPr lang="en-US" dirty="0"/>
            </a:b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36</a:t>
            </a:fld>
            <a:endParaRPr lang="en-US" sz="2400" dirty="0">
              <a:solidFill>
                <a:srgbClr val="C00000"/>
              </a:solidFill>
              <a:latin typeface="Arial" pitchFamily="34" charset="0"/>
              <a:cs typeface="Arial" pitchFamily="34" charset="0"/>
            </a:endParaRPr>
          </a:p>
        </p:txBody>
      </p:sp>
      <p:graphicFrame>
        <p:nvGraphicFramePr>
          <p:cNvPr id="2" name="Таблица 1"/>
          <p:cNvGraphicFramePr>
            <a:graphicFrameLocks noGrp="1"/>
          </p:cNvGraphicFramePr>
          <p:nvPr>
            <p:extLst>
              <p:ext uri="{D42A27DB-BD31-4B8C-83A1-F6EECF244321}">
                <p14:modId xmlns:p14="http://schemas.microsoft.com/office/powerpoint/2010/main" val="2762378544"/>
              </p:ext>
            </p:extLst>
          </p:nvPr>
        </p:nvGraphicFramePr>
        <p:xfrm>
          <a:off x="0" y="615435"/>
          <a:ext cx="9158514" cy="6242564"/>
        </p:xfrm>
        <a:graphic>
          <a:graphicData uri="http://schemas.openxmlformats.org/drawingml/2006/table">
            <a:tbl>
              <a:tblPr firstRow="1" firstCol="1" bandRow="1">
                <a:tableStyleId>{5C22544A-7EE6-4342-B048-85BDC9FD1C3A}</a:tableStyleId>
              </a:tblPr>
              <a:tblGrid>
                <a:gridCol w="615045"/>
                <a:gridCol w="3420663"/>
                <a:gridCol w="5122806"/>
              </a:tblGrid>
              <a:tr h="1445632">
                <a:tc>
                  <a:txBody>
                    <a:bodyPr/>
                    <a:lstStyle/>
                    <a:p>
                      <a:pPr>
                        <a:lnSpc>
                          <a:spcPct val="115000"/>
                        </a:lnSpc>
                        <a:spcAft>
                          <a:spcPts val="0"/>
                        </a:spcAft>
                      </a:pPr>
                      <a:r>
                        <a:rPr lang="en-US" sz="1200" dirty="0">
                          <a:effectLst/>
                        </a:rPr>
                        <a:t/>
                      </a:r>
                      <a:br>
                        <a:rPr lang="en-US" sz="1200" dirty="0">
                          <a:effectLst/>
                        </a:rPr>
                      </a:br>
                      <a:r>
                        <a:rPr lang="ru-RU" sz="1200" dirty="0" err="1">
                          <a:effectLst/>
                        </a:rPr>
                        <a:t>Opera</a:t>
                      </a:r>
                      <a:r>
                        <a:rPr lang="ru-RU" sz="1200" dirty="0">
                          <a:effectLst/>
                        </a:rPr>
                        <a:t>-</a:t>
                      </a:r>
                      <a:br>
                        <a:rPr lang="ru-RU" sz="1200" dirty="0">
                          <a:effectLst/>
                        </a:rPr>
                      </a:br>
                      <a:r>
                        <a:rPr lang="ru-RU" sz="1200" dirty="0">
                          <a:effectLst/>
                        </a:rPr>
                        <a:t/>
                      </a:r>
                      <a:br>
                        <a:rPr lang="ru-RU" sz="1200" dirty="0">
                          <a:effectLst/>
                        </a:rPr>
                      </a:br>
                      <a:r>
                        <a:rPr lang="ru-RU" sz="1200" dirty="0" err="1">
                          <a:effectLst/>
                        </a:rPr>
                        <a:t>tsiya</a:t>
                      </a:r>
                      <a:r>
                        <a:rPr lang="ru-RU" sz="1200" dirty="0">
                          <a:effectLst/>
                        </a:rPr>
                        <a:t> №</a:t>
                      </a:r>
                      <a:endParaRPr lang="ru-RU" sz="800" dirty="0">
                        <a:effectLst/>
                        <a:latin typeface="Times New Roman"/>
                        <a:ea typeface="Times New Roman"/>
                      </a:endParaRPr>
                    </a:p>
                  </a:txBody>
                  <a:tcPr marL="54838" marR="54838" marT="54838" marB="54838" anchor="ctr"/>
                </a:tc>
                <a:tc>
                  <a:txBody>
                    <a:bodyPr/>
                    <a:lstStyle/>
                    <a:p>
                      <a:pPr>
                        <a:lnSpc>
                          <a:spcPct val="115000"/>
                        </a:lnSpc>
                        <a:spcAft>
                          <a:spcPts val="0"/>
                        </a:spcAft>
                      </a:pPr>
                      <a:r>
                        <a:rPr lang="ru-RU" sz="1200">
                          <a:effectLst/>
                        </a:rPr>
                        <a:t/>
                      </a:r>
                      <a:br>
                        <a:rPr lang="ru-RU" sz="1200">
                          <a:effectLst/>
                        </a:rPr>
                      </a:br>
                      <a:r>
                        <a:rPr lang="ru-RU" sz="1200">
                          <a:effectLst/>
                        </a:rPr>
                        <a:t>Operatsiyalar</a:t>
                      </a:r>
                      <a:endParaRPr lang="ru-RU" sz="800">
                        <a:effectLst/>
                        <a:latin typeface="Times New Roman"/>
                        <a:ea typeface="Times New Roman"/>
                      </a:endParaRPr>
                    </a:p>
                  </a:txBody>
                  <a:tcPr marL="54838" marR="54838" marT="54838" marB="54838" anchor="ctr"/>
                </a:tc>
                <a:tc>
                  <a:txBody>
                    <a:bodyPr/>
                    <a:lstStyle/>
                    <a:p>
                      <a:pPr>
                        <a:lnSpc>
                          <a:spcPct val="115000"/>
                        </a:lnSpc>
                        <a:spcAft>
                          <a:spcPts val="0"/>
                        </a:spcAft>
                      </a:pPr>
                      <a:r>
                        <a:rPr lang="ru-RU" sz="1200">
                          <a:effectLst/>
                        </a:rPr>
                        <a:t/>
                      </a:r>
                      <a:br>
                        <a:rPr lang="ru-RU" sz="1200">
                          <a:effectLst/>
                        </a:rPr>
                      </a:br>
                      <a:r>
                        <a:rPr lang="ru-RU" sz="1200">
                          <a:effectLst/>
                        </a:rPr>
                        <a:t>Vaqt me’yori,</a:t>
                      </a:r>
                      <a:br>
                        <a:rPr lang="ru-RU" sz="1200">
                          <a:effectLst/>
                        </a:rPr>
                      </a:br>
                      <a:r>
                        <a:rPr lang="ru-RU" sz="1200">
                          <a:effectLst/>
                        </a:rPr>
                        <a:t/>
                      </a:r>
                      <a:br>
                        <a:rPr lang="ru-RU" sz="1200">
                          <a:effectLst/>
                        </a:rPr>
                      </a:br>
                      <a:r>
                        <a:rPr lang="ru-RU" sz="1200">
                          <a:effectLst/>
                        </a:rPr>
                        <a:t>min</a:t>
                      </a:r>
                      <a:endParaRPr lang="ru-RU" sz="800">
                        <a:effectLst/>
                        <a:latin typeface="Times New Roman"/>
                        <a:ea typeface="Times New Roman"/>
                      </a:endParaRPr>
                    </a:p>
                  </a:txBody>
                  <a:tcPr marL="54838" marR="54838" marT="54838" marB="54838" anchor="ctr"/>
                </a:tc>
              </a:tr>
              <a:tr h="685276">
                <a:tc>
                  <a:txBody>
                    <a:bodyPr/>
                    <a:lstStyle/>
                    <a:p>
                      <a:pPr>
                        <a:lnSpc>
                          <a:spcPct val="115000"/>
                        </a:lnSpc>
                        <a:spcAft>
                          <a:spcPts val="0"/>
                        </a:spcAft>
                      </a:pPr>
                      <a:r>
                        <a:rPr lang="ru-RU" sz="1200">
                          <a:effectLst/>
                        </a:rPr>
                        <a:t/>
                      </a:r>
                      <a:br>
                        <a:rPr lang="ru-RU" sz="1200">
                          <a:effectLst/>
                        </a:rPr>
                      </a:br>
                      <a:r>
                        <a:rPr lang="ru-RU" sz="1200">
                          <a:effectLst/>
                        </a:rPr>
                        <a:t>1</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en-US" sz="1200">
                          <a:effectLst/>
                        </a:rPr>
                        <a:t/>
                      </a:r>
                      <a:br>
                        <a:rPr lang="en-US" sz="1200">
                          <a:effectLst/>
                        </a:rPr>
                      </a:br>
                      <a:r>
                        <a:rPr lang="en-US" sz="1200">
                          <a:effectLst/>
                        </a:rPr>
                        <a:t>Ko‘ndalang kesilgan joyini frezerlash</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en-US" sz="1200">
                          <a:effectLst/>
                        </a:rPr>
                        <a:t/>
                      </a:r>
                      <a:br>
                        <a:rPr lang="en-US" sz="1200">
                          <a:effectLst/>
                        </a:rPr>
                      </a:br>
                      <a:r>
                        <a:rPr lang="ru-RU" sz="1200">
                          <a:effectLst/>
                        </a:rPr>
                        <a:t>2,2</a:t>
                      </a:r>
                      <a:endParaRPr lang="ru-RU" sz="800">
                        <a:effectLst/>
                        <a:latin typeface="Times New Roman"/>
                        <a:ea typeface="Times New Roman"/>
                      </a:endParaRPr>
                    </a:p>
                  </a:txBody>
                  <a:tcPr marL="54838" marR="54838" marT="54838" marB="54838"/>
                </a:tc>
              </a:tr>
              <a:tr h="685276">
                <a:tc>
                  <a:txBody>
                    <a:bodyPr/>
                    <a:lstStyle/>
                    <a:p>
                      <a:pPr>
                        <a:lnSpc>
                          <a:spcPct val="115000"/>
                        </a:lnSpc>
                        <a:spcAft>
                          <a:spcPts val="0"/>
                        </a:spcAft>
                      </a:pPr>
                      <a:r>
                        <a:rPr lang="ru-RU" sz="1200">
                          <a:effectLst/>
                        </a:rPr>
                        <a:t/>
                      </a:r>
                      <a:br>
                        <a:rPr lang="ru-RU" sz="1200">
                          <a:effectLst/>
                        </a:rPr>
                      </a:br>
                      <a:r>
                        <a:rPr lang="ru-RU" sz="1200">
                          <a:effectLst/>
                        </a:rPr>
                        <a:t>2</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Taxminiy ishlov berish</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4,6</a:t>
                      </a:r>
                      <a:endParaRPr lang="ru-RU" sz="800">
                        <a:effectLst/>
                        <a:latin typeface="Times New Roman"/>
                        <a:ea typeface="Times New Roman"/>
                      </a:endParaRPr>
                    </a:p>
                  </a:txBody>
                  <a:tcPr marL="54838" marR="54838" marT="54838" marB="54838"/>
                </a:tc>
              </a:tr>
              <a:tr h="685276">
                <a:tc>
                  <a:txBody>
                    <a:bodyPr/>
                    <a:lstStyle/>
                    <a:p>
                      <a:pPr>
                        <a:lnSpc>
                          <a:spcPct val="115000"/>
                        </a:lnSpc>
                        <a:spcAft>
                          <a:spcPts val="0"/>
                        </a:spcAft>
                      </a:pPr>
                      <a:r>
                        <a:rPr lang="ru-RU" sz="1200">
                          <a:effectLst/>
                        </a:rPr>
                        <a:t/>
                      </a:r>
                      <a:br>
                        <a:rPr lang="ru-RU" sz="1200">
                          <a:effectLst/>
                        </a:rPr>
                      </a:br>
                      <a:r>
                        <a:rPr lang="ru-RU" sz="1200">
                          <a:effectLst/>
                        </a:rPr>
                        <a:t>3</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Konusga ishlov berish</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1,8</a:t>
                      </a:r>
                      <a:endParaRPr lang="ru-RU" sz="800">
                        <a:effectLst/>
                        <a:latin typeface="Times New Roman"/>
                        <a:ea typeface="Times New Roman"/>
                      </a:endParaRPr>
                    </a:p>
                  </a:txBody>
                  <a:tcPr marL="54838" marR="54838" marT="54838" marB="54838"/>
                </a:tc>
              </a:tr>
              <a:tr h="685276">
                <a:tc>
                  <a:txBody>
                    <a:bodyPr/>
                    <a:lstStyle/>
                    <a:p>
                      <a:pPr>
                        <a:lnSpc>
                          <a:spcPct val="115000"/>
                        </a:lnSpc>
                        <a:spcAft>
                          <a:spcPts val="0"/>
                        </a:spcAft>
                      </a:pPr>
                      <a:r>
                        <a:rPr lang="ru-RU" sz="1200">
                          <a:effectLst/>
                        </a:rPr>
                        <a:t/>
                      </a:r>
                      <a:br>
                        <a:rPr lang="ru-RU" sz="1200">
                          <a:effectLst/>
                        </a:rPr>
                      </a:br>
                      <a:r>
                        <a:rPr lang="ru-RU" sz="1200">
                          <a:effectLst/>
                        </a:rPr>
                        <a:t>4</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Yakuniy ishlov berish</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dirty="0">
                          <a:effectLst/>
                        </a:rPr>
                        <a:t/>
                      </a:r>
                      <a:br>
                        <a:rPr lang="ru-RU" sz="1200" dirty="0">
                          <a:effectLst/>
                        </a:rPr>
                      </a:br>
                      <a:r>
                        <a:rPr lang="ru-RU" sz="1200" dirty="0">
                          <a:effectLst/>
                        </a:rPr>
                        <a:t>3,0</a:t>
                      </a:r>
                      <a:endParaRPr lang="ru-RU" sz="800" dirty="0">
                        <a:effectLst/>
                        <a:latin typeface="Times New Roman"/>
                        <a:ea typeface="Times New Roman"/>
                      </a:endParaRPr>
                    </a:p>
                  </a:txBody>
                  <a:tcPr marL="54838" marR="54838" marT="54838" marB="54838"/>
                </a:tc>
              </a:tr>
              <a:tr h="685276">
                <a:tc>
                  <a:txBody>
                    <a:bodyPr/>
                    <a:lstStyle/>
                    <a:p>
                      <a:pPr>
                        <a:lnSpc>
                          <a:spcPct val="115000"/>
                        </a:lnSpc>
                        <a:spcAft>
                          <a:spcPts val="0"/>
                        </a:spcAft>
                      </a:pPr>
                      <a:r>
                        <a:rPr lang="ru-RU" sz="1200">
                          <a:effectLst/>
                        </a:rPr>
                        <a:t/>
                      </a:r>
                      <a:br>
                        <a:rPr lang="ru-RU" sz="1200">
                          <a:effectLst/>
                        </a:rPr>
                      </a:br>
                      <a:r>
                        <a:rPr lang="ru-RU" sz="1200">
                          <a:effectLst/>
                        </a:rPr>
                        <a:t>5</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Shesterna tishlarini ochish</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11,4</a:t>
                      </a:r>
                      <a:endParaRPr lang="ru-RU" sz="800">
                        <a:effectLst/>
                        <a:latin typeface="Times New Roman"/>
                        <a:ea typeface="Times New Roman"/>
                      </a:endParaRPr>
                    </a:p>
                  </a:txBody>
                  <a:tcPr marL="54838" marR="54838" marT="54838" marB="54838"/>
                </a:tc>
              </a:tr>
              <a:tr h="685276">
                <a:tc>
                  <a:txBody>
                    <a:bodyPr/>
                    <a:lstStyle/>
                    <a:p>
                      <a:pPr>
                        <a:lnSpc>
                          <a:spcPct val="115000"/>
                        </a:lnSpc>
                        <a:spcAft>
                          <a:spcPts val="0"/>
                        </a:spcAft>
                      </a:pPr>
                      <a:r>
                        <a:rPr lang="ru-RU" sz="1200">
                          <a:effectLst/>
                        </a:rPr>
                        <a:t/>
                      </a:r>
                      <a:br>
                        <a:rPr lang="ru-RU" sz="1200">
                          <a:effectLst/>
                        </a:rPr>
                      </a:br>
                      <a:r>
                        <a:rPr lang="ru-RU" sz="1200">
                          <a:effectLst/>
                        </a:rPr>
                        <a:t>6</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Bo‘yinni taxminiy silliqlash</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2,4</a:t>
                      </a:r>
                      <a:endParaRPr lang="ru-RU" sz="800">
                        <a:effectLst/>
                        <a:latin typeface="Times New Roman"/>
                        <a:ea typeface="Times New Roman"/>
                      </a:endParaRPr>
                    </a:p>
                  </a:txBody>
                  <a:tcPr marL="54838" marR="54838" marT="54838" marB="54838"/>
                </a:tc>
              </a:tr>
              <a:tr h="685276">
                <a:tc>
                  <a:txBody>
                    <a:bodyPr/>
                    <a:lstStyle/>
                    <a:p>
                      <a:pPr>
                        <a:lnSpc>
                          <a:spcPct val="115000"/>
                        </a:lnSpc>
                        <a:spcAft>
                          <a:spcPts val="0"/>
                        </a:spcAft>
                      </a:pPr>
                      <a:r>
                        <a:rPr lang="ru-RU" sz="1200">
                          <a:effectLst/>
                        </a:rPr>
                        <a:t/>
                      </a:r>
                      <a:br>
                        <a:rPr lang="ru-RU" sz="1200">
                          <a:effectLst/>
                        </a:rPr>
                      </a:br>
                      <a:r>
                        <a:rPr lang="ru-RU" sz="1200">
                          <a:effectLst/>
                        </a:rPr>
                        <a:t>7</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a:effectLst/>
                        </a:rPr>
                        <a:t/>
                      </a:r>
                      <a:br>
                        <a:rPr lang="ru-RU" sz="1200">
                          <a:effectLst/>
                        </a:rPr>
                      </a:br>
                      <a:r>
                        <a:rPr lang="ru-RU" sz="1200">
                          <a:effectLst/>
                        </a:rPr>
                        <a:t>Rezbani frezerlash</a:t>
                      </a:r>
                      <a:endParaRPr lang="ru-RU" sz="800">
                        <a:effectLst/>
                        <a:latin typeface="Times New Roman"/>
                        <a:ea typeface="Times New Roman"/>
                      </a:endParaRPr>
                    </a:p>
                  </a:txBody>
                  <a:tcPr marL="54838" marR="54838" marT="54838" marB="54838"/>
                </a:tc>
                <a:tc>
                  <a:txBody>
                    <a:bodyPr/>
                    <a:lstStyle/>
                    <a:p>
                      <a:pPr>
                        <a:lnSpc>
                          <a:spcPct val="115000"/>
                        </a:lnSpc>
                        <a:spcAft>
                          <a:spcPts val="0"/>
                        </a:spcAft>
                      </a:pPr>
                      <a:r>
                        <a:rPr lang="ru-RU" sz="1200" dirty="0">
                          <a:effectLst/>
                        </a:rPr>
                        <a:t/>
                      </a:r>
                      <a:br>
                        <a:rPr lang="ru-RU" sz="1200" dirty="0">
                          <a:effectLst/>
                        </a:rPr>
                      </a:br>
                      <a:r>
                        <a:rPr lang="ru-RU" sz="1200" dirty="0">
                          <a:effectLst/>
                        </a:rPr>
                        <a:t>9,6</a:t>
                      </a:r>
                      <a:endParaRPr lang="ru-RU" sz="800" dirty="0">
                        <a:effectLst/>
                        <a:latin typeface="Times New Roman"/>
                        <a:ea typeface="Times New Roman"/>
                      </a:endParaRPr>
                    </a:p>
                  </a:txBody>
                  <a:tcPr marL="54838" marR="54838" marT="54838" marB="54838"/>
                </a:tc>
              </a:tr>
            </a:tbl>
          </a:graphicData>
        </a:graphic>
      </p:graphicFrame>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37</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15433"/>
            <a:ext cx="9144000" cy="1477328"/>
          </a:xfrm>
          <a:prstGeom prst="rect">
            <a:avLst/>
          </a:prstGeom>
        </p:spPr>
        <p:txBody>
          <a:bodyPr wrap="square">
            <a:spAutoFit/>
          </a:bodyPr>
          <a:lstStyle/>
          <a:p>
            <a:pPr algn="just"/>
            <a:r>
              <a:rPr lang="en-US" b="1" dirty="0"/>
              <a:t>B. O‘ZINGIZNI TEKSHIRIB KO‘RING</a:t>
            </a:r>
            <a:endParaRPr lang="ru-RU" dirty="0"/>
          </a:p>
          <a:p>
            <a:pPr algn="just"/>
            <a:r>
              <a:rPr lang="en-US" dirty="0"/>
              <a:t>1. </a:t>
            </a:r>
            <a:r>
              <a:rPr lang="en-US" dirty="0" err="1"/>
              <a:t>To‘rsimon</a:t>
            </a:r>
            <a:r>
              <a:rPr lang="en-US" dirty="0"/>
              <a:t> </a:t>
            </a:r>
            <a:r>
              <a:rPr lang="en-US" dirty="0" err="1"/>
              <a:t>grafiklarni</a:t>
            </a:r>
            <a:r>
              <a:rPr lang="en-US" dirty="0"/>
              <a:t> </a:t>
            </a:r>
            <a:r>
              <a:rPr lang="en-US" dirty="0" err="1"/>
              <a:t>uchta</a:t>
            </a:r>
            <a:r>
              <a:rPr lang="en-US" dirty="0"/>
              <a:t> </a:t>
            </a:r>
            <a:r>
              <a:rPr lang="en-US" dirty="0" err="1"/>
              <a:t>usul</a:t>
            </a:r>
            <a:r>
              <a:rPr lang="en-US" dirty="0"/>
              <a:t> </a:t>
            </a:r>
            <a:r>
              <a:rPr lang="en-US" dirty="0" err="1"/>
              <a:t>bilan</a:t>
            </a:r>
            <a:r>
              <a:rPr lang="en-US" dirty="0"/>
              <a:t> </a:t>
            </a:r>
            <a:r>
              <a:rPr lang="en-US" dirty="0" err="1"/>
              <a:t>hisoblab</a:t>
            </a:r>
            <a:r>
              <a:rPr lang="en-US" dirty="0"/>
              <a:t> </a:t>
            </a:r>
            <a:r>
              <a:rPr lang="en-US" dirty="0" err="1"/>
              <a:t>chiqing</a:t>
            </a:r>
            <a:r>
              <a:rPr lang="en-US" dirty="0"/>
              <a:t>. </a:t>
            </a:r>
            <a:r>
              <a:rPr lang="en-US" dirty="0" err="1"/>
              <a:t>Buning</a:t>
            </a:r>
            <a:r>
              <a:rPr lang="en-US" dirty="0"/>
              <a:t> </a:t>
            </a:r>
            <a:r>
              <a:rPr lang="en-US" dirty="0" err="1"/>
              <a:t>uchun</a:t>
            </a:r>
            <a:r>
              <a:rPr lang="en-US" dirty="0"/>
              <a:t> </a:t>
            </a:r>
            <a:r>
              <a:rPr lang="en-US" dirty="0" err="1"/>
              <a:t>sizga</a:t>
            </a:r>
            <a:r>
              <a:rPr lang="en-US" dirty="0"/>
              <a:t> </a:t>
            </a:r>
            <a:r>
              <a:rPr lang="en-US" dirty="0" err="1"/>
              <a:t>alohida</a:t>
            </a:r>
            <a:r>
              <a:rPr lang="en-US" dirty="0"/>
              <a:t> variant </a:t>
            </a:r>
            <a:r>
              <a:rPr lang="en-US" dirty="0" err="1"/>
              <a:t>berilgan</a:t>
            </a:r>
            <a:r>
              <a:rPr lang="en-US" dirty="0"/>
              <a:t> </a:t>
            </a:r>
            <a:r>
              <a:rPr lang="en-US" dirty="0" err="1"/>
              <a:t>bo‘ladi</a:t>
            </a:r>
            <a:r>
              <a:rPr lang="en-US" dirty="0"/>
              <a:t> </a:t>
            </a:r>
            <a:r>
              <a:rPr lang="en-US" dirty="0" err="1"/>
              <a:t>va</a:t>
            </a:r>
            <a:r>
              <a:rPr lang="en-US" dirty="0"/>
              <a:t> </a:t>
            </a:r>
            <a:r>
              <a:rPr lang="en-US" dirty="0" err="1"/>
              <a:t>qo‘l</a:t>
            </a:r>
            <a:r>
              <a:rPr lang="en-US" dirty="0"/>
              <a:t> </a:t>
            </a:r>
            <a:r>
              <a:rPr lang="en-US" dirty="0" err="1"/>
              <a:t>kuchi</a:t>
            </a:r>
            <a:r>
              <a:rPr lang="en-US" dirty="0"/>
              <a:t> </a:t>
            </a:r>
            <a:r>
              <a:rPr lang="en-US" dirty="0" err="1"/>
              <a:t>bilan</a:t>
            </a:r>
            <a:r>
              <a:rPr lang="en-US" dirty="0"/>
              <a:t> </a:t>
            </a:r>
            <a:r>
              <a:rPr lang="en-US" dirty="0" err="1"/>
              <a:t>hisoblaganingizdan</a:t>
            </a:r>
            <a:r>
              <a:rPr lang="en-US" dirty="0"/>
              <a:t> </a:t>
            </a:r>
            <a:r>
              <a:rPr lang="en-US" dirty="0" err="1"/>
              <a:t>so‘ng</a:t>
            </a:r>
            <a:r>
              <a:rPr lang="en-US" dirty="0"/>
              <a:t> </a:t>
            </a:r>
            <a:r>
              <a:rPr lang="en-US" dirty="0" err="1"/>
              <a:t>uni</a:t>
            </a:r>
            <a:r>
              <a:rPr lang="en-US" dirty="0"/>
              <a:t> </a:t>
            </a:r>
            <a:r>
              <a:rPr lang="en-US" dirty="0" err="1"/>
              <a:t>kompyuter</a:t>
            </a:r>
            <a:r>
              <a:rPr lang="en-US" dirty="0"/>
              <a:t> </a:t>
            </a:r>
            <a:r>
              <a:rPr lang="en-US" dirty="0" err="1"/>
              <a:t>orqali</a:t>
            </a:r>
            <a:r>
              <a:rPr lang="en-US" dirty="0"/>
              <a:t> </a:t>
            </a:r>
            <a:r>
              <a:rPr lang="en-US" dirty="0" err="1"/>
              <a:t>tekshirib</a:t>
            </a:r>
            <a:r>
              <a:rPr lang="en-US" dirty="0"/>
              <a:t> </a:t>
            </a:r>
            <a:r>
              <a:rPr lang="en-US" dirty="0" err="1"/>
              <a:t>ko‘ring</a:t>
            </a:r>
            <a:r>
              <a:rPr lang="en-US" dirty="0"/>
              <a:t>. </a:t>
            </a:r>
            <a:r>
              <a:rPr lang="en-US" dirty="0" err="1"/>
              <a:t>Olingan</a:t>
            </a:r>
            <a:r>
              <a:rPr lang="en-US" dirty="0"/>
              <a:t> </a:t>
            </a:r>
            <a:r>
              <a:rPr lang="en-US" dirty="0" err="1"/>
              <a:t>natijalar</a:t>
            </a:r>
            <a:r>
              <a:rPr lang="en-US" dirty="0"/>
              <a:t> </a:t>
            </a:r>
            <a:r>
              <a:rPr lang="en-US" dirty="0" err="1"/>
              <a:t>hamma</a:t>
            </a:r>
            <a:r>
              <a:rPr lang="en-US" dirty="0"/>
              <a:t> </a:t>
            </a:r>
            <a:r>
              <a:rPr lang="en-US" dirty="0" err="1"/>
              <a:t>usullarda</a:t>
            </a:r>
            <a:r>
              <a:rPr lang="en-US" dirty="0"/>
              <a:t> </a:t>
            </a:r>
            <a:r>
              <a:rPr lang="en-US" dirty="0" err="1"/>
              <a:t>bir</a:t>
            </a:r>
            <a:r>
              <a:rPr lang="en-US" dirty="0"/>
              <a:t> </a:t>
            </a:r>
            <a:r>
              <a:rPr lang="en-US" dirty="0" err="1"/>
              <a:t>xil</a:t>
            </a:r>
            <a:r>
              <a:rPr lang="en-US" dirty="0"/>
              <a:t> </a:t>
            </a:r>
            <a:r>
              <a:rPr lang="en-US" dirty="0" err="1"/>
              <a:t>sonni</a:t>
            </a:r>
            <a:r>
              <a:rPr lang="en-US" dirty="0"/>
              <a:t> </a:t>
            </a:r>
            <a:r>
              <a:rPr lang="en-US" dirty="0" err="1"/>
              <a:t>berishi</a:t>
            </a:r>
            <a:r>
              <a:rPr lang="en-US" dirty="0"/>
              <a:t> </a:t>
            </a:r>
            <a:r>
              <a:rPr lang="en-US" dirty="0" err="1"/>
              <a:t>shart</a:t>
            </a:r>
            <a:r>
              <a:rPr lang="en-US" dirty="0"/>
              <a:t>. </a:t>
            </a:r>
            <a:br>
              <a:rPr lang="en-US" dirty="0"/>
            </a:br>
            <a:endParaRPr lang="ru-RU" dirty="0"/>
          </a:p>
        </p:txBody>
      </p:sp>
      <p:pic>
        <p:nvPicPr>
          <p:cNvPr id="5" name="Рисунок 4" descr="http://uz.denemetr.com/tw_files2/urls_8/77/d-76257/7z-docs/1_html_50527bc6.png"/>
          <p:cNvPicPr/>
          <p:nvPr/>
        </p:nvPicPr>
        <p:blipFill>
          <a:blip r:embed="rId2">
            <a:extLst>
              <a:ext uri="{28A0092B-C50C-407E-A947-70E740481C1C}">
                <a14:useLocalDpi xmlns:a14="http://schemas.microsoft.com/office/drawing/2010/main" val="0"/>
              </a:ext>
            </a:extLst>
          </a:blip>
          <a:srcRect/>
          <a:stretch>
            <a:fillRect/>
          </a:stretch>
        </p:blipFill>
        <p:spPr bwMode="auto">
          <a:xfrm>
            <a:off x="957943" y="1915886"/>
            <a:ext cx="6836227" cy="3730171"/>
          </a:xfrm>
          <a:prstGeom prst="rect">
            <a:avLst/>
          </a:prstGeom>
          <a:noFill/>
          <a:ln>
            <a:noFill/>
          </a:ln>
        </p:spPr>
      </p:pic>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38</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3360058" y="54596"/>
            <a:ext cx="2097314" cy="646331"/>
          </a:xfrm>
          <a:prstGeom prst="rect">
            <a:avLst/>
          </a:prstGeom>
        </p:spPr>
        <p:txBody>
          <a:bodyPr wrap="square">
            <a:spAutoFit/>
          </a:bodyPr>
          <a:lstStyle/>
          <a:p>
            <a:r>
              <a:rPr lang="en-US" b="1" dirty="0" err="1"/>
              <a:t>Topshiriqlar</a:t>
            </a:r>
            <a:r>
              <a:rPr lang="en-US" dirty="0"/>
              <a:t> </a:t>
            </a:r>
            <a:r>
              <a:rPr lang="en-US" b="1" dirty="0" err="1"/>
              <a:t>jadvali</a:t>
            </a:r>
            <a:r>
              <a:rPr lang="en-US" dirty="0"/>
              <a:t/>
            </a:r>
            <a:br>
              <a:rPr lang="en-US" dirty="0"/>
            </a:br>
            <a:endParaRPr lang="ru-RU" dirty="0"/>
          </a:p>
        </p:txBody>
      </p:sp>
      <p:graphicFrame>
        <p:nvGraphicFramePr>
          <p:cNvPr id="3" name="Таблица 2"/>
          <p:cNvGraphicFramePr>
            <a:graphicFrameLocks noGrp="1"/>
          </p:cNvGraphicFramePr>
          <p:nvPr>
            <p:extLst>
              <p:ext uri="{D42A27DB-BD31-4B8C-83A1-F6EECF244321}">
                <p14:modId xmlns:p14="http://schemas.microsoft.com/office/powerpoint/2010/main" val="435085704"/>
              </p:ext>
            </p:extLst>
          </p:nvPr>
        </p:nvGraphicFramePr>
        <p:xfrm>
          <a:off x="0" y="615433"/>
          <a:ext cx="9144001" cy="6189467"/>
        </p:xfrm>
        <a:graphic>
          <a:graphicData uri="http://schemas.openxmlformats.org/drawingml/2006/table">
            <a:tbl>
              <a:tblPr firstRow="1" firstCol="1" bandRow="1">
                <a:tableStyleId>{5C22544A-7EE6-4342-B048-85BDC9FD1C3A}</a:tableStyleId>
              </a:tblPr>
              <a:tblGrid>
                <a:gridCol w="551543"/>
                <a:gridCol w="392839"/>
                <a:gridCol w="449704"/>
                <a:gridCol w="472191"/>
                <a:gridCol w="427219"/>
                <a:gridCol w="374756"/>
                <a:gridCol w="584617"/>
                <a:gridCol w="494676"/>
                <a:gridCol w="427219"/>
                <a:gridCol w="494676"/>
                <a:gridCol w="427219"/>
                <a:gridCol w="427219"/>
                <a:gridCol w="517160"/>
                <a:gridCol w="629586"/>
                <a:gridCol w="584617"/>
                <a:gridCol w="427219"/>
                <a:gridCol w="449704"/>
                <a:gridCol w="562133"/>
                <a:gridCol w="449704"/>
              </a:tblGrid>
              <a:tr h="632796">
                <a:tc>
                  <a:txBody>
                    <a:bodyPr/>
                    <a:lstStyle/>
                    <a:p>
                      <a:pPr>
                        <a:lnSpc>
                          <a:spcPct val="115000"/>
                        </a:lnSpc>
                        <a:spcAft>
                          <a:spcPts val="0"/>
                        </a:spcAft>
                      </a:pPr>
                      <a:endParaRPr lang="ru-RU" sz="1200" dirty="0" smtClean="0">
                        <a:effectLst/>
                      </a:endParaRPr>
                    </a:p>
                    <a:p>
                      <a:pPr>
                        <a:lnSpc>
                          <a:spcPct val="115000"/>
                        </a:lnSpc>
                        <a:spcAft>
                          <a:spcPts val="0"/>
                        </a:spcAft>
                      </a:pPr>
                      <a:r>
                        <a:rPr lang="ru-RU" sz="1200" dirty="0" err="1" smtClean="0">
                          <a:effectLst/>
                        </a:rPr>
                        <a:t>Variant</a:t>
                      </a:r>
                      <a:endParaRPr lang="ru-RU" sz="1200" dirty="0">
                        <a:effectLst/>
                        <a:latin typeface="Times New Roman"/>
                        <a:ea typeface="Times New Roman"/>
                      </a:endParaRPr>
                    </a:p>
                  </a:txBody>
                  <a:tcPr marL="30111" marR="30111" marT="30111" marB="30111"/>
                </a:tc>
                <a:tc gridSpan="18">
                  <a:txBody>
                    <a:bodyPr/>
                    <a:lstStyle/>
                    <a:p>
                      <a:pPr>
                        <a:lnSpc>
                          <a:spcPct val="115000"/>
                        </a:lnSpc>
                        <a:spcAft>
                          <a:spcPts val="0"/>
                        </a:spcAft>
                      </a:pPr>
                      <a:r>
                        <a:rPr lang="en-US" sz="1200" dirty="0" err="1">
                          <a:effectLst/>
                        </a:rPr>
                        <a:t>To‘rsimon</a:t>
                      </a:r>
                      <a:r>
                        <a:rPr lang="en-US" sz="1200" dirty="0">
                          <a:effectLst/>
                        </a:rPr>
                        <a:t> </a:t>
                      </a:r>
                      <a:r>
                        <a:rPr lang="en-US" sz="1200" dirty="0" err="1">
                          <a:effectLst/>
                        </a:rPr>
                        <a:t>grafikdagi</a:t>
                      </a:r>
                      <a:r>
                        <a:rPr lang="en-US" sz="1200" dirty="0">
                          <a:effectLst/>
                        </a:rPr>
                        <a:t> </a:t>
                      </a:r>
                      <a:r>
                        <a:rPr lang="en-US" sz="1200" dirty="0" err="1">
                          <a:effectLst/>
                        </a:rPr>
                        <a:t>ishlar</a:t>
                      </a:r>
                      <a:r>
                        <a:rPr lang="en-US" sz="1200" dirty="0">
                          <a:effectLst/>
                        </a:rPr>
                        <a:t> </a:t>
                      </a:r>
                      <a:r>
                        <a:rPr lang="en-US" sz="1200" dirty="0" err="1">
                          <a:effectLst/>
                        </a:rPr>
                        <a:t>davomiyligi</a:t>
                      </a:r>
                      <a:r>
                        <a:rPr lang="en-US" sz="1200" dirty="0">
                          <a:effectLst/>
                        </a:rPr>
                        <a:t>, </a:t>
                      </a:r>
                      <a:r>
                        <a:rPr lang="en-US" sz="1200" dirty="0" err="1">
                          <a:effectLst/>
                        </a:rPr>
                        <a:t>kunlarda</a:t>
                      </a:r>
                      <a:endParaRPr lang="ru-RU" sz="1200" dirty="0">
                        <a:effectLst/>
                        <a:latin typeface="Times New Roman"/>
                        <a:ea typeface="Times New Roman"/>
                      </a:endParaRPr>
                    </a:p>
                  </a:txBody>
                  <a:tcPr marL="30111" marR="30111" marT="30111" marB="30111" anchor="ct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391885">
                <a:tc>
                  <a:txBody>
                    <a:bodyPr/>
                    <a:lstStyle/>
                    <a:p>
                      <a:pPr>
                        <a:lnSpc>
                          <a:spcPct val="115000"/>
                        </a:lnSpc>
                        <a:spcAft>
                          <a:spcPts val="0"/>
                        </a:spcAft>
                      </a:pPr>
                      <a:r>
                        <a:rPr lang="en-US" sz="1200" dirty="0" smtClean="0">
                          <a:effectLst/>
                        </a:rPr>
                        <a:t/>
                      </a:r>
                      <a:br>
                        <a:rPr lang="en-US" sz="1200" dirty="0" smtClean="0">
                          <a:effectLst/>
                        </a:rPr>
                      </a:br>
                      <a:r>
                        <a:rPr lang="ru-RU" sz="1200" dirty="0" smtClean="0">
                          <a:effectLst/>
                        </a:rPr>
                        <a:t>1</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t</a:t>
                      </a:r>
                      <a:r>
                        <a:rPr lang="ru-RU" sz="1200" baseline="-25000">
                          <a:effectLst/>
                        </a:rPr>
                        <a:t>18</a:t>
                      </a:r>
                      <a:endParaRPr lang="ru-RU" sz="1200">
                        <a:effectLst/>
                        <a:latin typeface="Times New Roman"/>
                        <a:ea typeface="Times New Roman"/>
                      </a:endParaRPr>
                    </a:p>
                  </a:txBody>
                  <a:tcPr marL="30111" marR="30111" marT="30111" marB="30111"/>
                </a:tc>
              </a:tr>
              <a:tr h="394186">
                <a:tc>
                  <a:txBody>
                    <a:bodyPr/>
                    <a:lstStyle/>
                    <a:p>
                      <a:pPr>
                        <a:lnSpc>
                          <a:spcPct val="115000"/>
                        </a:lnSpc>
                        <a:spcAft>
                          <a:spcPts val="0"/>
                        </a:spcAft>
                      </a:pPr>
                      <a:r>
                        <a:rPr lang="ru-RU" sz="1200" dirty="0">
                          <a:effectLst/>
                        </a:rPr>
                        <a:t/>
                      </a:r>
                      <a:br>
                        <a:rPr lang="ru-RU" sz="1200" dirty="0">
                          <a:effectLst/>
                        </a:rPr>
                      </a:br>
                      <a:r>
                        <a:rPr lang="ru-RU" sz="1200" dirty="0">
                          <a:effectLst/>
                        </a:rPr>
                        <a:t>2</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7</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r>
              <a:tr h="520214">
                <a:tc>
                  <a:txBody>
                    <a:bodyPr/>
                    <a:lstStyle/>
                    <a:p>
                      <a:pPr>
                        <a:lnSpc>
                          <a:spcPct val="115000"/>
                        </a:lnSpc>
                        <a:spcAft>
                          <a:spcPts val="0"/>
                        </a:spcAft>
                      </a:pPr>
                      <a:r>
                        <a:rPr lang="ru-RU" sz="1200">
                          <a:effectLst/>
                        </a:rPr>
                        <a:t/>
                      </a:r>
                      <a:br>
                        <a:rPr lang="ru-RU" sz="1200">
                          <a:effectLst/>
                        </a:rPr>
                      </a:br>
                      <a:r>
                        <a:rPr lang="ru-RU" sz="12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9</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r>
              <a:tr h="520214">
                <a:tc>
                  <a:txBody>
                    <a:bodyPr/>
                    <a:lstStyle/>
                    <a:p>
                      <a:pPr>
                        <a:lnSpc>
                          <a:spcPct val="115000"/>
                        </a:lnSpc>
                        <a:spcAft>
                          <a:spcPts val="0"/>
                        </a:spcAft>
                      </a:pPr>
                      <a:r>
                        <a:rPr lang="ru-RU" sz="1200">
                          <a:effectLst/>
                        </a:rPr>
                        <a:t/>
                      </a:r>
                      <a:br>
                        <a:rPr lang="ru-RU" sz="1200">
                          <a:effectLst/>
                        </a:rPr>
                      </a:br>
                      <a:r>
                        <a:rPr lang="ru-RU" sz="1200">
                          <a:effectLst/>
                        </a:rPr>
                        <a:t>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12</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r>
              <a:tr h="520214">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12</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r>
              <a:tr h="421579">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4</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r>
              <a:tr h="373405">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17</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r>
              <a:tr h="520214">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18</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4</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3</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r>
              <a:tr h="520214">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3</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15</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12</a:t>
                      </a:r>
                      <a:endParaRPr lang="ru-RU" sz="1200">
                        <a:effectLst/>
                        <a:latin typeface="Times New Roman"/>
                        <a:ea typeface="Times New Roman"/>
                      </a:endParaRPr>
                    </a:p>
                  </a:txBody>
                  <a:tcPr marL="30111" marR="30111" marT="30111" marB="30111"/>
                </a:tc>
              </a:tr>
              <a:tr h="512003">
                <a:tc>
                  <a:txBody>
                    <a:bodyPr/>
                    <a:lstStyle/>
                    <a:p>
                      <a:pPr>
                        <a:lnSpc>
                          <a:spcPct val="115000"/>
                        </a:lnSpc>
                        <a:spcAft>
                          <a:spcPts val="0"/>
                        </a:spcAft>
                      </a:pPr>
                      <a:r>
                        <a:rPr lang="ru-RU" sz="1200">
                          <a:effectLst/>
                        </a:rPr>
                        <a:t/>
                      </a:r>
                      <a:br>
                        <a:rPr lang="ru-RU" sz="1200">
                          <a:effectLst/>
                        </a:rPr>
                      </a:br>
                      <a:r>
                        <a:rPr lang="ru-RU" sz="1200">
                          <a:effectLst/>
                        </a:rPr>
                        <a:t>10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6</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8</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7</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9</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22</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0</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6</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a:effectLst/>
                        </a:rPr>
                        <a:t/>
                      </a:r>
                      <a:br>
                        <a:rPr lang="ru-RU" sz="1200">
                          <a:effectLst/>
                        </a:rPr>
                      </a:br>
                      <a:r>
                        <a:rPr lang="ru-RU" sz="1200">
                          <a:effectLst/>
                        </a:rPr>
                        <a:t>18</a:t>
                      </a:r>
                      <a:endParaRPr lang="ru-RU" sz="1200">
                        <a:effectLst/>
                        <a:latin typeface="Times New Roman"/>
                        <a:ea typeface="Times New Roman"/>
                      </a:endParaRPr>
                    </a:p>
                  </a:txBody>
                  <a:tcPr marL="30111" marR="30111" marT="30111" marB="30111"/>
                </a:tc>
              </a:tr>
              <a:tr h="520214">
                <a:tc>
                  <a:txBody>
                    <a:bodyPr/>
                    <a:lstStyle/>
                    <a:p>
                      <a:pPr>
                        <a:lnSpc>
                          <a:spcPct val="115000"/>
                        </a:lnSpc>
                        <a:spcAft>
                          <a:spcPts val="0"/>
                        </a:spcAft>
                      </a:pPr>
                      <a:r>
                        <a:rPr lang="ru-RU" sz="1200">
                          <a:effectLst/>
                        </a:rPr>
                        <a:t/>
                      </a:r>
                      <a:br>
                        <a:rPr lang="ru-RU" sz="1200">
                          <a:effectLst/>
                        </a:rPr>
                      </a:br>
                      <a:r>
                        <a:rPr lang="ru-RU" sz="1200">
                          <a:effectLst/>
                        </a:rPr>
                        <a:t>11</a:t>
                      </a:r>
                      <a:endParaRPr lang="ru-RU" sz="120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8</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9</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21</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3</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0</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5</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6</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3</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2</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7</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17</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4</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4</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0</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0</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3</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8</a:t>
                      </a:r>
                      <a:endParaRPr lang="ru-RU" sz="1200" dirty="0">
                        <a:effectLst/>
                        <a:latin typeface="Times New Roman"/>
                        <a:ea typeface="Times New Roman"/>
                      </a:endParaRPr>
                    </a:p>
                  </a:txBody>
                  <a:tcPr marL="30111" marR="30111" marT="30111" marB="30111"/>
                </a:tc>
                <a:tc>
                  <a:txBody>
                    <a:bodyPr/>
                    <a:lstStyle/>
                    <a:p>
                      <a:pPr>
                        <a:lnSpc>
                          <a:spcPct val="115000"/>
                        </a:lnSpc>
                        <a:spcAft>
                          <a:spcPts val="0"/>
                        </a:spcAft>
                      </a:pPr>
                      <a:r>
                        <a:rPr lang="ru-RU" sz="1200" dirty="0">
                          <a:effectLst/>
                        </a:rPr>
                        <a:t/>
                      </a:r>
                      <a:br>
                        <a:rPr lang="ru-RU" sz="1200" dirty="0">
                          <a:effectLst/>
                        </a:rPr>
                      </a:br>
                      <a:r>
                        <a:rPr lang="ru-RU" sz="1200" dirty="0">
                          <a:effectLst/>
                        </a:rPr>
                        <a:t>11</a:t>
                      </a:r>
                      <a:endParaRPr lang="ru-RU" sz="1200" dirty="0">
                        <a:effectLst/>
                        <a:latin typeface="Times New Roman"/>
                        <a:ea typeface="Times New Roman"/>
                      </a:endParaRPr>
                    </a:p>
                  </a:txBody>
                  <a:tcPr marL="30111" marR="30111" marT="30111" marB="30111"/>
                </a:tc>
              </a:tr>
            </a:tbl>
          </a:graphicData>
        </a:graphic>
      </p:graphicFrame>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39</a:t>
            </a:fld>
            <a:endParaRPr lang="en-US" sz="2400" dirty="0">
              <a:solidFill>
                <a:srgbClr val="C00000"/>
              </a:solidFill>
              <a:latin typeface="Arial" pitchFamily="34" charset="0"/>
              <a:cs typeface="Arial" pitchFamily="34" charset="0"/>
            </a:endParaRPr>
          </a:p>
        </p:txBody>
      </p:sp>
      <p:sp>
        <p:nvSpPr>
          <p:cNvPr id="4" name="Прямоугольник 3"/>
          <p:cNvSpPr/>
          <p:nvPr/>
        </p:nvSpPr>
        <p:spPr>
          <a:xfrm>
            <a:off x="0" y="628498"/>
            <a:ext cx="9144000" cy="646331"/>
          </a:xfrm>
          <a:prstGeom prst="rect">
            <a:avLst/>
          </a:prstGeom>
        </p:spPr>
        <p:txBody>
          <a:bodyPr wrap="square">
            <a:spAutoFit/>
          </a:bodyPr>
          <a:lstStyle/>
          <a:p>
            <a:pPr algn="just"/>
            <a:r>
              <a:rPr lang="ru-RU" dirty="0"/>
              <a:t>2. </a:t>
            </a:r>
            <a:r>
              <a:rPr lang="ru-RU" dirty="0" err="1"/>
              <a:t>Quyidagi</a:t>
            </a:r>
            <a:r>
              <a:rPr lang="ru-RU" dirty="0"/>
              <a:t> </a:t>
            </a:r>
            <a:r>
              <a:rPr lang="ru-RU" dirty="0" err="1"/>
              <a:t>rasmda</a:t>
            </a:r>
            <a:r>
              <a:rPr lang="ru-RU" dirty="0"/>
              <a:t> </a:t>
            </a:r>
            <a:r>
              <a:rPr lang="ru-RU" dirty="0" err="1"/>
              <a:t>keltirilgan</a:t>
            </a:r>
            <a:r>
              <a:rPr lang="ru-RU" dirty="0"/>
              <a:t> </a:t>
            </a:r>
            <a:r>
              <a:rPr lang="ru-RU" dirty="0" err="1"/>
              <a:t>tarmoqdagi</a:t>
            </a:r>
            <a:r>
              <a:rPr lang="ru-RU" dirty="0"/>
              <a:t> 23 </a:t>
            </a:r>
            <a:r>
              <a:rPr lang="ru-RU" dirty="0" err="1"/>
              <a:t>va</a:t>
            </a:r>
            <a:r>
              <a:rPr lang="ru-RU" dirty="0"/>
              <a:t> 26 </a:t>
            </a:r>
            <a:r>
              <a:rPr lang="ru-RU" dirty="0" err="1"/>
              <a:t>voqealarni</a:t>
            </a:r>
            <a:r>
              <a:rPr lang="ru-RU" dirty="0"/>
              <a:t> </a:t>
            </a:r>
            <a:r>
              <a:rPr lang="ru-RU" dirty="0" err="1"/>
              <a:t>imkoniyat</a:t>
            </a:r>
            <a:r>
              <a:rPr lang="ru-RU" dirty="0"/>
              <a:t> </a:t>
            </a:r>
            <a:r>
              <a:rPr lang="ru-RU" dirty="0" err="1"/>
              <a:t>darajasidan</a:t>
            </a:r>
            <a:r>
              <a:rPr lang="ru-RU" dirty="0"/>
              <a:t> </a:t>
            </a:r>
            <a:r>
              <a:rPr lang="ru-RU" dirty="0" err="1"/>
              <a:t>ertaroq</a:t>
            </a:r>
            <a:r>
              <a:rPr lang="ru-RU" dirty="0"/>
              <a:t> </a:t>
            </a:r>
            <a:r>
              <a:rPr lang="ru-RU" dirty="0" err="1"/>
              <a:t>va</a:t>
            </a:r>
            <a:r>
              <a:rPr lang="ru-RU" dirty="0"/>
              <a:t> </a:t>
            </a:r>
            <a:r>
              <a:rPr lang="ru-RU" dirty="0" err="1"/>
              <a:t>ruxsat</a:t>
            </a:r>
            <a:r>
              <a:rPr lang="ru-RU" dirty="0"/>
              <a:t> </a:t>
            </a:r>
            <a:r>
              <a:rPr lang="ru-RU" dirty="0" err="1"/>
              <a:t>etilgandan</a:t>
            </a:r>
            <a:r>
              <a:rPr lang="ru-RU" dirty="0"/>
              <a:t> </a:t>
            </a:r>
            <a:r>
              <a:rPr lang="ru-RU" dirty="0" err="1"/>
              <a:t>ancha</a:t>
            </a:r>
            <a:r>
              <a:rPr lang="ru-RU" dirty="0"/>
              <a:t> </a:t>
            </a:r>
            <a:r>
              <a:rPr lang="ru-RU" dirty="0" err="1"/>
              <a:t>keyin</a:t>
            </a:r>
            <a:r>
              <a:rPr lang="ru-RU" dirty="0"/>
              <a:t> </a:t>
            </a:r>
            <a:r>
              <a:rPr lang="ru-RU" dirty="0" err="1"/>
              <a:t>tugash</a:t>
            </a:r>
            <a:r>
              <a:rPr lang="ru-RU" dirty="0"/>
              <a:t> </a:t>
            </a:r>
            <a:r>
              <a:rPr lang="ru-RU" dirty="0" err="1"/>
              <a:t>muddatini</a:t>
            </a:r>
            <a:r>
              <a:rPr lang="ru-RU" dirty="0"/>
              <a:t> </a:t>
            </a:r>
            <a:r>
              <a:rPr lang="ru-RU" dirty="0" err="1"/>
              <a:t>toping</a:t>
            </a:r>
            <a:r>
              <a:rPr lang="ru-RU" dirty="0" smtClean="0"/>
              <a:t>.</a:t>
            </a:r>
            <a:endParaRPr lang="ru-RU" dirty="0"/>
          </a:p>
        </p:txBody>
      </p:sp>
      <p:pic>
        <p:nvPicPr>
          <p:cNvPr id="10" name="Рисунок 9" descr="http://uz.denemetr.com/tw_files2/urls_8/77/d-76257/7z-docs/1_html_m60038a72.gif"/>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72115" y="1274829"/>
            <a:ext cx="1582056" cy="1482885"/>
          </a:xfrm>
          <a:prstGeom prst="rect">
            <a:avLst/>
          </a:prstGeom>
          <a:noFill/>
          <a:ln>
            <a:noFill/>
          </a:ln>
        </p:spPr>
      </p:pic>
      <p:sp>
        <p:nvSpPr>
          <p:cNvPr id="5" name="Прямоугольник 4"/>
          <p:cNvSpPr/>
          <p:nvPr/>
        </p:nvSpPr>
        <p:spPr>
          <a:xfrm>
            <a:off x="0" y="2757714"/>
            <a:ext cx="9144000" cy="646331"/>
          </a:xfrm>
          <a:prstGeom prst="rect">
            <a:avLst/>
          </a:prstGeom>
        </p:spPr>
        <p:txBody>
          <a:bodyPr wrap="square">
            <a:spAutoFit/>
          </a:bodyPr>
          <a:lstStyle/>
          <a:p>
            <a:r>
              <a:rPr lang="ru-RU" dirty="0" smtClean="0"/>
              <a:t>3. </a:t>
            </a:r>
            <a:r>
              <a:rPr lang="en-US" dirty="0" err="1" smtClean="0"/>
              <a:t>Quyidagi</a:t>
            </a:r>
            <a:r>
              <a:rPr lang="en-US" dirty="0" smtClean="0"/>
              <a:t> </a:t>
            </a:r>
            <a:r>
              <a:rPr lang="en-US" dirty="0" err="1"/>
              <a:t>rasmda</a:t>
            </a:r>
            <a:r>
              <a:rPr lang="en-US" dirty="0"/>
              <a:t> </a:t>
            </a:r>
            <a:r>
              <a:rPr lang="en-US" dirty="0" err="1"/>
              <a:t>tasvirlangan</a:t>
            </a:r>
            <a:r>
              <a:rPr lang="en-US" dirty="0"/>
              <a:t> </a:t>
            </a:r>
            <a:r>
              <a:rPr lang="en-US" dirty="0" err="1"/>
              <a:t>tarmoqning</a:t>
            </a:r>
            <a:r>
              <a:rPr lang="en-US" dirty="0"/>
              <a:t> </a:t>
            </a:r>
            <a:r>
              <a:rPr lang="en-US" dirty="0" err="1"/>
              <a:t>barcha</a:t>
            </a:r>
            <a:r>
              <a:rPr lang="en-US" dirty="0"/>
              <a:t> </a:t>
            </a:r>
            <a:r>
              <a:rPr lang="en-US" dirty="0" err="1"/>
              <a:t>voqealari</a:t>
            </a:r>
            <a:r>
              <a:rPr lang="en-US" dirty="0"/>
              <a:t> </a:t>
            </a:r>
            <a:r>
              <a:rPr lang="en-US" dirty="0" err="1"/>
              <a:t>uchun</a:t>
            </a:r>
            <a:r>
              <a:rPr lang="en-US" dirty="0"/>
              <a:t> </a:t>
            </a:r>
            <a:r>
              <a:rPr lang="en-US" i="1" dirty="0" err="1"/>
              <a:t>T</a:t>
            </a:r>
            <a:r>
              <a:rPr lang="en-US" i="1" baseline="-25000" dirty="0" err="1"/>
              <a:t>e</a:t>
            </a:r>
            <a:r>
              <a:rPr lang="en-US" dirty="0"/>
              <a:t> </a:t>
            </a:r>
            <a:r>
              <a:rPr lang="en-US" dirty="0" err="1"/>
              <a:t>va</a:t>
            </a:r>
            <a:r>
              <a:rPr lang="en-US" dirty="0"/>
              <a:t> </a:t>
            </a:r>
            <a:r>
              <a:rPr lang="en-US" i="1" dirty="0" err="1"/>
              <a:t>T</a:t>
            </a:r>
            <a:r>
              <a:rPr lang="en-US" i="1" baseline="-25000" dirty="0" err="1"/>
              <a:t>k</a:t>
            </a:r>
            <a:r>
              <a:rPr lang="en-US" dirty="0"/>
              <a:t> </a:t>
            </a:r>
            <a:r>
              <a:rPr lang="en-US" dirty="0" err="1"/>
              <a:t>ning</a:t>
            </a:r>
            <a:r>
              <a:rPr lang="en-US" dirty="0"/>
              <a:t> </a:t>
            </a:r>
            <a:r>
              <a:rPr lang="en-US" dirty="0" err="1"/>
              <a:t>qiymatlarini</a:t>
            </a:r>
            <a:r>
              <a:rPr lang="en-US" dirty="0"/>
              <a:t> </a:t>
            </a:r>
            <a:r>
              <a:rPr lang="en-US" dirty="0" err="1"/>
              <a:t>jadvalga</a:t>
            </a:r>
            <a:r>
              <a:rPr lang="en-US" dirty="0"/>
              <a:t> </a:t>
            </a:r>
            <a:r>
              <a:rPr lang="en-US" dirty="0" err="1"/>
              <a:t>kiriting</a:t>
            </a:r>
            <a:r>
              <a:rPr lang="en-US" dirty="0"/>
              <a:t>. </a:t>
            </a:r>
            <a:r>
              <a:rPr lang="en-US" dirty="0" err="1"/>
              <a:t>Tarmoqning</a:t>
            </a:r>
            <a:r>
              <a:rPr lang="en-US" dirty="0"/>
              <a:t> </a:t>
            </a:r>
            <a:r>
              <a:rPr lang="en-US" dirty="0" err="1"/>
              <a:t>nokritik</a:t>
            </a:r>
            <a:r>
              <a:rPr lang="en-US" dirty="0"/>
              <a:t> </a:t>
            </a:r>
            <a:r>
              <a:rPr lang="en-US" dirty="0" err="1"/>
              <a:t>yo‘llaridagi</a:t>
            </a:r>
            <a:r>
              <a:rPr lang="en-US" dirty="0"/>
              <a:t> </a:t>
            </a:r>
            <a:r>
              <a:rPr lang="en-US" dirty="0" err="1"/>
              <a:t>ish</a:t>
            </a:r>
            <a:r>
              <a:rPr lang="en-US" dirty="0"/>
              <a:t> </a:t>
            </a:r>
            <a:r>
              <a:rPr lang="en-US" dirty="0" err="1"/>
              <a:t>vaqti</a:t>
            </a:r>
            <a:r>
              <a:rPr lang="en-US" dirty="0"/>
              <a:t> </a:t>
            </a:r>
            <a:r>
              <a:rPr lang="en-US" dirty="0" err="1"/>
              <a:t>zahirasini</a:t>
            </a:r>
            <a:r>
              <a:rPr lang="en-US" dirty="0"/>
              <a:t> </a:t>
            </a:r>
            <a:r>
              <a:rPr lang="en-US" dirty="0" err="1"/>
              <a:t>to‘liq</a:t>
            </a:r>
            <a:r>
              <a:rPr lang="en-US" dirty="0"/>
              <a:t> </a:t>
            </a:r>
            <a:r>
              <a:rPr lang="en-US" dirty="0" err="1"/>
              <a:t>qiymatlarini</a:t>
            </a:r>
            <a:r>
              <a:rPr lang="en-US" dirty="0"/>
              <a:t> </a:t>
            </a:r>
            <a:r>
              <a:rPr lang="en-US" dirty="0" err="1"/>
              <a:t>aniqlang</a:t>
            </a:r>
            <a:r>
              <a:rPr lang="en-US" dirty="0"/>
              <a:t>.</a:t>
            </a:r>
            <a:endParaRPr lang="ru-RU" dirty="0"/>
          </a:p>
        </p:txBody>
      </p:sp>
      <p:pic>
        <p:nvPicPr>
          <p:cNvPr id="11" name="Рисунок 10" descr="http://uz.denemetr.com/tw_files2/urls_8/77/d-76257/7z-docs/1_html_m43d95c3d.gif"/>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9085" y="3404044"/>
            <a:ext cx="1285829" cy="1160145"/>
          </a:xfrm>
          <a:prstGeom prst="rect">
            <a:avLst/>
          </a:prstGeom>
          <a:noFill/>
          <a:ln>
            <a:noFill/>
          </a:ln>
        </p:spPr>
      </p:pic>
      <p:sp>
        <p:nvSpPr>
          <p:cNvPr id="6" name="Прямоугольник 5"/>
          <p:cNvSpPr/>
          <p:nvPr/>
        </p:nvSpPr>
        <p:spPr>
          <a:xfrm>
            <a:off x="0" y="4622530"/>
            <a:ext cx="9144000" cy="2031325"/>
          </a:xfrm>
          <a:prstGeom prst="rect">
            <a:avLst/>
          </a:prstGeom>
        </p:spPr>
        <p:txBody>
          <a:bodyPr wrap="square">
            <a:spAutoFit/>
          </a:bodyPr>
          <a:lstStyle/>
          <a:p>
            <a:r>
              <a:rPr lang="en-US" b="1" dirty="0" err="1" smtClean="0"/>
              <a:t>Tayanch</a:t>
            </a:r>
            <a:r>
              <a:rPr lang="ru-RU" b="1" dirty="0" smtClean="0"/>
              <a:t> </a:t>
            </a:r>
            <a:r>
              <a:rPr lang="en-US" b="1" dirty="0" err="1" smtClean="0"/>
              <a:t>iboralar</a:t>
            </a:r>
            <a:r>
              <a:rPr lang="ru-RU" b="1" dirty="0"/>
              <a:t>:</a:t>
            </a:r>
            <a:r>
              <a:rPr lang="ru-RU" dirty="0"/>
              <a:t/>
            </a:r>
            <a:br>
              <a:rPr lang="ru-RU" dirty="0"/>
            </a:br>
            <a:r>
              <a:rPr lang="en-US" i="1" dirty="0" err="1"/>
              <a:t>Ishlab</a:t>
            </a:r>
            <a:r>
              <a:rPr lang="en-US" i="1" dirty="0"/>
              <a:t> </a:t>
            </a:r>
            <a:r>
              <a:rPr lang="en-US" i="1" dirty="0" err="1"/>
              <a:t>chiqarishni</a:t>
            </a:r>
            <a:r>
              <a:rPr lang="en-US" i="1" dirty="0"/>
              <a:t> </a:t>
            </a:r>
            <a:r>
              <a:rPr lang="en-US" i="1" dirty="0" err="1"/>
              <a:t>tashkil</a:t>
            </a:r>
            <a:r>
              <a:rPr lang="en-US" i="1" dirty="0"/>
              <a:t> </a:t>
            </a:r>
            <a:r>
              <a:rPr lang="en-US" i="1" dirty="0" err="1"/>
              <a:t>qilish</a:t>
            </a:r>
            <a:r>
              <a:rPr lang="en-US" i="1" dirty="0"/>
              <a:t> </a:t>
            </a:r>
            <a:r>
              <a:rPr lang="en-US" i="1" dirty="0" err="1"/>
              <a:t>usullari</a:t>
            </a:r>
            <a:r>
              <a:rPr lang="ru-RU" i="1" dirty="0"/>
              <a:t>, </a:t>
            </a:r>
            <a:r>
              <a:rPr lang="en-US" i="1" dirty="0" err="1"/>
              <a:t>asosiy</a:t>
            </a:r>
            <a:r>
              <a:rPr lang="en-US" i="1" dirty="0"/>
              <a:t> </a:t>
            </a:r>
            <a:r>
              <a:rPr lang="en-US" i="1" dirty="0" err="1"/>
              <a:t>ishlab</a:t>
            </a:r>
            <a:r>
              <a:rPr lang="en-US" i="1" dirty="0"/>
              <a:t> </a:t>
            </a:r>
            <a:r>
              <a:rPr lang="en-US" i="1" dirty="0" err="1"/>
              <a:t>chiqarishni</a:t>
            </a:r>
            <a:r>
              <a:rPr lang="en-US" i="1" dirty="0"/>
              <a:t> </a:t>
            </a:r>
            <a:r>
              <a:rPr lang="en-US" i="1" dirty="0" err="1"/>
              <a:t>ratsional</a:t>
            </a:r>
            <a:r>
              <a:rPr lang="en-US" i="1" dirty="0"/>
              <a:t> </a:t>
            </a:r>
            <a:r>
              <a:rPr lang="en-US" i="1" dirty="0" err="1"/>
              <a:t>tashkil</a:t>
            </a:r>
            <a:r>
              <a:rPr lang="en-US" i="1" dirty="0"/>
              <a:t> </a:t>
            </a:r>
            <a:r>
              <a:rPr lang="en-US" i="1" dirty="0" err="1"/>
              <a:t>qilish</a:t>
            </a:r>
            <a:r>
              <a:rPr lang="en-US" i="1" dirty="0"/>
              <a:t> </a:t>
            </a:r>
            <a:r>
              <a:rPr lang="en-US" i="1" dirty="0" err="1"/>
              <a:t>prinsiplari</a:t>
            </a:r>
            <a:r>
              <a:rPr lang="ru-RU" i="1" dirty="0"/>
              <a:t>: </a:t>
            </a:r>
            <a:r>
              <a:rPr lang="en-US" i="1" dirty="0" err="1"/>
              <a:t>jarayonlarni</a:t>
            </a:r>
            <a:r>
              <a:rPr lang="en-US" i="1" dirty="0"/>
              <a:t> </a:t>
            </a:r>
            <a:r>
              <a:rPr lang="en-US" i="1" dirty="0" err="1"/>
              <a:t>ixtisoslashtirish</a:t>
            </a:r>
            <a:r>
              <a:rPr lang="ru-RU" i="1" dirty="0"/>
              <a:t>, </a:t>
            </a:r>
            <a:r>
              <a:rPr lang="en-US" i="1" dirty="0" err="1"/>
              <a:t>proporsionallilik</a:t>
            </a:r>
            <a:r>
              <a:rPr lang="ru-RU" i="1" dirty="0"/>
              <a:t>, </a:t>
            </a:r>
            <a:r>
              <a:rPr lang="en-US" i="1" dirty="0" err="1"/>
              <a:t>maromiylik</a:t>
            </a:r>
            <a:r>
              <a:rPr lang="ru-RU" i="1" dirty="0"/>
              <a:t> (</a:t>
            </a:r>
            <a:r>
              <a:rPr lang="en-US" i="1" dirty="0" err="1"/>
              <a:t>ritm</a:t>
            </a:r>
            <a:r>
              <a:rPr lang="ru-RU" i="1" dirty="0"/>
              <a:t>), </a:t>
            </a:r>
            <a:r>
              <a:rPr lang="en-US" i="1" dirty="0" err="1"/>
              <a:t>uzluksizlik</a:t>
            </a:r>
            <a:r>
              <a:rPr lang="ru-RU" i="1" dirty="0"/>
              <a:t>, </a:t>
            </a:r>
            <a:r>
              <a:rPr lang="en-US" i="1" dirty="0" err="1"/>
              <a:t>paralellik</a:t>
            </a:r>
            <a:r>
              <a:rPr lang="ru-RU" i="1" dirty="0"/>
              <a:t>, </a:t>
            </a:r>
            <a:r>
              <a:rPr lang="en-US" i="1" dirty="0" err="1"/>
              <a:t>aniqlilik</a:t>
            </a:r>
            <a:r>
              <a:rPr lang="ru-RU" i="1" dirty="0"/>
              <a:t>; </a:t>
            </a:r>
            <a:r>
              <a:rPr lang="en-US" i="1" dirty="0" err="1"/>
              <a:t>ishlab</a:t>
            </a:r>
            <a:r>
              <a:rPr lang="en-US" i="1" dirty="0"/>
              <a:t> </a:t>
            </a:r>
            <a:r>
              <a:rPr lang="en-US" i="1" dirty="0" err="1"/>
              <a:t>chiqarish</a:t>
            </a:r>
            <a:r>
              <a:rPr lang="en-US" i="1" dirty="0"/>
              <a:t> </a:t>
            </a:r>
            <a:r>
              <a:rPr lang="en-US" i="1" dirty="0" err="1"/>
              <a:t>turi</a:t>
            </a:r>
            <a:r>
              <a:rPr lang="ru-RU" i="1" dirty="0"/>
              <a:t>: </a:t>
            </a:r>
            <a:r>
              <a:rPr lang="en-US" i="1" dirty="0" err="1"/>
              <a:t>donaviy</a:t>
            </a:r>
            <a:r>
              <a:rPr lang="ru-RU" i="1" dirty="0"/>
              <a:t>, </a:t>
            </a:r>
            <a:r>
              <a:rPr lang="en-US" i="1" dirty="0" err="1"/>
              <a:t>seriyali</a:t>
            </a:r>
            <a:r>
              <a:rPr lang="ru-RU" i="1" dirty="0"/>
              <a:t>, </a:t>
            </a:r>
            <a:r>
              <a:rPr lang="en-US" i="1" dirty="0" err="1"/>
              <a:t>ommaviy</a:t>
            </a:r>
            <a:r>
              <a:rPr lang="ru-RU" i="1" dirty="0"/>
              <a:t>, </a:t>
            </a:r>
            <a:r>
              <a:rPr lang="en-US" i="1" dirty="0" err="1"/>
              <a:t>potok</a:t>
            </a:r>
            <a:r>
              <a:rPr lang="en-US" i="1" dirty="0"/>
              <a:t> </a:t>
            </a:r>
            <a:r>
              <a:rPr lang="en-US" i="1" dirty="0" err="1"/>
              <a:t>usuli</a:t>
            </a:r>
            <a:r>
              <a:rPr lang="ru-RU" i="1" dirty="0"/>
              <a:t>; </a:t>
            </a:r>
            <a:r>
              <a:rPr lang="en-US" i="1" dirty="0" err="1"/>
              <a:t>partiyali</a:t>
            </a:r>
            <a:r>
              <a:rPr lang="en-US" i="1" dirty="0"/>
              <a:t> </a:t>
            </a:r>
            <a:r>
              <a:rPr lang="en-US" i="1" dirty="0" err="1"/>
              <a:t>usul</a:t>
            </a:r>
            <a:r>
              <a:rPr lang="ru-RU" i="1" dirty="0"/>
              <a:t>, </a:t>
            </a:r>
            <a:r>
              <a:rPr lang="en-US" i="1" dirty="0" err="1"/>
              <a:t>yakka</a:t>
            </a:r>
            <a:r>
              <a:rPr lang="en-US" i="1" dirty="0"/>
              <a:t> </a:t>
            </a:r>
            <a:r>
              <a:rPr lang="en-US" i="1" dirty="0" err="1"/>
              <a:t>usul</a:t>
            </a:r>
            <a:r>
              <a:rPr lang="ru-RU" i="1" dirty="0"/>
              <a:t>, </a:t>
            </a:r>
            <a:r>
              <a:rPr lang="en-US" i="1" dirty="0" err="1"/>
              <a:t>potok</a:t>
            </a:r>
            <a:r>
              <a:rPr lang="en-US" i="1" dirty="0"/>
              <a:t> </a:t>
            </a:r>
            <a:r>
              <a:rPr lang="en-US" i="1" dirty="0" err="1"/>
              <a:t>usulining</a:t>
            </a:r>
            <a:r>
              <a:rPr lang="en-US" i="1" dirty="0"/>
              <a:t> </a:t>
            </a:r>
            <a:r>
              <a:rPr lang="en-US" i="1" dirty="0" err="1"/>
              <a:t>prinsiplari</a:t>
            </a:r>
            <a:r>
              <a:rPr lang="ru-RU" i="1" dirty="0"/>
              <a:t>, </a:t>
            </a:r>
            <a:r>
              <a:rPr lang="en-US" i="1" dirty="0" err="1"/>
              <a:t>uzluksiz</a:t>
            </a:r>
            <a:r>
              <a:rPr lang="en-US" i="1" dirty="0"/>
              <a:t> </a:t>
            </a:r>
            <a:r>
              <a:rPr lang="en-US" i="1" dirty="0" err="1"/>
              <a:t>usul</a:t>
            </a:r>
            <a:r>
              <a:rPr lang="ru-RU" i="1" dirty="0"/>
              <a:t>, </a:t>
            </a:r>
            <a:r>
              <a:rPr lang="en-US" i="1" dirty="0" err="1"/>
              <a:t>potokli</a:t>
            </a:r>
            <a:r>
              <a:rPr lang="en-US" i="1" dirty="0"/>
              <a:t> </a:t>
            </a:r>
            <a:r>
              <a:rPr lang="en-US" i="1" dirty="0" err="1"/>
              <a:t>usulni</a:t>
            </a:r>
            <a:r>
              <a:rPr lang="en-US" i="1" dirty="0"/>
              <a:t> </a:t>
            </a:r>
            <a:r>
              <a:rPr lang="en-US" i="1" dirty="0" err="1"/>
              <a:t>tashkil</a:t>
            </a:r>
            <a:r>
              <a:rPr lang="en-US" i="1" dirty="0"/>
              <a:t> </a:t>
            </a:r>
            <a:r>
              <a:rPr lang="en-US" i="1" dirty="0" err="1"/>
              <a:t>etish</a:t>
            </a:r>
            <a:r>
              <a:rPr lang="en-US" i="1" dirty="0"/>
              <a:t> </a:t>
            </a:r>
            <a:r>
              <a:rPr lang="en-US" i="1" dirty="0" err="1"/>
              <a:t>xususiyatlari</a:t>
            </a:r>
            <a:r>
              <a:rPr lang="ru-RU" i="1" dirty="0"/>
              <a:t>, </a:t>
            </a:r>
            <a:r>
              <a:rPr lang="en-US" i="1" dirty="0"/>
              <a:t>Gant </a:t>
            </a:r>
            <a:r>
              <a:rPr lang="en-US" i="1" dirty="0" err="1"/>
              <a:t>grafiklari</a:t>
            </a:r>
            <a:r>
              <a:rPr lang="en-US" i="1" dirty="0"/>
              <a:t> </a:t>
            </a:r>
            <a:r>
              <a:rPr lang="en-US" i="1" dirty="0" err="1"/>
              <a:t>kamchiliklari</a:t>
            </a:r>
            <a:r>
              <a:rPr lang="ru-RU" i="1" dirty="0"/>
              <a:t>, </a:t>
            </a:r>
            <a:r>
              <a:rPr lang="en-US" i="1" dirty="0"/>
              <a:t>to</a:t>
            </a:r>
            <a:r>
              <a:rPr lang="ru-RU" i="1" dirty="0"/>
              <a:t>‘</a:t>
            </a:r>
            <a:r>
              <a:rPr lang="en-US" i="1" dirty="0" err="1"/>
              <a:t>rsimon</a:t>
            </a:r>
            <a:r>
              <a:rPr lang="en-US" i="1" dirty="0"/>
              <a:t> </a:t>
            </a:r>
            <a:r>
              <a:rPr lang="en-US" i="1" dirty="0" err="1"/>
              <a:t>grafikni</a:t>
            </a:r>
            <a:r>
              <a:rPr lang="en-US" i="1" dirty="0"/>
              <a:t> </a:t>
            </a:r>
            <a:r>
              <a:rPr lang="en-US" i="1" dirty="0" err="1"/>
              <a:t>afzalliklari</a:t>
            </a:r>
            <a:r>
              <a:rPr lang="ru-RU" i="1" dirty="0"/>
              <a:t>, </a:t>
            </a:r>
            <a:r>
              <a:rPr lang="en-US" i="1" dirty="0" err="1"/>
              <a:t>elementlari</a:t>
            </a:r>
            <a:r>
              <a:rPr lang="ru-RU" i="1" dirty="0"/>
              <a:t>, </a:t>
            </a:r>
            <a:r>
              <a:rPr lang="en-US" i="1" dirty="0" err="1"/>
              <a:t>tuzish</a:t>
            </a:r>
            <a:r>
              <a:rPr lang="en-US" i="1" dirty="0"/>
              <a:t> </a:t>
            </a:r>
            <a:r>
              <a:rPr lang="en-US" i="1" dirty="0" err="1"/>
              <a:t>qonun</a:t>
            </a:r>
            <a:r>
              <a:rPr lang="en-US" i="1" dirty="0"/>
              <a:t> </a:t>
            </a:r>
            <a:r>
              <a:rPr lang="en-US" i="1" dirty="0" err="1"/>
              <a:t>qoidalari</a:t>
            </a:r>
            <a:r>
              <a:rPr lang="ru-RU" i="1" dirty="0"/>
              <a:t>, </a:t>
            </a:r>
            <a:r>
              <a:rPr lang="en-US" i="1" dirty="0" err="1"/>
              <a:t>parametrlari</a:t>
            </a:r>
            <a:r>
              <a:rPr lang="ru-RU" i="1" dirty="0"/>
              <a:t>, </a:t>
            </a:r>
            <a:r>
              <a:rPr lang="en-US" i="1" dirty="0" err="1"/>
              <a:t>formulalari</a:t>
            </a:r>
            <a:r>
              <a:rPr lang="ru-RU" i="1" dirty="0"/>
              <a:t>, </a:t>
            </a:r>
            <a:r>
              <a:rPr lang="en-US" i="1" dirty="0" err="1"/>
              <a:t>usullari</a:t>
            </a:r>
            <a:r>
              <a:rPr lang="ru-RU" i="1" dirty="0"/>
              <a:t>.</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40</a:t>
            </a:fld>
            <a:endParaRPr lang="en-US" sz="2400" dirty="0">
              <a:solidFill>
                <a:srgbClr val="C00000"/>
              </a:solidFill>
              <a:latin typeface="Arial" pitchFamily="34" charset="0"/>
              <a:cs typeface="Arial" pitchFamily="34" charset="0"/>
            </a:endParaRPr>
          </a:p>
        </p:txBody>
      </p:sp>
      <p:sp>
        <p:nvSpPr>
          <p:cNvPr id="3" name="Прямоугольник 2"/>
          <p:cNvSpPr/>
          <p:nvPr/>
        </p:nvSpPr>
        <p:spPr>
          <a:xfrm>
            <a:off x="0" y="1076997"/>
            <a:ext cx="9144000" cy="5355312"/>
          </a:xfrm>
          <a:prstGeom prst="rect">
            <a:avLst/>
          </a:prstGeom>
        </p:spPr>
        <p:txBody>
          <a:bodyPr wrap="square">
            <a:spAutoFit/>
          </a:bodyPr>
          <a:lstStyle/>
          <a:p>
            <a:r>
              <a:rPr lang="ru-RU" dirty="0" smtClean="0"/>
              <a:t>1.</a:t>
            </a:r>
            <a:r>
              <a:rPr lang="en-US" dirty="0" err="1" smtClean="0"/>
              <a:t>Asosiy</a:t>
            </a:r>
            <a:r>
              <a:rPr lang="en-US" dirty="0" smtClean="0"/>
              <a:t> </a:t>
            </a:r>
            <a:r>
              <a:rPr lang="en-US" dirty="0" err="1"/>
              <a:t>ishlab</a:t>
            </a:r>
            <a:r>
              <a:rPr lang="en-US" dirty="0"/>
              <a:t> </a:t>
            </a:r>
            <a:r>
              <a:rPr lang="en-US" dirty="0" err="1"/>
              <a:t>chiqarish</a:t>
            </a:r>
            <a:r>
              <a:rPr lang="en-US" dirty="0"/>
              <a:t> </a:t>
            </a:r>
            <a:r>
              <a:rPr lang="en-US" dirty="0" err="1"/>
              <a:t>deganda</a:t>
            </a:r>
            <a:r>
              <a:rPr lang="en-US" dirty="0"/>
              <a:t> </a:t>
            </a:r>
            <a:r>
              <a:rPr lang="en-US" dirty="0" err="1"/>
              <a:t>nimani</a:t>
            </a:r>
            <a:r>
              <a:rPr lang="en-US" dirty="0"/>
              <a:t> </a:t>
            </a:r>
            <a:r>
              <a:rPr lang="en-US" dirty="0" err="1"/>
              <a:t>tushunasiz</a:t>
            </a:r>
            <a:r>
              <a:rPr lang="en-US" dirty="0"/>
              <a:t>?</a:t>
            </a:r>
            <a:endParaRPr lang="ru-RU" dirty="0"/>
          </a:p>
          <a:p>
            <a:pPr lvl="0"/>
            <a:r>
              <a:rPr lang="ru-RU" dirty="0" smtClean="0"/>
              <a:t>2.</a:t>
            </a:r>
            <a:r>
              <a:rPr lang="en-US" dirty="0" err="1" smtClean="0"/>
              <a:t>Asosiy</a:t>
            </a:r>
            <a:r>
              <a:rPr lang="en-US" dirty="0" smtClean="0"/>
              <a:t> </a:t>
            </a:r>
            <a:r>
              <a:rPr lang="en-US" dirty="0" err="1"/>
              <a:t>ishlab</a:t>
            </a:r>
            <a:r>
              <a:rPr lang="en-US" dirty="0"/>
              <a:t> </a:t>
            </a:r>
            <a:r>
              <a:rPr lang="en-US" dirty="0" err="1"/>
              <a:t>chiqarishni</a:t>
            </a:r>
            <a:r>
              <a:rPr lang="en-US" dirty="0"/>
              <a:t> </a:t>
            </a:r>
            <a:r>
              <a:rPr lang="en-US" dirty="0" err="1"/>
              <a:t>tashkil</a:t>
            </a:r>
            <a:r>
              <a:rPr lang="en-US" dirty="0"/>
              <a:t> </a:t>
            </a:r>
            <a:r>
              <a:rPr lang="en-US" dirty="0" err="1"/>
              <a:t>qilishning</a:t>
            </a:r>
            <a:r>
              <a:rPr lang="en-US" dirty="0"/>
              <a:t> </a:t>
            </a:r>
            <a:r>
              <a:rPr lang="en-US" dirty="0" err="1"/>
              <a:t>usullarini</a:t>
            </a:r>
            <a:r>
              <a:rPr lang="en-US" dirty="0"/>
              <a:t> </a:t>
            </a:r>
            <a:r>
              <a:rPr lang="en-US" dirty="0" err="1"/>
              <a:t>ayting</a:t>
            </a:r>
            <a:r>
              <a:rPr lang="en-US" dirty="0"/>
              <a:t>.</a:t>
            </a:r>
            <a:endParaRPr lang="ru-RU" dirty="0"/>
          </a:p>
          <a:p>
            <a:pPr lvl="0"/>
            <a:r>
              <a:rPr lang="ru-RU" dirty="0" smtClean="0"/>
              <a:t>3.</a:t>
            </a:r>
            <a:r>
              <a:rPr lang="en-US" dirty="0" err="1" smtClean="0"/>
              <a:t>Asosiy</a:t>
            </a:r>
            <a:r>
              <a:rPr lang="en-US" dirty="0" smtClean="0"/>
              <a:t> </a:t>
            </a:r>
            <a:r>
              <a:rPr lang="en-US" dirty="0" err="1"/>
              <a:t>ishlab</a:t>
            </a:r>
            <a:r>
              <a:rPr lang="en-US" dirty="0"/>
              <a:t> </a:t>
            </a:r>
            <a:r>
              <a:rPr lang="en-US" dirty="0" err="1"/>
              <a:t>chiqarishni</a:t>
            </a:r>
            <a:r>
              <a:rPr lang="en-US" dirty="0"/>
              <a:t> </a:t>
            </a:r>
            <a:r>
              <a:rPr lang="en-US" dirty="0" err="1"/>
              <a:t>tashkil</a:t>
            </a:r>
            <a:r>
              <a:rPr lang="en-US" dirty="0"/>
              <a:t> </a:t>
            </a:r>
            <a:r>
              <a:rPr lang="en-US" dirty="0" err="1"/>
              <a:t>qilishning</a:t>
            </a:r>
            <a:r>
              <a:rPr lang="en-US" dirty="0"/>
              <a:t> </a:t>
            </a:r>
            <a:r>
              <a:rPr lang="en-US" dirty="0" err="1"/>
              <a:t>prinsiplarini</a:t>
            </a:r>
            <a:r>
              <a:rPr lang="en-US" dirty="0"/>
              <a:t> </a:t>
            </a:r>
            <a:r>
              <a:rPr lang="en-US" dirty="0" err="1"/>
              <a:t>ayting</a:t>
            </a:r>
            <a:r>
              <a:rPr lang="en-US" dirty="0"/>
              <a:t>.</a:t>
            </a:r>
            <a:endParaRPr lang="ru-RU" dirty="0"/>
          </a:p>
          <a:p>
            <a:pPr lvl="0"/>
            <a:r>
              <a:rPr lang="ru-RU" dirty="0" smtClean="0"/>
              <a:t>4.</a:t>
            </a:r>
            <a:r>
              <a:rPr lang="en-US" dirty="0" err="1" smtClean="0"/>
              <a:t>Jarayonlarni</a:t>
            </a:r>
            <a:r>
              <a:rPr lang="en-US" dirty="0" smtClean="0"/>
              <a:t> </a:t>
            </a:r>
            <a:r>
              <a:rPr lang="en-US" dirty="0" err="1"/>
              <a:t>ixtisoslashtirish</a:t>
            </a:r>
            <a:r>
              <a:rPr lang="en-US" dirty="0"/>
              <a:t> </a:t>
            </a:r>
            <a:r>
              <a:rPr lang="en-US" dirty="0" err="1"/>
              <a:t>deganda</a:t>
            </a:r>
            <a:r>
              <a:rPr lang="en-US" dirty="0"/>
              <a:t> </a:t>
            </a:r>
            <a:r>
              <a:rPr lang="en-US" dirty="0" err="1"/>
              <a:t>nimani</a:t>
            </a:r>
            <a:r>
              <a:rPr lang="en-US" dirty="0"/>
              <a:t> </a:t>
            </a:r>
            <a:r>
              <a:rPr lang="en-US" dirty="0" err="1"/>
              <a:t>tushunasiz</a:t>
            </a:r>
            <a:r>
              <a:rPr lang="en-US" dirty="0"/>
              <a:t>?</a:t>
            </a:r>
            <a:endParaRPr lang="ru-RU" dirty="0"/>
          </a:p>
          <a:p>
            <a:pPr lvl="0"/>
            <a:r>
              <a:rPr lang="ru-RU" dirty="0" smtClean="0"/>
              <a:t>5.Proporsionallik </a:t>
            </a:r>
            <a:r>
              <a:rPr lang="ru-RU" dirty="0" err="1"/>
              <a:t>prinsipini</a:t>
            </a:r>
            <a:r>
              <a:rPr lang="ru-RU" dirty="0"/>
              <a:t> </a:t>
            </a:r>
            <a:r>
              <a:rPr lang="ru-RU" dirty="0" err="1"/>
              <a:t>izohlab</a:t>
            </a:r>
            <a:r>
              <a:rPr lang="ru-RU" dirty="0"/>
              <a:t> </a:t>
            </a:r>
            <a:r>
              <a:rPr lang="ru-RU" dirty="0" err="1"/>
              <a:t>bering</a:t>
            </a:r>
            <a:r>
              <a:rPr lang="ru-RU" dirty="0"/>
              <a:t>.</a:t>
            </a:r>
          </a:p>
          <a:p>
            <a:pPr lvl="0"/>
            <a:r>
              <a:rPr lang="ru-RU" dirty="0" smtClean="0"/>
              <a:t>6.</a:t>
            </a:r>
            <a:r>
              <a:rPr lang="en-US" dirty="0" err="1" smtClean="0"/>
              <a:t>Ishlab</a:t>
            </a:r>
            <a:r>
              <a:rPr lang="en-US" dirty="0" smtClean="0"/>
              <a:t> </a:t>
            </a:r>
            <a:r>
              <a:rPr lang="en-US" dirty="0" err="1"/>
              <a:t>chiqarish</a:t>
            </a:r>
            <a:r>
              <a:rPr lang="en-US" dirty="0"/>
              <a:t> </a:t>
            </a:r>
            <a:r>
              <a:rPr lang="en-US" dirty="0" err="1"/>
              <a:t>maromi</a:t>
            </a:r>
            <a:r>
              <a:rPr lang="en-US" dirty="0"/>
              <a:t> (</a:t>
            </a:r>
            <a:r>
              <a:rPr lang="en-US" dirty="0" err="1"/>
              <a:t>ritmi</a:t>
            </a:r>
            <a:r>
              <a:rPr lang="en-US" dirty="0"/>
              <a:t>) </a:t>
            </a:r>
            <a:r>
              <a:rPr lang="en-US" dirty="0" err="1"/>
              <a:t>nima</a:t>
            </a:r>
            <a:r>
              <a:rPr lang="en-US" dirty="0"/>
              <a:t>?</a:t>
            </a:r>
            <a:endParaRPr lang="ru-RU" dirty="0"/>
          </a:p>
          <a:p>
            <a:pPr lvl="0"/>
            <a:r>
              <a:rPr lang="ru-RU" dirty="0" smtClean="0"/>
              <a:t>7.Uzluksizlik </a:t>
            </a:r>
            <a:r>
              <a:rPr lang="ru-RU" dirty="0" err="1"/>
              <a:t>prinsipining</a:t>
            </a:r>
            <a:r>
              <a:rPr lang="ru-RU" dirty="0"/>
              <a:t> </a:t>
            </a:r>
            <a:r>
              <a:rPr lang="ru-RU" dirty="0" err="1"/>
              <a:t>mohiyati</a:t>
            </a:r>
            <a:r>
              <a:rPr lang="ru-RU" dirty="0"/>
              <a:t> </a:t>
            </a:r>
            <a:r>
              <a:rPr lang="ru-RU" dirty="0" err="1"/>
              <a:t>nimada</a:t>
            </a:r>
            <a:r>
              <a:rPr lang="ru-RU" dirty="0"/>
              <a:t>?</a:t>
            </a:r>
          </a:p>
          <a:p>
            <a:pPr lvl="0"/>
            <a:r>
              <a:rPr lang="ru-RU" dirty="0" smtClean="0"/>
              <a:t>8.Parallellik </a:t>
            </a:r>
            <a:r>
              <a:rPr lang="ru-RU" dirty="0" err="1"/>
              <a:t>prinsipini</a:t>
            </a:r>
            <a:r>
              <a:rPr lang="ru-RU" dirty="0"/>
              <a:t> </a:t>
            </a:r>
            <a:r>
              <a:rPr lang="ru-RU" dirty="0" err="1"/>
              <a:t>tushuntirib</a:t>
            </a:r>
            <a:r>
              <a:rPr lang="ru-RU" dirty="0"/>
              <a:t> </a:t>
            </a:r>
            <a:r>
              <a:rPr lang="ru-RU" dirty="0" err="1"/>
              <a:t>bering</a:t>
            </a:r>
            <a:r>
              <a:rPr lang="ru-RU" dirty="0"/>
              <a:t>.</a:t>
            </a:r>
          </a:p>
          <a:p>
            <a:pPr lvl="0"/>
            <a:r>
              <a:rPr lang="ru-RU" dirty="0" smtClean="0"/>
              <a:t>9.Aniqlilik </a:t>
            </a:r>
            <a:r>
              <a:rPr lang="ru-RU" dirty="0" err="1"/>
              <a:t>prinsipi</a:t>
            </a:r>
            <a:r>
              <a:rPr lang="ru-RU" dirty="0"/>
              <a:t> </a:t>
            </a:r>
            <a:r>
              <a:rPr lang="ru-RU" dirty="0" err="1"/>
              <a:t>nima</a:t>
            </a:r>
            <a:r>
              <a:rPr lang="ru-RU" dirty="0"/>
              <a:t>?</a:t>
            </a:r>
          </a:p>
          <a:p>
            <a:pPr lvl="0"/>
            <a:r>
              <a:rPr lang="ru-RU" dirty="0" smtClean="0"/>
              <a:t>10.</a:t>
            </a:r>
            <a:r>
              <a:rPr lang="en-US" dirty="0" err="1" smtClean="0"/>
              <a:t>Ishlab</a:t>
            </a:r>
            <a:r>
              <a:rPr lang="en-US" dirty="0" smtClean="0"/>
              <a:t> </a:t>
            </a:r>
            <a:r>
              <a:rPr lang="en-US" dirty="0" err="1"/>
              <a:t>chiqarish</a:t>
            </a:r>
            <a:r>
              <a:rPr lang="en-US" dirty="0"/>
              <a:t> </a:t>
            </a:r>
            <a:r>
              <a:rPr lang="en-US" dirty="0" err="1"/>
              <a:t>turlari</a:t>
            </a:r>
            <a:r>
              <a:rPr lang="en-US" dirty="0"/>
              <a:t> </a:t>
            </a:r>
            <a:r>
              <a:rPr lang="en-US" dirty="0" err="1"/>
              <a:t>to‘g‘risida</a:t>
            </a:r>
            <a:r>
              <a:rPr lang="en-US" dirty="0"/>
              <a:t> </a:t>
            </a:r>
            <a:r>
              <a:rPr lang="en-US" dirty="0" err="1"/>
              <a:t>nimalarni</a:t>
            </a:r>
            <a:r>
              <a:rPr lang="en-US" dirty="0"/>
              <a:t> </a:t>
            </a:r>
            <a:r>
              <a:rPr lang="en-US" dirty="0" err="1"/>
              <a:t>bilasiz</a:t>
            </a:r>
            <a:r>
              <a:rPr lang="en-US" dirty="0"/>
              <a:t>?</a:t>
            </a:r>
            <a:endParaRPr lang="ru-RU" dirty="0"/>
          </a:p>
          <a:p>
            <a:pPr lvl="0"/>
            <a:r>
              <a:rPr lang="ru-RU" dirty="0" smtClean="0"/>
              <a:t>11.</a:t>
            </a:r>
            <a:r>
              <a:rPr lang="en-US" dirty="0" err="1" smtClean="0"/>
              <a:t>O‘zbekiston</a:t>
            </a:r>
            <a:r>
              <a:rPr lang="en-US" dirty="0" smtClean="0"/>
              <a:t> </a:t>
            </a:r>
            <a:r>
              <a:rPr lang="en-US" dirty="0" err="1"/>
              <a:t>Respublikasi</a:t>
            </a:r>
            <a:r>
              <a:rPr lang="en-US" dirty="0"/>
              <a:t> </a:t>
            </a:r>
            <a:r>
              <a:rPr lang="en-US" dirty="0" err="1"/>
              <a:t>xalq</a:t>
            </a:r>
            <a:r>
              <a:rPr lang="en-US" dirty="0"/>
              <a:t> </a:t>
            </a:r>
            <a:r>
              <a:rPr lang="en-US" dirty="0" err="1"/>
              <a:t>xo‘jalik</a:t>
            </a:r>
            <a:r>
              <a:rPr lang="en-US" dirty="0"/>
              <a:t> </a:t>
            </a:r>
            <a:r>
              <a:rPr lang="en-US" dirty="0" err="1"/>
              <a:t>korxonalarida</a:t>
            </a:r>
            <a:r>
              <a:rPr lang="en-US" dirty="0"/>
              <a:t> </a:t>
            </a:r>
            <a:r>
              <a:rPr lang="en-US" dirty="0" err="1"/>
              <a:t>qanday</a:t>
            </a:r>
            <a:r>
              <a:rPr lang="en-US" dirty="0"/>
              <a:t> </a:t>
            </a:r>
            <a:r>
              <a:rPr lang="en-US" dirty="0" err="1"/>
              <a:t>ishlab</a:t>
            </a:r>
            <a:r>
              <a:rPr lang="en-US" dirty="0"/>
              <a:t>       </a:t>
            </a:r>
            <a:r>
              <a:rPr lang="en-US" dirty="0" err="1"/>
              <a:t>chiqarish</a:t>
            </a:r>
            <a:r>
              <a:rPr lang="en-US" dirty="0"/>
              <a:t> </a:t>
            </a:r>
            <a:r>
              <a:rPr lang="en-US" dirty="0" err="1"/>
              <a:t>usullaridan</a:t>
            </a:r>
            <a:r>
              <a:rPr lang="en-US" dirty="0"/>
              <a:t> </a:t>
            </a:r>
            <a:r>
              <a:rPr lang="en-US" dirty="0" err="1"/>
              <a:t>foydalanilgan</a:t>
            </a:r>
            <a:r>
              <a:rPr lang="en-US" dirty="0"/>
              <a:t>?</a:t>
            </a:r>
            <a:endParaRPr lang="ru-RU" dirty="0"/>
          </a:p>
          <a:p>
            <a:pPr lvl="0"/>
            <a:r>
              <a:rPr lang="ru-RU" dirty="0" smtClean="0"/>
              <a:t>12.Gant </a:t>
            </a:r>
            <a:r>
              <a:rPr lang="ru-RU" dirty="0" err="1"/>
              <a:t>grafiklari</a:t>
            </a:r>
            <a:r>
              <a:rPr lang="ru-RU" dirty="0"/>
              <a:t> </a:t>
            </a:r>
            <a:r>
              <a:rPr lang="ru-RU" dirty="0" err="1"/>
              <a:t>qanday</a:t>
            </a:r>
            <a:r>
              <a:rPr lang="ru-RU" dirty="0"/>
              <a:t> </a:t>
            </a:r>
            <a:r>
              <a:rPr lang="ru-RU" dirty="0" err="1"/>
              <a:t>grafiklar</a:t>
            </a:r>
            <a:r>
              <a:rPr lang="ru-RU" dirty="0"/>
              <a:t>?</a:t>
            </a:r>
          </a:p>
          <a:p>
            <a:pPr lvl="0"/>
            <a:r>
              <a:rPr lang="ru-RU" dirty="0" smtClean="0"/>
              <a:t>13.Ularning </a:t>
            </a:r>
            <a:r>
              <a:rPr lang="ru-RU" dirty="0" err="1"/>
              <a:t>qanday</a:t>
            </a:r>
            <a:r>
              <a:rPr lang="ru-RU" dirty="0"/>
              <a:t> </a:t>
            </a:r>
            <a:r>
              <a:rPr lang="ru-RU" dirty="0" err="1"/>
              <a:t>kamchiliklari</a:t>
            </a:r>
            <a:r>
              <a:rPr lang="ru-RU" dirty="0"/>
              <a:t> </a:t>
            </a:r>
            <a:r>
              <a:rPr lang="ru-RU" dirty="0" err="1"/>
              <a:t>bor</a:t>
            </a:r>
            <a:r>
              <a:rPr lang="ru-RU" dirty="0"/>
              <a:t>?</a:t>
            </a:r>
          </a:p>
          <a:p>
            <a:pPr lvl="0"/>
            <a:r>
              <a:rPr lang="ru-RU" dirty="0" smtClean="0"/>
              <a:t>14.</a:t>
            </a:r>
            <a:r>
              <a:rPr lang="en-US" dirty="0" err="1" smtClean="0"/>
              <a:t>To‘rsimon</a:t>
            </a:r>
            <a:r>
              <a:rPr lang="en-US" dirty="0" smtClean="0"/>
              <a:t> </a:t>
            </a:r>
            <a:r>
              <a:rPr lang="en-US" dirty="0" err="1"/>
              <a:t>grafiklarni</a:t>
            </a:r>
            <a:r>
              <a:rPr lang="en-US" dirty="0"/>
              <a:t> Gant </a:t>
            </a:r>
            <a:r>
              <a:rPr lang="en-US" dirty="0" err="1"/>
              <a:t>grafiklariga</a:t>
            </a:r>
            <a:r>
              <a:rPr lang="en-US" dirty="0"/>
              <a:t> </a:t>
            </a:r>
            <a:r>
              <a:rPr lang="en-US" dirty="0" err="1"/>
              <a:t>nisbatan</a:t>
            </a:r>
            <a:r>
              <a:rPr lang="en-US" dirty="0"/>
              <a:t> </a:t>
            </a:r>
            <a:r>
              <a:rPr lang="en-US" dirty="0" err="1"/>
              <a:t>qanday</a:t>
            </a:r>
            <a:r>
              <a:rPr lang="en-US" dirty="0"/>
              <a:t> </a:t>
            </a:r>
            <a:r>
              <a:rPr lang="en-US" dirty="0" err="1"/>
              <a:t>afzallik</a:t>
            </a:r>
            <a:r>
              <a:rPr lang="en-US" dirty="0"/>
              <a:t> </a:t>
            </a:r>
            <a:r>
              <a:rPr lang="en-US" dirty="0" err="1"/>
              <a:t>tomonlari</a:t>
            </a:r>
            <a:r>
              <a:rPr lang="en-US" dirty="0"/>
              <a:t> </a:t>
            </a:r>
            <a:r>
              <a:rPr lang="en-US" dirty="0" err="1"/>
              <a:t>bor</a:t>
            </a:r>
            <a:r>
              <a:rPr lang="en-US" dirty="0"/>
              <a:t>?</a:t>
            </a:r>
            <a:endParaRPr lang="ru-RU" dirty="0"/>
          </a:p>
          <a:p>
            <a:pPr lvl="0"/>
            <a:r>
              <a:rPr lang="ru-RU" dirty="0" smtClean="0"/>
              <a:t>15.</a:t>
            </a:r>
            <a:r>
              <a:rPr lang="en-US" dirty="0" err="1" smtClean="0"/>
              <a:t>To‘rsimon</a:t>
            </a:r>
            <a:r>
              <a:rPr lang="en-US" dirty="0" smtClean="0"/>
              <a:t> </a:t>
            </a:r>
            <a:r>
              <a:rPr lang="en-US" dirty="0" err="1"/>
              <a:t>grafiklar</a:t>
            </a:r>
            <a:r>
              <a:rPr lang="en-US" dirty="0"/>
              <a:t> </a:t>
            </a:r>
            <a:r>
              <a:rPr lang="en-US" dirty="0" err="1"/>
              <a:t>qanday</a:t>
            </a:r>
            <a:r>
              <a:rPr lang="en-US" dirty="0"/>
              <a:t> </a:t>
            </a:r>
            <a:r>
              <a:rPr lang="en-US" dirty="0" err="1"/>
              <a:t>elementlardan</a:t>
            </a:r>
            <a:r>
              <a:rPr lang="en-US" dirty="0"/>
              <a:t> </a:t>
            </a:r>
            <a:r>
              <a:rPr lang="en-US" dirty="0" err="1"/>
              <a:t>tashkil</a:t>
            </a:r>
            <a:r>
              <a:rPr lang="en-US" dirty="0"/>
              <a:t> </a:t>
            </a:r>
            <a:r>
              <a:rPr lang="en-US" dirty="0" err="1"/>
              <a:t>topgan</a:t>
            </a:r>
            <a:r>
              <a:rPr lang="en-US" dirty="0"/>
              <a:t>?</a:t>
            </a:r>
            <a:endParaRPr lang="ru-RU" dirty="0"/>
          </a:p>
          <a:p>
            <a:pPr lvl="0"/>
            <a:r>
              <a:rPr lang="ru-RU" dirty="0" smtClean="0"/>
              <a:t>16.</a:t>
            </a:r>
            <a:r>
              <a:rPr lang="en-US" dirty="0" err="1" smtClean="0"/>
              <a:t>To‘rsimon</a:t>
            </a:r>
            <a:r>
              <a:rPr lang="en-US" dirty="0" smtClean="0"/>
              <a:t> </a:t>
            </a:r>
            <a:r>
              <a:rPr lang="en-US" dirty="0" err="1"/>
              <a:t>grafikni</a:t>
            </a:r>
            <a:r>
              <a:rPr lang="en-US" dirty="0"/>
              <a:t> </a:t>
            </a:r>
            <a:r>
              <a:rPr lang="en-US" dirty="0" err="1"/>
              <a:t>to‘g‘ri</a:t>
            </a:r>
            <a:r>
              <a:rPr lang="en-US" dirty="0"/>
              <a:t> </a:t>
            </a:r>
            <a:r>
              <a:rPr lang="en-US" dirty="0" err="1"/>
              <a:t>tuzish</a:t>
            </a:r>
            <a:r>
              <a:rPr lang="en-US" dirty="0"/>
              <a:t> </a:t>
            </a:r>
            <a:r>
              <a:rPr lang="en-US" dirty="0" err="1"/>
              <a:t>uchun</a:t>
            </a:r>
            <a:r>
              <a:rPr lang="en-US" dirty="0"/>
              <a:t> </a:t>
            </a:r>
            <a:r>
              <a:rPr lang="en-US" dirty="0" err="1"/>
              <a:t>qaysi</a:t>
            </a:r>
            <a:r>
              <a:rPr lang="en-US" dirty="0"/>
              <a:t> </a:t>
            </a:r>
            <a:r>
              <a:rPr lang="en-US" dirty="0" err="1"/>
              <a:t>qoidalarga</a:t>
            </a:r>
            <a:r>
              <a:rPr lang="en-US" dirty="0"/>
              <a:t> </a:t>
            </a:r>
            <a:r>
              <a:rPr lang="en-US" dirty="0" err="1"/>
              <a:t>amal</a:t>
            </a:r>
            <a:r>
              <a:rPr lang="en-US" dirty="0"/>
              <a:t> </a:t>
            </a:r>
            <a:r>
              <a:rPr lang="en-US" dirty="0" err="1"/>
              <a:t>qilishingiz</a:t>
            </a:r>
            <a:r>
              <a:rPr lang="en-US" dirty="0"/>
              <a:t> </a:t>
            </a:r>
            <a:r>
              <a:rPr lang="en-US" dirty="0" err="1"/>
              <a:t>kerak</a:t>
            </a:r>
            <a:r>
              <a:rPr lang="en-US" dirty="0"/>
              <a:t>?</a:t>
            </a:r>
            <a:endParaRPr lang="ru-RU" dirty="0"/>
          </a:p>
          <a:p>
            <a:pPr lvl="0"/>
            <a:r>
              <a:rPr lang="ru-RU" dirty="0" smtClean="0"/>
              <a:t>17.</a:t>
            </a:r>
            <a:r>
              <a:rPr lang="en-US" dirty="0" err="1" smtClean="0"/>
              <a:t>To‘rsimon</a:t>
            </a:r>
            <a:r>
              <a:rPr lang="en-US" dirty="0" smtClean="0"/>
              <a:t> </a:t>
            </a:r>
            <a:r>
              <a:rPr lang="en-US" dirty="0" err="1"/>
              <a:t>grafikni</a:t>
            </a:r>
            <a:r>
              <a:rPr lang="en-US" dirty="0"/>
              <a:t> </a:t>
            </a:r>
            <a:r>
              <a:rPr lang="en-US" dirty="0" err="1"/>
              <a:t>hisoblash</a:t>
            </a:r>
            <a:r>
              <a:rPr lang="en-US" dirty="0"/>
              <a:t> </a:t>
            </a:r>
            <a:r>
              <a:rPr lang="en-US" dirty="0" err="1"/>
              <a:t>parametrlari</a:t>
            </a:r>
            <a:r>
              <a:rPr lang="en-US" dirty="0"/>
              <a:t> </a:t>
            </a:r>
            <a:r>
              <a:rPr lang="en-US" dirty="0" err="1"/>
              <a:t>nimalardan</a:t>
            </a:r>
            <a:r>
              <a:rPr lang="en-US" dirty="0"/>
              <a:t> </a:t>
            </a:r>
            <a:r>
              <a:rPr lang="en-US" dirty="0" err="1"/>
              <a:t>iborat</a:t>
            </a:r>
            <a:r>
              <a:rPr lang="en-US" dirty="0"/>
              <a:t>?</a:t>
            </a:r>
            <a:endParaRPr lang="ru-RU" dirty="0"/>
          </a:p>
          <a:p>
            <a:pPr lvl="0"/>
            <a:r>
              <a:rPr lang="ru-RU" dirty="0" smtClean="0"/>
              <a:t>18.</a:t>
            </a:r>
            <a:r>
              <a:rPr lang="en-US" dirty="0" err="1" smtClean="0"/>
              <a:t>To‘rsimon</a:t>
            </a:r>
            <a:r>
              <a:rPr lang="en-US" dirty="0" smtClean="0"/>
              <a:t> </a:t>
            </a:r>
            <a:r>
              <a:rPr lang="en-US" dirty="0" err="1"/>
              <a:t>nusxa</a:t>
            </a:r>
            <a:r>
              <a:rPr lang="en-US" dirty="0"/>
              <a:t> deb </a:t>
            </a:r>
            <a:r>
              <a:rPr lang="en-US" dirty="0" err="1"/>
              <a:t>nimaga</a:t>
            </a:r>
            <a:r>
              <a:rPr lang="en-US" dirty="0"/>
              <a:t> </a:t>
            </a:r>
            <a:r>
              <a:rPr lang="en-US" dirty="0" err="1"/>
              <a:t>aytiladi</a:t>
            </a:r>
            <a:r>
              <a:rPr lang="en-US" dirty="0"/>
              <a:t>?</a:t>
            </a:r>
            <a:endParaRPr lang="ru-RU" dirty="0"/>
          </a:p>
        </p:txBody>
      </p:sp>
      <p:sp>
        <p:nvSpPr>
          <p:cNvPr id="5" name="Прямоугольник 4"/>
          <p:cNvSpPr/>
          <p:nvPr/>
        </p:nvSpPr>
        <p:spPr>
          <a:xfrm>
            <a:off x="2967716" y="68578"/>
            <a:ext cx="2925083" cy="553998"/>
          </a:xfrm>
          <a:prstGeom prst="rect">
            <a:avLst/>
          </a:prstGeom>
        </p:spPr>
        <p:txBody>
          <a:bodyPr wrap="square">
            <a:spAutoFit/>
          </a:bodyPr>
          <a:lstStyle/>
          <a:p>
            <a:pPr lvl="0">
              <a:lnSpc>
                <a:spcPct val="150000"/>
              </a:lnSpc>
              <a:defRPr/>
            </a:pPr>
            <a:r>
              <a:rPr lang="de-DE" sz="2000" b="1" kern="0" dirty="0" err="1">
                <a:solidFill>
                  <a:sysClr val="windowText" lastClr="000000"/>
                </a:solidFill>
                <a:latin typeface="Times New Roman" pitchFamily="18" charset="0"/>
                <a:ea typeface="Times New Roman"/>
                <a:cs typeface="Times New Roman" pitchFamily="18" charset="0"/>
              </a:rPr>
              <a:t>Nazorat</a:t>
            </a:r>
            <a:r>
              <a:rPr lang="de-DE" sz="2000" b="1" kern="0" dirty="0">
                <a:solidFill>
                  <a:sysClr val="windowText" lastClr="000000"/>
                </a:solidFill>
                <a:latin typeface="Times New Roman" pitchFamily="18" charset="0"/>
                <a:ea typeface="Times New Roman"/>
                <a:cs typeface="Times New Roman" pitchFamily="18" charset="0"/>
              </a:rPr>
              <a:t> </a:t>
            </a:r>
            <a:r>
              <a:rPr lang="de-DE" sz="2000" b="1" kern="0" dirty="0" err="1">
                <a:solidFill>
                  <a:sysClr val="windowText" lastClr="000000"/>
                </a:solidFill>
                <a:latin typeface="Times New Roman" pitchFamily="18" charset="0"/>
                <a:ea typeface="Times New Roman"/>
                <a:cs typeface="Times New Roman" pitchFamily="18" charset="0"/>
              </a:rPr>
              <a:t>uchun</a:t>
            </a:r>
            <a:r>
              <a:rPr lang="de-DE" sz="2000" b="1" kern="0" dirty="0">
                <a:solidFill>
                  <a:sysClr val="windowText" lastClr="000000"/>
                </a:solidFill>
                <a:latin typeface="Times New Roman" pitchFamily="18" charset="0"/>
                <a:ea typeface="Times New Roman"/>
                <a:cs typeface="Times New Roman" pitchFamily="18" charset="0"/>
              </a:rPr>
              <a:t> </a:t>
            </a:r>
            <a:r>
              <a:rPr lang="de-DE" sz="2000" b="1" kern="0" dirty="0" err="1">
                <a:solidFill>
                  <a:sysClr val="windowText" lastClr="000000"/>
                </a:solidFill>
                <a:latin typeface="Times New Roman" pitchFamily="18" charset="0"/>
                <a:ea typeface="Times New Roman"/>
                <a:cs typeface="Times New Roman" pitchFamily="18" charset="0"/>
              </a:rPr>
              <a:t>savollar</a:t>
            </a:r>
            <a:r>
              <a:rPr lang="de-DE" sz="2000" b="1" kern="0" dirty="0">
                <a:solidFill>
                  <a:sysClr val="windowText" lastClr="000000"/>
                </a:solidFill>
                <a:latin typeface="Times New Roman" pitchFamily="18" charset="0"/>
                <a:ea typeface="Times New Roman"/>
                <a:cs typeface="Times New Roman" pitchFamily="18" charset="0"/>
              </a:rPr>
              <a:t>:</a:t>
            </a:r>
            <a:endParaRPr lang="ru-RU" sz="2000" b="1" kern="0" dirty="0">
              <a:solidFill>
                <a:sysClr val="windowText" lastClr="000000"/>
              </a:solidFill>
              <a:latin typeface="Times New Roman" pitchFamily="18" charset="0"/>
              <a:ea typeface="Times New Roman"/>
              <a:cs typeface="Times New Roman" pitchFamily="18" charset="0"/>
            </a:endParaRPr>
          </a:p>
        </p:txBody>
      </p:sp>
      <p:pic>
        <p:nvPicPr>
          <p:cNvPr id="10" name="Picture 49" descr="fizika"/>
          <p:cNvPicPr>
            <a:picLocks noChangeAspect="1" noChangeArrowheads="1"/>
          </p:cNvPicPr>
          <p:nvPr/>
        </p:nvPicPr>
        <p:blipFill>
          <a:blip r:embed="rId2">
            <a:extLst>
              <a:ext uri="{28A0092B-C50C-407E-A947-70E740481C1C}">
                <a14:useLocalDpi xmlns:a14="http://schemas.microsoft.com/office/drawing/2010/main" val="0"/>
              </a:ext>
            </a:extLst>
          </a:blip>
          <a:srcRect l="22282" t="63757" r="27641" b="29128"/>
          <a:stretch>
            <a:fillRect/>
          </a:stretch>
        </p:blipFill>
        <p:spPr bwMode="auto">
          <a:xfrm>
            <a:off x="2345185" y="119622"/>
            <a:ext cx="622531" cy="6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Стрелка вправо с вырезом 8"/>
          <p:cNvSpPr/>
          <p:nvPr/>
        </p:nvSpPr>
        <p:spPr>
          <a:xfrm>
            <a:off x="-1" y="64449"/>
            <a:ext cx="1066799" cy="550984"/>
          </a:xfrm>
          <a:prstGeom prst="notchedRightArrow">
            <a:avLst/>
          </a:prstGeom>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Номер слайда 7"/>
          <p:cNvSpPr>
            <a:spLocks noGrp="1"/>
          </p:cNvSpPr>
          <p:nvPr>
            <p:ph type="sldNum" sz="quarter" idx="12"/>
          </p:nvPr>
        </p:nvSpPr>
        <p:spPr>
          <a:xfrm>
            <a:off x="442938" y="157378"/>
            <a:ext cx="529417" cy="365125"/>
          </a:xfrm>
        </p:spPr>
        <p:txBody>
          <a:bodyPr/>
          <a:lstStyle/>
          <a:p>
            <a:fld id="{1FE8DF1E-33BB-4377-9A26-35481BA06C7C}" type="slidenum">
              <a:rPr lang="en-US" sz="2400" smtClean="0">
                <a:solidFill>
                  <a:srgbClr val="C00000"/>
                </a:solidFill>
                <a:latin typeface="Arial" pitchFamily="34" charset="0"/>
                <a:cs typeface="Arial" pitchFamily="34" charset="0"/>
              </a:rPr>
              <a:t>41</a:t>
            </a:fld>
            <a:endParaRPr lang="en-US" sz="2400" dirty="0">
              <a:solidFill>
                <a:srgbClr val="C00000"/>
              </a:solidFill>
              <a:latin typeface="Arial" pitchFamily="34" charset="0"/>
              <a:cs typeface="Arial" pitchFamily="34" charset="0"/>
            </a:endParaRPr>
          </a:p>
        </p:txBody>
      </p:sp>
      <p:sp>
        <p:nvSpPr>
          <p:cNvPr id="2" name="Прямоугольник 1"/>
          <p:cNvSpPr/>
          <p:nvPr/>
        </p:nvSpPr>
        <p:spPr>
          <a:xfrm>
            <a:off x="0" y="615433"/>
            <a:ext cx="9144000" cy="2862322"/>
          </a:xfrm>
          <a:prstGeom prst="rect">
            <a:avLst/>
          </a:prstGeom>
        </p:spPr>
        <p:txBody>
          <a:bodyPr wrap="square">
            <a:spAutoFit/>
          </a:bodyPr>
          <a:lstStyle/>
          <a:p>
            <a:pPr lvl="0"/>
            <a:r>
              <a:rPr lang="ru-RU" dirty="0" smtClean="0"/>
              <a:t>19.</a:t>
            </a:r>
            <a:r>
              <a:rPr lang="en-US" dirty="0" err="1" smtClean="0"/>
              <a:t>To‘rsimon</a:t>
            </a:r>
            <a:r>
              <a:rPr lang="en-US" dirty="0" smtClean="0"/>
              <a:t> </a:t>
            </a:r>
            <a:r>
              <a:rPr lang="en-US" dirty="0" err="1"/>
              <a:t>grafik</a:t>
            </a:r>
            <a:r>
              <a:rPr lang="en-US" dirty="0"/>
              <a:t> deb </a:t>
            </a:r>
            <a:r>
              <a:rPr lang="en-US" dirty="0" err="1"/>
              <a:t>nimaga</a:t>
            </a:r>
            <a:r>
              <a:rPr lang="en-US" dirty="0"/>
              <a:t> </a:t>
            </a:r>
            <a:r>
              <a:rPr lang="en-US" dirty="0" err="1"/>
              <a:t>aytiladi</a:t>
            </a:r>
            <a:r>
              <a:rPr lang="en-US" dirty="0"/>
              <a:t>?</a:t>
            </a:r>
            <a:endParaRPr lang="ru-RU" dirty="0"/>
          </a:p>
          <a:p>
            <a:pPr lvl="0"/>
            <a:r>
              <a:rPr lang="ru-RU" dirty="0" smtClean="0"/>
              <a:t>20.</a:t>
            </a:r>
            <a:r>
              <a:rPr lang="en-US" dirty="0" err="1" smtClean="0"/>
              <a:t>To‘rsimon</a:t>
            </a:r>
            <a:r>
              <a:rPr lang="en-US" dirty="0" smtClean="0"/>
              <a:t> </a:t>
            </a:r>
            <a:r>
              <a:rPr lang="en-US" dirty="0" err="1"/>
              <a:t>grafikni</a:t>
            </a:r>
            <a:r>
              <a:rPr lang="en-US" dirty="0"/>
              <a:t> </a:t>
            </a:r>
            <a:r>
              <a:rPr lang="en-US" dirty="0" err="1"/>
              <a:t>parametrlarini</a:t>
            </a:r>
            <a:r>
              <a:rPr lang="en-US" dirty="0"/>
              <a:t> </a:t>
            </a:r>
            <a:r>
              <a:rPr lang="en-US" dirty="0" err="1"/>
              <a:t>hisoblashda</a:t>
            </a:r>
            <a:r>
              <a:rPr lang="en-US" dirty="0"/>
              <a:t> </a:t>
            </a:r>
            <a:r>
              <a:rPr lang="en-US" dirty="0" err="1"/>
              <a:t>qaysi</a:t>
            </a:r>
            <a:r>
              <a:rPr lang="en-US" dirty="0"/>
              <a:t> </a:t>
            </a:r>
            <a:r>
              <a:rPr lang="en-US" dirty="0" err="1"/>
              <a:t>formulalardan</a:t>
            </a:r>
            <a:r>
              <a:rPr lang="en-US" dirty="0"/>
              <a:t> </a:t>
            </a:r>
            <a:r>
              <a:rPr lang="en-US" dirty="0" err="1"/>
              <a:t>foydalanasiz</a:t>
            </a:r>
            <a:r>
              <a:rPr lang="en-US" dirty="0"/>
              <a:t>?</a:t>
            </a:r>
            <a:endParaRPr lang="ru-RU" dirty="0"/>
          </a:p>
          <a:p>
            <a:pPr lvl="0"/>
            <a:r>
              <a:rPr lang="ru-RU" dirty="0" smtClean="0"/>
              <a:t>21.</a:t>
            </a:r>
            <a:r>
              <a:rPr lang="en-US" dirty="0" err="1" smtClean="0"/>
              <a:t>To‘rsimon</a:t>
            </a:r>
            <a:r>
              <a:rPr lang="en-US" dirty="0" smtClean="0"/>
              <a:t> </a:t>
            </a:r>
            <a:r>
              <a:rPr lang="en-US" dirty="0" err="1"/>
              <a:t>grafikni</a:t>
            </a:r>
            <a:r>
              <a:rPr lang="en-US" dirty="0"/>
              <a:t> </a:t>
            </a:r>
            <a:r>
              <a:rPr lang="en-US" dirty="0" err="1"/>
              <a:t>hisoblashning</a:t>
            </a:r>
            <a:r>
              <a:rPr lang="en-US" dirty="0"/>
              <a:t> </a:t>
            </a:r>
            <a:r>
              <a:rPr lang="en-US" dirty="0" err="1"/>
              <a:t>necha</a:t>
            </a:r>
            <a:r>
              <a:rPr lang="en-US" dirty="0"/>
              <a:t> </a:t>
            </a:r>
            <a:r>
              <a:rPr lang="en-US" dirty="0" err="1"/>
              <a:t>xil</a:t>
            </a:r>
            <a:r>
              <a:rPr lang="en-US" dirty="0"/>
              <a:t> </a:t>
            </a:r>
            <a:r>
              <a:rPr lang="en-US" dirty="0" err="1"/>
              <a:t>yo‘li</a:t>
            </a:r>
            <a:r>
              <a:rPr lang="en-US" dirty="0"/>
              <a:t> </a:t>
            </a:r>
            <a:r>
              <a:rPr lang="en-US" dirty="0" err="1"/>
              <a:t>bor</a:t>
            </a:r>
            <a:r>
              <a:rPr lang="en-US" dirty="0"/>
              <a:t>?</a:t>
            </a:r>
            <a:endParaRPr lang="ru-RU" dirty="0"/>
          </a:p>
          <a:p>
            <a:pPr lvl="0"/>
            <a:r>
              <a:rPr lang="ru-RU" dirty="0" smtClean="0"/>
              <a:t>22.</a:t>
            </a:r>
            <a:r>
              <a:rPr lang="en-US" dirty="0" err="1" smtClean="0"/>
              <a:t>Qo‘l</a:t>
            </a:r>
            <a:r>
              <a:rPr lang="en-US" dirty="0" smtClean="0"/>
              <a:t> </a:t>
            </a:r>
            <a:r>
              <a:rPr lang="en-US" dirty="0" err="1"/>
              <a:t>kuchi</a:t>
            </a:r>
            <a:r>
              <a:rPr lang="en-US" dirty="0"/>
              <a:t> </a:t>
            </a:r>
            <a:r>
              <a:rPr lang="en-US" dirty="0" err="1"/>
              <a:t>bilan</a:t>
            </a:r>
            <a:r>
              <a:rPr lang="en-US" dirty="0"/>
              <a:t> </a:t>
            </a:r>
            <a:r>
              <a:rPr lang="en-US" dirty="0" err="1"/>
              <a:t>hisoblash</a:t>
            </a:r>
            <a:r>
              <a:rPr lang="en-US" dirty="0"/>
              <a:t> </a:t>
            </a:r>
            <a:r>
              <a:rPr lang="en-US" dirty="0" err="1"/>
              <a:t>usullarini</a:t>
            </a:r>
            <a:r>
              <a:rPr lang="en-US" dirty="0"/>
              <a:t> </a:t>
            </a:r>
            <a:r>
              <a:rPr lang="en-US" dirty="0" err="1"/>
              <a:t>aytib</a:t>
            </a:r>
            <a:r>
              <a:rPr lang="en-US" dirty="0"/>
              <a:t> </a:t>
            </a:r>
            <a:r>
              <a:rPr lang="en-US" dirty="0" err="1"/>
              <a:t>bering</a:t>
            </a:r>
            <a:r>
              <a:rPr lang="en-US" dirty="0"/>
              <a:t>.</a:t>
            </a:r>
            <a:endParaRPr lang="ru-RU" dirty="0"/>
          </a:p>
          <a:p>
            <a:pPr lvl="0"/>
            <a:r>
              <a:rPr lang="ru-RU" dirty="0" smtClean="0"/>
              <a:t>23.</a:t>
            </a:r>
            <a:r>
              <a:rPr lang="en-US" dirty="0" err="1" smtClean="0"/>
              <a:t>Kompyuter</a:t>
            </a:r>
            <a:r>
              <a:rPr lang="en-US" dirty="0" smtClean="0"/>
              <a:t> </a:t>
            </a:r>
            <a:r>
              <a:rPr lang="en-US" dirty="0" err="1"/>
              <a:t>yordamida</a:t>
            </a:r>
            <a:r>
              <a:rPr lang="en-US" dirty="0"/>
              <a:t> </a:t>
            </a:r>
            <a:r>
              <a:rPr lang="en-US" dirty="0" err="1"/>
              <a:t>hisoblash</a:t>
            </a:r>
            <a:r>
              <a:rPr lang="en-US" dirty="0"/>
              <a:t> </a:t>
            </a:r>
            <a:r>
              <a:rPr lang="en-US" dirty="0" err="1"/>
              <a:t>yo‘lini</a:t>
            </a:r>
            <a:r>
              <a:rPr lang="en-US" dirty="0"/>
              <a:t> </a:t>
            </a:r>
            <a:r>
              <a:rPr lang="en-US" dirty="0" err="1"/>
              <a:t>aytib</a:t>
            </a:r>
            <a:r>
              <a:rPr lang="en-US" dirty="0"/>
              <a:t> </a:t>
            </a:r>
            <a:r>
              <a:rPr lang="en-US" dirty="0" err="1"/>
              <a:t>bering</a:t>
            </a:r>
            <a:r>
              <a:rPr lang="en-US" dirty="0"/>
              <a:t>.</a:t>
            </a:r>
            <a:endParaRPr lang="ru-RU" dirty="0"/>
          </a:p>
          <a:p>
            <a:pPr lvl="0"/>
            <a:r>
              <a:rPr lang="ru-RU" dirty="0" smtClean="0"/>
              <a:t>24.</a:t>
            </a:r>
            <a:r>
              <a:rPr lang="en-US" dirty="0" err="1" smtClean="0"/>
              <a:t>To‘rsimon</a:t>
            </a:r>
            <a:r>
              <a:rPr lang="en-US" dirty="0" smtClean="0"/>
              <a:t> </a:t>
            </a:r>
            <a:r>
              <a:rPr lang="en-US" dirty="0" err="1"/>
              <a:t>grafik</a:t>
            </a:r>
            <a:r>
              <a:rPr lang="en-US" dirty="0"/>
              <a:t> </a:t>
            </a:r>
            <a:r>
              <a:rPr lang="en-US" dirty="0" err="1"/>
              <a:t>jadval</a:t>
            </a:r>
            <a:r>
              <a:rPr lang="en-US" dirty="0"/>
              <a:t> </a:t>
            </a:r>
            <a:r>
              <a:rPr lang="en-US" dirty="0" err="1"/>
              <a:t>usulida</a:t>
            </a:r>
            <a:r>
              <a:rPr lang="en-US" dirty="0"/>
              <a:t> </a:t>
            </a:r>
            <a:r>
              <a:rPr lang="en-US" dirty="0" err="1"/>
              <a:t>qanday</a:t>
            </a:r>
            <a:r>
              <a:rPr lang="en-US" dirty="0"/>
              <a:t> </a:t>
            </a:r>
            <a:r>
              <a:rPr lang="en-US" dirty="0" err="1"/>
              <a:t>hisoblanadi</a:t>
            </a:r>
            <a:r>
              <a:rPr lang="en-US" dirty="0"/>
              <a:t>.</a:t>
            </a:r>
            <a:endParaRPr lang="ru-RU" dirty="0"/>
          </a:p>
          <a:p>
            <a:pPr lvl="0"/>
            <a:r>
              <a:rPr lang="ru-RU" dirty="0" smtClean="0"/>
              <a:t>25.</a:t>
            </a:r>
            <a:r>
              <a:rPr lang="en-US" dirty="0" err="1" smtClean="0"/>
              <a:t>To‘rsimon</a:t>
            </a:r>
            <a:r>
              <a:rPr lang="en-US" dirty="0" smtClean="0"/>
              <a:t> </a:t>
            </a:r>
            <a:r>
              <a:rPr lang="en-US" dirty="0" err="1"/>
              <a:t>grafik</a:t>
            </a:r>
            <a:r>
              <a:rPr lang="en-US" dirty="0"/>
              <a:t> </a:t>
            </a:r>
            <a:r>
              <a:rPr lang="en-US" dirty="0" err="1"/>
              <a:t>potensial</a:t>
            </a:r>
            <a:r>
              <a:rPr lang="en-US" dirty="0"/>
              <a:t> </a:t>
            </a:r>
            <a:r>
              <a:rPr lang="en-US" dirty="0" err="1"/>
              <a:t>usulida</a:t>
            </a:r>
            <a:r>
              <a:rPr lang="en-US" dirty="0"/>
              <a:t> </a:t>
            </a:r>
            <a:r>
              <a:rPr lang="en-US" dirty="0" err="1"/>
              <a:t>qanday</a:t>
            </a:r>
            <a:r>
              <a:rPr lang="en-US" dirty="0"/>
              <a:t> </a:t>
            </a:r>
            <a:r>
              <a:rPr lang="en-US" dirty="0" err="1"/>
              <a:t>hisoblanadi</a:t>
            </a:r>
            <a:r>
              <a:rPr lang="en-US" dirty="0"/>
              <a:t>?</a:t>
            </a:r>
            <a:endParaRPr lang="ru-RU" dirty="0"/>
          </a:p>
          <a:p>
            <a:pPr lvl="0"/>
            <a:r>
              <a:rPr lang="ru-RU" dirty="0" smtClean="0"/>
              <a:t>26.</a:t>
            </a:r>
            <a:r>
              <a:rPr lang="en-US" dirty="0" err="1" smtClean="0"/>
              <a:t>To‘rsimon</a:t>
            </a:r>
            <a:r>
              <a:rPr lang="en-US" dirty="0" smtClean="0"/>
              <a:t> </a:t>
            </a:r>
            <a:r>
              <a:rPr lang="en-US" dirty="0" err="1"/>
              <a:t>grafik</a:t>
            </a:r>
            <a:r>
              <a:rPr lang="en-US" dirty="0"/>
              <a:t> </a:t>
            </a:r>
            <a:r>
              <a:rPr lang="en-US" dirty="0" err="1"/>
              <a:t>grafik</a:t>
            </a:r>
            <a:r>
              <a:rPr lang="en-US" dirty="0"/>
              <a:t> </a:t>
            </a:r>
            <a:r>
              <a:rPr lang="en-US" dirty="0" err="1"/>
              <a:t>usulida</a:t>
            </a:r>
            <a:r>
              <a:rPr lang="en-US" dirty="0"/>
              <a:t> </a:t>
            </a:r>
            <a:r>
              <a:rPr lang="en-US" dirty="0" err="1"/>
              <a:t>qanday</a:t>
            </a:r>
            <a:r>
              <a:rPr lang="en-US" dirty="0"/>
              <a:t> </a:t>
            </a:r>
            <a:r>
              <a:rPr lang="en-US" dirty="0" err="1"/>
              <a:t>hisoblanadi</a:t>
            </a:r>
            <a:r>
              <a:rPr lang="en-US" dirty="0"/>
              <a:t>?</a:t>
            </a:r>
            <a:endParaRPr lang="ru-RU" dirty="0"/>
          </a:p>
          <a:p>
            <a:pPr lvl="0"/>
            <a:r>
              <a:rPr lang="ru-RU" dirty="0" smtClean="0"/>
              <a:t>27.</a:t>
            </a:r>
            <a:r>
              <a:rPr lang="en-US" dirty="0" err="1" smtClean="0"/>
              <a:t>To‘rsimon</a:t>
            </a:r>
            <a:r>
              <a:rPr lang="en-US" dirty="0" smtClean="0"/>
              <a:t> </a:t>
            </a:r>
            <a:r>
              <a:rPr lang="en-US" dirty="0" err="1"/>
              <a:t>grafik</a:t>
            </a:r>
            <a:r>
              <a:rPr lang="en-US" dirty="0"/>
              <a:t> </a:t>
            </a:r>
            <a:r>
              <a:rPr lang="en-US" dirty="0" err="1"/>
              <a:t>komp’yuter</a:t>
            </a:r>
            <a:r>
              <a:rPr lang="en-US" dirty="0"/>
              <a:t> </a:t>
            </a:r>
            <a:r>
              <a:rPr lang="en-US" dirty="0" err="1"/>
              <a:t>yordamida</a:t>
            </a:r>
            <a:r>
              <a:rPr lang="en-US" dirty="0"/>
              <a:t> </a:t>
            </a:r>
            <a:r>
              <a:rPr lang="en-US" dirty="0" err="1"/>
              <a:t>qanday</a:t>
            </a:r>
            <a:r>
              <a:rPr lang="en-US" dirty="0"/>
              <a:t> </a:t>
            </a:r>
            <a:r>
              <a:rPr lang="en-US" dirty="0" err="1"/>
              <a:t>hisoblanadi</a:t>
            </a:r>
            <a:r>
              <a:rPr lang="en-US" dirty="0"/>
              <a:t>?</a:t>
            </a:r>
            <a:endParaRPr lang="ru-RU" dirty="0"/>
          </a:p>
          <a:p>
            <a:pPr lvl="0"/>
            <a:r>
              <a:rPr lang="ru-RU" dirty="0" smtClean="0"/>
              <a:t>28.</a:t>
            </a:r>
            <a:r>
              <a:rPr lang="en-US" dirty="0" err="1" smtClean="0"/>
              <a:t>To‘rsimon</a:t>
            </a:r>
            <a:r>
              <a:rPr lang="en-US" dirty="0" smtClean="0"/>
              <a:t> </a:t>
            </a:r>
            <a:r>
              <a:rPr lang="en-US" dirty="0" err="1"/>
              <a:t>grafiklarni</a:t>
            </a:r>
            <a:r>
              <a:rPr lang="en-US" dirty="0"/>
              <a:t> </a:t>
            </a:r>
            <a:r>
              <a:rPr lang="en-US" dirty="0" err="1"/>
              <a:t>yechish</a:t>
            </a:r>
            <a:r>
              <a:rPr lang="en-US" dirty="0"/>
              <a:t> </a:t>
            </a:r>
            <a:r>
              <a:rPr lang="en-US" dirty="0" err="1"/>
              <a:t>usullarini</a:t>
            </a:r>
            <a:r>
              <a:rPr lang="en-US" dirty="0"/>
              <a:t> </a:t>
            </a:r>
            <a:r>
              <a:rPr lang="en-US" dirty="0" err="1"/>
              <a:t>bir-biridan</a:t>
            </a:r>
            <a:r>
              <a:rPr lang="en-US" dirty="0"/>
              <a:t> </a:t>
            </a:r>
            <a:r>
              <a:rPr lang="en-US" dirty="0" err="1"/>
              <a:t>qanday</a:t>
            </a:r>
            <a:r>
              <a:rPr lang="en-US" dirty="0"/>
              <a:t> </a:t>
            </a:r>
            <a:r>
              <a:rPr lang="en-US" dirty="0" err="1"/>
              <a:t>farqi</a:t>
            </a:r>
            <a:r>
              <a:rPr lang="en-US" dirty="0"/>
              <a:t> </a:t>
            </a:r>
            <a:r>
              <a:rPr lang="en-US" dirty="0" err="1"/>
              <a:t>bor</a:t>
            </a:r>
            <a:r>
              <a:rPr lang="en-US" dirty="0"/>
              <a:t>?</a:t>
            </a:r>
            <a:endParaRPr lang="ru-RU" dirty="0"/>
          </a:p>
        </p:txBody>
      </p:sp>
    </p:spTree>
    <p:extLst>
      <p:ext uri="{BB962C8B-B14F-4D97-AF65-F5344CB8AC3E}">
        <p14:creationId xmlns:p14="http://schemas.microsoft.com/office/powerpoint/2010/main" val="11226763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4647</TotalTime>
  <Words>3187</Words>
  <Application>Microsoft Office PowerPoint</Application>
  <PresentationFormat>Экран (4:3)</PresentationFormat>
  <Paragraphs>916</Paragraphs>
  <Slides>41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41</vt:i4>
      </vt:variant>
    </vt:vector>
  </HeadingPairs>
  <TitlesOfParts>
    <vt:vector size="46" baseType="lpstr">
      <vt:lpstr>Arial</vt:lpstr>
      <vt:lpstr>Calibri</vt:lpstr>
      <vt:lpstr>Calibri Light</vt:lpstr>
      <vt:lpstr>Times New Roman</vt:lpstr>
      <vt:lpstr>Office Theme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PJSC "New Engineering Technologies"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Markasian, Pavel (KIEVH)</dc:creator>
  <cp:lastModifiedBy>Пользователь Windows</cp:lastModifiedBy>
  <cp:revision>215</cp:revision>
  <dcterms:created xsi:type="dcterms:W3CDTF">2016-11-18T14:12:19Z</dcterms:created>
  <dcterms:modified xsi:type="dcterms:W3CDTF">2019-04-18T06:11:06Z</dcterms:modified>
</cp:coreProperties>
</file>