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7"/>
  </p:notesMasterIdLst>
  <p:handoutMasterIdLst>
    <p:handoutMasterId r:id="rId18"/>
  </p:handoutMasterIdLst>
  <p:sldIdLst>
    <p:sldId id="256" r:id="rId2"/>
    <p:sldId id="261" r:id="rId3"/>
    <p:sldId id="262" r:id="rId4"/>
    <p:sldId id="263" r:id="rId5"/>
    <p:sldId id="290" r:id="rId6"/>
    <p:sldId id="291" r:id="rId7"/>
    <p:sldId id="283" r:id="rId8"/>
    <p:sldId id="284" r:id="rId9"/>
    <p:sldId id="285" r:id="rId10"/>
    <p:sldId id="292" r:id="rId11"/>
    <p:sldId id="293" r:id="rId12"/>
    <p:sldId id="294" r:id="rId13"/>
    <p:sldId id="295" r:id="rId14"/>
    <p:sldId id="296" r:id="rId15"/>
    <p:sldId id="315"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36" autoAdjust="0"/>
    <p:restoredTop sz="94660"/>
  </p:normalViewPr>
  <p:slideViewPr>
    <p:cSldViewPr snapToGrid="0">
      <p:cViewPr>
        <p:scale>
          <a:sx n="66" d="100"/>
          <a:sy n="66" d="100"/>
        </p:scale>
        <p:origin x="-474" y="-1434"/>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4/18/2019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t>18.04.2019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t>4/18/2019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t>4/18/2019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t>4/18/2019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t>4/18/2019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1467135"/>
            <a:ext cx="9144437" cy="5404513"/>
          </a:xfrm>
          <a:prstGeom prst="rect">
            <a:avLst/>
          </a:prstGeom>
        </p:spPr>
      </p:pic>
      <p:sp>
        <p:nvSpPr>
          <p:cNvPr id="5" name="Надпись 310"/>
          <p:cNvSpPr txBox="1">
            <a:spLocks noChangeArrowheads="1"/>
          </p:cNvSpPr>
          <p:nvPr/>
        </p:nvSpPr>
        <p:spPr bwMode="auto">
          <a:xfrm>
            <a:off x="478533" y="116007"/>
            <a:ext cx="8331094" cy="1351128"/>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r>
              <a:rPr lang="en-US" sz="2400" b="1" i="1" dirty="0"/>
              <a:t>5</a:t>
            </a:r>
            <a:r>
              <a:rPr lang="uz-Cyrl-UZ" sz="2400" b="1" i="1" dirty="0"/>
              <a:t>-modul. Ishlab chiqarishni texnik jixatdan tayyorlash ishlarini tashkil qilish.</a:t>
            </a:r>
            <a:endParaRPr lang="ru-RU" sz="2400" b="1" dirty="0"/>
          </a:p>
          <a:p>
            <a:r>
              <a:rPr lang="en-US" sz="2400" b="1" i="1" dirty="0"/>
              <a:t>Module 5 Organization of technical preparation of production.</a:t>
            </a:r>
            <a:endParaRPr lang="ru-RU" sz="2400" dirty="0"/>
          </a:p>
          <a:p>
            <a:pPr>
              <a:spcAft>
                <a:spcPts val="0"/>
              </a:spcAft>
            </a:pPr>
            <a:r>
              <a:rPr lang="en-US" sz="1000" dirty="0">
                <a:solidFill>
                  <a:srgbClr val="000000"/>
                </a:solidFill>
                <a:effectLst/>
                <a:latin typeface="Times New Roman"/>
                <a:ea typeface="Times New Roman"/>
              </a:rPr>
              <a:t> </a:t>
            </a:r>
            <a:endParaRPr lang="ru-RU" sz="1000" dirty="0">
              <a:latin typeface="Times New Roman"/>
              <a:ea typeface="Times New Roman"/>
            </a:endParaRPr>
          </a:p>
          <a:p>
            <a:pPr indent="7620" algn="just">
              <a:spcAft>
                <a:spcPts val="0"/>
              </a:spcAft>
            </a:pPr>
            <a:endParaRPr lang="ru-RU" sz="1000" dirty="0">
              <a:effectLst/>
              <a:latin typeface="Times New Roman"/>
              <a:ea typeface="Times New Roman"/>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2</a:t>
            </a:fld>
            <a:endParaRPr lang="en-US" sz="2400">
              <a:solidFill>
                <a:srgbClr val="C00000"/>
              </a:solidFill>
              <a:latin typeface="Arial" pitchFamily="34" charset="0"/>
              <a:cs typeface="Arial" pitchFamily="34"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4012441" y="5127475"/>
            <a:ext cx="1596788" cy="1596788"/>
          </a:xfrm>
          <a:prstGeom prst="rect">
            <a:avLst/>
          </a:prstGeom>
          <a:noFill/>
        </p:spPr>
      </p:pic>
      <p:sp>
        <p:nvSpPr>
          <p:cNvPr id="7" name="Загнутый угол 6"/>
          <p:cNvSpPr>
            <a:spLocks noChangeArrowheads="1"/>
          </p:cNvSpPr>
          <p:nvPr/>
        </p:nvSpPr>
        <p:spPr bwMode="auto">
          <a:xfrm>
            <a:off x="3916906" y="462748"/>
            <a:ext cx="1485900" cy="465576"/>
          </a:xfrm>
          <a:prstGeom prst="foldedCorner">
            <a:avLst>
              <a:gd name="adj" fmla="val 12500"/>
            </a:avLst>
          </a:prstGeom>
          <a:solidFill>
            <a:srgbClr val="FFFFFF"/>
          </a:solidFill>
          <a:ln w="19050">
            <a:solidFill>
              <a:srgbClr val="000000"/>
            </a:solidFill>
            <a:round/>
            <a:headEnd/>
            <a:tailEnd/>
          </a:ln>
          <a:effectLst>
            <a:outerShdw dist="35921" dir="2700000" algn="ctr" rotWithShape="0">
              <a:srgbClr val="808080"/>
            </a:outerShdw>
          </a:effectLst>
        </p:spPr>
        <p:txBody>
          <a:bodyPr rot="0" vert="horz" wrap="square" lIns="91440" tIns="45720" rIns="91440" bIns="45720" anchor="t" anchorCtr="0" upright="1">
            <a:noAutofit/>
          </a:bodyPr>
          <a:lstStyle/>
          <a:p>
            <a:pPr algn="ctr">
              <a:spcAft>
                <a:spcPts val="0"/>
              </a:spcAft>
            </a:pPr>
            <a:r>
              <a:rPr lang="en-US" sz="2800" b="1" i="1" dirty="0" err="1" smtClean="0">
                <a:effectLst/>
                <a:latin typeface="Times New Roman"/>
                <a:ea typeface="Times New Roman"/>
              </a:rPr>
              <a:t>Reja</a:t>
            </a:r>
            <a:r>
              <a:rPr lang="en-US" sz="2800" b="1" i="1" dirty="0" smtClean="0">
                <a:effectLst/>
                <a:latin typeface="Times New Roman"/>
                <a:ea typeface="Times New Roman"/>
              </a:rPr>
              <a:t>:</a:t>
            </a:r>
            <a:endParaRPr lang="ru-RU" sz="2800" dirty="0" smtClean="0">
              <a:effectLst/>
              <a:latin typeface="Times New Roman"/>
              <a:ea typeface="Times New Roman"/>
            </a:endParaRPr>
          </a:p>
          <a:p>
            <a:pPr>
              <a:spcAft>
                <a:spcPts val="0"/>
              </a:spcAft>
            </a:pPr>
            <a:r>
              <a:rPr lang="ru-RU" sz="1000" dirty="0" smtClean="0">
                <a:effectLst/>
                <a:latin typeface="Times New Roman"/>
                <a:ea typeface="Times New Roman"/>
              </a:rPr>
              <a:t> </a:t>
            </a:r>
            <a:endParaRPr lang="ru-RU" sz="1000" dirty="0">
              <a:effectLst/>
              <a:latin typeface="Times New Roman"/>
              <a:ea typeface="Times New Roman"/>
            </a:endParaRPr>
          </a:p>
        </p:txBody>
      </p:sp>
      <p:sp>
        <p:nvSpPr>
          <p:cNvPr id="3" name="Прямоугольник 2"/>
          <p:cNvSpPr/>
          <p:nvPr/>
        </p:nvSpPr>
        <p:spPr>
          <a:xfrm>
            <a:off x="1084382" y="1270464"/>
            <a:ext cx="7363581" cy="4785926"/>
          </a:xfrm>
          <a:prstGeom prst="rect">
            <a:avLst/>
          </a:prstGeom>
        </p:spPr>
        <p:txBody>
          <a:bodyPr wrap="square">
            <a:spAutoFit/>
          </a:bodyPr>
          <a:lstStyle/>
          <a:p>
            <a:r>
              <a:rPr lang="uz-Cyrl-UZ" sz="2800" b="1" dirty="0"/>
              <a:t>1. Ishlab chiqarishni texnikaviy tayyorlashni tashkil</a:t>
            </a:r>
            <a:endParaRPr lang="ru-RU" sz="2800" dirty="0"/>
          </a:p>
          <a:p>
            <a:r>
              <a:rPr lang="uz-Cyrl-UZ" sz="2800" b="1" dirty="0"/>
              <a:t>qilishning mazmuni va vazifalari</a:t>
            </a:r>
            <a:endParaRPr lang="ru-RU" sz="2800" dirty="0"/>
          </a:p>
          <a:p>
            <a:r>
              <a:rPr lang="uz-Cyrl-UZ" sz="2800" b="1" dirty="0"/>
              <a:t>2. </a:t>
            </a:r>
            <a:r>
              <a:rPr lang="en-US" sz="2800" b="1" dirty="0" err="1"/>
              <a:t>Ishlab</a:t>
            </a:r>
            <a:r>
              <a:rPr lang="en-US" sz="2800" b="1" dirty="0"/>
              <a:t> </a:t>
            </a:r>
            <a:r>
              <a:rPr lang="en-US" sz="2800" b="1" dirty="0" err="1"/>
              <a:t>chiqarishni</a:t>
            </a:r>
            <a:r>
              <a:rPr lang="en-US" sz="2800" b="1" dirty="0"/>
              <a:t> </a:t>
            </a:r>
            <a:r>
              <a:rPr lang="en-US" sz="2800" b="1" dirty="0" err="1"/>
              <a:t>texnikaviy</a:t>
            </a:r>
            <a:r>
              <a:rPr lang="en-US" sz="2800" b="1" dirty="0"/>
              <a:t> </a:t>
            </a:r>
            <a:r>
              <a:rPr lang="en-US" sz="2800" b="1" dirty="0" err="1"/>
              <a:t>tayyorlashda</a:t>
            </a:r>
            <a:r>
              <a:rPr lang="en-US" sz="2800" b="1" dirty="0"/>
              <a:t> </a:t>
            </a:r>
            <a:r>
              <a:rPr lang="en-US" sz="2800" b="1" dirty="0" err="1"/>
              <a:t>innovatsiyaning</a:t>
            </a:r>
            <a:r>
              <a:rPr lang="en-US" sz="2800" b="1" dirty="0"/>
              <a:t> </a:t>
            </a:r>
            <a:r>
              <a:rPr lang="en-US" sz="2800" b="1" dirty="0" err="1"/>
              <a:t>o‘rni</a:t>
            </a:r>
            <a:endParaRPr lang="ru-RU" sz="2800" dirty="0"/>
          </a:p>
          <a:p>
            <a:r>
              <a:rPr lang="en-US" sz="2800" b="1" dirty="0"/>
              <a:t>3. </a:t>
            </a:r>
            <a:r>
              <a:rPr lang="en-US" sz="2800" b="1" dirty="0" err="1"/>
              <a:t>Ishlab</a:t>
            </a:r>
            <a:r>
              <a:rPr lang="en-US" sz="2800" b="1" dirty="0"/>
              <a:t> </a:t>
            </a:r>
            <a:r>
              <a:rPr lang="en-US" sz="2800" b="1" dirty="0" err="1"/>
              <a:t>chiqarishni</a:t>
            </a:r>
            <a:r>
              <a:rPr lang="en-US" sz="2800" b="1" dirty="0"/>
              <a:t> </a:t>
            </a:r>
            <a:r>
              <a:rPr lang="en-US" sz="2800" b="1" dirty="0" err="1"/>
              <a:t>konstruktorlik</a:t>
            </a:r>
            <a:r>
              <a:rPr lang="en-US" sz="2800" b="1" dirty="0"/>
              <a:t> </a:t>
            </a:r>
            <a:r>
              <a:rPr lang="en-US" sz="2800" b="1" dirty="0" err="1"/>
              <a:t>tayyorgarligini</a:t>
            </a:r>
            <a:endParaRPr lang="ru-RU" sz="2800" b="1" dirty="0"/>
          </a:p>
          <a:p>
            <a:r>
              <a:rPr lang="en-US" sz="2800" b="1" dirty="0"/>
              <a:t>    </a:t>
            </a:r>
            <a:r>
              <a:rPr lang="en-US" sz="2800" b="1" dirty="0" err="1"/>
              <a:t>tashkil</a:t>
            </a:r>
            <a:r>
              <a:rPr lang="en-US" sz="2800" b="1" dirty="0"/>
              <a:t> </a:t>
            </a:r>
            <a:r>
              <a:rPr lang="en-US" sz="2800" b="1" dirty="0" err="1"/>
              <a:t>qilish</a:t>
            </a:r>
            <a:endParaRPr lang="ru-RU" sz="2800" b="1" dirty="0"/>
          </a:p>
          <a:p>
            <a:r>
              <a:rPr lang="en-US" sz="2800" b="1" dirty="0"/>
              <a:t>4. </a:t>
            </a:r>
            <a:r>
              <a:rPr lang="en-US" sz="2800" b="1" dirty="0" err="1"/>
              <a:t>Ishlab</a:t>
            </a:r>
            <a:r>
              <a:rPr lang="en-US" sz="2800" b="1" dirty="0"/>
              <a:t> </a:t>
            </a:r>
            <a:r>
              <a:rPr lang="en-US" sz="2800" b="1" dirty="0" err="1"/>
              <a:t>chiqarishni</a:t>
            </a:r>
            <a:r>
              <a:rPr lang="en-US" sz="2800" b="1" dirty="0"/>
              <a:t> </a:t>
            </a:r>
            <a:r>
              <a:rPr lang="en-US" sz="2800" b="1" dirty="0" err="1"/>
              <a:t>texnologik</a:t>
            </a:r>
            <a:r>
              <a:rPr lang="en-US" sz="2800" b="1" dirty="0"/>
              <a:t> </a:t>
            </a:r>
            <a:r>
              <a:rPr lang="en-US" sz="2800" b="1" dirty="0" err="1"/>
              <a:t>tayyorlashni</a:t>
            </a:r>
            <a:r>
              <a:rPr lang="en-US" sz="2800" b="1" dirty="0"/>
              <a:t> </a:t>
            </a:r>
            <a:r>
              <a:rPr lang="en-US" sz="2800" b="1" dirty="0" err="1"/>
              <a:t>tashkil</a:t>
            </a:r>
            <a:r>
              <a:rPr lang="en-US" sz="2800" b="1" dirty="0"/>
              <a:t> </a:t>
            </a:r>
            <a:r>
              <a:rPr lang="en-US" sz="2800" b="1" dirty="0" err="1"/>
              <a:t>qilish</a:t>
            </a:r>
            <a:r>
              <a:rPr lang="en-US" sz="2800" b="1" dirty="0"/>
              <a:t>.</a:t>
            </a:r>
            <a:endParaRPr lang="ru-RU" sz="2800" dirty="0"/>
          </a:p>
          <a:p>
            <a:endParaRPr lang="ru-RU" sz="2500" dirty="0"/>
          </a:p>
        </p:txBody>
      </p:sp>
    </p:spTree>
    <p:extLst>
      <p:ext uri="{BB962C8B-B14F-4D97-AF65-F5344CB8AC3E}">
        <p14:creationId xmlns:p14="http://schemas.microsoft.com/office/powerpoint/2010/main"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289143" y="247417"/>
            <a:ext cx="563254" cy="54239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27535" y="4199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1392072" y="133463"/>
            <a:ext cx="765639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uz-Cyrl-UZ" sz="2400" b="1" dirty="0"/>
              <a:t>1.Ishlab chiqarishni texnikaviy tayyorlashni tashkil</a:t>
            </a:r>
            <a:endParaRPr lang="ru-RU" sz="2400" dirty="0"/>
          </a:p>
          <a:p>
            <a:pPr algn="ctr"/>
            <a:r>
              <a:rPr lang="uz-Cyrl-UZ" sz="2400" b="1" dirty="0"/>
              <a:t>qilishning mazmuni va vazifalari</a:t>
            </a:r>
            <a:endParaRPr lang="ru-RU"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Прямоугольник 13"/>
          <p:cNvSpPr/>
          <p:nvPr/>
        </p:nvSpPr>
        <p:spPr>
          <a:xfrm>
            <a:off x="136477" y="937685"/>
            <a:ext cx="8816453" cy="5940088"/>
          </a:xfrm>
          <a:prstGeom prst="rect">
            <a:avLst/>
          </a:prstGeom>
        </p:spPr>
        <p:txBody>
          <a:bodyPr wrap="square">
            <a:spAutoFit/>
          </a:bodyPr>
          <a:lstStyle/>
          <a:p>
            <a:r>
              <a:rPr lang="uz-Cyrl-UZ" sz="2000" dirty="0"/>
              <a:t>Ilmiy-texnik taraqqiyot, mehnat qurollari va vositalarini to‘xtovsiz takomillashtirib borish Mustaqil O‘zbekiston Respublikasida bozor iqtisodiyotini shakllantirish va rivojlantirishning muhim omillaridan biridir. Ilmiy-texnik taraqqiyotning muhim jarayonlaridan biri, ishlab chiqarishni texnikaviy tayyorlash bo‘lib, u mahsulotlarni takomillashtirish, yangi texnologik jarayonlarni tadbiq qilish va ishlab chiqarishni yangi texnika, asbob-uskunalar bilan ta’minlash bo‘yicha tadbirlarni o‘z ichiga oladi.</a:t>
            </a:r>
            <a:endParaRPr lang="ru-RU" sz="2000" dirty="0"/>
          </a:p>
          <a:p>
            <a:r>
              <a:rPr lang="uz-Cyrl-UZ" sz="2000" dirty="0"/>
              <a:t>Ishlab chiqarishni texnikaviy tayyorlash bo‘yicha qilinadigan barcha ishlar korxonaning biznes-rejasida yaratiladi.</a:t>
            </a:r>
            <a:endParaRPr lang="ru-RU" sz="2000" dirty="0"/>
          </a:p>
          <a:p>
            <a:r>
              <a:rPr lang="uz-Cyrl-UZ" sz="2000" dirty="0"/>
              <a:t>Joriy etilgan yangilikning texnik-iqtisodiy ko‘rsatkichlar bilan asoslangan kutilayotgan natijalari, investorlarni yangi texnikaga va mahsulot ishlab chiqarishni rivojlantirishga qo‘yilgan vositalarning risk darajasi juda kichikligidan dalolat beradi.</a:t>
            </a:r>
            <a:endParaRPr lang="ru-RU" sz="2000" dirty="0"/>
          </a:p>
          <a:p>
            <a:r>
              <a:rPr lang="uz-Cyrl-UZ" sz="2000" dirty="0"/>
              <a:t>Davlat ahamiyatiga ega bo‘lgan, juda katta mablag‘ talab qiladigan yirik loyihalar federal dastur bo‘yicha nafaqat ichki imkoniyatlar va vositalar, balki chet el investorlarini jalb qilish yo‘li bilan amalga oshrilishi mumkin. Tez-tez almashtirilib turiladigan mahsulot turlari bo‘yicha kichik va o‘rta loyihalar, odatda, mahsulot ishlab chiqaruvchilarning o‘zlarining tashabbuslari, kuchlari va vositalari bilan amalga oshiriladi.</a:t>
            </a:r>
            <a:br>
              <a:rPr lang="uz-Cyrl-UZ" sz="2000" dirty="0"/>
            </a:br>
            <a:r>
              <a:rPr lang="uz-Cyrl-UZ" sz="2000" dirty="0"/>
              <a:t>Texnikaviy tayyorgarlik quyidagi ish turlarini:</a:t>
            </a:r>
            <a:endParaRPr lang="ru-RU" sz="2000" dirty="0"/>
          </a:p>
          <a:p>
            <a:pPr algn="just"/>
            <a:endParaRPr lang="ru-RU" sz="2000" dirty="0"/>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4</a:t>
            </a:fld>
            <a:endParaRPr lang="en-US" sz="2400">
              <a:solidFill>
                <a:srgbClr val="C00000"/>
              </a:solidFill>
              <a:latin typeface="Arial" pitchFamily="34" charset="0"/>
              <a:cs typeface="Arial" pitchFamily="34" charset="0"/>
            </a:endParaRPr>
          </a:p>
        </p:txBody>
      </p:sp>
      <p:sp>
        <p:nvSpPr>
          <p:cNvPr id="5" name="Прямоугольник 4"/>
          <p:cNvSpPr/>
          <p:nvPr/>
        </p:nvSpPr>
        <p:spPr>
          <a:xfrm>
            <a:off x="163773" y="1063128"/>
            <a:ext cx="8666328" cy="5632311"/>
          </a:xfrm>
          <a:prstGeom prst="rect">
            <a:avLst/>
          </a:prstGeom>
        </p:spPr>
        <p:txBody>
          <a:bodyPr wrap="square">
            <a:spAutoFit/>
          </a:bodyPr>
          <a:lstStyle/>
          <a:p>
            <a:r>
              <a:rPr lang="uz-Cyrl-UZ" sz="2000" dirty="0"/>
              <a:t>Yangi mahsulotni loyihalash va mavjud mahsulot turlarini takomillashtirish hamda ishlab chiqaruvchilarni shu mahsulotlar bo‘yicha zarur bo‘lgan barcha xarajatlar bilan ta’minlash;</a:t>
            </a:r>
            <a:endParaRPr lang="ru-RU" sz="2000" dirty="0"/>
          </a:p>
          <a:p>
            <a:r>
              <a:rPr lang="uz-Cyrl-UZ" sz="2000" dirty="0"/>
              <a:t>Yangi texnologik jarayonlarni loyihalash va o‘zlashtirilgan texnologik jarayonlarni tajribada tekshirish va tadbiq etishni bevosita sex sharoitida va ishchi o‘rinlarida amalga oshirish;</a:t>
            </a:r>
            <a:endParaRPr lang="ru-RU" sz="2000" dirty="0"/>
          </a:p>
          <a:p>
            <a:pPr lvl="0"/>
            <a:r>
              <a:rPr lang="uz-Cyrl-UZ" sz="2000" dirty="0" smtClean="0"/>
              <a:t>*moslama</a:t>
            </a:r>
            <a:r>
              <a:rPr lang="uz-Cyrl-UZ" sz="2000" dirty="0"/>
              <a:t>, ishchi va o‘lchovchi asboblarning barcha turlari, modeli, press-shaklini o‘z ichiga olgan texnologik asbob - uskunalarni loyihalash va tayyorlash;</a:t>
            </a:r>
            <a:endParaRPr lang="ru-RU" sz="2000" dirty="0"/>
          </a:p>
          <a:p>
            <a:pPr lvl="0"/>
            <a:r>
              <a:rPr lang="uz-Cyrl-UZ" sz="2000" dirty="0" smtClean="0"/>
              <a:t>*mahsulotlarning </a:t>
            </a:r>
            <a:r>
              <a:rPr lang="uz-Cyrl-UZ" sz="2000" dirty="0"/>
              <a:t>dastgohlar, asbob - uskunalar, ishlab chiqish, texnologik yonilg‘i, energiyani aniqlash uchun texnikaviy asoslangan me’yor va me’yoriy hujjatlarni ishlab chiqarish va keltirilgan resurslarga talabni aniqlash bo‘yicha hisob-kitoblarni amalga oshirish;</a:t>
            </a:r>
            <a:endParaRPr lang="ru-RU" sz="2000" dirty="0"/>
          </a:p>
          <a:p>
            <a:pPr lvl="0"/>
            <a:r>
              <a:rPr lang="uz-Cyrl-UZ" sz="2000" dirty="0" smtClean="0"/>
              <a:t>*yangi </a:t>
            </a:r>
            <a:r>
              <a:rPr lang="uz-Cyrl-UZ" sz="2000" dirty="0"/>
              <a:t>dastgohni loyihalash va tayyorlash, yetishmaydigan dastgohlarni sotib olish va mavjud dastgohlarni zamon talabi asosida takomillashtirish (modernizatsiya) rejalarini ishlab chiqish;</a:t>
            </a:r>
            <a:endParaRPr lang="ru-RU" sz="2000" dirty="0"/>
          </a:p>
          <a:p>
            <a:pPr lvl="0"/>
            <a:r>
              <a:rPr lang="ru-RU" sz="2000" dirty="0" smtClean="0"/>
              <a:t>*</a:t>
            </a:r>
            <a:r>
              <a:rPr lang="en-US" sz="2000" dirty="0" err="1" smtClean="0"/>
              <a:t>ishlab</a:t>
            </a:r>
            <a:r>
              <a:rPr lang="en-US" sz="2000" dirty="0" smtClean="0"/>
              <a:t> </a:t>
            </a:r>
            <a:r>
              <a:rPr lang="en-US" sz="2000" dirty="0" err="1"/>
              <a:t>chiqarish</a:t>
            </a:r>
            <a:r>
              <a:rPr lang="en-US" sz="2000" dirty="0"/>
              <a:t> </a:t>
            </a:r>
            <a:r>
              <a:rPr lang="en-US" sz="2000" dirty="0" err="1"/>
              <a:t>bo‘limlari</a:t>
            </a:r>
            <a:r>
              <a:rPr lang="en-US" sz="2000" dirty="0"/>
              <a:t> </a:t>
            </a:r>
            <a:r>
              <a:rPr lang="en-US" sz="2000" dirty="0" err="1"/>
              <a:t>bo‘yicha</a:t>
            </a:r>
            <a:r>
              <a:rPr lang="en-US" sz="2000" dirty="0"/>
              <a:t> </a:t>
            </a:r>
            <a:r>
              <a:rPr lang="en-US" sz="2000" dirty="0" err="1"/>
              <a:t>dastgohlarni</a:t>
            </a:r>
            <a:r>
              <a:rPr lang="en-US" sz="2000" dirty="0"/>
              <a:t> </a:t>
            </a:r>
            <a:r>
              <a:rPr lang="en-US" sz="2000" dirty="0" err="1"/>
              <a:t>ratsional</a:t>
            </a:r>
            <a:r>
              <a:rPr lang="en-US" sz="2000" dirty="0"/>
              <a:t> </a:t>
            </a:r>
            <a:r>
              <a:rPr lang="en-US" sz="2000" dirty="0" err="1"/>
              <a:t>taqsimlash</a:t>
            </a:r>
            <a:r>
              <a:rPr lang="en-US" sz="2000" dirty="0"/>
              <a:t> </a:t>
            </a:r>
            <a:r>
              <a:rPr lang="en-US" sz="2000" dirty="0" err="1"/>
              <a:t>va</a:t>
            </a:r>
            <a:r>
              <a:rPr lang="en-US" sz="2000" dirty="0"/>
              <a:t> </a:t>
            </a:r>
            <a:r>
              <a:rPr lang="en-US" sz="2000" dirty="0" err="1"/>
              <a:t>joylashtirish</a:t>
            </a:r>
            <a:r>
              <a:rPr lang="en-US" sz="2000" dirty="0"/>
              <a:t>;</a:t>
            </a:r>
            <a:endParaRPr lang="ru-RU" sz="2000" dirty="0"/>
          </a:p>
          <a:p>
            <a:pPr lvl="0"/>
            <a:r>
              <a:rPr lang="ru-RU" sz="2000" dirty="0" smtClean="0"/>
              <a:t>*</a:t>
            </a:r>
            <a:r>
              <a:rPr lang="en-US" sz="2000" dirty="0" err="1" smtClean="0"/>
              <a:t>yangi</a:t>
            </a:r>
            <a:r>
              <a:rPr lang="en-US" sz="2000" dirty="0" smtClean="0"/>
              <a:t> </a:t>
            </a:r>
            <a:r>
              <a:rPr lang="en-US" sz="2000" dirty="0" err="1"/>
              <a:t>kasb</a:t>
            </a:r>
            <a:r>
              <a:rPr lang="en-US" sz="2000" dirty="0"/>
              <a:t> </a:t>
            </a:r>
            <a:r>
              <a:rPr lang="en-US" sz="2000" dirty="0" err="1"/>
              <a:t>bo‘yicha</a:t>
            </a:r>
            <a:r>
              <a:rPr lang="en-US" sz="2000" dirty="0"/>
              <a:t> </a:t>
            </a:r>
            <a:r>
              <a:rPr lang="en-US" sz="2000" dirty="0" err="1"/>
              <a:t>kadrlar</a:t>
            </a:r>
            <a:r>
              <a:rPr lang="en-US" sz="2000" dirty="0"/>
              <a:t> </a:t>
            </a:r>
            <a:r>
              <a:rPr lang="en-US" sz="2000" dirty="0" err="1"/>
              <a:t>tayyorlash</a:t>
            </a:r>
            <a:r>
              <a:rPr lang="en-US" sz="2000" dirty="0" smtClean="0"/>
              <a:t>;</a:t>
            </a:r>
            <a:endParaRPr lang="ru-RU" sz="2000" dirty="0"/>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142686" y="1043355"/>
            <a:ext cx="8701063" cy="5940088"/>
          </a:xfrm>
          <a:prstGeom prst="rect">
            <a:avLst/>
          </a:prstGeom>
        </p:spPr>
        <p:txBody>
          <a:bodyPr wrap="square">
            <a:spAutoFit/>
          </a:bodyPr>
          <a:lstStyle/>
          <a:p>
            <a:pPr lvl="0"/>
            <a:r>
              <a:rPr lang="ru-RU" sz="2000" dirty="0" smtClean="0"/>
              <a:t>*</a:t>
            </a:r>
            <a:r>
              <a:rPr lang="en-US" sz="2000" dirty="0" err="1" smtClean="0"/>
              <a:t>ayrim</a:t>
            </a:r>
            <a:r>
              <a:rPr lang="en-US" sz="2000" dirty="0" smtClean="0"/>
              <a:t> </a:t>
            </a:r>
            <a:r>
              <a:rPr lang="en-US" sz="2000" dirty="0" err="1"/>
              <a:t>ishlab</a:t>
            </a:r>
            <a:r>
              <a:rPr lang="en-US" sz="2000" dirty="0"/>
              <a:t> </a:t>
            </a:r>
            <a:r>
              <a:rPr lang="en-US" sz="2000" dirty="0" err="1"/>
              <a:t>chiqarish</a:t>
            </a:r>
            <a:r>
              <a:rPr lang="en-US" sz="2000" dirty="0"/>
              <a:t> </a:t>
            </a:r>
            <a:r>
              <a:rPr lang="en-US" sz="2000" dirty="0" err="1"/>
              <a:t>bo‘limlarini</a:t>
            </a:r>
            <a:r>
              <a:rPr lang="en-US" sz="2000" dirty="0"/>
              <a:t> </a:t>
            </a:r>
            <a:r>
              <a:rPr lang="en-US" sz="2000" dirty="0" err="1"/>
              <a:t>qayta</a:t>
            </a:r>
            <a:r>
              <a:rPr lang="en-US" sz="2000" dirty="0"/>
              <a:t> </a:t>
            </a:r>
            <a:r>
              <a:rPr lang="en-US" sz="2000" dirty="0" err="1"/>
              <a:t>tashkil</a:t>
            </a:r>
            <a:r>
              <a:rPr lang="en-US" sz="2000" dirty="0"/>
              <a:t> </a:t>
            </a:r>
            <a:r>
              <a:rPr lang="en-US" sz="2000" dirty="0" err="1"/>
              <a:t>qilish</a:t>
            </a:r>
            <a:r>
              <a:rPr lang="en-US" sz="2000" dirty="0"/>
              <a:t>, </a:t>
            </a:r>
            <a:r>
              <a:rPr lang="en-US" sz="2000" dirty="0" err="1"/>
              <a:t>ishlab</a:t>
            </a:r>
            <a:r>
              <a:rPr lang="en-US" sz="2000" dirty="0"/>
              <a:t> </a:t>
            </a:r>
            <a:r>
              <a:rPr lang="en-US" sz="2000" dirty="0" err="1"/>
              <a:t>chiqarish</a:t>
            </a:r>
            <a:r>
              <a:rPr lang="en-US" sz="2000" dirty="0"/>
              <a:t> </a:t>
            </a:r>
            <a:r>
              <a:rPr lang="en-US" sz="2000" dirty="0" err="1"/>
              <a:t>jarayonlarini</a:t>
            </a:r>
            <a:r>
              <a:rPr lang="en-US" sz="2000" dirty="0"/>
              <a:t> </a:t>
            </a:r>
            <a:r>
              <a:rPr lang="en-US" sz="2000" dirty="0" err="1"/>
              <a:t>rejalashtirish</a:t>
            </a:r>
            <a:r>
              <a:rPr lang="en-US" sz="2000" dirty="0"/>
              <a:t> </a:t>
            </a:r>
            <a:r>
              <a:rPr lang="en-US" sz="2000" dirty="0" err="1"/>
              <a:t>va</a:t>
            </a:r>
            <a:r>
              <a:rPr lang="en-US" sz="2000" dirty="0"/>
              <a:t> </a:t>
            </a:r>
            <a:r>
              <a:rPr lang="en-US" sz="2000" dirty="0" err="1"/>
              <a:t>boshqarishning</a:t>
            </a:r>
            <a:r>
              <a:rPr lang="en-US" sz="2000" dirty="0"/>
              <a:t> </a:t>
            </a:r>
            <a:r>
              <a:rPr lang="en-US" sz="2000" dirty="0" err="1"/>
              <a:t>yangi</a:t>
            </a:r>
            <a:r>
              <a:rPr lang="en-US" sz="2000" dirty="0"/>
              <a:t> </a:t>
            </a:r>
            <a:r>
              <a:rPr lang="en-US" sz="2000" dirty="0" err="1"/>
              <a:t>tizimini</a:t>
            </a:r>
            <a:r>
              <a:rPr lang="en-US" sz="2000" dirty="0"/>
              <a:t> </a:t>
            </a:r>
            <a:r>
              <a:rPr lang="en-US" sz="2000" dirty="0" err="1"/>
              <a:t>ishlab</a:t>
            </a:r>
            <a:r>
              <a:rPr lang="en-US" sz="2000" dirty="0"/>
              <a:t> </a:t>
            </a:r>
            <a:r>
              <a:rPr lang="en-US" sz="2000" dirty="0" err="1"/>
              <a:t>chiqish</a:t>
            </a:r>
            <a:r>
              <a:rPr lang="en-US" sz="2000" dirty="0"/>
              <a:t> </a:t>
            </a:r>
            <a:r>
              <a:rPr lang="en-US" sz="2000" dirty="0" err="1"/>
              <a:t>va</a:t>
            </a:r>
            <a:r>
              <a:rPr lang="en-US" sz="2000" dirty="0"/>
              <a:t> </a:t>
            </a:r>
            <a:r>
              <a:rPr lang="en-US" sz="2000" dirty="0" err="1"/>
              <a:t>tadbiq</a:t>
            </a:r>
            <a:r>
              <a:rPr lang="en-US" sz="2000" dirty="0"/>
              <a:t> </a:t>
            </a:r>
            <a:r>
              <a:rPr lang="en-US" sz="2000" dirty="0" err="1"/>
              <a:t>qilishni</a:t>
            </a:r>
            <a:r>
              <a:rPr lang="en-US" sz="2000" dirty="0"/>
              <a:t> </a:t>
            </a:r>
            <a:r>
              <a:rPr lang="en-US" sz="2000" dirty="0" err="1"/>
              <a:t>o‘z</a:t>
            </a:r>
            <a:r>
              <a:rPr lang="en-US" sz="2000" dirty="0"/>
              <a:t> </a:t>
            </a:r>
            <a:r>
              <a:rPr lang="en-US" sz="2000" dirty="0" err="1"/>
              <a:t>ichiga</a:t>
            </a:r>
            <a:r>
              <a:rPr lang="en-US" sz="2000" dirty="0"/>
              <a:t> </a:t>
            </a:r>
            <a:r>
              <a:rPr lang="en-US" sz="2000" dirty="0" err="1"/>
              <a:t>oladi</a:t>
            </a:r>
            <a:r>
              <a:rPr lang="en-US" sz="2000" dirty="0"/>
              <a:t>.</a:t>
            </a:r>
            <a:endParaRPr lang="ru-RU" sz="2000" dirty="0"/>
          </a:p>
          <a:p>
            <a:r>
              <a:rPr lang="en-US" sz="2000" dirty="0" err="1"/>
              <a:t>Ishlab</a:t>
            </a:r>
            <a:r>
              <a:rPr lang="en-US" sz="2000" dirty="0"/>
              <a:t> </a:t>
            </a:r>
            <a:r>
              <a:rPr lang="en-US" sz="2000" dirty="0" err="1"/>
              <a:t>chiqarishni</a:t>
            </a:r>
            <a:r>
              <a:rPr lang="en-US" sz="2000" dirty="0"/>
              <a:t> </a:t>
            </a:r>
            <a:r>
              <a:rPr lang="en-US" sz="2000" dirty="0" err="1"/>
              <a:t>texnikaviy</a:t>
            </a:r>
            <a:r>
              <a:rPr lang="en-US" sz="2000" dirty="0"/>
              <a:t> </a:t>
            </a:r>
            <a:r>
              <a:rPr lang="en-US" sz="2000" dirty="0" err="1"/>
              <a:t>tayyorlash</a:t>
            </a:r>
            <a:r>
              <a:rPr lang="en-US" sz="2000" dirty="0"/>
              <a:t> </a:t>
            </a:r>
            <a:r>
              <a:rPr lang="en-US" sz="2000" dirty="0" err="1"/>
              <a:t>ishlari</a:t>
            </a:r>
            <a:r>
              <a:rPr lang="en-US" sz="2000" dirty="0"/>
              <a:t> </a:t>
            </a:r>
            <a:r>
              <a:rPr lang="en-US" sz="2000" dirty="0" err="1"/>
              <a:t>bilan</a:t>
            </a:r>
            <a:r>
              <a:rPr lang="en-US" sz="2000" dirty="0"/>
              <a:t> </a:t>
            </a:r>
            <a:r>
              <a:rPr lang="en-US" sz="2000" dirty="0" err="1"/>
              <a:t>nafaqat</a:t>
            </a:r>
            <a:r>
              <a:rPr lang="en-US" sz="2000" dirty="0"/>
              <a:t> </a:t>
            </a:r>
            <a:r>
              <a:rPr lang="en-US" sz="2000" dirty="0" err="1"/>
              <a:t>ishlab</a:t>
            </a:r>
            <a:r>
              <a:rPr lang="en-US" sz="2000" dirty="0"/>
              <a:t> </a:t>
            </a:r>
            <a:r>
              <a:rPr lang="en-US" sz="2000" dirty="0" err="1"/>
              <a:t>chiqaruvchi</a:t>
            </a:r>
            <a:r>
              <a:rPr lang="en-US" sz="2000" dirty="0"/>
              <a:t> </a:t>
            </a:r>
            <a:r>
              <a:rPr lang="en-US" sz="2000" dirty="0" err="1"/>
              <a:t>korxonalar</a:t>
            </a:r>
            <a:r>
              <a:rPr lang="en-US" sz="2000" dirty="0"/>
              <a:t>, </a:t>
            </a:r>
            <a:r>
              <a:rPr lang="en-US" sz="2000" dirty="0" err="1"/>
              <a:t>balki</a:t>
            </a:r>
            <a:r>
              <a:rPr lang="en-US" sz="2000" dirty="0"/>
              <a:t> </a:t>
            </a:r>
            <a:r>
              <a:rPr lang="en-US" sz="2000" dirty="0" err="1"/>
              <a:t>noishlab</a:t>
            </a:r>
            <a:r>
              <a:rPr lang="en-US" sz="2000" dirty="0"/>
              <a:t> </a:t>
            </a:r>
            <a:r>
              <a:rPr lang="en-US" sz="2000" dirty="0" err="1"/>
              <a:t>chiqarish</a:t>
            </a:r>
            <a:r>
              <a:rPr lang="en-US" sz="2000" dirty="0"/>
              <a:t> </a:t>
            </a:r>
            <a:r>
              <a:rPr lang="en-US" sz="2000" dirty="0" err="1"/>
              <a:t>tashkilotlari</a:t>
            </a:r>
            <a:r>
              <a:rPr lang="en-US" sz="2000" dirty="0"/>
              <a:t> ham </a:t>
            </a:r>
            <a:r>
              <a:rPr lang="en-US" sz="2000" dirty="0" err="1"/>
              <a:t>shug‘ullanadilar</a:t>
            </a:r>
            <a:r>
              <a:rPr lang="en-US" sz="2000" dirty="0"/>
              <a:t>, </a:t>
            </a:r>
            <a:r>
              <a:rPr lang="en-US" sz="2000" dirty="0" err="1"/>
              <a:t>chunki</a:t>
            </a:r>
            <a:r>
              <a:rPr lang="en-US" sz="2000" dirty="0"/>
              <a:t> </a:t>
            </a:r>
            <a:r>
              <a:rPr lang="en-US" sz="2000" dirty="0" err="1"/>
              <a:t>texnika</a:t>
            </a:r>
            <a:r>
              <a:rPr lang="en-US" sz="2000" dirty="0"/>
              <a:t> </a:t>
            </a:r>
            <a:r>
              <a:rPr lang="en-US" sz="2000" dirty="0" err="1"/>
              <a:t>taraqqiyotining</a:t>
            </a:r>
            <a:r>
              <a:rPr lang="en-US" sz="2000" dirty="0"/>
              <a:t> </a:t>
            </a:r>
            <a:r>
              <a:rPr lang="en-US" sz="2000" dirty="0" err="1"/>
              <a:t>asosini</a:t>
            </a:r>
            <a:r>
              <a:rPr lang="en-US" sz="2000" dirty="0"/>
              <a:t> </a:t>
            </a:r>
            <a:r>
              <a:rPr lang="en-US" sz="2000" dirty="0" err="1"/>
              <a:t>ilmiy</a:t>
            </a:r>
            <a:r>
              <a:rPr lang="en-US" sz="2000" dirty="0"/>
              <a:t> </a:t>
            </a:r>
            <a:r>
              <a:rPr lang="en-US" sz="2000" dirty="0" err="1"/>
              <a:t>sohadagi</a:t>
            </a:r>
            <a:r>
              <a:rPr lang="en-US" sz="2000" dirty="0"/>
              <a:t> </a:t>
            </a:r>
            <a:r>
              <a:rPr lang="en-US" sz="2000" dirty="0" err="1"/>
              <a:t>yutuqlar</a:t>
            </a:r>
            <a:r>
              <a:rPr lang="en-US" sz="2000" dirty="0"/>
              <a:t> </a:t>
            </a:r>
            <a:r>
              <a:rPr lang="en-US" sz="2000" dirty="0" err="1"/>
              <a:t>va</a:t>
            </a:r>
            <a:r>
              <a:rPr lang="en-US" sz="2000" dirty="0"/>
              <a:t> </a:t>
            </a:r>
            <a:r>
              <a:rPr lang="en-US" sz="2000" dirty="0" err="1"/>
              <a:t>yangiliklar</a:t>
            </a:r>
            <a:r>
              <a:rPr lang="en-US" sz="2000" dirty="0"/>
              <a:t> </a:t>
            </a:r>
            <a:r>
              <a:rPr lang="en-US" sz="2000" dirty="0" err="1"/>
              <a:t>tashkil</a:t>
            </a:r>
            <a:r>
              <a:rPr lang="en-US" sz="2000" dirty="0"/>
              <a:t> </a:t>
            </a:r>
            <a:r>
              <a:rPr lang="en-US" sz="2000" dirty="0" err="1"/>
              <a:t>qiladi</a:t>
            </a:r>
            <a:r>
              <a:rPr lang="en-US" sz="2000" dirty="0"/>
              <a:t>. </a:t>
            </a:r>
            <a:r>
              <a:rPr lang="en-US" sz="2000" dirty="0" err="1"/>
              <a:t>Shuning</a:t>
            </a:r>
            <a:r>
              <a:rPr lang="en-US" sz="2000" dirty="0"/>
              <a:t> </a:t>
            </a:r>
            <a:r>
              <a:rPr lang="en-US" sz="2000" dirty="0" err="1"/>
              <a:t>uchun</a:t>
            </a:r>
            <a:r>
              <a:rPr lang="en-US" sz="2000" dirty="0"/>
              <a:t> </a:t>
            </a:r>
            <a:r>
              <a:rPr lang="en-US" sz="2000" dirty="0" err="1"/>
              <a:t>ishlab</a:t>
            </a:r>
            <a:r>
              <a:rPr lang="en-US" sz="2000" dirty="0"/>
              <a:t> </a:t>
            </a:r>
            <a:r>
              <a:rPr lang="en-US" sz="2000" dirty="0" err="1"/>
              <a:t>chiqarishni</a:t>
            </a:r>
            <a:r>
              <a:rPr lang="en-US" sz="2000" dirty="0"/>
              <a:t> </a:t>
            </a:r>
            <a:r>
              <a:rPr lang="en-US" sz="2000" dirty="0" err="1"/>
              <a:t>texnikaviy</a:t>
            </a:r>
            <a:r>
              <a:rPr lang="en-US" sz="2000" dirty="0"/>
              <a:t> </a:t>
            </a:r>
            <a:r>
              <a:rPr lang="en-US" sz="2000" dirty="0" err="1"/>
              <a:t>tayyorlash</a:t>
            </a:r>
            <a:r>
              <a:rPr lang="en-US" sz="2000" dirty="0"/>
              <a:t> </a:t>
            </a:r>
            <a:r>
              <a:rPr lang="en-US" sz="2000" dirty="0" err="1"/>
              <a:t>manbalarini</a:t>
            </a:r>
            <a:r>
              <a:rPr lang="en-US" sz="2000" dirty="0"/>
              <a:t> </a:t>
            </a:r>
            <a:r>
              <a:rPr lang="en-US" sz="2000" dirty="0" err="1"/>
              <a:t>O‘zbekiston</a:t>
            </a:r>
            <a:r>
              <a:rPr lang="en-US" sz="2000" dirty="0"/>
              <a:t> </a:t>
            </a:r>
            <a:r>
              <a:rPr lang="en-US" sz="2000" dirty="0" err="1"/>
              <a:t>Respublikasi</a:t>
            </a:r>
            <a:r>
              <a:rPr lang="en-US" sz="2000" dirty="0"/>
              <a:t> </a:t>
            </a:r>
            <a:r>
              <a:rPr lang="en-US" sz="2000" dirty="0" err="1"/>
              <a:t>fanlar</a:t>
            </a:r>
            <a:r>
              <a:rPr lang="en-US" sz="2000" dirty="0"/>
              <a:t> </a:t>
            </a:r>
            <a:r>
              <a:rPr lang="en-US" sz="2000" dirty="0" err="1"/>
              <a:t>akademiyasi</a:t>
            </a:r>
            <a:r>
              <a:rPr lang="en-US" sz="2000" dirty="0"/>
              <a:t> </a:t>
            </a:r>
            <a:r>
              <a:rPr lang="en-US" sz="2000" dirty="0" err="1"/>
              <a:t>ilmiy-tekshirish</a:t>
            </a:r>
            <a:r>
              <a:rPr lang="en-US" sz="2000" dirty="0"/>
              <a:t> </a:t>
            </a:r>
            <a:r>
              <a:rPr lang="en-US" sz="2000" dirty="0" err="1"/>
              <a:t>institutlaridan</a:t>
            </a:r>
            <a:r>
              <a:rPr lang="en-US" sz="2000" dirty="0"/>
              <a:t> </a:t>
            </a:r>
            <a:r>
              <a:rPr lang="en-US" sz="2000" dirty="0" err="1"/>
              <a:t>izlash</a:t>
            </a:r>
            <a:r>
              <a:rPr lang="en-US" sz="2000" dirty="0"/>
              <a:t> </a:t>
            </a:r>
            <a:r>
              <a:rPr lang="en-US" sz="2000" dirty="0" err="1"/>
              <a:t>lozim</a:t>
            </a:r>
            <a:r>
              <a:rPr lang="en-US" sz="2000" dirty="0"/>
              <a:t>.</a:t>
            </a:r>
            <a:endParaRPr lang="ru-RU" sz="2000" dirty="0"/>
          </a:p>
          <a:p>
            <a:r>
              <a:rPr lang="en-US" sz="2000" dirty="0" err="1"/>
              <a:t>Keyingi</a:t>
            </a:r>
            <a:r>
              <a:rPr lang="en-US" sz="2000" dirty="0"/>
              <a:t> </a:t>
            </a:r>
            <a:r>
              <a:rPr lang="en-US" sz="2000" dirty="0" err="1"/>
              <a:t>bo‘g‘in</a:t>
            </a:r>
            <a:r>
              <a:rPr lang="en-US" sz="2000" dirty="0"/>
              <a:t> - </a:t>
            </a:r>
            <a:r>
              <a:rPr lang="en-US" sz="2000" dirty="0" err="1"/>
              <a:t>tarmoq</a:t>
            </a:r>
            <a:r>
              <a:rPr lang="en-US" sz="2000" dirty="0"/>
              <a:t> </a:t>
            </a:r>
            <a:r>
              <a:rPr lang="en-US" sz="2000" dirty="0" err="1"/>
              <a:t>ilmiy</a:t>
            </a:r>
            <a:r>
              <a:rPr lang="en-US" sz="2000" dirty="0"/>
              <a:t> </a:t>
            </a:r>
            <a:r>
              <a:rPr lang="en-US" sz="2000" dirty="0" err="1"/>
              <a:t>tadqiqot</a:t>
            </a:r>
            <a:r>
              <a:rPr lang="en-US" sz="2000" dirty="0"/>
              <a:t> </a:t>
            </a:r>
            <a:r>
              <a:rPr lang="en-US" sz="2000" dirty="0" err="1"/>
              <a:t>institutlari</a:t>
            </a:r>
            <a:r>
              <a:rPr lang="en-US" sz="2000" dirty="0"/>
              <a:t> </a:t>
            </a:r>
            <a:r>
              <a:rPr lang="en-US" sz="2000" dirty="0" err="1"/>
              <a:t>maxsus</a:t>
            </a:r>
            <a:r>
              <a:rPr lang="en-US" sz="2000" dirty="0"/>
              <a:t>, </a:t>
            </a:r>
            <a:r>
              <a:rPr lang="en-US" sz="2000" dirty="0" err="1"/>
              <a:t>ixtisoslashgan</a:t>
            </a:r>
            <a:r>
              <a:rPr lang="en-US" sz="2000" dirty="0"/>
              <a:t>, </a:t>
            </a:r>
            <a:r>
              <a:rPr lang="en-US" sz="2000" dirty="0" err="1"/>
              <a:t>alohida</a:t>
            </a:r>
            <a:r>
              <a:rPr lang="en-US" sz="2000" dirty="0"/>
              <a:t>, </a:t>
            </a:r>
            <a:r>
              <a:rPr lang="en-US" sz="2000" dirty="0" err="1"/>
              <a:t>markaziy</a:t>
            </a:r>
            <a:r>
              <a:rPr lang="en-US" sz="2000" dirty="0"/>
              <a:t> </a:t>
            </a:r>
            <a:r>
              <a:rPr lang="en-US" sz="2000" dirty="0" err="1"/>
              <a:t>konstruktorlik</a:t>
            </a:r>
            <a:r>
              <a:rPr lang="en-US" sz="2000" dirty="0"/>
              <a:t> </a:t>
            </a:r>
            <a:r>
              <a:rPr lang="en-US" sz="2000" dirty="0" err="1"/>
              <a:t>byurolari</a:t>
            </a:r>
            <a:r>
              <a:rPr lang="en-US" sz="2000" dirty="0"/>
              <a:t>, </a:t>
            </a:r>
            <a:r>
              <a:rPr lang="en-US" sz="2000" dirty="0" err="1"/>
              <a:t>ilmiy-tadqiqot</a:t>
            </a:r>
            <a:r>
              <a:rPr lang="en-US" sz="2000" dirty="0"/>
              <a:t> </a:t>
            </a:r>
            <a:r>
              <a:rPr lang="en-US" sz="2000" dirty="0" err="1"/>
              <a:t>va</a:t>
            </a:r>
            <a:r>
              <a:rPr lang="en-US" sz="2000" dirty="0"/>
              <a:t> </a:t>
            </a:r>
            <a:r>
              <a:rPr lang="en-US" sz="2000" dirty="0" err="1"/>
              <a:t>loyihalash</a:t>
            </a:r>
            <a:r>
              <a:rPr lang="en-US" sz="2000" dirty="0"/>
              <a:t> - </a:t>
            </a:r>
            <a:r>
              <a:rPr lang="en-US" sz="2000" dirty="0" err="1"/>
              <a:t>konstruktorlik</a:t>
            </a:r>
            <a:r>
              <a:rPr lang="en-US" sz="2000" dirty="0"/>
              <a:t> </a:t>
            </a:r>
            <a:r>
              <a:rPr lang="en-US" sz="2000" dirty="0" err="1"/>
              <a:t>institutlari</a:t>
            </a:r>
            <a:r>
              <a:rPr lang="en-US" sz="2000" dirty="0"/>
              <a:t> </a:t>
            </a:r>
            <a:r>
              <a:rPr lang="en-US" sz="2000" dirty="0" err="1"/>
              <a:t>hisoblanadi</a:t>
            </a:r>
            <a:r>
              <a:rPr lang="en-US" sz="2000" dirty="0"/>
              <a:t>. </a:t>
            </a:r>
            <a:r>
              <a:rPr lang="en-US" sz="2000" dirty="0" err="1"/>
              <a:t>Shu</a:t>
            </a:r>
            <a:r>
              <a:rPr lang="en-US" sz="2000" dirty="0"/>
              <a:t> </a:t>
            </a:r>
            <a:r>
              <a:rPr lang="en-US" sz="2000" dirty="0" err="1"/>
              <a:t>bilan</a:t>
            </a:r>
            <a:r>
              <a:rPr lang="en-US" sz="2000" dirty="0"/>
              <a:t> </a:t>
            </a:r>
            <a:r>
              <a:rPr lang="en-US" sz="2000" dirty="0" err="1"/>
              <a:t>bir</a:t>
            </a:r>
            <a:r>
              <a:rPr lang="en-US" sz="2000" dirty="0"/>
              <a:t> </a:t>
            </a:r>
            <a:r>
              <a:rPr lang="en-US" sz="2000" dirty="0" err="1"/>
              <a:t>qatorda</a:t>
            </a:r>
            <a:r>
              <a:rPr lang="en-US" sz="2000" dirty="0"/>
              <a:t> </a:t>
            </a:r>
            <a:r>
              <a:rPr lang="en-US" sz="2000" dirty="0" err="1"/>
              <a:t>shu</a:t>
            </a:r>
            <a:r>
              <a:rPr lang="en-US" sz="2000" dirty="0"/>
              <a:t> </a:t>
            </a:r>
            <a:r>
              <a:rPr lang="en-US" sz="2000" dirty="0" err="1"/>
              <a:t>sohaga</a:t>
            </a:r>
            <a:r>
              <a:rPr lang="en-US" sz="2000" dirty="0"/>
              <a:t> </a:t>
            </a:r>
            <a:r>
              <a:rPr lang="en-US" sz="2000" dirty="0" err="1"/>
              <a:t>ilmiy-tadqiqot</a:t>
            </a:r>
            <a:r>
              <a:rPr lang="en-US" sz="2000" dirty="0"/>
              <a:t> </a:t>
            </a:r>
            <a:r>
              <a:rPr lang="en-US" sz="2000" dirty="0" err="1"/>
              <a:t>ishlari</a:t>
            </a:r>
            <a:r>
              <a:rPr lang="en-US" sz="2000" dirty="0"/>
              <a:t> </a:t>
            </a:r>
            <a:r>
              <a:rPr lang="en-US" sz="2000" dirty="0" err="1"/>
              <a:t>bilan</a:t>
            </a:r>
            <a:r>
              <a:rPr lang="en-US" sz="2000" dirty="0"/>
              <a:t> </a:t>
            </a:r>
            <a:r>
              <a:rPr lang="en-US" sz="2000" dirty="0" err="1"/>
              <a:t>shug‘ullanayotgan</a:t>
            </a:r>
            <a:r>
              <a:rPr lang="en-US" sz="2000" dirty="0"/>
              <a:t> </a:t>
            </a:r>
            <a:r>
              <a:rPr lang="en-US" sz="2000" dirty="0" err="1"/>
              <a:t>oliy</a:t>
            </a:r>
            <a:r>
              <a:rPr lang="en-US" sz="2000" dirty="0"/>
              <a:t> </a:t>
            </a:r>
            <a:r>
              <a:rPr lang="en-US" sz="2000" dirty="0" err="1"/>
              <a:t>o‘quv</a:t>
            </a:r>
            <a:r>
              <a:rPr lang="en-US" sz="2000" dirty="0"/>
              <a:t> </a:t>
            </a:r>
            <a:r>
              <a:rPr lang="en-US" sz="2000" dirty="0" err="1"/>
              <a:t>yurtlarining</a:t>
            </a:r>
            <a:r>
              <a:rPr lang="en-US" sz="2000" dirty="0"/>
              <a:t> professor-</a:t>
            </a:r>
            <a:r>
              <a:rPr lang="en-US" sz="2000" dirty="0" err="1"/>
              <a:t>o‘qituvchilari</a:t>
            </a:r>
            <a:r>
              <a:rPr lang="en-US" sz="2000" dirty="0"/>
              <a:t>, </a:t>
            </a:r>
            <a:r>
              <a:rPr lang="en-US" sz="2000" dirty="0" err="1"/>
              <a:t>ilmiy-tadqiqot</a:t>
            </a:r>
            <a:r>
              <a:rPr lang="en-US" sz="2000" dirty="0"/>
              <a:t> </a:t>
            </a:r>
            <a:r>
              <a:rPr lang="en-US" sz="2000" dirty="0" err="1"/>
              <a:t>bo‘limi</a:t>
            </a:r>
            <a:r>
              <a:rPr lang="en-US" sz="2000" dirty="0"/>
              <a:t> </a:t>
            </a:r>
            <a:r>
              <a:rPr lang="en-US" sz="2000" dirty="0" err="1"/>
              <a:t>xodimlarini</a:t>
            </a:r>
            <a:r>
              <a:rPr lang="en-US" sz="2000" dirty="0"/>
              <a:t> </a:t>
            </a:r>
            <a:r>
              <a:rPr lang="en-US" sz="2000" dirty="0" err="1"/>
              <a:t>kiritish</a:t>
            </a:r>
            <a:r>
              <a:rPr lang="en-US" sz="2000" dirty="0"/>
              <a:t> </a:t>
            </a:r>
            <a:r>
              <a:rPr lang="en-US" sz="2000" dirty="0" err="1"/>
              <a:t>mumkin</a:t>
            </a:r>
            <a:r>
              <a:rPr lang="en-US" sz="2000" dirty="0"/>
              <a:t>.</a:t>
            </a:r>
            <a:endParaRPr lang="ru-RU" sz="2000" dirty="0"/>
          </a:p>
          <a:p>
            <a:pPr algn="just"/>
            <a:r>
              <a:rPr lang="en-US" sz="2000" dirty="0" err="1"/>
              <a:t>Tashkilotlar</a:t>
            </a:r>
            <a:r>
              <a:rPr lang="en-US" sz="2000" dirty="0"/>
              <a:t> </a:t>
            </a:r>
            <a:r>
              <a:rPr lang="en-US" sz="2000" dirty="0" err="1"/>
              <a:t>tomonidan</a:t>
            </a:r>
            <a:r>
              <a:rPr lang="en-US" sz="2000" dirty="0"/>
              <a:t> </a:t>
            </a:r>
            <a:r>
              <a:rPr lang="en-US" sz="2000" dirty="0" err="1"/>
              <a:t>tayyorlangan</a:t>
            </a:r>
            <a:r>
              <a:rPr lang="en-US" sz="2000" dirty="0"/>
              <a:t> </a:t>
            </a:r>
            <a:r>
              <a:rPr lang="en-US" sz="2000" dirty="0" err="1"/>
              <a:t>texnik</a:t>
            </a:r>
            <a:r>
              <a:rPr lang="en-US" sz="2000" dirty="0"/>
              <a:t> </a:t>
            </a:r>
            <a:r>
              <a:rPr lang="en-US" sz="2000" dirty="0" err="1"/>
              <a:t>hujjatlar</a:t>
            </a:r>
            <a:r>
              <a:rPr lang="en-US" sz="2000" dirty="0"/>
              <a:t> </a:t>
            </a:r>
            <a:r>
              <a:rPr lang="en-US" sz="2000" dirty="0" err="1"/>
              <a:t>korxonaga</a:t>
            </a:r>
            <a:r>
              <a:rPr lang="en-US" sz="2000" dirty="0"/>
              <a:t> </a:t>
            </a:r>
            <a:r>
              <a:rPr lang="en-US" sz="2000" dirty="0" err="1"/>
              <a:t>kelib</a:t>
            </a:r>
            <a:r>
              <a:rPr lang="en-US" sz="2000" dirty="0"/>
              <a:t> </a:t>
            </a:r>
            <a:r>
              <a:rPr lang="en-US" sz="2000" dirty="0" err="1"/>
              <a:t>tushgandan</a:t>
            </a:r>
            <a:r>
              <a:rPr lang="en-US" sz="2000" dirty="0"/>
              <a:t> </a:t>
            </a:r>
            <a:r>
              <a:rPr lang="en-US" sz="2000" dirty="0" err="1"/>
              <a:t>so‘nggi</a:t>
            </a:r>
            <a:r>
              <a:rPr lang="en-US" sz="2000" dirty="0"/>
              <a:t> </a:t>
            </a:r>
            <a:r>
              <a:rPr lang="en-US" sz="2000" dirty="0" err="1"/>
              <a:t>ishlar</a:t>
            </a:r>
            <a:r>
              <a:rPr lang="en-US" sz="2000" dirty="0"/>
              <a:t> </a:t>
            </a:r>
            <a:r>
              <a:rPr lang="en-US" sz="2000" dirty="0" err="1"/>
              <a:t>yirik</a:t>
            </a:r>
            <a:r>
              <a:rPr lang="en-US" sz="2000" dirty="0"/>
              <a:t> </a:t>
            </a:r>
            <a:r>
              <a:rPr lang="en-US" sz="2000" dirty="0" err="1"/>
              <a:t>korxonalarda</a:t>
            </a:r>
            <a:r>
              <a:rPr lang="en-US" sz="2000" dirty="0"/>
              <a:t> </a:t>
            </a:r>
            <a:r>
              <a:rPr lang="en-US" sz="2000" dirty="0" err="1"/>
              <a:t>ishlab</a:t>
            </a:r>
            <a:r>
              <a:rPr lang="en-US" sz="2000" dirty="0"/>
              <a:t> </a:t>
            </a:r>
            <a:r>
              <a:rPr lang="en-US" sz="2000" dirty="0" err="1"/>
              <a:t>chiqarishni</a:t>
            </a:r>
            <a:r>
              <a:rPr lang="en-US" sz="2000" dirty="0"/>
              <a:t> </a:t>
            </a:r>
            <a:r>
              <a:rPr lang="en-US" sz="2000" dirty="0" err="1"/>
              <a:t>texnikaviy</a:t>
            </a:r>
            <a:r>
              <a:rPr lang="en-US" sz="2000" dirty="0"/>
              <a:t> </a:t>
            </a:r>
            <a:r>
              <a:rPr lang="en-US" sz="2000" dirty="0" err="1"/>
              <a:t>tayyorlashning</a:t>
            </a:r>
            <a:r>
              <a:rPr lang="en-US" sz="2000" dirty="0"/>
              <a:t> </a:t>
            </a:r>
            <a:r>
              <a:rPr lang="en-US" sz="2000" dirty="0" err="1"/>
              <a:t>asosiy</a:t>
            </a:r>
            <a:r>
              <a:rPr lang="en-US" sz="2000" dirty="0"/>
              <a:t> </a:t>
            </a:r>
            <a:r>
              <a:rPr lang="en-US" sz="2000" dirty="0" err="1"/>
              <a:t>organlar</a:t>
            </a:r>
            <a:r>
              <a:rPr lang="en-US" sz="2000" dirty="0"/>
              <a:t> </a:t>
            </a:r>
            <a:r>
              <a:rPr lang="en-US" sz="2000" dirty="0" err="1"/>
              <a:t>hisoblangan</a:t>
            </a:r>
            <a:r>
              <a:rPr lang="en-US" sz="2000" dirty="0"/>
              <a:t> bosh </a:t>
            </a:r>
            <a:r>
              <a:rPr lang="en-US" sz="2000" dirty="0" err="1"/>
              <a:t>konstruktor</a:t>
            </a:r>
            <a:r>
              <a:rPr lang="en-US" sz="2000" dirty="0"/>
              <a:t>, bosh </a:t>
            </a:r>
            <a:r>
              <a:rPr lang="en-US" sz="2000" dirty="0" err="1"/>
              <a:t>texnolog</a:t>
            </a:r>
            <a:r>
              <a:rPr lang="en-US" sz="2000" dirty="0"/>
              <a:t>, bosh </a:t>
            </a:r>
            <a:r>
              <a:rPr lang="en-US" sz="2000" dirty="0" err="1"/>
              <a:t>metallurg</a:t>
            </a:r>
            <a:r>
              <a:rPr lang="en-US" sz="2000" dirty="0"/>
              <a:t> </a:t>
            </a:r>
            <a:r>
              <a:rPr lang="en-US" sz="2000" dirty="0" err="1"/>
              <a:t>tomonidan</a:t>
            </a:r>
            <a:r>
              <a:rPr lang="en-US" sz="2000" dirty="0"/>
              <a:t> </a:t>
            </a:r>
            <a:r>
              <a:rPr lang="en-US" sz="2000" dirty="0" err="1"/>
              <a:t>ishlab</a:t>
            </a:r>
            <a:r>
              <a:rPr lang="en-US" sz="2000" dirty="0"/>
              <a:t> </a:t>
            </a:r>
            <a:r>
              <a:rPr lang="en-US" sz="2000" dirty="0" err="1"/>
              <a:t>chiqarishni</a:t>
            </a:r>
            <a:r>
              <a:rPr lang="en-US" sz="2000" dirty="0"/>
              <a:t> </a:t>
            </a:r>
            <a:r>
              <a:rPr lang="en-US" sz="2000" dirty="0" err="1"/>
              <a:t>mexanizatsiyalashtirish</a:t>
            </a:r>
            <a:r>
              <a:rPr lang="en-US" sz="2000" dirty="0"/>
              <a:t> </a:t>
            </a:r>
            <a:r>
              <a:rPr lang="en-US" sz="2000" dirty="0" err="1"/>
              <a:t>va</a:t>
            </a:r>
            <a:r>
              <a:rPr lang="en-US" sz="2000" dirty="0"/>
              <a:t> </a:t>
            </a:r>
            <a:r>
              <a:rPr lang="en-US" sz="2000" dirty="0" err="1"/>
              <a:t>avtomatlashtirish</a:t>
            </a:r>
            <a:r>
              <a:rPr lang="en-US" sz="2000" dirty="0"/>
              <a:t> </a:t>
            </a:r>
            <a:r>
              <a:rPr lang="en-US" sz="2000" dirty="0" err="1"/>
              <a:t>bo‘limlarida</a:t>
            </a:r>
            <a:r>
              <a:rPr lang="en-US" sz="2000" dirty="0"/>
              <a:t> </a:t>
            </a:r>
            <a:r>
              <a:rPr lang="en-US" sz="2000" dirty="0" err="1"/>
              <a:t>olib</a:t>
            </a:r>
            <a:r>
              <a:rPr lang="en-US" sz="2000" dirty="0"/>
              <a:t> </a:t>
            </a:r>
            <a:r>
              <a:rPr lang="en-US" sz="2000" dirty="0" err="1"/>
              <a:t>boriladi</a:t>
            </a:r>
            <a:r>
              <a:rPr lang="en-US" sz="2000" dirty="0"/>
              <a:t>.</a:t>
            </a:r>
            <a:endParaRPr lang="ru-RU" sz="2000" dirty="0"/>
          </a:p>
          <a:p>
            <a:pPr algn="just"/>
            <a:endParaRPr lang="ru-RU" sz="2000" dirty="0"/>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6</a:t>
            </a:fld>
            <a:endParaRPr lang="en-US" sz="2400">
              <a:solidFill>
                <a:srgbClr val="C00000"/>
              </a:solidFill>
              <a:latin typeface="Arial" pitchFamily="34" charset="0"/>
              <a:cs typeface="Arial" pitchFamily="34" charset="0"/>
            </a:endParaRPr>
          </a:p>
        </p:txBody>
      </p:sp>
      <p:sp>
        <p:nvSpPr>
          <p:cNvPr id="7" name="Прямоугольник 6"/>
          <p:cNvSpPr/>
          <p:nvPr/>
        </p:nvSpPr>
        <p:spPr>
          <a:xfrm>
            <a:off x="17584" y="1060591"/>
            <a:ext cx="8989938" cy="3785652"/>
          </a:xfrm>
          <a:prstGeom prst="rect">
            <a:avLst/>
          </a:prstGeom>
        </p:spPr>
        <p:txBody>
          <a:bodyPr wrap="square">
            <a:spAutoFit/>
          </a:bodyPr>
          <a:lstStyle/>
          <a:p>
            <a:r>
              <a:rPr lang="en-US" sz="2000" dirty="0" err="1"/>
              <a:t>Ishlab</a:t>
            </a:r>
            <a:r>
              <a:rPr lang="en-US" sz="2000" dirty="0"/>
              <a:t> </a:t>
            </a:r>
            <a:r>
              <a:rPr lang="en-US" sz="2000" dirty="0" err="1"/>
              <a:t>chiqarishni</a:t>
            </a:r>
            <a:r>
              <a:rPr lang="en-US" sz="2000" dirty="0"/>
              <a:t> </a:t>
            </a:r>
            <a:r>
              <a:rPr lang="en-US" sz="2000" dirty="0" err="1"/>
              <a:t>texnikaviy</a:t>
            </a:r>
            <a:r>
              <a:rPr lang="en-US" sz="2000" dirty="0"/>
              <a:t> </a:t>
            </a:r>
            <a:r>
              <a:rPr lang="en-US" sz="2000" dirty="0" err="1"/>
              <a:t>tayyorlash</a:t>
            </a:r>
            <a:r>
              <a:rPr lang="en-US" sz="2000" dirty="0"/>
              <a:t> 4 ta </a:t>
            </a:r>
            <a:r>
              <a:rPr lang="en-US" sz="2000" dirty="0" err="1"/>
              <a:t>bosqichga</a:t>
            </a:r>
            <a:r>
              <a:rPr lang="en-US" sz="2000" dirty="0"/>
              <a:t> </a:t>
            </a:r>
            <a:r>
              <a:rPr lang="en-US" sz="2000" dirty="0" err="1"/>
              <a:t>bo‘linadi</a:t>
            </a:r>
            <a:r>
              <a:rPr lang="en-US" sz="2000" dirty="0"/>
              <a:t>:</a:t>
            </a:r>
            <a:endParaRPr lang="ru-RU" sz="2000" dirty="0"/>
          </a:p>
          <a:p>
            <a:r>
              <a:rPr lang="en-US" sz="2000" b="1" dirty="0" err="1"/>
              <a:t>Birinchi</a:t>
            </a:r>
            <a:r>
              <a:rPr lang="en-US" sz="2000" b="1" dirty="0"/>
              <a:t> </a:t>
            </a:r>
            <a:r>
              <a:rPr lang="en-US" sz="2000" b="1" dirty="0" err="1"/>
              <a:t>bosqich</a:t>
            </a:r>
            <a:r>
              <a:rPr lang="en-US" sz="2000" dirty="0"/>
              <a:t> - </a:t>
            </a:r>
            <a:r>
              <a:rPr lang="en-US" sz="2000" dirty="0" err="1"/>
              <a:t>tadqiqot</a:t>
            </a:r>
            <a:r>
              <a:rPr lang="en-US" sz="2000" dirty="0"/>
              <a:t> </a:t>
            </a:r>
            <a:r>
              <a:rPr lang="en-US" sz="2000" dirty="0" err="1"/>
              <a:t>ishlari</a:t>
            </a:r>
            <a:r>
              <a:rPr lang="en-US" sz="2000" dirty="0"/>
              <a:t> - fundamental </a:t>
            </a:r>
            <a:r>
              <a:rPr lang="en-US" sz="2000" dirty="0" err="1"/>
              <a:t>ilmiy-tadqiqot</a:t>
            </a:r>
            <a:r>
              <a:rPr lang="en-US" sz="2000" dirty="0"/>
              <a:t> </a:t>
            </a:r>
            <a:r>
              <a:rPr lang="en-US" sz="2000" dirty="0" err="1"/>
              <a:t>ishlarini</a:t>
            </a:r>
            <a:r>
              <a:rPr lang="en-US" sz="2000" dirty="0"/>
              <a:t> </a:t>
            </a:r>
            <a:r>
              <a:rPr lang="en-US" sz="2000" dirty="0" err="1"/>
              <a:t>olib</a:t>
            </a:r>
            <a:r>
              <a:rPr lang="en-US" sz="2000" dirty="0"/>
              <a:t> </a:t>
            </a:r>
            <a:r>
              <a:rPr lang="en-US" sz="2000" dirty="0" err="1"/>
              <a:t>borish</a:t>
            </a:r>
            <a:r>
              <a:rPr lang="en-US" sz="2000" dirty="0"/>
              <a:t>, </a:t>
            </a:r>
            <a:r>
              <a:rPr lang="en-US" sz="2000" dirty="0" err="1"/>
              <a:t>ishlab</a:t>
            </a:r>
            <a:r>
              <a:rPr lang="en-US" sz="2000" dirty="0"/>
              <a:t> </a:t>
            </a:r>
            <a:r>
              <a:rPr lang="en-US" sz="2000" dirty="0" err="1"/>
              <a:t>chiqarish</a:t>
            </a:r>
            <a:r>
              <a:rPr lang="en-US" sz="2000" dirty="0"/>
              <a:t> </a:t>
            </a:r>
            <a:r>
              <a:rPr lang="en-US" sz="2000" dirty="0" err="1"/>
              <a:t>taraqqiyotining</a:t>
            </a:r>
            <a:r>
              <a:rPr lang="en-US" sz="2000" dirty="0"/>
              <a:t> </a:t>
            </a:r>
            <a:r>
              <a:rPr lang="en-US" sz="2000" dirty="0" err="1"/>
              <a:t>istiqbolini</a:t>
            </a:r>
            <a:r>
              <a:rPr lang="en-US" sz="2000" dirty="0"/>
              <a:t> </a:t>
            </a:r>
            <a:r>
              <a:rPr lang="en-US" sz="2000" dirty="0" err="1"/>
              <a:t>o‘rganish</a:t>
            </a:r>
            <a:r>
              <a:rPr lang="en-US" sz="2000" dirty="0"/>
              <a:t> </a:t>
            </a:r>
            <a:r>
              <a:rPr lang="en-US" sz="2000" dirty="0" err="1"/>
              <a:t>va</a:t>
            </a:r>
            <a:r>
              <a:rPr lang="en-US" sz="2000" dirty="0"/>
              <a:t> </a:t>
            </a:r>
            <a:r>
              <a:rPr lang="en-US" sz="2000" dirty="0" err="1"/>
              <a:t>uni</a:t>
            </a:r>
            <a:r>
              <a:rPr lang="en-US" sz="2000" dirty="0"/>
              <a:t> </a:t>
            </a:r>
            <a:r>
              <a:rPr lang="en-US" sz="2000" dirty="0" err="1"/>
              <a:t>takomillashtirishning</a:t>
            </a:r>
            <a:r>
              <a:rPr lang="en-US" sz="2000" dirty="0"/>
              <a:t> </a:t>
            </a:r>
            <a:r>
              <a:rPr lang="en-US" sz="2000" dirty="0" err="1"/>
              <a:t>asosiy</a:t>
            </a:r>
            <a:r>
              <a:rPr lang="en-US" sz="2000" dirty="0"/>
              <a:t> </a:t>
            </a:r>
            <a:r>
              <a:rPr lang="en-US" sz="2000" dirty="0" err="1"/>
              <a:t>yo‘nalishlarini</a:t>
            </a:r>
            <a:r>
              <a:rPr lang="en-US" sz="2000" dirty="0"/>
              <a:t> </a:t>
            </a:r>
            <a:r>
              <a:rPr lang="en-US" sz="2000" dirty="0" err="1"/>
              <a:t>ishlab</a:t>
            </a:r>
            <a:r>
              <a:rPr lang="en-US" sz="2000" dirty="0"/>
              <a:t> </a:t>
            </a:r>
            <a:r>
              <a:rPr lang="en-US" sz="2000" dirty="0" err="1"/>
              <a:t>chiqishni</a:t>
            </a:r>
            <a:r>
              <a:rPr lang="en-US" sz="2000" dirty="0"/>
              <a:t> </a:t>
            </a:r>
            <a:r>
              <a:rPr lang="en-US" sz="2000" dirty="0" err="1"/>
              <a:t>o‘z</a:t>
            </a:r>
            <a:r>
              <a:rPr lang="en-US" sz="2000" dirty="0"/>
              <a:t> </a:t>
            </a:r>
            <a:r>
              <a:rPr lang="en-US" sz="2000" dirty="0" err="1"/>
              <a:t>ichiga</a:t>
            </a:r>
            <a:r>
              <a:rPr lang="en-US" sz="2000" dirty="0"/>
              <a:t> </a:t>
            </a:r>
            <a:r>
              <a:rPr lang="en-US" sz="2000" dirty="0" err="1"/>
              <a:t>oladi</a:t>
            </a:r>
            <a:r>
              <a:rPr lang="en-US" sz="2000" dirty="0"/>
              <a:t>.</a:t>
            </a:r>
            <a:endParaRPr lang="ru-RU" sz="2000" dirty="0"/>
          </a:p>
          <a:p>
            <a:r>
              <a:rPr lang="en-US" sz="2000" b="1" dirty="0" err="1"/>
              <a:t>Ikkinchi</a:t>
            </a:r>
            <a:r>
              <a:rPr lang="en-US" sz="2000" b="1" dirty="0"/>
              <a:t> </a:t>
            </a:r>
            <a:r>
              <a:rPr lang="en-US" sz="2000" b="1" dirty="0" err="1"/>
              <a:t>bosqich</a:t>
            </a:r>
            <a:r>
              <a:rPr lang="en-US" sz="2000" dirty="0"/>
              <a:t> - </a:t>
            </a:r>
            <a:r>
              <a:rPr lang="en-US" sz="2000" dirty="0" err="1"/>
              <a:t>konstruktorlik</a:t>
            </a:r>
            <a:r>
              <a:rPr lang="en-US" sz="2000" dirty="0"/>
              <a:t> </a:t>
            </a:r>
            <a:r>
              <a:rPr lang="en-US" sz="2000" dirty="0" err="1"/>
              <a:t>tayyorgarlik</a:t>
            </a:r>
            <a:r>
              <a:rPr lang="en-US" sz="2000" dirty="0"/>
              <a:t> - </a:t>
            </a:r>
            <a:r>
              <a:rPr lang="en-US" sz="2000" dirty="0" err="1"/>
              <a:t>yangi</a:t>
            </a:r>
            <a:r>
              <a:rPr lang="en-US" sz="2000" dirty="0"/>
              <a:t> </a:t>
            </a:r>
            <a:r>
              <a:rPr lang="en-US" sz="2000" dirty="0" err="1"/>
              <a:t>mahsulot</a:t>
            </a:r>
            <a:r>
              <a:rPr lang="en-US" sz="2000" dirty="0"/>
              <a:t> </a:t>
            </a:r>
            <a:r>
              <a:rPr lang="en-US" sz="2000" dirty="0" err="1"/>
              <a:t>turini</a:t>
            </a:r>
            <a:r>
              <a:rPr lang="en-US" sz="2000" dirty="0"/>
              <a:t> </a:t>
            </a:r>
            <a:r>
              <a:rPr lang="en-US" sz="2000" dirty="0" err="1"/>
              <a:t>loyihalash</a:t>
            </a:r>
            <a:r>
              <a:rPr lang="en-US" sz="2000" dirty="0"/>
              <a:t> </a:t>
            </a:r>
            <a:r>
              <a:rPr lang="en-US" sz="2000" dirty="0" err="1"/>
              <a:t>bilan</a:t>
            </a:r>
            <a:r>
              <a:rPr lang="en-US" sz="2000" dirty="0"/>
              <a:t> </a:t>
            </a:r>
            <a:r>
              <a:rPr lang="en-US" sz="2000" dirty="0" err="1"/>
              <a:t>bog‘liq</a:t>
            </a:r>
            <a:r>
              <a:rPr lang="en-US" sz="2000" dirty="0"/>
              <a:t> </a:t>
            </a:r>
            <a:r>
              <a:rPr lang="en-US" sz="2000" dirty="0" err="1"/>
              <a:t>bo‘lgan</a:t>
            </a:r>
            <a:r>
              <a:rPr lang="en-US" sz="2000" dirty="0"/>
              <a:t> </a:t>
            </a:r>
            <a:r>
              <a:rPr lang="en-US" sz="2000" dirty="0" err="1"/>
              <a:t>barcha</a:t>
            </a:r>
            <a:r>
              <a:rPr lang="en-US" sz="2000" dirty="0"/>
              <a:t> </a:t>
            </a:r>
            <a:r>
              <a:rPr lang="en-US" sz="2000" dirty="0" err="1"/>
              <a:t>masalalarni</a:t>
            </a:r>
            <a:r>
              <a:rPr lang="en-US" sz="2000" dirty="0"/>
              <a:t> </a:t>
            </a:r>
            <a:r>
              <a:rPr lang="en-US" sz="2000" dirty="0" err="1"/>
              <a:t>qamrab</a:t>
            </a:r>
            <a:r>
              <a:rPr lang="en-US" sz="2000" dirty="0"/>
              <a:t> </a:t>
            </a:r>
            <a:r>
              <a:rPr lang="en-US" sz="2000" dirty="0" err="1"/>
              <a:t>oladi</a:t>
            </a:r>
            <a:r>
              <a:rPr lang="en-US" sz="2000" dirty="0"/>
              <a:t>.</a:t>
            </a:r>
            <a:endParaRPr lang="ru-RU" sz="2000" dirty="0"/>
          </a:p>
          <a:p>
            <a:r>
              <a:rPr lang="en-US" sz="2000" b="1" dirty="0" err="1"/>
              <a:t>Uchinchi</a:t>
            </a:r>
            <a:r>
              <a:rPr lang="en-US" sz="2000" b="1" dirty="0"/>
              <a:t> </a:t>
            </a:r>
            <a:r>
              <a:rPr lang="en-US" sz="2000" b="1" dirty="0" err="1"/>
              <a:t>bosqich</a:t>
            </a:r>
            <a:r>
              <a:rPr lang="en-US" sz="2000" dirty="0"/>
              <a:t> - </a:t>
            </a:r>
            <a:r>
              <a:rPr lang="en-US" sz="2000" dirty="0" err="1"/>
              <a:t>texnologik</a:t>
            </a:r>
            <a:r>
              <a:rPr lang="en-US" sz="2000" dirty="0"/>
              <a:t> </a:t>
            </a:r>
            <a:r>
              <a:rPr lang="en-US" sz="2000" dirty="0" err="1"/>
              <a:t>tayyorgarlik</a:t>
            </a:r>
            <a:r>
              <a:rPr lang="en-US" sz="2000" dirty="0"/>
              <a:t> - </a:t>
            </a:r>
            <a:r>
              <a:rPr lang="en-US" sz="2000" dirty="0" err="1"/>
              <a:t>texnologik</a:t>
            </a:r>
            <a:r>
              <a:rPr lang="en-US" sz="2000" dirty="0"/>
              <a:t> </a:t>
            </a:r>
            <a:r>
              <a:rPr lang="en-US" sz="2000" dirty="0" err="1"/>
              <a:t>jarayonlarni</a:t>
            </a:r>
            <a:r>
              <a:rPr lang="en-US" sz="2000" dirty="0"/>
              <a:t> </a:t>
            </a:r>
            <a:r>
              <a:rPr lang="en-US" sz="2000" dirty="0" err="1"/>
              <a:t>loyihalash</a:t>
            </a:r>
            <a:r>
              <a:rPr lang="en-US" sz="2000" dirty="0"/>
              <a:t> </a:t>
            </a:r>
            <a:r>
              <a:rPr lang="en-US" sz="2000" dirty="0" err="1"/>
              <a:t>va</a:t>
            </a:r>
            <a:r>
              <a:rPr lang="en-US" sz="2000" dirty="0"/>
              <a:t> </a:t>
            </a:r>
            <a:r>
              <a:rPr lang="en-US" sz="2000" dirty="0" err="1"/>
              <a:t>tadbiq</a:t>
            </a:r>
            <a:r>
              <a:rPr lang="en-US" sz="2000" dirty="0"/>
              <a:t> </a:t>
            </a:r>
            <a:r>
              <a:rPr lang="en-US" sz="2000" dirty="0" err="1"/>
              <a:t>etish</a:t>
            </a:r>
            <a:r>
              <a:rPr lang="en-US" sz="2000" dirty="0"/>
              <a:t> </a:t>
            </a:r>
            <a:r>
              <a:rPr lang="en-US" sz="2000" dirty="0" err="1"/>
              <a:t>bo‘yicha</a:t>
            </a:r>
            <a:r>
              <a:rPr lang="en-US" sz="2000" dirty="0"/>
              <a:t> </a:t>
            </a:r>
            <a:r>
              <a:rPr lang="en-US" sz="2000" dirty="0" err="1"/>
              <a:t>barcha</a:t>
            </a:r>
            <a:r>
              <a:rPr lang="en-US" sz="2000" dirty="0"/>
              <a:t> </a:t>
            </a:r>
            <a:r>
              <a:rPr lang="en-US" sz="2000" dirty="0" err="1"/>
              <a:t>ishlar</a:t>
            </a:r>
            <a:r>
              <a:rPr lang="en-US" sz="2000" dirty="0"/>
              <a:t> </a:t>
            </a:r>
            <a:r>
              <a:rPr lang="en-US" sz="2000" dirty="0" err="1"/>
              <a:t>majmuini</a:t>
            </a:r>
            <a:r>
              <a:rPr lang="en-US" sz="2000" dirty="0"/>
              <a:t> </a:t>
            </a:r>
            <a:r>
              <a:rPr lang="en-US" sz="2000" dirty="0" err="1"/>
              <a:t>o‘z</a:t>
            </a:r>
            <a:r>
              <a:rPr lang="en-US" sz="2000" dirty="0"/>
              <a:t> </a:t>
            </a:r>
            <a:r>
              <a:rPr lang="en-US" sz="2000" dirty="0" err="1"/>
              <a:t>ichiga</a:t>
            </a:r>
            <a:r>
              <a:rPr lang="en-US" sz="2000" dirty="0"/>
              <a:t> </a:t>
            </a:r>
            <a:r>
              <a:rPr lang="en-US" sz="2000" dirty="0" err="1"/>
              <a:t>oladi</a:t>
            </a:r>
            <a:r>
              <a:rPr lang="en-US" sz="2000" dirty="0"/>
              <a:t>.</a:t>
            </a:r>
            <a:endParaRPr lang="ru-RU" sz="2000" dirty="0"/>
          </a:p>
          <a:p>
            <a:r>
              <a:rPr lang="en-US" sz="2000" b="1" dirty="0" err="1"/>
              <a:t>To‘rtinchi</a:t>
            </a:r>
            <a:r>
              <a:rPr lang="en-US" sz="2000" b="1" dirty="0"/>
              <a:t> </a:t>
            </a:r>
            <a:r>
              <a:rPr lang="en-US" sz="2000" b="1" dirty="0" err="1"/>
              <a:t>bosqich</a:t>
            </a:r>
            <a:r>
              <a:rPr lang="en-US" sz="2000" dirty="0"/>
              <a:t> - </a:t>
            </a:r>
            <a:r>
              <a:rPr lang="en-US" sz="2000" dirty="0" err="1"/>
              <a:t>tashkiliy</a:t>
            </a:r>
            <a:r>
              <a:rPr lang="en-US" sz="2000" dirty="0"/>
              <a:t> </a:t>
            </a:r>
            <a:r>
              <a:rPr lang="en-US" sz="2000" dirty="0" err="1"/>
              <a:t>va</a:t>
            </a:r>
            <a:r>
              <a:rPr lang="en-US" sz="2000" dirty="0"/>
              <a:t> </a:t>
            </a:r>
            <a:r>
              <a:rPr lang="en-US" sz="2000" dirty="0" err="1"/>
              <a:t>moddiy</a:t>
            </a:r>
            <a:r>
              <a:rPr lang="en-US" sz="2000" dirty="0"/>
              <a:t> </a:t>
            </a:r>
            <a:r>
              <a:rPr lang="en-US" sz="2000" dirty="0" err="1"/>
              <a:t>tayyorgarlik</a:t>
            </a:r>
            <a:r>
              <a:rPr lang="en-US" sz="2000" dirty="0"/>
              <a:t> </a:t>
            </a:r>
            <a:r>
              <a:rPr lang="en-US" sz="2000" dirty="0" err="1"/>
              <a:t>bilan</a:t>
            </a:r>
            <a:r>
              <a:rPr lang="en-US" sz="2000" dirty="0"/>
              <a:t> </a:t>
            </a:r>
            <a:r>
              <a:rPr lang="en-US" sz="2000" dirty="0" err="1"/>
              <a:t>bog‘liq</a:t>
            </a:r>
            <a:r>
              <a:rPr lang="en-US" sz="2000" dirty="0"/>
              <a:t> </a:t>
            </a:r>
            <a:r>
              <a:rPr lang="en-US" sz="2000" dirty="0" err="1"/>
              <a:t>bo‘lgan</a:t>
            </a:r>
            <a:r>
              <a:rPr lang="en-US" sz="2000" dirty="0"/>
              <a:t> </a:t>
            </a:r>
            <a:r>
              <a:rPr lang="en-US" sz="2000" dirty="0" err="1"/>
              <a:t>masalalarni</a:t>
            </a:r>
            <a:r>
              <a:rPr lang="en-US" sz="2000" dirty="0"/>
              <a:t> </a:t>
            </a:r>
            <a:r>
              <a:rPr lang="en-US" sz="2000" dirty="0" err="1"/>
              <a:t>o‘z</a:t>
            </a:r>
            <a:r>
              <a:rPr lang="en-US" sz="2000" dirty="0"/>
              <a:t> </a:t>
            </a:r>
            <a:r>
              <a:rPr lang="en-US" sz="2000" dirty="0" err="1"/>
              <a:t>ichiga</a:t>
            </a:r>
            <a:r>
              <a:rPr lang="en-US" sz="2000" dirty="0"/>
              <a:t> </a:t>
            </a:r>
            <a:r>
              <a:rPr lang="en-US" sz="2000" dirty="0" err="1"/>
              <a:t>oladi</a:t>
            </a:r>
            <a:r>
              <a:rPr lang="en-US" sz="2000" dirty="0"/>
              <a:t>.</a:t>
            </a:r>
            <a:endParaRPr lang="ru-RU" sz="2000" dirty="0"/>
          </a:p>
          <a:p>
            <a:pPr algn="just"/>
            <a:endParaRPr lang="en-US" sz="2000" dirty="0" smtClean="0"/>
          </a:p>
          <a:p>
            <a:endParaRPr lang="en-US" sz="2000" dirty="0"/>
          </a:p>
        </p:txBody>
      </p:sp>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7</a:t>
            </a:fld>
            <a:endParaRPr lang="en-US" sz="2400" dirty="0">
              <a:solidFill>
                <a:srgbClr val="C00000"/>
              </a:solidFill>
              <a:latin typeface="Arial" pitchFamily="34" charset="0"/>
              <a:cs typeface="Arial" pitchFamily="34" charset="0"/>
            </a:endParaRPr>
          </a:p>
        </p:txBody>
      </p:sp>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286000" y="0"/>
            <a:ext cx="4572000" cy="646331"/>
          </a:xfrm>
          <a:prstGeom prst="rect">
            <a:avLst/>
          </a:prstGeom>
        </p:spPr>
        <p:txBody>
          <a:bodyPr>
            <a:spAutoFit/>
          </a:bodyPr>
          <a:lstStyle/>
          <a:p>
            <a:pPr algn="ctr"/>
            <a:r>
              <a:rPr lang="ru-RU" b="1" dirty="0"/>
              <a:t> </a:t>
            </a:r>
            <a:r>
              <a:rPr lang="ru-RU" b="1" dirty="0" smtClean="0"/>
              <a:t>   </a:t>
            </a:r>
            <a:r>
              <a:rPr lang="en-US" b="1" dirty="0" smtClean="0"/>
              <a:t> </a:t>
            </a:r>
            <a:r>
              <a:rPr lang="en-US" b="1" dirty="0"/>
              <a:t>2.Ishlab </a:t>
            </a:r>
            <a:r>
              <a:rPr lang="en-US" b="1" dirty="0" err="1"/>
              <a:t>chiqarishni</a:t>
            </a:r>
            <a:r>
              <a:rPr lang="en-US" b="1" dirty="0"/>
              <a:t> </a:t>
            </a:r>
            <a:r>
              <a:rPr lang="en-US" b="1" dirty="0" err="1"/>
              <a:t>texnikaviy</a:t>
            </a:r>
            <a:r>
              <a:rPr lang="en-US" b="1" dirty="0"/>
              <a:t> </a:t>
            </a:r>
            <a:r>
              <a:rPr lang="en-US" b="1" dirty="0" err="1"/>
              <a:t>tayyorlashda</a:t>
            </a:r>
            <a:r>
              <a:rPr lang="en-US" b="1" dirty="0"/>
              <a:t> </a:t>
            </a:r>
            <a:r>
              <a:rPr lang="en-US" b="1" dirty="0" err="1"/>
              <a:t>innovatsiyaning</a:t>
            </a:r>
            <a:r>
              <a:rPr lang="en-US" b="1" dirty="0"/>
              <a:t> </a:t>
            </a:r>
            <a:r>
              <a:rPr lang="en-US" b="1" dirty="0" err="1"/>
              <a:t>o‘rni</a:t>
            </a:r>
            <a:endParaRPr lang="ru-RU" dirty="0"/>
          </a:p>
        </p:txBody>
      </p:sp>
      <p:pic>
        <p:nvPicPr>
          <p:cNvPr id="10" name="Рисунок 9"/>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2069147" y="73906"/>
            <a:ext cx="433705" cy="418465"/>
          </a:xfrm>
          <a:prstGeom prst="rect">
            <a:avLst/>
          </a:prstGeom>
          <a:noFill/>
          <a:ln>
            <a:noFill/>
          </a:ln>
        </p:spPr>
      </p:pic>
      <p:pic>
        <p:nvPicPr>
          <p:cNvPr id="12" name="Рисунок 11"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3279" y="323165"/>
            <a:ext cx="615950" cy="507365"/>
          </a:xfrm>
          <a:prstGeom prst="rect">
            <a:avLst/>
          </a:prstGeom>
          <a:noFill/>
          <a:ln>
            <a:noFill/>
          </a:ln>
        </p:spPr>
      </p:pic>
      <p:sp>
        <p:nvSpPr>
          <p:cNvPr id="15" name="Прямоугольник 14"/>
          <p:cNvSpPr/>
          <p:nvPr/>
        </p:nvSpPr>
        <p:spPr>
          <a:xfrm>
            <a:off x="17584" y="767863"/>
            <a:ext cx="9126416" cy="5909310"/>
          </a:xfrm>
          <a:prstGeom prst="rect">
            <a:avLst/>
          </a:prstGeom>
        </p:spPr>
        <p:txBody>
          <a:bodyPr wrap="square">
            <a:spAutoFit/>
          </a:bodyPr>
          <a:lstStyle/>
          <a:p>
            <a:r>
              <a:rPr lang="uz-Cyrl-UZ" dirty="0"/>
              <a:t>Xo‘jaliklar faoliyati manfaatlari uchun eng yangi imkoniyatlar va zaruriyatlardan biri innovatsion-texnologik jarayonlarni yanada rivojlantirish yo‘li Respublika xalq xo‘jaligi tarmoqlarida vujudga kelib qolgan taqchillikni oldini oladi va istiqbolli taraqqiyotga imkon yaratadi. </a:t>
            </a:r>
            <a:r>
              <a:rPr lang="en-US" dirty="0" err="1"/>
              <a:t>Prezidentimiz</a:t>
            </a:r>
            <a:r>
              <a:rPr lang="en-US" dirty="0"/>
              <a:t> </a:t>
            </a:r>
            <a:r>
              <a:rPr lang="en-US" dirty="0" err="1"/>
              <a:t>I.A.Karimov</a:t>
            </a:r>
            <a:r>
              <a:rPr lang="en-US" dirty="0"/>
              <a:t> «</a:t>
            </a:r>
            <a:r>
              <a:rPr lang="en-US" dirty="0" err="1"/>
              <a:t>O‘zbekiston</a:t>
            </a:r>
            <a:r>
              <a:rPr lang="en-US" dirty="0"/>
              <a:t> </a:t>
            </a:r>
            <a:r>
              <a:rPr lang="en-US" dirty="0" err="1"/>
              <a:t>innovatsion</a:t>
            </a:r>
            <a:r>
              <a:rPr lang="en-US" dirty="0"/>
              <a:t> </a:t>
            </a:r>
            <a:r>
              <a:rPr lang="en-US" dirty="0" err="1"/>
              <a:t>rivojlanish</a:t>
            </a:r>
            <a:r>
              <a:rPr lang="en-US" dirty="0"/>
              <a:t> </a:t>
            </a:r>
            <a:r>
              <a:rPr lang="en-US" dirty="0" err="1"/>
              <a:t>turining</a:t>
            </a:r>
            <a:r>
              <a:rPr lang="en-US" dirty="0"/>
              <a:t> </a:t>
            </a:r>
            <a:r>
              <a:rPr lang="en-US" dirty="0" err="1"/>
              <a:t>hozirgi</a:t>
            </a:r>
            <a:r>
              <a:rPr lang="en-US" dirty="0"/>
              <a:t> </a:t>
            </a:r>
            <a:r>
              <a:rPr lang="en-US" dirty="0" err="1"/>
              <a:t>zamon</a:t>
            </a:r>
            <a:r>
              <a:rPr lang="en-US" dirty="0"/>
              <a:t> </a:t>
            </a:r>
            <a:r>
              <a:rPr lang="en-US" dirty="0" err="1"/>
              <a:t>modeliga</a:t>
            </a:r>
            <a:r>
              <a:rPr lang="en-US" dirty="0"/>
              <a:t> </a:t>
            </a:r>
            <a:r>
              <a:rPr lang="en-US" dirty="0" err="1"/>
              <a:t>o‘tish</a:t>
            </a:r>
            <a:r>
              <a:rPr lang="en-US" dirty="0"/>
              <a:t> </a:t>
            </a:r>
            <a:r>
              <a:rPr lang="en-US" dirty="0" err="1"/>
              <a:t>uchun</a:t>
            </a:r>
            <a:r>
              <a:rPr lang="en-US" dirty="0"/>
              <a:t> </a:t>
            </a:r>
            <a:r>
              <a:rPr lang="en-US" dirty="0" err="1"/>
              <a:t>hamma</a:t>
            </a:r>
            <a:r>
              <a:rPr lang="en-US" dirty="0"/>
              <a:t> </a:t>
            </a:r>
            <a:r>
              <a:rPr lang="en-US" dirty="0" err="1"/>
              <a:t>zarur</a:t>
            </a:r>
            <a:r>
              <a:rPr lang="en-US" dirty="0"/>
              <a:t> </a:t>
            </a:r>
            <a:r>
              <a:rPr lang="en-US" dirty="0" err="1"/>
              <a:t>sharoitlarga</a:t>
            </a:r>
            <a:r>
              <a:rPr lang="en-US" dirty="0"/>
              <a:t> </a:t>
            </a:r>
            <a:r>
              <a:rPr lang="en-US" dirty="0" err="1"/>
              <a:t>ega</a:t>
            </a:r>
            <a:r>
              <a:rPr lang="en-US" dirty="0"/>
              <a:t>» deb </a:t>
            </a:r>
            <a:r>
              <a:rPr lang="en-US" dirty="0" err="1"/>
              <a:t>ta’kidlab</a:t>
            </a:r>
            <a:r>
              <a:rPr lang="en-US" dirty="0"/>
              <a:t> </a:t>
            </a:r>
            <a:r>
              <a:rPr lang="en-US" dirty="0" err="1"/>
              <a:t>o‘tadi</a:t>
            </a:r>
            <a:r>
              <a:rPr lang="en-US" dirty="0"/>
              <a:t>».</a:t>
            </a:r>
            <a:endParaRPr lang="ru-RU" dirty="0"/>
          </a:p>
          <a:p>
            <a:r>
              <a:rPr lang="en-US" dirty="0" err="1"/>
              <a:t>Darhaqiqat</a:t>
            </a:r>
            <a:r>
              <a:rPr lang="en-US" dirty="0"/>
              <a:t>, </a:t>
            </a:r>
            <a:r>
              <a:rPr lang="en-US" dirty="0" err="1"/>
              <a:t>bu</a:t>
            </a:r>
            <a:r>
              <a:rPr lang="en-US" dirty="0"/>
              <a:t> model fan - </a:t>
            </a:r>
            <a:r>
              <a:rPr lang="en-US" dirty="0" err="1"/>
              <a:t>texnika</a:t>
            </a:r>
            <a:r>
              <a:rPr lang="en-US" dirty="0"/>
              <a:t> </a:t>
            </a:r>
            <a:r>
              <a:rPr lang="en-US" dirty="0" err="1"/>
              <a:t>taraqqiyoti</a:t>
            </a:r>
            <a:r>
              <a:rPr lang="en-US" dirty="0"/>
              <a:t> </a:t>
            </a:r>
            <a:r>
              <a:rPr lang="en-US" dirty="0" err="1"/>
              <a:t>mavjud</a:t>
            </a:r>
            <a:r>
              <a:rPr lang="en-US" dirty="0"/>
              <a:t> </a:t>
            </a:r>
            <a:r>
              <a:rPr lang="en-US" dirty="0" err="1"/>
              <a:t>texnika</a:t>
            </a:r>
            <a:r>
              <a:rPr lang="en-US" dirty="0"/>
              <a:t> </a:t>
            </a:r>
            <a:r>
              <a:rPr lang="en-US" dirty="0" err="1"/>
              <a:t>va</a:t>
            </a:r>
            <a:r>
              <a:rPr lang="en-US" dirty="0"/>
              <a:t> </a:t>
            </a:r>
            <a:r>
              <a:rPr lang="en-US" dirty="0" err="1"/>
              <a:t>texnologiyani</a:t>
            </a:r>
            <a:r>
              <a:rPr lang="en-US" dirty="0"/>
              <a:t> </a:t>
            </a:r>
            <a:r>
              <a:rPr lang="en-US" dirty="0" err="1"/>
              <a:t>takomillashtirishni</a:t>
            </a:r>
            <a:r>
              <a:rPr lang="en-US" dirty="0"/>
              <a:t>, </a:t>
            </a:r>
            <a:r>
              <a:rPr lang="en-US" dirty="0" err="1"/>
              <a:t>yangicha</a:t>
            </a:r>
            <a:r>
              <a:rPr lang="en-US" dirty="0"/>
              <a:t>, </a:t>
            </a:r>
            <a:r>
              <a:rPr lang="en-US" dirty="0" err="1"/>
              <a:t>ancha</a:t>
            </a:r>
            <a:r>
              <a:rPr lang="en-US" dirty="0"/>
              <a:t> </a:t>
            </a:r>
            <a:r>
              <a:rPr lang="en-US" dirty="0" err="1"/>
              <a:t>samarali</a:t>
            </a:r>
            <a:r>
              <a:rPr lang="en-US" dirty="0"/>
              <a:t> </a:t>
            </a:r>
            <a:r>
              <a:rPr lang="en-US" dirty="0" err="1"/>
              <a:t>va</a:t>
            </a:r>
            <a:r>
              <a:rPr lang="en-US" dirty="0"/>
              <a:t> </a:t>
            </a:r>
            <a:r>
              <a:rPr lang="en-US" dirty="0" err="1"/>
              <a:t>serunum</a:t>
            </a:r>
            <a:r>
              <a:rPr lang="en-US" dirty="0"/>
              <a:t> </a:t>
            </a:r>
            <a:r>
              <a:rPr lang="en-US" dirty="0" err="1"/>
              <a:t>texnika</a:t>
            </a:r>
            <a:r>
              <a:rPr lang="en-US" dirty="0"/>
              <a:t> </a:t>
            </a:r>
            <a:r>
              <a:rPr lang="en-US" dirty="0" err="1"/>
              <a:t>va</a:t>
            </a:r>
            <a:r>
              <a:rPr lang="en-US" dirty="0"/>
              <a:t> </a:t>
            </a:r>
            <a:r>
              <a:rPr lang="en-US" dirty="0" err="1"/>
              <a:t>texnologiyani</a:t>
            </a:r>
            <a:r>
              <a:rPr lang="en-US" dirty="0"/>
              <a:t>, </a:t>
            </a:r>
            <a:r>
              <a:rPr lang="en-US" dirty="0" err="1"/>
              <a:t>yangi</a:t>
            </a:r>
            <a:r>
              <a:rPr lang="en-US" dirty="0"/>
              <a:t> </a:t>
            </a:r>
            <a:r>
              <a:rPr lang="en-US" dirty="0" err="1"/>
              <a:t>xom</a:t>
            </a:r>
            <a:r>
              <a:rPr lang="en-US" dirty="0"/>
              <a:t> </a:t>
            </a:r>
            <a:r>
              <a:rPr lang="en-US" dirty="0" err="1"/>
              <a:t>ashyoni</a:t>
            </a:r>
            <a:r>
              <a:rPr lang="en-US" dirty="0"/>
              <a:t>, </a:t>
            </a:r>
            <a:r>
              <a:rPr lang="en-US" dirty="0" err="1"/>
              <a:t>materiallarni</a:t>
            </a:r>
            <a:r>
              <a:rPr lang="en-US" dirty="0"/>
              <a:t> </a:t>
            </a:r>
            <a:r>
              <a:rPr lang="en-US" dirty="0" err="1"/>
              <a:t>yaratish</a:t>
            </a:r>
            <a:r>
              <a:rPr lang="en-US" dirty="0"/>
              <a:t> </a:t>
            </a:r>
            <a:r>
              <a:rPr lang="en-US" dirty="0" err="1"/>
              <a:t>va</a:t>
            </a:r>
            <a:r>
              <a:rPr lang="en-US" dirty="0"/>
              <a:t> </a:t>
            </a:r>
            <a:r>
              <a:rPr lang="en-US" dirty="0" err="1"/>
              <a:t>ishlab</a:t>
            </a:r>
            <a:r>
              <a:rPr lang="en-US" dirty="0"/>
              <a:t> </a:t>
            </a:r>
            <a:r>
              <a:rPr lang="en-US" dirty="0" err="1"/>
              <a:t>chiqarishga</a:t>
            </a:r>
            <a:r>
              <a:rPr lang="en-US" dirty="0"/>
              <a:t> </a:t>
            </a:r>
            <a:r>
              <a:rPr lang="en-US" dirty="0" err="1"/>
              <a:t>joriy</a:t>
            </a:r>
            <a:r>
              <a:rPr lang="en-US" dirty="0"/>
              <a:t> </a:t>
            </a:r>
            <a:r>
              <a:rPr lang="en-US" dirty="0" err="1"/>
              <a:t>qilishni</a:t>
            </a:r>
            <a:r>
              <a:rPr lang="en-US" dirty="0"/>
              <a:t>, </a:t>
            </a:r>
            <a:r>
              <a:rPr lang="en-US" dirty="0" err="1"/>
              <a:t>mehnatni</a:t>
            </a:r>
            <a:r>
              <a:rPr lang="en-US" dirty="0"/>
              <a:t> </a:t>
            </a:r>
            <a:r>
              <a:rPr lang="en-US" dirty="0" err="1"/>
              <a:t>va</a:t>
            </a:r>
            <a:r>
              <a:rPr lang="en-US" dirty="0"/>
              <a:t> </a:t>
            </a:r>
            <a:r>
              <a:rPr lang="en-US" dirty="0" err="1"/>
              <a:t>ishlab</a:t>
            </a:r>
            <a:r>
              <a:rPr lang="en-US" dirty="0"/>
              <a:t> </a:t>
            </a:r>
            <a:r>
              <a:rPr lang="en-US" dirty="0" err="1"/>
              <a:t>chiqarishni</a:t>
            </a:r>
            <a:r>
              <a:rPr lang="en-US" dirty="0"/>
              <a:t> </a:t>
            </a:r>
            <a:r>
              <a:rPr lang="en-US" dirty="0" err="1"/>
              <a:t>yangicha</a:t>
            </a:r>
            <a:r>
              <a:rPr lang="en-US" dirty="0"/>
              <a:t> </a:t>
            </a:r>
            <a:r>
              <a:rPr lang="en-US" dirty="0" err="1"/>
              <a:t>tashkil</a:t>
            </a:r>
            <a:r>
              <a:rPr lang="en-US" dirty="0"/>
              <a:t> </a:t>
            </a:r>
            <a:r>
              <a:rPr lang="en-US" dirty="0" err="1"/>
              <a:t>qilishni</a:t>
            </a:r>
            <a:r>
              <a:rPr lang="en-US" dirty="0"/>
              <a:t>, </a:t>
            </a:r>
            <a:r>
              <a:rPr lang="en-US" dirty="0" err="1"/>
              <a:t>yangilab</a:t>
            </a:r>
            <a:r>
              <a:rPr lang="en-US" dirty="0"/>
              <a:t> </a:t>
            </a:r>
            <a:r>
              <a:rPr lang="en-US" dirty="0" err="1"/>
              <a:t>berishni</a:t>
            </a:r>
            <a:r>
              <a:rPr lang="en-US" dirty="0"/>
              <a:t> </a:t>
            </a:r>
            <a:r>
              <a:rPr lang="en-US" dirty="0" err="1"/>
              <a:t>o‘z</a:t>
            </a:r>
            <a:r>
              <a:rPr lang="en-US" dirty="0"/>
              <a:t> </a:t>
            </a:r>
            <a:r>
              <a:rPr lang="en-US" dirty="0" err="1"/>
              <a:t>ichiga</a:t>
            </a:r>
            <a:r>
              <a:rPr lang="en-US" dirty="0"/>
              <a:t> </a:t>
            </a:r>
            <a:r>
              <a:rPr lang="en-US" dirty="0" err="1"/>
              <a:t>oladi</a:t>
            </a:r>
            <a:r>
              <a:rPr lang="en-US" dirty="0"/>
              <a:t>. </a:t>
            </a:r>
            <a:r>
              <a:rPr lang="en-US" dirty="0" err="1"/>
              <a:t>To‘xtovsiz</a:t>
            </a:r>
            <a:r>
              <a:rPr lang="en-US" dirty="0"/>
              <a:t> fan-</a:t>
            </a:r>
            <a:r>
              <a:rPr lang="en-US" dirty="0" err="1"/>
              <a:t>texnika</a:t>
            </a:r>
            <a:r>
              <a:rPr lang="en-US" dirty="0"/>
              <a:t> </a:t>
            </a:r>
            <a:r>
              <a:rPr lang="en-US" dirty="0" err="1"/>
              <a:t>taraqqiyoti</a:t>
            </a:r>
            <a:r>
              <a:rPr lang="en-US" dirty="0"/>
              <a:t>, </a:t>
            </a:r>
            <a:r>
              <a:rPr lang="en-US" dirty="0" err="1"/>
              <a:t>eng</a:t>
            </a:r>
            <a:r>
              <a:rPr lang="en-US" dirty="0"/>
              <a:t> </a:t>
            </a:r>
            <a:r>
              <a:rPr lang="en-US" dirty="0" err="1"/>
              <a:t>avvalo</a:t>
            </a:r>
            <a:r>
              <a:rPr lang="en-US" dirty="0"/>
              <a:t>, </a:t>
            </a:r>
            <a:r>
              <a:rPr lang="en-US" dirty="0" err="1"/>
              <a:t>ishlab</a:t>
            </a:r>
            <a:r>
              <a:rPr lang="en-US" dirty="0"/>
              <a:t> </a:t>
            </a:r>
            <a:r>
              <a:rPr lang="en-US" dirty="0" err="1"/>
              <a:t>chiqarishni</a:t>
            </a:r>
            <a:r>
              <a:rPr lang="en-US" dirty="0"/>
              <a:t> </a:t>
            </a:r>
            <a:r>
              <a:rPr lang="en-US" dirty="0" err="1"/>
              <a:t>tarkibiy</a:t>
            </a:r>
            <a:r>
              <a:rPr lang="en-US" dirty="0"/>
              <a:t> </a:t>
            </a:r>
            <a:r>
              <a:rPr lang="en-US" dirty="0" err="1"/>
              <a:t>o‘zgartirib</a:t>
            </a:r>
            <a:r>
              <a:rPr lang="en-US" dirty="0"/>
              <a:t> </a:t>
            </a:r>
            <a:r>
              <a:rPr lang="en-US" dirty="0" err="1"/>
              <a:t>jadallashtiradi</a:t>
            </a:r>
            <a:r>
              <a:rPr lang="en-US" dirty="0"/>
              <a:t> </a:t>
            </a:r>
            <a:r>
              <a:rPr lang="en-US" dirty="0" err="1"/>
              <a:t>va</a:t>
            </a:r>
            <a:r>
              <a:rPr lang="en-US" dirty="0"/>
              <a:t> </a:t>
            </a:r>
            <a:r>
              <a:rPr lang="en-US" dirty="0" err="1"/>
              <a:t>uning</a:t>
            </a:r>
            <a:r>
              <a:rPr lang="en-US" dirty="0"/>
              <a:t> </a:t>
            </a:r>
            <a:r>
              <a:rPr lang="en-US" dirty="0" err="1"/>
              <a:t>samaradorligini</a:t>
            </a:r>
            <a:r>
              <a:rPr lang="en-US" dirty="0"/>
              <a:t> </a:t>
            </a:r>
            <a:r>
              <a:rPr lang="en-US" dirty="0" err="1"/>
              <a:t>oshirishning</a:t>
            </a:r>
            <a:r>
              <a:rPr lang="en-US" dirty="0"/>
              <a:t> </a:t>
            </a:r>
            <a:r>
              <a:rPr lang="en-US" dirty="0" err="1"/>
              <a:t>hal</a:t>
            </a:r>
            <a:r>
              <a:rPr lang="en-US" dirty="0"/>
              <a:t> </a:t>
            </a:r>
            <a:r>
              <a:rPr lang="en-US" dirty="0" err="1"/>
              <a:t>qiluvchi</a:t>
            </a:r>
            <a:r>
              <a:rPr lang="en-US" dirty="0"/>
              <a:t> </a:t>
            </a:r>
            <a:r>
              <a:rPr lang="en-US" dirty="0" err="1"/>
              <a:t>yo‘nalishlaridan</a:t>
            </a:r>
            <a:r>
              <a:rPr lang="en-US" dirty="0"/>
              <a:t> </a:t>
            </a:r>
            <a:r>
              <a:rPr lang="en-US" dirty="0" err="1"/>
              <a:t>eng</a:t>
            </a:r>
            <a:r>
              <a:rPr lang="en-US" dirty="0"/>
              <a:t> </a:t>
            </a:r>
            <a:r>
              <a:rPr lang="en-US" dirty="0" err="1"/>
              <a:t>muhimidir</a:t>
            </a:r>
            <a:r>
              <a:rPr lang="en-US" dirty="0"/>
              <a:t>.</a:t>
            </a:r>
            <a:endParaRPr lang="ru-RU" dirty="0"/>
          </a:p>
          <a:p>
            <a:r>
              <a:rPr lang="en-US" dirty="0" err="1"/>
              <a:t>Innovatsion-texnologik</a:t>
            </a:r>
            <a:r>
              <a:rPr lang="en-US" dirty="0"/>
              <a:t> </a:t>
            </a:r>
            <a:r>
              <a:rPr lang="en-US" dirty="0" err="1"/>
              <a:t>rivojlantirish</a:t>
            </a:r>
            <a:r>
              <a:rPr lang="en-US" dirty="0"/>
              <a:t> </a:t>
            </a:r>
            <a:r>
              <a:rPr lang="en-US" dirty="0" err="1"/>
              <a:t>yo‘nalishi</a:t>
            </a:r>
            <a:r>
              <a:rPr lang="en-US" dirty="0"/>
              <a:t> </a:t>
            </a:r>
            <a:r>
              <a:rPr lang="en-US" dirty="0" err="1"/>
              <a:t>yangidan</a:t>
            </a:r>
            <a:r>
              <a:rPr lang="en-US" dirty="0"/>
              <a:t> </a:t>
            </a:r>
            <a:r>
              <a:rPr lang="en-US" dirty="0" err="1"/>
              <a:t>vujudga</a:t>
            </a:r>
            <a:r>
              <a:rPr lang="en-US" dirty="0"/>
              <a:t> </a:t>
            </a:r>
            <a:r>
              <a:rPr lang="en-US" dirty="0" err="1"/>
              <a:t>keltirilgan</a:t>
            </a:r>
            <a:r>
              <a:rPr lang="en-US" dirty="0"/>
              <a:t> </a:t>
            </a:r>
            <a:r>
              <a:rPr lang="en-US" dirty="0" err="1"/>
              <a:t>ilmiy</a:t>
            </a:r>
            <a:r>
              <a:rPr lang="en-US" dirty="0"/>
              <a:t> - </a:t>
            </a:r>
            <a:r>
              <a:rPr lang="en-US" dirty="0" err="1"/>
              <a:t>texnikaviy</a:t>
            </a:r>
            <a:r>
              <a:rPr lang="en-US" dirty="0"/>
              <a:t> </a:t>
            </a:r>
            <a:r>
              <a:rPr lang="en-US" dirty="0" err="1"/>
              <a:t>salohiyatini</a:t>
            </a:r>
            <a:r>
              <a:rPr lang="en-US" dirty="0"/>
              <a:t> </a:t>
            </a:r>
            <a:r>
              <a:rPr lang="en-US" dirty="0" err="1"/>
              <a:t>oshiradi</a:t>
            </a:r>
            <a:r>
              <a:rPr lang="en-US" dirty="0"/>
              <a:t>, </a:t>
            </a:r>
            <a:r>
              <a:rPr lang="en-US" dirty="0" err="1"/>
              <a:t>undan</a:t>
            </a:r>
            <a:r>
              <a:rPr lang="en-US" dirty="0"/>
              <a:t> </a:t>
            </a:r>
            <a:r>
              <a:rPr lang="en-US" dirty="0" err="1"/>
              <a:t>keng</a:t>
            </a:r>
            <a:r>
              <a:rPr lang="en-US" dirty="0"/>
              <a:t> </a:t>
            </a:r>
            <a:r>
              <a:rPr lang="en-US" dirty="0" err="1"/>
              <a:t>samarali</a:t>
            </a:r>
            <a:r>
              <a:rPr lang="en-US" dirty="0"/>
              <a:t> </a:t>
            </a:r>
            <a:r>
              <a:rPr lang="en-US" dirty="0" err="1"/>
              <a:t>foydalanishga</a:t>
            </a:r>
            <a:r>
              <a:rPr lang="en-US" dirty="0"/>
              <a:t> </a:t>
            </a:r>
            <a:r>
              <a:rPr lang="en-US" dirty="0" err="1"/>
              <a:t>nazariy</a:t>
            </a:r>
            <a:r>
              <a:rPr lang="en-US" dirty="0"/>
              <a:t> </a:t>
            </a:r>
            <a:r>
              <a:rPr lang="en-US" dirty="0" err="1"/>
              <a:t>va</a:t>
            </a:r>
            <a:r>
              <a:rPr lang="en-US" dirty="0"/>
              <a:t> </a:t>
            </a:r>
            <a:r>
              <a:rPr lang="en-US" dirty="0" err="1"/>
              <a:t>amaliy</a:t>
            </a:r>
            <a:r>
              <a:rPr lang="en-US" dirty="0"/>
              <a:t> </a:t>
            </a:r>
            <a:r>
              <a:rPr lang="en-US" dirty="0" err="1"/>
              <a:t>fanlarning</a:t>
            </a:r>
            <a:r>
              <a:rPr lang="en-US" dirty="0"/>
              <a:t> </a:t>
            </a:r>
            <a:r>
              <a:rPr lang="en-US" dirty="0" err="1"/>
              <a:t>asoslangan</a:t>
            </a:r>
            <a:r>
              <a:rPr lang="en-US" dirty="0"/>
              <a:t> </a:t>
            </a:r>
            <a:r>
              <a:rPr lang="en-US" dirty="0" err="1"/>
              <a:t>yutuqlarini</a:t>
            </a:r>
            <a:r>
              <a:rPr lang="en-US" dirty="0"/>
              <a:t>, </a:t>
            </a:r>
            <a:r>
              <a:rPr lang="en-US" dirty="0" err="1"/>
              <a:t>chuqur</a:t>
            </a:r>
            <a:r>
              <a:rPr lang="en-US" dirty="0"/>
              <a:t> </a:t>
            </a:r>
            <a:r>
              <a:rPr lang="en-US" dirty="0" err="1"/>
              <a:t>ilm</a:t>
            </a:r>
            <a:r>
              <a:rPr lang="en-US" dirty="0"/>
              <a:t> </a:t>
            </a:r>
            <a:r>
              <a:rPr lang="en-US" dirty="0" err="1"/>
              <a:t>talab</a:t>
            </a:r>
            <a:r>
              <a:rPr lang="en-US" dirty="0"/>
              <a:t> </a:t>
            </a:r>
            <a:r>
              <a:rPr lang="en-US" dirty="0" err="1"/>
              <a:t>qiladigan</a:t>
            </a:r>
            <a:r>
              <a:rPr lang="en-US" dirty="0"/>
              <a:t> </a:t>
            </a:r>
            <a:r>
              <a:rPr lang="en-US" dirty="0" err="1"/>
              <a:t>zamonaviy</a:t>
            </a:r>
            <a:r>
              <a:rPr lang="en-US" dirty="0"/>
              <a:t> </a:t>
            </a:r>
            <a:r>
              <a:rPr lang="en-US" dirty="0" err="1"/>
              <a:t>texnologiyalarni</a:t>
            </a:r>
            <a:r>
              <a:rPr lang="en-US" dirty="0"/>
              <a:t> </a:t>
            </a:r>
            <a:r>
              <a:rPr lang="en-US" dirty="0" err="1"/>
              <a:t>amaliyotga</a:t>
            </a:r>
            <a:r>
              <a:rPr lang="en-US" dirty="0"/>
              <a:t> </a:t>
            </a:r>
            <a:r>
              <a:rPr lang="en-US" dirty="0" err="1"/>
              <a:t>uzluksiz</a:t>
            </a:r>
            <a:r>
              <a:rPr lang="en-US" dirty="0"/>
              <a:t> </a:t>
            </a:r>
            <a:r>
              <a:rPr lang="en-US" dirty="0" err="1"/>
              <a:t>ravishda</a:t>
            </a:r>
            <a:r>
              <a:rPr lang="en-US" dirty="0"/>
              <a:t> </a:t>
            </a:r>
            <a:r>
              <a:rPr lang="en-US" dirty="0" err="1"/>
              <a:t>keng</a:t>
            </a:r>
            <a:r>
              <a:rPr lang="en-US" dirty="0"/>
              <a:t> </a:t>
            </a:r>
            <a:r>
              <a:rPr lang="en-US" dirty="0" err="1"/>
              <a:t>joriy</a:t>
            </a:r>
            <a:r>
              <a:rPr lang="en-US" dirty="0"/>
              <a:t> </a:t>
            </a:r>
            <a:r>
              <a:rPr lang="en-US" dirty="0" err="1"/>
              <a:t>etib</a:t>
            </a:r>
            <a:r>
              <a:rPr lang="en-US" dirty="0"/>
              <a:t> </a:t>
            </a:r>
            <a:r>
              <a:rPr lang="en-US" dirty="0" err="1"/>
              <a:t>borishga</a:t>
            </a:r>
            <a:r>
              <a:rPr lang="en-US" dirty="0"/>
              <a:t> </a:t>
            </a:r>
            <a:r>
              <a:rPr lang="en-US" dirty="0" err="1"/>
              <a:t>yuqori</a:t>
            </a:r>
            <a:r>
              <a:rPr lang="en-US" dirty="0"/>
              <a:t> </a:t>
            </a:r>
            <a:r>
              <a:rPr lang="en-US" dirty="0" err="1"/>
              <a:t>malakali</a:t>
            </a:r>
            <a:r>
              <a:rPr lang="en-US" dirty="0"/>
              <a:t> </a:t>
            </a:r>
            <a:r>
              <a:rPr lang="en-US" dirty="0" err="1"/>
              <a:t>va</a:t>
            </a:r>
            <a:r>
              <a:rPr lang="en-US" dirty="0"/>
              <a:t> </a:t>
            </a:r>
            <a:r>
              <a:rPr lang="en-US" dirty="0" err="1"/>
              <a:t>ko‘nikmali</a:t>
            </a:r>
            <a:r>
              <a:rPr lang="en-US" dirty="0"/>
              <a:t>, </a:t>
            </a:r>
            <a:r>
              <a:rPr lang="en-US" dirty="0" err="1"/>
              <a:t>iqtidorli</a:t>
            </a:r>
            <a:r>
              <a:rPr lang="en-US" dirty="0"/>
              <a:t>, </a:t>
            </a:r>
            <a:r>
              <a:rPr lang="en-US" dirty="0" err="1"/>
              <a:t>tajribali</a:t>
            </a:r>
            <a:r>
              <a:rPr lang="en-US" dirty="0"/>
              <a:t>, </a:t>
            </a:r>
            <a:r>
              <a:rPr lang="en-US" dirty="0" err="1"/>
              <a:t>malakali</a:t>
            </a:r>
            <a:r>
              <a:rPr lang="en-US" dirty="0"/>
              <a:t> </a:t>
            </a:r>
            <a:r>
              <a:rPr lang="en-US" dirty="0" err="1"/>
              <a:t>mutaxassislar</a:t>
            </a:r>
            <a:r>
              <a:rPr lang="en-US" dirty="0"/>
              <a:t> </a:t>
            </a:r>
            <a:r>
              <a:rPr lang="en-US" dirty="0" err="1"/>
              <a:t>sonini</a:t>
            </a:r>
            <a:r>
              <a:rPr lang="en-US" dirty="0"/>
              <a:t> </a:t>
            </a:r>
            <a:r>
              <a:rPr lang="en-US" dirty="0" err="1"/>
              <a:t>to‘xtovsiz</a:t>
            </a:r>
            <a:r>
              <a:rPr lang="en-US" dirty="0"/>
              <a:t> </a:t>
            </a:r>
            <a:r>
              <a:rPr lang="en-US" dirty="0" err="1"/>
              <a:t>ravishda</a:t>
            </a:r>
            <a:r>
              <a:rPr lang="en-US" dirty="0"/>
              <a:t> </a:t>
            </a:r>
            <a:r>
              <a:rPr lang="en-US" dirty="0" err="1"/>
              <a:t>ko‘paytirishga</a:t>
            </a:r>
            <a:r>
              <a:rPr lang="en-US" dirty="0"/>
              <a:t> </a:t>
            </a:r>
            <a:r>
              <a:rPr lang="en-US" dirty="0" err="1"/>
              <a:t>O‘zbekistonning</a:t>
            </a:r>
            <a:r>
              <a:rPr lang="en-US" dirty="0"/>
              <a:t> </a:t>
            </a:r>
            <a:r>
              <a:rPr lang="en-US" dirty="0" err="1"/>
              <a:t>va</a:t>
            </a:r>
            <a:r>
              <a:rPr lang="en-US" dirty="0"/>
              <a:t> </a:t>
            </a:r>
            <a:r>
              <a:rPr lang="en-US" dirty="0" err="1"/>
              <a:t>viloyatni</a:t>
            </a:r>
            <a:r>
              <a:rPr lang="en-US" dirty="0"/>
              <a:t> </a:t>
            </a:r>
            <a:r>
              <a:rPr lang="en-US" dirty="0" err="1"/>
              <a:t>iqtisodiyotini</a:t>
            </a:r>
            <a:r>
              <a:rPr lang="en-US" dirty="0"/>
              <a:t> </a:t>
            </a:r>
            <a:r>
              <a:rPr lang="en-US" dirty="0" err="1"/>
              <a:t>yuksaltirishga</a:t>
            </a:r>
            <a:r>
              <a:rPr lang="en-US" dirty="0"/>
              <a:t> </a:t>
            </a:r>
            <a:r>
              <a:rPr lang="en-US" dirty="0" err="1"/>
              <a:t>asos</a:t>
            </a:r>
            <a:r>
              <a:rPr lang="en-US" dirty="0"/>
              <a:t> </a:t>
            </a:r>
            <a:r>
              <a:rPr lang="en-US" dirty="0" err="1"/>
              <a:t>bo‘lib</a:t>
            </a:r>
            <a:r>
              <a:rPr lang="en-US" dirty="0"/>
              <a:t> </a:t>
            </a:r>
            <a:r>
              <a:rPr lang="en-US" dirty="0" err="1"/>
              <a:t>xizmat</a:t>
            </a:r>
            <a:r>
              <a:rPr lang="en-US" dirty="0"/>
              <a:t> </a:t>
            </a:r>
            <a:r>
              <a:rPr lang="en-US" dirty="0" err="1"/>
              <a:t>qiladi</a:t>
            </a:r>
            <a:r>
              <a:rPr lang="en-US" dirty="0"/>
              <a:t>.</a:t>
            </a:r>
            <a:endParaRPr lang="ru-RU" dirty="0"/>
          </a:p>
          <a:p>
            <a:pPr algn="just"/>
            <a:r>
              <a:rPr lang="en-US" dirty="0"/>
              <a:t>Bu </a:t>
            </a:r>
            <a:r>
              <a:rPr lang="en-US" dirty="0" err="1"/>
              <a:t>muammoni</a:t>
            </a:r>
            <a:r>
              <a:rPr lang="en-US" dirty="0"/>
              <a:t> </a:t>
            </a:r>
            <a:r>
              <a:rPr lang="en-US" dirty="0" err="1"/>
              <a:t>hal</a:t>
            </a:r>
            <a:r>
              <a:rPr lang="en-US" dirty="0"/>
              <a:t> </a:t>
            </a:r>
            <a:r>
              <a:rPr lang="en-US" dirty="0" err="1"/>
              <a:t>qilishning</a:t>
            </a:r>
            <a:r>
              <a:rPr lang="en-US" dirty="0"/>
              <a:t> </a:t>
            </a:r>
            <a:r>
              <a:rPr lang="en-US" dirty="0" err="1"/>
              <a:t>pirovard</a:t>
            </a:r>
            <a:r>
              <a:rPr lang="en-US" dirty="0"/>
              <a:t> </a:t>
            </a:r>
            <a:r>
              <a:rPr lang="en-US" dirty="0" err="1"/>
              <a:t>natijasi</a:t>
            </a:r>
            <a:r>
              <a:rPr lang="en-US" dirty="0"/>
              <a:t> </a:t>
            </a:r>
            <a:r>
              <a:rPr lang="en-US" dirty="0" err="1"/>
              <a:t>Respublikamizni</a:t>
            </a:r>
            <a:r>
              <a:rPr lang="en-US" dirty="0"/>
              <a:t> </a:t>
            </a:r>
            <a:r>
              <a:rPr lang="en-US" dirty="0" err="1"/>
              <a:t>jahondagi</a:t>
            </a:r>
            <a:r>
              <a:rPr lang="en-US" dirty="0"/>
              <a:t> </a:t>
            </a:r>
            <a:r>
              <a:rPr lang="en-US" dirty="0" err="1"/>
              <a:t>iqtisodiyoti</a:t>
            </a:r>
            <a:r>
              <a:rPr lang="en-US" dirty="0"/>
              <a:t>, </a:t>
            </a:r>
            <a:r>
              <a:rPr lang="en-US" dirty="0" err="1"/>
              <a:t>sanoat</a:t>
            </a:r>
            <a:r>
              <a:rPr lang="en-US" dirty="0"/>
              <a:t> </a:t>
            </a:r>
            <a:r>
              <a:rPr lang="en-US" dirty="0" err="1"/>
              <a:t>va</a:t>
            </a:r>
            <a:r>
              <a:rPr lang="en-US" dirty="0"/>
              <a:t> </a:t>
            </a:r>
            <a:r>
              <a:rPr lang="en-US" dirty="0" err="1"/>
              <a:t>qishloq</a:t>
            </a:r>
            <a:r>
              <a:rPr lang="en-US" dirty="0"/>
              <a:t> </a:t>
            </a:r>
            <a:r>
              <a:rPr lang="en-US" dirty="0" err="1"/>
              <a:t>xo‘jaligi</a:t>
            </a:r>
            <a:r>
              <a:rPr lang="en-US" dirty="0"/>
              <a:t> </a:t>
            </a:r>
            <a:r>
              <a:rPr lang="en-US" dirty="0" err="1"/>
              <a:t>taraqqiy</a:t>
            </a:r>
            <a:r>
              <a:rPr lang="en-US" dirty="0"/>
              <a:t> </a:t>
            </a:r>
            <a:r>
              <a:rPr lang="en-US" dirty="0" err="1"/>
              <a:t>etgan</a:t>
            </a:r>
            <a:r>
              <a:rPr lang="en-US" dirty="0"/>
              <a:t> </a:t>
            </a:r>
            <a:r>
              <a:rPr lang="en-US" dirty="0" err="1"/>
              <a:t>mamlakatlar</a:t>
            </a:r>
            <a:r>
              <a:rPr lang="en-US" dirty="0"/>
              <a:t> </a:t>
            </a:r>
            <a:r>
              <a:rPr lang="en-US" dirty="0" err="1"/>
              <a:t>qatoriga</a:t>
            </a:r>
            <a:r>
              <a:rPr lang="en-US" dirty="0"/>
              <a:t> </a:t>
            </a:r>
            <a:r>
              <a:rPr lang="en-US" dirty="0" err="1"/>
              <a:t>kirib</a:t>
            </a:r>
            <a:r>
              <a:rPr lang="en-US" dirty="0"/>
              <a:t> </a:t>
            </a:r>
            <a:r>
              <a:rPr lang="en-US" dirty="0" err="1"/>
              <a:t>borib</a:t>
            </a:r>
            <a:r>
              <a:rPr lang="en-US" dirty="0"/>
              <a:t>, </a:t>
            </a:r>
            <a:r>
              <a:rPr lang="en-US" dirty="0" err="1"/>
              <a:t>dunyo</a:t>
            </a:r>
            <a:r>
              <a:rPr lang="en-US" dirty="0"/>
              <a:t> </a:t>
            </a:r>
            <a:r>
              <a:rPr lang="en-US" dirty="0" err="1"/>
              <a:t>hamjamiyatidan</a:t>
            </a:r>
            <a:r>
              <a:rPr lang="en-US" dirty="0"/>
              <a:t> </a:t>
            </a:r>
            <a:r>
              <a:rPr lang="en-US" dirty="0" err="1"/>
              <a:t>o‘rin</a:t>
            </a:r>
            <a:r>
              <a:rPr lang="en-US" dirty="0"/>
              <a:t> </a:t>
            </a:r>
            <a:r>
              <a:rPr lang="en-US" dirty="0" err="1"/>
              <a:t>egallashiga</a:t>
            </a:r>
            <a:r>
              <a:rPr lang="en-US" dirty="0"/>
              <a:t> </a:t>
            </a:r>
            <a:r>
              <a:rPr lang="en-US" dirty="0" err="1"/>
              <a:t>zarur</a:t>
            </a:r>
            <a:r>
              <a:rPr lang="en-US" dirty="0"/>
              <a:t> </a:t>
            </a:r>
            <a:r>
              <a:rPr lang="en-US" dirty="0" err="1"/>
              <a:t>moddiy</a:t>
            </a:r>
            <a:r>
              <a:rPr lang="en-US" dirty="0"/>
              <a:t> </a:t>
            </a:r>
            <a:r>
              <a:rPr lang="en-US" dirty="0" err="1"/>
              <a:t>shart</a:t>
            </a:r>
            <a:r>
              <a:rPr lang="en-US" dirty="0"/>
              <a:t> </a:t>
            </a:r>
            <a:r>
              <a:rPr lang="en-US" dirty="0" err="1"/>
              <a:t>sharoit</a:t>
            </a:r>
            <a:r>
              <a:rPr lang="en-US" dirty="0"/>
              <a:t> </a:t>
            </a:r>
            <a:r>
              <a:rPr lang="en-US" dirty="0" err="1"/>
              <a:t>va</a:t>
            </a:r>
            <a:r>
              <a:rPr lang="en-US" dirty="0"/>
              <a:t> </a:t>
            </a:r>
            <a:r>
              <a:rPr lang="en-US" dirty="0" err="1"/>
              <a:t>mustahkam</a:t>
            </a:r>
            <a:r>
              <a:rPr lang="en-US" dirty="0"/>
              <a:t> </a:t>
            </a:r>
            <a:r>
              <a:rPr lang="en-US" dirty="0" err="1"/>
              <a:t>poydevor</a:t>
            </a:r>
            <a:r>
              <a:rPr lang="en-US" dirty="0"/>
              <a:t> </a:t>
            </a:r>
            <a:r>
              <a:rPr lang="en-US" dirty="0" err="1"/>
              <a:t>yaratishiga</a:t>
            </a:r>
            <a:r>
              <a:rPr lang="en-US" dirty="0"/>
              <a:t> </a:t>
            </a:r>
            <a:r>
              <a:rPr lang="en-US" dirty="0" err="1"/>
              <a:t>imkon</a:t>
            </a:r>
            <a:r>
              <a:rPr lang="en-US" dirty="0"/>
              <a:t> </a:t>
            </a:r>
            <a:r>
              <a:rPr lang="en-US" dirty="0" err="1"/>
              <a:t>beradi</a:t>
            </a:r>
            <a:r>
              <a:rPr lang="en-US" dirty="0"/>
              <a:t>. </a:t>
            </a:r>
            <a:endParaRPr lang="ru-RU" dirty="0"/>
          </a:p>
          <a:p>
            <a:pPr algn="just"/>
            <a:endParaRPr lang="ru-RU" dirty="0"/>
          </a:p>
        </p:txBody>
      </p:sp>
      <p:pic>
        <p:nvPicPr>
          <p:cNvPr id="19" name="Рисунок 18" descr="http://uz.denemetr.com/tw_files2/urls_8/77/d-76257/7z-docs/1_html_m3823521b.gi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23550" y="3064986"/>
            <a:ext cx="504825" cy="390525"/>
          </a:xfrm>
          <a:prstGeom prst="rect">
            <a:avLst/>
          </a:prstGeom>
          <a:noFill/>
          <a:ln>
            <a:noFill/>
          </a:ln>
        </p:spPr>
      </p:pic>
    </p:spTree>
    <p:extLst>
      <p:ext uri="{BB962C8B-B14F-4D97-AF65-F5344CB8AC3E}">
        <p14:creationId xmlns:p14="http://schemas.microsoft.com/office/powerpoint/2010/main" val="1500331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8</a:t>
            </a:fld>
            <a:endParaRPr lang="en-US" sz="2400" dirty="0">
              <a:solidFill>
                <a:srgbClr val="C00000"/>
              </a:solidFill>
              <a:latin typeface="Arial" pitchFamily="34" charset="0"/>
              <a:cs typeface="Arial" pitchFamily="34" charset="0"/>
            </a:endParaRPr>
          </a:p>
        </p:txBody>
      </p:sp>
      <p:sp>
        <p:nvSpPr>
          <p:cNvPr id="4" name="Прямоугольник 3"/>
          <p:cNvSpPr/>
          <p:nvPr/>
        </p:nvSpPr>
        <p:spPr>
          <a:xfrm>
            <a:off x="0" y="671691"/>
            <a:ext cx="9007522" cy="6186309"/>
          </a:xfrm>
          <a:prstGeom prst="rect">
            <a:avLst/>
          </a:prstGeom>
        </p:spPr>
        <p:txBody>
          <a:bodyPr wrap="square">
            <a:spAutoFit/>
          </a:bodyPr>
          <a:lstStyle/>
          <a:p>
            <a:pPr algn="just"/>
            <a:r>
              <a:rPr lang="en-US" dirty="0" err="1"/>
              <a:t>Innovatsiya</a:t>
            </a:r>
            <a:r>
              <a:rPr lang="en-US" dirty="0"/>
              <a:t> </a:t>
            </a:r>
            <a:r>
              <a:rPr lang="en-US" dirty="0" err="1"/>
              <a:t>atamasining</a:t>
            </a:r>
            <a:r>
              <a:rPr lang="en-US" dirty="0"/>
              <a:t> </a:t>
            </a:r>
            <a:r>
              <a:rPr lang="en-US" dirty="0" err="1"/>
              <a:t>mohiyati</a:t>
            </a:r>
            <a:r>
              <a:rPr lang="en-US" dirty="0"/>
              <a:t> - </a:t>
            </a:r>
            <a:r>
              <a:rPr lang="en-US" dirty="0" err="1"/>
              <a:t>bu</a:t>
            </a:r>
            <a:r>
              <a:rPr lang="en-US" dirty="0"/>
              <a:t> </a:t>
            </a:r>
            <a:r>
              <a:rPr lang="en-US" dirty="0" err="1"/>
              <a:t>texnika</a:t>
            </a:r>
            <a:r>
              <a:rPr lang="en-US" dirty="0"/>
              <a:t> </a:t>
            </a:r>
            <a:r>
              <a:rPr lang="en-US" dirty="0" err="1"/>
              <a:t>texnologiyaning</a:t>
            </a:r>
            <a:r>
              <a:rPr lang="en-US" dirty="0"/>
              <a:t> </a:t>
            </a:r>
            <a:r>
              <a:rPr lang="en-US" dirty="0" err="1"/>
              <a:t>eski</a:t>
            </a:r>
            <a:r>
              <a:rPr lang="en-US" dirty="0"/>
              <a:t> </a:t>
            </a:r>
            <a:r>
              <a:rPr lang="en-US" dirty="0" err="1"/>
              <a:t>avlodini</a:t>
            </a:r>
            <a:r>
              <a:rPr lang="en-US" dirty="0"/>
              <a:t> </a:t>
            </a:r>
            <a:r>
              <a:rPr lang="en-US" dirty="0" err="1"/>
              <a:t>yangisi</a:t>
            </a:r>
            <a:r>
              <a:rPr lang="en-US" dirty="0"/>
              <a:t> </a:t>
            </a:r>
            <a:r>
              <a:rPr lang="en-US" dirty="0" err="1"/>
              <a:t>bilan</a:t>
            </a:r>
            <a:r>
              <a:rPr lang="en-US" dirty="0"/>
              <a:t> </a:t>
            </a:r>
            <a:r>
              <a:rPr lang="en-US" dirty="0" err="1"/>
              <a:t>almashtirishni</a:t>
            </a:r>
            <a:r>
              <a:rPr lang="en-US" dirty="0"/>
              <a:t> </a:t>
            </a:r>
            <a:r>
              <a:rPr lang="en-US" dirty="0" err="1"/>
              <a:t>ta’minlaydigan</a:t>
            </a:r>
            <a:r>
              <a:rPr lang="en-US" dirty="0"/>
              <a:t>, </a:t>
            </a:r>
            <a:r>
              <a:rPr lang="en-US" dirty="0" err="1"/>
              <a:t>iqtisodiyotga</a:t>
            </a:r>
            <a:r>
              <a:rPr lang="en-US" dirty="0"/>
              <a:t> </a:t>
            </a:r>
            <a:r>
              <a:rPr lang="en-US" dirty="0" err="1"/>
              <a:t>yanada</a:t>
            </a:r>
            <a:r>
              <a:rPr lang="en-US" dirty="0"/>
              <a:t> </a:t>
            </a:r>
            <a:r>
              <a:rPr lang="en-US" dirty="0" err="1"/>
              <a:t>ko‘proq</a:t>
            </a:r>
            <a:r>
              <a:rPr lang="en-US" dirty="0"/>
              <a:t> </a:t>
            </a:r>
            <a:r>
              <a:rPr lang="en-US" dirty="0" err="1"/>
              <a:t>mablag</a:t>
            </a:r>
            <a:r>
              <a:rPr lang="en-US" dirty="0"/>
              <a:t>‘ </a:t>
            </a:r>
            <a:r>
              <a:rPr lang="en-US" dirty="0" err="1"/>
              <a:t>keltirish</a:t>
            </a:r>
            <a:r>
              <a:rPr lang="en-US" dirty="0"/>
              <a:t> </a:t>
            </a:r>
            <a:r>
              <a:rPr lang="en-US" dirty="0" err="1"/>
              <a:t>bilan</a:t>
            </a:r>
            <a:r>
              <a:rPr lang="en-US" dirty="0"/>
              <a:t> </a:t>
            </a:r>
            <a:r>
              <a:rPr lang="en-US" dirty="0" err="1"/>
              <a:t>ilmiy</a:t>
            </a:r>
            <a:r>
              <a:rPr lang="en-US" dirty="0"/>
              <a:t> </a:t>
            </a:r>
            <a:r>
              <a:rPr lang="en-US" dirty="0" err="1"/>
              <a:t>texnika</a:t>
            </a:r>
            <a:r>
              <a:rPr lang="en-US" dirty="0"/>
              <a:t> </a:t>
            </a:r>
            <a:r>
              <a:rPr lang="en-US" dirty="0" err="1"/>
              <a:t>taraqqiyoti</a:t>
            </a:r>
            <a:r>
              <a:rPr lang="en-US" dirty="0"/>
              <a:t> </a:t>
            </a:r>
            <a:r>
              <a:rPr lang="en-US" dirty="0" err="1"/>
              <a:t>yutuqlarining</a:t>
            </a:r>
            <a:r>
              <a:rPr lang="en-US" dirty="0"/>
              <a:t> </a:t>
            </a:r>
            <a:r>
              <a:rPr lang="en-US" dirty="0" err="1"/>
              <a:t>natijasi</a:t>
            </a:r>
            <a:r>
              <a:rPr lang="en-US" dirty="0"/>
              <a:t> </a:t>
            </a:r>
            <a:r>
              <a:rPr lang="en-US" dirty="0" err="1"/>
              <a:t>bo‘lgan</a:t>
            </a:r>
            <a:r>
              <a:rPr lang="en-US" dirty="0"/>
              <a:t> </a:t>
            </a:r>
            <a:r>
              <a:rPr lang="en-US" dirty="0" err="1"/>
              <a:t>yangi</a:t>
            </a:r>
            <a:r>
              <a:rPr lang="en-US" dirty="0"/>
              <a:t> </a:t>
            </a:r>
            <a:r>
              <a:rPr lang="en-US" dirty="0" err="1"/>
              <a:t>texnika</a:t>
            </a:r>
            <a:r>
              <a:rPr lang="en-US" dirty="0"/>
              <a:t> </a:t>
            </a:r>
            <a:r>
              <a:rPr lang="en-US" dirty="0" err="1"/>
              <a:t>va</a:t>
            </a:r>
            <a:r>
              <a:rPr lang="en-US" dirty="0"/>
              <a:t> </a:t>
            </a:r>
            <a:r>
              <a:rPr lang="en-US" dirty="0" err="1"/>
              <a:t>texnologiyadir</a:t>
            </a:r>
            <a:r>
              <a:rPr lang="en-US" dirty="0"/>
              <a:t>. Bu - </a:t>
            </a:r>
            <a:r>
              <a:rPr lang="en-US" dirty="0" err="1"/>
              <a:t>ixtirochilikni</a:t>
            </a:r>
            <a:r>
              <a:rPr lang="en-US" dirty="0"/>
              <a:t> </a:t>
            </a:r>
            <a:r>
              <a:rPr lang="en-US" dirty="0" err="1"/>
              <a:t>rivojlantirish</a:t>
            </a:r>
            <a:r>
              <a:rPr lang="en-US" dirty="0"/>
              <a:t>, </a:t>
            </a:r>
            <a:r>
              <a:rPr lang="en-US" dirty="0" err="1"/>
              <a:t>ibtidoiy</a:t>
            </a:r>
            <a:r>
              <a:rPr lang="en-US" dirty="0"/>
              <a:t> </a:t>
            </a:r>
            <a:r>
              <a:rPr lang="en-US" dirty="0" err="1"/>
              <a:t>va</a:t>
            </a:r>
            <a:r>
              <a:rPr lang="en-US" dirty="0"/>
              <a:t> </a:t>
            </a:r>
            <a:r>
              <a:rPr lang="en-US" dirty="0" err="1"/>
              <a:t>yirik</a:t>
            </a:r>
            <a:r>
              <a:rPr lang="en-US" dirty="0"/>
              <a:t> </a:t>
            </a:r>
            <a:r>
              <a:rPr lang="en-US" dirty="0" err="1"/>
              <a:t>ixtirochilarni</a:t>
            </a:r>
            <a:r>
              <a:rPr lang="en-US" dirty="0"/>
              <a:t> </a:t>
            </a:r>
            <a:r>
              <a:rPr lang="en-US" dirty="0" err="1"/>
              <a:t>vujudga</a:t>
            </a:r>
            <a:r>
              <a:rPr lang="en-US" dirty="0"/>
              <a:t> </a:t>
            </a:r>
            <a:r>
              <a:rPr lang="en-US" dirty="0" err="1"/>
              <a:t>keltirishning</a:t>
            </a:r>
            <a:r>
              <a:rPr lang="en-US" dirty="0"/>
              <a:t> </a:t>
            </a:r>
            <a:r>
              <a:rPr lang="en-US" dirty="0" err="1"/>
              <a:t>muhim</a:t>
            </a:r>
            <a:r>
              <a:rPr lang="en-US" dirty="0"/>
              <a:t> </a:t>
            </a:r>
            <a:r>
              <a:rPr lang="en-US" dirty="0" err="1"/>
              <a:t>omilidir</a:t>
            </a:r>
            <a:r>
              <a:rPr lang="en-US" dirty="0"/>
              <a:t>. </a:t>
            </a:r>
            <a:r>
              <a:rPr lang="en-US" dirty="0" err="1"/>
              <a:t>Chunki</a:t>
            </a:r>
            <a:r>
              <a:rPr lang="en-US" dirty="0"/>
              <a:t> </a:t>
            </a:r>
            <a:r>
              <a:rPr lang="en-US" dirty="0" err="1"/>
              <a:t>xuddi</a:t>
            </a:r>
            <a:r>
              <a:rPr lang="en-US" dirty="0"/>
              <a:t> </a:t>
            </a:r>
            <a:r>
              <a:rPr lang="en-US" dirty="0" err="1"/>
              <a:t>ana</a:t>
            </a:r>
            <a:r>
              <a:rPr lang="en-US" dirty="0"/>
              <a:t> </a:t>
            </a:r>
            <a:r>
              <a:rPr lang="en-US" dirty="0" err="1"/>
              <a:t>shu</a:t>
            </a:r>
            <a:r>
              <a:rPr lang="en-US" dirty="0"/>
              <a:t> </a:t>
            </a:r>
            <a:r>
              <a:rPr lang="en-US" dirty="0" err="1"/>
              <a:t>yangi</a:t>
            </a:r>
            <a:r>
              <a:rPr lang="en-US" dirty="0"/>
              <a:t> </a:t>
            </a:r>
            <a:r>
              <a:rPr lang="en-US" dirty="0" err="1"/>
              <a:t>texnika</a:t>
            </a:r>
            <a:r>
              <a:rPr lang="en-US" dirty="0"/>
              <a:t> </a:t>
            </a:r>
            <a:r>
              <a:rPr lang="en-US" dirty="0" err="1"/>
              <a:t>va</a:t>
            </a:r>
            <a:r>
              <a:rPr lang="en-US" dirty="0"/>
              <a:t> </a:t>
            </a:r>
            <a:r>
              <a:rPr lang="en-US" dirty="0" err="1"/>
              <a:t>texnologiya</a:t>
            </a:r>
            <a:r>
              <a:rPr lang="en-US" dirty="0"/>
              <a:t> </a:t>
            </a:r>
            <a:r>
              <a:rPr lang="en-US" dirty="0" err="1"/>
              <a:t>taraqqiyoti</a:t>
            </a:r>
            <a:r>
              <a:rPr lang="en-US" dirty="0"/>
              <a:t> </a:t>
            </a:r>
            <a:r>
              <a:rPr lang="en-US" dirty="0" err="1"/>
              <a:t>mehnat</a:t>
            </a:r>
            <a:r>
              <a:rPr lang="en-US" dirty="0"/>
              <a:t> </a:t>
            </a:r>
            <a:r>
              <a:rPr lang="en-US" dirty="0" err="1"/>
              <a:t>unumdorligini</a:t>
            </a:r>
            <a:r>
              <a:rPr lang="en-US" dirty="0"/>
              <a:t> </a:t>
            </a:r>
            <a:r>
              <a:rPr lang="en-US" dirty="0" err="1"/>
              <a:t>o‘sishi</a:t>
            </a:r>
            <a:r>
              <a:rPr lang="en-US" dirty="0"/>
              <a:t>, </a:t>
            </a:r>
            <a:r>
              <a:rPr lang="en-US" dirty="0" err="1"/>
              <a:t>mahsulot</a:t>
            </a:r>
            <a:r>
              <a:rPr lang="en-US" dirty="0"/>
              <a:t> </a:t>
            </a:r>
            <a:r>
              <a:rPr lang="en-US" dirty="0" err="1"/>
              <a:t>birligiga</a:t>
            </a:r>
            <a:r>
              <a:rPr lang="en-US" dirty="0"/>
              <a:t> </a:t>
            </a:r>
            <a:r>
              <a:rPr lang="en-US" dirty="0" err="1"/>
              <a:t>xarajatni</a:t>
            </a:r>
            <a:r>
              <a:rPr lang="en-US" dirty="0"/>
              <a:t> </a:t>
            </a:r>
            <a:r>
              <a:rPr lang="en-US" dirty="0" err="1"/>
              <a:t>kamayishi</a:t>
            </a:r>
            <a:r>
              <a:rPr lang="en-US" dirty="0"/>
              <a:t> </a:t>
            </a:r>
            <a:r>
              <a:rPr lang="en-US" dirty="0" err="1"/>
              <a:t>va</a:t>
            </a:r>
            <a:r>
              <a:rPr lang="en-US" dirty="0"/>
              <a:t> </a:t>
            </a:r>
            <a:r>
              <a:rPr lang="en-US" dirty="0" err="1"/>
              <a:t>ishlab</a:t>
            </a:r>
            <a:r>
              <a:rPr lang="en-US" dirty="0"/>
              <a:t> </a:t>
            </a:r>
            <a:r>
              <a:rPr lang="en-US" dirty="0" err="1"/>
              <a:t>chiqarishda</a:t>
            </a:r>
            <a:r>
              <a:rPr lang="en-US" dirty="0"/>
              <a:t> band </a:t>
            </a:r>
            <a:r>
              <a:rPr lang="en-US" dirty="0" err="1"/>
              <a:t>bo‘lgan</a:t>
            </a:r>
            <a:r>
              <a:rPr lang="en-US" dirty="0"/>
              <a:t> </a:t>
            </a:r>
            <a:r>
              <a:rPr lang="en-US" dirty="0" err="1"/>
              <a:t>har</a:t>
            </a:r>
            <a:r>
              <a:rPr lang="en-US" dirty="0"/>
              <a:t> </a:t>
            </a:r>
            <a:r>
              <a:rPr lang="en-US" dirty="0" err="1"/>
              <a:t>bir</a:t>
            </a:r>
            <a:r>
              <a:rPr lang="en-US" dirty="0"/>
              <a:t> </a:t>
            </a:r>
            <a:r>
              <a:rPr lang="en-US" dirty="0" err="1"/>
              <a:t>xodim</a:t>
            </a:r>
            <a:r>
              <a:rPr lang="en-US" dirty="0"/>
              <a:t> </a:t>
            </a:r>
            <a:r>
              <a:rPr lang="en-US" dirty="0" err="1"/>
              <a:t>hisobiga</a:t>
            </a:r>
            <a:r>
              <a:rPr lang="en-US" dirty="0"/>
              <a:t> </a:t>
            </a:r>
            <a:r>
              <a:rPr lang="en-US" dirty="0" err="1"/>
              <a:t>mahsulotni</a:t>
            </a:r>
            <a:r>
              <a:rPr lang="en-US" dirty="0"/>
              <a:t> </a:t>
            </a:r>
            <a:r>
              <a:rPr lang="en-US" dirty="0" err="1"/>
              <a:t>oshib</a:t>
            </a:r>
            <a:r>
              <a:rPr lang="en-US" dirty="0"/>
              <a:t> </a:t>
            </a:r>
            <a:r>
              <a:rPr lang="en-US" dirty="0" err="1"/>
              <a:t>borishining</a:t>
            </a:r>
            <a:r>
              <a:rPr lang="en-US" dirty="0"/>
              <a:t> bosh </a:t>
            </a:r>
            <a:r>
              <a:rPr lang="en-US" dirty="0" err="1"/>
              <a:t>omili</a:t>
            </a:r>
            <a:r>
              <a:rPr lang="en-US" dirty="0"/>
              <a:t> </a:t>
            </a:r>
            <a:r>
              <a:rPr lang="en-US" dirty="0" err="1"/>
              <a:t>xizmatini</a:t>
            </a:r>
            <a:r>
              <a:rPr lang="en-US" dirty="0"/>
              <a:t> </a:t>
            </a:r>
            <a:r>
              <a:rPr lang="en-US" dirty="0" err="1"/>
              <a:t>o‘taydi</a:t>
            </a:r>
            <a:r>
              <a:rPr lang="en-US" dirty="0"/>
              <a:t>. </a:t>
            </a:r>
            <a:r>
              <a:rPr lang="en-US" dirty="0" err="1"/>
              <a:t>Yangilangan</a:t>
            </a:r>
            <a:r>
              <a:rPr lang="en-US" dirty="0"/>
              <a:t> </a:t>
            </a:r>
            <a:r>
              <a:rPr lang="en-US" dirty="0" err="1"/>
              <a:t>texnika</a:t>
            </a:r>
            <a:r>
              <a:rPr lang="en-US" dirty="0"/>
              <a:t> </a:t>
            </a:r>
            <a:r>
              <a:rPr lang="en-US" dirty="0" err="1"/>
              <a:t>va</a:t>
            </a:r>
            <a:r>
              <a:rPr lang="en-US" dirty="0"/>
              <a:t> </a:t>
            </a:r>
            <a:r>
              <a:rPr lang="en-US" dirty="0" err="1"/>
              <a:t>texnologiya</a:t>
            </a:r>
            <a:r>
              <a:rPr lang="en-US" dirty="0"/>
              <a:t> </a:t>
            </a:r>
            <a:r>
              <a:rPr lang="en-US" dirty="0" err="1"/>
              <a:t>mehnatni</a:t>
            </a:r>
            <a:r>
              <a:rPr lang="en-US" dirty="0"/>
              <a:t> </a:t>
            </a:r>
            <a:r>
              <a:rPr lang="en-US" dirty="0" err="1"/>
              <a:t>va</a:t>
            </a:r>
            <a:r>
              <a:rPr lang="en-US" dirty="0"/>
              <a:t> </a:t>
            </a:r>
            <a:r>
              <a:rPr lang="en-US" dirty="0" err="1"/>
              <a:t>ishlab</a:t>
            </a:r>
            <a:r>
              <a:rPr lang="en-US" dirty="0"/>
              <a:t> </a:t>
            </a:r>
            <a:r>
              <a:rPr lang="en-US" dirty="0" err="1"/>
              <a:t>chiqarishni</a:t>
            </a:r>
            <a:r>
              <a:rPr lang="en-US" dirty="0"/>
              <a:t> </a:t>
            </a:r>
            <a:r>
              <a:rPr lang="en-US" dirty="0" err="1"/>
              <a:t>ilg‘or</a:t>
            </a:r>
            <a:r>
              <a:rPr lang="en-US" dirty="0"/>
              <a:t> </a:t>
            </a:r>
            <a:r>
              <a:rPr lang="en-US" dirty="0" err="1"/>
              <a:t>tashkil</a:t>
            </a:r>
            <a:r>
              <a:rPr lang="en-US" dirty="0"/>
              <a:t> </a:t>
            </a:r>
            <a:r>
              <a:rPr lang="en-US" dirty="0" err="1"/>
              <a:t>etish</a:t>
            </a:r>
            <a:r>
              <a:rPr lang="en-US" dirty="0"/>
              <a:t> </a:t>
            </a:r>
            <a:r>
              <a:rPr lang="en-US" dirty="0" err="1"/>
              <a:t>bilan</a:t>
            </a:r>
            <a:r>
              <a:rPr lang="en-US" dirty="0"/>
              <a:t> </a:t>
            </a:r>
            <a:r>
              <a:rPr lang="en-US" dirty="0" err="1"/>
              <a:t>uyg‘unlashgan</a:t>
            </a:r>
            <a:r>
              <a:rPr lang="en-US" dirty="0"/>
              <a:t> </a:t>
            </a:r>
            <a:r>
              <a:rPr lang="en-US" dirty="0" err="1"/>
              <a:t>holda</a:t>
            </a:r>
            <a:r>
              <a:rPr lang="en-US" dirty="0"/>
              <a:t> </a:t>
            </a:r>
            <a:r>
              <a:rPr lang="en-US" dirty="0" err="1"/>
              <a:t>tayyorlanayotgan</a:t>
            </a:r>
            <a:r>
              <a:rPr lang="en-US" dirty="0"/>
              <a:t> </a:t>
            </a:r>
            <a:r>
              <a:rPr lang="en-US" dirty="0" err="1"/>
              <a:t>mahsulot</a:t>
            </a:r>
            <a:r>
              <a:rPr lang="en-US" dirty="0"/>
              <a:t> </a:t>
            </a:r>
            <a:r>
              <a:rPr lang="en-US" dirty="0" err="1"/>
              <a:t>sifatini</a:t>
            </a:r>
            <a:r>
              <a:rPr lang="en-US" dirty="0"/>
              <a:t> </a:t>
            </a:r>
            <a:r>
              <a:rPr lang="en-US" dirty="0" err="1"/>
              <a:t>oshirishga</a:t>
            </a:r>
            <a:r>
              <a:rPr lang="en-US" dirty="0"/>
              <a:t> </a:t>
            </a:r>
            <a:r>
              <a:rPr lang="en-US" dirty="0" err="1"/>
              <a:t>yordam</a:t>
            </a:r>
            <a:r>
              <a:rPr lang="en-US" dirty="0"/>
              <a:t> </a:t>
            </a:r>
            <a:r>
              <a:rPr lang="en-US" dirty="0" err="1"/>
              <a:t>beradi</a:t>
            </a:r>
            <a:r>
              <a:rPr lang="en-US" dirty="0"/>
              <a:t>, </a:t>
            </a:r>
            <a:r>
              <a:rPr lang="en-US" dirty="0" err="1"/>
              <a:t>bu</a:t>
            </a:r>
            <a:r>
              <a:rPr lang="en-US" dirty="0"/>
              <a:t> </a:t>
            </a:r>
            <a:r>
              <a:rPr lang="en-US" dirty="0" err="1"/>
              <a:t>esa</a:t>
            </a:r>
            <a:r>
              <a:rPr lang="en-US" dirty="0"/>
              <a:t> </a:t>
            </a:r>
            <a:r>
              <a:rPr lang="en-US" dirty="0" err="1"/>
              <a:t>jamiyatning</a:t>
            </a:r>
            <a:r>
              <a:rPr lang="en-US" dirty="0"/>
              <a:t> </a:t>
            </a:r>
            <a:r>
              <a:rPr lang="en-US" dirty="0" err="1"/>
              <a:t>va</a:t>
            </a:r>
            <a:r>
              <a:rPr lang="en-US" dirty="0"/>
              <a:t> </a:t>
            </a:r>
            <a:r>
              <a:rPr lang="en-US" dirty="0" err="1"/>
              <a:t>uning</a:t>
            </a:r>
            <a:r>
              <a:rPr lang="en-US" dirty="0"/>
              <a:t> </a:t>
            </a:r>
            <a:r>
              <a:rPr lang="en-US" dirty="0" err="1"/>
              <a:t>a’zolarini</a:t>
            </a:r>
            <a:r>
              <a:rPr lang="en-US" dirty="0"/>
              <a:t> </a:t>
            </a:r>
            <a:r>
              <a:rPr lang="en-US" dirty="0" err="1"/>
              <a:t>ortib</a:t>
            </a:r>
            <a:r>
              <a:rPr lang="en-US" dirty="0"/>
              <a:t> </a:t>
            </a:r>
            <a:r>
              <a:rPr lang="en-US" dirty="0" err="1"/>
              <a:t>borayotgan</a:t>
            </a:r>
            <a:r>
              <a:rPr lang="en-US" dirty="0"/>
              <a:t> </a:t>
            </a:r>
            <a:r>
              <a:rPr lang="en-US" dirty="0" err="1"/>
              <a:t>ehtiyojlarini</a:t>
            </a:r>
            <a:r>
              <a:rPr lang="en-US" dirty="0"/>
              <a:t> </a:t>
            </a:r>
            <a:r>
              <a:rPr lang="en-US" dirty="0" err="1"/>
              <a:t>to‘laroq</a:t>
            </a:r>
            <a:r>
              <a:rPr lang="en-US" dirty="0"/>
              <a:t> </a:t>
            </a:r>
            <a:r>
              <a:rPr lang="en-US" dirty="0" err="1"/>
              <a:t>qondirish</a:t>
            </a:r>
            <a:r>
              <a:rPr lang="en-US" dirty="0"/>
              <a:t> </a:t>
            </a:r>
            <a:r>
              <a:rPr lang="en-US" dirty="0" err="1"/>
              <a:t>imkoniyatlarini</a:t>
            </a:r>
            <a:r>
              <a:rPr lang="en-US" dirty="0"/>
              <a:t> </a:t>
            </a:r>
            <a:r>
              <a:rPr lang="en-US" dirty="0" err="1"/>
              <a:t>beradi</a:t>
            </a:r>
            <a:r>
              <a:rPr lang="en-US" dirty="0"/>
              <a:t>. </a:t>
            </a:r>
            <a:r>
              <a:rPr lang="en-US" dirty="0" err="1"/>
              <a:t>Yangi</a:t>
            </a:r>
            <a:r>
              <a:rPr lang="en-US" dirty="0"/>
              <a:t> </a:t>
            </a:r>
            <a:r>
              <a:rPr lang="en-US" dirty="0" err="1"/>
              <a:t>mashina</a:t>
            </a:r>
            <a:r>
              <a:rPr lang="en-US" dirty="0"/>
              <a:t> </a:t>
            </a:r>
            <a:r>
              <a:rPr lang="en-US" dirty="0" err="1"/>
              <a:t>va</a:t>
            </a:r>
            <a:r>
              <a:rPr lang="en-US" dirty="0"/>
              <a:t> </a:t>
            </a:r>
            <a:r>
              <a:rPr lang="en-US" dirty="0" err="1"/>
              <a:t>uskunalar</a:t>
            </a:r>
            <a:r>
              <a:rPr lang="en-US" dirty="0"/>
              <a:t> </a:t>
            </a:r>
            <a:r>
              <a:rPr lang="en-US" dirty="0" err="1"/>
              <a:t>ishlatishda</a:t>
            </a:r>
            <a:r>
              <a:rPr lang="en-US" dirty="0"/>
              <a:t> </a:t>
            </a:r>
            <a:r>
              <a:rPr lang="en-US" dirty="0" err="1"/>
              <a:t>ancha</a:t>
            </a:r>
            <a:r>
              <a:rPr lang="en-US" dirty="0"/>
              <a:t> </a:t>
            </a:r>
            <a:r>
              <a:rPr lang="en-US" dirty="0" err="1"/>
              <a:t>chidamli</a:t>
            </a:r>
            <a:r>
              <a:rPr lang="en-US" dirty="0"/>
              <a:t>, </a:t>
            </a:r>
            <a:r>
              <a:rPr lang="en-US" dirty="0" err="1"/>
              <a:t>boshqarilishi</a:t>
            </a:r>
            <a:r>
              <a:rPr lang="en-US" dirty="0"/>
              <a:t> </a:t>
            </a:r>
            <a:r>
              <a:rPr lang="en-US" dirty="0" err="1"/>
              <a:t>oson</a:t>
            </a:r>
            <a:r>
              <a:rPr lang="en-US" dirty="0"/>
              <a:t> </a:t>
            </a:r>
            <a:r>
              <a:rPr lang="en-US" dirty="0" err="1"/>
              <a:t>bo‘ladi</a:t>
            </a:r>
            <a:r>
              <a:rPr lang="en-US" dirty="0"/>
              <a:t>, </a:t>
            </a:r>
            <a:r>
              <a:rPr lang="en-US" dirty="0" err="1"/>
              <a:t>mehnat</a:t>
            </a:r>
            <a:r>
              <a:rPr lang="en-US" dirty="0"/>
              <a:t> </a:t>
            </a:r>
            <a:r>
              <a:rPr lang="en-US" dirty="0" err="1"/>
              <a:t>xarakterini</a:t>
            </a:r>
            <a:r>
              <a:rPr lang="en-US" dirty="0"/>
              <a:t> </a:t>
            </a:r>
            <a:r>
              <a:rPr lang="en-US" dirty="0" err="1"/>
              <a:t>tobora</a:t>
            </a:r>
            <a:r>
              <a:rPr lang="en-US" dirty="0"/>
              <a:t> </a:t>
            </a:r>
            <a:r>
              <a:rPr lang="en-US" dirty="0" err="1"/>
              <a:t>o‘zgartirib</a:t>
            </a:r>
            <a:r>
              <a:rPr lang="en-US" dirty="0"/>
              <a:t>, </a:t>
            </a:r>
            <a:r>
              <a:rPr lang="en-US" dirty="0" err="1"/>
              <a:t>uni</a:t>
            </a:r>
            <a:r>
              <a:rPr lang="en-US" dirty="0"/>
              <a:t> </a:t>
            </a:r>
            <a:r>
              <a:rPr lang="en-US" dirty="0" err="1"/>
              <a:t>yengillashtiradi</a:t>
            </a:r>
            <a:r>
              <a:rPr lang="en-US" dirty="0"/>
              <a:t>. </a:t>
            </a:r>
            <a:r>
              <a:rPr lang="en-US" dirty="0" err="1"/>
              <a:t>Xodimlarning</a:t>
            </a:r>
            <a:r>
              <a:rPr lang="en-US" dirty="0"/>
              <a:t> </a:t>
            </a:r>
            <a:r>
              <a:rPr lang="en-US" dirty="0" err="1"/>
              <a:t>o‘ta</a:t>
            </a:r>
            <a:r>
              <a:rPr lang="en-US" dirty="0"/>
              <a:t> </a:t>
            </a:r>
            <a:r>
              <a:rPr lang="en-US" dirty="0" err="1"/>
              <a:t>murakkab</a:t>
            </a:r>
            <a:r>
              <a:rPr lang="en-US" dirty="0"/>
              <a:t> </a:t>
            </a:r>
            <a:r>
              <a:rPr lang="en-US" dirty="0" err="1"/>
              <a:t>texnologiyani</a:t>
            </a:r>
            <a:r>
              <a:rPr lang="en-US" dirty="0"/>
              <a:t> </a:t>
            </a:r>
            <a:r>
              <a:rPr lang="en-US" dirty="0" err="1"/>
              <a:t>nozik</a:t>
            </a:r>
            <a:r>
              <a:rPr lang="en-US" dirty="0"/>
              <a:t> </a:t>
            </a:r>
            <a:r>
              <a:rPr lang="en-US" dirty="0" err="1"/>
              <a:t>jihatlarini</a:t>
            </a:r>
            <a:r>
              <a:rPr lang="en-US" dirty="0"/>
              <a:t> </a:t>
            </a:r>
            <a:r>
              <a:rPr lang="en-US" dirty="0" err="1"/>
              <a:t>bilib</a:t>
            </a:r>
            <a:r>
              <a:rPr lang="en-US" dirty="0"/>
              <a:t> </a:t>
            </a:r>
            <a:r>
              <a:rPr lang="en-US" dirty="0" err="1"/>
              <a:t>olishi</a:t>
            </a:r>
            <a:r>
              <a:rPr lang="en-US" dirty="0"/>
              <a:t>, </a:t>
            </a:r>
            <a:r>
              <a:rPr lang="en-US" dirty="0" err="1"/>
              <a:t>uni</a:t>
            </a:r>
            <a:r>
              <a:rPr lang="en-US" dirty="0"/>
              <a:t> </a:t>
            </a:r>
            <a:r>
              <a:rPr lang="en-US" dirty="0" err="1"/>
              <a:t>tez</a:t>
            </a:r>
            <a:r>
              <a:rPr lang="en-US" dirty="0"/>
              <a:t> </a:t>
            </a:r>
            <a:r>
              <a:rPr lang="en-US" dirty="0" err="1"/>
              <a:t>o‘zlashtirib</a:t>
            </a:r>
            <a:r>
              <a:rPr lang="en-US" dirty="0"/>
              <a:t> </a:t>
            </a:r>
            <a:r>
              <a:rPr lang="en-US" dirty="0" err="1"/>
              <a:t>olishi</a:t>
            </a:r>
            <a:r>
              <a:rPr lang="en-US" dirty="0"/>
              <a:t> </a:t>
            </a:r>
            <a:r>
              <a:rPr lang="en-US" dirty="0" err="1"/>
              <a:t>oqibatida</a:t>
            </a:r>
            <a:r>
              <a:rPr lang="en-US" dirty="0"/>
              <a:t> </a:t>
            </a:r>
            <a:r>
              <a:rPr lang="en-US" dirty="0" err="1"/>
              <a:t>mehnat</a:t>
            </a:r>
            <a:r>
              <a:rPr lang="en-US" dirty="0"/>
              <a:t> </a:t>
            </a:r>
            <a:r>
              <a:rPr lang="en-US" dirty="0" err="1"/>
              <a:t>unumdorligini</a:t>
            </a:r>
            <a:r>
              <a:rPr lang="en-US" dirty="0"/>
              <a:t> </a:t>
            </a:r>
            <a:r>
              <a:rPr lang="en-US" dirty="0" err="1"/>
              <a:t>va</a:t>
            </a:r>
            <a:r>
              <a:rPr lang="en-US" dirty="0"/>
              <a:t> </a:t>
            </a:r>
            <a:r>
              <a:rPr lang="en-US" dirty="0" err="1"/>
              <a:t>intensivligini</a:t>
            </a:r>
            <a:r>
              <a:rPr lang="en-US" dirty="0"/>
              <a:t> </a:t>
            </a:r>
            <a:r>
              <a:rPr lang="en-US" dirty="0" err="1"/>
              <a:t>oshirib</a:t>
            </a:r>
            <a:r>
              <a:rPr lang="en-US" dirty="0"/>
              <a:t> </a:t>
            </a:r>
            <a:r>
              <a:rPr lang="en-US" dirty="0" err="1"/>
              <a:t>boradi</a:t>
            </a:r>
            <a:r>
              <a:rPr lang="en-US" dirty="0"/>
              <a:t> </a:t>
            </a:r>
            <a:r>
              <a:rPr lang="en-US" dirty="0" err="1"/>
              <a:t>hamda</a:t>
            </a:r>
            <a:r>
              <a:rPr lang="en-US" dirty="0"/>
              <a:t> </a:t>
            </a:r>
            <a:r>
              <a:rPr lang="en-US" dirty="0" err="1"/>
              <a:t>umuman</a:t>
            </a:r>
            <a:r>
              <a:rPr lang="en-US" dirty="0"/>
              <a:t> </a:t>
            </a:r>
            <a:r>
              <a:rPr lang="en-US" dirty="0" err="1"/>
              <a:t>madaniy</a:t>
            </a:r>
            <a:r>
              <a:rPr lang="en-US" dirty="0"/>
              <a:t> - </a:t>
            </a:r>
            <a:r>
              <a:rPr lang="en-US" dirty="0" err="1"/>
              <a:t>texnik</a:t>
            </a:r>
            <a:r>
              <a:rPr lang="en-US" dirty="0"/>
              <a:t> </a:t>
            </a:r>
            <a:r>
              <a:rPr lang="en-US" dirty="0" err="1"/>
              <a:t>saviyasi</a:t>
            </a:r>
            <a:r>
              <a:rPr lang="en-US" dirty="0"/>
              <a:t> </a:t>
            </a:r>
            <a:r>
              <a:rPr lang="en-US" dirty="0" err="1"/>
              <a:t>darajasini</a:t>
            </a:r>
            <a:r>
              <a:rPr lang="en-US" dirty="0"/>
              <a:t> </a:t>
            </a:r>
            <a:r>
              <a:rPr lang="en-US" dirty="0" err="1"/>
              <a:t>oshirib</a:t>
            </a:r>
            <a:r>
              <a:rPr lang="en-US" dirty="0"/>
              <a:t> </a:t>
            </a:r>
            <a:r>
              <a:rPr lang="en-US" dirty="0" err="1"/>
              <a:t>borishni</a:t>
            </a:r>
            <a:r>
              <a:rPr lang="en-US" dirty="0"/>
              <a:t> </a:t>
            </a:r>
            <a:r>
              <a:rPr lang="en-US" dirty="0" err="1"/>
              <a:t>taqozo</a:t>
            </a:r>
            <a:r>
              <a:rPr lang="en-US" dirty="0"/>
              <a:t> </a:t>
            </a:r>
            <a:r>
              <a:rPr lang="en-US" dirty="0" err="1"/>
              <a:t>etadi</a:t>
            </a:r>
            <a:r>
              <a:rPr lang="en-US" dirty="0"/>
              <a:t>. </a:t>
            </a:r>
            <a:endParaRPr lang="ru-RU" dirty="0" smtClean="0"/>
          </a:p>
          <a:p>
            <a:pPr algn="just"/>
            <a:r>
              <a:rPr lang="en-US" dirty="0" err="1"/>
              <a:t>Yangi</a:t>
            </a:r>
            <a:r>
              <a:rPr lang="en-US" dirty="0"/>
              <a:t> </a:t>
            </a:r>
            <a:r>
              <a:rPr lang="en-US" dirty="0" err="1"/>
              <a:t>texnika</a:t>
            </a:r>
            <a:r>
              <a:rPr lang="en-US" dirty="0"/>
              <a:t> - </a:t>
            </a:r>
            <a:r>
              <a:rPr lang="en-US" dirty="0" err="1"/>
              <a:t>texnologiya</a:t>
            </a:r>
            <a:r>
              <a:rPr lang="en-US" dirty="0"/>
              <a:t> </a:t>
            </a:r>
            <a:r>
              <a:rPr lang="en-US" dirty="0" err="1"/>
              <a:t>va</a:t>
            </a:r>
            <a:r>
              <a:rPr lang="en-US" dirty="0"/>
              <a:t> </a:t>
            </a:r>
            <a:r>
              <a:rPr lang="en-US" dirty="0" err="1"/>
              <a:t>g‘oyani</a:t>
            </a:r>
            <a:r>
              <a:rPr lang="en-US" dirty="0"/>
              <a:t> </a:t>
            </a:r>
            <a:r>
              <a:rPr lang="en-US" dirty="0" err="1"/>
              <a:t>joriy</a:t>
            </a:r>
            <a:r>
              <a:rPr lang="en-US" dirty="0"/>
              <a:t> </a:t>
            </a:r>
            <a:r>
              <a:rPr lang="en-US" dirty="0" err="1"/>
              <a:t>etiladigan</a:t>
            </a:r>
            <a:r>
              <a:rPr lang="en-US" dirty="0"/>
              <a:t> </a:t>
            </a:r>
            <a:r>
              <a:rPr lang="en-US" dirty="0" err="1"/>
              <a:t>tarmoqqa</a:t>
            </a:r>
            <a:r>
              <a:rPr lang="en-US" dirty="0"/>
              <a:t> </a:t>
            </a:r>
            <a:r>
              <a:rPr lang="en-US" dirty="0" err="1"/>
              <a:t>qarab</a:t>
            </a:r>
            <a:r>
              <a:rPr lang="en-US" dirty="0"/>
              <a:t> </a:t>
            </a:r>
            <a:r>
              <a:rPr lang="en-US" dirty="0" err="1"/>
              <a:t>ularni</a:t>
            </a:r>
            <a:r>
              <a:rPr lang="en-US" dirty="0"/>
              <a:t> </a:t>
            </a:r>
            <a:r>
              <a:rPr lang="en-US" dirty="0" err="1"/>
              <a:t>uchta</a:t>
            </a:r>
            <a:r>
              <a:rPr lang="en-US" dirty="0"/>
              <a:t> - </a:t>
            </a:r>
            <a:r>
              <a:rPr lang="en-US" dirty="0" err="1"/>
              <a:t>mahsulot</a:t>
            </a:r>
            <a:r>
              <a:rPr lang="en-US" dirty="0"/>
              <a:t>, </a:t>
            </a:r>
            <a:r>
              <a:rPr lang="en-US" dirty="0" err="1"/>
              <a:t>texnologik</a:t>
            </a:r>
            <a:r>
              <a:rPr lang="en-US" dirty="0"/>
              <a:t> </a:t>
            </a:r>
            <a:r>
              <a:rPr lang="en-US" dirty="0" err="1"/>
              <a:t>va</a:t>
            </a:r>
            <a:r>
              <a:rPr lang="en-US" dirty="0"/>
              <a:t> </a:t>
            </a:r>
            <a:r>
              <a:rPr lang="en-US" dirty="0" err="1"/>
              <a:t>tashkiliy</a:t>
            </a:r>
            <a:r>
              <a:rPr lang="en-US" dirty="0"/>
              <a:t> </a:t>
            </a:r>
            <a:r>
              <a:rPr lang="en-US" dirty="0" err="1"/>
              <a:t>boshqaruv</a:t>
            </a:r>
            <a:r>
              <a:rPr lang="en-US" dirty="0"/>
              <a:t> </a:t>
            </a:r>
            <a:r>
              <a:rPr lang="en-US" dirty="0" err="1"/>
              <a:t>guruhlariga</a:t>
            </a:r>
            <a:r>
              <a:rPr lang="en-US" dirty="0"/>
              <a:t> </a:t>
            </a:r>
            <a:r>
              <a:rPr lang="en-US" dirty="0" err="1"/>
              <a:t>taqsimlash</a:t>
            </a:r>
            <a:r>
              <a:rPr lang="en-US" dirty="0"/>
              <a:t> </a:t>
            </a:r>
            <a:r>
              <a:rPr lang="en-US" dirty="0" err="1"/>
              <a:t>maqsadga</a:t>
            </a:r>
            <a:r>
              <a:rPr lang="en-US" dirty="0"/>
              <a:t> </a:t>
            </a:r>
            <a:r>
              <a:rPr lang="en-US" dirty="0" err="1"/>
              <a:t>muvofiq</a:t>
            </a:r>
            <a:r>
              <a:rPr lang="en-US" dirty="0"/>
              <a:t> </a:t>
            </a:r>
            <a:r>
              <a:rPr lang="en-US" dirty="0" err="1"/>
              <a:t>bo‘lar</a:t>
            </a:r>
            <a:r>
              <a:rPr lang="en-US" dirty="0"/>
              <a:t> </a:t>
            </a:r>
            <a:r>
              <a:rPr lang="en-US" dirty="0" err="1"/>
              <a:t>edi</a:t>
            </a:r>
            <a:r>
              <a:rPr lang="en-US" dirty="0"/>
              <a:t> (5.1-rasm). </a:t>
            </a:r>
            <a:r>
              <a:rPr lang="en-US" b="1" dirty="0" err="1"/>
              <a:t>Mahsulot</a:t>
            </a:r>
            <a:r>
              <a:rPr lang="en-US" b="1" dirty="0"/>
              <a:t> </a:t>
            </a:r>
            <a:r>
              <a:rPr lang="en-US" b="1" dirty="0" err="1"/>
              <a:t>innovatsiyasi</a:t>
            </a:r>
            <a:r>
              <a:rPr lang="en-US" dirty="0"/>
              <a:t> </a:t>
            </a:r>
            <a:r>
              <a:rPr lang="en-US" dirty="0" err="1"/>
              <a:t>moddiy</a:t>
            </a:r>
            <a:r>
              <a:rPr lang="en-US" dirty="0"/>
              <a:t> </a:t>
            </a:r>
            <a:r>
              <a:rPr lang="en-US" dirty="0" err="1"/>
              <a:t>ishlab</a:t>
            </a:r>
            <a:r>
              <a:rPr lang="en-US" dirty="0"/>
              <a:t> </a:t>
            </a:r>
            <a:r>
              <a:rPr lang="en-US" dirty="0" err="1"/>
              <a:t>chiqarish</a:t>
            </a:r>
            <a:r>
              <a:rPr lang="en-US" dirty="0"/>
              <a:t> </a:t>
            </a:r>
            <a:r>
              <a:rPr lang="en-US" dirty="0" err="1"/>
              <a:t>muhitida</a:t>
            </a:r>
            <a:r>
              <a:rPr lang="en-US" dirty="0"/>
              <a:t> </a:t>
            </a:r>
            <a:r>
              <a:rPr lang="en-US" dirty="0" err="1"/>
              <a:t>hosil</a:t>
            </a:r>
            <a:r>
              <a:rPr lang="en-US" dirty="0"/>
              <a:t> </a:t>
            </a:r>
            <a:r>
              <a:rPr lang="en-US" dirty="0" err="1"/>
              <a:t>bo‘layotgan</a:t>
            </a:r>
            <a:r>
              <a:rPr lang="en-US" dirty="0"/>
              <a:t> </a:t>
            </a:r>
            <a:r>
              <a:rPr lang="en-US" dirty="0" err="1"/>
              <a:t>va</a:t>
            </a:r>
            <a:r>
              <a:rPr lang="en-US" dirty="0"/>
              <a:t> </a:t>
            </a:r>
            <a:r>
              <a:rPr lang="en-US" dirty="0" err="1"/>
              <a:t>ishlab</a:t>
            </a:r>
            <a:r>
              <a:rPr lang="en-US" dirty="0"/>
              <a:t> </a:t>
            </a:r>
            <a:r>
              <a:rPr lang="en-US" dirty="0" err="1"/>
              <a:t>chiqarishni</a:t>
            </a:r>
            <a:r>
              <a:rPr lang="en-US" dirty="0"/>
              <a:t> </a:t>
            </a:r>
            <a:r>
              <a:rPr lang="en-US" dirty="0" err="1"/>
              <a:t>vositachi</a:t>
            </a:r>
            <a:r>
              <a:rPr lang="en-US" dirty="0"/>
              <a:t> </a:t>
            </a:r>
            <a:r>
              <a:rPr lang="en-US" dirty="0" err="1"/>
              <a:t>yoki</a:t>
            </a:r>
            <a:r>
              <a:rPr lang="en-US" dirty="0"/>
              <a:t> </a:t>
            </a:r>
            <a:r>
              <a:rPr lang="en-US" dirty="0" err="1"/>
              <a:t>iste’mol</a:t>
            </a:r>
            <a:r>
              <a:rPr lang="en-US" dirty="0"/>
              <a:t> </a:t>
            </a:r>
            <a:r>
              <a:rPr lang="en-US" dirty="0" err="1"/>
              <a:t>predmeti</a:t>
            </a:r>
            <a:r>
              <a:rPr lang="en-US" dirty="0"/>
              <a:t> </a:t>
            </a:r>
            <a:r>
              <a:rPr lang="en-US" dirty="0" err="1"/>
              <a:t>tariqasida</a:t>
            </a:r>
            <a:r>
              <a:rPr lang="en-US" dirty="0"/>
              <a:t> </a:t>
            </a:r>
            <a:r>
              <a:rPr lang="en-US" dirty="0" err="1"/>
              <a:t>ishlatilayotgan</a:t>
            </a:r>
            <a:r>
              <a:rPr lang="en-US" dirty="0"/>
              <a:t> </a:t>
            </a:r>
            <a:r>
              <a:rPr lang="en-US" dirty="0" err="1"/>
              <a:t>mahsulotlarni</a:t>
            </a:r>
            <a:r>
              <a:rPr lang="en-US" dirty="0"/>
              <a:t> </a:t>
            </a:r>
            <a:r>
              <a:rPr lang="en-US" dirty="0" err="1"/>
              <a:t>o‘zgarishlarini</a:t>
            </a:r>
            <a:r>
              <a:rPr lang="en-US" dirty="0"/>
              <a:t> </a:t>
            </a:r>
            <a:r>
              <a:rPr lang="en-US" dirty="0" err="1"/>
              <a:t>qamrab</a:t>
            </a:r>
            <a:r>
              <a:rPr lang="en-US" dirty="0"/>
              <a:t> </a:t>
            </a:r>
            <a:r>
              <a:rPr lang="en-US" dirty="0" err="1"/>
              <a:t>oladi</a:t>
            </a:r>
            <a:r>
              <a:rPr lang="en-US" dirty="0"/>
              <a:t>. </a:t>
            </a:r>
            <a:r>
              <a:rPr lang="en-US" dirty="0" err="1"/>
              <a:t>Yaratish</a:t>
            </a:r>
            <a:r>
              <a:rPr lang="en-US" dirty="0"/>
              <a:t> </a:t>
            </a:r>
            <a:r>
              <a:rPr lang="en-US" dirty="0" err="1"/>
              <a:t>texnologiya</a:t>
            </a:r>
            <a:r>
              <a:rPr lang="en-US" dirty="0"/>
              <a:t> (</a:t>
            </a:r>
            <a:r>
              <a:rPr lang="en-US" dirty="0" err="1"/>
              <a:t>bajarish</a:t>
            </a:r>
            <a:r>
              <a:rPr lang="en-US" dirty="0"/>
              <a:t> </a:t>
            </a:r>
            <a:r>
              <a:rPr lang="en-US" dirty="0" err="1"/>
              <a:t>uslublari</a:t>
            </a:r>
            <a:r>
              <a:rPr lang="en-US" dirty="0"/>
              <a:t>) </a:t>
            </a:r>
            <a:r>
              <a:rPr lang="en-US" dirty="0" err="1"/>
              <a:t>sidagi</a:t>
            </a:r>
            <a:r>
              <a:rPr lang="en-US" dirty="0"/>
              <a:t> </a:t>
            </a:r>
            <a:r>
              <a:rPr lang="en-US" dirty="0" err="1"/>
              <a:t>yangi</a:t>
            </a:r>
            <a:r>
              <a:rPr lang="en-US" dirty="0"/>
              <a:t> </a:t>
            </a:r>
            <a:r>
              <a:rPr lang="en-US" dirty="0" err="1"/>
              <a:t>mahsulot</a:t>
            </a:r>
            <a:r>
              <a:rPr lang="en-US" dirty="0"/>
              <a:t> </a:t>
            </a:r>
            <a:r>
              <a:rPr lang="en-US" dirty="0" err="1"/>
              <a:t>ishlab</a:t>
            </a:r>
            <a:r>
              <a:rPr lang="en-US" dirty="0"/>
              <a:t> </a:t>
            </a:r>
            <a:r>
              <a:rPr lang="en-US" dirty="0" err="1"/>
              <a:t>chiqarish</a:t>
            </a:r>
            <a:r>
              <a:rPr lang="en-US" dirty="0"/>
              <a:t> </a:t>
            </a:r>
            <a:r>
              <a:rPr lang="en-US" dirty="0" err="1"/>
              <a:t>va</a:t>
            </a:r>
            <a:r>
              <a:rPr lang="en-US" dirty="0"/>
              <a:t> </a:t>
            </a:r>
            <a:r>
              <a:rPr lang="en-US" dirty="0" err="1"/>
              <a:t>iste’mol</a:t>
            </a:r>
            <a:r>
              <a:rPr lang="en-US" dirty="0"/>
              <a:t> </a:t>
            </a:r>
            <a:r>
              <a:rPr lang="en-US" dirty="0" err="1"/>
              <a:t>jarayoniga</a:t>
            </a:r>
            <a:r>
              <a:rPr lang="en-US" dirty="0"/>
              <a:t> </a:t>
            </a:r>
            <a:r>
              <a:rPr lang="en-US" dirty="0" err="1"/>
              <a:t>mansub</a:t>
            </a:r>
            <a:r>
              <a:rPr lang="en-US" dirty="0"/>
              <a:t> </a:t>
            </a:r>
            <a:r>
              <a:rPr lang="en-US" dirty="0" err="1"/>
              <a:t>faoliyatga</a:t>
            </a:r>
            <a:r>
              <a:rPr lang="en-US" dirty="0"/>
              <a:t> </a:t>
            </a:r>
            <a:r>
              <a:rPr lang="en-US" b="1" dirty="0" err="1"/>
              <a:t>texnologik</a:t>
            </a:r>
            <a:r>
              <a:rPr lang="en-US" b="1" dirty="0"/>
              <a:t> </a:t>
            </a:r>
            <a:endParaRPr lang="ru-RU" b="1" dirty="0" smtClean="0"/>
          </a:p>
          <a:p>
            <a:pPr algn="just"/>
            <a:r>
              <a:rPr lang="en-US" b="1" dirty="0" err="1" smtClean="0"/>
              <a:t>innovatsiya</a:t>
            </a:r>
            <a:r>
              <a:rPr lang="en-US" b="1" dirty="0"/>
              <a:t> </a:t>
            </a:r>
            <a:r>
              <a:rPr lang="en-US" dirty="0"/>
              <a:t>deb </a:t>
            </a:r>
            <a:r>
              <a:rPr lang="en-US" dirty="0" err="1"/>
              <a:t>aytiladi</a:t>
            </a:r>
            <a:r>
              <a:rPr lang="en-US" dirty="0"/>
              <a:t>. </a:t>
            </a:r>
            <a:r>
              <a:rPr lang="en-US" b="1" dirty="0" err="1"/>
              <a:t>Tashkiliy</a:t>
            </a:r>
            <a:r>
              <a:rPr lang="en-US" b="1" dirty="0"/>
              <a:t> </a:t>
            </a:r>
            <a:r>
              <a:rPr lang="en-US" b="1" dirty="0" err="1"/>
              <a:t>boshqaruv</a:t>
            </a:r>
            <a:r>
              <a:rPr lang="en-US" dirty="0"/>
              <a:t> </a:t>
            </a:r>
            <a:r>
              <a:rPr lang="en-US" dirty="0" err="1"/>
              <a:t>guruhi</a:t>
            </a:r>
            <a:r>
              <a:rPr lang="en-US" dirty="0"/>
              <a:t> </a:t>
            </a:r>
            <a:r>
              <a:rPr lang="en-US" dirty="0" err="1"/>
              <a:t>esa</a:t>
            </a:r>
            <a:r>
              <a:rPr lang="en-US" dirty="0"/>
              <a:t> </a:t>
            </a:r>
            <a:r>
              <a:rPr lang="en-US" dirty="0" err="1"/>
              <a:t>yangi</a:t>
            </a:r>
            <a:r>
              <a:rPr lang="en-US" dirty="0"/>
              <a:t> </a:t>
            </a:r>
            <a:r>
              <a:rPr lang="en-US" dirty="0" err="1"/>
              <a:t>tizim</a:t>
            </a:r>
            <a:r>
              <a:rPr lang="en-US" dirty="0"/>
              <a:t> </a:t>
            </a:r>
            <a:r>
              <a:rPr lang="en-US" dirty="0" err="1"/>
              <a:t>uslublarini</a:t>
            </a:r>
            <a:r>
              <a:rPr lang="en-US" dirty="0"/>
              <a:t> </a:t>
            </a:r>
            <a:endParaRPr lang="ru-RU" dirty="0" smtClean="0"/>
          </a:p>
          <a:p>
            <a:pPr algn="just"/>
            <a:r>
              <a:rPr lang="en-US" dirty="0" err="1" smtClean="0"/>
              <a:t>tashkil</a:t>
            </a:r>
            <a:r>
              <a:rPr lang="en-US" dirty="0" smtClean="0"/>
              <a:t> </a:t>
            </a:r>
            <a:r>
              <a:rPr lang="en-US" dirty="0" err="1"/>
              <a:t>etish</a:t>
            </a:r>
            <a:r>
              <a:rPr lang="en-US" dirty="0"/>
              <a:t> </a:t>
            </a:r>
            <a:r>
              <a:rPr lang="en-US" dirty="0" err="1" smtClean="0"/>
              <a:t>yoki</a:t>
            </a:r>
            <a:r>
              <a:rPr lang="en-US" dirty="0" smtClean="0"/>
              <a:t> </a:t>
            </a:r>
            <a:r>
              <a:rPr lang="en-US" dirty="0" err="1"/>
              <a:t>uni</a:t>
            </a:r>
            <a:r>
              <a:rPr lang="en-US" dirty="0"/>
              <a:t> </a:t>
            </a:r>
            <a:r>
              <a:rPr lang="en-US" dirty="0" err="1"/>
              <a:t>boshqarish</a:t>
            </a:r>
            <a:r>
              <a:rPr lang="en-US" dirty="0"/>
              <a:t> </a:t>
            </a:r>
            <a:r>
              <a:rPr lang="en-US" dirty="0" err="1"/>
              <a:t>bilan</a:t>
            </a:r>
            <a:r>
              <a:rPr lang="en-US" dirty="0"/>
              <a:t> </a:t>
            </a:r>
            <a:r>
              <a:rPr lang="en-US" dirty="0" err="1"/>
              <a:t>bog‘liqdir</a:t>
            </a:r>
            <a:r>
              <a:rPr lang="en-US" dirty="0" smtClean="0"/>
              <a:t>.</a:t>
            </a:r>
            <a:endParaRPr lang="ru-RU" dirty="0"/>
          </a:p>
        </p:txBody>
      </p:sp>
    </p:spTree>
    <p:extLst>
      <p:ext uri="{BB962C8B-B14F-4D97-AF65-F5344CB8AC3E}">
        <p14:creationId xmlns:p14="http://schemas.microsoft.com/office/powerpoint/2010/main" val="24221699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9</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17583" y="1043355"/>
            <a:ext cx="8948995" cy="2308324"/>
          </a:xfrm>
          <a:prstGeom prst="rect">
            <a:avLst/>
          </a:prstGeom>
        </p:spPr>
        <p:txBody>
          <a:bodyPr wrap="square">
            <a:spAutoFit/>
          </a:bodyPr>
          <a:lstStyle/>
          <a:p>
            <a:pPr algn="just"/>
            <a:r>
              <a:rPr lang="en-US" dirty="0" err="1"/>
              <a:t>Innovatsiyaning</a:t>
            </a:r>
            <a:r>
              <a:rPr lang="en-US" dirty="0"/>
              <a:t> </a:t>
            </a:r>
            <a:r>
              <a:rPr lang="en-US" dirty="0" err="1"/>
              <a:t>tasnifiy</a:t>
            </a:r>
            <a:r>
              <a:rPr lang="en-US" dirty="0"/>
              <a:t> </a:t>
            </a:r>
            <a:r>
              <a:rPr lang="en-US" dirty="0" err="1"/>
              <a:t>belgilarini</a:t>
            </a:r>
            <a:r>
              <a:rPr lang="en-US" dirty="0"/>
              <a:t> </a:t>
            </a:r>
            <a:r>
              <a:rPr lang="en-US" dirty="0" err="1"/>
              <a:t>aniqlash</a:t>
            </a:r>
            <a:r>
              <a:rPr lang="en-US" dirty="0"/>
              <a:t> </a:t>
            </a:r>
            <a:r>
              <a:rPr lang="en-US" dirty="0" err="1"/>
              <a:t>va</a:t>
            </a:r>
            <a:r>
              <a:rPr lang="en-US" dirty="0"/>
              <a:t> </a:t>
            </a:r>
            <a:r>
              <a:rPr lang="en-US" dirty="0" err="1"/>
              <a:t>guruhlashtirish</a:t>
            </a:r>
            <a:r>
              <a:rPr lang="en-US" dirty="0"/>
              <a:t> </a:t>
            </a:r>
            <a:r>
              <a:rPr lang="en-US" dirty="0" err="1"/>
              <a:t>xalq</a:t>
            </a:r>
            <a:r>
              <a:rPr lang="en-US" dirty="0"/>
              <a:t> </a:t>
            </a:r>
            <a:r>
              <a:rPr lang="en-US" dirty="0" err="1"/>
              <a:t>xo‘jaligining</a:t>
            </a:r>
            <a:r>
              <a:rPr lang="en-US" dirty="0"/>
              <a:t> </a:t>
            </a:r>
            <a:r>
              <a:rPr lang="en-US" dirty="0" err="1"/>
              <a:t>barcha</a:t>
            </a:r>
            <a:r>
              <a:rPr lang="en-US" dirty="0"/>
              <a:t> </a:t>
            </a:r>
            <a:r>
              <a:rPr lang="en-US" dirty="0" err="1"/>
              <a:t>tarmoq</a:t>
            </a:r>
            <a:r>
              <a:rPr lang="en-US" dirty="0"/>
              <a:t> </a:t>
            </a:r>
            <a:r>
              <a:rPr lang="en-US" dirty="0" err="1"/>
              <a:t>va</a:t>
            </a:r>
            <a:r>
              <a:rPr lang="en-US" dirty="0"/>
              <a:t> </a:t>
            </a:r>
            <a:r>
              <a:rPr lang="en-US" dirty="0" err="1"/>
              <a:t>korxonalari</a:t>
            </a:r>
            <a:r>
              <a:rPr lang="en-US" dirty="0"/>
              <a:t> </a:t>
            </a:r>
            <a:r>
              <a:rPr lang="en-US" dirty="0" err="1"/>
              <a:t>uchun</a:t>
            </a:r>
            <a:r>
              <a:rPr lang="en-US" dirty="0"/>
              <a:t> </a:t>
            </a:r>
            <a:r>
              <a:rPr lang="en-US" dirty="0" err="1"/>
              <a:t>iqtisodiy</a:t>
            </a:r>
            <a:r>
              <a:rPr lang="en-US" dirty="0"/>
              <a:t> </a:t>
            </a:r>
            <a:r>
              <a:rPr lang="en-US" dirty="0" err="1"/>
              <a:t>siyosatni</a:t>
            </a:r>
            <a:r>
              <a:rPr lang="en-US" dirty="0"/>
              <a:t> </a:t>
            </a:r>
            <a:r>
              <a:rPr lang="en-US" dirty="0" err="1"/>
              <a:t>belgilash</a:t>
            </a:r>
            <a:r>
              <a:rPr lang="en-US" dirty="0"/>
              <a:t> </a:t>
            </a:r>
            <a:r>
              <a:rPr lang="en-US" dirty="0" err="1"/>
              <a:t>va</a:t>
            </a:r>
            <a:r>
              <a:rPr lang="en-US" dirty="0"/>
              <a:t> </a:t>
            </a:r>
            <a:r>
              <a:rPr lang="en-US" dirty="0" err="1"/>
              <a:t>investitsiyalarni</a:t>
            </a:r>
            <a:r>
              <a:rPr lang="en-US" dirty="0"/>
              <a:t> </a:t>
            </a:r>
            <a:r>
              <a:rPr lang="en-US" dirty="0" err="1"/>
              <a:t>jalb</a:t>
            </a:r>
            <a:r>
              <a:rPr lang="en-US" dirty="0"/>
              <a:t> </a:t>
            </a:r>
            <a:r>
              <a:rPr lang="en-US" dirty="0" err="1"/>
              <a:t>etish</a:t>
            </a:r>
            <a:r>
              <a:rPr lang="en-US" dirty="0"/>
              <a:t> </a:t>
            </a:r>
            <a:r>
              <a:rPr lang="en-US" dirty="0" err="1"/>
              <a:t>uchun</a:t>
            </a:r>
            <a:r>
              <a:rPr lang="en-US" dirty="0"/>
              <a:t> </a:t>
            </a:r>
            <a:r>
              <a:rPr lang="en-US" dirty="0" err="1"/>
              <a:t>muhim</a:t>
            </a:r>
            <a:r>
              <a:rPr lang="en-US" dirty="0"/>
              <a:t> </a:t>
            </a:r>
            <a:r>
              <a:rPr lang="en-US" dirty="0" err="1"/>
              <a:t>omil</a:t>
            </a:r>
            <a:r>
              <a:rPr lang="en-US" dirty="0"/>
              <a:t> </a:t>
            </a:r>
            <a:r>
              <a:rPr lang="en-US" dirty="0" err="1"/>
              <a:t>bo‘lib</a:t>
            </a:r>
            <a:r>
              <a:rPr lang="en-US" dirty="0"/>
              <a:t> </a:t>
            </a:r>
            <a:r>
              <a:rPr lang="en-US" dirty="0" err="1"/>
              <a:t>hisoblanadi</a:t>
            </a:r>
            <a:r>
              <a:rPr lang="en-US" dirty="0"/>
              <a:t>. </a:t>
            </a:r>
            <a:r>
              <a:rPr lang="en-US" dirty="0" err="1"/>
              <a:t>Bozor</a:t>
            </a:r>
            <a:r>
              <a:rPr lang="en-US" dirty="0"/>
              <a:t> </a:t>
            </a:r>
            <a:r>
              <a:rPr lang="en-US" dirty="0" err="1"/>
              <a:t>munosabatlari</a:t>
            </a:r>
            <a:r>
              <a:rPr lang="en-US" dirty="0"/>
              <a:t> </a:t>
            </a:r>
            <a:r>
              <a:rPr lang="en-US" dirty="0" err="1"/>
              <a:t>shakllanayotgan</a:t>
            </a:r>
            <a:r>
              <a:rPr lang="en-US" dirty="0"/>
              <a:t> </a:t>
            </a:r>
            <a:r>
              <a:rPr lang="en-US" dirty="0" err="1"/>
              <a:t>bir</a:t>
            </a:r>
            <a:r>
              <a:rPr lang="en-US" dirty="0"/>
              <a:t> </a:t>
            </a:r>
            <a:r>
              <a:rPr lang="en-US" dirty="0" err="1"/>
              <a:t>paytda</a:t>
            </a:r>
            <a:r>
              <a:rPr lang="en-US" dirty="0"/>
              <a:t> </a:t>
            </a:r>
            <a:r>
              <a:rPr lang="en-US" dirty="0" err="1"/>
              <a:t>jalb</a:t>
            </a:r>
            <a:r>
              <a:rPr lang="en-US" dirty="0"/>
              <a:t> </a:t>
            </a:r>
            <a:r>
              <a:rPr lang="en-US" dirty="0" err="1"/>
              <a:t>etilayotgan</a:t>
            </a:r>
            <a:r>
              <a:rPr lang="en-US" dirty="0"/>
              <a:t> </a:t>
            </a:r>
            <a:r>
              <a:rPr lang="en-US" dirty="0" err="1"/>
              <a:t>investitsiyalarning</a:t>
            </a:r>
            <a:r>
              <a:rPr lang="en-US" dirty="0"/>
              <a:t> </a:t>
            </a:r>
            <a:r>
              <a:rPr lang="en-US" dirty="0" err="1"/>
              <a:t>iqtisodiy</a:t>
            </a:r>
            <a:r>
              <a:rPr lang="en-US" dirty="0"/>
              <a:t> </a:t>
            </a:r>
            <a:r>
              <a:rPr lang="en-US" dirty="0" err="1"/>
              <a:t>samaradorligi</a:t>
            </a:r>
            <a:r>
              <a:rPr lang="en-US" dirty="0"/>
              <a:t> </a:t>
            </a:r>
            <a:r>
              <a:rPr lang="en-US" dirty="0" err="1"/>
              <a:t>asosiy</a:t>
            </a:r>
            <a:r>
              <a:rPr lang="en-US" dirty="0"/>
              <a:t> </a:t>
            </a:r>
            <a:r>
              <a:rPr lang="en-US" dirty="0" err="1"/>
              <a:t>o‘rin</a:t>
            </a:r>
            <a:r>
              <a:rPr lang="en-US" dirty="0"/>
              <a:t> </a:t>
            </a:r>
            <a:r>
              <a:rPr lang="en-US" dirty="0" err="1"/>
              <a:t>egallaydi</a:t>
            </a:r>
            <a:r>
              <a:rPr lang="en-US" dirty="0"/>
              <a:t>. </a:t>
            </a:r>
            <a:r>
              <a:rPr lang="en-US" dirty="0" err="1"/>
              <a:t>Respublikamizning</a:t>
            </a:r>
            <a:r>
              <a:rPr lang="en-US" dirty="0"/>
              <a:t> </a:t>
            </a:r>
            <a:r>
              <a:rPr lang="en-US" dirty="0" err="1"/>
              <a:t>agrar</a:t>
            </a:r>
            <a:r>
              <a:rPr lang="en-US" dirty="0"/>
              <a:t> </a:t>
            </a:r>
            <a:r>
              <a:rPr lang="en-US" dirty="0" err="1"/>
              <a:t>ixtisoslanganligini</a:t>
            </a:r>
            <a:r>
              <a:rPr lang="en-US" dirty="0"/>
              <a:t> </a:t>
            </a:r>
            <a:r>
              <a:rPr lang="en-US" dirty="0" err="1"/>
              <a:t>inobatga</a:t>
            </a:r>
            <a:r>
              <a:rPr lang="en-US" dirty="0"/>
              <a:t> </a:t>
            </a:r>
            <a:r>
              <a:rPr lang="en-US" dirty="0" err="1"/>
              <a:t>olgan</a:t>
            </a:r>
            <a:r>
              <a:rPr lang="en-US" dirty="0"/>
              <a:t> </a:t>
            </a:r>
            <a:r>
              <a:rPr lang="en-US" dirty="0" err="1"/>
              <a:t>holda</a:t>
            </a:r>
            <a:r>
              <a:rPr lang="en-US" dirty="0"/>
              <a:t>, </a:t>
            </a:r>
            <a:r>
              <a:rPr lang="en-US" dirty="0" err="1"/>
              <a:t>joriy</a:t>
            </a:r>
            <a:r>
              <a:rPr lang="en-US" dirty="0"/>
              <a:t> </a:t>
            </a:r>
            <a:r>
              <a:rPr lang="en-US" dirty="0" err="1"/>
              <a:t>etilayotgan</a:t>
            </a:r>
            <a:r>
              <a:rPr lang="en-US" dirty="0"/>
              <a:t> </a:t>
            </a:r>
            <a:r>
              <a:rPr lang="en-US" dirty="0" err="1"/>
              <a:t>mablag‘lar</a:t>
            </a:r>
            <a:r>
              <a:rPr lang="en-US" dirty="0"/>
              <a:t> </a:t>
            </a:r>
            <a:r>
              <a:rPr lang="en-US" dirty="0" err="1"/>
              <a:t>birinchi</a:t>
            </a:r>
            <a:r>
              <a:rPr lang="en-US" dirty="0"/>
              <a:t> </a:t>
            </a:r>
            <a:r>
              <a:rPr lang="en-US" dirty="0" err="1"/>
              <a:t>navbatda</a:t>
            </a:r>
            <a:r>
              <a:rPr lang="en-US" dirty="0"/>
              <a:t> </a:t>
            </a:r>
            <a:r>
              <a:rPr lang="en-US" dirty="0" err="1"/>
              <a:t>ustivor</a:t>
            </a:r>
            <a:r>
              <a:rPr lang="en-US" dirty="0"/>
              <a:t> </a:t>
            </a:r>
            <a:r>
              <a:rPr lang="en-US" dirty="0" err="1"/>
              <a:t>yo‘nalishlarga</a:t>
            </a:r>
            <a:r>
              <a:rPr lang="en-US" dirty="0"/>
              <a:t> </a:t>
            </a:r>
            <a:r>
              <a:rPr lang="en-US" dirty="0" err="1"/>
              <a:t>ishlatilishi</a:t>
            </a:r>
            <a:r>
              <a:rPr lang="en-US" dirty="0"/>
              <a:t> </a:t>
            </a:r>
            <a:r>
              <a:rPr lang="en-US" dirty="0" err="1"/>
              <a:t>zarurdir</a:t>
            </a:r>
            <a:r>
              <a:rPr lang="en-US" dirty="0"/>
              <a:t>.</a:t>
            </a:r>
            <a:endParaRPr lang="ru-RU" dirty="0"/>
          </a:p>
          <a:p>
            <a:pPr algn="just"/>
            <a:r>
              <a:rPr lang="en-US" dirty="0"/>
              <a:t/>
            </a:r>
            <a:br>
              <a:rPr lang="en-US" dirty="0"/>
            </a:br>
            <a:endParaRPr lang="ru-RU" dirty="0"/>
          </a:p>
        </p:txBody>
      </p:sp>
      <p:pic>
        <p:nvPicPr>
          <p:cNvPr id="7" name="Рисунок 6" descr="http://uz.denemetr.com/tw_files2/urls_8/77/d-76257/7z-docs/1_html_m6e49463b.gif"/>
          <p:cNvPicPr/>
          <p:nvPr/>
        </p:nvPicPr>
        <p:blipFill>
          <a:blip r:embed="rId2">
            <a:extLst>
              <a:ext uri="{28A0092B-C50C-407E-A947-70E740481C1C}">
                <a14:useLocalDpi xmlns:a14="http://schemas.microsoft.com/office/drawing/2010/main" val="0"/>
              </a:ext>
            </a:extLst>
          </a:blip>
          <a:srcRect/>
          <a:stretch>
            <a:fillRect/>
          </a:stretch>
        </p:blipFill>
        <p:spPr bwMode="auto">
          <a:xfrm>
            <a:off x="1744798" y="2794002"/>
            <a:ext cx="5940425" cy="3650342"/>
          </a:xfrm>
          <a:prstGeom prst="rect">
            <a:avLst/>
          </a:prstGeom>
          <a:noFill/>
          <a:ln>
            <a:noFill/>
          </a:ln>
        </p:spPr>
      </p:pic>
      <p:sp>
        <p:nvSpPr>
          <p:cNvPr id="3" name="Прямоугольник 2"/>
          <p:cNvSpPr/>
          <p:nvPr/>
        </p:nvSpPr>
        <p:spPr>
          <a:xfrm>
            <a:off x="2545666" y="6481802"/>
            <a:ext cx="4338688" cy="369332"/>
          </a:xfrm>
          <a:prstGeom prst="rect">
            <a:avLst/>
          </a:prstGeom>
        </p:spPr>
        <p:txBody>
          <a:bodyPr wrap="none">
            <a:spAutoFit/>
          </a:bodyPr>
          <a:lstStyle/>
          <a:p>
            <a:r>
              <a:rPr lang="en-US" b="1" dirty="0"/>
              <a:t>1 - </a:t>
            </a:r>
            <a:r>
              <a:rPr lang="en-US" b="1" dirty="0" err="1"/>
              <a:t>rasm</a:t>
            </a:r>
            <a:r>
              <a:rPr lang="en-US" b="1" dirty="0"/>
              <a:t>. </a:t>
            </a:r>
            <a:r>
              <a:rPr lang="en-US" b="1" dirty="0" err="1"/>
              <a:t>Innovatsiyalarning</a:t>
            </a:r>
            <a:r>
              <a:rPr lang="en-US" b="1" dirty="0"/>
              <a:t> </a:t>
            </a:r>
            <a:r>
              <a:rPr lang="en-US" b="1" dirty="0" err="1"/>
              <a:t>tasnifiy</a:t>
            </a:r>
            <a:r>
              <a:rPr lang="en-US" b="1" dirty="0"/>
              <a:t> </a:t>
            </a:r>
            <a:r>
              <a:rPr lang="en-US" b="1" dirty="0" err="1"/>
              <a:t>belgilar</a:t>
            </a:r>
            <a:endParaRPr lang="ru-RU" dirty="0"/>
          </a:p>
        </p:txBody>
      </p:sp>
    </p:spTree>
    <p:extLst>
      <p:ext uri="{BB962C8B-B14F-4D97-AF65-F5344CB8AC3E}">
        <p14:creationId xmlns:p14="http://schemas.microsoft.com/office/powerpoint/2010/main" val="15171660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10</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060812" y="5771"/>
            <a:ext cx="5800298" cy="923330"/>
          </a:xfrm>
          <a:prstGeom prst="rect">
            <a:avLst/>
          </a:prstGeom>
        </p:spPr>
        <p:txBody>
          <a:bodyPr wrap="square">
            <a:spAutoFit/>
          </a:bodyPr>
          <a:lstStyle/>
          <a:p>
            <a:pPr algn="ctr"/>
            <a:r>
              <a:rPr lang="en-US" b="1" dirty="0"/>
              <a:t>3. </a:t>
            </a:r>
            <a:r>
              <a:rPr lang="en-US" b="1" dirty="0" err="1"/>
              <a:t>Ishlab</a:t>
            </a:r>
            <a:r>
              <a:rPr lang="en-US" b="1" dirty="0"/>
              <a:t> </a:t>
            </a:r>
            <a:r>
              <a:rPr lang="en-US" b="1" dirty="0" err="1"/>
              <a:t>chiqarishni</a:t>
            </a:r>
            <a:r>
              <a:rPr lang="en-US" b="1" dirty="0"/>
              <a:t> </a:t>
            </a:r>
            <a:r>
              <a:rPr lang="en-US" b="1" dirty="0" err="1"/>
              <a:t>konstruktorlik</a:t>
            </a:r>
            <a:r>
              <a:rPr lang="en-US" b="1" dirty="0"/>
              <a:t> </a:t>
            </a:r>
            <a:r>
              <a:rPr lang="en-US" b="1" dirty="0" err="1"/>
              <a:t>tayyorgarligini</a:t>
            </a:r>
            <a:endParaRPr lang="ru-RU" b="1" dirty="0"/>
          </a:p>
          <a:p>
            <a:pPr algn="ctr"/>
            <a:r>
              <a:rPr lang="en-US" b="1" dirty="0" err="1"/>
              <a:t>tashkil</a:t>
            </a:r>
            <a:r>
              <a:rPr lang="en-US" b="1" dirty="0"/>
              <a:t> </a:t>
            </a:r>
            <a:r>
              <a:rPr lang="en-US" b="1" dirty="0" err="1"/>
              <a:t>qilish</a:t>
            </a:r>
            <a:r>
              <a:rPr lang="en-US" b="1" dirty="0"/>
              <a:t>.</a:t>
            </a:r>
            <a:endParaRPr lang="ru-RU" b="1" dirty="0"/>
          </a:p>
          <a:p>
            <a:pPr algn="ctr"/>
            <a:endParaRPr lang="ru-RU" dirty="0"/>
          </a:p>
        </p:txBody>
      </p:sp>
      <p:pic>
        <p:nvPicPr>
          <p:cNvPr id="5" name="Рисунок 4"/>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2060812" y="128509"/>
            <a:ext cx="363495" cy="275492"/>
          </a:xfrm>
          <a:prstGeom prst="rect">
            <a:avLst/>
          </a:prstGeom>
          <a:noFill/>
          <a:ln>
            <a:noFill/>
          </a:ln>
        </p:spPr>
      </p:pic>
      <p:pic>
        <p:nvPicPr>
          <p:cNvPr id="6" name="Рисунок 5"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3253" y="161352"/>
            <a:ext cx="523240" cy="431165"/>
          </a:xfrm>
          <a:prstGeom prst="rect">
            <a:avLst/>
          </a:prstGeom>
          <a:noFill/>
          <a:ln>
            <a:noFill/>
          </a:ln>
        </p:spPr>
      </p:pic>
      <p:sp>
        <p:nvSpPr>
          <p:cNvPr id="4" name="Прямоугольник 3"/>
          <p:cNvSpPr/>
          <p:nvPr/>
        </p:nvSpPr>
        <p:spPr>
          <a:xfrm>
            <a:off x="0" y="514008"/>
            <a:ext cx="9144000" cy="6186309"/>
          </a:xfrm>
          <a:prstGeom prst="rect">
            <a:avLst/>
          </a:prstGeom>
        </p:spPr>
        <p:txBody>
          <a:bodyPr wrap="square">
            <a:spAutoFit/>
          </a:bodyPr>
          <a:lstStyle/>
          <a:p>
            <a:pPr algn="just"/>
            <a:r>
              <a:rPr lang="en-US" dirty="0" err="1"/>
              <a:t>Ishlab</a:t>
            </a:r>
            <a:r>
              <a:rPr lang="en-US" dirty="0"/>
              <a:t> </a:t>
            </a:r>
            <a:r>
              <a:rPr lang="en-US" dirty="0" err="1"/>
              <a:t>chiqarishni</a:t>
            </a:r>
            <a:r>
              <a:rPr lang="en-US" dirty="0"/>
              <a:t> </a:t>
            </a:r>
            <a:r>
              <a:rPr lang="en-US" dirty="0" err="1"/>
              <a:t>konstruktorlik</a:t>
            </a:r>
            <a:r>
              <a:rPr lang="en-US" dirty="0"/>
              <a:t> </a:t>
            </a:r>
            <a:r>
              <a:rPr lang="en-US" dirty="0" err="1"/>
              <a:t>tayyorlashning</a:t>
            </a:r>
            <a:r>
              <a:rPr lang="en-US" dirty="0"/>
              <a:t> </a:t>
            </a:r>
            <a:r>
              <a:rPr lang="en-US" dirty="0" err="1"/>
              <a:t>maqsadi</a:t>
            </a:r>
            <a:r>
              <a:rPr lang="en-US" dirty="0"/>
              <a:t> </a:t>
            </a:r>
            <a:r>
              <a:rPr lang="en-US" dirty="0" err="1"/>
              <a:t>yangi</a:t>
            </a:r>
            <a:r>
              <a:rPr lang="en-US" dirty="0"/>
              <a:t> </a:t>
            </a:r>
            <a:r>
              <a:rPr lang="en-US" dirty="0" err="1"/>
              <a:t>mahsulot</a:t>
            </a:r>
            <a:r>
              <a:rPr lang="en-US" dirty="0"/>
              <a:t> </a:t>
            </a:r>
            <a:r>
              <a:rPr lang="en-US" dirty="0" err="1"/>
              <a:t>turiga</a:t>
            </a:r>
            <a:r>
              <a:rPr lang="en-US" dirty="0"/>
              <a:t> </a:t>
            </a:r>
            <a:r>
              <a:rPr lang="en-US" dirty="0" err="1"/>
              <a:t>zaruriy</a:t>
            </a:r>
            <a:r>
              <a:rPr lang="en-US" dirty="0"/>
              <a:t> </a:t>
            </a:r>
            <a:r>
              <a:rPr lang="en-US" dirty="0" err="1"/>
              <a:t>hujjatlar</a:t>
            </a:r>
            <a:r>
              <a:rPr lang="en-US" dirty="0"/>
              <a:t> </a:t>
            </a:r>
            <a:r>
              <a:rPr lang="en-US" dirty="0" err="1"/>
              <a:t>majmuini</a:t>
            </a:r>
            <a:r>
              <a:rPr lang="en-US" dirty="0"/>
              <a:t> </a:t>
            </a:r>
            <a:r>
              <a:rPr lang="en-US" dirty="0" err="1"/>
              <a:t>tayyorlashdan</a:t>
            </a:r>
            <a:r>
              <a:rPr lang="en-US" dirty="0"/>
              <a:t> </a:t>
            </a:r>
            <a:r>
              <a:rPr lang="en-US" dirty="0" err="1"/>
              <a:t>iborat</a:t>
            </a:r>
            <a:r>
              <a:rPr lang="en-US" dirty="0"/>
              <a:t>. Bu </a:t>
            </a:r>
            <a:r>
              <a:rPr lang="en-US" dirty="0" err="1"/>
              <a:t>hujjatlar</a:t>
            </a:r>
            <a:r>
              <a:rPr lang="en-US" dirty="0"/>
              <a:t> </a:t>
            </a:r>
            <a:r>
              <a:rPr lang="en-US" dirty="0" err="1"/>
              <a:t>majmui</a:t>
            </a:r>
            <a:r>
              <a:rPr lang="en-US" dirty="0"/>
              <a:t> </a:t>
            </a:r>
            <a:r>
              <a:rPr lang="en-US" dirty="0" err="1"/>
              <a:t>grafik</a:t>
            </a:r>
            <a:r>
              <a:rPr lang="en-US" dirty="0"/>
              <a:t> </a:t>
            </a:r>
            <a:r>
              <a:rPr lang="en-US" dirty="0" err="1"/>
              <a:t>ko‘rinishdagi</a:t>
            </a:r>
            <a:r>
              <a:rPr lang="en-US" dirty="0"/>
              <a:t> </a:t>
            </a:r>
            <a:r>
              <a:rPr lang="en-US" dirty="0" err="1"/>
              <a:t>tekstli</a:t>
            </a:r>
            <a:r>
              <a:rPr lang="en-US" dirty="0"/>
              <a:t> </a:t>
            </a:r>
            <a:r>
              <a:rPr lang="en-US" dirty="0" err="1"/>
              <a:t>hujjatlar</a:t>
            </a:r>
            <a:r>
              <a:rPr lang="en-US" dirty="0"/>
              <a:t> </a:t>
            </a:r>
            <a:r>
              <a:rPr lang="en-US" dirty="0" err="1"/>
              <a:t>to‘plamidan</a:t>
            </a:r>
            <a:r>
              <a:rPr lang="en-US" dirty="0"/>
              <a:t> </a:t>
            </a:r>
            <a:r>
              <a:rPr lang="en-US" dirty="0" err="1"/>
              <a:t>tashkil</a:t>
            </a:r>
            <a:r>
              <a:rPr lang="en-US" dirty="0"/>
              <a:t> </a:t>
            </a:r>
            <a:r>
              <a:rPr lang="en-US" dirty="0" err="1"/>
              <a:t>topib</a:t>
            </a:r>
            <a:r>
              <a:rPr lang="en-US" dirty="0"/>
              <a:t>, </a:t>
            </a:r>
            <a:r>
              <a:rPr lang="en-US" dirty="0" err="1"/>
              <a:t>yangi</a:t>
            </a:r>
            <a:r>
              <a:rPr lang="en-US" dirty="0"/>
              <a:t> </a:t>
            </a:r>
            <a:r>
              <a:rPr lang="en-US" dirty="0" err="1"/>
              <a:t>mahsulot</a:t>
            </a:r>
            <a:r>
              <a:rPr lang="en-US" dirty="0"/>
              <a:t> </a:t>
            </a:r>
            <a:r>
              <a:rPr lang="en-US" dirty="0" err="1"/>
              <a:t>turini</a:t>
            </a:r>
            <a:r>
              <a:rPr lang="en-US" dirty="0"/>
              <a:t> </a:t>
            </a:r>
            <a:r>
              <a:rPr lang="en-US" dirty="0" err="1"/>
              <a:t>tarkibi</a:t>
            </a:r>
            <a:r>
              <a:rPr lang="en-US" dirty="0"/>
              <a:t> </a:t>
            </a:r>
            <a:r>
              <a:rPr lang="en-US" dirty="0" err="1"/>
              <a:t>va</a:t>
            </a:r>
            <a:r>
              <a:rPr lang="en-US" dirty="0"/>
              <a:t> </a:t>
            </a:r>
            <a:r>
              <a:rPr lang="en-US" dirty="0" err="1"/>
              <a:t>tuzilishini</a:t>
            </a:r>
            <a:r>
              <a:rPr lang="en-US" dirty="0"/>
              <a:t> </a:t>
            </a:r>
            <a:r>
              <a:rPr lang="en-US" dirty="0" err="1"/>
              <a:t>aniqlovchi</a:t>
            </a:r>
            <a:r>
              <a:rPr lang="en-US" dirty="0"/>
              <a:t>, </a:t>
            </a:r>
            <a:r>
              <a:rPr lang="en-US" dirty="0" err="1"/>
              <a:t>uni</a:t>
            </a:r>
            <a:r>
              <a:rPr lang="en-US" dirty="0"/>
              <a:t> </a:t>
            </a:r>
            <a:r>
              <a:rPr lang="en-US" dirty="0" err="1"/>
              <a:t>tayorlash</a:t>
            </a:r>
            <a:r>
              <a:rPr lang="en-US" dirty="0"/>
              <a:t>, </a:t>
            </a:r>
            <a:r>
              <a:rPr lang="en-US" dirty="0" err="1"/>
              <a:t>nazorat</a:t>
            </a:r>
            <a:r>
              <a:rPr lang="en-US" dirty="0"/>
              <a:t> </a:t>
            </a:r>
            <a:r>
              <a:rPr lang="en-US" dirty="0" err="1"/>
              <a:t>qilish</a:t>
            </a:r>
            <a:r>
              <a:rPr lang="en-US" dirty="0"/>
              <a:t>, </a:t>
            </a:r>
            <a:r>
              <a:rPr lang="en-US" dirty="0" err="1" smtClean="0"/>
              <a:t>ishlatish</a:t>
            </a:r>
            <a:r>
              <a:rPr lang="ru-RU" dirty="0" smtClean="0"/>
              <a:t>, </a:t>
            </a:r>
            <a:r>
              <a:rPr lang="en-US" dirty="0" err="1" smtClean="0"/>
              <a:t>ta’mirlash</a:t>
            </a:r>
            <a:r>
              <a:rPr lang="en-US" dirty="0" smtClean="0"/>
              <a:t> </a:t>
            </a:r>
            <a:r>
              <a:rPr lang="en-US" dirty="0" err="1"/>
              <a:t>uchun</a:t>
            </a:r>
            <a:r>
              <a:rPr lang="en-US" dirty="0"/>
              <a:t> </a:t>
            </a:r>
            <a:r>
              <a:rPr lang="en-US" dirty="0" err="1"/>
              <a:t>zarur</a:t>
            </a:r>
            <a:r>
              <a:rPr lang="en-US" dirty="0"/>
              <a:t> </a:t>
            </a:r>
            <a:r>
              <a:rPr lang="en-US" dirty="0" err="1"/>
              <a:t>bo‘lgan</a:t>
            </a:r>
            <a:r>
              <a:rPr lang="en-US" dirty="0"/>
              <a:t> </a:t>
            </a:r>
            <a:r>
              <a:rPr lang="en-US" dirty="0" err="1"/>
              <a:t>ma’lumotlarni</a:t>
            </a:r>
            <a:r>
              <a:rPr lang="en-US" dirty="0"/>
              <a:t> </a:t>
            </a:r>
            <a:r>
              <a:rPr lang="en-US" dirty="0" err="1"/>
              <a:t>o‘z</a:t>
            </a:r>
            <a:r>
              <a:rPr lang="en-US" dirty="0"/>
              <a:t> </a:t>
            </a:r>
            <a:r>
              <a:rPr lang="en-US" dirty="0" err="1"/>
              <a:t>ichiga</a:t>
            </a:r>
            <a:r>
              <a:rPr lang="en-US" dirty="0"/>
              <a:t> </a:t>
            </a:r>
            <a:r>
              <a:rPr lang="en-US" dirty="0" err="1"/>
              <a:t>oladi</a:t>
            </a:r>
            <a:r>
              <a:rPr lang="en-US" dirty="0"/>
              <a:t>.</a:t>
            </a:r>
            <a:endParaRPr lang="ru-RU" dirty="0"/>
          </a:p>
          <a:p>
            <a:pPr algn="just"/>
            <a:r>
              <a:rPr lang="en-US" dirty="0" err="1"/>
              <a:t>Korxonaning</a:t>
            </a:r>
            <a:r>
              <a:rPr lang="en-US" dirty="0"/>
              <a:t> </a:t>
            </a:r>
            <a:r>
              <a:rPr lang="en-US" dirty="0" err="1"/>
              <a:t>konstruktorlik</a:t>
            </a:r>
            <a:r>
              <a:rPr lang="en-US" dirty="0"/>
              <a:t> </a:t>
            </a:r>
            <a:r>
              <a:rPr lang="en-US" dirty="0" err="1"/>
              <a:t>ishlari</a:t>
            </a:r>
            <a:r>
              <a:rPr lang="en-US" dirty="0"/>
              <a:t> </a:t>
            </a:r>
            <a:r>
              <a:rPr lang="en-US" dirty="0" err="1"/>
              <a:t>bir</a:t>
            </a:r>
            <a:r>
              <a:rPr lang="en-US" dirty="0"/>
              <a:t> </a:t>
            </a:r>
            <a:r>
              <a:rPr lang="en-US" dirty="0" err="1"/>
              <a:t>necha</a:t>
            </a:r>
            <a:r>
              <a:rPr lang="en-US" dirty="0"/>
              <a:t> </a:t>
            </a:r>
            <a:r>
              <a:rPr lang="en-US" dirty="0" err="1"/>
              <a:t>bosqichda</a:t>
            </a:r>
            <a:r>
              <a:rPr lang="en-US" dirty="0"/>
              <a:t> </a:t>
            </a:r>
            <a:r>
              <a:rPr lang="en-US" dirty="0" err="1"/>
              <a:t>bajariladi</a:t>
            </a:r>
            <a:r>
              <a:rPr lang="en-US" dirty="0"/>
              <a:t>.</a:t>
            </a:r>
            <a:endParaRPr lang="ru-RU" dirty="0"/>
          </a:p>
          <a:p>
            <a:pPr algn="just"/>
            <a:r>
              <a:rPr lang="en-US" b="1" dirty="0" err="1"/>
              <a:t>Birinchi</a:t>
            </a:r>
            <a:r>
              <a:rPr lang="en-US" b="1" dirty="0"/>
              <a:t> </a:t>
            </a:r>
            <a:r>
              <a:rPr lang="en-US" b="1" dirty="0" err="1"/>
              <a:t>bosqich</a:t>
            </a:r>
            <a:r>
              <a:rPr lang="en-US" b="1" dirty="0"/>
              <a:t> - </a:t>
            </a:r>
            <a:r>
              <a:rPr lang="en-US" dirty="0" err="1"/>
              <a:t>texnik</a:t>
            </a:r>
            <a:r>
              <a:rPr lang="en-US" dirty="0"/>
              <a:t> </a:t>
            </a:r>
            <a:r>
              <a:rPr lang="en-US" dirty="0" err="1"/>
              <a:t>topshiriq</a:t>
            </a:r>
            <a:r>
              <a:rPr lang="en-US" dirty="0"/>
              <a:t> (TT) </a:t>
            </a:r>
            <a:r>
              <a:rPr lang="en-US" dirty="0" err="1"/>
              <a:t>ni</a:t>
            </a:r>
            <a:r>
              <a:rPr lang="en-US" dirty="0"/>
              <a:t> </a:t>
            </a:r>
            <a:r>
              <a:rPr lang="en-US" dirty="0" err="1"/>
              <a:t>ishlab</a:t>
            </a:r>
            <a:r>
              <a:rPr lang="en-US" dirty="0"/>
              <a:t> </a:t>
            </a:r>
            <a:r>
              <a:rPr lang="en-US" dirty="0" err="1"/>
              <a:t>chiqishni</a:t>
            </a:r>
            <a:r>
              <a:rPr lang="en-US" dirty="0"/>
              <a:t> </a:t>
            </a:r>
            <a:r>
              <a:rPr lang="en-US" dirty="0" err="1"/>
              <a:t>yoki</a:t>
            </a:r>
            <a:r>
              <a:rPr lang="en-US" dirty="0"/>
              <a:t> </a:t>
            </a:r>
            <a:r>
              <a:rPr lang="en-US" dirty="0" err="1"/>
              <a:t>buyurtmachi</a:t>
            </a:r>
            <a:r>
              <a:rPr lang="en-US" dirty="0"/>
              <a:t> </a:t>
            </a:r>
            <a:r>
              <a:rPr lang="en-US" dirty="0" err="1"/>
              <a:t>tashkilot</a:t>
            </a:r>
            <a:r>
              <a:rPr lang="en-US" dirty="0"/>
              <a:t> </a:t>
            </a:r>
            <a:r>
              <a:rPr lang="en-US" dirty="0" err="1"/>
              <a:t>yoki</a:t>
            </a:r>
            <a:r>
              <a:rPr lang="en-US" dirty="0"/>
              <a:t> </a:t>
            </a:r>
            <a:r>
              <a:rPr lang="en-US" dirty="0" err="1"/>
              <a:t>bajaruvchi</a:t>
            </a:r>
            <a:r>
              <a:rPr lang="en-US" dirty="0"/>
              <a:t> </a:t>
            </a:r>
            <a:r>
              <a:rPr lang="en-US" dirty="0" err="1"/>
              <a:t>tashkilot</a:t>
            </a:r>
            <a:r>
              <a:rPr lang="en-US" dirty="0"/>
              <a:t> </a:t>
            </a:r>
            <a:r>
              <a:rPr lang="en-US" dirty="0" err="1"/>
              <a:t>amalga</a:t>
            </a:r>
            <a:r>
              <a:rPr lang="en-US" dirty="0"/>
              <a:t> </a:t>
            </a:r>
            <a:r>
              <a:rPr lang="en-US" dirty="0" err="1"/>
              <a:t>oshiradi</a:t>
            </a:r>
            <a:r>
              <a:rPr lang="en-US" dirty="0"/>
              <a:t>.</a:t>
            </a:r>
            <a:endParaRPr lang="ru-RU" dirty="0"/>
          </a:p>
          <a:p>
            <a:pPr algn="just"/>
            <a:r>
              <a:rPr lang="en-US" dirty="0" err="1"/>
              <a:t>Topshiriqda</a:t>
            </a:r>
            <a:r>
              <a:rPr lang="en-US" dirty="0"/>
              <a:t> </a:t>
            </a:r>
            <a:r>
              <a:rPr lang="en-US" dirty="0" err="1"/>
              <a:t>ishning</a:t>
            </a:r>
            <a:r>
              <a:rPr lang="en-US" dirty="0"/>
              <a:t> </a:t>
            </a:r>
            <a:r>
              <a:rPr lang="en-US" dirty="0" err="1"/>
              <a:t>maqsadi</a:t>
            </a:r>
            <a:r>
              <a:rPr lang="en-US" dirty="0"/>
              <a:t> </a:t>
            </a:r>
            <a:r>
              <a:rPr lang="en-US" dirty="0" err="1"/>
              <a:t>ayni</a:t>
            </a:r>
            <a:r>
              <a:rPr lang="en-US" dirty="0"/>
              <a:t> </a:t>
            </a:r>
            <a:r>
              <a:rPr lang="en-US" dirty="0" err="1"/>
              <a:t>turdagi</a:t>
            </a:r>
            <a:r>
              <a:rPr lang="en-US" dirty="0"/>
              <a:t> </a:t>
            </a:r>
            <a:r>
              <a:rPr lang="en-US" dirty="0" err="1"/>
              <a:t>mahsulotning</a:t>
            </a:r>
            <a:r>
              <a:rPr lang="en-US" dirty="0"/>
              <a:t> </a:t>
            </a:r>
            <a:r>
              <a:rPr lang="en-US" dirty="0" err="1"/>
              <a:t>asosiy</a:t>
            </a:r>
            <a:r>
              <a:rPr lang="en-US" dirty="0"/>
              <a:t> </a:t>
            </a:r>
            <a:r>
              <a:rPr lang="en-US" dirty="0" err="1"/>
              <a:t>texnik</a:t>
            </a:r>
            <a:r>
              <a:rPr lang="en-US" dirty="0"/>
              <a:t> - </a:t>
            </a:r>
            <a:r>
              <a:rPr lang="en-US" dirty="0" err="1"/>
              <a:t>ekspluatatsion</a:t>
            </a:r>
            <a:r>
              <a:rPr lang="en-US" dirty="0"/>
              <a:t> </a:t>
            </a:r>
            <a:r>
              <a:rPr lang="en-US" dirty="0" err="1"/>
              <a:t>tavsiflarining</a:t>
            </a:r>
            <a:r>
              <a:rPr lang="en-US" dirty="0"/>
              <a:t> </a:t>
            </a:r>
            <a:r>
              <a:rPr lang="en-US" dirty="0" err="1"/>
              <a:t>ruxsat</a:t>
            </a:r>
            <a:r>
              <a:rPr lang="en-US" dirty="0"/>
              <a:t> </a:t>
            </a:r>
            <a:r>
              <a:rPr lang="en-US" dirty="0" err="1"/>
              <a:t>etilgan</a:t>
            </a:r>
            <a:r>
              <a:rPr lang="en-US" dirty="0"/>
              <a:t> </a:t>
            </a:r>
            <a:r>
              <a:rPr lang="en-US" dirty="0" err="1"/>
              <a:t>qiymatlari</a:t>
            </a:r>
            <a:r>
              <a:rPr lang="en-US" dirty="0"/>
              <a:t> </a:t>
            </a:r>
            <a:r>
              <a:rPr lang="en-US" dirty="0" err="1"/>
              <a:t>oralig‘i</a:t>
            </a:r>
            <a:r>
              <a:rPr lang="en-US" dirty="0"/>
              <a:t> </a:t>
            </a:r>
            <a:r>
              <a:rPr lang="en-US" dirty="0" err="1"/>
              <a:t>belgilanadi</a:t>
            </a:r>
            <a:r>
              <a:rPr lang="en-US" dirty="0"/>
              <a:t>. </a:t>
            </a:r>
            <a:r>
              <a:rPr lang="en-US" dirty="0" err="1"/>
              <a:t>Barcha</a:t>
            </a:r>
            <a:r>
              <a:rPr lang="en-US" dirty="0"/>
              <a:t> </a:t>
            </a:r>
            <a:r>
              <a:rPr lang="en-US" dirty="0" err="1"/>
              <a:t>holatlarda</a:t>
            </a:r>
            <a:r>
              <a:rPr lang="en-US" dirty="0"/>
              <a:t> </a:t>
            </a:r>
            <a:r>
              <a:rPr lang="en-US" dirty="0" err="1"/>
              <a:t>texnik</a:t>
            </a:r>
            <a:r>
              <a:rPr lang="en-US" dirty="0"/>
              <a:t> </a:t>
            </a:r>
            <a:r>
              <a:rPr lang="en-US" dirty="0" err="1"/>
              <a:t>topshiriq</a:t>
            </a:r>
            <a:r>
              <a:rPr lang="en-US" dirty="0"/>
              <a:t> </a:t>
            </a:r>
            <a:r>
              <a:rPr lang="en-US" dirty="0" err="1"/>
              <a:t>barcha</a:t>
            </a:r>
            <a:r>
              <a:rPr lang="en-US" dirty="0"/>
              <a:t> </a:t>
            </a:r>
            <a:r>
              <a:rPr lang="en-US" dirty="0" err="1"/>
              <a:t>tomonlar</a:t>
            </a:r>
            <a:r>
              <a:rPr lang="en-US" dirty="0"/>
              <a:t> </a:t>
            </a:r>
            <a:r>
              <a:rPr lang="en-US" dirty="0" err="1"/>
              <a:t>o‘rtasida</a:t>
            </a:r>
            <a:r>
              <a:rPr lang="en-US" dirty="0"/>
              <a:t> (</a:t>
            </a:r>
            <a:r>
              <a:rPr lang="en-US" dirty="0" err="1"/>
              <a:t>buyurtmachi</a:t>
            </a:r>
            <a:r>
              <a:rPr lang="en-US" dirty="0"/>
              <a:t>, </a:t>
            </a:r>
            <a:r>
              <a:rPr lang="en-US" dirty="0" err="1"/>
              <a:t>ishlab-chiqaruvchi</a:t>
            </a:r>
            <a:r>
              <a:rPr lang="en-US" dirty="0"/>
              <a:t>, </a:t>
            </a:r>
            <a:r>
              <a:rPr lang="en-US" dirty="0" err="1"/>
              <a:t>tayyorlovchi</a:t>
            </a:r>
            <a:r>
              <a:rPr lang="en-US" dirty="0"/>
              <a:t>) </a:t>
            </a:r>
            <a:r>
              <a:rPr lang="en-US" dirty="0" err="1"/>
              <a:t>kelishiladi</a:t>
            </a:r>
            <a:r>
              <a:rPr lang="en-US" dirty="0"/>
              <a:t>. </a:t>
            </a:r>
            <a:endParaRPr lang="ru-RU" dirty="0"/>
          </a:p>
          <a:p>
            <a:pPr algn="just"/>
            <a:r>
              <a:rPr lang="en-US" b="1" dirty="0" err="1"/>
              <a:t>Ikkinchi</a:t>
            </a:r>
            <a:r>
              <a:rPr lang="en-US" b="1" dirty="0"/>
              <a:t> </a:t>
            </a:r>
            <a:r>
              <a:rPr lang="en-US" b="1" dirty="0" err="1"/>
              <a:t>bosqich</a:t>
            </a:r>
            <a:r>
              <a:rPr lang="en-US" b="1" dirty="0"/>
              <a:t> - </a:t>
            </a:r>
            <a:r>
              <a:rPr lang="en-US" dirty="0" err="1"/>
              <a:t>texnik</a:t>
            </a:r>
            <a:r>
              <a:rPr lang="en-US" dirty="0"/>
              <a:t> </a:t>
            </a:r>
            <a:r>
              <a:rPr lang="en-US" dirty="0" err="1"/>
              <a:t>taklifni</a:t>
            </a:r>
            <a:r>
              <a:rPr lang="en-US" dirty="0"/>
              <a:t> (TTF) </a:t>
            </a:r>
            <a:r>
              <a:rPr lang="en-US" dirty="0" err="1"/>
              <a:t>ishlab</a:t>
            </a:r>
            <a:r>
              <a:rPr lang="en-US" dirty="0"/>
              <a:t> </a:t>
            </a:r>
            <a:r>
              <a:rPr lang="en-US" dirty="0" err="1"/>
              <a:t>chiqish</a:t>
            </a:r>
            <a:r>
              <a:rPr lang="en-US" dirty="0"/>
              <a:t>. Bu </a:t>
            </a:r>
            <a:r>
              <a:rPr lang="en-US" dirty="0" err="1"/>
              <a:t>bosqichda</a:t>
            </a:r>
            <a:r>
              <a:rPr lang="en-US" dirty="0"/>
              <a:t> </a:t>
            </a:r>
            <a:r>
              <a:rPr lang="en-US" dirty="0" err="1"/>
              <a:t>TTni</a:t>
            </a:r>
            <a:r>
              <a:rPr lang="en-US" dirty="0"/>
              <a:t> </a:t>
            </a:r>
            <a:r>
              <a:rPr lang="en-US" dirty="0" err="1"/>
              <a:t>tahlil</a:t>
            </a:r>
            <a:r>
              <a:rPr lang="en-US" dirty="0"/>
              <a:t> </a:t>
            </a:r>
            <a:r>
              <a:rPr lang="en-US" dirty="0" err="1"/>
              <a:t>qilish</a:t>
            </a:r>
            <a:r>
              <a:rPr lang="en-US" dirty="0"/>
              <a:t> </a:t>
            </a:r>
            <a:r>
              <a:rPr lang="en-US" dirty="0" err="1"/>
              <a:t>asosida</a:t>
            </a:r>
            <a:r>
              <a:rPr lang="en-US" dirty="0"/>
              <a:t> </a:t>
            </a:r>
            <a:r>
              <a:rPr lang="en-US" dirty="0" err="1"/>
              <a:t>ishlab</a:t>
            </a:r>
            <a:r>
              <a:rPr lang="en-US" dirty="0"/>
              <a:t> </a:t>
            </a:r>
            <a:r>
              <a:rPr lang="en-US" dirty="0" err="1"/>
              <a:t>chiqaruvchi</a:t>
            </a:r>
            <a:r>
              <a:rPr lang="en-US" dirty="0"/>
              <a:t> </a:t>
            </a:r>
            <a:r>
              <a:rPr lang="en-US" dirty="0" err="1"/>
              <a:t>tashkilot</a:t>
            </a:r>
            <a:r>
              <a:rPr lang="en-US" dirty="0"/>
              <a:t> </a:t>
            </a:r>
            <a:r>
              <a:rPr lang="en-US" dirty="0" err="1"/>
              <a:t>tomonidan</a:t>
            </a:r>
            <a:r>
              <a:rPr lang="en-US" dirty="0"/>
              <a:t> </a:t>
            </a:r>
            <a:r>
              <a:rPr lang="en-US" dirty="0" err="1"/>
              <a:t>qo‘yilgan</a:t>
            </a:r>
            <a:r>
              <a:rPr lang="en-US" dirty="0"/>
              <a:t> masala </a:t>
            </a:r>
            <a:r>
              <a:rPr lang="en-US" dirty="0" err="1"/>
              <a:t>yyechimi</a:t>
            </a:r>
            <a:r>
              <a:rPr lang="en-US" dirty="0"/>
              <a:t> </a:t>
            </a:r>
            <a:r>
              <a:rPr lang="en-US" dirty="0" err="1"/>
              <a:t>eng</a:t>
            </a:r>
            <a:r>
              <a:rPr lang="en-US" dirty="0"/>
              <a:t> </a:t>
            </a:r>
            <a:r>
              <a:rPr lang="en-US" dirty="0" err="1"/>
              <a:t>qulay</a:t>
            </a:r>
            <a:r>
              <a:rPr lang="en-US" dirty="0"/>
              <a:t> </a:t>
            </a:r>
            <a:r>
              <a:rPr lang="en-US" dirty="0" err="1"/>
              <a:t>varianti</a:t>
            </a:r>
            <a:r>
              <a:rPr lang="en-US" dirty="0"/>
              <a:t> </a:t>
            </a:r>
            <a:r>
              <a:rPr lang="en-US" dirty="0" err="1"/>
              <a:t>aniqlanadi</a:t>
            </a:r>
            <a:r>
              <a:rPr lang="en-US" dirty="0"/>
              <a:t> </a:t>
            </a:r>
            <a:r>
              <a:rPr lang="en-US" dirty="0" err="1"/>
              <a:t>va</a:t>
            </a:r>
            <a:r>
              <a:rPr lang="en-US" dirty="0"/>
              <a:t> </a:t>
            </a:r>
            <a:r>
              <a:rPr lang="en-US" dirty="0" err="1"/>
              <a:t>yangi</a:t>
            </a:r>
            <a:r>
              <a:rPr lang="en-US" dirty="0"/>
              <a:t> </a:t>
            </a:r>
            <a:r>
              <a:rPr lang="en-US" dirty="0" err="1"/>
              <a:t>mahsulot</a:t>
            </a:r>
            <a:r>
              <a:rPr lang="en-US" dirty="0"/>
              <a:t> </a:t>
            </a:r>
            <a:r>
              <a:rPr lang="en-US" dirty="0" err="1"/>
              <a:t>turi</a:t>
            </a:r>
            <a:r>
              <a:rPr lang="en-US" dirty="0"/>
              <a:t> </a:t>
            </a:r>
            <a:r>
              <a:rPr lang="en-US" dirty="0" err="1"/>
              <a:t>maqsadiga</a:t>
            </a:r>
            <a:r>
              <a:rPr lang="en-US" dirty="0"/>
              <a:t> </a:t>
            </a:r>
            <a:r>
              <a:rPr lang="en-US" dirty="0" err="1"/>
              <a:t>aniqlik</a:t>
            </a:r>
            <a:r>
              <a:rPr lang="en-US" dirty="0"/>
              <a:t> </a:t>
            </a:r>
            <a:r>
              <a:rPr lang="en-US" dirty="0" err="1"/>
              <a:t>kiritiladi</a:t>
            </a:r>
            <a:r>
              <a:rPr lang="en-US" dirty="0"/>
              <a:t>.</a:t>
            </a:r>
            <a:endParaRPr lang="ru-RU" dirty="0"/>
          </a:p>
          <a:p>
            <a:pPr algn="just"/>
            <a:r>
              <a:rPr lang="en-US" dirty="0" err="1"/>
              <a:t>Texnik</a:t>
            </a:r>
            <a:r>
              <a:rPr lang="en-US" dirty="0"/>
              <a:t> </a:t>
            </a:r>
            <a:r>
              <a:rPr lang="en-US" dirty="0" err="1"/>
              <a:t>hujjatlarni</a:t>
            </a:r>
            <a:r>
              <a:rPr lang="en-US" dirty="0"/>
              <a:t> </a:t>
            </a:r>
            <a:r>
              <a:rPr lang="en-US" dirty="0" err="1"/>
              <a:t>ishlab</a:t>
            </a:r>
            <a:r>
              <a:rPr lang="en-US" dirty="0"/>
              <a:t> </a:t>
            </a:r>
            <a:r>
              <a:rPr lang="en-US" dirty="0" err="1"/>
              <a:t>chiqishni</a:t>
            </a:r>
            <a:r>
              <a:rPr lang="en-US" dirty="0"/>
              <a:t> </a:t>
            </a:r>
            <a:r>
              <a:rPr lang="en-US" dirty="0" err="1"/>
              <a:t>davom</a:t>
            </a:r>
            <a:r>
              <a:rPr lang="en-US" dirty="0"/>
              <a:t> </a:t>
            </a:r>
            <a:r>
              <a:rPr lang="en-US" dirty="0" err="1"/>
              <a:t>ettirish</a:t>
            </a:r>
            <a:r>
              <a:rPr lang="en-US" dirty="0"/>
              <a:t> </a:t>
            </a:r>
            <a:r>
              <a:rPr lang="en-US" dirty="0" err="1"/>
              <a:t>maqsadga</a:t>
            </a:r>
            <a:r>
              <a:rPr lang="en-US" dirty="0"/>
              <a:t> </a:t>
            </a:r>
            <a:r>
              <a:rPr lang="en-US" dirty="0" err="1"/>
              <a:t>muvofiqligini</a:t>
            </a:r>
            <a:r>
              <a:rPr lang="en-US" dirty="0"/>
              <a:t> </a:t>
            </a:r>
            <a:r>
              <a:rPr lang="en-US" dirty="0" err="1"/>
              <a:t>texnik-iqtisodiy</a:t>
            </a:r>
            <a:r>
              <a:rPr lang="en-US" dirty="0"/>
              <a:t> </a:t>
            </a:r>
            <a:r>
              <a:rPr lang="en-US" dirty="0" err="1"/>
              <a:t>jihatdan</a:t>
            </a:r>
            <a:r>
              <a:rPr lang="en-US" dirty="0"/>
              <a:t> </a:t>
            </a:r>
            <a:r>
              <a:rPr lang="en-US" dirty="0" err="1"/>
              <a:t>asoslab</a:t>
            </a:r>
            <a:r>
              <a:rPr lang="en-US" dirty="0"/>
              <a:t> </a:t>
            </a:r>
            <a:r>
              <a:rPr lang="en-US" dirty="0" err="1"/>
              <a:t>beradi</a:t>
            </a:r>
            <a:r>
              <a:rPr lang="en-US" dirty="0"/>
              <a:t>.</a:t>
            </a:r>
            <a:endParaRPr lang="ru-RU" dirty="0"/>
          </a:p>
          <a:p>
            <a:pPr algn="just"/>
            <a:r>
              <a:rPr lang="en-US" b="1" dirty="0" err="1"/>
              <a:t>Uchinchi</a:t>
            </a:r>
            <a:r>
              <a:rPr lang="en-US" b="1" dirty="0"/>
              <a:t> </a:t>
            </a:r>
            <a:r>
              <a:rPr lang="en-US" b="1" dirty="0" err="1"/>
              <a:t>bosqich</a:t>
            </a:r>
            <a:r>
              <a:rPr lang="en-US" b="1" dirty="0"/>
              <a:t> - </a:t>
            </a:r>
            <a:r>
              <a:rPr lang="en-US" dirty="0" err="1"/>
              <a:t>eskizni</a:t>
            </a:r>
            <a:r>
              <a:rPr lang="en-US" dirty="0"/>
              <a:t> </a:t>
            </a:r>
            <a:r>
              <a:rPr lang="en-US" dirty="0" err="1"/>
              <a:t>loyihalashtirish</a:t>
            </a:r>
            <a:r>
              <a:rPr lang="en-US" dirty="0"/>
              <a:t>. </a:t>
            </a:r>
            <a:r>
              <a:rPr lang="en-US" dirty="0" err="1"/>
              <a:t>Eskizni</a:t>
            </a:r>
            <a:r>
              <a:rPr lang="en-US" dirty="0"/>
              <a:t> </a:t>
            </a:r>
            <a:r>
              <a:rPr lang="en-US" dirty="0" err="1"/>
              <a:t>loyihalashtirishning</a:t>
            </a:r>
            <a:r>
              <a:rPr lang="en-US" dirty="0"/>
              <a:t> </a:t>
            </a:r>
            <a:r>
              <a:rPr lang="en-US" dirty="0" err="1"/>
              <a:t>asosiy</a:t>
            </a:r>
            <a:r>
              <a:rPr lang="en-US" dirty="0"/>
              <a:t> </a:t>
            </a:r>
            <a:r>
              <a:rPr lang="en-US" dirty="0" err="1"/>
              <a:t>vazifasi</a:t>
            </a:r>
            <a:r>
              <a:rPr lang="en-US" dirty="0"/>
              <a:t> TT </a:t>
            </a:r>
            <a:r>
              <a:rPr lang="en-US" dirty="0" err="1"/>
              <a:t>va</a:t>
            </a:r>
            <a:r>
              <a:rPr lang="en-US" dirty="0"/>
              <a:t> </a:t>
            </a:r>
            <a:r>
              <a:rPr lang="en-US" dirty="0" err="1"/>
              <a:t>TTFlarda</a:t>
            </a:r>
            <a:r>
              <a:rPr lang="en-US" dirty="0"/>
              <a:t> </a:t>
            </a:r>
            <a:r>
              <a:rPr lang="en-US" dirty="0" err="1"/>
              <a:t>shakllantirilgan</a:t>
            </a:r>
            <a:r>
              <a:rPr lang="en-US" dirty="0"/>
              <a:t> </a:t>
            </a:r>
            <a:r>
              <a:rPr lang="en-US" dirty="0" err="1"/>
              <a:t>talablarni</a:t>
            </a:r>
            <a:r>
              <a:rPr lang="en-US" dirty="0"/>
              <a:t> </a:t>
            </a:r>
            <a:r>
              <a:rPr lang="en-US" dirty="0" err="1"/>
              <a:t>amalga</a:t>
            </a:r>
            <a:r>
              <a:rPr lang="en-US" dirty="0"/>
              <a:t> </a:t>
            </a:r>
            <a:r>
              <a:rPr lang="en-US" dirty="0" err="1"/>
              <a:t>oshirishning</a:t>
            </a:r>
            <a:r>
              <a:rPr lang="en-US" dirty="0"/>
              <a:t> </a:t>
            </a:r>
            <a:r>
              <a:rPr lang="en-US" dirty="0" err="1"/>
              <a:t>texnik</a:t>
            </a:r>
            <a:r>
              <a:rPr lang="en-US" dirty="0"/>
              <a:t> </a:t>
            </a:r>
            <a:r>
              <a:rPr lang="en-US" dirty="0" err="1"/>
              <a:t>imkoniyatlarini</a:t>
            </a:r>
            <a:r>
              <a:rPr lang="en-US" dirty="0"/>
              <a:t> </a:t>
            </a:r>
            <a:r>
              <a:rPr lang="en-US" dirty="0" err="1"/>
              <a:t>asoslab</a:t>
            </a:r>
            <a:r>
              <a:rPr lang="en-US" dirty="0"/>
              <a:t> </a:t>
            </a:r>
            <a:r>
              <a:rPr lang="en-US" dirty="0" err="1"/>
              <a:t>berish</a:t>
            </a:r>
            <a:r>
              <a:rPr lang="en-US" dirty="0"/>
              <a:t> </a:t>
            </a:r>
            <a:r>
              <a:rPr lang="en-US" dirty="0" err="1"/>
              <a:t>va</a:t>
            </a:r>
            <a:r>
              <a:rPr lang="en-US" dirty="0"/>
              <a:t> </a:t>
            </a:r>
            <a:r>
              <a:rPr lang="en-US" dirty="0" err="1"/>
              <a:t>qo‘yilgan</a:t>
            </a:r>
            <a:r>
              <a:rPr lang="en-US" dirty="0"/>
              <a:t> </a:t>
            </a:r>
            <a:r>
              <a:rPr lang="en-US" dirty="0" err="1"/>
              <a:t>maqsad</a:t>
            </a:r>
            <a:r>
              <a:rPr lang="en-US" dirty="0"/>
              <a:t> </a:t>
            </a:r>
            <a:r>
              <a:rPr lang="en-US" dirty="0" err="1"/>
              <a:t>yyechimlar</a:t>
            </a:r>
            <a:r>
              <a:rPr lang="en-US" dirty="0"/>
              <a:t> </a:t>
            </a:r>
            <a:r>
              <a:rPr lang="en-US" dirty="0" err="1"/>
              <a:t>ichidan</a:t>
            </a:r>
            <a:r>
              <a:rPr lang="en-US" dirty="0"/>
              <a:t> </a:t>
            </a:r>
            <a:r>
              <a:rPr lang="en-US" dirty="0" err="1"/>
              <a:t>eng</a:t>
            </a:r>
            <a:r>
              <a:rPr lang="en-US" dirty="0"/>
              <a:t> </a:t>
            </a:r>
            <a:r>
              <a:rPr lang="en-US" dirty="0" err="1"/>
              <a:t>yaxshi</a:t>
            </a:r>
            <a:r>
              <a:rPr lang="en-US" dirty="0"/>
              <a:t> </a:t>
            </a:r>
            <a:r>
              <a:rPr lang="en-US" dirty="0" err="1"/>
              <a:t>variantini</a:t>
            </a:r>
            <a:r>
              <a:rPr lang="en-US" dirty="0"/>
              <a:t> </a:t>
            </a:r>
            <a:r>
              <a:rPr lang="en-US" dirty="0" err="1"/>
              <a:t>tanlashdan</a:t>
            </a:r>
            <a:r>
              <a:rPr lang="en-US" dirty="0"/>
              <a:t> </a:t>
            </a:r>
            <a:r>
              <a:rPr lang="en-US" dirty="0" err="1"/>
              <a:t>iborat</a:t>
            </a:r>
            <a:r>
              <a:rPr lang="en-US" dirty="0"/>
              <a:t>. </a:t>
            </a:r>
            <a:r>
              <a:rPr lang="en-US" dirty="0" err="1"/>
              <a:t>Loyiha</a:t>
            </a:r>
            <a:r>
              <a:rPr lang="en-US" dirty="0"/>
              <a:t> </a:t>
            </a:r>
            <a:r>
              <a:rPr lang="en-US" dirty="0" err="1"/>
              <a:t>eskizini</a:t>
            </a:r>
            <a:r>
              <a:rPr lang="en-US" dirty="0"/>
              <a:t> </a:t>
            </a:r>
            <a:r>
              <a:rPr lang="en-US" dirty="0" err="1"/>
              <a:t>hujjatlashtirish</a:t>
            </a:r>
            <a:r>
              <a:rPr lang="en-US" dirty="0"/>
              <a:t> </a:t>
            </a:r>
            <a:r>
              <a:rPr lang="en-US" dirty="0" err="1"/>
              <a:t>o‘z</a:t>
            </a:r>
            <a:r>
              <a:rPr lang="en-US" dirty="0"/>
              <a:t> </a:t>
            </a:r>
            <a:r>
              <a:rPr lang="en-US" dirty="0" err="1"/>
              <a:t>ichiga</a:t>
            </a:r>
            <a:r>
              <a:rPr lang="en-US" dirty="0"/>
              <a:t> </a:t>
            </a:r>
            <a:r>
              <a:rPr lang="en-US" dirty="0" err="1"/>
              <a:t>mahsulotning</a:t>
            </a:r>
            <a:r>
              <a:rPr lang="en-US" dirty="0"/>
              <a:t> </a:t>
            </a:r>
            <a:r>
              <a:rPr lang="en-US" dirty="0" err="1"/>
              <a:t>umumiy</a:t>
            </a:r>
            <a:r>
              <a:rPr lang="en-US" dirty="0"/>
              <a:t> </a:t>
            </a:r>
            <a:r>
              <a:rPr lang="en-US" dirty="0" err="1"/>
              <a:t>ko‘rinishi</a:t>
            </a:r>
            <a:r>
              <a:rPr lang="en-US" dirty="0"/>
              <a:t>, </a:t>
            </a:r>
            <a:r>
              <a:rPr lang="en-US" dirty="0" err="1"/>
              <a:t>tashkil</a:t>
            </a:r>
            <a:r>
              <a:rPr lang="en-US" dirty="0"/>
              <a:t> </a:t>
            </a:r>
            <a:r>
              <a:rPr lang="en-US" dirty="0" err="1"/>
              <a:t>qiluvchi</a:t>
            </a:r>
            <a:r>
              <a:rPr lang="en-US" dirty="0"/>
              <a:t> </a:t>
            </a:r>
            <a:r>
              <a:rPr lang="en-US" dirty="0" err="1"/>
              <a:t>qismlari</a:t>
            </a:r>
            <a:r>
              <a:rPr lang="en-US" dirty="0"/>
              <a:t> , </a:t>
            </a:r>
            <a:r>
              <a:rPr lang="en-US" dirty="0" err="1"/>
              <a:t>kinematik</a:t>
            </a:r>
            <a:r>
              <a:rPr lang="en-US" dirty="0"/>
              <a:t>, </a:t>
            </a:r>
            <a:r>
              <a:rPr lang="en-US" dirty="0" err="1"/>
              <a:t>elektrik</a:t>
            </a:r>
            <a:r>
              <a:rPr lang="en-US" dirty="0"/>
              <a:t>, </a:t>
            </a:r>
            <a:r>
              <a:rPr lang="en-US" dirty="0" err="1"/>
              <a:t>gidravlik</a:t>
            </a:r>
            <a:r>
              <a:rPr lang="en-US" dirty="0"/>
              <a:t>, </a:t>
            </a:r>
            <a:r>
              <a:rPr lang="en-US" dirty="0" err="1"/>
              <a:t>pnevmatik</a:t>
            </a:r>
            <a:r>
              <a:rPr lang="en-US" dirty="0"/>
              <a:t> </a:t>
            </a:r>
            <a:r>
              <a:rPr lang="en-US" dirty="0" err="1"/>
              <a:t>sxemalari</a:t>
            </a:r>
            <a:r>
              <a:rPr lang="en-US" dirty="0"/>
              <a:t> </a:t>
            </a:r>
            <a:r>
              <a:rPr lang="en-US" dirty="0" err="1"/>
              <a:t>chizmalari</a:t>
            </a:r>
            <a:r>
              <a:rPr lang="en-US" dirty="0"/>
              <a:t>, </a:t>
            </a:r>
            <a:r>
              <a:rPr lang="en-US" dirty="0" err="1"/>
              <a:t>buyumning</a:t>
            </a:r>
            <a:r>
              <a:rPr lang="en-US" dirty="0"/>
              <a:t> </a:t>
            </a:r>
            <a:r>
              <a:rPr lang="en-US" dirty="0" err="1"/>
              <a:t>asosiy</a:t>
            </a:r>
            <a:r>
              <a:rPr lang="en-US" dirty="0"/>
              <a:t> </a:t>
            </a:r>
            <a:r>
              <a:rPr lang="en-US" dirty="0" err="1"/>
              <a:t>texnikaviy</a:t>
            </a:r>
            <a:r>
              <a:rPr lang="en-US" dirty="0"/>
              <a:t> </a:t>
            </a:r>
            <a:endParaRPr lang="ru-RU" dirty="0" smtClean="0"/>
          </a:p>
          <a:p>
            <a:pPr algn="just"/>
            <a:r>
              <a:rPr lang="en-US" dirty="0" err="1" smtClean="0"/>
              <a:t>ekspluatatsion</a:t>
            </a:r>
            <a:r>
              <a:rPr lang="en-US" dirty="0" smtClean="0"/>
              <a:t> </a:t>
            </a:r>
            <a:r>
              <a:rPr lang="en-US" dirty="0" err="1"/>
              <a:t>tasniflash</a:t>
            </a:r>
            <a:r>
              <a:rPr lang="en-US" dirty="0"/>
              <a:t>, </a:t>
            </a:r>
            <a:r>
              <a:rPr lang="en-US" dirty="0" err="1"/>
              <a:t>uni</a:t>
            </a:r>
            <a:r>
              <a:rPr lang="en-US" dirty="0"/>
              <a:t> </a:t>
            </a:r>
            <a:r>
              <a:rPr lang="en-US" dirty="0" err="1"/>
              <a:t>tayyorlash</a:t>
            </a:r>
            <a:r>
              <a:rPr lang="en-US" dirty="0"/>
              <a:t> </a:t>
            </a:r>
            <a:r>
              <a:rPr lang="en-US" dirty="0" err="1"/>
              <a:t>tannarxi</a:t>
            </a:r>
            <a:r>
              <a:rPr lang="en-US" dirty="0"/>
              <a:t> </a:t>
            </a:r>
            <a:r>
              <a:rPr lang="en-US" dirty="0" err="1"/>
              <a:t>va</a:t>
            </a:r>
            <a:r>
              <a:rPr lang="en-US" dirty="0"/>
              <a:t> </a:t>
            </a:r>
            <a:r>
              <a:rPr lang="en-US" dirty="0" err="1"/>
              <a:t>ishlatish</a:t>
            </a:r>
            <a:r>
              <a:rPr lang="en-US" dirty="0"/>
              <a:t> </a:t>
            </a:r>
            <a:r>
              <a:rPr lang="en-US" dirty="0" err="1"/>
              <a:t>bilan</a:t>
            </a:r>
            <a:r>
              <a:rPr lang="en-US" dirty="0"/>
              <a:t> </a:t>
            </a:r>
            <a:r>
              <a:rPr lang="en-US" dirty="0" err="1"/>
              <a:t>bog‘liq</a:t>
            </a:r>
            <a:r>
              <a:rPr lang="en-US" dirty="0"/>
              <a:t> </a:t>
            </a:r>
            <a:endParaRPr lang="ru-RU" dirty="0" smtClean="0"/>
          </a:p>
          <a:p>
            <a:pPr algn="just"/>
            <a:r>
              <a:rPr lang="en-US" dirty="0" err="1" smtClean="0"/>
              <a:t>xarajatlar</a:t>
            </a:r>
            <a:r>
              <a:rPr lang="en-US" dirty="0" smtClean="0"/>
              <a:t> </a:t>
            </a:r>
            <a:r>
              <a:rPr lang="en-US" dirty="0" err="1"/>
              <a:t>kutilayotgan</a:t>
            </a:r>
            <a:r>
              <a:rPr lang="en-US" dirty="0"/>
              <a:t> </a:t>
            </a:r>
            <a:r>
              <a:rPr lang="en-US" dirty="0" err="1"/>
              <a:t>iqtisodiy</a:t>
            </a:r>
            <a:r>
              <a:rPr lang="en-US" dirty="0"/>
              <a:t> </a:t>
            </a:r>
            <a:r>
              <a:rPr lang="en-US" dirty="0" err="1"/>
              <a:t>samaradorlikning</a:t>
            </a:r>
            <a:r>
              <a:rPr lang="en-US" dirty="0"/>
              <a:t> </a:t>
            </a:r>
            <a:r>
              <a:rPr lang="en-US" dirty="0" err="1"/>
              <a:t>taxminiy</a:t>
            </a:r>
            <a:r>
              <a:rPr lang="en-US" dirty="0"/>
              <a:t> </a:t>
            </a:r>
            <a:r>
              <a:rPr lang="en-US" dirty="0" err="1"/>
              <a:t>hisob-kitoblarini</a:t>
            </a:r>
            <a:r>
              <a:rPr lang="en-US" dirty="0"/>
              <a:t> </a:t>
            </a:r>
            <a:r>
              <a:rPr lang="en-US" dirty="0" err="1"/>
              <a:t>oladi</a:t>
            </a:r>
            <a:r>
              <a:rPr lang="en-US" dirty="0"/>
              <a:t>. </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11</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15433"/>
            <a:ext cx="8952931" cy="6186309"/>
          </a:xfrm>
          <a:prstGeom prst="rect">
            <a:avLst/>
          </a:prstGeom>
        </p:spPr>
        <p:txBody>
          <a:bodyPr wrap="square">
            <a:spAutoFit/>
          </a:bodyPr>
          <a:lstStyle/>
          <a:p>
            <a:r>
              <a:rPr lang="en-US" b="1" dirty="0" err="1"/>
              <a:t>To‘rtinchi</a:t>
            </a:r>
            <a:r>
              <a:rPr lang="en-US" b="1" dirty="0"/>
              <a:t> </a:t>
            </a:r>
            <a:r>
              <a:rPr lang="en-US" b="1" dirty="0" err="1"/>
              <a:t>bosqich</a:t>
            </a:r>
            <a:r>
              <a:rPr lang="en-US" b="1" dirty="0"/>
              <a:t> - </a:t>
            </a:r>
            <a:r>
              <a:rPr lang="en-US" dirty="0" err="1"/>
              <a:t>texnik</a:t>
            </a:r>
            <a:r>
              <a:rPr lang="en-US" dirty="0"/>
              <a:t> </a:t>
            </a:r>
            <a:r>
              <a:rPr lang="en-US" dirty="0" err="1"/>
              <a:t>loyihalashtirish</a:t>
            </a:r>
            <a:r>
              <a:rPr lang="en-US" dirty="0"/>
              <a:t>. Bu </a:t>
            </a:r>
            <a:r>
              <a:rPr lang="en-US" dirty="0" err="1"/>
              <a:t>bosqichda</a:t>
            </a:r>
            <a:r>
              <a:rPr lang="en-US" dirty="0"/>
              <a:t> </a:t>
            </a:r>
            <a:r>
              <a:rPr lang="en-US" dirty="0" err="1"/>
              <a:t>yangi</a:t>
            </a:r>
            <a:r>
              <a:rPr lang="en-US" dirty="0"/>
              <a:t> </a:t>
            </a:r>
            <a:r>
              <a:rPr lang="en-US" dirty="0" err="1"/>
              <a:t>mahsulot</a:t>
            </a:r>
            <a:r>
              <a:rPr lang="en-US" dirty="0"/>
              <a:t> </a:t>
            </a:r>
            <a:r>
              <a:rPr lang="en-US" dirty="0" err="1"/>
              <a:t>turining</a:t>
            </a:r>
            <a:r>
              <a:rPr lang="en-US" dirty="0"/>
              <a:t> </a:t>
            </a:r>
            <a:r>
              <a:rPr lang="en-US" dirty="0" err="1"/>
              <a:t>tuzilishi</a:t>
            </a:r>
            <a:r>
              <a:rPr lang="en-US" dirty="0"/>
              <a:t> </a:t>
            </a:r>
            <a:r>
              <a:rPr lang="en-US" dirty="0" err="1"/>
              <a:t>va</a:t>
            </a:r>
            <a:r>
              <a:rPr lang="en-US" dirty="0"/>
              <a:t> </a:t>
            </a:r>
            <a:r>
              <a:rPr lang="en-US" dirty="0" err="1"/>
              <a:t>ishlatilishi</a:t>
            </a:r>
            <a:r>
              <a:rPr lang="en-US" dirty="0"/>
              <a:t> </a:t>
            </a:r>
            <a:r>
              <a:rPr lang="en-US" dirty="0" err="1"/>
              <a:t>to‘g‘risida</a:t>
            </a:r>
            <a:r>
              <a:rPr lang="en-US" dirty="0"/>
              <a:t> </a:t>
            </a:r>
            <a:r>
              <a:rPr lang="en-US" dirty="0" err="1"/>
              <a:t>to‘la</a:t>
            </a:r>
            <a:r>
              <a:rPr lang="en-US" dirty="0"/>
              <a:t> </a:t>
            </a:r>
            <a:r>
              <a:rPr lang="en-US" dirty="0" err="1"/>
              <a:t>tasavvur</a:t>
            </a:r>
            <a:r>
              <a:rPr lang="en-US" dirty="0"/>
              <a:t> </a:t>
            </a:r>
            <a:r>
              <a:rPr lang="en-US" dirty="0" err="1"/>
              <a:t>beradigan</a:t>
            </a:r>
            <a:r>
              <a:rPr lang="en-US" dirty="0"/>
              <a:t> </a:t>
            </a:r>
            <a:r>
              <a:rPr lang="en-US" dirty="0" err="1"/>
              <a:t>barcha</a:t>
            </a:r>
            <a:r>
              <a:rPr lang="en-US" dirty="0"/>
              <a:t> </a:t>
            </a:r>
            <a:r>
              <a:rPr lang="en-US" dirty="0" err="1"/>
              <a:t>muhim</a:t>
            </a:r>
            <a:r>
              <a:rPr lang="en-US" dirty="0"/>
              <a:t> </a:t>
            </a:r>
            <a:r>
              <a:rPr lang="en-US" dirty="0" err="1"/>
              <a:t>texnik</a:t>
            </a:r>
            <a:r>
              <a:rPr lang="en-US" dirty="0"/>
              <a:t> </a:t>
            </a:r>
            <a:r>
              <a:rPr lang="en-US" dirty="0" err="1"/>
              <a:t>yyechimlar</a:t>
            </a:r>
            <a:r>
              <a:rPr lang="en-US" dirty="0"/>
              <a:t> </a:t>
            </a:r>
            <a:r>
              <a:rPr lang="en-US" dirty="0" err="1"/>
              <a:t>to‘liq</a:t>
            </a:r>
            <a:r>
              <a:rPr lang="en-US" dirty="0"/>
              <a:t> </a:t>
            </a:r>
            <a:r>
              <a:rPr lang="en-US" dirty="0" err="1"/>
              <a:t>ishlab</a:t>
            </a:r>
            <a:r>
              <a:rPr lang="en-US" dirty="0"/>
              <a:t> </a:t>
            </a:r>
            <a:r>
              <a:rPr lang="en-US" dirty="0" err="1"/>
              <a:t>chiqiladi</a:t>
            </a:r>
            <a:r>
              <a:rPr lang="en-US" dirty="0"/>
              <a:t>. </a:t>
            </a:r>
            <a:r>
              <a:rPr lang="en-US" dirty="0" err="1"/>
              <a:t>Ayni</a:t>
            </a:r>
            <a:r>
              <a:rPr lang="en-US" dirty="0"/>
              <a:t> </a:t>
            </a:r>
            <a:r>
              <a:rPr lang="en-US" dirty="0" err="1"/>
              <a:t>shu</a:t>
            </a:r>
            <a:r>
              <a:rPr lang="en-US" dirty="0"/>
              <a:t> </a:t>
            </a:r>
            <a:r>
              <a:rPr lang="en-US" dirty="0" err="1"/>
              <a:t>bosqichda</a:t>
            </a:r>
            <a:r>
              <a:rPr lang="en-US" dirty="0"/>
              <a:t> </a:t>
            </a:r>
            <a:r>
              <a:rPr lang="en-US" dirty="0" err="1"/>
              <a:t>amalga</a:t>
            </a:r>
            <a:r>
              <a:rPr lang="en-US" dirty="0"/>
              <a:t> </a:t>
            </a:r>
            <a:r>
              <a:rPr lang="en-US" dirty="0" err="1"/>
              <a:t>oshirilgan</a:t>
            </a:r>
            <a:r>
              <a:rPr lang="en-US" dirty="0"/>
              <a:t> </a:t>
            </a:r>
            <a:r>
              <a:rPr lang="en-US" dirty="0" err="1"/>
              <a:t>barcha</a:t>
            </a:r>
            <a:r>
              <a:rPr lang="en-US" dirty="0"/>
              <a:t> </a:t>
            </a:r>
            <a:r>
              <a:rPr lang="en-US" dirty="0" err="1"/>
              <a:t>hisob-kitoblarga</a:t>
            </a:r>
            <a:r>
              <a:rPr lang="en-US" dirty="0"/>
              <a:t> </a:t>
            </a:r>
            <a:r>
              <a:rPr lang="en-US" dirty="0" err="1"/>
              <a:t>aniqlik</a:t>
            </a:r>
            <a:r>
              <a:rPr lang="en-US" dirty="0"/>
              <a:t> </a:t>
            </a:r>
            <a:r>
              <a:rPr lang="en-US" dirty="0" err="1"/>
              <a:t>kiritiladi</a:t>
            </a:r>
            <a:r>
              <a:rPr lang="en-US" dirty="0"/>
              <a:t>, material </a:t>
            </a:r>
            <a:r>
              <a:rPr lang="en-US" dirty="0" err="1"/>
              <a:t>tanlash</a:t>
            </a:r>
            <a:r>
              <a:rPr lang="en-US" dirty="0"/>
              <a:t> </a:t>
            </a:r>
            <a:r>
              <a:rPr lang="en-US" dirty="0" err="1"/>
              <a:t>to‘g‘risidagi</a:t>
            </a:r>
            <a:r>
              <a:rPr lang="en-US" dirty="0"/>
              <a:t> masala </a:t>
            </a:r>
            <a:r>
              <a:rPr lang="en-US" dirty="0" err="1"/>
              <a:t>uzil</a:t>
            </a:r>
            <a:r>
              <a:rPr lang="en-US" dirty="0"/>
              <a:t> </a:t>
            </a:r>
            <a:r>
              <a:rPr lang="en-US" dirty="0" err="1"/>
              <a:t>kesil</a:t>
            </a:r>
            <a:r>
              <a:rPr lang="en-US" dirty="0"/>
              <a:t> </a:t>
            </a:r>
            <a:r>
              <a:rPr lang="en-US" dirty="0" err="1"/>
              <a:t>hal</a:t>
            </a:r>
            <a:r>
              <a:rPr lang="en-US" dirty="0"/>
              <a:t> </a:t>
            </a:r>
            <a:r>
              <a:rPr lang="en-US" dirty="0" err="1"/>
              <a:t>qilinadi</a:t>
            </a:r>
            <a:r>
              <a:rPr lang="en-US" dirty="0"/>
              <a:t>, </a:t>
            </a:r>
            <a:r>
              <a:rPr lang="en-US" dirty="0" err="1"/>
              <a:t>buyumning</a:t>
            </a:r>
            <a:r>
              <a:rPr lang="en-US" dirty="0"/>
              <a:t> </a:t>
            </a:r>
            <a:r>
              <a:rPr lang="en-US" dirty="0" err="1"/>
              <a:t>barcha</a:t>
            </a:r>
            <a:r>
              <a:rPr lang="en-US" dirty="0"/>
              <a:t> </a:t>
            </a:r>
            <a:r>
              <a:rPr lang="en-US" dirty="0" err="1"/>
              <a:t>uzellari</a:t>
            </a:r>
            <a:r>
              <a:rPr lang="en-US" dirty="0"/>
              <a:t> </a:t>
            </a:r>
            <a:r>
              <a:rPr lang="en-US" dirty="0" err="1"/>
              <a:t>va</a:t>
            </a:r>
            <a:r>
              <a:rPr lang="en-US" dirty="0"/>
              <a:t> </a:t>
            </a:r>
            <a:r>
              <a:rPr lang="en-US" dirty="0" err="1"/>
              <a:t>eng</a:t>
            </a:r>
            <a:r>
              <a:rPr lang="en-US" dirty="0"/>
              <a:t> </a:t>
            </a:r>
            <a:r>
              <a:rPr lang="en-US" dirty="0" err="1"/>
              <a:t>murakkab</a:t>
            </a:r>
            <a:r>
              <a:rPr lang="en-US" dirty="0"/>
              <a:t> </a:t>
            </a:r>
            <a:r>
              <a:rPr lang="en-US" dirty="0" err="1"/>
              <a:t>detallarining</a:t>
            </a:r>
            <a:r>
              <a:rPr lang="en-US" dirty="0"/>
              <a:t> </a:t>
            </a:r>
            <a:r>
              <a:rPr lang="en-US" dirty="0" err="1"/>
              <a:t>chizmalari</a:t>
            </a:r>
            <a:r>
              <a:rPr lang="en-US" dirty="0"/>
              <a:t> </a:t>
            </a:r>
            <a:r>
              <a:rPr lang="en-US" dirty="0" err="1"/>
              <a:t>ishlab</a:t>
            </a:r>
            <a:r>
              <a:rPr lang="en-US" dirty="0"/>
              <a:t> </a:t>
            </a:r>
            <a:r>
              <a:rPr lang="en-US" dirty="0" err="1"/>
              <a:t>chiqiladi</a:t>
            </a:r>
            <a:r>
              <a:rPr lang="en-US" dirty="0"/>
              <a:t>, </a:t>
            </a:r>
            <a:r>
              <a:rPr lang="en-US" dirty="0" err="1"/>
              <a:t>sotib</a:t>
            </a:r>
            <a:r>
              <a:rPr lang="en-US" dirty="0"/>
              <a:t> </a:t>
            </a:r>
            <a:r>
              <a:rPr lang="en-US" dirty="0" err="1"/>
              <a:t>olinadigan</a:t>
            </a:r>
            <a:r>
              <a:rPr lang="en-US" dirty="0"/>
              <a:t> </a:t>
            </a:r>
            <a:r>
              <a:rPr lang="en-US" dirty="0" err="1"/>
              <a:t>buyumlar</a:t>
            </a:r>
            <a:r>
              <a:rPr lang="en-US" dirty="0"/>
              <a:t> </a:t>
            </a:r>
            <a:r>
              <a:rPr lang="en-US" dirty="0" err="1"/>
              <a:t>ro‘yxati</a:t>
            </a:r>
            <a:r>
              <a:rPr lang="en-US" dirty="0"/>
              <a:t> </a:t>
            </a:r>
            <a:r>
              <a:rPr lang="en-US" dirty="0" err="1"/>
              <a:t>tuziladi</a:t>
            </a:r>
            <a:r>
              <a:rPr lang="en-US" dirty="0"/>
              <a:t>. </a:t>
            </a:r>
            <a:r>
              <a:rPr lang="en-US" dirty="0" err="1"/>
              <a:t>Texnik</a:t>
            </a:r>
            <a:r>
              <a:rPr lang="en-US" dirty="0"/>
              <a:t> </a:t>
            </a:r>
            <a:r>
              <a:rPr lang="en-US" dirty="0" err="1"/>
              <a:t>loyihalashtirish</a:t>
            </a:r>
            <a:r>
              <a:rPr lang="en-US" dirty="0"/>
              <a:t> </a:t>
            </a:r>
            <a:r>
              <a:rPr lang="en-US" dirty="0" err="1"/>
              <a:t>hujjatlari</a:t>
            </a:r>
            <a:r>
              <a:rPr lang="en-US" dirty="0"/>
              <a:t> </a:t>
            </a:r>
            <a:r>
              <a:rPr lang="en-US" dirty="0" err="1"/>
              <a:t>tarkibiga</a:t>
            </a:r>
            <a:r>
              <a:rPr lang="en-US" dirty="0"/>
              <a:t> </a:t>
            </a:r>
            <a:r>
              <a:rPr lang="en-US" dirty="0" err="1"/>
              <a:t>sinash</a:t>
            </a:r>
            <a:r>
              <a:rPr lang="en-US" dirty="0"/>
              <a:t> </a:t>
            </a:r>
            <a:r>
              <a:rPr lang="en-US" dirty="0" err="1"/>
              <a:t>usuli</a:t>
            </a:r>
            <a:r>
              <a:rPr lang="en-US" dirty="0"/>
              <a:t>, </a:t>
            </a:r>
            <a:r>
              <a:rPr lang="en-US" dirty="0" err="1"/>
              <a:t>dasturi</a:t>
            </a:r>
            <a:r>
              <a:rPr lang="en-US" dirty="0"/>
              <a:t> </a:t>
            </a:r>
            <a:r>
              <a:rPr lang="en-US" dirty="0" err="1"/>
              <a:t>hamda</a:t>
            </a:r>
            <a:r>
              <a:rPr lang="en-US" dirty="0"/>
              <a:t> </a:t>
            </a:r>
            <a:r>
              <a:rPr lang="en-US" dirty="0" err="1"/>
              <a:t>unga</a:t>
            </a:r>
            <a:r>
              <a:rPr lang="en-US" dirty="0"/>
              <a:t> </a:t>
            </a:r>
            <a:r>
              <a:rPr lang="en-US" dirty="0" err="1"/>
              <a:t>doir</a:t>
            </a:r>
            <a:r>
              <a:rPr lang="en-US" dirty="0"/>
              <a:t> </a:t>
            </a:r>
            <a:r>
              <a:rPr lang="en-US" dirty="0" err="1"/>
              <a:t>hujjatlar</a:t>
            </a:r>
            <a:r>
              <a:rPr lang="en-US" dirty="0"/>
              <a:t> </a:t>
            </a:r>
            <a:r>
              <a:rPr lang="en-US" dirty="0" err="1"/>
              <a:t>to‘plami</a:t>
            </a:r>
            <a:r>
              <a:rPr lang="en-US" dirty="0"/>
              <a:t>, </a:t>
            </a:r>
            <a:r>
              <a:rPr lang="en-US" dirty="0" err="1"/>
              <a:t>albatta</a:t>
            </a:r>
            <a:r>
              <a:rPr lang="en-US" dirty="0"/>
              <a:t>, </a:t>
            </a:r>
            <a:r>
              <a:rPr lang="en-US" dirty="0" err="1"/>
              <a:t>kiritiladi</a:t>
            </a:r>
            <a:r>
              <a:rPr lang="en-US" dirty="0"/>
              <a:t>.</a:t>
            </a:r>
            <a:endParaRPr lang="ru-RU" dirty="0"/>
          </a:p>
          <a:p>
            <a:r>
              <a:rPr lang="en-US" b="1" dirty="0" err="1"/>
              <a:t>Beshinchi</a:t>
            </a:r>
            <a:r>
              <a:rPr lang="en-US" b="1" dirty="0"/>
              <a:t> </a:t>
            </a:r>
            <a:r>
              <a:rPr lang="en-US" b="1" dirty="0" err="1"/>
              <a:t>bosqich</a:t>
            </a:r>
            <a:r>
              <a:rPr lang="en-US" b="1" dirty="0"/>
              <a:t> - </a:t>
            </a:r>
            <a:r>
              <a:rPr lang="en-US" dirty="0" err="1"/>
              <a:t>ishchi</a:t>
            </a:r>
            <a:r>
              <a:rPr lang="en-US" dirty="0"/>
              <a:t> </a:t>
            </a:r>
            <a:r>
              <a:rPr lang="en-US" dirty="0" err="1"/>
              <a:t>loyihalashtirish</a:t>
            </a:r>
            <a:r>
              <a:rPr lang="en-US" dirty="0"/>
              <a:t>. Bu </a:t>
            </a:r>
            <a:r>
              <a:rPr lang="en-US" dirty="0" err="1"/>
              <a:t>bosqich</a:t>
            </a:r>
            <a:r>
              <a:rPr lang="en-US" dirty="0"/>
              <a:t> </a:t>
            </a:r>
            <a:r>
              <a:rPr lang="en-US" dirty="0" err="1"/>
              <a:t>konstruktorlik</a:t>
            </a:r>
            <a:r>
              <a:rPr lang="en-US" dirty="0"/>
              <a:t> </a:t>
            </a:r>
            <a:r>
              <a:rPr lang="en-US" dirty="0" err="1"/>
              <a:t>tayyorgarlikning</a:t>
            </a:r>
            <a:r>
              <a:rPr lang="en-US" dirty="0"/>
              <a:t> </a:t>
            </a:r>
            <a:r>
              <a:rPr lang="en-US" dirty="0" err="1"/>
              <a:t>yakunlovchi</a:t>
            </a:r>
            <a:r>
              <a:rPr lang="en-US" dirty="0"/>
              <a:t> </a:t>
            </a:r>
            <a:r>
              <a:rPr lang="en-US" dirty="0" err="1"/>
              <a:t>bosqichi</a:t>
            </a:r>
            <a:r>
              <a:rPr lang="en-US" dirty="0"/>
              <a:t> </a:t>
            </a:r>
            <a:r>
              <a:rPr lang="en-US" dirty="0" err="1"/>
              <a:t>hisoblanadi</a:t>
            </a:r>
            <a:r>
              <a:rPr lang="en-US" dirty="0"/>
              <a:t>. </a:t>
            </a:r>
            <a:r>
              <a:rPr lang="en-US" dirty="0" err="1"/>
              <a:t>Bunda</a:t>
            </a:r>
            <a:r>
              <a:rPr lang="en-US" dirty="0"/>
              <a:t> </a:t>
            </a:r>
            <a:r>
              <a:rPr lang="en-US" dirty="0" err="1"/>
              <a:t>yangi</a:t>
            </a:r>
            <a:r>
              <a:rPr lang="en-US" dirty="0"/>
              <a:t> </a:t>
            </a:r>
            <a:r>
              <a:rPr lang="en-US" dirty="0" err="1"/>
              <a:t>mahsulotni</a:t>
            </a:r>
            <a:r>
              <a:rPr lang="en-US" dirty="0"/>
              <a:t> </a:t>
            </a:r>
            <a:r>
              <a:rPr lang="en-US" dirty="0" err="1"/>
              <a:t>tayyorlash</a:t>
            </a:r>
            <a:r>
              <a:rPr lang="en-US" dirty="0"/>
              <a:t> </a:t>
            </a:r>
            <a:r>
              <a:rPr lang="en-US" dirty="0" err="1"/>
              <a:t>uchun</a:t>
            </a:r>
            <a:r>
              <a:rPr lang="en-US" dirty="0"/>
              <a:t> </a:t>
            </a:r>
            <a:r>
              <a:rPr lang="en-US" dirty="0" err="1"/>
              <a:t>ishlab</a:t>
            </a:r>
            <a:r>
              <a:rPr lang="en-US" dirty="0"/>
              <a:t> </a:t>
            </a:r>
            <a:r>
              <a:rPr lang="en-US" dirty="0" err="1"/>
              <a:t>chiqarishni</a:t>
            </a:r>
            <a:r>
              <a:rPr lang="en-US" dirty="0"/>
              <a:t> </a:t>
            </a:r>
            <a:r>
              <a:rPr lang="en-US" dirty="0" err="1"/>
              <a:t>tayyorlashga</a:t>
            </a:r>
            <a:r>
              <a:rPr lang="en-US" dirty="0"/>
              <a:t> </a:t>
            </a:r>
            <a:r>
              <a:rPr lang="en-US" dirty="0" err="1"/>
              <a:t>kirishishga</a:t>
            </a:r>
            <a:r>
              <a:rPr lang="en-US" dirty="0"/>
              <a:t> </a:t>
            </a:r>
            <a:r>
              <a:rPr lang="en-US" dirty="0" err="1"/>
              <a:t>imkoniyat</a:t>
            </a:r>
            <a:r>
              <a:rPr lang="en-US" dirty="0"/>
              <a:t> </a:t>
            </a:r>
            <a:r>
              <a:rPr lang="en-US" dirty="0" err="1"/>
              <a:t>beradigan</a:t>
            </a:r>
            <a:r>
              <a:rPr lang="en-US" dirty="0"/>
              <a:t> </a:t>
            </a:r>
            <a:r>
              <a:rPr lang="en-US" dirty="0" err="1"/>
              <a:t>hujjatlar</a:t>
            </a:r>
            <a:r>
              <a:rPr lang="en-US" dirty="0"/>
              <a:t> </a:t>
            </a:r>
            <a:r>
              <a:rPr lang="en-US" dirty="0" err="1"/>
              <a:t>majmui</a:t>
            </a:r>
            <a:r>
              <a:rPr lang="en-US" dirty="0"/>
              <a:t> </a:t>
            </a:r>
            <a:r>
              <a:rPr lang="en-US" dirty="0" err="1"/>
              <a:t>tayyor</a:t>
            </a:r>
            <a:r>
              <a:rPr lang="en-US" dirty="0"/>
              <a:t> </a:t>
            </a:r>
            <a:r>
              <a:rPr lang="en-US" dirty="0" err="1"/>
              <a:t>bo‘lishi</a:t>
            </a:r>
            <a:r>
              <a:rPr lang="en-US" dirty="0"/>
              <a:t> </a:t>
            </a:r>
            <a:r>
              <a:rPr lang="en-US" dirty="0" err="1"/>
              <a:t>kerak</a:t>
            </a:r>
            <a:r>
              <a:rPr lang="en-US" dirty="0"/>
              <a:t>. Bu </a:t>
            </a:r>
            <a:r>
              <a:rPr lang="en-US" dirty="0" err="1"/>
              <a:t>bosqichda</a:t>
            </a:r>
            <a:r>
              <a:rPr lang="en-US" dirty="0"/>
              <a:t> </a:t>
            </a:r>
            <a:r>
              <a:rPr lang="en-US" dirty="0" err="1"/>
              <a:t>barcha</a:t>
            </a:r>
            <a:r>
              <a:rPr lang="en-US" dirty="0"/>
              <a:t> </a:t>
            </a:r>
            <a:r>
              <a:rPr lang="en-US" dirty="0" err="1"/>
              <a:t>yig‘ma</a:t>
            </a:r>
            <a:r>
              <a:rPr lang="en-US" dirty="0"/>
              <a:t> </a:t>
            </a:r>
            <a:r>
              <a:rPr lang="en-US" dirty="0" err="1"/>
              <a:t>chizmalar</a:t>
            </a:r>
            <a:r>
              <a:rPr lang="en-US" dirty="0"/>
              <a:t>, </a:t>
            </a:r>
            <a:r>
              <a:rPr lang="en-US" dirty="0" err="1"/>
              <a:t>yig‘ish</a:t>
            </a:r>
            <a:r>
              <a:rPr lang="en-US" dirty="0"/>
              <a:t> </a:t>
            </a:r>
            <a:r>
              <a:rPr lang="en-US" dirty="0" err="1"/>
              <a:t>va</a:t>
            </a:r>
            <a:r>
              <a:rPr lang="en-US" dirty="0"/>
              <a:t> </a:t>
            </a:r>
            <a:r>
              <a:rPr lang="en-US" dirty="0" err="1"/>
              <a:t>montaj</a:t>
            </a:r>
            <a:r>
              <a:rPr lang="en-US" dirty="0"/>
              <a:t> </a:t>
            </a:r>
            <a:r>
              <a:rPr lang="en-US" dirty="0" err="1"/>
              <a:t>qilish</a:t>
            </a:r>
            <a:r>
              <a:rPr lang="en-US" dirty="0"/>
              <a:t> </a:t>
            </a:r>
            <a:r>
              <a:rPr lang="en-US" dirty="0" err="1"/>
              <a:t>sxemalarining</a:t>
            </a:r>
            <a:r>
              <a:rPr lang="en-US" dirty="0"/>
              <a:t>, </a:t>
            </a:r>
            <a:r>
              <a:rPr lang="en-US" dirty="0" err="1"/>
              <a:t>aniqligi</a:t>
            </a:r>
            <a:r>
              <a:rPr lang="en-US" dirty="0"/>
              <a:t> </a:t>
            </a:r>
            <a:r>
              <a:rPr lang="en-US" dirty="0" err="1"/>
              <a:t>va</a:t>
            </a:r>
            <a:r>
              <a:rPr lang="en-US" dirty="0"/>
              <a:t> </a:t>
            </a:r>
            <a:r>
              <a:rPr lang="en-US" dirty="0" err="1"/>
              <a:t>nuqsonsizligiga</a:t>
            </a:r>
            <a:r>
              <a:rPr lang="en-US" dirty="0"/>
              <a:t> </a:t>
            </a:r>
            <a:r>
              <a:rPr lang="en-US" dirty="0" err="1"/>
              <a:t>doir</a:t>
            </a:r>
            <a:r>
              <a:rPr lang="en-US" dirty="0"/>
              <a:t> </a:t>
            </a:r>
            <a:r>
              <a:rPr lang="en-US" dirty="0" err="1"/>
              <a:t>ko‘rsatmalar</a:t>
            </a:r>
            <a:r>
              <a:rPr lang="en-US" dirty="0"/>
              <a:t> </a:t>
            </a:r>
            <a:r>
              <a:rPr lang="en-US" dirty="0" err="1"/>
              <a:t>bilan</a:t>
            </a:r>
            <a:r>
              <a:rPr lang="en-US" dirty="0"/>
              <a:t> </a:t>
            </a:r>
            <a:r>
              <a:rPr lang="en-US" dirty="0" err="1"/>
              <a:t>barcha</a:t>
            </a:r>
            <a:r>
              <a:rPr lang="en-US" dirty="0"/>
              <a:t> original </a:t>
            </a:r>
            <a:r>
              <a:rPr lang="en-US" dirty="0" err="1"/>
              <a:t>detallar</a:t>
            </a:r>
            <a:r>
              <a:rPr lang="en-US" dirty="0"/>
              <a:t> </a:t>
            </a:r>
            <a:r>
              <a:rPr lang="en-US" dirty="0" err="1"/>
              <a:t>chizmalari</a:t>
            </a:r>
            <a:r>
              <a:rPr lang="en-US" dirty="0"/>
              <a:t> </a:t>
            </a:r>
            <a:r>
              <a:rPr lang="en-US" dirty="0" err="1"/>
              <a:t>ishlab</a:t>
            </a:r>
            <a:r>
              <a:rPr lang="en-US" dirty="0"/>
              <a:t> </a:t>
            </a:r>
            <a:r>
              <a:rPr lang="en-US" dirty="0" err="1"/>
              <a:t>chiqiladi</a:t>
            </a:r>
            <a:r>
              <a:rPr lang="en-US" dirty="0"/>
              <a:t>, </a:t>
            </a:r>
            <a:r>
              <a:rPr lang="en-US" dirty="0" err="1"/>
              <a:t>barcha</a:t>
            </a:r>
            <a:r>
              <a:rPr lang="en-US" dirty="0"/>
              <a:t> </a:t>
            </a:r>
            <a:r>
              <a:rPr lang="en-US" dirty="0" err="1"/>
              <a:t>texnik</a:t>
            </a:r>
            <a:r>
              <a:rPr lang="en-US" dirty="0"/>
              <a:t> </a:t>
            </a:r>
            <a:r>
              <a:rPr lang="en-US" dirty="0" err="1"/>
              <a:t>shartlar</a:t>
            </a:r>
            <a:r>
              <a:rPr lang="en-US" dirty="0"/>
              <a:t> </a:t>
            </a:r>
            <a:r>
              <a:rPr lang="en-US" dirty="0" err="1"/>
              <a:t>to‘liq</a:t>
            </a:r>
            <a:r>
              <a:rPr lang="en-US" dirty="0"/>
              <a:t> </a:t>
            </a:r>
            <a:r>
              <a:rPr lang="en-US" dirty="0" err="1"/>
              <a:t>tafsilotli</a:t>
            </a:r>
            <a:r>
              <a:rPr lang="en-US" dirty="0"/>
              <a:t> </a:t>
            </a:r>
            <a:r>
              <a:rPr lang="en-US" dirty="0" err="1"/>
              <a:t>ro‘yxati</a:t>
            </a:r>
            <a:r>
              <a:rPr lang="en-US" dirty="0"/>
              <a:t> </a:t>
            </a:r>
            <a:r>
              <a:rPr lang="en-US" dirty="0" err="1"/>
              <a:t>tuziladi</a:t>
            </a:r>
            <a:r>
              <a:rPr lang="en-US" dirty="0"/>
              <a:t>, </a:t>
            </a:r>
            <a:r>
              <a:rPr lang="en-US" dirty="0" err="1"/>
              <a:t>barcha</a:t>
            </a:r>
            <a:r>
              <a:rPr lang="en-US" dirty="0"/>
              <a:t> </a:t>
            </a:r>
            <a:r>
              <a:rPr lang="en-US" dirty="0" err="1"/>
              <a:t>tekshiruv</a:t>
            </a:r>
            <a:r>
              <a:rPr lang="en-US" dirty="0"/>
              <a:t> </a:t>
            </a:r>
            <a:r>
              <a:rPr lang="en-US" dirty="0" err="1"/>
              <a:t>hisoblari</a:t>
            </a:r>
            <a:r>
              <a:rPr lang="en-US" dirty="0"/>
              <a:t> </a:t>
            </a:r>
            <a:r>
              <a:rPr lang="en-US" dirty="0" err="1"/>
              <a:t>bajariladi</a:t>
            </a:r>
            <a:r>
              <a:rPr lang="en-US" dirty="0"/>
              <a:t>, </a:t>
            </a:r>
            <a:r>
              <a:rPr lang="en-US" dirty="0" err="1"/>
              <a:t>ishlatish</a:t>
            </a:r>
            <a:r>
              <a:rPr lang="en-US" dirty="0"/>
              <a:t> </a:t>
            </a:r>
            <a:r>
              <a:rPr lang="en-US" dirty="0" err="1"/>
              <a:t>va</a:t>
            </a:r>
            <a:r>
              <a:rPr lang="en-US" dirty="0"/>
              <a:t> </a:t>
            </a:r>
            <a:r>
              <a:rPr lang="en-US" dirty="0" err="1"/>
              <a:t>ta’mirlash</a:t>
            </a:r>
            <a:r>
              <a:rPr lang="en-US" dirty="0"/>
              <a:t> </a:t>
            </a:r>
            <a:r>
              <a:rPr lang="en-US" dirty="0" err="1"/>
              <a:t>bo‘yicha</a:t>
            </a:r>
            <a:r>
              <a:rPr lang="en-US" dirty="0"/>
              <a:t> </a:t>
            </a:r>
            <a:r>
              <a:rPr lang="en-US" dirty="0" err="1"/>
              <a:t>ko‘rsatma</a:t>
            </a:r>
            <a:r>
              <a:rPr lang="en-US" dirty="0"/>
              <a:t> </a:t>
            </a:r>
            <a:r>
              <a:rPr lang="en-US" dirty="0" err="1"/>
              <a:t>va</a:t>
            </a:r>
            <a:r>
              <a:rPr lang="en-US" dirty="0"/>
              <a:t> </a:t>
            </a:r>
            <a:r>
              <a:rPr lang="en-US" dirty="0" err="1"/>
              <a:t>boshqalar</a:t>
            </a:r>
            <a:r>
              <a:rPr lang="en-US" dirty="0"/>
              <a:t> </a:t>
            </a:r>
            <a:r>
              <a:rPr lang="en-US" dirty="0" err="1"/>
              <a:t>ishlab</a:t>
            </a:r>
            <a:r>
              <a:rPr lang="en-US" dirty="0"/>
              <a:t> </a:t>
            </a:r>
            <a:r>
              <a:rPr lang="en-US" dirty="0" err="1"/>
              <a:t>chiqiladi</a:t>
            </a:r>
            <a:r>
              <a:rPr lang="en-US" dirty="0"/>
              <a:t>.</a:t>
            </a:r>
            <a:endParaRPr lang="ru-RU" dirty="0"/>
          </a:p>
          <a:p>
            <a:r>
              <a:rPr lang="en-US" dirty="0" err="1"/>
              <a:t>Ishlab</a:t>
            </a:r>
            <a:r>
              <a:rPr lang="en-US" dirty="0"/>
              <a:t> </a:t>
            </a:r>
            <a:r>
              <a:rPr lang="en-US" dirty="0" err="1"/>
              <a:t>chiqarishni</a:t>
            </a:r>
            <a:r>
              <a:rPr lang="en-US" dirty="0"/>
              <a:t> </a:t>
            </a:r>
            <a:r>
              <a:rPr lang="en-US" dirty="0" err="1"/>
              <a:t>konstruktorlik</a:t>
            </a:r>
            <a:r>
              <a:rPr lang="en-US" dirty="0"/>
              <a:t> </a:t>
            </a:r>
            <a:r>
              <a:rPr lang="en-US" dirty="0" err="1"/>
              <a:t>tayyorlashning</a:t>
            </a:r>
            <a:r>
              <a:rPr lang="en-US" dirty="0"/>
              <a:t> </a:t>
            </a:r>
            <a:r>
              <a:rPr lang="en-US" dirty="0" err="1"/>
              <a:t>har</a:t>
            </a:r>
            <a:r>
              <a:rPr lang="en-US" dirty="0"/>
              <a:t> </a:t>
            </a:r>
            <a:r>
              <a:rPr lang="en-US" dirty="0" err="1"/>
              <a:t>bir</a:t>
            </a:r>
            <a:r>
              <a:rPr lang="en-US" dirty="0"/>
              <a:t> </a:t>
            </a:r>
            <a:r>
              <a:rPr lang="en-US" dirty="0" err="1"/>
              <a:t>bosqichida</a:t>
            </a:r>
            <a:r>
              <a:rPr lang="en-US" dirty="0"/>
              <a:t> </a:t>
            </a:r>
            <a:r>
              <a:rPr lang="en-US" dirty="0" err="1"/>
              <a:t>bajariladigan</a:t>
            </a:r>
            <a:r>
              <a:rPr lang="en-US" dirty="0"/>
              <a:t> </a:t>
            </a:r>
            <a:r>
              <a:rPr lang="en-US" dirty="0" err="1"/>
              <a:t>ishlarning</a:t>
            </a:r>
            <a:r>
              <a:rPr lang="en-US" dirty="0"/>
              <a:t> </a:t>
            </a:r>
            <a:r>
              <a:rPr lang="en-US" dirty="0" err="1"/>
              <a:t>aniq</a:t>
            </a:r>
            <a:r>
              <a:rPr lang="en-US" dirty="0"/>
              <a:t> </a:t>
            </a:r>
            <a:r>
              <a:rPr lang="en-US" dirty="0" err="1"/>
              <a:t>mazmuni</a:t>
            </a:r>
            <a:r>
              <a:rPr lang="en-US" dirty="0"/>
              <a:t> </a:t>
            </a:r>
            <a:r>
              <a:rPr lang="en-US" dirty="0" err="1"/>
              <a:t>va</a:t>
            </a:r>
            <a:r>
              <a:rPr lang="en-US" dirty="0"/>
              <a:t> </a:t>
            </a:r>
            <a:r>
              <a:rPr lang="en-US" dirty="0" err="1"/>
              <a:t>bosqichlarning</a:t>
            </a:r>
            <a:r>
              <a:rPr lang="en-US" dirty="0"/>
              <a:t> </a:t>
            </a:r>
            <a:r>
              <a:rPr lang="en-US" dirty="0" err="1"/>
              <a:t>soni</a:t>
            </a:r>
            <a:r>
              <a:rPr lang="en-US" dirty="0"/>
              <a:t> </a:t>
            </a:r>
            <a:r>
              <a:rPr lang="en-US" dirty="0" err="1"/>
              <a:t>bir</a:t>
            </a:r>
            <a:r>
              <a:rPr lang="en-US" dirty="0"/>
              <a:t> </a:t>
            </a:r>
            <a:r>
              <a:rPr lang="en-US" dirty="0" err="1"/>
              <a:t>qator</a:t>
            </a:r>
            <a:r>
              <a:rPr lang="en-US" dirty="0"/>
              <a:t> </a:t>
            </a:r>
            <a:r>
              <a:rPr lang="en-US" dirty="0" err="1"/>
              <a:t>omillarga</a:t>
            </a:r>
            <a:r>
              <a:rPr lang="en-US" dirty="0"/>
              <a:t> </a:t>
            </a:r>
            <a:r>
              <a:rPr lang="en-US" dirty="0" err="1"/>
              <a:t>bog‘liq</a:t>
            </a:r>
            <a:r>
              <a:rPr lang="en-US" dirty="0"/>
              <a:t> </a:t>
            </a:r>
            <a:r>
              <a:rPr lang="en-US" dirty="0" err="1"/>
              <a:t>bo‘lib</a:t>
            </a:r>
            <a:r>
              <a:rPr lang="en-US" dirty="0"/>
              <a:t>, </a:t>
            </a:r>
            <a:r>
              <a:rPr lang="en-US" dirty="0" err="1"/>
              <a:t>ulardan</a:t>
            </a:r>
            <a:r>
              <a:rPr lang="en-US" dirty="0"/>
              <a:t> </a:t>
            </a:r>
            <a:r>
              <a:rPr lang="en-US" dirty="0" err="1"/>
              <a:t>eng</a:t>
            </a:r>
            <a:r>
              <a:rPr lang="en-US" dirty="0"/>
              <a:t> </a:t>
            </a:r>
            <a:r>
              <a:rPr lang="en-US" dirty="0" err="1"/>
              <a:t>muhimlari</a:t>
            </a:r>
            <a:r>
              <a:rPr lang="en-US" dirty="0"/>
              <a:t> </a:t>
            </a:r>
            <a:r>
              <a:rPr lang="en-US" dirty="0" err="1"/>
              <a:t>ishlab</a:t>
            </a:r>
            <a:r>
              <a:rPr lang="en-US" dirty="0"/>
              <a:t> </a:t>
            </a:r>
            <a:r>
              <a:rPr lang="en-US" dirty="0" err="1"/>
              <a:t>chiqarishga</a:t>
            </a:r>
            <a:r>
              <a:rPr lang="en-US" dirty="0"/>
              <a:t> </a:t>
            </a:r>
            <a:r>
              <a:rPr lang="en-US" dirty="0" err="1"/>
              <a:t>tayyorlangan</a:t>
            </a:r>
            <a:r>
              <a:rPr lang="en-US" dirty="0"/>
              <a:t> </a:t>
            </a:r>
            <a:r>
              <a:rPr lang="en-US" dirty="0" err="1"/>
              <a:t>mahsulot</a:t>
            </a:r>
            <a:r>
              <a:rPr lang="en-US" dirty="0"/>
              <a:t> </a:t>
            </a:r>
            <a:r>
              <a:rPr lang="en-US" dirty="0" err="1"/>
              <a:t>turining</a:t>
            </a:r>
            <a:r>
              <a:rPr lang="en-US" dirty="0"/>
              <a:t> </a:t>
            </a:r>
            <a:r>
              <a:rPr lang="en-US" dirty="0" err="1"/>
              <a:t>yangiligi</a:t>
            </a:r>
            <a:r>
              <a:rPr lang="en-US" dirty="0"/>
              <a:t> </a:t>
            </a:r>
            <a:r>
              <a:rPr lang="en-US" dirty="0" err="1"/>
              <a:t>va</a:t>
            </a:r>
            <a:r>
              <a:rPr lang="en-US" dirty="0"/>
              <a:t> </a:t>
            </a:r>
            <a:r>
              <a:rPr lang="en-US" dirty="0" err="1"/>
              <a:t>murakkabligi</a:t>
            </a:r>
            <a:r>
              <a:rPr lang="en-US" dirty="0"/>
              <a:t>, </a:t>
            </a:r>
            <a:r>
              <a:rPr lang="en-US" dirty="0" err="1"/>
              <a:t>kelgusida</a:t>
            </a:r>
            <a:r>
              <a:rPr lang="en-US" dirty="0"/>
              <a:t> </a:t>
            </a:r>
            <a:r>
              <a:rPr lang="en-US" dirty="0" err="1"/>
              <a:t>ishlab</a:t>
            </a:r>
            <a:r>
              <a:rPr lang="en-US" dirty="0"/>
              <a:t> </a:t>
            </a:r>
            <a:r>
              <a:rPr lang="en-US" dirty="0" err="1"/>
              <a:t>chiqarish</a:t>
            </a:r>
            <a:r>
              <a:rPr lang="en-US" dirty="0"/>
              <a:t> </a:t>
            </a:r>
            <a:r>
              <a:rPr lang="en-US" dirty="0" err="1"/>
              <a:t>miqyosi</a:t>
            </a:r>
            <a:r>
              <a:rPr lang="en-US" dirty="0"/>
              <a:t>, </a:t>
            </a:r>
            <a:r>
              <a:rPr lang="en-US" dirty="0" err="1"/>
              <a:t>bajaruvchi-tashkilotlar</a:t>
            </a:r>
            <a:r>
              <a:rPr lang="en-US" dirty="0"/>
              <a:t> </a:t>
            </a:r>
            <a:r>
              <a:rPr lang="en-US" dirty="0" err="1"/>
              <a:t>o‘rtasida</a:t>
            </a:r>
            <a:r>
              <a:rPr lang="en-US" dirty="0"/>
              <a:t> </a:t>
            </a:r>
            <a:r>
              <a:rPr lang="en-US" dirty="0" err="1"/>
              <a:t>ishlarni</a:t>
            </a:r>
            <a:r>
              <a:rPr lang="en-US" dirty="0"/>
              <a:t> </a:t>
            </a:r>
            <a:r>
              <a:rPr lang="en-US" dirty="0" err="1"/>
              <a:t>taqsimlanish</a:t>
            </a:r>
            <a:r>
              <a:rPr lang="en-US" dirty="0"/>
              <a:t> </a:t>
            </a:r>
            <a:r>
              <a:rPr lang="en-US" dirty="0" err="1"/>
              <a:t>xususiyatlari</a:t>
            </a:r>
            <a:r>
              <a:rPr lang="en-US" dirty="0"/>
              <a:t>, </a:t>
            </a:r>
            <a:r>
              <a:rPr lang="en-US" dirty="0" err="1"/>
              <a:t>tajriba</a:t>
            </a:r>
            <a:r>
              <a:rPr lang="en-US" dirty="0"/>
              <a:t> </a:t>
            </a:r>
            <a:r>
              <a:rPr lang="en-US" dirty="0" err="1"/>
              <a:t>bazasini</a:t>
            </a:r>
            <a:r>
              <a:rPr lang="en-US" dirty="0"/>
              <a:t> </a:t>
            </a:r>
            <a:r>
              <a:rPr lang="en-US" dirty="0" err="1"/>
              <a:t>mavjudligidir</a:t>
            </a:r>
            <a:r>
              <a:rPr lang="en-US" dirty="0"/>
              <a:t>. </a:t>
            </a:r>
            <a:r>
              <a:rPr lang="en-US" dirty="0" err="1"/>
              <a:t>Odatda</a:t>
            </a:r>
            <a:r>
              <a:rPr lang="en-US" dirty="0"/>
              <a:t> </a:t>
            </a:r>
            <a:r>
              <a:rPr lang="en-US" dirty="0" err="1"/>
              <a:t>o‘rtacha</a:t>
            </a:r>
            <a:r>
              <a:rPr lang="en-US" dirty="0"/>
              <a:t> </a:t>
            </a:r>
            <a:r>
              <a:rPr lang="en-US" dirty="0" err="1"/>
              <a:t>murakkablikka</a:t>
            </a:r>
            <a:r>
              <a:rPr lang="en-US" dirty="0"/>
              <a:t> </a:t>
            </a:r>
            <a:r>
              <a:rPr lang="en-US" dirty="0" err="1"/>
              <a:t>ega</a:t>
            </a:r>
            <a:r>
              <a:rPr lang="en-US" dirty="0"/>
              <a:t> </a:t>
            </a:r>
            <a:r>
              <a:rPr lang="en-US" dirty="0" err="1"/>
              <a:t>bo‘lgan</a:t>
            </a:r>
            <a:r>
              <a:rPr lang="en-US" dirty="0"/>
              <a:t> </a:t>
            </a:r>
            <a:r>
              <a:rPr lang="en-US" dirty="0" err="1"/>
              <a:t>buyumlarni</a:t>
            </a:r>
            <a:r>
              <a:rPr lang="en-US" dirty="0"/>
              <a:t> </a:t>
            </a:r>
            <a:r>
              <a:rPr lang="en-US" dirty="0" err="1"/>
              <a:t>loyihalashda</a:t>
            </a:r>
            <a:r>
              <a:rPr lang="en-US" dirty="0"/>
              <a:t> </a:t>
            </a:r>
            <a:r>
              <a:rPr lang="en-US" dirty="0" err="1"/>
              <a:t>texnik</a:t>
            </a:r>
            <a:r>
              <a:rPr lang="en-US" dirty="0"/>
              <a:t> </a:t>
            </a:r>
            <a:r>
              <a:rPr lang="en-US" dirty="0" err="1"/>
              <a:t>va</a:t>
            </a:r>
            <a:r>
              <a:rPr lang="en-US" dirty="0"/>
              <a:t> </a:t>
            </a:r>
            <a:r>
              <a:rPr lang="en-US" dirty="0" err="1"/>
              <a:t>ishchi</a:t>
            </a:r>
            <a:r>
              <a:rPr lang="en-US" dirty="0"/>
              <a:t> </a:t>
            </a:r>
            <a:r>
              <a:rPr lang="en-US" dirty="0" err="1"/>
              <a:t>loyihani</a:t>
            </a:r>
            <a:r>
              <a:rPr lang="en-US" dirty="0"/>
              <a:t> </a:t>
            </a:r>
            <a:r>
              <a:rPr lang="en-US" dirty="0" err="1"/>
              <a:t>tayyorlash</a:t>
            </a:r>
            <a:r>
              <a:rPr lang="en-US" dirty="0"/>
              <a:t> </a:t>
            </a:r>
            <a:r>
              <a:rPr lang="en-US" dirty="0" err="1"/>
              <a:t>bosqichlari</a:t>
            </a:r>
            <a:r>
              <a:rPr lang="en-US" dirty="0"/>
              <a:t> </a:t>
            </a:r>
            <a:r>
              <a:rPr lang="en-US" dirty="0" err="1"/>
              <a:t>birlashtiriladi</a:t>
            </a:r>
            <a:r>
              <a:rPr lang="en-US" dirty="0"/>
              <a:t>. </a:t>
            </a:r>
            <a:r>
              <a:rPr lang="en-US" dirty="0" err="1"/>
              <a:t>Nisbatan</a:t>
            </a:r>
            <a:r>
              <a:rPr lang="en-US" dirty="0"/>
              <a:t> </a:t>
            </a:r>
            <a:r>
              <a:rPr lang="en-US" dirty="0" err="1"/>
              <a:t>sodda</a:t>
            </a:r>
            <a:r>
              <a:rPr lang="en-US" dirty="0"/>
              <a:t> </a:t>
            </a:r>
            <a:r>
              <a:rPr lang="en-US" dirty="0" err="1"/>
              <a:t>buyumlarni</a:t>
            </a:r>
            <a:r>
              <a:rPr lang="en-US" dirty="0"/>
              <a:t> </a:t>
            </a:r>
            <a:r>
              <a:rPr lang="en-US" dirty="0" err="1"/>
              <a:t>ishlab</a:t>
            </a:r>
            <a:r>
              <a:rPr lang="en-US" dirty="0"/>
              <a:t> </a:t>
            </a:r>
            <a:r>
              <a:rPr lang="en-US" dirty="0" err="1"/>
              <a:t>chiqarishda</a:t>
            </a:r>
            <a:r>
              <a:rPr lang="en-US" dirty="0"/>
              <a:t> </a:t>
            </a:r>
            <a:r>
              <a:rPr lang="en-US" dirty="0" err="1"/>
              <a:t>barcha</a:t>
            </a:r>
            <a:r>
              <a:rPr lang="en-US" dirty="0"/>
              <a:t> </a:t>
            </a:r>
            <a:r>
              <a:rPr lang="en-US" dirty="0" err="1"/>
              <a:t>konstruktorlik</a:t>
            </a:r>
            <a:r>
              <a:rPr lang="en-US" dirty="0"/>
              <a:t> </a:t>
            </a:r>
            <a:r>
              <a:rPr lang="en-US" dirty="0" err="1"/>
              <a:t>tayyorlash</a:t>
            </a:r>
            <a:r>
              <a:rPr lang="en-US" dirty="0"/>
              <a:t> </a:t>
            </a:r>
            <a:r>
              <a:rPr lang="en-US" dirty="0" err="1"/>
              <a:t>jarayoni</a:t>
            </a:r>
            <a:r>
              <a:rPr lang="en-US" dirty="0"/>
              <a:t> </a:t>
            </a:r>
            <a:r>
              <a:rPr lang="en-US" dirty="0" err="1"/>
              <a:t>ikkita</a:t>
            </a:r>
            <a:r>
              <a:rPr lang="en-US" dirty="0"/>
              <a:t> </a:t>
            </a:r>
            <a:r>
              <a:rPr lang="en-US" dirty="0" err="1"/>
              <a:t>bosqich-texnik</a:t>
            </a:r>
            <a:r>
              <a:rPr lang="en-US" dirty="0"/>
              <a:t> </a:t>
            </a:r>
            <a:endParaRPr lang="ru-RU" dirty="0" smtClean="0"/>
          </a:p>
          <a:p>
            <a:r>
              <a:rPr lang="en-US" dirty="0" err="1" smtClean="0"/>
              <a:t>taklif</a:t>
            </a:r>
            <a:r>
              <a:rPr lang="en-US" dirty="0" smtClean="0"/>
              <a:t> </a:t>
            </a:r>
            <a:r>
              <a:rPr lang="en-US" dirty="0" err="1"/>
              <a:t>va</a:t>
            </a:r>
            <a:r>
              <a:rPr lang="en-US" dirty="0"/>
              <a:t> </a:t>
            </a:r>
            <a:r>
              <a:rPr lang="en-US" dirty="0" err="1"/>
              <a:t>loyihalashning</a:t>
            </a:r>
            <a:r>
              <a:rPr lang="en-US" dirty="0"/>
              <a:t> </a:t>
            </a:r>
            <a:r>
              <a:rPr lang="en-US" dirty="0" err="1"/>
              <a:t>o‘zi</a:t>
            </a:r>
            <a:r>
              <a:rPr lang="en-US" dirty="0"/>
              <a:t> (</a:t>
            </a:r>
            <a:r>
              <a:rPr lang="en-US" dirty="0" err="1"/>
              <a:t>eksiz</a:t>
            </a:r>
            <a:r>
              <a:rPr lang="en-US" dirty="0"/>
              <a:t>, </a:t>
            </a:r>
            <a:r>
              <a:rPr lang="en-US" dirty="0" err="1"/>
              <a:t>texnik</a:t>
            </a:r>
            <a:r>
              <a:rPr lang="en-US" dirty="0"/>
              <a:t> </a:t>
            </a:r>
            <a:r>
              <a:rPr lang="en-US" dirty="0" err="1"/>
              <a:t>va</a:t>
            </a:r>
            <a:r>
              <a:rPr lang="en-US" dirty="0"/>
              <a:t> </a:t>
            </a:r>
            <a:r>
              <a:rPr lang="en-US" dirty="0" err="1"/>
              <a:t>ishchi</a:t>
            </a:r>
            <a:r>
              <a:rPr lang="en-US" dirty="0"/>
              <a:t> </a:t>
            </a:r>
            <a:r>
              <a:rPr lang="en-US" dirty="0" err="1"/>
              <a:t>loyihalashsiz</a:t>
            </a:r>
            <a:r>
              <a:rPr lang="en-US" dirty="0"/>
              <a:t>) </a:t>
            </a:r>
            <a:r>
              <a:rPr lang="en-US" dirty="0" err="1"/>
              <a:t>amalga</a:t>
            </a:r>
            <a:r>
              <a:rPr lang="en-US" dirty="0"/>
              <a:t> </a:t>
            </a:r>
            <a:r>
              <a:rPr lang="en-US" dirty="0" err="1"/>
              <a:t>oshiriladi</a:t>
            </a:r>
            <a:r>
              <a:rPr lang="en-US" dirty="0"/>
              <a:t>. </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12</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51533"/>
            <a:ext cx="9021170" cy="4247317"/>
          </a:xfrm>
          <a:prstGeom prst="rect">
            <a:avLst/>
          </a:prstGeom>
        </p:spPr>
        <p:txBody>
          <a:bodyPr wrap="square">
            <a:spAutoFit/>
          </a:bodyPr>
          <a:lstStyle/>
          <a:p>
            <a:pPr algn="just"/>
            <a:r>
              <a:rPr lang="en-US" dirty="0" err="1"/>
              <a:t>Murakkablik</a:t>
            </a:r>
            <a:r>
              <a:rPr lang="en-US" dirty="0"/>
              <a:t> </a:t>
            </a:r>
            <a:r>
              <a:rPr lang="en-US" dirty="0" err="1"/>
              <a:t>va</a:t>
            </a:r>
            <a:r>
              <a:rPr lang="en-US" dirty="0"/>
              <a:t> </a:t>
            </a:r>
            <a:r>
              <a:rPr lang="en-US" dirty="0" err="1"/>
              <a:t>yangilik</a:t>
            </a:r>
            <a:r>
              <a:rPr lang="en-US" dirty="0"/>
              <a:t> </a:t>
            </a:r>
            <a:r>
              <a:rPr lang="en-US" dirty="0" err="1"/>
              <a:t>darajasi</a:t>
            </a:r>
            <a:r>
              <a:rPr lang="en-US" dirty="0"/>
              <a:t> </a:t>
            </a:r>
            <a:r>
              <a:rPr lang="en-US" dirty="0" err="1"/>
              <a:t>yuqori</a:t>
            </a:r>
            <a:r>
              <a:rPr lang="en-US" dirty="0"/>
              <a:t> </a:t>
            </a:r>
            <a:r>
              <a:rPr lang="en-US" dirty="0" err="1"/>
              <a:t>bo‘lgan</a:t>
            </a:r>
            <a:r>
              <a:rPr lang="en-US" dirty="0"/>
              <a:t> </a:t>
            </a:r>
            <a:r>
              <a:rPr lang="en-US" dirty="0" err="1"/>
              <a:t>buyumlarni</a:t>
            </a:r>
            <a:r>
              <a:rPr lang="en-US" dirty="0"/>
              <a:t> </a:t>
            </a:r>
            <a:r>
              <a:rPr lang="en-US" dirty="0" err="1"/>
              <a:t>katta</a:t>
            </a:r>
            <a:r>
              <a:rPr lang="en-US" dirty="0"/>
              <a:t> </a:t>
            </a:r>
            <a:r>
              <a:rPr lang="en-US" dirty="0" err="1"/>
              <a:t>hajmda</a:t>
            </a:r>
            <a:r>
              <a:rPr lang="en-US" dirty="0"/>
              <a:t> </a:t>
            </a:r>
            <a:r>
              <a:rPr lang="en-US" dirty="0" err="1"/>
              <a:t>ishlab</a:t>
            </a:r>
            <a:r>
              <a:rPr lang="en-US" dirty="0"/>
              <a:t> </a:t>
            </a:r>
            <a:r>
              <a:rPr lang="en-US" dirty="0" err="1"/>
              <a:t>chiqarish</a:t>
            </a:r>
            <a:r>
              <a:rPr lang="en-US" dirty="0"/>
              <a:t> </a:t>
            </a:r>
            <a:r>
              <a:rPr lang="en-US" dirty="0" err="1"/>
              <a:t>tashkil</a:t>
            </a:r>
            <a:r>
              <a:rPr lang="en-US" dirty="0"/>
              <a:t> </a:t>
            </a:r>
            <a:r>
              <a:rPr lang="en-US" dirty="0" err="1"/>
              <a:t>qilinayotganda</a:t>
            </a:r>
            <a:r>
              <a:rPr lang="en-US" dirty="0"/>
              <a:t> </a:t>
            </a:r>
            <a:r>
              <a:rPr lang="en-US" dirty="0" err="1"/>
              <a:t>konstruktorlik</a:t>
            </a:r>
            <a:r>
              <a:rPr lang="en-US" dirty="0"/>
              <a:t> </a:t>
            </a:r>
            <a:r>
              <a:rPr lang="en-US" dirty="0" err="1"/>
              <a:t>tayyorgarlik</a:t>
            </a:r>
            <a:r>
              <a:rPr lang="en-US" dirty="0"/>
              <a:t> </a:t>
            </a:r>
            <a:r>
              <a:rPr lang="en-US" dirty="0" err="1"/>
              <a:t>uning</a:t>
            </a:r>
            <a:r>
              <a:rPr lang="en-US" dirty="0"/>
              <a:t> </a:t>
            </a:r>
            <a:r>
              <a:rPr lang="en-US" dirty="0" err="1"/>
              <a:t>turli</a:t>
            </a:r>
            <a:r>
              <a:rPr lang="en-US" dirty="0"/>
              <a:t> </a:t>
            </a:r>
            <a:r>
              <a:rPr lang="en-US" dirty="0" err="1"/>
              <a:t>bosqichlaridagi</a:t>
            </a:r>
            <a:r>
              <a:rPr lang="en-US" dirty="0"/>
              <a:t> </a:t>
            </a:r>
            <a:r>
              <a:rPr lang="en-US" dirty="0" err="1"/>
              <a:t>tajriba</a:t>
            </a:r>
            <a:r>
              <a:rPr lang="en-US" dirty="0"/>
              <a:t> </a:t>
            </a:r>
            <a:r>
              <a:rPr lang="en-US" dirty="0" err="1"/>
              <a:t>ishlari</a:t>
            </a:r>
            <a:r>
              <a:rPr lang="en-US" dirty="0"/>
              <a:t> </a:t>
            </a:r>
            <a:r>
              <a:rPr lang="en-US" dirty="0" err="1"/>
              <a:t>hisobiga</a:t>
            </a:r>
            <a:r>
              <a:rPr lang="en-US" dirty="0"/>
              <a:t> </a:t>
            </a:r>
            <a:r>
              <a:rPr lang="en-US" dirty="0" err="1"/>
              <a:t>murakkablashadi</a:t>
            </a:r>
            <a:r>
              <a:rPr lang="en-US" dirty="0"/>
              <a:t>. </a:t>
            </a:r>
            <a:r>
              <a:rPr lang="en-US" dirty="0" err="1"/>
              <a:t>Tajriba</a:t>
            </a:r>
            <a:r>
              <a:rPr lang="en-US" dirty="0"/>
              <a:t> </a:t>
            </a:r>
            <a:r>
              <a:rPr lang="en-US" dirty="0" err="1"/>
              <a:t>ishlari</a:t>
            </a:r>
            <a:r>
              <a:rPr lang="en-US" dirty="0"/>
              <a:t>, </a:t>
            </a:r>
            <a:r>
              <a:rPr lang="en-US" dirty="0" err="1"/>
              <a:t>asosan</a:t>
            </a:r>
            <a:r>
              <a:rPr lang="en-US" dirty="0"/>
              <a:t>, </a:t>
            </a:r>
            <a:r>
              <a:rPr lang="en-US" dirty="0" err="1"/>
              <a:t>maishiy</a:t>
            </a:r>
            <a:r>
              <a:rPr lang="en-US" dirty="0"/>
              <a:t>, model, </a:t>
            </a:r>
            <a:r>
              <a:rPr lang="en-US" dirty="0" err="1"/>
              <a:t>tajriba</a:t>
            </a:r>
            <a:r>
              <a:rPr lang="en-US" dirty="0"/>
              <a:t> </a:t>
            </a:r>
            <a:r>
              <a:rPr lang="en-US" dirty="0" err="1"/>
              <a:t>nusxalari</a:t>
            </a:r>
            <a:r>
              <a:rPr lang="en-US" dirty="0"/>
              <a:t> </a:t>
            </a:r>
            <a:r>
              <a:rPr lang="en-US" dirty="0" err="1"/>
              <a:t>yordamida</a:t>
            </a:r>
            <a:r>
              <a:rPr lang="en-US" dirty="0"/>
              <a:t> </a:t>
            </a:r>
            <a:r>
              <a:rPr lang="en-US" dirty="0" err="1"/>
              <a:t>yangi</a:t>
            </a:r>
            <a:r>
              <a:rPr lang="en-US" dirty="0"/>
              <a:t> </a:t>
            </a:r>
            <a:r>
              <a:rPr lang="en-US" dirty="0" err="1"/>
              <a:t>konstruksiyani</a:t>
            </a:r>
            <a:r>
              <a:rPr lang="en-US" dirty="0"/>
              <a:t> </a:t>
            </a:r>
            <a:r>
              <a:rPr lang="en-US" dirty="0" err="1"/>
              <a:t>tayyorlash</a:t>
            </a:r>
            <a:r>
              <a:rPr lang="en-US" dirty="0"/>
              <a:t> </a:t>
            </a:r>
            <a:r>
              <a:rPr lang="en-US" dirty="0" err="1"/>
              <a:t>va</a:t>
            </a:r>
            <a:r>
              <a:rPr lang="en-US" dirty="0"/>
              <a:t> </a:t>
            </a:r>
            <a:r>
              <a:rPr lang="en-US" dirty="0" err="1"/>
              <a:t>sinashdan</a:t>
            </a:r>
            <a:r>
              <a:rPr lang="en-US" dirty="0"/>
              <a:t> </a:t>
            </a:r>
            <a:r>
              <a:rPr lang="en-US" dirty="0" err="1"/>
              <a:t>iborat</a:t>
            </a:r>
            <a:r>
              <a:rPr lang="en-US" dirty="0"/>
              <a:t>. </a:t>
            </a:r>
            <a:r>
              <a:rPr lang="en-US" dirty="0" err="1"/>
              <a:t>Tajriba</a:t>
            </a:r>
            <a:r>
              <a:rPr lang="en-US" dirty="0"/>
              <a:t> </a:t>
            </a:r>
            <a:r>
              <a:rPr lang="en-US" dirty="0" err="1"/>
              <a:t>nusxasi</a:t>
            </a:r>
            <a:r>
              <a:rPr lang="en-US" dirty="0"/>
              <a:t> </a:t>
            </a:r>
            <a:r>
              <a:rPr lang="en-US" dirty="0" err="1"/>
              <a:t>konstruksiyani</a:t>
            </a:r>
            <a:r>
              <a:rPr lang="en-US" dirty="0"/>
              <a:t> </a:t>
            </a:r>
            <a:r>
              <a:rPr lang="en-US" dirty="0" err="1"/>
              <a:t>obdon</a:t>
            </a:r>
            <a:r>
              <a:rPr lang="en-US" dirty="0"/>
              <a:t> </a:t>
            </a:r>
            <a:r>
              <a:rPr lang="en-US" dirty="0" err="1"/>
              <a:t>qayta</a:t>
            </a:r>
            <a:r>
              <a:rPr lang="en-US" dirty="0"/>
              <a:t> </a:t>
            </a:r>
            <a:r>
              <a:rPr lang="en-US" dirty="0" err="1"/>
              <a:t>ishlash</a:t>
            </a:r>
            <a:r>
              <a:rPr lang="en-US" dirty="0"/>
              <a:t>, </a:t>
            </a:r>
            <a:r>
              <a:rPr lang="en-US" dirty="0" err="1"/>
              <a:t>tayyorlash</a:t>
            </a:r>
            <a:r>
              <a:rPr lang="en-US" dirty="0"/>
              <a:t> </a:t>
            </a:r>
            <a:r>
              <a:rPr lang="en-US" dirty="0" err="1"/>
              <a:t>va</a:t>
            </a:r>
            <a:r>
              <a:rPr lang="en-US" dirty="0"/>
              <a:t> </a:t>
            </a:r>
            <a:r>
              <a:rPr lang="en-US" dirty="0" err="1"/>
              <a:t>uning</a:t>
            </a:r>
            <a:r>
              <a:rPr lang="en-US" dirty="0"/>
              <a:t> </a:t>
            </a:r>
            <a:r>
              <a:rPr lang="en-US" dirty="0" err="1"/>
              <a:t>hisobiy</a:t>
            </a:r>
            <a:r>
              <a:rPr lang="en-US" dirty="0"/>
              <a:t> </a:t>
            </a:r>
            <a:r>
              <a:rPr lang="en-US" dirty="0" err="1"/>
              <a:t>mustahkamligi</a:t>
            </a:r>
            <a:r>
              <a:rPr lang="en-US" dirty="0"/>
              <a:t>, </a:t>
            </a:r>
            <a:r>
              <a:rPr lang="en-US" dirty="0" err="1"/>
              <a:t>ishonchliligi</a:t>
            </a:r>
            <a:r>
              <a:rPr lang="en-US" dirty="0"/>
              <a:t> </a:t>
            </a:r>
            <a:r>
              <a:rPr lang="en-US" dirty="0" err="1"/>
              <a:t>va</a:t>
            </a:r>
            <a:r>
              <a:rPr lang="en-US" dirty="0"/>
              <a:t> </a:t>
            </a:r>
            <a:r>
              <a:rPr lang="en-US" dirty="0" err="1"/>
              <a:t>chidamliligini</a:t>
            </a:r>
            <a:r>
              <a:rPr lang="en-US" dirty="0"/>
              <a:t> </a:t>
            </a:r>
            <a:r>
              <a:rPr lang="en-US" dirty="0" err="1"/>
              <a:t>oshirish</a:t>
            </a:r>
            <a:r>
              <a:rPr lang="en-US" dirty="0"/>
              <a:t> </a:t>
            </a:r>
            <a:r>
              <a:rPr lang="en-US" dirty="0" err="1"/>
              <a:t>uchun</a:t>
            </a:r>
            <a:r>
              <a:rPr lang="en-US" dirty="0"/>
              <a:t> </a:t>
            </a:r>
            <a:r>
              <a:rPr lang="en-US" dirty="0" err="1"/>
              <a:t>ishlab</a:t>
            </a:r>
            <a:r>
              <a:rPr lang="en-US" dirty="0"/>
              <a:t> </a:t>
            </a:r>
            <a:r>
              <a:rPr lang="en-US" dirty="0" err="1"/>
              <a:t>chiqariladi</a:t>
            </a:r>
            <a:r>
              <a:rPr lang="en-US" dirty="0"/>
              <a:t>. </a:t>
            </a:r>
            <a:endParaRPr lang="ru-RU" dirty="0"/>
          </a:p>
          <a:p>
            <a:pPr algn="just"/>
            <a:r>
              <a:rPr lang="en-US" dirty="0" err="1"/>
              <a:t>Hozirgi</a:t>
            </a:r>
            <a:r>
              <a:rPr lang="en-US" dirty="0"/>
              <a:t> </a:t>
            </a:r>
            <a:r>
              <a:rPr lang="en-US" dirty="0" err="1"/>
              <a:t>kunda</a:t>
            </a:r>
            <a:r>
              <a:rPr lang="en-US" dirty="0"/>
              <a:t> </a:t>
            </a:r>
            <a:r>
              <a:rPr lang="en-US" dirty="0" err="1"/>
              <a:t>eng</a:t>
            </a:r>
            <a:r>
              <a:rPr lang="en-US" dirty="0"/>
              <a:t> </a:t>
            </a:r>
            <a:r>
              <a:rPr lang="en-US" dirty="0" err="1"/>
              <a:t>muhim</a:t>
            </a:r>
            <a:r>
              <a:rPr lang="en-US" dirty="0"/>
              <a:t> </a:t>
            </a:r>
            <a:r>
              <a:rPr lang="en-US" dirty="0" err="1"/>
              <a:t>vazifalardan</a:t>
            </a:r>
            <a:r>
              <a:rPr lang="en-US" dirty="0"/>
              <a:t> </a:t>
            </a:r>
            <a:r>
              <a:rPr lang="en-US" dirty="0" err="1"/>
              <a:t>biri</a:t>
            </a:r>
            <a:r>
              <a:rPr lang="en-US" dirty="0"/>
              <a:t> </a:t>
            </a:r>
            <a:r>
              <a:rPr lang="en-US" dirty="0" err="1"/>
              <a:t>ishlab</a:t>
            </a:r>
            <a:r>
              <a:rPr lang="en-US" dirty="0"/>
              <a:t> </a:t>
            </a:r>
            <a:r>
              <a:rPr lang="en-US" dirty="0" err="1"/>
              <a:t>chiqarilayotgan</a:t>
            </a:r>
            <a:r>
              <a:rPr lang="en-US" dirty="0"/>
              <a:t> </a:t>
            </a:r>
            <a:r>
              <a:rPr lang="en-US" dirty="0" err="1"/>
              <a:t>mahsulotning</a:t>
            </a:r>
            <a:r>
              <a:rPr lang="en-US" dirty="0"/>
              <a:t> </a:t>
            </a:r>
            <a:r>
              <a:rPr lang="en-US" dirty="0" err="1"/>
              <a:t>ishlov</a:t>
            </a:r>
            <a:r>
              <a:rPr lang="en-US" dirty="0"/>
              <a:t> </a:t>
            </a:r>
            <a:r>
              <a:rPr lang="en-US" dirty="0" err="1"/>
              <a:t>berishga</a:t>
            </a:r>
            <a:r>
              <a:rPr lang="en-US" dirty="0"/>
              <a:t> </a:t>
            </a:r>
            <a:r>
              <a:rPr lang="en-US" dirty="0" err="1"/>
              <a:t>qulayligi</a:t>
            </a:r>
            <a:r>
              <a:rPr lang="en-US" dirty="0"/>
              <a:t> </a:t>
            </a:r>
            <a:r>
              <a:rPr lang="en-US" dirty="0" err="1"/>
              <a:t>va</a:t>
            </a:r>
            <a:r>
              <a:rPr lang="en-US" dirty="0"/>
              <a:t> </a:t>
            </a:r>
            <a:r>
              <a:rPr lang="en-US" dirty="0" err="1"/>
              <a:t>sifatini</a:t>
            </a:r>
            <a:r>
              <a:rPr lang="en-US" dirty="0"/>
              <a:t> </a:t>
            </a:r>
            <a:r>
              <a:rPr lang="en-US" dirty="0" err="1"/>
              <a:t>oshirish</a:t>
            </a:r>
            <a:r>
              <a:rPr lang="en-US" dirty="0"/>
              <a:t> </a:t>
            </a:r>
            <a:r>
              <a:rPr lang="en-US" dirty="0" err="1"/>
              <a:t>bo‘lganligi</a:t>
            </a:r>
            <a:r>
              <a:rPr lang="en-US" dirty="0"/>
              <a:t> </a:t>
            </a:r>
            <a:r>
              <a:rPr lang="en-US" dirty="0" err="1"/>
              <a:t>sababli</a:t>
            </a:r>
            <a:r>
              <a:rPr lang="en-US" dirty="0"/>
              <a:t> </a:t>
            </a:r>
            <a:r>
              <a:rPr lang="en-US" dirty="0" err="1"/>
              <a:t>ixtisoslashgan</a:t>
            </a:r>
            <a:r>
              <a:rPr lang="en-US" dirty="0"/>
              <a:t> </a:t>
            </a:r>
            <a:r>
              <a:rPr lang="en-US" dirty="0" err="1"/>
              <a:t>guruh</a:t>
            </a:r>
            <a:r>
              <a:rPr lang="en-US" dirty="0"/>
              <a:t> </a:t>
            </a:r>
            <a:r>
              <a:rPr lang="en-US" dirty="0" err="1"/>
              <a:t>va</a:t>
            </a:r>
            <a:r>
              <a:rPr lang="en-US" dirty="0"/>
              <a:t> </a:t>
            </a:r>
            <a:r>
              <a:rPr lang="en-US" dirty="0" err="1"/>
              <a:t>buyumlardan</a:t>
            </a:r>
            <a:r>
              <a:rPr lang="en-US" dirty="0"/>
              <a:t> </a:t>
            </a:r>
            <a:r>
              <a:rPr lang="en-US" dirty="0" err="1"/>
              <a:t>tashqari</a:t>
            </a:r>
            <a:r>
              <a:rPr lang="en-US" dirty="0"/>
              <a:t> bosh </a:t>
            </a:r>
            <a:r>
              <a:rPr lang="en-US" dirty="0" err="1"/>
              <a:t>konstruktor</a:t>
            </a:r>
            <a:r>
              <a:rPr lang="en-US" dirty="0"/>
              <a:t> </a:t>
            </a:r>
            <a:r>
              <a:rPr lang="en-US" dirty="0" err="1"/>
              <a:t>bo‘limida</a:t>
            </a:r>
            <a:r>
              <a:rPr lang="en-US" dirty="0"/>
              <a:t> </a:t>
            </a:r>
            <a:r>
              <a:rPr lang="en-US" dirty="0" err="1"/>
              <a:t>standartlashtirish</a:t>
            </a:r>
            <a:r>
              <a:rPr lang="en-US" dirty="0"/>
              <a:t> </a:t>
            </a:r>
            <a:r>
              <a:rPr lang="en-US" dirty="0" err="1"/>
              <a:t>va</a:t>
            </a:r>
            <a:r>
              <a:rPr lang="en-US" dirty="0"/>
              <a:t> </a:t>
            </a:r>
            <a:r>
              <a:rPr lang="en-US" dirty="0" err="1"/>
              <a:t>me’yorlashtirish</a:t>
            </a:r>
            <a:r>
              <a:rPr lang="en-US" dirty="0"/>
              <a:t> </a:t>
            </a:r>
            <a:r>
              <a:rPr lang="en-US" dirty="0" err="1"/>
              <a:t>byurosi</a:t>
            </a:r>
            <a:r>
              <a:rPr lang="en-US" dirty="0"/>
              <a:t>, </a:t>
            </a:r>
            <a:r>
              <a:rPr lang="en-US" dirty="0" err="1"/>
              <a:t>ishonchlilik</a:t>
            </a:r>
            <a:r>
              <a:rPr lang="en-US" dirty="0"/>
              <a:t> </a:t>
            </a:r>
            <a:r>
              <a:rPr lang="en-US" dirty="0" err="1"/>
              <a:t>byurosi</a:t>
            </a:r>
            <a:r>
              <a:rPr lang="en-US" dirty="0"/>
              <a:t>, </a:t>
            </a:r>
            <a:r>
              <a:rPr lang="en-US" dirty="0" err="1"/>
              <a:t>ekspluatatsiya</a:t>
            </a:r>
            <a:r>
              <a:rPr lang="en-US" dirty="0"/>
              <a:t> </a:t>
            </a:r>
            <a:r>
              <a:rPr lang="en-US" dirty="0" err="1"/>
              <a:t>qilish</a:t>
            </a:r>
            <a:r>
              <a:rPr lang="en-US" dirty="0"/>
              <a:t> </a:t>
            </a:r>
            <a:r>
              <a:rPr lang="en-US" dirty="0" err="1"/>
              <a:t>byurosi</a:t>
            </a:r>
            <a:r>
              <a:rPr lang="en-US" dirty="0"/>
              <a:t> </a:t>
            </a:r>
            <a:r>
              <a:rPr lang="en-US" dirty="0" err="1"/>
              <a:t>va</a:t>
            </a:r>
            <a:r>
              <a:rPr lang="en-US" dirty="0"/>
              <a:t> </a:t>
            </a:r>
            <a:r>
              <a:rPr lang="en-US" dirty="0" err="1"/>
              <a:t>boshqa</a:t>
            </a:r>
            <a:r>
              <a:rPr lang="en-US" dirty="0"/>
              <a:t> </a:t>
            </a:r>
            <a:r>
              <a:rPr lang="en-US" dirty="0" err="1"/>
              <a:t>byurolar</a:t>
            </a:r>
            <a:r>
              <a:rPr lang="en-US" dirty="0"/>
              <a:t> </a:t>
            </a:r>
            <a:r>
              <a:rPr lang="en-US" dirty="0" err="1"/>
              <a:t>tashkil</a:t>
            </a:r>
            <a:r>
              <a:rPr lang="en-US" dirty="0"/>
              <a:t> </a:t>
            </a:r>
            <a:r>
              <a:rPr lang="en-US" dirty="0" err="1"/>
              <a:t>qilinadi</a:t>
            </a:r>
            <a:r>
              <a:rPr lang="en-US" dirty="0"/>
              <a:t>. </a:t>
            </a:r>
            <a:r>
              <a:rPr lang="en-US" dirty="0" err="1"/>
              <a:t>Bo‘lim</a:t>
            </a:r>
            <a:r>
              <a:rPr lang="en-US" dirty="0"/>
              <a:t> </a:t>
            </a:r>
            <a:r>
              <a:rPr lang="en-US" dirty="0" err="1"/>
              <a:t>tarkibiga</a:t>
            </a:r>
            <a:r>
              <a:rPr lang="en-US" dirty="0"/>
              <a:t> </a:t>
            </a:r>
            <a:r>
              <a:rPr lang="en-US" dirty="0" err="1"/>
              <a:t>nusxa</a:t>
            </a:r>
            <a:r>
              <a:rPr lang="en-US" dirty="0"/>
              <a:t> </a:t>
            </a:r>
            <a:r>
              <a:rPr lang="en-US" dirty="0" err="1"/>
              <a:t>ko‘chirish</a:t>
            </a:r>
            <a:r>
              <a:rPr lang="en-US" dirty="0"/>
              <a:t>, </a:t>
            </a:r>
            <a:r>
              <a:rPr lang="en-US" dirty="0" err="1"/>
              <a:t>nusxalarni</a:t>
            </a:r>
            <a:r>
              <a:rPr lang="en-US" dirty="0"/>
              <a:t> </a:t>
            </a:r>
            <a:r>
              <a:rPr lang="en-US" dirty="0" err="1"/>
              <a:t>ko‘paytiruvchi</a:t>
            </a:r>
            <a:r>
              <a:rPr lang="en-US" dirty="0"/>
              <a:t> </a:t>
            </a:r>
            <a:r>
              <a:rPr lang="en-US" dirty="0" err="1"/>
              <a:t>texnik</a:t>
            </a:r>
            <a:r>
              <a:rPr lang="en-US" dirty="0"/>
              <a:t> </a:t>
            </a:r>
            <a:r>
              <a:rPr lang="en-US" dirty="0" err="1"/>
              <a:t>vositalar</a:t>
            </a:r>
            <a:r>
              <a:rPr lang="en-US" dirty="0"/>
              <a:t> </a:t>
            </a:r>
            <a:r>
              <a:rPr lang="en-US" dirty="0" err="1"/>
              <a:t>guruhi</a:t>
            </a:r>
            <a:r>
              <a:rPr lang="en-US" dirty="0"/>
              <a:t>, </a:t>
            </a:r>
            <a:r>
              <a:rPr lang="en-US" dirty="0" err="1"/>
              <a:t>texnikaga</a:t>
            </a:r>
            <a:r>
              <a:rPr lang="en-US" dirty="0"/>
              <a:t> </a:t>
            </a:r>
            <a:r>
              <a:rPr lang="en-US" dirty="0" err="1"/>
              <a:t>oid</a:t>
            </a:r>
            <a:r>
              <a:rPr lang="en-US" dirty="0"/>
              <a:t> </a:t>
            </a:r>
            <a:r>
              <a:rPr lang="en-US" dirty="0" err="1"/>
              <a:t>adabiyotlar</a:t>
            </a:r>
            <a:r>
              <a:rPr lang="en-US" dirty="0"/>
              <a:t> </a:t>
            </a:r>
            <a:r>
              <a:rPr lang="en-US" dirty="0" err="1"/>
              <a:t>kutubxonasi</a:t>
            </a:r>
            <a:r>
              <a:rPr lang="en-US" dirty="0"/>
              <a:t>, </a:t>
            </a:r>
            <a:r>
              <a:rPr lang="en-US" dirty="0" err="1"/>
              <a:t>ilmiy-texnik</a:t>
            </a:r>
            <a:r>
              <a:rPr lang="en-US" dirty="0"/>
              <a:t> </a:t>
            </a:r>
            <a:r>
              <a:rPr lang="en-US" dirty="0" err="1"/>
              <a:t>axborotlar</a:t>
            </a:r>
            <a:r>
              <a:rPr lang="en-US" dirty="0"/>
              <a:t> </a:t>
            </a:r>
            <a:r>
              <a:rPr lang="en-US" dirty="0" err="1"/>
              <a:t>byurosi</a:t>
            </a:r>
            <a:r>
              <a:rPr lang="en-US" dirty="0"/>
              <a:t>, </a:t>
            </a:r>
            <a:r>
              <a:rPr lang="en-US" dirty="0" err="1"/>
              <a:t>tajriba</a:t>
            </a:r>
            <a:r>
              <a:rPr lang="en-US" dirty="0"/>
              <a:t> </a:t>
            </a:r>
            <a:r>
              <a:rPr lang="en-US" dirty="0" err="1"/>
              <a:t>uchastkasi</a:t>
            </a:r>
            <a:r>
              <a:rPr lang="en-US" dirty="0"/>
              <a:t>, </a:t>
            </a:r>
            <a:r>
              <a:rPr lang="en-US" dirty="0" err="1"/>
              <a:t>modellashtirish</a:t>
            </a:r>
            <a:r>
              <a:rPr lang="en-US" dirty="0"/>
              <a:t> </a:t>
            </a:r>
            <a:r>
              <a:rPr lang="en-US" dirty="0" err="1"/>
              <a:t>va</a:t>
            </a:r>
            <a:r>
              <a:rPr lang="en-US" dirty="0"/>
              <a:t> </a:t>
            </a:r>
            <a:r>
              <a:rPr lang="en-US" dirty="0" err="1"/>
              <a:t>takomillashtirish</a:t>
            </a:r>
            <a:r>
              <a:rPr lang="en-US" dirty="0"/>
              <a:t> </a:t>
            </a:r>
            <a:r>
              <a:rPr lang="en-US" dirty="0" err="1"/>
              <a:t>laboratoriyalari</a:t>
            </a:r>
            <a:r>
              <a:rPr lang="en-US" dirty="0"/>
              <a:t> </a:t>
            </a:r>
            <a:r>
              <a:rPr lang="en-US" dirty="0" err="1"/>
              <a:t>kiradi</a:t>
            </a:r>
            <a:r>
              <a:rPr lang="en-US" dirty="0"/>
              <a:t>. Bu </a:t>
            </a:r>
            <a:r>
              <a:rPr lang="en-US" dirty="0" err="1"/>
              <a:t>byurolar</a:t>
            </a:r>
            <a:r>
              <a:rPr lang="en-US" dirty="0"/>
              <a:t> </a:t>
            </a:r>
            <a:r>
              <a:rPr lang="en-US" dirty="0" err="1"/>
              <a:t>faoliyatini</a:t>
            </a:r>
            <a:r>
              <a:rPr lang="en-US" dirty="0"/>
              <a:t> </a:t>
            </a:r>
            <a:r>
              <a:rPr lang="en-US" dirty="0" err="1"/>
              <a:t>korxona</a:t>
            </a:r>
            <a:r>
              <a:rPr lang="en-US" dirty="0"/>
              <a:t> </a:t>
            </a:r>
            <a:r>
              <a:rPr lang="en-US" dirty="0" err="1"/>
              <a:t>direktori</a:t>
            </a:r>
            <a:r>
              <a:rPr lang="en-US" dirty="0"/>
              <a:t> </a:t>
            </a:r>
            <a:r>
              <a:rPr lang="en-US" dirty="0" err="1"/>
              <a:t>muovini</a:t>
            </a:r>
            <a:r>
              <a:rPr lang="en-US" dirty="0"/>
              <a:t> </a:t>
            </a:r>
            <a:r>
              <a:rPr lang="en-US" dirty="0" err="1"/>
              <a:t>boshqaradi</a:t>
            </a:r>
            <a:r>
              <a:rPr lang="en-US" dirty="0"/>
              <a:t>.</a:t>
            </a:r>
            <a:endParaRPr lang="ru-RU" dirty="0"/>
          </a:p>
          <a:p>
            <a:pPr algn="just"/>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13</a:t>
            </a:fld>
            <a:endParaRPr lang="en-US" sz="2400" dirty="0">
              <a:solidFill>
                <a:srgbClr val="C00000"/>
              </a:solidFill>
              <a:latin typeface="Arial" pitchFamily="34" charset="0"/>
              <a:cs typeface="Arial" pitchFamily="34" charset="0"/>
            </a:endParaRPr>
          </a:p>
        </p:txBody>
      </p:sp>
      <p:pic>
        <p:nvPicPr>
          <p:cNvPr id="4" name="Рисунок 3"/>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744534" y="67248"/>
            <a:ext cx="452755" cy="358632"/>
          </a:xfrm>
          <a:prstGeom prst="rect">
            <a:avLst/>
          </a:prstGeom>
          <a:noFill/>
          <a:ln>
            <a:noFill/>
          </a:ln>
        </p:spPr>
      </p:pic>
      <p:pic>
        <p:nvPicPr>
          <p:cNvPr id="5" name="Рисунок 4"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798" y="180453"/>
            <a:ext cx="596265" cy="490855"/>
          </a:xfrm>
          <a:prstGeom prst="rect">
            <a:avLst/>
          </a:prstGeom>
          <a:noFill/>
          <a:ln>
            <a:noFill/>
          </a:ln>
        </p:spPr>
      </p:pic>
      <p:sp>
        <p:nvSpPr>
          <p:cNvPr id="2" name="Прямоугольник 1"/>
          <p:cNvSpPr/>
          <p:nvPr/>
        </p:nvSpPr>
        <p:spPr>
          <a:xfrm>
            <a:off x="2478019" y="0"/>
            <a:ext cx="5892575" cy="369332"/>
          </a:xfrm>
          <a:prstGeom prst="rect">
            <a:avLst/>
          </a:prstGeom>
        </p:spPr>
        <p:txBody>
          <a:bodyPr wrap="none">
            <a:spAutoFit/>
          </a:bodyPr>
          <a:lstStyle/>
          <a:p>
            <a:r>
              <a:rPr lang="en-US" b="1" dirty="0" smtClean="0"/>
              <a:t> </a:t>
            </a:r>
            <a:r>
              <a:rPr lang="en-US" b="1" dirty="0"/>
              <a:t>4. </a:t>
            </a:r>
            <a:r>
              <a:rPr lang="en-US" b="1" dirty="0" err="1"/>
              <a:t>Ishlab</a:t>
            </a:r>
            <a:r>
              <a:rPr lang="en-US" b="1" dirty="0"/>
              <a:t> </a:t>
            </a:r>
            <a:r>
              <a:rPr lang="en-US" b="1" dirty="0" err="1"/>
              <a:t>chiqarishni</a:t>
            </a:r>
            <a:r>
              <a:rPr lang="en-US" b="1" dirty="0"/>
              <a:t> </a:t>
            </a:r>
            <a:r>
              <a:rPr lang="en-US" b="1" dirty="0" err="1"/>
              <a:t>texnologik</a:t>
            </a:r>
            <a:r>
              <a:rPr lang="en-US" b="1" dirty="0"/>
              <a:t> </a:t>
            </a:r>
            <a:r>
              <a:rPr lang="en-US" b="1" dirty="0" err="1"/>
              <a:t>tayyorlashni</a:t>
            </a:r>
            <a:r>
              <a:rPr lang="en-US" b="1" dirty="0"/>
              <a:t> </a:t>
            </a:r>
            <a:r>
              <a:rPr lang="en-US" b="1" dirty="0" err="1"/>
              <a:t>tashkil</a:t>
            </a:r>
            <a:r>
              <a:rPr lang="en-US" b="1" dirty="0"/>
              <a:t> </a:t>
            </a:r>
            <a:r>
              <a:rPr lang="en-US" b="1" dirty="0" err="1"/>
              <a:t>qilish</a:t>
            </a:r>
            <a:r>
              <a:rPr lang="en-US" b="1" dirty="0"/>
              <a:t>.</a:t>
            </a:r>
            <a:endParaRPr lang="ru-RU" dirty="0"/>
          </a:p>
        </p:txBody>
      </p:sp>
      <p:sp>
        <p:nvSpPr>
          <p:cNvPr id="10" name="Прямоугольник 9"/>
          <p:cNvSpPr/>
          <p:nvPr/>
        </p:nvSpPr>
        <p:spPr>
          <a:xfrm>
            <a:off x="0" y="642434"/>
            <a:ext cx="9144000" cy="5909310"/>
          </a:xfrm>
          <a:prstGeom prst="rect">
            <a:avLst/>
          </a:prstGeom>
        </p:spPr>
        <p:txBody>
          <a:bodyPr wrap="square">
            <a:spAutoFit/>
          </a:bodyPr>
          <a:lstStyle/>
          <a:p>
            <a:pPr algn="just"/>
            <a:r>
              <a:rPr lang="uz-Cyrl-UZ" dirty="0"/>
              <a:t>Ishlab chiqarishni texnologik tayyorlash yangi mahsulot turini ishlab chiqarish jarayonini loyihalash va moddiy bazasini yaratish bo‘yicha ishlar majmuini o‘z ichiga oladi. Ishlab chiqarishni texnologik tayyorlash bo‘yicha ishlar mazmuni va sermehnatliligi kelgusida ishlab chiqarish miqyosi va mavjud ishlab chiqarish holatiga bog‘liq.</a:t>
            </a:r>
            <a:endParaRPr lang="ru-RU" dirty="0"/>
          </a:p>
          <a:p>
            <a:pPr algn="just"/>
            <a:r>
              <a:rPr lang="uz-Cyrl-UZ" dirty="0"/>
              <a:t>Ishlab chiqarishni texnologik tayyorlash to‘rtta asosiy bosqichga bo‘linadi:</a:t>
            </a:r>
            <a:endParaRPr lang="ru-RU" dirty="0"/>
          </a:p>
          <a:p>
            <a:pPr algn="just"/>
            <a:r>
              <a:rPr lang="uz-Cyrl-UZ" b="1" dirty="0"/>
              <a:t>Birinchi bosqich</a:t>
            </a:r>
            <a:r>
              <a:rPr lang="uz-Cyrl-UZ" dirty="0"/>
              <a:t> - chizmalarni texnologik nazorat qilish. Chizmalarni texnologik nazorat qilishning maqsadi, ishlab chiqilgan konstruksiyalarni texnologik jihatdan amalga oshuvchanligini tekshirishdan iborat. Bunday tekshiruvni yuqori malakali texnologlar amalga oshiradilar.</a:t>
            </a:r>
            <a:endParaRPr lang="ru-RU" dirty="0"/>
          </a:p>
          <a:p>
            <a:pPr algn="just"/>
            <a:r>
              <a:rPr lang="uz-Cyrl-UZ" b="1" dirty="0"/>
              <a:t>Ikkinchi bosqich</a:t>
            </a:r>
            <a:r>
              <a:rPr lang="uz-Cyrl-UZ" dirty="0"/>
              <a:t> - texnologik jarayonlarni loyihalash. </a:t>
            </a:r>
            <a:r>
              <a:rPr lang="en-US" dirty="0"/>
              <a:t>Bu </a:t>
            </a:r>
            <a:r>
              <a:rPr lang="en-US" dirty="0" err="1"/>
              <a:t>bosqichda</a:t>
            </a:r>
            <a:r>
              <a:rPr lang="en-US" dirty="0"/>
              <a:t> </a:t>
            </a:r>
            <a:r>
              <a:rPr lang="en-US" dirty="0" err="1"/>
              <a:t>qilinadigan</a:t>
            </a:r>
            <a:r>
              <a:rPr lang="en-US" dirty="0"/>
              <a:t> </a:t>
            </a:r>
            <a:r>
              <a:rPr lang="en-US" dirty="0" err="1"/>
              <a:t>ishlarning</a:t>
            </a:r>
            <a:r>
              <a:rPr lang="en-US" dirty="0"/>
              <a:t> </a:t>
            </a:r>
            <a:r>
              <a:rPr lang="en-US" dirty="0" err="1"/>
              <a:t>asosiy</a:t>
            </a:r>
            <a:r>
              <a:rPr lang="en-US" dirty="0"/>
              <a:t> </a:t>
            </a:r>
            <a:r>
              <a:rPr lang="en-US" dirty="0" err="1"/>
              <a:t>mazmunini</a:t>
            </a:r>
            <a:r>
              <a:rPr lang="en-US" dirty="0"/>
              <a:t> </a:t>
            </a:r>
            <a:r>
              <a:rPr lang="en-US" dirty="0" err="1"/>
              <a:t>ishlab</a:t>
            </a:r>
            <a:r>
              <a:rPr lang="en-US" dirty="0"/>
              <a:t> </a:t>
            </a:r>
            <a:r>
              <a:rPr lang="en-US" dirty="0" err="1"/>
              <a:t>chiqariladigan</a:t>
            </a:r>
            <a:r>
              <a:rPr lang="en-US" dirty="0"/>
              <a:t> </a:t>
            </a:r>
            <a:r>
              <a:rPr lang="en-US" dirty="0" err="1"/>
              <a:t>mahsulot</a:t>
            </a:r>
            <a:r>
              <a:rPr lang="en-US" dirty="0"/>
              <a:t> </a:t>
            </a:r>
            <a:r>
              <a:rPr lang="en-US" dirty="0" err="1"/>
              <a:t>turi</a:t>
            </a:r>
            <a:r>
              <a:rPr lang="en-US" dirty="0"/>
              <a:t> </a:t>
            </a:r>
            <a:r>
              <a:rPr lang="en-US" dirty="0" err="1"/>
              <a:t>belgilaydi</a:t>
            </a:r>
            <a:r>
              <a:rPr lang="en-US" dirty="0"/>
              <a:t>. </a:t>
            </a:r>
            <a:r>
              <a:rPr lang="en-US" dirty="0" err="1"/>
              <a:t>Murakkab</a:t>
            </a:r>
            <a:r>
              <a:rPr lang="en-US" dirty="0"/>
              <a:t> </a:t>
            </a:r>
            <a:r>
              <a:rPr lang="en-US" dirty="0" err="1"/>
              <a:t>tarmoqlar</a:t>
            </a:r>
            <a:r>
              <a:rPr lang="en-US" dirty="0"/>
              <a:t> (</a:t>
            </a:r>
            <a:r>
              <a:rPr lang="en-US" dirty="0" err="1"/>
              <a:t>masalan</a:t>
            </a:r>
            <a:r>
              <a:rPr lang="en-US" dirty="0"/>
              <a:t>, </a:t>
            </a:r>
            <a:r>
              <a:rPr lang="en-US" dirty="0" err="1"/>
              <a:t>mashinasozlik</a:t>
            </a:r>
            <a:r>
              <a:rPr lang="en-US" dirty="0"/>
              <a:t>) </a:t>
            </a:r>
            <a:r>
              <a:rPr lang="en-US" dirty="0" err="1"/>
              <a:t>uchun</a:t>
            </a:r>
            <a:r>
              <a:rPr lang="en-US" dirty="0"/>
              <a:t> </a:t>
            </a:r>
            <a:r>
              <a:rPr lang="en-US" dirty="0" err="1"/>
              <a:t>texnologik</a:t>
            </a:r>
            <a:r>
              <a:rPr lang="en-US" dirty="0"/>
              <a:t> </a:t>
            </a:r>
            <a:r>
              <a:rPr lang="en-US" dirty="0" err="1"/>
              <a:t>jarayonlarni</a:t>
            </a:r>
            <a:r>
              <a:rPr lang="en-US" dirty="0"/>
              <a:t> </a:t>
            </a:r>
            <a:r>
              <a:rPr lang="en-US" dirty="0" err="1"/>
              <a:t>loyihalash</a:t>
            </a:r>
            <a:r>
              <a:rPr lang="en-US" dirty="0"/>
              <a:t> </a:t>
            </a:r>
            <a:r>
              <a:rPr lang="en-US" dirty="0" err="1"/>
              <a:t>quyidagi</a:t>
            </a:r>
            <a:r>
              <a:rPr lang="en-US" dirty="0"/>
              <a:t> </a:t>
            </a:r>
            <a:r>
              <a:rPr lang="en-US" dirty="0" err="1"/>
              <a:t>tartibda</a:t>
            </a:r>
            <a:r>
              <a:rPr lang="en-US" dirty="0"/>
              <a:t> </a:t>
            </a:r>
            <a:r>
              <a:rPr lang="en-US" dirty="0" err="1"/>
              <a:t>olib</a:t>
            </a:r>
            <a:r>
              <a:rPr lang="en-US" dirty="0"/>
              <a:t> </a:t>
            </a:r>
            <a:r>
              <a:rPr lang="en-US" dirty="0" err="1"/>
              <a:t>boriladi</a:t>
            </a:r>
            <a:r>
              <a:rPr lang="en-US" dirty="0"/>
              <a:t>. </a:t>
            </a:r>
            <a:r>
              <a:rPr lang="en-US" dirty="0" err="1"/>
              <a:t>Eng</a:t>
            </a:r>
            <a:r>
              <a:rPr lang="en-US" dirty="0"/>
              <a:t> </a:t>
            </a:r>
            <a:r>
              <a:rPr lang="en-US" dirty="0" err="1"/>
              <a:t>avvalo</a:t>
            </a:r>
            <a:r>
              <a:rPr lang="en-US" dirty="0"/>
              <a:t>, </a:t>
            </a:r>
            <a:r>
              <a:rPr lang="en-US" dirty="0" err="1"/>
              <a:t>detallarning</a:t>
            </a:r>
            <a:r>
              <a:rPr lang="en-US" dirty="0"/>
              <a:t> </a:t>
            </a:r>
            <a:r>
              <a:rPr lang="en-US" dirty="0" err="1"/>
              <a:t>sexlararo</a:t>
            </a:r>
            <a:r>
              <a:rPr lang="en-US" dirty="0"/>
              <a:t> </a:t>
            </a:r>
            <a:r>
              <a:rPr lang="en-US" dirty="0" err="1"/>
              <a:t>texnologik</a:t>
            </a:r>
            <a:r>
              <a:rPr lang="en-US" dirty="0"/>
              <a:t> </a:t>
            </a:r>
            <a:r>
              <a:rPr lang="en-US" dirty="0" err="1"/>
              <a:t>xarajatlari</a:t>
            </a:r>
            <a:r>
              <a:rPr lang="en-US" dirty="0"/>
              <a:t> </a:t>
            </a:r>
            <a:r>
              <a:rPr lang="en-US" dirty="0" err="1"/>
              <a:t>yo‘nalishlari</a:t>
            </a:r>
            <a:r>
              <a:rPr lang="en-US" dirty="0"/>
              <a:t> </a:t>
            </a:r>
            <a:r>
              <a:rPr lang="en-US" dirty="0" err="1"/>
              <a:t>ishlab</a:t>
            </a:r>
            <a:r>
              <a:rPr lang="en-US" dirty="0"/>
              <a:t> </a:t>
            </a:r>
            <a:r>
              <a:rPr lang="en-US" dirty="0" err="1"/>
              <a:t>chiqiladi</a:t>
            </a:r>
            <a:r>
              <a:rPr lang="en-US" dirty="0"/>
              <a:t>. </a:t>
            </a:r>
            <a:r>
              <a:rPr lang="en-US" dirty="0" err="1"/>
              <a:t>Shu</a:t>
            </a:r>
            <a:r>
              <a:rPr lang="en-US" dirty="0"/>
              <a:t> </a:t>
            </a:r>
            <a:r>
              <a:rPr lang="en-US" dirty="0" err="1"/>
              <a:t>bilan</a:t>
            </a:r>
            <a:r>
              <a:rPr lang="en-US" dirty="0"/>
              <a:t> </a:t>
            </a:r>
            <a:r>
              <a:rPr lang="en-US" dirty="0" err="1"/>
              <a:t>birga</a:t>
            </a:r>
            <a:r>
              <a:rPr lang="en-US" dirty="0"/>
              <a:t> </a:t>
            </a:r>
            <a:r>
              <a:rPr lang="en-US" dirty="0" err="1"/>
              <a:t>detallarni</a:t>
            </a:r>
            <a:r>
              <a:rPr lang="en-US" dirty="0"/>
              <a:t> </a:t>
            </a:r>
            <a:r>
              <a:rPr lang="en-US" dirty="0" err="1"/>
              <a:t>yig‘ish</a:t>
            </a:r>
            <a:r>
              <a:rPr lang="en-US" dirty="0"/>
              <a:t> </a:t>
            </a:r>
            <a:r>
              <a:rPr lang="en-US" dirty="0" err="1"/>
              <a:t>sxemasi</a:t>
            </a:r>
            <a:r>
              <a:rPr lang="en-US" dirty="0"/>
              <a:t> </a:t>
            </a:r>
            <a:r>
              <a:rPr lang="en-US" dirty="0" err="1"/>
              <a:t>va</a:t>
            </a:r>
            <a:r>
              <a:rPr lang="en-US" dirty="0"/>
              <a:t> </a:t>
            </a:r>
            <a:r>
              <a:rPr lang="en-US" dirty="0" err="1"/>
              <a:t>grafigi</a:t>
            </a:r>
            <a:r>
              <a:rPr lang="en-US" dirty="0"/>
              <a:t> </a:t>
            </a:r>
            <a:r>
              <a:rPr lang="en-US" dirty="0" err="1"/>
              <a:t>ishlab</a:t>
            </a:r>
            <a:r>
              <a:rPr lang="en-US" dirty="0"/>
              <a:t> </a:t>
            </a:r>
            <a:r>
              <a:rPr lang="en-US" dirty="0" err="1"/>
              <a:t>chiqiladi</a:t>
            </a:r>
            <a:r>
              <a:rPr lang="en-US" dirty="0"/>
              <a:t>. </a:t>
            </a:r>
            <a:r>
              <a:rPr lang="en-US" dirty="0" err="1"/>
              <a:t>Yig‘ish</a:t>
            </a:r>
            <a:r>
              <a:rPr lang="en-US" dirty="0"/>
              <a:t> </a:t>
            </a:r>
            <a:r>
              <a:rPr lang="en-US" dirty="0" err="1"/>
              <a:t>grafigi</a:t>
            </a:r>
            <a:r>
              <a:rPr lang="en-US" dirty="0"/>
              <a:t> </a:t>
            </a:r>
            <a:r>
              <a:rPr lang="en-US" dirty="0" err="1"/>
              <a:t>texnologik</a:t>
            </a:r>
            <a:r>
              <a:rPr lang="en-US" dirty="0"/>
              <a:t> </a:t>
            </a:r>
            <a:r>
              <a:rPr lang="en-US" dirty="0" err="1"/>
              <a:t>jarayonlarni</a:t>
            </a:r>
            <a:r>
              <a:rPr lang="en-US" dirty="0"/>
              <a:t> </a:t>
            </a:r>
            <a:r>
              <a:rPr lang="en-US" dirty="0" err="1"/>
              <a:t>ishlab</a:t>
            </a:r>
            <a:r>
              <a:rPr lang="en-US" dirty="0"/>
              <a:t> </a:t>
            </a:r>
            <a:r>
              <a:rPr lang="en-US" dirty="0" err="1"/>
              <a:t>chiqish</a:t>
            </a:r>
            <a:r>
              <a:rPr lang="en-US" dirty="0"/>
              <a:t> </a:t>
            </a:r>
            <a:r>
              <a:rPr lang="en-US" dirty="0" err="1"/>
              <a:t>ketma-ketligini</a:t>
            </a:r>
            <a:r>
              <a:rPr lang="en-US" dirty="0"/>
              <a:t> </a:t>
            </a:r>
            <a:r>
              <a:rPr lang="en-US" dirty="0" err="1"/>
              <a:t>aniqlash</a:t>
            </a:r>
            <a:r>
              <a:rPr lang="en-US" dirty="0"/>
              <a:t> </a:t>
            </a:r>
            <a:r>
              <a:rPr lang="en-US" dirty="0" err="1"/>
              <a:t>imkonini</a:t>
            </a:r>
            <a:r>
              <a:rPr lang="en-US" dirty="0"/>
              <a:t> </a:t>
            </a:r>
            <a:r>
              <a:rPr lang="en-US" dirty="0" err="1"/>
              <a:t>beradi</a:t>
            </a:r>
            <a:r>
              <a:rPr lang="en-US" dirty="0"/>
              <a:t>. </a:t>
            </a:r>
            <a:r>
              <a:rPr lang="en-US" dirty="0" err="1"/>
              <a:t>Avval</a:t>
            </a:r>
            <a:r>
              <a:rPr lang="en-US" dirty="0"/>
              <a:t>, </a:t>
            </a:r>
            <a:r>
              <a:rPr lang="en-US" dirty="0" err="1"/>
              <a:t>har</a:t>
            </a:r>
            <a:r>
              <a:rPr lang="en-US" dirty="0"/>
              <a:t> </a:t>
            </a:r>
            <a:r>
              <a:rPr lang="en-US" dirty="0" err="1"/>
              <a:t>bir</a:t>
            </a:r>
            <a:r>
              <a:rPr lang="en-US" dirty="0"/>
              <a:t> </a:t>
            </a:r>
            <a:r>
              <a:rPr lang="en-US" dirty="0" err="1"/>
              <a:t>detalga</a:t>
            </a:r>
            <a:r>
              <a:rPr lang="en-US" dirty="0"/>
              <a:t> </a:t>
            </a:r>
            <a:r>
              <a:rPr lang="en-US" dirty="0" err="1"/>
              <a:t>zagatovka</a:t>
            </a:r>
            <a:r>
              <a:rPr lang="en-US" dirty="0"/>
              <a:t> </a:t>
            </a:r>
            <a:r>
              <a:rPr lang="en-US" dirty="0" err="1"/>
              <a:t>olish</a:t>
            </a:r>
            <a:r>
              <a:rPr lang="en-US" dirty="0"/>
              <a:t> </a:t>
            </a:r>
            <a:r>
              <a:rPr lang="en-US" dirty="0" err="1"/>
              <a:t>texnologiyasi</a:t>
            </a:r>
            <a:r>
              <a:rPr lang="en-US" dirty="0"/>
              <a:t>, </a:t>
            </a:r>
            <a:r>
              <a:rPr lang="en-US" dirty="0" err="1"/>
              <a:t>so‘ngra</a:t>
            </a:r>
            <a:r>
              <a:rPr lang="en-US" dirty="0"/>
              <a:t>- </a:t>
            </a:r>
            <a:r>
              <a:rPr lang="en-US" dirty="0" err="1"/>
              <a:t>mexanik</a:t>
            </a:r>
            <a:r>
              <a:rPr lang="en-US" dirty="0"/>
              <a:t> </a:t>
            </a:r>
            <a:r>
              <a:rPr lang="en-US" dirty="0" err="1"/>
              <a:t>ishlov</a:t>
            </a:r>
            <a:r>
              <a:rPr lang="en-US" dirty="0"/>
              <a:t> </a:t>
            </a:r>
            <a:r>
              <a:rPr lang="en-US" dirty="0" err="1"/>
              <a:t>berish</a:t>
            </a:r>
            <a:r>
              <a:rPr lang="en-US" dirty="0"/>
              <a:t>, </a:t>
            </a:r>
            <a:r>
              <a:rPr lang="en-US" dirty="0" err="1"/>
              <a:t>issiqlik</a:t>
            </a:r>
            <a:r>
              <a:rPr lang="en-US" dirty="0"/>
              <a:t> </a:t>
            </a:r>
            <a:r>
              <a:rPr lang="en-US" dirty="0" err="1"/>
              <a:t>bilan</a:t>
            </a:r>
            <a:r>
              <a:rPr lang="en-US" dirty="0"/>
              <a:t> </a:t>
            </a:r>
            <a:r>
              <a:rPr lang="en-US" dirty="0" err="1"/>
              <a:t>ishlov</a:t>
            </a:r>
            <a:r>
              <a:rPr lang="en-US" dirty="0"/>
              <a:t> </a:t>
            </a:r>
            <a:r>
              <a:rPr lang="en-US" dirty="0" err="1"/>
              <a:t>berish</a:t>
            </a:r>
            <a:r>
              <a:rPr lang="en-US" dirty="0"/>
              <a:t>, </a:t>
            </a:r>
            <a:r>
              <a:rPr lang="en-US" dirty="0" err="1"/>
              <a:t>qoplash</a:t>
            </a:r>
            <a:r>
              <a:rPr lang="en-US" dirty="0"/>
              <a:t> </a:t>
            </a:r>
            <a:r>
              <a:rPr lang="en-US" dirty="0" err="1"/>
              <a:t>texnologiyalari</a:t>
            </a:r>
            <a:r>
              <a:rPr lang="en-US" dirty="0"/>
              <a:t>, </a:t>
            </a:r>
            <a:r>
              <a:rPr lang="en-US" dirty="0" err="1"/>
              <a:t>shu</a:t>
            </a:r>
            <a:r>
              <a:rPr lang="en-US" dirty="0"/>
              <a:t> </a:t>
            </a:r>
            <a:r>
              <a:rPr lang="en-US" dirty="0" err="1"/>
              <a:t>bilan</a:t>
            </a:r>
            <a:r>
              <a:rPr lang="en-US" dirty="0"/>
              <a:t> </a:t>
            </a:r>
            <a:r>
              <a:rPr lang="en-US" dirty="0" err="1"/>
              <a:t>bir</a:t>
            </a:r>
            <a:r>
              <a:rPr lang="en-US" dirty="0"/>
              <a:t> </a:t>
            </a:r>
            <a:r>
              <a:rPr lang="en-US" dirty="0" err="1"/>
              <a:t>vaqtda</a:t>
            </a:r>
            <a:r>
              <a:rPr lang="en-US" dirty="0"/>
              <a:t> </a:t>
            </a:r>
            <a:r>
              <a:rPr lang="en-US" dirty="0" err="1"/>
              <a:t>yig‘ish</a:t>
            </a:r>
            <a:r>
              <a:rPr lang="en-US" dirty="0"/>
              <a:t> </a:t>
            </a:r>
            <a:r>
              <a:rPr lang="en-US" dirty="0" err="1"/>
              <a:t>texnologiyasi</a:t>
            </a:r>
            <a:r>
              <a:rPr lang="en-US" dirty="0"/>
              <a:t> ham </a:t>
            </a:r>
            <a:r>
              <a:rPr lang="en-US" dirty="0" err="1"/>
              <a:t>ishlab</a:t>
            </a:r>
            <a:r>
              <a:rPr lang="en-US" dirty="0"/>
              <a:t> </a:t>
            </a:r>
            <a:r>
              <a:rPr lang="en-US" dirty="0" err="1"/>
              <a:t>chiqiladi</a:t>
            </a:r>
            <a:r>
              <a:rPr lang="en-US" dirty="0"/>
              <a:t>. </a:t>
            </a:r>
            <a:endParaRPr lang="ru-RU" dirty="0"/>
          </a:p>
          <a:p>
            <a:pPr algn="just"/>
            <a:r>
              <a:rPr lang="en-US" b="1" dirty="0" err="1"/>
              <a:t>Uchinchi</a:t>
            </a:r>
            <a:r>
              <a:rPr lang="en-US" b="1" dirty="0"/>
              <a:t> </a:t>
            </a:r>
            <a:r>
              <a:rPr lang="en-US" b="1" dirty="0" err="1"/>
              <a:t>bosqich</a:t>
            </a:r>
            <a:r>
              <a:rPr lang="en-US" dirty="0"/>
              <a:t>- </a:t>
            </a:r>
            <a:r>
              <a:rPr lang="en-US" dirty="0" err="1"/>
              <a:t>maxsus</a:t>
            </a:r>
            <a:r>
              <a:rPr lang="en-US" dirty="0"/>
              <a:t> </a:t>
            </a:r>
            <a:r>
              <a:rPr lang="en-US" dirty="0" err="1"/>
              <a:t>asbob-uskunalar</a:t>
            </a:r>
            <a:r>
              <a:rPr lang="en-US" dirty="0"/>
              <a:t> </a:t>
            </a:r>
            <a:r>
              <a:rPr lang="en-US" dirty="0" err="1"/>
              <a:t>va</a:t>
            </a:r>
            <a:r>
              <a:rPr lang="en-US" dirty="0"/>
              <a:t> </a:t>
            </a:r>
            <a:r>
              <a:rPr lang="en-US" dirty="0" err="1"/>
              <a:t>nostandart</a:t>
            </a:r>
            <a:r>
              <a:rPr lang="en-US" dirty="0"/>
              <a:t> (original) </a:t>
            </a:r>
            <a:r>
              <a:rPr lang="en-US" dirty="0" err="1"/>
              <a:t>dastgohni</a:t>
            </a:r>
            <a:r>
              <a:rPr lang="en-US" dirty="0"/>
              <a:t> </a:t>
            </a:r>
            <a:r>
              <a:rPr lang="en-US" dirty="0" err="1"/>
              <a:t>loyihalash</a:t>
            </a:r>
            <a:r>
              <a:rPr lang="en-US" dirty="0"/>
              <a:t>. Bu </a:t>
            </a:r>
            <a:r>
              <a:rPr lang="en-US" dirty="0" err="1"/>
              <a:t>eng</a:t>
            </a:r>
            <a:r>
              <a:rPr lang="en-US" dirty="0"/>
              <a:t> </a:t>
            </a:r>
            <a:r>
              <a:rPr lang="en-US" dirty="0" err="1"/>
              <a:t>qimmat</a:t>
            </a:r>
            <a:r>
              <a:rPr lang="en-US" dirty="0"/>
              <a:t> </a:t>
            </a:r>
            <a:r>
              <a:rPr lang="en-US" dirty="0" err="1"/>
              <a:t>va</a:t>
            </a:r>
            <a:r>
              <a:rPr lang="en-US" dirty="0"/>
              <a:t> </a:t>
            </a:r>
            <a:r>
              <a:rPr lang="en-US" dirty="0" err="1"/>
              <a:t>sermehnat</a:t>
            </a:r>
            <a:r>
              <a:rPr lang="en-US" dirty="0"/>
              <a:t> </a:t>
            </a:r>
            <a:r>
              <a:rPr lang="en-US" dirty="0" err="1"/>
              <a:t>bosqich</a:t>
            </a:r>
            <a:r>
              <a:rPr lang="en-US" dirty="0"/>
              <a:t> </a:t>
            </a:r>
            <a:r>
              <a:rPr lang="en-US" dirty="0" err="1"/>
              <a:t>bo‘lib</a:t>
            </a:r>
            <a:r>
              <a:rPr lang="en-US" dirty="0"/>
              <a:t>, </a:t>
            </a:r>
            <a:r>
              <a:rPr lang="en-US" dirty="0" err="1"/>
              <a:t>xarajatlari</a:t>
            </a:r>
            <a:r>
              <a:rPr lang="en-US" dirty="0"/>
              <a:t> </a:t>
            </a:r>
            <a:r>
              <a:rPr lang="en-US" dirty="0" err="1"/>
              <a:t>uning</a:t>
            </a:r>
            <a:r>
              <a:rPr lang="en-US" dirty="0"/>
              <a:t> </a:t>
            </a:r>
            <a:r>
              <a:rPr lang="en-US" dirty="0" err="1"/>
              <a:t>texnologik</a:t>
            </a:r>
            <a:r>
              <a:rPr lang="en-US" dirty="0"/>
              <a:t> </a:t>
            </a:r>
            <a:r>
              <a:rPr lang="en-US" dirty="0" err="1"/>
              <a:t>tayyorlashga</a:t>
            </a:r>
            <a:r>
              <a:rPr lang="en-US" dirty="0"/>
              <a:t> </a:t>
            </a:r>
            <a:r>
              <a:rPr lang="en-US" dirty="0" err="1"/>
              <a:t>ketgan</a:t>
            </a:r>
            <a:r>
              <a:rPr lang="en-US" dirty="0"/>
              <a:t> </a:t>
            </a:r>
            <a:r>
              <a:rPr lang="en-US" dirty="0" err="1"/>
              <a:t>barcha</a:t>
            </a:r>
            <a:r>
              <a:rPr lang="en-US" dirty="0"/>
              <a:t> </a:t>
            </a:r>
            <a:r>
              <a:rPr lang="en-US" dirty="0" err="1"/>
              <a:t>xarajatlarning</a:t>
            </a:r>
            <a:r>
              <a:rPr lang="en-US" dirty="0"/>
              <a:t> 70%ni </a:t>
            </a:r>
            <a:r>
              <a:rPr lang="en-US" dirty="0" err="1"/>
              <a:t>tashkil</a:t>
            </a:r>
            <a:r>
              <a:rPr lang="en-US" dirty="0"/>
              <a:t> </a:t>
            </a:r>
            <a:r>
              <a:rPr lang="en-US" dirty="0" err="1"/>
              <a:t>qiladi</a:t>
            </a:r>
            <a:r>
              <a:rPr lang="en-US" dirty="0"/>
              <a:t>.</a:t>
            </a:r>
            <a:br>
              <a:rPr lang="en-US" dirty="0"/>
            </a:br>
            <a:r>
              <a:rPr lang="en-US" b="1" dirty="0" err="1"/>
              <a:t>To‘rtinchi</a:t>
            </a:r>
            <a:r>
              <a:rPr lang="en-US" b="1" dirty="0"/>
              <a:t> </a:t>
            </a:r>
            <a:r>
              <a:rPr lang="en-US" b="1" dirty="0" err="1"/>
              <a:t>bosqich</a:t>
            </a:r>
            <a:r>
              <a:rPr lang="en-US" dirty="0" err="1"/>
              <a:t>-loyihalashtirilgan</a:t>
            </a:r>
            <a:r>
              <a:rPr lang="en-US" dirty="0"/>
              <a:t> </a:t>
            </a:r>
            <a:r>
              <a:rPr lang="en-US" dirty="0" err="1"/>
              <a:t>texnologik</a:t>
            </a:r>
            <a:r>
              <a:rPr lang="en-US" dirty="0"/>
              <a:t> </a:t>
            </a:r>
            <a:r>
              <a:rPr lang="en-US" dirty="0" err="1"/>
              <a:t>jarayonlarni</a:t>
            </a:r>
            <a:r>
              <a:rPr lang="en-US" dirty="0"/>
              <a:t> </a:t>
            </a:r>
            <a:r>
              <a:rPr lang="en-US" dirty="0" err="1"/>
              <a:t>sozlash</a:t>
            </a:r>
            <a:r>
              <a:rPr lang="en-US" dirty="0"/>
              <a:t> </a:t>
            </a:r>
            <a:r>
              <a:rPr lang="en-US" dirty="0" err="1"/>
              <a:t>va</a:t>
            </a:r>
            <a:r>
              <a:rPr lang="en-US" dirty="0"/>
              <a:t> </a:t>
            </a:r>
            <a:r>
              <a:rPr lang="en-US" dirty="0" err="1"/>
              <a:t>tadbiq</a:t>
            </a:r>
            <a:r>
              <a:rPr lang="en-US" dirty="0"/>
              <a:t> </a:t>
            </a:r>
            <a:r>
              <a:rPr lang="en-US" dirty="0" err="1"/>
              <a:t>etish</a:t>
            </a:r>
            <a:r>
              <a:rPr lang="en-US" dirty="0"/>
              <a:t>. </a:t>
            </a:r>
            <a:endParaRPr lang="ru-RU" dirty="0" smtClean="0"/>
          </a:p>
          <a:p>
            <a:pPr algn="just"/>
            <a:r>
              <a:rPr lang="en-US" dirty="0" smtClean="0"/>
              <a:t>Bu </a:t>
            </a:r>
            <a:r>
              <a:rPr lang="en-US" dirty="0" err="1"/>
              <a:t>jarayonlar</a:t>
            </a:r>
            <a:r>
              <a:rPr lang="en-US" dirty="0"/>
              <a:t> </a:t>
            </a:r>
            <a:r>
              <a:rPr lang="en-US" dirty="0" err="1"/>
              <a:t>bevosita</a:t>
            </a:r>
            <a:r>
              <a:rPr lang="en-US" dirty="0"/>
              <a:t> </a:t>
            </a:r>
            <a:r>
              <a:rPr lang="en-US" dirty="0" err="1"/>
              <a:t>asosiy</a:t>
            </a:r>
            <a:r>
              <a:rPr lang="en-US" dirty="0"/>
              <a:t> </a:t>
            </a:r>
            <a:r>
              <a:rPr lang="en-US" dirty="0" err="1"/>
              <a:t>sexlardagi</a:t>
            </a:r>
            <a:r>
              <a:rPr lang="en-US" dirty="0"/>
              <a:t> </a:t>
            </a:r>
            <a:r>
              <a:rPr lang="en-US" dirty="0" err="1"/>
              <a:t>ishchi</a:t>
            </a:r>
            <a:r>
              <a:rPr lang="en-US" dirty="0"/>
              <a:t> </a:t>
            </a:r>
            <a:r>
              <a:rPr lang="en-US" dirty="0" err="1"/>
              <a:t>o‘rinlarida</a:t>
            </a:r>
            <a:r>
              <a:rPr lang="en-US" dirty="0"/>
              <a:t> </a:t>
            </a:r>
            <a:r>
              <a:rPr lang="en-US" dirty="0" err="1"/>
              <a:t>amalga</a:t>
            </a:r>
            <a:r>
              <a:rPr lang="en-US" dirty="0"/>
              <a:t> </a:t>
            </a:r>
            <a:r>
              <a:rPr lang="en-US" dirty="0" err="1"/>
              <a:t>oshiriladi</a:t>
            </a:r>
            <a:r>
              <a:rPr lang="en-US" dirty="0"/>
              <a:t>. </a:t>
            </a:r>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14</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 y="638895"/>
            <a:ext cx="9144001" cy="3139321"/>
          </a:xfrm>
          <a:prstGeom prst="rect">
            <a:avLst/>
          </a:prstGeom>
        </p:spPr>
        <p:txBody>
          <a:bodyPr wrap="square">
            <a:spAutoFit/>
          </a:bodyPr>
          <a:lstStyle/>
          <a:p>
            <a:pPr algn="just"/>
            <a:r>
              <a:rPr lang="en-US" dirty="0" err="1"/>
              <a:t>Ommaviy</a:t>
            </a:r>
            <a:r>
              <a:rPr lang="en-US" dirty="0"/>
              <a:t> </a:t>
            </a:r>
            <a:r>
              <a:rPr lang="en-US" dirty="0" err="1"/>
              <a:t>va</a:t>
            </a:r>
            <a:r>
              <a:rPr lang="en-US" dirty="0"/>
              <a:t> </a:t>
            </a:r>
            <a:r>
              <a:rPr lang="en-US" dirty="0" err="1"/>
              <a:t>seriyali</a:t>
            </a:r>
            <a:r>
              <a:rPr lang="en-US" dirty="0"/>
              <a:t> </a:t>
            </a:r>
            <a:r>
              <a:rPr lang="en-US" dirty="0" err="1"/>
              <a:t>ishlab</a:t>
            </a:r>
            <a:r>
              <a:rPr lang="en-US" dirty="0"/>
              <a:t> </a:t>
            </a:r>
            <a:r>
              <a:rPr lang="en-US" dirty="0" err="1"/>
              <a:t>chiqarishni</a:t>
            </a:r>
            <a:r>
              <a:rPr lang="en-US" dirty="0"/>
              <a:t> </a:t>
            </a:r>
            <a:r>
              <a:rPr lang="en-US" dirty="0" err="1"/>
              <a:t>tayyorlashda</a:t>
            </a:r>
            <a:r>
              <a:rPr lang="en-US" dirty="0"/>
              <a:t> </a:t>
            </a:r>
            <a:r>
              <a:rPr lang="en-US" dirty="0" err="1"/>
              <a:t>jarayonlarni</a:t>
            </a:r>
            <a:r>
              <a:rPr lang="en-US" dirty="0"/>
              <a:t> </a:t>
            </a:r>
            <a:r>
              <a:rPr lang="en-US" dirty="0" err="1"/>
              <a:t>sozlash</a:t>
            </a:r>
            <a:r>
              <a:rPr lang="en-US" dirty="0"/>
              <a:t> </a:t>
            </a:r>
            <a:r>
              <a:rPr lang="en-US" dirty="0" err="1"/>
              <a:t>va</a:t>
            </a:r>
            <a:r>
              <a:rPr lang="en-US" dirty="0"/>
              <a:t> </a:t>
            </a:r>
            <a:r>
              <a:rPr lang="en-US" dirty="0" err="1"/>
              <a:t>tadbiq</a:t>
            </a:r>
            <a:r>
              <a:rPr lang="en-US" dirty="0"/>
              <a:t> </a:t>
            </a:r>
            <a:r>
              <a:rPr lang="en-US" dirty="0" err="1"/>
              <a:t>qilish</a:t>
            </a:r>
            <a:r>
              <a:rPr lang="en-US" dirty="0"/>
              <a:t>, </a:t>
            </a:r>
            <a:r>
              <a:rPr lang="en-US" dirty="0" err="1"/>
              <a:t>seriyali</a:t>
            </a:r>
            <a:r>
              <a:rPr lang="en-US" dirty="0"/>
              <a:t> </a:t>
            </a:r>
            <a:r>
              <a:rPr lang="en-US" dirty="0" err="1"/>
              <a:t>texnologik</a:t>
            </a:r>
            <a:r>
              <a:rPr lang="en-US" dirty="0"/>
              <a:t> </a:t>
            </a:r>
            <a:r>
              <a:rPr lang="en-US" dirty="0" err="1"/>
              <a:t>jarayon</a:t>
            </a:r>
            <a:r>
              <a:rPr lang="en-US" dirty="0"/>
              <a:t> </a:t>
            </a:r>
            <a:r>
              <a:rPr lang="en-US" dirty="0" err="1"/>
              <a:t>bo‘yicha</a:t>
            </a:r>
            <a:r>
              <a:rPr lang="en-US" dirty="0"/>
              <a:t> </a:t>
            </a:r>
            <a:r>
              <a:rPr lang="en-US" dirty="0" err="1"/>
              <a:t>buyumlarning</a:t>
            </a:r>
            <a:r>
              <a:rPr lang="en-US" dirty="0"/>
              <a:t> </a:t>
            </a:r>
            <a:r>
              <a:rPr lang="en-US" dirty="0" err="1"/>
              <a:t>belgilangan</a:t>
            </a:r>
            <a:r>
              <a:rPr lang="en-US" dirty="0"/>
              <a:t> </a:t>
            </a:r>
            <a:r>
              <a:rPr lang="en-US" dirty="0" err="1"/>
              <a:t>partiyasi</a:t>
            </a:r>
            <a:r>
              <a:rPr lang="en-US" dirty="0"/>
              <a:t> </a:t>
            </a:r>
            <a:r>
              <a:rPr lang="en-US" dirty="0" err="1"/>
              <a:t>va</a:t>
            </a:r>
            <a:r>
              <a:rPr lang="en-US" dirty="0"/>
              <a:t> </a:t>
            </a:r>
            <a:r>
              <a:rPr lang="en-US" dirty="0" err="1"/>
              <a:t>tajriba</a:t>
            </a:r>
            <a:r>
              <a:rPr lang="en-US" dirty="0"/>
              <a:t> </a:t>
            </a:r>
            <a:r>
              <a:rPr lang="en-US" dirty="0" err="1"/>
              <a:t>nusxasini</a:t>
            </a:r>
            <a:r>
              <a:rPr lang="en-US" dirty="0"/>
              <a:t> </a:t>
            </a:r>
            <a:r>
              <a:rPr lang="en-US" dirty="0" err="1"/>
              <a:t>tayyorlash</a:t>
            </a:r>
            <a:r>
              <a:rPr lang="en-US" dirty="0"/>
              <a:t> </a:t>
            </a:r>
            <a:r>
              <a:rPr lang="en-US" dirty="0" err="1"/>
              <a:t>vaqtida</a:t>
            </a:r>
            <a:r>
              <a:rPr lang="en-US" dirty="0"/>
              <a:t> </a:t>
            </a:r>
            <a:r>
              <a:rPr lang="en-US" dirty="0" err="1"/>
              <a:t>olib</a:t>
            </a:r>
            <a:r>
              <a:rPr lang="en-US" dirty="0"/>
              <a:t> </a:t>
            </a:r>
            <a:r>
              <a:rPr lang="en-US" dirty="0" err="1"/>
              <a:t>boriladi</a:t>
            </a:r>
            <a:r>
              <a:rPr lang="en-US" dirty="0"/>
              <a:t>. </a:t>
            </a:r>
            <a:r>
              <a:rPr lang="en-US" dirty="0" err="1"/>
              <a:t>Texnologik</a:t>
            </a:r>
            <a:r>
              <a:rPr lang="en-US" dirty="0"/>
              <a:t> </a:t>
            </a:r>
            <a:r>
              <a:rPr lang="en-US" dirty="0" err="1"/>
              <a:t>jarayonni</a:t>
            </a:r>
            <a:r>
              <a:rPr lang="en-US" dirty="0"/>
              <a:t> </a:t>
            </a:r>
            <a:r>
              <a:rPr lang="en-US" dirty="0" err="1"/>
              <a:t>tadbiq</a:t>
            </a:r>
            <a:r>
              <a:rPr lang="en-US" dirty="0"/>
              <a:t> </a:t>
            </a:r>
            <a:r>
              <a:rPr lang="en-US" dirty="0" err="1"/>
              <a:t>qilinganligi</a:t>
            </a:r>
            <a:r>
              <a:rPr lang="en-US" dirty="0"/>
              <a:t> </a:t>
            </a:r>
            <a:r>
              <a:rPr lang="en-US" dirty="0" err="1"/>
              <a:t>to‘g‘risida</a:t>
            </a:r>
            <a:r>
              <a:rPr lang="en-US" dirty="0"/>
              <a:t> </a:t>
            </a:r>
            <a:r>
              <a:rPr lang="en-US" dirty="0" err="1"/>
              <a:t>dalolatnoma</a:t>
            </a:r>
            <a:r>
              <a:rPr lang="en-US" dirty="0"/>
              <a:t> </a:t>
            </a:r>
            <a:r>
              <a:rPr lang="en-US" dirty="0" err="1"/>
              <a:t>rasmiylashtiriladi</a:t>
            </a:r>
            <a:r>
              <a:rPr lang="en-US" dirty="0"/>
              <a:t> </a:t>
            </a:r>
            <a:r>
              <a:rPr lang="en-US" dirty="0" err="1"/>
              <a:t>va</a:t>
            </a:r>
            <a:r>
              <a:rPr lang="en-US" dirty="0"/>
              <a:t> </a:t>
            </a:r>
            <a:r>
              <a:rPr lang="en-US" dirty="0" err="1"/>
              <a:t>texnologik</a:t>
            </a:r>
            <a:r>
              <a:rPr lang="en-US" dirty="0"/>
              <a:t> </a:t>
            </a:r>
            <a:r>
              <a:rPr lang="en-US" dirty="0" err="1"/>
              <a:t>tartib</a:t>
            </a:r>
            <a:r>
              <a:rPr lang="en-US" dirty="0"/>
              <a:t> </a:t>
            </a:r>
            <a:r>
              <a:rPr lang="en-US" dirty="0" err="1"/>
              <a:t>qoidalarga</a:t>
            </a:r>
            <a:r>
              <a:rPr lang="en-US" dirty="0"/>
              <a:t> </a:t>
            </a:r>
            <a:r>
              <a:rPr lang="en-US" dirty="0" err="1"/>
              <a:t>rioya</a:t>
            </a:r>
            <a:r>
              <a:rPr lang="en-US" dirty="0"/>
              <a:t> </a:t>
            </a:r>
            <a:r>
              <a:rPr lang="en-US" dirty="0" err="1"/>
              <a:t>qilish</a:t>
            </a:r>
            <a:r>
              <a:rPr lang="en-US" dirty="0"/>
              <a:t> </a:t>
            </a:r>
            <a:r>
              <a:rPr lang="en-US" dirty="0" err="1"/>
              <a:t>majburiyati</a:t>
            </a:r>
            <a:r>
              <a:rPr lang="en-US" dirty="0"/>
              <a:t> </a:t>
            </a:r>
            <a:r>
              <a:rPr lang="en-US" dirty="0" err="1"/>
              <a:t>sexga</a:t>
            </a:r>
            <a:r>
              <a:rPr lang="en-US" dirty="0"/>
              <a:t> </a:t>
            </a:r>
            <a:r>
              <a:rPr lang="en-US" dirty="0" err="1"/>
              <a:t>topshiriladi</a:t>
            </a:r>
            <a:r>
              <a:rPr lang="en-US" dirty="0"/>
              <a:t> </a:t>
            </a:r>
            <a:r>
              <a:rPr lang="en-US" dirty="0" err="1"/>
              <a:t>va</a:t>
            </a:r>
            <a:r>
              <a:rPr lang="en-US" dirty="0"/>
              <a:t> </a:t>
            </a:r>
            <a:r>
              <a:rPr lang="en-US" dirty="0" err="1"/>
              <a:t>texnologik</a:t>
            </a:r>
            <a:r>
              <a:rPr lang="en-US" dirty="0"/>
              <a:t> </a:t>
            </a:r>
            <a:r>
              <a:rPr lang="en-US" dirty="0" err="1"/>
              <a:t>tayyorgarlik</a:t>
            </a:r>
            <a:r>
              <a:rPr lang="en-US" dirty="0"/>
              <a:t> </a:t>
            </a:r>
            <a:r>
              <a:rPr lang="en-US" dirty="0" err="1"/>
              <a:t>nihoyasiga</a:t>
            </a:r>
            <a:r>
              <a:rPr lang="en-US" dirty="0"/>
              <a:t> </a:t>
            </a:r>
            <a:r>
              <a:rPr lang="en-US" dirty="0" err="1"/>
              <a:t>yetkazilgan</a:t>
            </a:r>
            <a:r>
              <a:rPr lang="en-US" dirty="0"/>
              <a:t> </a:t>
            </a:r>
            <a:r>
              <a:rPr lang="en-US" dirty="0" err="1"/>
              <a:t>hisoblanadi</a:t>
            </a:r>
            <a:r>
              <a:rPr lang="en-US" dirty="0"/>
              <a:t>.</a:t>
            </a:r>
            <a:endParaRPr lang="ru-RU" dirty="0"/>
          </a:p>
          <a:p>
            <a:endParaRPr lang="en-US" dirty="0" smtClean="0"/>
          </a:p>
          <a:p>
            <a:r>
              <a:rPr lang="en-US" dirty="0" smtClean="0"/>
              <a:t>             </a:t>
            </a:r>
          </a:p>
          <a:p>
            <a:endParaRPr lang="en-US" dirty="0"/>
          </a:p>
          <a:p>
            <a:r>
              <a:rPr lang="en-US" dirty="0" smtClean="0"/>
              <a:t>                      </a:t>
            </a:r>
            <a:r>
              <a:rPr lang="uz-Cyrl-UZ" dirty="0"/>
              <a:t> </a:t>
            </a:r>
            <a:endParaRPr lang="ru-RU" dirty="0"/>
          </a:p>
          <a:p>
            <a:endParaRPr lang="en-US" dirty="0" smtClean="0"/>
          </a:p>
          <a:p>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15</a:t>
            </a:fld>
            <a:endParaRPr lang="en-US" sz="2400" dirty="0">
              <a:solidFill>
                <a:srgbClr val="C00000"/>
              </a:solidFill>
              <a:latin typeface="Arial" pitchFamily="34" charset="0"/>
              <a:cs typeface="Arial" pitchFamily="34" charset="0"/>
            </a:endParaRPr>
          </a:p>
        </p:txBody>
      </p:sp>
      <p:sp>
        <p:nvSpPr>
          <p:cNvPr id="5" name="Прямоугольник 4"/>
          <p:cNvSpPr/>
          <p:nvPr/>
        </p:nvSpPr>
        <p:spPr>
          <a:xfrm>
            <a:off x="2967716" y="68578"/>
            <a:ext cx="2925083" cy="553998"/>
          </a:xfrm>
          <a:prstGeom prst="rect">
            <a:avLst/>
          </a:prstGeom>
        </p:spPr>
        <p:txBody>
          <a:bodyPr wrap="square">
            <a:spAutoFit/>
          </a:bodyPr>
          <a:lstStyle/>
          <a:p>
            <a:pPr lvl="0">
              <a:lnSpc>
                <a:spcPct val="150000"/>
              </a:lnSpc>
              <a:defRPr/>
            </a:pPr>
            <a:r>
              <a:rPr lang="de-DE" sz="2000" b="1" kern="0" dirty="0" err="1">
                <a:solidFill>
                  <a:sysClr val="windowText" lastClr="000000"/>
                </a:solidFill>
                <a:latin typeface="Times New Roman" pitchFamily="18" charset="0"/>
                <a:ea typeface="Times New Roman"/>
                <a:cs typeface="Times New Roman" pitchFamily="18" charset="0"/>
              </a:rPr>
              <a:t>Nazorat</a:t>
            </a:r>
            <a:r>
              <a:rPr lang="de-DE" sz="2000" b="1" kern="0" dirty="0">
                <a:solidFill>
                  <a:sysClr val="windowText" lastClr="000000"/>
                </a:solidFill>
                <a:latin typeface="Times New Roman" pitchFamily="18" charset="0"/>
                <a:ea typeface="Times New Roman"/>
                <a:cs typeface="Times New Roman" pitchFamily="18" charset="0"/>
              </a:rPr>
              <a:t> </a:t>
            </a:r>
            <a:r>
              <a:rPr lang="de-DE" sz="2000" b="1" kern="0" dirty="0" err="1">
                <a:solidFill>
                  <a:sysClr val="windowText" lastClr="000000"/>
                </a:solidFill>
                <a:latin typeface="Times New Roman" pitchFamily="18" charset="0"/>
                <a:ea typeface="Times New Roman"/>
                <a:cs typeface="Times New Roman" pitchFamily="18" charset="0"/>
              </a:rPr>
              <a:t>uchun</a:t>
            </a:r>
            <a:r>
              <a:rPr lang="de-DE" sz="2000" b="1" kern="0" dirty="0">
                <a:solidFill>
                  <a:sysClr val="windowText" lastClr="000000"/>
                </a:solidFill>
                <a:latin typeface="Times New Roman" pitchFamily="18" charset="0"/>
                <a:ea typeface="Times New Roman"/>
                <a:cs typeface="Times New Roman" pitchFamily="18" charset="0"/>
              </a:rPr>
              <a:t> </a:t>
            </a:r>
            <a:r>
              <a:rPr lang="de-DE" sz="2000" b="1" kern="0" dirty="0" err="1">
                <a:solidFill>
                  <a:sysClr val="windowText" lastClr="000000"/>
                </a:solidFill>
                <a:latin typeface="Times New Roman" pitchFamily="18" charset="0"/>
                <a:ea typeface="Times New Roman"/>
                <a:cs typeface="Times New Roman" pitchFamily="18" charset="0"/>
              </a:rPr>
              <a:t>savollar</a:t>
            </a:r>
            <a:r>
              <a:rPr lang="de-DE" sz="2000" b="1" kern="0" dirty="0">
                <a:solidFill>
                  <a:sysClr val="windowText" lastClr="000000"/>
                </a:solidFill>
                <a:latin typeface="Times New Roman" pitchFamily="18" charset="0"/>
                <a:ea typeface="Times New Roman"/>
                <a:cs typeface="Times New Roman" pitchFamily="18" charset="0"/>
              </a:rPr>
              <a:t>:</a:t>
            </a:r>
            <a:endParaRPr lang="ru-RU" sz="2000" b="1" kern="0" dirty="0">
              <a:solidFill>
                <a:sysClr val="windowText" lastClr="000000"/>
              </a:solidFill>
              <a:latin typeface="Times New Roman" pitchFamily="18" charset="0"/>
              <a:ea typeface="Times New Roman"/>
              <a:cs typeface="Times New Roman" pitchFamily="18" charset="0"/>
            </a:endParaRPr>
          </a:p>
        </p:txBody>
      </p:sp>
      <p:pic>
        <p:nvPicPr>
          <p:cNvPr id="10" name="Picture 49" descr="fizika"/>
          <p:cNvPicPr>
            <a:picLocks noChangeAspect="1" noChangeArrowheads="1"/>
          </p:cNvPicPr>
          <p:nvPr/>
        </p:nvPicPr>
        <p:blipFill>
          <a:blip r:embed="rId2">
            <a:extLst>
              <a:ext uri="{28A0092B-C50C-407E-A947-70E740481C1C}">
                <a14:useLocalDpi xmlns:a14="http://schemas.microsoft.com/office/drawing/2010/main" val="0"/>
              </a:ext>
            </a:extLst>
          </a:blip>
          <a:srcRect l="22282" t="63757" r="27641" b="29128"/>
          <a:stretch>
            <a:fillRect/>
          </a:stretch>
        </p:blipFill>
        <p:spPr bwMode="auto">
          <a:xfrm>
            <a:off x="2345185" y="119622"/>
            <a:ext cx="622531" cy="6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59184" y="805303"/>
            <a:ext cx="9084815" cy="1754326"/>
          </a:xfrm>
          <a:prstGeom prst="rect">
            <a:avLst/>
          </a:prstGeom>
        </p:spPr>
        <p:txBody>
          <a:bodyPr wrap="square">
            <a:spAutoFit/>
          </a:bodyPr>
          <a:lstStyle/>
          <a:p>
            <a:pPr lvl="0"/>
            <a:r>
              <a:rPr lang="en-US" dirty="0" smtClean="0"/>
              <a:t>1. </a:t>
            </a:r>
            <a:r>
              <a:rPr lang="en-US" dirty="0" err="1" smtClean="0"/>
              <a:t>Ishlab</a:t>
            </a:r>
            <a:r>
              <a:rPr lang="en-US" dirty="0" smtClean="0"/>
              <a:t> </a:t>
            </a:r>
            <a:r>
              <a:rPr lang="en-US" dirty="0" err="1"/>
              <a:t>chiqarishni</a:t>
            </a:r>
            <a:r>
              <a:rPr lang="en-US" dirty="0"/>
              <a:t> </a:t>
            </a:r>
            <a:r>
              <a:rPr lang="en-US" dirty="0" err="1"/>
              <a:t>texnikaviy</a:t>
            </a:r>
            <a:r>
              <a:rPr lang="en-US" dirty="0"/>
              <a:t> </a:t>
            </a:r>
            <a:r>
              <a:rPr lang="en-US" dirty="0" err="1"/>
              <a:t>tayyorlashdan</a:t>
            </a:r>
            <a:r>
              <a:rPr lang="en-US" dirty="0"/>
              <a:t> </a:t>
            </a:r>
            <a:r>
              <a:rPr lang="en-US" dirty="0" err="1"/>
              <a:t>maqsad</a:t>
            </a:r>
            <a:r>
              <a:rPr lang="en-US" dirty="0"/>
              <a:t> </a:t>
            </a:r>
            <a:r>
              <a:rPr lang="en-US" dirty="0" err="1"/>
              <a:t>va</a:t>
            </a:r>
            <a:r>
              <a:rPr lang="en-US" dirty="0"/>
              <a:t> </a:t>
            </a:r>
            <a:r>
              <a:rPr lang="en-US" dirty="0" err="1"/>
              <a:t>vazifalarini</a:t>
            </a:r>
            <a:r>
              <a:rPr lang="en-US" dirty="0"/>
              <a:t> </a:t>
            </a:r>
            <a:r>
              <a:rPr lang="en-US" dirty="0" err="1"/>
              <a:t>ayting</a:t>
            </a:r>
            <a:r>
              <a:rPr lang="en-US" dirty="0"/>
              <a:t>.</a:t>
            </a:r>
            <a:endParaRPr lang="ru-RU" dirty="0"/>
          </a:p>
          <a:p>
            <a:pPr lvl="0"/>
            <a:r>
              <a:rPr lang="en-US" dirty="0" smtClean="0"/>
              <a:t>2. </a:t>
            </a:r>
            <a:r>
              <a:rPr lang="en-US" dirty="0" err="1" smtClean="0"/>
              <a:t>Texnika-texnologiya</a:t>
            </a:r>
            <a:r>
              <a:rPr lang="en-US" dirty="0" smtClean="0"/>
              <a:t> </a:t>
            </a:r>
            <a:r>
              <a:rPr lang="en-US" dirty="0" err="1"/>
              <a:t>taraqqiyotida</a:t>
            </a:r>
            <a:r>
              <a:rPr lang="en-US" dirty="0"/>
              <a:t> </a:t>
            </a:r>
            <a:r>
              <a:rPr lang="en-US" dirty="0" err="1"/>
              <a:t>innovatsiyalarning</a:t>
            </a:r>
            <a:r>
              <a:rPr lang="en-US" dirty="0"/>
              <a:t> </a:t>
            </a:r>
            <a:r>
              <a:rPr lang="en-US" dirty="0" err="1"/>
              <a:t>o‘rnini</a:t>
            </a:r>
            <a:r>
              <a:rPr lang="en-US" dirty="0"/>
              <a:t> </a:t>
            </a:r>
            <a:r>
              <a:rPr lang="en-US" dirty="0" err="1"/>
              <a:t>tushuntirib</a:t>
            </a:r>
            <a:r>
              <a:rPr lang="en-US" dirty="0"/>
              <a:t> </a:t>
            </a:r>
            <a:r>
              <a:rPr lang="en-US" dirty="0" err="1"/>
              <a:t>bering</a:t>
            </a:r>
            <a:r>
              <a:rPr lang="en-US" dirty="0"/>
              <a:t>.</a:t>
            </a:r>
            <a:endParaRPr lang="ru-RU" dirty="0"/>
          </a:p>
          <a:p>
            <a:pPr lvl="0"/>
            <a:r>
              <a:rPr lang="en-US" dirty="0" smtClean="0"/>
              <a:t>3. </a:t>
            </a:r>
            <a:r>
              <a:rPr lang="ru-RU" dirty="0" smtClean="0"/>
              <a:t>«</a:t>
            </a:r>
            <a:r>
              <a:rPr lang="ru-RU" dirty="0" err="1" smtClean="0"/>
              <a:t>Innovatsiya</a:t>
            </a:r>
            <a:r>
              <a:rPr lang="ru-RU" dirty="0"/>
              <a:t>» </a:t>
            </a:r>
            <a:r>
              <a:rPr lang="ru-RU" dirty="0" err="1"/>
              <a:t>atamasining</a:t>
            </a:r>
            <a:r>
              <a:rPr lang="ru-RU" dirty="0"/>
              <a:t> </a:t>
            </a:r>
            <a:r>
              <a:rPr lang="ru-RU" dirty="0" err="1"/>
              <a:t>mohiyati</a:t>
            </a:r>
            <a:r>
              <a:rPr lang="ru-RU" dirty="0"/>
              <a:t> </a:t>
            </a:r>
            <a:r>
              <a:rPr lang="ru-RU" dirty="0" err="1"/>
              <a:t>nimada</a:t>
            </a:r>
            <a:r>
              <a:rPr lang="ru-RU" dirty="0"/>
              <a:t>?</a:t>
            </a:r>
          </a:p>
          <a:p>
            <a:pPr lvl="0"/>
            <a:r>
              <a:rPr lang="en-US" dirty="0" smtClean="0"/>
              <a:t>4. </a:t>
            </a:r>
            <a:r>
              <a:rPr lang="en-US" dirty="0" err="1" smtClean="0"/>
              <a:t>Texnikaviy</a:t>
            </a:r>
            <a:r>
              <a:rPr lang="en-US" dirty="0" smtClean="0"/>
              <a:t> </a:t>
            </a:r>
            <a:r>
              <a:rPr lang="en-US" dirty="0" err="1"/>
              <a:t>tayyorgarlik</a:t>
            </a:r>
            <a:r>
              <a:rPr lang="en-US" dirty="0"/>
              <a:t> </a:t>
            </a:r>
            <a:r>
              <a:rPr lang="en-US" dirty="0" err="1"/>
              <a:t>necha</a:t>
            </a:r>
            <a:r>
              <a:rPr lang="en-US" dirty="0"/>
              <a:t> </a:t>
            </a:r>
            <a:r>
              <a:rPr lang="en-US" dirty="0" err="1"/>
              <a:t>bosqichda</a:t>
            </a:r>
            <a:r>
              <a:rPr lang="en-US" dirty="0"/>
              <a:t> </a:t>
            </a:r>
            <a:r>
              <a:rPr lang="en-US" dirty="0" err="1"/>
              <a:t>bajariladi</a:t>
            </a:r>
            <a:r>
              <a:rPr lang="en-US" dirty="0"/>
              <a:t>?</a:t>
            </a:r>
            <a:endParaRPr lang="ru-RU" dirty="0"/>
          </a:p>
          <a:p>
            <a:pPr lvl="0"/>
            <a:r>
              <a:rPr lang="en-US" dirty="0" smtClean="0"/>
              <a:t>5. </a:t>
            </a:r>
            <a:r>
              <a:rPr lang="ru-RU" dirty="0" err="1" smtClean="0"/>
              <a:t>Ilmiy-texnik</a:t>
            </a:r>
            <a:r>
              <a:rPr lang="ru-RU" dirty="0" smtClean="0"/>
              <a:t> </a:t>
            </a:r>
            <a:r>
              <a:rPr lang="ru-RU" dirty="0" err="1"/>
              <a:t>tayyorgarlik</a:t>
            </a:r>
            <a:r>
              <a:rPr lang="ru-RU" dirty="0"/>
              <a:t> </a:t>
            </a:r>
            <a:r>
              <a:rPr lang="ru-RU" dirty="0" err="1"/>
              <a:t>nima</a:t>
            </a:r>
            <a:r>
              <a:rPr lang="ru-RU" dirty="0"/>
              <a:t>?</a:t>
            </a:r>
          </a:p>
          <a:p>
            <a:pPr lvl="0"/>
            <a:r>
              <a:rPr lang="en-US" dirty="0" smtClean="0"/>
              <a:t>6. </a:t>
            </a:r>
            <a:r>
              <a:rPr lang="ru-RU" dirty="0" err="1" smtClean="0"/>
              <a:t>Konstruktorlik</a:t>
            </a:r>
            <a:r>
              <a:rPr lang="ru-RU" dirty="0" smtClean="0"/>
              <a:t> </a:t>
            </a:r>
            <a:r>
              <a:rPr lang="ru-RU" dirty="0" err="1"/>
              <a:t>tayyorgarlik</a:t>
            </a:r>
            <a:r>
              <a:rPr lang="ru-RU" dirty="0"/>
              <a:t> </a:t>
            </a:r>
            <a:r>
              <a:rPr lang="ru-RU" dirty="0" err="1"/>
              <a:t>bosqichlarini</a:t>
            </a:r>
            <a:r>
              <a:rPr lang="ru-RU" dirty="0"/>
              <a:t> </a:t>
            </a:r>
            <a:r>
              <a:rPr lang="ru-RU" dirty="0" err="1"/>
              <a:t>ayting</a:t>
            </a:r>
            <a:r>
              <a:rPr lang="ru-RU" dirty="0"/>
              <a:t>.</a:t>
            </a:r>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4643</TotalTime>
  <Words>1315</Words>
  <Application>Microsoft Office PowerPoint</Application>
  <PresentationFormat>Экран (4:3)</PresentationFormat>
  <Paragraphs>96</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PJSC "New Engineering Technologies"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Гость</cp:lastModifiedBy>
  <cp:revision>219</cp:revision>
  <dcterms:created xsi:type="dcterms:W3CDTF">2016-11-18T14:12:19Z</dcterms:created>
  <dcterms:modified xsi:type="dcterms:W3CDTF">2019-04-18T06:20:53Z</dcterms:modified>
</cp:coreProperties>
</file>