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 id="2147483650"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http://customooxmlschemas.google.com/">
      <go:slidesCustomData xmlns:go="http://customooxmlschemas.google.com/" r:id="rId38" roundtripDataSignature="AMtx7miTUSPOftIN57AkxjhImfoiEr3+9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CB8083F4-DCDC-4B82-8B70-FAB0CA64C7BE}">
  <a:tblStyle styleId="{CB8083F4-DCDC-4B82-8B70-FAB0CA64C7BE}" styleName="Table_0">
    <a:wholeTbl>
      <a:tcTxStyle b="off" i="off">
        <a:font>
          <a:latin typeface="Tw Cen MT"/>
          <a:ea typeface="Tw Cen MT"/>
          <a:cs typeface="Tw Cen MT"/>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EF2F7"/>
          </a:solidFill>
        </a:fill>
      </a:tcStyle>
    </a:wholeTbl>
    <a:band1H>
      <a:tcTxStyle/>
      <a:tcStyle>
        <a:fill>
          <a:solidFill>
            <a:srgbClr val="DCE5EE"/>
          </a:solidFill>
        </a:fill>
      </a:tcStyle>
    </a:band1H>
    <a:band2H>
      <a:tcTxStyle/>
    </a:band2H>
    <a:band1V>
      <a:tcTxStyle/>
      <a:tcStyle>
        <a:fill>
          <a:solidFill>
            <a:srgbClr val="DCE5EE"/>
          </a:solidFill>
        </a:fill>
      </a:tcStyle>
    </a:band1V>
    <a:band2V>
      <a:tcTxStyle/>
    </a:band2V>
    <a:lastCol>
      <a:tcTxStyle b="on" i="off">
        <a:font>
          <a:latin typeface="Tw Cen MT"/>
          <a:ea typeface="Tw Cen MT"/>
          <a:cs typeface="Tw Cen MT"/>
        </a:font>
        <a:schemeClr val="lt1"/>
      </a:tcTxStyle>
      <a:tcStyle>
        <a:fill>
          <a:solidFill>
            <a:schemeClr val="accent1"/>
          </a:solidFill>
        </a:fill>
      </a:tcStyle>
    </a:lastCol>
    <a:firstCol>
      <a:tcTxStyle b="on" i="off">
        <a:font>
          <a:latin typeface="Tw Cen MT"/>
          <a:ea typeface="Tw Cen MT"/>
          <a:cs typeface="Tw Cen MT"/>
        </a:font>
        <a:schemeClr val="lt1"/>
      </a:tcTxStyle>
      <a:tcStyle>
        <a:fill>
          <a:solidFill>
            <a:schemeClr val="accent1"/>
          </a:solidFill>
        </a:fill>
      </a:tcStyle>
    </a:firstCol>
    <a:lastRow>
      <a:tcTxStyle b="on" i="off">
        <a:font>
          <a:latin typeface="Tw Cen MT"/>
          <a:ea typeface="Tw Cen MT"/>
          <a:cs typeface="Tw Cen MT"/>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Tw Cen MT"/>
          <a:ea typeface="Tw Cen MT"/>
          <a:cs typeface="Tw Cen MT"/>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slide" Target="slides/slide26.xml"/><Relationship Id="rId10" Type="http://schemas.openxmlformats.org/officeDocument/2006/relationships/slide" Target="slides/slide3.xml"/><Relationship Id="rId32" Type="http://schemas.openxmlformats.org/officeDocument/2006/relationships/slide" Target="slides/slide25.xml"/><Relationship Id="rId13" Type="http://schemas.openxmlformats.org/officeDocument/2006/relationships/slide" Target="slides/slide6.xml"/><Relationship Id="rId35" Type="http://schemas.openxmlformats.org/officeDocument/2006/relationships/slide" Target="slides/slide28.xml"/><Relationship Id="rId12" Type="http://schemas.openxmlformats.org/officeDocument/2006/relationships/slide" Target="slides/slide5.xml"/><Relationship Id="rId34" Type="http://schemas.openxmlformats.org/officeDocument/2006/relationships/slide" Target="slides/slide27.xml"/><Relationship Id="rId15" Type="http://schemas.openxmlformats.org/officeDocument/2006/relationships/slide" Target="slides/slide8.xml"/><Relationship Id="rId37" Type="http://schemas.openxmlformats.org/officeDocument/2006/relationships/slide" Target="slides/slide30.xml"/><Relationship Id="rId14" Type="http://schemas.openxmlformats.org/officeDocument/2006/relationships/slide" Target="slides/slide7.xml"/><Relationship Id="rId36" Type="http://schemas.openxmlformats.org/officeDocument/2006/relationships/slide" Target="slides/slide29.xml"/><Relationship Id="rId17" Type="http://schemas.openxmlformats.org/officeDocument/2006/relationships/slide" Target="slides/slide10.xml"/><Relationship Id="rId16" Type="http://schemas.openxmlformats.org/officeDocument/2006/relationships/slide" Target="slides/slide9.xml"/><Relationship Id="rId38" Type="http://customschemas.google.com/relationships/presentationmetadata" Target="metadata"/><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8" name="Google Shape;138;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6" name="Google Shape;156;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7" name="Google Shape;197;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3" name="Google Shape;213;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1" name="Google Shape;221;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8" name="Google Shape;238;p1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239" name="Google Shape;239;p1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7" name="Google Shape;257;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9" name="Google Shape;289;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9" name="Google Shape;299;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0" name="Google Shape;310;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3" name="Google Shape;363;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1" name="Google Shape;371;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9" name="Google Shape;379;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solidFill>
          <a:schemeClr val="dk2"/>
        </a:solidFill>
      </p:bgPr>
    </p:bg>
    <p:spTree>
      <p:nvGrpSpPr>
        <p:cNvPr id="18" name="Shape 18"/>
        <p:cNvGrpSpPr/>
        <p:nvPr/>
      </p:nvGrpSpPr>
      <p:grpSpPr>
        <a:xfrm>
          <a:off x="0" y="0"/>
          <a:ext cx="0" cy="0"/>
          <a:chOff x="0" y="0"/>
          <a:chExt cx="0" cy="0"/>
        </a:xfrm>
      </p:grpSpPr>
      <p:sp>
        <p:nvSpPr>
          <p:cNvPr id="19" name="Google Shape;19;p34"/>
          <p:cNvSpPr/>
          <p:nvPr/>
        </p:nvSpPr>
        <p:spPr>
          <a:xfrm>
            <a:off x="0" y="5971032"/>
            <a:ext cx="9144000" cy="886968"/>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20" name="Google Shape;20;p34"/>
          <p:cNvSpPr/>
          <p:nvPr/>
        </p:nvSpPr>
        <p:spPr>
          <a:xfrm>
            <a:off x="-9144" y="6053328"/>
            <a:ext cx="2249424" cy="713232"/>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21" name="Google Shape;21;p34"/>
          <p:cNvSpPr/>
          <p:nvPr/>
        </p:nvSpPr>
        <p:spPr>
          <a:xfrm>
            <a:off x="2359152" y="6044184"/>
            <a:ext cx="6784848" cy="713232"/>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22" name="Google Shape;22;p34"/>
          <p:cNvSpPr txBox="1"/>
          <p:nvPr>
            <p:ph type="ctrTitle"/>
          </p:nvPr>
        </p:nvSpPr>
        <p:spPr>
          <a:xfrm>
            <a:off x="2362200" y="4038600"/>
            <a:ext cx="6477000" cy="182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2"/>
              </a:buClr>
              <a:buSzPts val="4400"/>
              <a:buFont typeface="Twentieth Century"/>
              <a:buNone/>
              <a:defRPr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4"/>
          <p:cNvSpPr txBox="1"/>
          <p:nvPr>
            <p:ph idx="1" type="subTitle"/>
          </p:nvPr>
        </p:nvSpPr>
        <p:spPr>
          <a:xfrm>
            <a:off x="2362200" y="6050037"/>
            <a:ext cx="6705600" cy="685800"/>
          </a:xfrm>
          <a:prstGeom prst="rect">
            <a:avLst/>
          </a:prstGeom>
          <a:noFill/>
          <a:ln>
            <a:noFill/>
          </a:ln>
        </p:spPr>
        <p:txBody>
          <a:bodyPr anchorCtr="0" anchor="ctr" bIns="45700" lIns="91425" spcFirstLastPara="1" rIns="91425" wrap="square" tIns="45700">
            <a:normAutofit/>
          </a:bodyPr>
          <a:lstStyle>
            <a:lvl1pPr lvl="0" algn="l">
              <a:spcBef>
                <a:spcPts val="700"/>
              </a:spcBef>
              <a:spcAft>
                <a:spcPts val="0"/>
              </a:spcAft>
              <a:buSzPts val="1560"/>
              <a:buNone/>
              <a:defRPr sz="2600">
                <a:solidFill>
                  <a:srgbClr val="FFFFFF"/>
                </a:solidFill>
              </a:defRPr>
            </a:lvl1pPr>
            <a:lvl2pPr lvl="1" algn="ctr">
              <a:spcBef>
                <a:spcPts val="550"/>
              </a:spcBef>
              <a:spcAft>
                <a:spcPts val="0"/>
              </a:spcAft>
              <a:buSzPts val="1260"/>
              <a:buNone/>
              <a:defRPr/>
            </a:lvl2pPr>
            <a:lvl3pPr lvl="2" algn="ctr">
              <a:spcBef>
                <a:spcPts val="500"/>
              </a:spcBef>
              <a:spcAft>
                <a:spcPts val="0"/>
              </a:spcAft>
              <a:buSzPts val="1350"/>
              <a:buNone/>
              <a:defRPr/>
            </a:lvl3pPr>
            <a:lvl4pPr lvl="3" algn="ctr">
              <a:spcBef>
                <a:spcPts val="400"/>
              </a:spcBef>
              <a:spcAft>
                <a:spcPts val="0"/>
              </a:spcAft>
              <a:buSzPts val="1350"/>
              <a:buNone/>
              <a:defRPr/>
            </a:lvl4pPr>
            <a:lvl5pPr lvl="4" algn="ctr">
              <a:spcBef>
                <a:spcPts val="400"/>
              </a:spcBef>
              <a:spcAft>
                <a:spcPts val="0"/>
              </a:spcAft>
              <a:buSzPts val="1170"/>
              <a:buNone/>
              <a:defRPr/>
            </a:lvl5pPr>
            <a:lvl6pPr lvl="5" algn="ctr">
              <a:spcBef>
                <a:spcPts val="360"/>
              </a:spcBef>
              <a:spcAft>
                <a:spcPts val="0"/>
              </a:spcAft>
              <a:buSzPts val="1800"/>
              <a:buNone/>
              <a:defRPr/>
            </a:lvl6pPr>
            <a:lvl7pPr lvl="6" algn="ctr">
              <a:spcBef>
                <a:spcPts val="360"/>
              </a:spcBef>
              <a:spcAft>
                <a:spcPts val="0"/>
              </a:spcAft>
              <a:buSzPts val="180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p:txBody>
      </p:sp>
      <p:sp>
        <p:nvSpPr>
          <p:cNvPr id="24" name="Google Shape;24;p34"/>
          <p:cNvSpPr txBox="1"/>
          <p:nvPr>
            <p:ph idx="10" type="dt"/>
          </p:nvPr>
        </p:nvSpPr>
        <p:spPr>
          <a:xfrm>
            <a:off x="76200" y="6068699"/>
            <a:ext cx="2057400" cy="685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sz="20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4"/>
          <p:cNvSpPr txBox="1"/>
          <p:nvPr>
            <p:ph idx="11" type="ftr"/>
          </p:nvPr>
        </p:nvSpPr>
        <p:spPr>
          <a:xfrm>
            <a:off x="2085393" y="236538"/>
            <a:ext cx="586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4"/>
          <p:cNvSpPr txBox="1"/>
          <p:nvPr>
            <p:ph idx="12" type="sldNum"/>
          </p:nvPr>
        </p:nvSpPr>
        <p:spPr>
          <a:xfrm>
            <a:off x="8001000" y="228600"/>
            <a:ext cx="838200" cy="381000"/>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b="1" i="0" sz="1400" u="none" cap="none" strike="noStrike">
                <a:solidFill>
                  <a:schemeClr val="lt2"/>
                </a:solidFill>
                <a:latin typeface="Twentieth Century"/>
                <a:ea typeface="Twentieth Century"/>
                <a:cs typeface="Twentieth Century"/>
                <a:sym typeface="Twentieth Century"/>
              </a:defRPr>
            </a:lvl1pPr>
            <a:lvl2pPr indent="0" lvl="1" marL="0" algn="ctr">
              <a:spcBef>
                <a:spcPts val="0"/>
              </a:spcBef>
              <a:buNone/>
              <a:defRPr b="1" i="0" sz="1400" u="none" cap="none" strike="noStrike">
                <a:solidFill>
                  <a:schemeClr val="lt2"/>
                </a:solidFill>
                <a:latin typeface="Twentieth Century"/>
                <a:ea typeface="Twentieth Century"/>
                <a:cs typeface="Twentieth Century"/>
                <a:sym typeface="Twentieth Century"/>
              </a:defRPr>
            </a:lvl2pPr>
            <a:lvl3pPr indent="0" lvl="2" marL="0" algn="ctr">
              <a:spcBef>
                <a:spcPts val="0"/>
              </a:spcBef>
              <a:buNone/>
              <a:defRPr b="1" i="0" sz="1400" u="none" cap="none" strike="noStrike">
                <a:solidFill>
                  <a:schemeClr val="lt2"/>
                </a:solidFill>
                <a:latin typeface="Twentieth Century"/>
                <a:ea typeface="Twentieth Century"/>
                <a:cs typeface="Twentieth Century"/>
                <a:sym typeface="Twentieth Century"/>
              </a:defRPr>
            </a:lvl3pPr>
            <a:lvl4pPr indent="0" lvl="3" marL="0" algn="ctr">
              <a:spcBef>
                <a:spcPts val="0"/>
              </a:spcBef>
              <a:buNone/>
              <a:defRPr b="1" i="0" sz="1400" u="none" cap="none" strike="noStrike">
                <a:solidFill>
                  <a:schemeClr val="lt2"/>
                </a:solidFill>
                <a:latin typeface="Twentieth Century"/>
                <a:ea typeface="Twentieth Century"/>
                <a:cs typeface="Twentieth Century"/>
                <a:sym typeface="Twentieth Century"/>
              </a:defRPr>
            </a:lvl4pPr>
            <a:lvl5pPr indent="0" lvl="4" marL="0" algn="ctr">
              <a:spcBef>
                <a:spcPts val="0"/>
              </a:spcBef>
              <a:buNone/>
              <a:defRPr b="1" i="0" sz="1400" u="none" cap="none" strike="noStrike">
                <a:solidFill>
                  <a:schemeClr val="lt2"/>
                </a:solidFill>
                <a:latin typeface="Twentieth Century"/>
                <a:ea typeface="Twentieth Century"/>
                <a:cs typeface="Twentieth Century"/>
                <a:sym typeface="Twentieth Century"/>
              </a:defRPr>
            </a:lvl5pPr>
            <a:lvl6pPr indent="0" lvl="5" marL="0" algn="ctr">
              <a:spcBef>
                <a:spcPts val="0"/>
              </a:spcBef>
              <a:buNone/>
              <a:defRPr b="1" i="0" sz="1400" u="none" cap="none" strike="noStrike">
                <a:solidFill>
                  <a:schemeClr val="lt2"/>
                </a:solidFill>
                <a:latin typeface="Twentieth Century"/>
                <a:ea typeface="Twentieth Century"/>
                <a:cs typeface="Twentieth Century"/>
                <a:sym typeface="Twentieth Century"/>
              </a:defRPr>
            </a:lvl6pPr>
            <a:lvl7pPr indent="0" lvl="6" marL="0" algn="ctr">
              <a:spcBef>
                <a:spcPts val="0"/>
              </a:spcBef>
              <a:buNone/>
              <a:defRPr b="1" i="0" sz="1400" u="none" cap="none" strike="noStrike">
                <a:solidFill>
                  <a:schemeClr val="lt2"/>
                </a:solidFill>
                <a:latin typeface="Twentieth Century"/>
                <a:ea typeface="Twentieth Century"/>
                <a:cs typeface="Twentieth Century"/>
                <a:sym typeface="Twentieth Century"/>
              </a:defRPr>
            </a:lvl7pPr>
            <a:lvl8pPr indent="0" lvl="7" marL="0" algn="ctr">
              <a:spcBef>
                <a:spcPts val="0"/>
              </a:spcBef>
              <a:buNone/>
              <a:defRPr b="1" i="0" sz="1400" u="none" cap="none" strike="noStrike">
                <a:solidFill>
                  <a:schemeClr val="lt2"/>
                </a:solidFill>
                <a:latin typeface="Twentieth Century"/>
                <a:ea typeface="Twentieth Century"/>
                <a:cs typeface="Twentieth Century"/>
                <a:sym typeface="Twentieth Century"/>
              </a:defRPr>
            </a:lvl8pPr>
            <a:lvl9pPr indent="0" lvl="8" marL="0" algn="ctr">
              <a:spcBef>
                <a:spcPts val="0"/>
              </a:spcBef>
              <a:buNone/>
              <a:defRPr b="1" i="0" sz="1400" u="none" cap="none" strike="noStrike">
                <a:solidFill>
                  <a:schemeClr val="lt2"/>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6" name="Shape 36"/>
        <p:cNvGrpSpPr/>
        <p:nvPr/>
      </p:nvGrpSpPr>
      <p:grpSpPr>
        <a:xfrm>
          <a:off x="0" y="0"/>
          <a:ext cx="0" cy="0"/>
          <a:chOff x="0" y="0"/>
          <a:chExt cx="0" cy="0"/>
        </a:xfrm>
      </p:grpSpPr>
      <p:sp>
        <p:nvSpPr>
          <p:cNvPr id="37" name="Google Shape;37;p35"/>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5"/>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5"/>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35"/>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b="1" i="0" sz="1400" u="none" cap="none" strike="noStrike">
                <a:solidFill>
                  <a:srgbClr val="FFFFFF"/>
                </a:solidFill>
                <a:latin typeface="Twentieth Century"/>
                <a:ea typeface="Twentieth Century"/>
                <a:cs typeface="Twentieth Century"/>
                <a:sym typeface="Twentieth Century"/>
              </a:defRPr>
            </a:lvl1pPr>
            <a:lvl2pPr indent="0" lvl="1" marL="0" algn="ctr">
              <a:spcBef>
                <a:spcPts val="0"/>
              </a:spcBef>
              <a:buNone/>
              <a:defRPr b="1" i="0" sz="1400" u="none" cap="none" strike="noStrike">
                <a:solidFill>
                  <a:srgbClr val="FFFFFF"/>
                </a:solidFill>
                <a:latin typeface="Twentieth Century"/>
                <a:ea typeface="Twentieth Century"/>
                <a:cs typeface="Twentieth Century"/>
                <a:sym typeface="Twentieth Century"/>
              </a:defRPr>
            </a:lvl2pPr>
            <a:lvl3pPr indent="0" lvl="2" marL="0" algn="ctr">
              <a:spcBef>
                <a:spcPts val="0"/>
              </a:spcBef>
              <a:buNone/>
              <a:defRPr b="1" i="0" sz="1400" u="none" cap="none" strike="noStrike">
                <a:solidFill>
                  <a:srgbClr val="FFFFFF"/>
                </a:solidFill>
                <a:latin typeface="Twentieth Century"/>
                <a:ea typeface="Twentieth Century"/>
                <a:cs typeface="Twentieth Century"/>
                <a:sym typeface="Twentieth Century"/>
              </a:defRPr>
            </a:lvl3pPr>
            <a:lvl4pPr indent="0" lvl="3" marL="0" algn="ctr">
              <a:spcBef>
                <a:spcPts val="0"/>
              </a:spcBef>
              <a:buNone/>
              <a:defRPr b="1" i="0" sz="1400" u="none" cap="none" strike="noStrike">
                <a:solidFill>
                  <a:srgbClr val="FFFFFF"/>
                </a:solidFill>
                <a:latin typeface="Twentieth Century"/>
                <a:ea typeface="Twentieth Century"/>
                <a:cs typeface="Twentieth Century"/>
                <a:sym typeface="Twentieth Century"/>
              </a:defRPr>
            </a:lvl4pPr>
            <a:lvl5pPr indent="0" lvl="4" marL="0" algn="ctr">
              <a:spcBef>
                <a:spcPts val="0"/>
              </a:spcBef>
              <a:buNone/>
              <a:defRPr b="1" i="0" sz="1400" u="none" cap="none" strike="noStrike">
                <a:solidFill>
                  <a:srgbClr val="FFFFFF"/>
                </a:solidFill>
                <a:latin typeface="Twentieth Century"/>
                <a:ea typeface="Twentieth Century"/>
                <a:cs typeface="Twentieth Century"/>
                <a:sym typeface="Twentieth Century"/>
              </a:defRPr>
            </a:lvl5pPr>
            <a:lvl6pPr indent="0" lvl="5" marL="0" algn="ctr">
              <a:spcBef>
                <a:spcPts val="0"/>
              </a:spcBef>
              <a:buNone/>
              <a:defRPr b="1" i="0" sz="1400" u="none" cap="none" strike="noStrike">
                <a:solidFill>
                  <a:srgbClr val="FFFFFF"/>
                </a:solidFill>
                <a:latin typeface="Twentieth Century"/>
                <a:ea typeface="Twentieth Century"/>
                <a:cs typeface="Twentieth Century"/>
                <a:sym typeface="Twentieth Century"/>
              </a:defRPr>
            </a:lvl6pPr>
            <a:lvl7pPr indent="0" lvl="6" marL="0" algn="ctr">
              <a:spcBef>
                <a:spcPts val="0"/>
              </a:spcBef>
              <a:buNone/>
              <a:defRPr b="1" i="0" sz="1400" u="none" cap="none" strike="noStrike">
                <a:solidFill>
                  <a:srgbClr val="FFFFFF"/>
                </a:solidFill>
                <a:latin typeface="Twentieth Century"/>
                <a:ea typeface="Twentieth Century"/>
                <a:cs typeface="Twentieth Century"/>
                <a:sym typeface="Twentieth Century"/>
              </a:defRPr>
            </a:lvl7pPr>
            <a:lvl8pPr indent="0" lvl="7" marL="0" algn="ctr">
              <a:spcBef>
                <a:spcPts val="0"/>
              </a:spcBef>
              <a:buNone/>
              <a:defRPr b="1" i="0" sz="1400" u="none" cap="none" strike="noStrike">
                <a:solidFill>
                  <a:srgbClr val="FFFFFF"/>
                </a:solidFill>
                <a:latin typeface="Twentieth Century"/>
                <a:ea typeface="Twentieth Century"/>
                <a:cs typeface="Twentieth Century"/>
                <a:sym typeface="Twentieth Century"/>
              </a:defRPr>
            </a:lvl8pPr>
            <a:lvl9pPr indent="0" lvl="8" marL="0" algn="ctr">
              <a:spcBef>
                <a:spcPts val="0"/>
              </a:spcBef>
              <a:buNone/>
              <a:defRPr b="1" i="0" sz="1400" u="none" cap="none" strike="noStrike">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
        <p:nvSpPr>
          <p:cNvPr id="41" name="Google Shape;41;p35"/>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a:bodyPr>
          <a:lstStyle>
            <a:lvl1pPr indent="-297180" lvl="0" marL="457200" algn="l">
              <a:spcBef>
                <a:spcPts val="700"/>
              </a:spcBef>
              <a:spcAft>
                <a:spcPts val="0"/>
              </a:spcAft>
              <a:buSzPts val="1080"/>
              <a:buChar char="◻"/>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36"/>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36"/>
          <p:cNvSpPr txBox="1"/>
          <p:nvPr>
            <p:ph idx="1" type="body"/>
          </p:nvPr>
        </p:nvSpPr>
        <p:spPr>
          <a:xfrm>
            <a:off x="609600" y="1589567"/>
            <a:ext cx="3886200" cy="4572000"/>
          </a:xfrm>
          <a:prstGeom prst="rect">
            <a:avLst/>
          </a:prstGeom>
          <a:noFill/>
          <a:ln>
            <a:noFill/>
          </a:ln>
        </p:spPr>
        <p:txBody>
          <a:bodyPr anchorCtr="0" anchor="t" bIns="45700" lIns="91425" spcFirstLastPara="1" rIns="91425" wrap="square" tIns="45700">
            <a:normAutofit/>
          </a:bodyPr>
          <a:lstStyle>
            <a:lvl1pPr indent="-297180" lvl="0" marL="457200" algn="l">
              <a:spcBef>
                <a:spcPts val="700"/>
              </a:spcBef>
              <a:spcAft>
                <a:spcPts val="0"/>
              </a:spcAft>
              <a:buSzPts val="1080"/>
              <a:buChar char="◻"/>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5" name="Google Shape;45;p36"/>
          <p:cNvSpPr txBox="1"/>
          <p:nvPr>
            <p:ph idx="2" type="body"/>
          </p:nvPr>
        </p:nvSpPr>
        <p:spPr>
          <a:xfrm>
            <a:off x="4844901" y="1589567"/>
            <a:ext cx="3886200" cy="4572000"/>
          </a:xfrm>
          <a:prstGeom prst="rect">
            <a:avLst/>
          </a:prstGeom>
          <a:noFill/>
          <a:ln>
            <a:noFill/>
          </a:ln>
        </p:spPr>
        <p:txBody>
          <a:bodyPr anchorCtr="0" anchor="t" bIns="45700" lIns="91425" spcFirstLastPara="1" rIns="91425" wrap="square" tIns="45700">
            <a:normAutofit/>
          </a:bodyPr>
          <a:lstStyle>
            <a:lvl1pPr indent="-297180" lvl="0" marL="457200" algn="l">
              <a:spcBef>
                <a:spcPts val="700"/>
              </a:spcBef>
              <a:spcAft>
                <a:spcPts val="0"/>
              </a:spcAft>
              <a:buSzPts val="1080"/>
              <a:buChar char="◻"/>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6" name="Google Shape;46;p36"/>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6"/>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48" name="Google Shape;48;p36"/>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37"/>
          <p:cNvSpPr txBox="1"/>
          <p:nvPr>
            <p:ph type="title"/>
          </p:nvPr>
        </p:nvSpPr>
        <p:spPr>
          <a:xfrm>
            <a:off x="533400" y="273050"/>
            <a:ext cx="8153400" cy="86995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4400"/>
              <a:buFont typeface="Twentieth Century"/>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7"/>
          <p:cNvSpPr txBox="1"/>
          <p:nvPr>
            <p:ph idx="1" type="body"/>
          </p:nvPr>
        </p:nvSpPr>
        <p:spPr>
          <a:xfrm>
            <a:off x="609600" y="2438400"/>
            <a:ext cx="3886200" cy="3581400"/>
          </a:xfrm>
          <a:prstGeom prst="rect">
            <a:avLst/>
          </a:prstGeom>
          <a:noFill/>
          <a:ln>
            <a:noFill/>
          </a:ln>
        </p:spPr>
        <p:txBody>
          <a:bodyPr anchorCtr="0" anchor="t" bIns="45700" lIns="91425" spcFirstLastPara="1" rIns="91425" wrap="square" tIns="45700">
            <a:normAutofit/>
          </a:bodyPr>
          <a:lstStyle>
            <a:lvl1pPr indent="-297180" lvl="0" marL="457200" algn="l">
              <a:spcBef>
                <a:spcPts val="700"/>
              </a:spcBef>
              <a:spcAft>
                <a:spcPts val="0"/>
              </a:spcAft>
              <a:buSzPts val="1080"/>
              <a:buChar char="◻"/>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2" name="Google Shape;52;p37"/>
          <p:cNvSpPr txBox="1"/>
          <p:nvPr>
            <p:ph idx="2" type="body"/>
          </p:nvPr>
        </p:nvSpPr>
        <p:spPr>
          <a:xfrm>
            <a:off x="4800600" y="2438400"/>
            <a:ext cx="3886200" cy="3581400"/>
          </a:xfrm>
          <a:prstGeom prst="rect">
            <a:avLst/>
          </a:prstGeom>
          <a:noFill/>
          <a:ln>
            <a:noFill/>
          </a:ln>
        </p:spPr>
        <p:txBody>
          <a:bodyPr anchorCtr="0" anchor="t" bIns="45700" lIns="91425" spcFirstLastPara="1" rIns="91425" wrap="square" tIns="45700">
            <a:normAutofit/>
          </a:bodyPr>
          <a:lstStyle>
            <a:lvl1pPr indent="-297180" lvl="0" marL="457200" algn="l">
              <a:spcBef>
                <a:spcPts val="700"/>
              </a:spcBef>
              <a:spcAft>
                <a:spcPts val="0"/>
              </a:spcAft>
              <a:buSzPts val="1080"/>
              <a:buChar char="◻"/>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3" name="Google Shape;53;p37"/>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37"/>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55" name="Google Shape;55;p37"/>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7"/>
          <p:cNvSpPr txBox="1"/>
          <p:nvPr>
            <p:ph idx="3" type="body"/>
          </p:nvPr>
        </p:nvSpPr>
        <p:spPr>
          <a:xfrm>
            <a:off x="609600" y="1752600"/>
            <a:ext cx="3886200" cy="640080"/>
          </a:xfrm>
          <a:prstGeom prst="rect">
            <a:avLst/>
          </a:prstGeom>
          <a:solidFill>
            <a:schemeClr val="accent2"/>
          </a:solidFill>
          <a:ln>
            <a:noFill/>
          </a:ln>
        </p:spPr>
        <p:txBody>
          <a:bodyPr anchorCtr="0" anchor="ctr" bIns="45700" lIns="91425" spcFirstLastPara="1" rIns="91425" wrap="square" tIns="45700">
            <a:normAutofit/>
          </a:bodyPr>
          <a:lstStyle>
            <a:lvl1pPr indent="-228600" lvl="0" marL="457200" algn="l">
              <a:spcBef>
                <a:spcPts val="700"/>
              </a:spcBef>
              <a:spcAft>
                <a:spcPts val="0"/>
              </a:spcAft>
              <a:buSzPts val="1200"/>
              <a:buFont typeface="Twentieth Century"/>
              <a:buNone/>
              <a:defRPr b="1" sz="2000">
                <a:solidFill>
                  <a:srgbClr val="FFFFFF"/>
                </a:solidFill>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7" name="Google Shape;57;p37"/>
          <p:cNvSpPr txBox="1"/>
          <p:nvPr>
            <p:ph idx="4" type="body"/>
          </p:nvPr>
        </p:nvSpPr>
        <p:spPr>
          <a:xfrm>
            <a:off x="4800600" y="1752600"/>
            <a:ext cx="3886200" cy="640080"/>
          </a:xfrm>
          <a:prstGeom prst="rect">
            <a:avLst/>
          </a:prstGeom>
          <a:solidFill>
            <a:schemeClr val="accent4"/>
          </a:solidFill>
          <a:ln>
            <a:noFill/>
          </a:ln>
        </p:spPr>
        <p:txBody>
          <a:bodyPr anchorCtr="0" anchor="ctr" bIns="45700" lIns="91425" spcFirstLastPara="1" rIns="91425" wrap="square" tIns="45700">
            <a:normAutofit/>
          </a:bodyPr>
          <a:lstStyle>
            <a:lvl1pPr indent="-228600" lvl="0" marL="457200" algn="l">
              <a:spcBef>
                <a:spcPts val="700"/>
              </a:spcBef>
              <a:spcAft>
                <a:spcPts val="0"/>
              </a:spcAft>
              <a:buSzPts val="1200"/>
              <a:buFont typeface="Twentieth Century"/>
              <a:buNone/>
              <a:defRPr b="1" sz="2000">
                <a:solidFill>
                  <a:srgbClr val="FFFFFF"/>
                </a:solidFill>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solidFill>
          <a:schemeClr val="dk2"/>
        </a:solidFill>
      </p:bgPr>
    </p:bg>
    <p:spTree>
      <p:nvGrpSpPr>
        <p:cNvPr id="58" name="Shape 58"/>
        <p:cNvGrpSpPr/>
        <p:nvPr/>
      </p:nvGrpSpPr>
      <p:grpSpPr>
        <a:xfrm>
          <a:off x="0" y="0"/>
          <a:ext cx="0" cy="0"/>
          <a:chOff x="0" y="0"/>
          <a:chExt cx="0" cy="0"/>
        </a:xfrm>
      </p:grpSpPr>
      <p:sp>
        <p:nvSpPr>
          <p:cNvPr id="59" name="Google Shape;59;p33"/>
          <p:cNvSpPr/>
          <p:nvPr/>
        </p:nvSpPr>
        <p:spPr>
          <a:xfrm>
            <a:off x="0" y="5971032"/>
            <a:ext cx="9144000" cy="886968"/>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0" name="Google Shape;60;p33"/>
          <p:cNvSpPr/>
          <p:nvPr/>
        </p:nvSpPr>
        <p:spPr>
          <a:xfrm>
            <a:off x="-9144" y="6053328"/>
            <a:ext cx="2249424" cy="713232"/>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1" name="Google Shape;61;p33"/>
          <p:cNvSpPr/>
          <p:nvPr/>
        </p:nvSpPr>
        <p:spPr>
          <a:xfrm>
            <a:off x="2359152" y="6044184"/>
            <a:ext cx="6784848" cy="713232"/>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2" name="Google Shape;62;p33"/>
          <p:cNvSpPr txBox="1"/>
          <p:nvPr>
            <p:ph type="ctrTitle"/>
          </p:nvPr>
        </p:nvSpPr>
        <p:spPr>
          <a:xfrm>
            <a:off x="2362200" y="4038600"/>
            <a:ext cx="6477000" cy="182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2"/>
              </a:buClr>
              <a:buSzPts val="4400"/>
              <a:buFont typeface="Twentieth Century"/>
              <a:buNone/>
              <a:defRPr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33"/>
          <p:cNvSpPr txBox="1"/>
          <p:nvPr>
            <p:ph idx="1" type="subTitle"/>
          </p:nvPr>
        </p:nvSpPr>
        <p:spPr>
          <a:xfrm>
            <a:off x="2362200" y="6050037"/>
            <a:ext cx="6705600" cy="685800"/>
          </a:xfrm>
          <a:prstGeom prst="rect">
            <a:avLst/>
          </a:prstGeom>
          <a:noFill/>
          <a:ln>
            <a:noFill/>
          </a:ln>
        </p:spPr>
        <p:txBody>
          <a:bodyPr anchorCtr="0" anchor="ctr" bIns="45700" lIns="91425" spcFirstLastPara="1" rIns="91425" wrap="square" tIns="45700">
            <a:normAutofit/>
          </a:bodyPr>
          <a:lstStyle>
            <a:lvl1pPr lvl="0" algn="l">
              <a:spcBef>
                <a:spcPts val="700"/>
              </a:spcBef>
              <a:spcAft>
                <a:spcPts val="0"/>
              </a:spcAft>
              <a:buSzPts val="1560"/>
              <a:buNone/>
              <a:defRPr sz="2600">
                <a:solidFill>
                  <a:srgbClr val="FFFFFF"/>
                </a:solidFill>
              </a:defRPr>
            </a:lvl1pPr>
            <a:lvl2pPr lvl="1" algn="ctr">
              <a:spcBef>
                <a:spcPts val="550"/>
              </a:spcBef>
              <a:spcAft>
                <a:spcPts val="0"/>
              </a:spcAft>
              <a:buSzPts val="1260"/>
              <a:buNone/>
              <a:defRPr/>
            </a:lvl2pPr>
            <a:lvl3pPr lvl="2" algn="ctr">
              <a:spcBef>
                <a:spcPts val="500"/>
              </a:spcBef>
              <a:spcAft>
                <a:spcPts val="0"/>
              </a:spcAft>
              <a:buSzPts val="1350"/>
              <a:buNone/>
              <a:defRPr/>
            </a:lvl3pPr>
            <a:lvl4pPr lvl="3" algn="ctr">
              <a:spcBef>
                <a:spcPts val="400"/>
              </a:spcBef>
              <a:spcAft>
                <a:spcPts val="0"/>
              </a:spcAft>
              <a:buSzPts val="1350"/>
              <a:buNone/>
              <a:defRPr/>
            </a:lvl4pPr>
            <a:lvl5pPr lvl="4" algn="ctr">
              <a:spcBef>
                <a:spcPts val="400"/>
              </a:spcBef>
              <a:spcAft>
                <a:spcPts val="0"/>
              </a:spcAft>
              <a:buSzPts val="1170"/>
              <a:buNone/>
              <a:defRPr/>
            </a:lvl5pPr>
            <a:lvl6pPr lvl="5" algn="ctr">
              <a:spcBef>
                <a:spcPts val="360"/>
              </a:spcBef>
              <a:spcAft>
                <a:spcPts val="0"/>
              </a:spcAft>
              <a:buSzPts val="1800"/>
              <a:buNone/>
              <a:defRPr/>
            </a:lvl6pPr>
            <a:lvl7pPr lvl="6" algn="ctr">
              <a:spcBef>
                <a:spcPts val="360"/>
              </a:spcBef>
              <a:spcAft>
                <a:spcPts val="0"/>
              </a:spcAft>
              <a:buSzPts val="180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p:txBody>
      </p:sp>
      <p:sp>
        <p:nvSpPr>
          <p:cNvPr id="64" name="Google Shape;64;p33"/>
          <p:cNvSpPr txBox="1"/>
          <p:nvPr>
            <p:ph idx="10" type="dt"/>
          </p:nvPr>
        </p:nvSpPr>
        <p:spPr>
          <a:xfrm>
            <a:off x="76200" y="6068699"/>
            <a:ext cx="2057400" cy="685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sz="20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33"/>
          <p:cNvSpPr txBox="1"/>
          <p:nvPr>
            <p:ph idx="11" type="ftr"/>
          </p:nvPr>
        </p:nvSpPr>
        <p:spPr>
          <a:xfrm>
            <a:off x="2085393" y="236538"/>
            <a:ext cx="586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3"/>
          <p:cNvSpPr txBox="1"/>
          <p:nvPr>
            <p:ph idx="12" type="sldNum"/>
          </p:nvPr>
        </p:nvSpPr>
        <p:spPr>
          <a:xfrm>
            <a:off x="8001000" y="228600"/>
            <a:ext cx="838200" cy="381000"/>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b="1" i="0" sz="1400" u="none" cap="none" strike="noStrike">
                <a:solidFill>
                  <a:schemeClr val="lt2"/>
                </a:solidFill>
                <a:latin typeface="Twentieth Century"/>
                <a:ea typeface="Twentieth Century"/>
                <a:cs typeface="Twentieth Century"/>
                <a:sym typeface="Twentieth Century"/>
              </a:defRPr>
            </a:lvl1pPr>
            <a:lvl2pPr indent="0" lvl="1" marL="0" algn="ctr">
              <a:spcBef>
                <a:spcPts val="0"/>
              </a:spcBef>
              <a:buNone/>
              <a:defRPr b="1" i="0" sz="1400" u="none" cap="none" strike="noStrike">
                <a:solidFill>
                  <a:schemeClr val="lt2"/>
                </a:solidFill>
                <a:latin typeface="Twentieth Century"/>
                <a:ea typeface="Twentieth Century"/>
                <a:cs typeface="Twentieth Century"/>
                <a:sym typeface="Twentieth Century"/>
              </a:defRPr>
            </a:lvl2pPr>
            <a:lvl3pPr indent="0" lvl="2" marL="0" algn="ctr">
              <a:spcBef>
                <a:spcPts val="0"/>
              </a:spcBef>
              <a:buNone/>
              <a:defRPr b="1" i="0" sz="1400" u="none" cap="none" strike="noStrike">
                <a:solidFill>
                  <a:schemeClr val="lt2"/>
                </a:solidFill>
                <a:latin typeface="Twentieth Century"/>
                <a:ea typeface="Twentieth Century"/>
                <a:cs typeface="Twentieth Century"/>
                <a:sym typeface="Twentieth Century"/>
              </a:defRPr>
            </a:lvl3pPr>
            <a:lvl4pPr indent="0" lvl="3" marL="0" algn="ctr">
              <a:spcBef>
                <a:spcPts val="0"/>
              </a:spcBef>
              <a:buNone/>
              <a:defRPr b="1" i="0" sz="1400" u="none" cap="none" strike="noStrike">
                <a:solidFill>
                  <a:schemeClr val="lt2"/>
                </a:solidFill>
                <a:latin typeface="Twentieth Century"/>
                <a:ea typeface="Twentieth Century"/>
                <a:cs typeface="Twentieth Century"/>
                <a:sym typeface="Twentieth Century"/>
              </a:defRPr>
            </a:lvl4pPr>
            <a:lvl5pPr indent="0" lvl="4" marL="0" algn="ctr">
              <a:spcBef>
                <a:spcPts val="0"/>
              </a:spcBef>
              <a:buNone/>
              <a:defRPr b="1" i="0" sz="1400" u="none" cap="none" strike="noStrike">
                <a:solidFill>
                  <a:schemeClr val="lt2"/>
                </a:solidFill>
                <a:latin typeface="Twentieth Century"/>
                <a:ea typeface="Twentieth Century"/>
                <a:cs typeface="Twentieth Century"/>
                <a:sym typeface="Twentieth Century"/>
              </a:defRPr>
            </a:lvl5pPr>
            <a:lvl6pPr indent="0" lvl="5" marL="0" algn="ctr">
              <a:spcBef>
                <a:spcPts val="0"/>
              </a:spcBef>
              <a:buNone/>
              <a:defRPr b="1" i="0" sz="1400" u="none" cap="none" strike="noStrike">
                <a:solidFill>
                  <a:schemeClr val="lt2"/>
                </a:solidFill>
                <a:latin typeface="Twentieth Century"/>
                <a:ea typeface="Twentieth Century"/>
                <a:cs typeface="Twentieth Century"/>
                <a:sym typeface="Twentieth Century"/>
              </a:defRPr>
            </a:lvl6pPr>
            <a:lvl7pPr indent="0" lvl="6" marL="0" algn="ctr">
              <a:spcBef>
                <a:spcPts val="0"/>
              </a:spcBef>
              <a:buNone/>
              <a:defRPr b="1" i="0" sz="1400" u="none" cap="none" strike="noStrike">
                <a:solidFill>
                  <a:schemeClr val="lt2"/>
                </a:solidFill>
                <a:latin typeface="Twentieth Century"/>
                <a:ea typeface="Twentieth Century"/>
                <a:cs typeface="Twentieth Century"/>
                <a:sym typeface="Twentieth Century"/>
              </a:defRPr>
            </a:lvl7pPr>
            <a:lvl8pPr indent="0" lvl="7" marL="0" algn="ctr">
              <a:spcBef>
                <a:spcPts val="0"/>
              </a:spcBef>
              <a:buNone/>
              <a:defRPr b="1" i="0" sz="1400" u="none" cap="none" strike="noStrike">
                <a:solidFill>
                  <a:schemeClr val="lt2"/>
                </a:solidFill>
                <a:latin typeface="Twentieth Century"/>
                <a:ea typeface="Twentieth Century"/>
                <a:cs typeface="Twentieth Century"/>
                <a:sym typeface="Twentieth Century"/>
              </a:defRPr>
            </a:lvl8pPr>
            <a:lvl9pPr indent="0" lvl="8" marL="0" algn="ctr">
              <a:spcBef>
                <a:spcPts val="0"/>
              </a:spcBef>
              <a:buNone/>
              <a:defRPr b="1" i="0" sz="1400" u="none" cap="none" strike="noStrike">
                <a:solidFill>
                  <a:schemeClr val="lt2"/>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bg>
      <p:bgPr>
        <a:blipFill rotWithShape="1">
          <a:blip r:embed="rId2">
            <a:alphaModFix/>
          </a:blip>
          <a:tile algn="tl" flip="none" tx="0" sx="100000" ty="0" sy="100000"/>
        </a:blipFill>
      </p:bgPr>
    </p:bg>
    <p:spTree>
      <p:nvGrpSpPr>
        <p:cNvPr id="67" name="Shape 67"/>
        <p:cNvGrpSpPr/>
        <p:nvPr/>
      </p:nvGrpSpPr>
      <p:grpSpPr>
        <a:xfrm>
          <a:off x="0" y="0"/>
          <a:ext cx="0" cy="0"/>
          <a:chOff x="0" y="0"/>
          <a:chExt cx="0" cy="0"/>
        </a:xfrm>
      </p:grpSpPr>
      <p:sp>
        <p:nvSpPr>
          <p:cNvPr id="68" name="Google Shape;68;p38"/>
          <p:cNvSpPr txBox="1"/>
          <p:nvPr>
            <p:ph idx="1" type="body"/>
          </p:nvPr>
        </p:nvSpPr>
        <p:spPr>
          <a:xfrm>
            <a:off x="1371600" y="2743200"/>
            <a:ext cx="7123113" cy="1673225"/>
          </a:xfrm>
          <a:prstGeom prst="rect">
            <a:avLst/>
          </a:prstGeom>
          <a:noFill/>
          <a:ln>
            <a:noFill/>
          </a:ln>
        </p:spPr>
        <p:txBody>
          <a:bodyPr anchorCtr="0" anchor="t" bIns="45700" lIns="91425" spcFirstLastPara="1" rIns="91425" wrap="square" tIns="45700">
            <a:normAutofit/>
          </a:bodyPr>
          <a:lstStyle>
            <a:lvl1pPr indent="-228600" lvl="0" marL="457200" algn="l">
              <a:spcBef>
                <a:spcPts val="700"/>
              </a:spcBef>
              <a:spcAft>
                <a:spcPts val="0"/>
              </a:spcAft>
              <a:buSzPts val="1680"/>
              <a:buNone/>
              <a:defRPr sz="2800">
                <a:solidFill>
                  <a:schemeClr val="dk2"/>
                </a:solidFill>
              </a:defRPr>
            </a:lvl1pPr>
            <a:lvl2pPr indent="-228600" lvl="1" marL="914400" algn="l">
              <a:spcBef>
                <a:spcPts val="550"/>
              </a:spcBef>
              <a:spcAft>
                <a:spcPts val="0"/>
              </a:spcAft>
              <a:buSzPts val="1260"/>
              <a:buNone/>
              <a:defRPr sz="1800">
                <a:solidFill>
                  <a:srgbClr val="888888"/>
                </a:solidFill>
              </a:defRPr>
            </a:lvl2pPr>
            <a:lvl3pPr indent="-228600" lvl="2" marL="1371600" algn="l">
              <a:spcBef>
                <a:spcPts val="500"/>
              </a:spcBef>
              <a:spcAft>
                <a:spcPts val="0"/>
              </a:spcAft>
              <a:buSzPts val="1200"/>
              <a:buNone/>
              <a:defRPr sz="1600">
                <a:solidFill>
                  <a:srgbClr val="888888"/>
                </a:solidFill>
              </a:defRPr>
            </a:lvl3pPr>
            <a:lvl4pPr indent="-228600" lvl="3" marL="1828800" algn="l">
              <a:spcBef>
                <a:spcPts val="400"/>
              </a:spcBef>
              <a:spcAft>
                <a:spcPts val="0"/>
              </a:spcAft>
              <a:buSzPts val="1050"/>
              <a:buNone/>
              <a:defRPr sz="1400">
                <a:solidFill>
                  <a:srgbClr val="888888"/>
                </a:solidFill>
              </a:defRPr>
            </a:lvl4pPr>
            <a:lvl5pPr indent="-228600" lvl="4" marL="2286000" algn="l">
              <a:spcBef>
                <a:spcPts val="400"/>
              </a:spcBef>
              <a:spcAft>
                <a:spcPts val="0"/>
              </a:spcAft>
              <a:buSzPts val="910"/>
              <a:buNone/>
              <a:defRPr sz="1400">
                <a:solidFill>
                  <a:srgbClr val="888888"/>
                </a:solidFill>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69" name="Google Shape;69;p38"/>
          <p:cNvSpPr/>
          <p:nvPr/>
        </p:nvSpPr>
        <p:spPr>
          <a:xfrm>
            <a:off x="0" y="1524000"/>
            <a:ext cx="9144000" cy="1143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0" name="Google Shape;70;p38"/>
          <p:cNvSpPr/>
          <p:nvPr/>
        </p:nvSpPr>
        <p:spPr>
          <a:xfrm>
            <a:off x="0" y="1600200"/>
            <a:ext cx="1295400" cy="990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1" name="Google Shape;71;p38"/>
          <p:cNvSpPr/>
          <p:nvPr/>
        </p:nvSpPr>
        <p:spPr>
          <a:xfrm>
            <a:off x="1371600" y="1600200"/>
            <a:ext cx="7772400" cy="9906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2" name="Google Shape;72;p38"/>
          <p:cNvSpPr txBox="1"/>
          <p:nvPr>
            <p:ph type="title"/>
          </p:nvPr>
        </p:nvSpPr>
        <p:spPr>
          <a:xfrm>
            <a:off x="1371600" y="1600200"/>
            <a:ext cx="76200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FFFFFF"/>
              </a:buClr>
              <a:buSzPts val="4400"/>
              <a:buFont typeface="Twentieth Century"/>
              <a:buNone/>
              <a:defRPr b="0" sz="4400" cap="none">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 name="Google Shape;73;p38"/>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38"/>
          <p:cNvSpPr txBox="1"/>
          <p:nvPr>
            <p:ph idx="12" type="sldNum"/>
          </p:nvPr>
        </p:nvSpPr>
        <p:spPr>
          <a:xfrm>
            <a:off x="0" y="1752600"/>
            <a:ext cx="1295400" cy="701676"/>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sz="2400">
                <a:solidFill>
                  <a:srgbClr val="FFFFFF"/>
                </a:solidFill>
                <a:latin typeface="Twentieth Century"/>
                <a:ea typeface="Twentieth Century"/>
                <a:cs typeface="Twentieth Century"/>
                <a:sym typeface="Twentieth Century"/>
              </a:defRPr>
            </a:lvl1pPr>
            <a:lvl2pPr indent="0" lvl="1" marL="0" algn="ctr">
              <a:spcBef>
                <a:spcPts val="0"/>
              </a:spcBef>
              <a:buNone/>
              <a:defRPr b="1" sz="2400">
                <a:solidFill>
                  <a:srgbClr val="FFFFFF"/>
                </a:solidFill>
                <a:latin typeface="Twentieth Century"/>
                <a:ea typeface="Twentieth Century"/>
                <a:cs typeface="Twentieth Century"/>
                <a:sym typeface="Twentieth Century"/>
              </a:defRPr>
            </a:lvl2pPr>
            <a:lvl3pPr indent="0" lvl="2" marL="0" algn="ctr">
              <a:spcBef>
                <a:spcPts val="0"/>
              </a:spcBef>
              <a:buNone/>
              <a:defRPr b="1" sz="2400">
                <a:solidFill>
                  <a:srgbClr val="FFFFFF"/>
                </a:solidFill>
                <a:latin typeface="Twentieth Century"/>
                <a:ea typeface="Twentieth Century"/>
                <a:cs typeface="Twentieth Century"/>
                <a:sym typeface="Twentieth Century"/>
              </a:defRPr>
            </a:lvl3pPr>
            <a:lvl4pPr indent="0" lvl="3" marL="0" algn="ctr">
              <a:spcBef>
                <a:spcPts val="0"/>
              </a:spcBef>
              <a:buNone/>
              <a:defRPr b="1" sz="2400">
                <a:solidFill>
                  <a:srgbClr val="FFFFFF"/>
                </a:solidFill>
                <a:latin typeface="Twentieth Century"/>
                <a:ea typeface="Twentieth Century"/>
                <a:cs typeface="Twentieth Century"/>
                <a:sym typeface="Twentieth Century"/>
              </a:defRPr>
            </a:lvl4pPr>
            <a:lvl5pPr indent="0" lvl="4" marL="0" algn="ctr">
              <a:spcBef>
                <a:spcPts val="0"/>
              </a:spcBef>
              <a:buNone/>
              <a:defRPr b="1" sz="2400">
                <a:solidFill>
                  <a:srgbClr val="FFFFFF"/>
                </a:solidFill>
                <a:latin typeface="Twentieth Century"/>
                <a:ea typeface="Twentieth Century"/>
                <a:cs typeface="Twentieth Century"/>
                <a:sym typeface="Twentieth Century"/>
              </a:defRPr>
            </a:lvl5pPr>
            <a:lvl6pPr indent="0" lvl="5" marL="0" algn="ctr">
              <a:spcBef>
                <a:spcPts val="0"/>
              </a:spcBef>
              <a:buNone/>
              <a:defRPr b="1" sz="2400">
                <a:solidFill>
                  <a:srgbClr val="FFFFFF"/>
                </a:solidFill>
                <a:latin typeface="Twentieth Century"/>
                <a:ea typeface="Twentieth Century"/>
                <a:cs typeface="Twentieth Century"/>
                <a:sym typeface="Twentieth Century"/>
              </a:defRPr>
            </a:lvl6pPr>
            <a:lvl7pPr indent="0" lvl="6" marL="0" algn="ctr">
              <a:spcBef>
                <a:spcPts val="0"/>
              </a:spcBef>
              <a:buNone/>
              <a:defRPr b="1" sz="2400">
                <a:solidFill>
                  <a:srgbClr val="FFFFFF"/>
                </a:solidFill>
                <a:latin typeface="Twentieth Century"/>
                <a:ea typeface="Twentieth Century"/>
                <a:cs typeface="Twentieth Century"/>
                <a:sym typeface="Twentieth Century"/>
              </a:defRPr>
            </a:lvl7pPr>
            <a:lvl8pPr indent="0" lvl="7" marL="0" algn="ctr">
              <a:spcBef>
                <a:spcPts val="0"/>
              </a:spcBef>
              <a:buNone/>
              <a:defRPr b="1" sz="2400">
                <a:solidFill>
                  <a:srgbClr val="FFFFFF"/>
                </a:solidFill>
                <a:latin typeface="Twentieth Century"/>
                <a:ea typeface="Twentieth Century"/>
                <a:cs typeface="Twentieth Century"/>
                <a:sym typeface="Twentieth Century"/>
              </a:defRPr>
            </a:lvl8pPr>
            <a:lvl9pPr indent="0" lvl="8" marL="0" algn="ctr">
              <a:spcBef>
                <a:spcPts val="0"/>
              </a:spcBef>
              <a:buNone/>
              <a:defRPr b="1" sz="2400">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
        <p:nvSpPr>
          <p:cNvPr id="75" name="Google Shape;75;p38"/>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6" name="Shape 76"/>
        <p:cNvGrpSpPr/>
        <p:nvPr/>
      </p:nvGrpSpPr>
      <p:grpSpPr>
        <a:xfrm>
          <a:off x="0" y="0"/>
          <a:ext cx="0" cy="0"/>
          <a:chOff x="0" y="0"/>
          <a:chExt cx="0" cy="0"/>
        </a:xfrm>
      </p:grpSpPr>
      <p:sp>
        <p:nvSpPr>
          <p:cNvPr id="77" name="Google Shape;77;p39"/>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39"/>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39"/>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39"/>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b="1" sz="1400">
                <a:solidFill>
                  <a:srgbClr val="FFFFFF"/>
                </a:solidFill>
                <a:latin typeface="Twentieth Century"/>
                <a:ea typeface="Twentieth Century"/>
                <a:cs typeface="Twentieth Century"/>
                <a:sym typeface="Twentieth Century"/>
              </a:defRPr>
            </a:lvl1pPr>
            <a:lvl2pPr indent="0" lvl="1" marL="0" algn="ctr">
              <a:spcBef>
                <a:spcPts val="0"/>
              </a:spcBef>
              <a:buNone/>
              <a:defRPr b="1" sz="1400">
                <a:solidFill>
                  <a:srgbClr val="FFFFFF"/>
                </a:solidFill>
                <a:latin typeface="Twentieth Century"/>
                <a:ea typeface="Twentieth Century"/>
                <a:cs typeface="Twentieth Century"/>
                <a:sym typeface="Twentieth Century"/>
              </a:defRPr>
            </a:lvl2pPr>
            <a:lvl3pPr indent="0" lvl="2" marL="0" algn="ctr">
              <a:spcBef>
                <a:spcPts val="0"/>
              </a:spcBef>
              <a:buNone/>
              <a:defRPr b="1" sz="1400">
                <a:solidFill>
                  <a:srgbClr val="FFFFFF"/>
                </a:solidFill>
                <a:latin typeface="Twentieth Century"/>
                <a:ea typeface="Twentieth Century"/>
                <a:cs typeface="Twentieth Century"/>
                <a:sym typeface="Twentieth Century"/>
              </a:defRPr>
            </a:lvl3pPr>
            <a:lvl4pPr indent="0" lvl="3" marL="0" algn="ctr">
              <a:spcBef>
                <a:spcPts val="0"/>
              </a:spcBef>
              <a:buNone/>
              <a:defRPr b="1" sz="1400">
                <a:solidFill>
                  <a:srgbClr val="FFFFFF"/>
                </a:solidFill>
                <a:latin typeface="Twentieth Century"/>
                <a:ea typeface="Twentieth Century"/>
                <a:cs typeface="Twentieth Century"/>
                <a:sym typeface="Twentieth Century"/>
              </a:defRPr>
            </a:lvl4pPr>
            <a:lvl5pPr indent="0" lvl="4" marL="0" algn="ctr">
              <a:spcBef>
                <a:spcPts val="0"/>
              </a:spcBef>
              <a:buNone/>
              <a:defRPr b="1" sz="1400">
                <a:solidFill>
                  <a:srgbClr val="FFFFFF"/>
                </a:solidFill>
                <a:latin typeface="Twentieth Century"/>
                <a:ea typeface="Twentieth Century"/>
                <a:cs typeface="Twentieth Century"/>
                <a:sym typeface="Twentieth Century"/>
              </a:defRPr>
            </a:lvl5pPr>
            <a:lvl6pPr indent="0" lvl="5" marL="0" algn="ctr">
              <a:spcBef>
                <a:spcPts val="0"/>
              </a:spcBef>
              <a:buNone/>
              <a:defRPr b="1" sz="1400">
                <a:solidFill>
                  <a:srgbClr val="FFFFFF"/>
                </a:solidFill>
                <a:latin typeface="Twentieth Century"/>
                <a:ea typeface="Twentieth Century"/>
                <a:cs typeface="Twentieth Century"/>
                <a:sym typeface="Twentieth Century"/>
              </a:defRPr>
            </a:lvl6pPr>
            <a:lvl7pPr indent="0" lvl="6" marL="0" algn="ctr">
              <a:spcBef>
                <a:spcPts val="0"/>
              </a:spcBef>
              <a:buNone/>
              <a:defRPr b="1" sz="1400">
                <a:solidFill>
                  <a:srgbClr val="FFFFFF"/>
                </a:solidFill>
                <a:latin typeface="Twentieth Century"/>
                <a:ea typeface="Twentieth Century"/>
                <a:cs typeface="Twentieth Century"/>
                <a:sym typeface="Twentieth Century"/>
              </a:defRPr>
            </a:lvl7pPr>
            <a:lvl8pPr indent="0" lvl="7" marL="0" algn="ctr">
              <a:spcBef>
                <a:spcPts val="0"/>
              </a:spcBef>
              <a:buNone/>
              <a:defRPr b="1" sz="1400">
                <a:solidFill>
                  <a:srgbClr val="FFFFFF"/>
                </a:solidFill>
                <a:latin typeface="Twentieth Century"/>
                <a:ea typeface="Twentieth Century"/>
                <a:cs typeface="Twentieth Century"/>
                <a:sym typeface="Twentieth Century"/>
              </a:defRPr>
            </a:lvl8pPr>
            <a:lvl9pPr indent="0" lvl="8" marL="0" algn="ctr">
              <a:spcBef>
                <a:spcPts val="0"/>
              </a:spcBef>
              <a:buNone/>
              <a:defRPr b="1" sz="1400">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81" name="Shape 81"/>
        <p:cNvGrpSpPr/>
        <p:nvPr/>
      </p:nvGrpSpPr>
      <p:grpSpPr>
        <a:xfrm>
          <a:off x="0" y="0"/>
          <a:ext cx="0" cy="0"/>
          <a:chOff x="0" y="0"/>
          <a:chExt cx="0" cy="0"/>
        </a:xfrm>
      </p:grpSpPr>
      <p:sp>
        <p:nvSpPr>
          <p:cNvPr id="82" name="Google Shape;82;p40"/>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0"/>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0"/>
          <p:cNvSpPr txBox="1"/>
          <p:nvPr>
            <p:ph idx="12" type="sldNum"/>
          </p:nvPr>
        </p:nvSpPr>
        <p:spPr>
          <a:xfrm>
            <a:off x="0" y="6248400"/>
            <a:ext cx="533400" cy="381000"/>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b="1" sz="1400">
                <a:solidFill>
                  <a:schemeClr val="dk2"/>
                </a:solidFill>
                <a:latin typeface="Twentieth Century"/>
                <a:ea typeface="Twentieth Century"/>
                <a:cs typeface="Twentieth Century"/>
                <a:sym typeface="Twentieth Century"/>
              </a:defRPr>
            </a:lvl1pPr>
            <a:lvl2pPr indent="0" lvl="1" marL="0" algn="ctr">
              <a:spcBef>
                <a:spcPts val="0"/>
              </a:spcBef>
              <a:buNone/>
              <a:defRPr b="1" sz="1400">
                <a:solidFill>
                  <a:schemeClr val="dk2"/>
                </a:solidFill>
                <a:latin typeface="Twentieth Century"/>
                <a:ea typeface="Twentieth Century"/>
                <a:cs typeface="Twentieth Century"/>
                <a:sym typeface="Twentieth Century"/>
              </a:defRPr>
            </a:lvl2pPr>
            <a:lvl3pPr indent="0" lvl="2" marL="0" algn="ctr">
              <a:spcBef>
                <a:spcPts val="0"/>
              </a:spcBef>
              <a:buNone/>
              <a:defRPr b="1" sz="1400">
                <a:solidFill>
                  <a:schemeClr val="dk2"/>
                </a:solidFill>
                <a:latin typeface="Twentieth Century"/>
                <a:ea typeface="Twentieth Century"/>
                <a:cs typeface="Twentieth Century"/>
                <a:sym typeface="Twentieth Century"/>
              </a:defRPr>
            </a:lvl3pPr>
            <a:lvl4pPr indent="0" lvl="3" marL="0" algn="ctr">
              <a:spcBef>
                <a:spcPts val="0"/>
              </a:spcBef>
              <a:buNone/>
              <a:defRPr b="1" sz="1400">
                <a:solidFill>
                  <a:schemeClr val="dk2"/>
                </a:solidFill>
                <a:latin typeface="Twentieth Century"/>
                <a:ea typeface="Twentieth Century"/>
                <a:cs typeface="Twentieth Century"/>
                <a:sym typeface="Twentieth Century"/>
              </a:defRPr>
            </a:lvl4pPr>
            <a:lvl5pPr indent="0" lvl="4" marL="0" algn="ctr">
              <a:spcBef>
                <a:spcPts val="0"/>
              </a:spcBef>
              <a:buNone/>
              <a:defRPr b="1" sz="1400">
                <a:solidFill>
                  <a:schemeClr val="dk2"/>
                </a:solidFill>
                <a:latin typeface="Twentieth Century"/>
                <a:ea typeface="Twentieth Century"/>
                <a:cs typeface="Twentieth Century"/>
                <a:sym typeface="Twentieth Century"/>
              </a:defRPr>
            </a:lvl5pPr>
            <a:lvl6pPr indent="0" lvl="5" marL="0" algn="ctr">
              <a:spcBef>
                <a:spcPts val="0"/>
              </a:spcBef>
              <a:buNone/>
              <a:defRPr b="1" sz="1400">
                <a:solidFill>
                  <a:schemeClr val="dk2"/>
                </a:solidFill>
                <a:latin typeface="Twentieth Century"/>
                <a:ea typeface="Twentieth Century"/>
                <a:cs typeface="Twentieth Century"/>
                <a:sym typeface="Twentieth Century"/>
              </a:defRPr>
            </a:lvl6pPr>
            <a:lvl7pPr indent="0" lvl="6" marL="0" algn="ctr">
              <a:spcBef>
                <a:spcPts val="0"/>
              </a:spcBef>
              <a:buNone/>
              <a:defRPr b="1" sz="1400">
                <a:solidFill>
                  <a:schemeClr val="dk2"/>
                </a:solidFill>
                <a:latin typeface="Twentieth Century"/>
                <a:ea typeface="Twentieth Century"/>
                <a:cs typeface="Twentieth Century"/>
                <a:sym typeface="Twentieth Century"/>
              </a:defRPr>
            </a:lvl7pPr>
            <a:lvl8pPr indent="0" lvl="7" marL="0" algn="ctr">
              <a:spcBef>
                <a:spcPts val="0"/>
              </a:spcBef>
              <a:buNone/>
              <a:defRPr b="1" sz="1400">
                <a:solidFill>
                  <a:schemeClr val="dk2"/>
                </a:solidFill>
                <a:latin typeface="Twentieth Century"/>
                <a:ea typeface="Twentieth Century"/>
                <a:cs typeface="Twentieth Century"/>
                <a:sym typeface="Twentieth Century"/>
              </a:defRPr>
            </a:lvl8pPr>
            <a:lvl9pPr indent="0" lvl="8" marL="0" algn="ctr">
              <a:spcBef>
                <a:spcPts val="0"/>
              </a:spcBef>
              <a:buNone/>
              <a:defRPr b="1" sz="1400">
                <a:solidFill>
                  <a:schemeClr val="dk2"/>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5" name="Shape 85"/>
        <p:cNvGrpSpPr/>
        <p:nvPr/>
      </p:nvGrpSpPr>
      <p:grpSpPr>
        <a:xfrm>
          <a:off x="0" y="0"/>
          <a:ext cx="0" cy="0"/>
          <a:chOff x="0" y="0"/>
          <a:chExt cx="0" cy="0"/>
        </a:xfrm>
      </p:grpSpPr>
      <p:sp>
        <p:nvSpPr>
          <p:cNvPr id="86" name="Google Shape;86;p41"/>
          <p:cNvSpPr txBox="1"/>
          <p:nvPr>
            <p:ph type="title"/>
          </p:nvPr>
        </p:nvSpPr>
        <p:spPr>
          <a:xfrm>
            <a:off x="609600" y="273050"/>
            <a:ext cx="8077200" cy="86995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4400"/>
              <a:buFont typeface="Twentieth Century"/>
              <a:buNone/>
              <a:defRPr b="0" sz="4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7" name="Google Shape;87;p41"/>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1"/>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41"/>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b="1" sz="1400">
                <a:solidFill>
                  <a:srgbClr val="FFFFFF"/>
                </a:solidFill>
                <a:latin typeface="Twentieth Century"/>
                <a:ea typeface="Twentieth Century"/>
                <a:cs typeface="Twentieth Century"/>
                <a:sym typeface="Twentieth Century"/>
              </a:defRPr>
            </a:lvl1pPr>
            <a:lvl2pPr indent="0" lvl="1" marL="0" algn="ctr">
              <a:spcBef>
                <a:spcPts val="0"/>
              </a:spcBef>
              <a:buNone/>
              <a:defRPr b="1" sz="1400">
                <a:solidFill>
                  <a:srgbClr val="FFFFFF"/>
                </a:solidFill>
                <a:latin typeface="Twentieth Century"/>
                <a:ea typeface="Twentieth Century"/>
                <a:cs typeface="Twentieth Century"/>
                <a:sym typeface="Twentieth Century"/>
              </a:defRPr>
            </a:lvl2pPr>
            <a:lvl3pPr indent="0" lvl="2" marL="0" algn="ctr">
              <a:spcBef>
                <a:spcPts val="0"/>
              </a:spcBef>
              <a:buNone/>
              <a:defRPr b="1" sz="1400">
                <a:solidFill>
                  <a:srgbClr val="FFFFFF"/>
                </a:solidFill>
                <a:latin typeface="Twentieth Century"/>
                <a:ea typeface="Twentieth Century"/>
                <a:cs typeface="Twentieth Century"/>
                <a:sym typeface="Twentieth Century"/>
              </a:defRPr>
            </a:lvl3pPr>
            <a:lvl4pPr indent="0" lvl="3" marL="0" algn="ctr">
              <a:spcBef>
                <a:spcPts val="0"/>
              </a:spcBef>
              <a:buNone/>
              <a:defRPr b="1" sz="1400">
                <a:solidFill>
                  <a:srgbClr val="FFFFFF"/>
                </a:solidFill>
                <a:latin typeface="Twentieth Century"/>
                <a:ea typeface="Twentieth Century"/>
                <a:cs typeface="Twentieth Century"/>
                <a:sym typeface="Twentieth Century"/>
              </a:defRPr>
            </a:lvl4pPr>
            <a:lvl5pPr indent="0" lvl="4" marL="0" algn="ctr">
              <a:spcBef>
                <a:spcPts val="0"/>
              </a:spcBef>
              <a:buNone/>
              <a:defRPr b="1" sz="1400">
                <a:solidFill>
                  <a:srgbClr val="FFFFFF"/>
                </a:solidFill>
                <a:latin typeface="Twentieth Century"/>
                <a:ea typeface="Twentieth Century"/>
                <a:cs typeface="Twentieth Century"/>
                <a:sym typeface="Twentieth Century"/>
              </a:defRPr>
            </a:lvl5pPr>
            <a:lvl6pPr indent="0" lvl="5" marL="0" algn="ctr">
              <a:spcBef>
                <a:spcPts val="0"/>
              </a:spcBef>
              <a:buNone/>
              <a:defRPr b="1" sz="1400">
                <a:solidFill>
                  <a:srgbClr val="FFFFFF"/>
                </a:solidFill>
                <a:latin typeface="Twentieth Century"/>
                <a:ea typeface="Twentieth Century"/>
                <a:cs typeface="Twentieth Century"/>
                <a:sym typeface="Twentieth Century"/>
              </a:defRPr>
            </a:lvl6pPr>
            <a:lvl7pPr indent="0" lvl="6" marL="0" algn="ctr">
              <a:spcBef>
                <a:spcPts val="0"/>
              </a:spcBef>
              <a:buNone/>
              <a:defRPr b="1" sz="1400">
                <a:solidFill>
                  <a:srgbClr val="FFFFFF"/>
                </a:solidFill>
                <a:latin typeface="Twentieth Century"/>
                <a:ea typeface="Twentieth Century"/>
                <a:cs typeface="Twentieth Century"/>
                <a:sym typeface="Twentieth Century"/>
              </a:defRPr>
            </a:lvl7pPr>
            <a:lvl8pPr indent="0" lvl="7" marL="0" algn="ctr">
              <a:spcBef>
                <a:spcPts val="0"/>
              </a:spcBef>
              <a:buNone/>
              <a:defRPr b="1" sz="1400">
                <a:solidFill>
                  <a:srgbClr val="FFFFFF"/>
                </a:solidFill>
                <a:latin typeface="Twentieth Century"/>
                <a:ea typeface="Twentieth Century"/>
                <a:cs typeface="Twentieth Century"/>
                <a:sym typeface="Twentieth Century"/>
              </a:defRPr>
            </a:lvl8pPr>
            <a:lvl9pPr indent="0" lvl="8" marL="0" algn="ctr">
              <a:spcBef>
                <a:spcPts val="0"/>
              </a:spcBef>
              <a:buNone/>
              <a:defRPr b="1" sz="1400">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
        <p:nvSpPr>
          <p:cNvPr id="90" name="Google Shape;90;p41"/>
          <p:cNvSpPr txBox="1"/>
          <p:nvPr>
            <p:ph idx="1" type="body"/>
          </p:nvPr>
        </p:nvSpPr>
        <p:spPr>
          <a:xfrm>
            <a:off x="609600" y="1752600"/>
            <a:ext cx="1600200" cy="4343400"/>
          </a:xfrm>
          <a:prstGeom prst="rect">
            <a:avLst/>
          </a:prstGeom>
          <a:solidFill>
            <a:schemeClr val="accent2"/>
          </a:solidFill>
          <a:ln cap="sq" cmpd="dbl" w="50800">
            <a:solidFill>
              <a:schemeClr val="accent2"/>
            </a:solidFill>
            <a:prstDash val="solid"/>
            <a:miter lim="800000"/>
            <a:headEnd len="sm" w="sm" type="none"/>
            <a:tailEnd len="sm" w="sm" type="none"/>
          </a:ln>
        </p:spPr>
        <p:txBody>
          <a:bodyPr anchorCtr="0" anchor="t" bIns="91425" lIns="137150" spcFirstLastPara="1" rIns="137150" wrap="square" tIns="182875">
            <a:normAutofit/>
          </a:bodyPr>
          <a:lstStyle>
            <a:lvl1pPr indent="-228600" lvl="0" marL="457200" algn="l">
              <a:spcBef>
                <a:spcPts val="700"/>
              </a:spcBef>
              <a:spcAft>
                <a:spcPts val="0"/>
              </a:spcAft>
              <a:buSzPts val="1080"/>
              <a:buNone/>
              <a:defRPr sz="1800">
                <a:solidFill>
                  <a:schemeClr val="lt1"/>
                </a:solidFill>
                <a:latin typeface="Twentieth Century"/>
                <a:ea typeface="Twentieth Century"/>
                <a:cs typeface="Twentieth Century"/>
                <a:sym typeface="Twentieth Century"/>
              </a:defRPr>
            </a:lvl1pPr>
            <a:lvl2pPr indent="-228600" lvl="1" marL="914400" algn="l">
              <a:spcBef>
                <a:spcPts val="1000"/>
              </a:spcBef>
              <a:spcAft>
                <a:spcPts val="0"/>
              </a:spcAft>
              <a:buSzPts val="840"/>
              <a:buNone/>
              <a:defRPr sz="1200">
                <a:solidFill>
                  <a:schemeClr val="lt1"/>
                </a:solidFill>
                <a:latin typeface="Twentieth Century"/>
                <a:ea typeface="Twentieth Century"/>
                <a:cs typeface="Twentieth Century"/>
                <a:sym typeface="Twentieth Century"/>
              </a:defRPr>
            </a:lvl2pPr>
            <a:lvl3pPr indent="-228600" lvl="2" marL="1371600" algn="l">
              <a:spcBef>
                <a:spcPts val="500"/>
              </a:spcBef>
              <a:spcAft>
                <a:spcPts val="0"/>
              </a:spcAft>
              <a:buSzPts val="750"/>
              <a:buNone/>
              <a:defRPr sz="1000">
                <a:solidFill>
                  <a:schemeClr val="lt1"/>
                </a:solidFill>
                <a:latin typeface="Twentieth Century"/>
                <a:ea typeface="Twentieth Century"/>
                <a:cs typeface="Twentieth Century"/>
                <a:sym typeface="Twentieth Century"/>
              </a:defRPr>
            </a:lvl3pPr>
            <a:lvl4pPr indent="-228600" lvl="3" marL="1828800" algn="l">
              <a:spcBef>
                <a:spcPts val="400"/>
              </a:spcBef>
              <a:spcAft>
                <a:spcPts val="0"/>
              </a:spcAft>
              <a:buSzPts val="675"/>
              <a:buNone/>
              <a:defRPr sz="900">
                <a:solidFill>
                  <a:schemeClr val="lt1"/>
                </a:solidFill>
                <a:latin typeface="Twentieth Century"/>
                <a:ea typeface="Twentieth Century"/>
                <a:cs typeface="Twentieth Century"/>
                <a:sym typeface="Twentieth Century"/>
              </a:defRPr>
            </a:lvl4pPr>
            <a:lvl5pPr indent="-228600" lvl="4" marL="2286000" algn="l">
              <a:spcBef>
                <a:spcPts val="400"/>
              </a:spcBef>
              <a:spcAft>
                <a:spcPts val="0"/>
              </a:spcAft>
              <a:buSzPts val="585"/>
              <a:buNone/>
              <a:defRPr sz="900">
                <a:solidFill>
                  <a:schemeClr val="lt1"/>
                </a:solidFill>
                <a:latin typeface="Twentieth Century"/>
                <a:ea typeface="Twentieth Century"/>
                <a:cs typeface="Twentieth Century"/>
                <a:sym typeface="Twentieth Century"/>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91" name="Google Shape;91;p41"/>
          <p:cNvSpPr txBox="1"/>
          <p:nvPr>
            <p:ph idx="2" type="body"/>
          </p:nvPr>
        </p:nvSpPr>
        <p:spPr>
          <a:xfrm>
            <a:off x="2362200" y="1752600"/>
            <a:ext cx="6400800" cy="4419600"/>
          </a:xfrm>
          <a:prstGeom prst="rect">
            <a:avLst/>
          </a:prstGeom>
          <a:noFill/>
          <a:ln>
            <a:noFill/>
          </a:ln>
        </p:spPr>
        <p:txBody>
          <a:bodyPr anchorCtr="0" anchor="t" bIns="45700" lIns="91425" spcFirstLastPara="1" rIns="91425" wrap="square" tIns="45700">
            <a:normAutofit/>
          </a:bodyPr>
          <a:lstStyle>
            <a:lvl1pPr indent="-297180" lvl="0" marL="457200" algn="l">
              <a:spcBef>
                <a:spcPts val="700"/>
              </a:spcBef>
              <a:spcAft>
                <a:spcPts val="0"/>
              </a:spcAft>
              <a:buSzPts val="1080"/>
              <a:buChar char="◻"/>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bg>
      <p:bgPr>
        <a:blipFill rotWithShape="1">
          <a:blip r:embed="rId2">
            <a:alphaModFix/>
          </a:blip>
          <a:tile algn="tl" flip="none" tx="0" sx="100000" ty="0" sy="100000"/>
        </a:blipFill>
      </p:bgPr>
    </p:bg>
    <p:spTree>
      <p:nvGrpSpPr>
        <p:cNvPr id="92" name="Shape 92"/>
        <p:cNvGrpSpPr/>
        <p:nvPr/>
      </p:nvGrpSpPr>
      <p:grpSpPr>
        <a:xfrm>
          <a:off x="0" y="0"/>
          <a:ext cx="0" cy="0"/>
          <a:chOff x="0" y="0"/>
          <a:chExt cx="0" cy="0"/>
        </a:xfrm>
      </p:grpSpPr>
      <p:sp>
        <p:nvSpPr>
          <p:cNvPr id="93" name="Google Shape;93;p42"/>
          <p:cNvSpPr txBox="1"/>
          <p:nvPr>
            <p:ph idx="1" type="body"/>
          </p:nvPr>
        </p:nvSpPr>
        <p:spPr>
          <a:xfrm>
            <a:off x="1600200" y="5486400"/>
            <a:ext cx="7315200" cy="685800"/>
          </a:xfrm>
          <a:prstGeom prst="rect">
            <a:avLst/>
          </a:prstGeom>
          <a:noFill/>
          <a:ln>
            <a:noFill/>
          </a:ln>
        </p:spPr>
        <p:txBody>
          <a:bodyPr anchorCtr="0" anchor="t" bIns="45700" lIns="91425" spcFirstLastPara="1" rIns="91425" wrap="square" tIns="45700">
            <a:normAutofit/>
          </a:bodyPr>
          <a:lstStyle>
            <a:lvl1pPr indent="-228600" lvl="0" marL="457200" algn="l">
              <a:spcBef>
                <a:spcPts val="700"/>
              </a:spcBef>
              <a:spcAft>
                <a:spcPts val="0"/>
              </a:spcAft>
              <a:buSzPts val="1020"/>
              <a:buFont typeface="Twentieth Century"/>
              <a:buNone/>
              <a:defRPr sz="1700"/>
            </a:lvl1pPr>
            <a:lvl2pPr indent="-228600" lvl="1" marL="914400" algn="l">
              <a:spcBef>
                <a:spcPts val="550"/>
              </a:spcBef>
              <a:spcAft>
                <a:spcPts val="0"/>
              </a:spcAft>
              <a:buSzPts val="840"/>
              <a:buFont typeface="Twentieth Century"/>
              <a:buNone/>
              <a:defRPr sz="1200"/>
            </a:lvl2pPr>
            <a:lvl3pPr indent="-228600" lvl="2" marL="1371600" algn="l">
              <a:spcBef>
                <a:spcPts val="500"/>
              </a:spcBef>
              <a:spcAft>
                <a:spcPts val="0"/>
              </a:spcAft>
              <a:buSzPts val="750"/>
              <a:buFont typeface="Twentieth Century"/>
              <a:buNone/>
              <a:defRPr sz="1000"/>
            </a:lvl3pPr>
            <a:lvl4pPr indent="-228600" lvl="3" marL="1828800" algn="l">
              <a:spcBef>
                <a:spcPts val="400"/>
              </a:spcBef>
              <a:spcAft>
                <a:spcPts val="0"/>
              </a:spcAft>
              <a:buSzPts val="675"/>
              <a:buFont typeface="Twentieth Century"/>
              <a:buNone/>
              <a:defRPr sz="900"/>
            </a:lvl4pPr>
            <a:lvl5pPr indent="-228600" lvl="4" marL="2286000" algn="l">
              <a:spcBef>
                <a:spcPts val="400"/>
              </a:spcBef>
              <a:spcAft>
                <a:spcPts val="0"/>
              </a:spcAft>
              <a:buSzPts val="585"/>
              <a:buFont typeface="Twentieth Century"/>
              <a:buNone/>
              <a:defRPr sz="9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94" name="Google Shape;94;p42"/>
          <p:cNvSpPr/>
          <p:nvPr/>
        </p:nvSpPr>
        <p:spPr>
          <a:xfrm>
            <a:off x="-9144" y="4572000"/>
            <a:ext cx="9144000" cy="886968"/>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95" name="Google Shape;95;p42"/>
          <p:cNvSpPr/>
          <p:nvPr/>
        </p:nvSpPr>
        <p:spPr>
          <a:xfrm>
            <a:off x="-9144" y="4663440"/>
            <a:ext cx="1463040" cy="713232"/>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96" name="Google Shape;96;p42"/>
          <p:cNvSpPr/>
          <p:nvPr/>
        </p:nvSpPr>
        <p:spPr>
          <a:xfrm>
            <a:off x="1545336" y="4654296"/>
            <a:ext cx="7598664" cy="713232"/>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97" name="Google Shape;97;p42"/>
          <p:cNvSpPr txBox="1"/>
          <p:nvPr>
            <p:ph type="title"/>
          </p:nvPr>
        </p:nvSpPr>
        <p:spPr>
          <a:xfrm>
            <a:off x="1600200" y="4648200"/>
            <a:ext cx="7315200" cy="6858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FFFFFF"/>
              </a:buClr>
              <a:buSzPts val="2800"/>
              <a:buFont typeface="Twentieth Century"/>
              <a:buNone/>
              <a:defRPr b="0" sz="28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42"/>
          <p:cNvSpPr/>
          <p:nvPr/>
        </p:nvSpPr>
        <p:spPr>
          <a:xfrm>
            <a:off x="1447800" y="0"/>
            <a:ext cx="100584" cy="6867144"/>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99" name="Google Shape;99;p42"/>
          <p:cNvSpPr txBox="1"/>
          <p:nvPr>
            <p:ph idx="10" type="dt"/>
          </p:nvPr>
        </p:nvSpPr>
        <p:spPr>
          <a:xfrm>
            <a:off x="6248400" y="6248400"/>
            <a:ext cx="26670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42"/>
          <p:cNvSpPr txBox="1"/>
          <p:nvPr>
            <p:ph idx="12" type="sldNum"/>
          </p:nvPr>
        </p:nvSpPr>
        <p:spPr>
          <a:xfrm>
            <a:off x="0" y="4667249"/>
            <a:ext cx="1447800" cy="663578"/>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b="1" sz="2800">
                <a:solidFill>
                  <a:srgbClr val="FFFFFF"/>
                </a:solidFill>
                <a:latin typeface="Twentieth Century"/>
                <a:ea typeface="Twentieth Century"/>
                <a:cs typeface="Twentieth Century"/>
                <a:sym typeface="Twentieth Century"/>
              </a:defRPr>
            </a:lvl1pPr>
            <a:lvl2pPr indent="0" lvl="1" marL="0" algn="ctr">
              <a:spcBef>
                <a:spcPts val="0"/>
              </a:spcBef>
              <a:buNone/>
              <a:defRPr b="1" sz="2800">
                <a:solidFill>
                  <a:srgbClr val="FFFFFF"/>
                </a:solidFill>
                <a:latin typeface="Twentieth Century"/>
                <a:ea typeface="Twentieth Century"/>
                <a:cs typeface="Twentieth Century"/>
                <a:sym typeface="Twentieth Century"/>
              </a:defRPr>
            </a:lvl2pPr>
            <a:lvl3pPr indent="0" lvl="2" marL="0" algn="ctr">
              <a:spcBef>
                <a:spcPts val="0"/>
              </a:spcBef>
              <a:buNone/>
              <a:defRPr b="1" sz="2800">
                <a:solidFill>
                  <a:srgbClr val="FFFFFF"/>
                </a:solidFill>
                <a:latin typeface="Twentieth Century"/>
                <a:ea typeface="Twentieth Century"/>
                <a:cs typeface="Twentieth Century"/>
                <a:sym typeface="Twentieth Century"/>
              </a:defRPr>
            </a:lvl3pPr>
            <a:lvl4pPr indent="0" lvl="3" marL="0" algn="ctr">
              <a:spcBef>
                <a:spcPts val="0"/>
              </a:spcBef>
              <a:buNone/>
              <a:defRPr b="1" sz="2800">
                <a:solidFill>
                  <a:srgbClr val="FFFFFF"/>
                </a:solidFill>
                <a:latin typeface="Twentieth Century"/>
                <a:ea typeface="Twentieth Century"/>
                <a:cs typeface="Twentieth Century"/>
                <a:sym typeface="Twentieth Century"/>
              </a:defRPr>
            </a:lvl4pPr>
            <a:lvl5pPr indent="0" lvl="4" marL="0" algn="ctr">
              <a:spcBef>
                <a:spcPts val="0"/>
              </a:spcBef>
              <a:buNone/>
              <a:defRPr b="1" sz="2800">
                <a:solidFill>
                  <a:srgbClr val="FFFFFF"/>
                </a:solidFill>
                <a:latin typeface="Twentieth Century"/>
                <a:ea typeface="Twentieth Century"/>
                <a:cs typeface="Twentieth Century"/>
                <a:sym typeface="Twentieth Century"/>
              </a:defRPr>
            </a:lvl5pPr>
            <a:lvl6pPr indent="0" lvl="5" marL="0" algn="ctr">
              <a:spcBef>
                <a:spcPts val="0"/>
              </a:spcBef>
              <a:buNone/>
              <a:defRPr b="1" sz="2800">
                <a:solidFill>
                  <a:srgbClr val="FFFFFF"/>
                </a:solidFill>
                <a:latin typeface="Twentieth Century"/>
                <a:ea typeface="Twentieth Century"/>
                <a:cs typeface="Twentieth Century"/>
                <a:sym typeface="Twentieth Century"/>
              </a:defRPr>
            </a:lvl6pPr>
            <a:lvl7pPr indent="0" lvl="6" marL="0" algn="ctr">
              <a:spcBef>
                <a:spcPts val="0"/>
              </a:spcBef>
              <a:buNone/>
              <a:defRPr b="1" sz="2800">
                <a:solidFill>
                  <a:srgbClr val="FFFFFF"/>
                </a:solidFill>
                <a:latin typeface="Twentieth Century"/>
                <a:ea typeface="Twentieth Century"/>
                <a:cs typeface="Twentieth Century"/>
                <a:sym typeface="Twentieth Century"/>
              </a:defRPr>
            </a:lvl7pPr>
            <a:lvl8pPr indent="0" lvl="7" marL="0" algn="ctr">
              <a:spcBef>
                <a:spcPts val="0"/>
              </a:spcBef>
              <a:buNone/>
              <a:defRPr b="1" sz="2800">
                <a:solidFill>
                  <a:srgbClr val="FFFFFF"/>
                </a:solidFill>
                <a:latin typeface="Twentieth Century"/>
                <a:ea typeface="Twentieth Century"/>
                <a:cs typeface="Twentieth Century"/>
                <a:sym typeface="Twentieth Century"/>
              </a:defRPr>
            </a:lvl8pPr>
            <a:lvl9pPr indent="0" lvl="8" marL="0" algn="ctr">
              <a:spcBef>
                <a:spcPts val="0"/>
              </a:spcBef>
              <a:buNone/>
              <a:defRPr b="1" sz="2800">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
        <p:nvSpPr>
          <p:cNvPr id="101" name="Google Shape;101;p42"/>
          <p:cNvSpPr txBox="1"/>
          <p:nvPr>
            <p:ph idx="11" type="ftr"/>
          </p:nvPr>
        </p:nvSpPr>
        <p:spPr>
          <a:xfrm>
            <a:off x="1600200" y="6248206"/>
            <a:ext cx="45720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42"/>
          <p:cNvSpPr/>
          <p:nvPr>
            <p:ph idx="2" type="pic"/>
          </p:nvPr>
        </p:nvSpPr>
        <p:spPr>
          <a:xfrm>
            <a:off x="1560576" y="0"/>
            <a:ext cx="7583424" cy="4568952"/>
          </a:xfrm>
          <a:prstGeom prst="rect">
            <a:avLst/>
          </a:prstGeom>
          <a:solidFill>
            <a:srgbClr val="DCE5EE"/>
          </a:solidFill>
          <a:ln>
            <a:noFill/>
          </a:ln>
        </p:spPr>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03" name="Shape 103"/>
        <p:cNvGrpSpPr/>
        <p:nvPr/>
      </p:nvGrpSpPr>
      <p:grpSpPr>
        <a:xfrm>
          <a:off x="0" y="0"/>
          <a:ext cx="0" cy="0"/>
          <a:chOff x="0" y="0"/>
          <a:chExt cx="0" cy="0"/>
        </a:xfrm>
      </p:grpSpPr>
      <p:sp>
        <p:nvSpPr>
          <p:cNvPr id="104" name="Google Shape;104;p43"/>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5" name="Google Shape;105;p43"/>
          <p:cNvSpPr txBox="1"/>
          <p:nvPr>
            <p:ph idx="1" type="body"/>
          </p:nvPr>
        </p:nvSpPr>
        <p:spPr>
          <a:xfrm rot="5400000">
            <a:off x="2426208" y="-213360"/>
            <a:ext cx="4526280" cy="8153400"/>
          </a:xfrm>
          <a:prstGeom prst="rect">
            <a:avLst/>
          </a:prstGeom>
          <a:noFill/>
          <a:ln>
            <a:noFill/>
          </a:ln>
        </p:spPr>
        <p:txBody>
          <a:bodyPr anchorCtr="0" anchor="t" bIns="45700" lIns="91425" spcFirstLastPara="1" rIns="91425" wrap="square" tIns="45700">
            <a:normAutofit/>
          </a:bodyPr>
          <a:lstStyle>
            <a:lvl1pPr indent="-297180" lvl="0" marL="457200" algn="l">
              <a:spcBef>
                <a:spcPts val="700"/>
              </a:spcBef>
              <a:spcAft>
                <a:spcPts val="0"/>
              </a:spcAft>
              <a:buSzPts val="1080"/>
              <a:buChar char="◻"/>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06" name="Google Shape;106;p43"/>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43"/>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43"/>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bg>
      <p:bgPr>
        <a:solidFill>
          <a:schemeClr val="lt1"/>
        </a:solidFill>
      </p:bgPr>
    </p:bg>
    <p:spTree>
      <p:nvGrpSpPr>
        <p:cNvPr id="109" name="Shape 109"/>
        <p:cNvGrpSpPr/>
        <p:nvPr/>
      </p:nvGrpSpPr>
      <p:grpSpPr>
        <a:xfrm>
          <a:off x="0" y="0"/>
          <a:ext cx="0" cy="0"/>
          <a:chOff x="0" y="0"/>
          <a:chExt cx="0" cy="0"/>
        </a:xfrm>
      </p:grpSpPr>
      <p:sp>
        <p:nvSpPr>
          <p:cNvPr id="110" name="Google Shape;110;p44"/>
          <p:cNvSpPr txBox="1"/>
          <p:nvPr>
            <p:ph type="title"/>
          </p:nvPr>
        </p:nvSpPr>
        <p:spPr>
          <a:xfrm rot="5400000">
            <a:off x="4823619" y="2339182"/>
            <a:ext cx="5516563" cy="20574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1" name="Google Shape;111;p44"/>
          <p:cNvSpPr txBox="1"/>
          <p:nvPr>
            <p:ph idx="1" type="body"/>
          </p:nvPr>
        </p:nvSpPr>
        <p:spPr>
          <a:xfrm rot="5400000">
            <a:off x="480218" y="586582"/>
            <a:ext cx="5516564" cy="5562600"/>
          </a:xfrm>
          <a:prstGeom prst="rect">
            <a:avLst/>
          </a:prstGeom>
          <a:noFill/>
          <a:ln>
            <a:noFill/>
          </a:ln>
        </p:spPr>
        <p:txBody>
          <a:bodyPr anchorCtr="0" anchor="t" bIns="45700" lIns="91425" spcFirstLastPara="1" rIns="91425" wrap="square" tIns="45700">
            <a:normAutofit/>
          </a:bodyPr>
          <a:lstStyle>
            <a:lvl1pPr indent="-297180" lvl="0" marL="457200" algn="l">
              <a:spcBef>
                <a:spcPts val="700"/>
              </a:spcBef>
              <a:spcAft>
                <a:spcPts val="0"/>
              </a:spcAft>
              <a:buSzPts val="1080"/>
              <a:buChar char="◻"/>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12" name="Google Shape;112;p44"/>
          <p:cNvSpPr txBox="1"/>
          <p:nvPr>
            <p:ph idx="10" type="dt"/>
          </p:nvPr>
        </p:nvSpPr>
        <p:spPr>
          <a:xfrm>
            <a:off x="6553200" y="6248402"/>
            <a:ext cx="2209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44"/>
          <p:cNvSpPr txBox="1"/>
          <p:nvPr>
            <p:ph idx="11" type="ftr"/>
          </p:nvPr>
        </p:nvSpPr>
        <p:spPr>
          <a:xfrm>
            <a:off x="457201" y="6248207"/>
            <a:ext cx="557348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44"/>
          <p:cNvSpPr/>
          <p:nvPr/>
        </p:nvSpPr>
        <p:spPr>
          <a:xfrm>
            <a:off x="6096318" y="0"/>
            <a:ext cx="32004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15" name="Google Shape;115;p44"/>
          <p:cNvSpPr/>
          <p:nvPr/>
        </p:nvSpPr>
        <p:spPr>
          <a:xfrm>
            <a:off x="6142038" y="609600"/>
            <a:ext cx="228600" cy="62484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16" name="Google Shape;116;p44"/>
          <p:cNvSpPr/>
          <p:nvPr/>
        </p:nvSpPr>
        <p:spPr>
          <a:xfrm>
            <a:off x="6142038" y="0"/>
            <a:ext cx="228600" cy="5334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17" name="Google Shape;117;p44"/>
          <p:cNvSpPr txBox="1"/>
          <p:nvPr>
            <p:ph idx="12" type="sldNum"/>
          </p:nvPr>
        </p:nvSpPr>
        <p:spPr>
          <a:xfrm rot="5400000">
            <a:off x="5989638" y="144462"/>
            <a:ext cx="533400" cy="244476"/>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slideLayout" Target="../slideLayouts/slideLayout4.xml"/><Relationship Id="rId4" Type="http://schemas.openxmlformats.org/officeDocument/2006/relationships/slideLayout" Target="../slideLayouts/slideLayout5.xml"/><Relationship Id="rId11" Type="http://schemas.openxmlformats.org/officeDocument/2006/relationships/slideLayout" Target="../slideLayouts/slideLayout12.xml"/><Relationship Id="rId10" Type="http://schemas.openxmlformats.org/officeDocument/2006/relationships/slideLayout" Target="../slideLayouts/slideLayout11.xml"/><Relationship Id="rId12" Type="http://schemas.openxmlformats.org/officeDocument/2006/relationships/theme" Target="../theme/theme3.xml"/><Relationship Id="rId9" Type="http://schemas.openxmlformats.org/officeDocument/2006/relationships/slideLayout" Target="../slideLayouts/slideLayout10.xml"/><Relationship Id="rId5" Type="http://schemas.openxmlformats.org/officeDocument/2006/relationships/slideLayout" Target="../slideLayouts/slideLayout6.xml"/><Relationship Id="rId6" Type="http://schemas.openxmlformats.org/officeDocument/2006/relationships/slideLayout" Target="../slideLayouts/slideLayout7.xml"/><Relationship Id="rId7" Type="http://schemas.openxmlformats.org/officeDocument/2006/relationships/slideLayout" Target="../slideLayouts/slideLayout8.xml"/><Relationship Id="rId8"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9" name="Shape 9"/>
        <p:cNvGrpSpPr/>
        <p:nvPr/>
      </p:nvGrpSpPr>
      <p:grpSpPr>
        <a:xfrm>
          <a:off x="0" y="0"/>
          <a:ext cx="0" cy="0"/>
          <a:chOff x="0" y="0"/>
          <a:chExt cx="0" cy="0"/>
        </a:xfrm>
      </p:grpSpPr>
      <p:sp>
        <p:nvSpPr>
          <p:cNvPr id="10" name="Google Shape;10;p32"/>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Clr>
                <a:schemeClr val="lt2"/>
              </a:buClr>
              <a:buSzPts val="4400"/>
              <a:buFont typeface="Twentieth Century"/>
              <a:buNone/>
              <a:defRPr b="0" i="0" sz="4400" u="none" cap="none" strike="noStrike">
                <a:solidFill>
                  <a:schemeClr val="lt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2"/>
          <p:cNvSpPr txBox="1"/>
          <p:nvPr>
            <p:ph idx="1" type="body"/>
          </p:nvPr>
        </p:nvSpPr>
        <p:spPr>
          <a:xfrm>
            <a:off x="612648" y="1600200"/>
            <a:ext cx="8153400" cy="4526280"/>
          </a:xfrm>
          <a:prstGeom prst="rect">
            <a:avLst/>
          </a:prstGeom>
          <a:noFill/>
          <a:ln>
            <a:noFill/>
          </a:ln>
        </p:spPr>
        <p:txBody>
          <a:bodyPr anchorCtr="0" anchor="t" bIns="45700" lIns="91425" spcFirstLastPara="1" rIns="91425" wrap="square" tIns="45700">
            <a:normAutofit/>
          </a:bodyPr>
          <a:lstStyle>
            <a:lvl1pPr indent="-339090" lvl="0" marL="457200" marR="0" rtl="0" algn="l">
              <a:spcBef>
                <a:spcPts val="700"/>
              </a:spcBef>
              <a:spcAft>
                <a:spcPts val="0"/>
              </a:spcAft>
              <a:buClr>
                <a:schemeClr val="accent2"/>
              </a:buClr>
              <a:buSzPts val="1740"/>
              <a:buFont typeface="Noto Sans Symbols"/>
              <a:buChar char="◻"/>
              <a:defRPr b="0" i="0" sz="2900" u="none" cap="none" strike="noStrike">
                <a:solidFill>
                  <a:schemeClr val="lt1"/>
                </a:solidFill>
                <a:latin typeface="Twentieth Century"/>
                <a:ea typeface="Twentieth Century"/>
                <a:cs typeface="Twentieth Century"/>
                <a:sym typeface="Twentieth Century"/>
              </a:defRPr>
            </a:lvl1pPr>
            <a:lvl2pPr indent="-344169" lvl="1" marL="914400" marR="0" rtl="0" algn="l">
              <a:spcBef>
                <a:spcPts val="550"/>
              </a:spcBef>
              <a:spcAft>
                <a:spcPts val="0"/>
              </a:spcAft>
              <a:buClr>
                <a:schemeClr val="accent1"/>
              </a:buClr>
              <a:buSzPts val="1820"/>
              <a:buFont typeface="Noto Sans Symbols"/>
              <a:buChar char="🞑"/>
              <a:defRPr b="0" i="0" sz="2600" u="none" cap="none" strike="noStrike">
                <a:solidFill>
                  <a:schemeClr val="lt1"/>
                </a:solidFill>
                <a:latin typeface="Twentieth Century"/>
                <a:ea typeface="Twentieth Century"/>
                <a:cs typeface="Twentieth Century"/>
                <a:sym typeface="Twentieth Century"/>
              </a:defRPr>
            </a:lvl2pPr>
            <a:lvl3pPr indent="-338137" lvl="2" marL="1371600" marR="0" rtl="0" algn="l">
              <a:spcBef>
                <a:spcPts val="500"/>
              </a:spcBef>
              <a:spcAft>
                <a:spcPts val="0"/>
              </a:spcAft>
              <a:buClr>
                <a:schemeClr val="accent2"/>
              </a:buClr>
              <a:buSzPts val="1725"/>
              <a:buFont typeface="Noto Sans Symbols"/>
              <a:buChar char="■"/>
              <a:defRPr b="0" i="0" sz="2300" u="none" cap="none" strike="noStrike">
                <a:solidFill>
                  <a:schemeClr val="lt1"/>
                </a:solidFill>
                <a:latin typeface="Twentieth Century"/>
                <a:ea typeface="Twentieth Century"/>
                <a:cs typeface="Twentieth Century"/>
                <a:sym typeface="Twentieth Century"/>
              </a:defRPr>
            </a:lvl3pPr>
            <a:lvl4pPr indent="-323850" lvl="3" marL="1828800" marR="0" rtl="0" algn="l">
              <a:spcBef>
                <a:spcPts val="400"/>
              </a:spcBef>
              <a:spcAft>
                <a:spcPts val="0"/>
              </a:spcAft>
              <a:buClr>
                <a:schemeClr val="accent3"/>
              </a:buClr>
              <a:buSzPts val="1500"/>
              <a:buFont typeface="Noto Sans Symbols"/>
              <a:buChar char="■"/>
              <a:defRPr b="0" i="0" sz="2000" u="none" cap="none" strike="noStrike">
                <a:solidFill>
                  <a:schemeClr val="lt1"/>
                </a:solidFill>
                <a:latin typeface="Twentieth Century"/>
                <a:ea typeface="Twentieth Century"/>
                <a:cs typeface="Twentieth Century"/>
                <a:sym typeface="Twentieth Century"/>
              </a:defRPr>
            </a:lvl4pPr>
            <a:lvl5pPr indent="-311150" lvl="4" marL="2286000" marR="0" rtl="0" algn="l">
              <a:spcBef>
                <a:spcPts val="400"/>
              </a:spcBef>
              <a:spcAft>
                <a:spcPts val="0"/>
              </a:spcAft>
              <a:buClr>
                <a:schemeClr val="accent4"/>
              </a:buClr>
              <a:buSzPts val="1300"/>
              <a:buFont typeface="Noto Sans Symbols"/>
              <a:buChar char="■"/>
              <a:defRPr b="0" i="0" sz="2000" u="none" cap="none" strike="noStrike">
                <a:solidFill>
                  <a:schemeClr val="lt1"/>
                </a:solidFill>
                <a:latin typeface="Twentieth Century"/>
                <a:ea typeface="Twentieth Century"/>
                <a:cs typeface="Twentieth Century"/>
                <a:sym typeface="Twentieth Century"/>
              </a:defRPr>
            </a:lvl5pPr>
            <a:lvl6pPr indent="-342900" lvl="5" marL="2743200" marR="0" rtl="0" algn="l">
              <a:spcBef>
                <a:spcPts val="360"/>
              </a:spcBef>
              <a:spcAft>
                <a:spcPts val="0"/>
              </a:spcAft>
              <a:buClr>
                <a:schemeClr val="accent1"/>
              </a:buClr>
              <a:buSzPts val="1800"/>
              <a:buFont typeface="Noto Sans Symbols"/>
              <a:buChar char="▪"/>
              <a:defRPr b="0" i="0" sz="1800" u="none" cap="none" strike="noStrike">
                <a:solidFill>
                  <a:schemeClr val="lt1"/>
                </a:solidFill>
                <a:latin typeface="Twentieth Century"/>
                <a:ea typeface="Twentieth Century"/>
                <a:cs typeface="Twentieth Century"/>
                <a:sym typeface="Twentieth Century"/>
              </a:defRPr>
            </a:lvl6pPr>
            <a:lvl7pPr indent="-342900" lvl="6" marL="3200400" marR="0" rtl="0" algn="l">
              <a:spcBef>
                <a:spcPts val="360"/>
              </a:spcBef>
              <a:spcAft>
                <a:spcPts val="0"/>
              </a:spcAft>
              <a:buClr>
                <a:schemeClr val="accent2"/>
              </a:buClr>
              <a:buSzPts val="1800"/>
              <a:buFont typeface="Noto Sans Symbols"/>
              <a:buChar char="▪"/>
              <a:defRPr b="0" i="0" sz="1800" u="none" cap="none" strike="noStrike">
                <a:solidFill>
                  <a:schemeClr val="lt1"/>
                </a:solidFill>
                <a:latin typeface="Twentieth Century"/>
                <a:ea typeface="Twentieth Century"/>
                <a:cs typeface="Twentieth Century"/>
                <a:sym typeface="Twentieth Century"/>
              </a:defRPr>
            </a:lvl7pPr>
            <a:lvl8pPr indent="-342900" lvl="7" marL="3657600" marR="0" rtl="0" algn="l">
              <a:spcBef>
                <a:spcPts val="360"/>
              </a:spcBef>
              <a:spcAft>
                <a:spcPts val="0"/>
              </a:spcAft>
              <a:buClr>
                <a:schemeClr val="accent3"/>
              </a:buClr>
              <a:buSzPts val="1800"/>
              <a:buFont typeface="Noto Sans Symbols"/>
              <a:buChar char="▪"/>
              <a:defRPr b="0" i="0" sz="1800" u="none" cap="none" strike="noStrike">
                <a:solidFill>
                  <a:schemeClr val="lt1"/>
                </a:solidFill>
                <a:latin typeface="Twentieth Century"/>
                <a:ea typeface="Twentieth Century"/>
                <a:cs typeface="Twentieth Century"/>
                <a:sym typeface="Twentieth Century"/>
              </a:defRPr>
            </a:lvl8pPr>
            <a:lvl9pPr indent="-342900" lvl="8" marL="4114800" marR="0" rtl="0" algn="l">
              <a:spcBef>
                <a:spcPts val="360"/>
              </a:spcBef>
              <a:spcAft>
                <a:spcPts val="0"/>
              </a:spcAft>
              <a:buClr>
                <a:schemeClr val="accent4"/>
              </a:buClr>
              <a:buSzPts val="1800"/>
              <a:buFont typeface="Noto Sans Symbols"/>
              <a:buChar char="▪"/>
              <a:defRPr b="0" i="0" sz="1800" u="none" cap="none" strike="noStrike">
                <a:solidFill>
                  <a:schemeClr val="lt1"/>
                </a:solidFill>
                <a:latin typeface="Twentieth Century"/>
                <a:ea typeface="Twentieth Century"/>
                <a:cs typeface="Twentieth Century"/>
                <a:sym typeface="Twentieth Century"/>
              </a:defRPr>
            </a:lvl9pPr>
          </a:lstStyle>
          <a:p/>
        </p:txBody>
      </p:sp>
      <p:sp>
        <p:nvSpPr>
          <p:cNvPr id="12" name="Google Shape;12;p32"/>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400" u="none" cap="none" strike="noStrike">
                <a:solidFill>
                  <a:schemeClr val="lt2"/>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9pPr>
          </a:lstStyle>
          <a:p/>
        </p:txBody>
      </p:sp>
      <p:sp>
        <p:nvSpPr>
          <p:cNvPr id="13" name="Google Shape;13;p32"/>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400" u="none" cap="none" strike="noStrike">
                <a:solidFill>
                  <a:schemeClr val="lt2"/>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9pPr>
          </a:lstStyle>
          <a:p/>
        </p:txBody>
      </p:sp>
      <p:sp>
        <p:nvSpPr>
          <p:cNvPr id="14" name="Google Shape;14;p32"/>
          <p:cNvSpPr/>
          <p:nvPr/>
        </p:nvSpPr>
        <p:spPr>
          <a:xfrm>
            <a:off x="0" y="1234440"/>
            <a:ext cx="9144000" cy="32004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15" name="Google Shape;15;p32"/>
          <p:cNvSpPr/>
          <p:nvPr/>
        </p:nvSpPr>
        <p:spPr>
          <a:xfrm>
            <a:off x="0" y="1280160"/>
            <a:ext cx="533400" cy="228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16" name="Google Shape;16;p32"/>
          <p:cNvSpPr/>
          <p:nvPr/>
        </p:nvSpPr>
        <p:spPr>
          <a:xfrm>
            <a:off x="590550" y="1280160"/>
            <a:ext cx="8553450" cy="2286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17" name="Google Shape;17;p32"/>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a:bodyPr>
          <a:lstStyle>
            <a:lvl1pPr indent="0" lvl="0"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1pPr>
            <a:lvl2pPr indent="0" lvl="1"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2pPr>
            <a:lvl3pPr indent="0" lvl="2"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3pPr>
            <a:lvl4pPr indent="0" lvl="3"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4pPr>
            <a:lvl5pPr indent="0" lvl="4"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5pPr>
            <a:lvl6pPr indent="0" lvl="5"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6pPr>
            <a:lvl7pPr indent="0" lvl="6"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7pPr>
            <a:lvl8pPr indent="0" lvl="7"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8pPr>
            <a:lvl9pPr indent="0" lvl="8"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 name="Shape 27"/>
        <p:cNvGrpSpPr/>
        <p:nvPr/>
      </p:nvGrpSpPr>
      <p:grpSpPr>
        <a:xfrm>
          <a:off x="0" y="0"/>
          <a:ext cx="0" cy="0"/>
          <a:chOff x="0" y="0"/>
          <a:chExt cx="0" cy="0"/>
        </a:xfrm>
      </p:grpSpPr>
      <p:sp>
        <p:nvSpPr>
          <p:cNvPr id="28" name="Google Shape;28;p31"/>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Clr>
                <a:schemeClr val="dk2"/>
              </a:buClr>
              <a:buSzPts val="4400"/>
              <a:buFont typeface="Twentieth Century"/>
              <a:buNone/>
              <a:defRPr b="0" i="0" sz="4400" u="none" cap="none" strike="noStrike">
                <a:solidFill>
                  <a:schemeClr val="dk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9" name="Google Shape;29;p31"/>
          <p:cNvSpPr txBox="1"/>
          <p:nvPr>
            <p:ph idx="1" type="body"/>
          </p:nvPr>
        </p:nvSpPr>
        <p:spPr>
          <a:xfrm>
            <a:off x="612648" y="1600200"/>
            <a:ext cx="8153400" cy="4526280"/>
          </a:xfrm>
          <a:prstGeom prst="rect">
            <a:avLst/>
          </a:prstGeom>
          <a:noFill/>
          <a:ln>
            <a:noFill/>
          </a:ln>
        </p:spPr>
        <p:txBody>
          <a:bodyPr anchorCtr="0" anchor="t" bIns="45700" lIns="91425" spcFirstLastPara="1" rIns="91425" wrap="square" tIns="45700">
            <a:normAutofit/>
          </a:bodyPr>
          <a:lstStyle>
            <a:lvl1pPr indent="-339090" lvl="0" marL="457200" marR="0" rtl="0" algn="l">
              <a:spcBef>
                <a:spcPts val="700"/>
              </a:spcBef>
              <a:spcAft>
                <a:spcPts val="0"/>
              </a:spcAft>
              <a:buClr>
                <a:schemeClr val="accent2"/>
              </a:buClr>
              <a:buSzPts val="1740"/>
              <a:buFont typeface="Noto Sans Symbols"/>
              <a:buChar char="◻"/>
              <a:defRPr b="0" i="0" sz="2900" u="none" cap="none" strike="noStrike">
                <a:solidFill>
                  <a:schemeClr val="dk1"/>
                </a:solidFill>
                <a:latin typeface="Twentieth Century"/>
                <a:ea typeface="Twentieth Century"/>
                <a:cs typeface="Twentieth Century"/>
                <a:sym typeface="Twentieth Century"/>
              </a:defRPr>
            </a:lvl1pPr>
            <a:lvl2pPr indent="-344169" lvl="1" marL="914400" marR="0" rtl="0" algn="l">
              <a:spcBef>
                <a:spcPts val="550"/>
              </a:spcBef>
              <a:spcAft>
                <a:spcPts val="0"/>
              </a:spcAft>
              <a:buClr>
                <a:schemeClr val="accent1"/>
              </a:buClr>
              <a:buSzPts val="1820"/>
              <a:buFont typeface="Noto Sans Symbols"/>
              <a:buChar char="🞑"/>
              <a:defRPr b="0" i="0" sz="2600" u="none" cap="none" strike="noStrike">
                <a:solidFill>
                  <a:schemeClr val="dk1"/>
                </a:solidFill>
                <a:latin typeface="Twentieth Century"/>
                <a:ea typeface="Twentieth Century"/>
                <a:cs typeface="Twentieth Century"/>
                <a:sym typeface="Twentieth Century"/>
              </a:defRPr>
            </a:lvl2pPr>
            <a:lvl3pPr indent="-338137" lvl="2" marL="1371600" marR="0" rtl="0" algn="l">
              <a:spcBef>
                <a:spcPts val="500"/>
              </a:spcBef>
              <a:spcAft>
                <a:spcPts val="0"/>
              </a:spcAft>
              <a:buClr>
                <a:schemeClr val="accent2"/>
              </a:buClr>
              <a:buSzPts val="1725"/>
              <a:buFont typeface="Noto Sans Symbols"/>
              <a:buChar char="■"/>
              <a:defRPr b="0" i="0" sz="2300" u="none" cap="none" strike="noStrike">
                <a:solidFill>
                  <a:schemeClr val="dk1"/>
                </a:solidFill>
                <a:latin typeface="Twentieth Century"/>
                <a:ea typeface="Twentieth Century"/>
                <a:cs typeface="Twentieth Century"/>
                <a:sym typeface="Twentieth Century"/>
              </a:defRPr>
            </a:lvl3pPr>
            <a:lvl4pPr indent="-323850" lvl="3" marL="1828800" marR="0" rtl="0" algn="l">
              <a:spcBef>
                <a:spcPts val="400"/>
              </a:spcBef>
              <a:spcAft>
                <a:spcPts val="0"/>
              </a:spcAft>
              <a:buClr>
                <a:schemeClr val="accent3"/>
              </a:buClr>
              <a:buSzPts val="1500"/>
              <a:buFont typeface="Noto Sans Symbols"/>
              <a:buChar char="■"/>
              <a:defRPr b="0" i="0" sz="2000" u="none" cap="none" strike="noStrike">
                <a:solidFill>
                  <a:schemeClr val="dk1"/>
                </a:solidFill>
                <a:latin typeface="Twentieth Century"/>
                <a:ea typeface="Twentieth Century"/>
                <a:cs typeface="Twentieth Century"/>
                <a:sym typeface="Twentieth Century"/>
              </a:defRPr>
            </a:lvl4pPr>
            <a:lvl5pPr indent="-311150" lvl="4" marL="2286000" marR="0" rtl="0" algn="l">
              <a:spcBef>
                <a:spcPts val="400"/>
              </a:spcBef>
              <a:spcAft>
                <a:spcPts val="0"/>
              </a:spcAft>
              <a:buClr>
                <a:schemeClr val="accent4"/>
              </a:buClr>
              <a:buSzPts val="1300"/>
              <a:buFont typeface="Noto Sans Symbols"/>
              <a:buChar char="■"/>
              <a:defRPr b="0" i="0" sz="2000" u="none" cap="none" strike="noStrike">
                <a:solidFill>
                  <a:schemeClr val="dk1"/>
                </a:solidFill>
                <a:latin typeface="Twentieth Century"/>
                <a:ea typeface="Twentieth Century"/>
                <a:cs typeface="Twentieth Century"/>
                <a:sym typeface="Twentieth Century"/>
              </a:defRPr>
            </a:lvl5pPr>
            <a:lvl6pPr indent="-342900" lvl="5" marL="2743200" marR="0" rtl="0" algn="l">
              <a:spcBef>
                <a:spcPts val="360"/>
              </a:spcBef>
              <a:spcAft>
                <a:spcPts val="0"/>
              </a:spcAft>
              <a:buClr>
                <a:schemeClr val="accent1"/>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6pPr>
            <a:lvl7pPr indent="-342900" lvl="6" marL="3200400" marR="0" rtl="0" algn="l">
              <a:spcBef>
                <a:spcPts val="360"/>
              </a:spcBef>
              <a:spcAft>
                <a:spcPts val="0"/>
              </a:spcAft>
              <a:buClr>
                <a:schemeClr val="accent2"/>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7pPr>
            <a:lvl8pPr indent="-342900" lvl="7" marL="3657600" marR="0" rtl="0" algn="l">
              <a:spcBef>
                <a:spcPts val="360"/>
              </a:spcBef>
              <a:spcAft>
                <a:spcPts val="0"/>
              </a:spcAft>
              <a:buClr>
                <a:schemeClr val="accent3"/>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8pPr>
            <a:lvl9pPr indent="-342900" lvl="8" marL="4114800" marR="0" rtl="0" algn="l">
              <a:spcBef>
                <a:spcPts val="360"/>
              </a:spcBef>
              <a:spcAft>
                <a:spcPts val="0"/>
              </a:spcAft>
              <a:buClr>
                <a:schemeClr val="accent4"/>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9pPr>
          </a:lstStyle>
          <a:p/>
        </p:txBody>
      </p:sp>
      <p:sp>
        <p:nvSpPr>
          <p:cNvPr id="30" name="Google Shape;30;p31"/>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400" u="none" cap="none" strike="noStrike">
                <a:solidFill>
                  <a:schemeClr val="dk2"/>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31" name="Google Shape;31;p31"/>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400" u="none" cap="none" strike="noStrike">
                <a:solidFill>
                  <a:schemeClr val="dk2"/>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32" name="Google Shape;32;p31"/>
          <p:cNvSpPr/>
          <p:nvPr/>
        </p:nvSpPr>
        <p:spPr>
          <a:xfrm>
            <a:off x="0" y="1234440"/>
            <a:ext cx="9144000" cy="32004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33" name="Google Shape;33;p31"/>
          <p:cNvSpPr/>
          <p:nvPr/>
        </p:nvSpPr>
        <p:spPr>
          <a:xfrm>
            <a:off x="0" y="1280160"/>
            <a:ext cx="533400" cy="228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34" name="Google Shape;34;p31"/>
          <p:cNvSpPr/>
          <p:nvPr/>
        </p:nvSpPr>
        <p:spPr>
          <a:xfrm>
            <a:off x="590550" y="1280160"/>
            <a:ext cx="8553450" cy="2286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35" name="Google Shape;35;p31"/>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a:bodyPr>
          <a:lstStyle>
            <a:lvl1pPr indent="0" lvl="0"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1pPr>
            <a:lvl2pPr indent="0" lvl="1"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2pPr>
            <a:lvl3pPr indent="0" lvl="2"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3pPr>
            <a:lvl4pPr indent="0" lvl="3"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4pPr>
            <a:lvl5pPr indent="0" lvl="4"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5pPr>
            <a:lvl6pPr indent="0" lvl="5"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6pPr>
            <a:lvl7pPr indent="0" lvl="6"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7pPr>
            <a:lvl8pPr indent="0" lvl="7"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8pPr>
            <a:lvl9pPr indent="0" lvl="8"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 Id="rId3" Type="http://schemas.openxmlformats.org/officeDocument/2006/relationships/image" Target="../media/image1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1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1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1"/>
          <p:cNvSpPr txBox="1"/>
          <p:nvPr>
            <p:ph type="ctrTitle"/>
          </p:nvPr>
        </p:nvSpPr>
        <p:spPr>
          <a:xfrm>
            <a:off x="1752600" y="533400"/>
            <a:ext cx="6477000" cy="48768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lt2"/>
              </a:buClr>
              <a:buSzPts val="4400"/>
              <a:buFont typeface="Twentieth Century"/>
              <a:buNone/>
            </a:pPr>
            <a:r>
              <a:rPr lang="en-US"/>
              <a:t>FUNDAMENTALS</a:t>
            </a:r>
            <a:br>
              <a:rPr lang="en-US"/>
            </a:br>
            <a:r>
              <a:rPr lang="en-US" sz="4000"/>
              <a:t>OF</a:t>
            </a:r>
            <a:r>
              <a:rPr lang="en-US"/>
              <a:t> ELECTRONICS</a:t>
            </a:r>
            <a:br>
              <a:rPr lang="en-US"/>
            </a:br>
            <a:br>
              <a:rPr lang="en-US"/>
            </a:br>
            <a:r>
              <a:rPr lang="en-US" sz="2800">
                <a:solidFill>
                  <a:srgbClr val="00B050"/>
                </a:solidFill>
              </a:rPr>
              <a:t>WEEK 2:</a:t>
            </a:r>
            <a:br>
              <a:rPr lang="en-US" sz="2800">
                <a:solidFill>
                  <a:srgbClr val="00B050"/>
                </a:solidFill>
              </a:rPr>
            </a:br>
            <a:r>
              <a:rPr lang="en-US" sz="2800">
                <a:solidFill>
                  <a:srgbClr val="00B050"/>
                </a:solidFill>
              </a:rPr>
              <a:t>DESCRIPTION AND APPLICATIONS OF ELECTRONIC LAB AND WORKSHOP EQUIPMENT/ PART 2</a:t>
            </a:r>
            <a:br>
              <a:rPr lang="en-US"/>
            </a:br>
            <a:endParaRPr/>
          </a:p>
        </p:txBody>
      </p:sp>
      <p:sp>
        <p:nvSpPr>
          <p:cNvPr id="123" name="Google Shape;123;p1"/>
          <p:cNvSpPr txBox="1"/>
          <p:nvPr>
            <p:ph idx="1" type="subTitle"/>
          </p:nvPr>
        </p:nvSpPr>
        <p:spPr>
          <a:xfrm>
            <a:off x="2362200" y="6050037"/>
            <a:ext cx="6705600" cy="6858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SzPts val="1560"/>
              <a:buNone/>
            </a:pPr>
            <a:r>
              <a:rPr lang="en-US"/>
              <a:t>Lecturer: NSABIMANA Camille, B.Sc. Eng., M.Sc. IT</a:t>
            </a:r>
            <a:endParaRPr/>
          </a:p>
        </p:txBody>
      </p:sp>
      <p:sp>
        <p:nvSpPr>
          <p:cNvPr id="124" name="Google Shape;124;p1"/>
          <p:cNvSpPr txBox="1"/>
          <p:nvPr>
            <p:ph idx="10" type="dt"/>
          </p:nvPr>
        </p:nvSpPr>
        <p:spPr>
          <a:xfrm>
            <a:off x="76200" y="6068699"/>
            <a:ext cx="2057400" cy="6858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4/22/2022</a:t>
            </a:r>
            <a:endParaRPr/>
          </a:p>
        </p:txBody>
      </p:sp>
      <p:sp>
        <p:nvSpPr>
          <p:cNvPr id="125" name="Google Shape;125;p1"/>
          <p:cNvSpPr txBox="1"/>
          <p:nvPr>
            <p:ph idx="12" type="sldNum"/>
          </p:nvPr>
        </p:nvSpPr>
        <p:spPr>
          <a:xfrm>
            <a:off x="8001000" y="228600"/>
            <a:ext cx="838200" cy="381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wentieth Century"/>
              <a:buNone/>
            </a:pPr>
            <a:br>
              <a:rPr b="1" lang="en-US"/>
            </a:br>
            <a:r>
              <a:rPr b="1" lang="en-US"/>
              <a:t>Description of electronic lab / workshop equipment</a:t>
            </a:r>
            <a:br>
              <a:rPr lang="en-US"/>
            </a:br>
            <a:endParaRPr/>
          </a:p>
        </p:txBody>
      </p:sp>
      <p:sp>
        <p:nvSpPr>
          <p:cNvPr id="131" name="Google Shape;131;p2"/>
          <p:cNvSpPr txBox="1"/>
          <p:nvPr>
            <p:ph idx="1" type="body"/>
          </p:nvPr>
        </p:nvSpPr>
        <p:spPr>
          <a:xfrm>
            <a:off x="647700" y="1600200"/>
            <a:ext cx="8153400" cy="48768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ctr">
              <a:spcBef>
                <a:spcPts val="0"/>
              </a:spcBef>
              <a:spcAft>
                <a:spcPts val="0"/>
              </a:spcAft>
              <a:buSzPct val="60000"/>
              <a:buNone/>
            </a:pPr>
            <a:r>
              <a:rPr b="1" lang="en-US" sz="3000">
                <a:solidFill>
                  <a:srgbClr val="FF0000"/>
                </a:solidFill>
              </a:rPr>
              <a:t>4. FUNCTION GENERATOR</a:t>
            </a:r>
            <a:endParaRPr sz="3000">
              <a:solidFill>
                <a:srgbClr val="FF0000"/>
              </a:solidFill>
            </a:endParaRPr>
          </a:p>
          <a:p>
            <a:pPr indent="0" lvl="2" marL="685800" rtl="0" algn="l">
              <a:spcBef>
                <a:spcPts val="500"/>
              </a:spcBef>
              <a:spcAft>
                <a:spcPts val="0"/>
              </a:spcAft>
              <a:buSzPct val="75000"/>
              <a:buNone/>
            </a:pPr>
            <a:r>
              <a:t/>
            </a:r>
            <a:endParaRPr sz="2800"/>
          </a:p>
          <a:p>
            <a:pPr indent="-320040" lvl="0" marL="320040" rtl="0" algn="l">
              <a:spcBef>
                <a:spcPts val="700"/>
              </a:spcBef>
              <a:spcAft>
                <a:spcPts val="0"/>
              </a:spcAft>
              <a:buSzPct val="59999"/>
              <a:buChar char="◻"/>
            </a:pPr>
            <a:r>
              <a:rPr lang="en-US" sz="2400"/>
              <a:t>A function generator is a specific form of signal generator that is able to generate waveforms with common shapes. Unlike RF generators and some others that only create sine waves, the function generator is able to create repetitive waveforms with a number of common shapes.</a:t>
            </a:r>
            <a:endParaRPr/>
          </a:p>
          <a:p>
            <a:pPr indent="-320040" lvl="0" marL="320040" rtl="0" algn="l">
              <a:spcBef>
                <a:spcPts val="700"/>
              </a:spcBef>
              <a:spcAft>
                <a:spcPts val="0"/>
              </a:spcAft>
              <a:buSzPct val="59999"/>
              <a:buChar char="◻"/>
            </a:pPr>
            <a:r>
              <a:rPr lang="en-US" sz="2400"/>
              <a:t>In particular it can be made to become a sine wave generator, square wave generator, and triangular wave generator.</a:t>
            </a:r>
            <a:endParaRPr/>
          </a:p>
          <a:p>
            <a:pPr indent="-320040" lvl="0" marL="320040" rtl="0" algn="l">
              <a:spcBef>
                <a:spcPts val="700"/>
              </a:spcBef>
              <a:spcAft>
                <a:spcPts val="0"/>
              </a:spcAft>
              <a:buSzPct val="59999"/>
              <a:buChar char="◻"/>
            </a:pPr>
            <a:r>
              <a:rPr lang="en-US" sz="2400"/>
              <a:t>Also a function generator may be able to vary the characteristics of the waveforms, changing the length of the pulse, i.e. the mark space ratio, or the ramps of the different edges of triangular or sawtooth waveforms, but it is only be able to create the waveforms that are built in to the function generator. It cannot be programmed to create additional waveforms - an arbitrary waveform generator.</a:t>
            </a:r>
            <a:endParaRPr/>
          </a:p>
          <a:p>
            <a:pPr indent="0" lvl="0" marL="0" rtl="0" algn="l">
              <a:spcBef>
                <a:spcPts val="700"/>
              </a:spcBef>
              <a:spcAft>
                <a:spcPts val="0"/>
              </a:spcAft>
              <a:buSzPct val="59999"/>
              <a:buNone/>
            </a:pPr>
            <a:r>
              <a:t/>
            </a:r>
            <a:endParaRPr sz="2400"/>
          </a:p>
          <a:p>
            <a:pPr indent="0" lvl="0" marL="0" rtl="0" algn="l">
              <a:spcBef>
                <a:spcPts val="700"/>
              </a:spcBef>
              <a:spcAft>
                <a:spcPts val="0"/>
              </a:spcAft>
              <a:buSzPct val="59999"/>
              <a:buNone/>
            </a:pPr>
            <a:r>
              <a:t/>
            </a:r>
            <a:endParaRPr b="1" sz="2400"/>
          </a:p>
          <a:p>
            <a:pPr indent="-235458" lvl="0" marL="320040" rtl="0" algn="l">
              <a:spcBef>
                <a:spcPts val="700"/>
              </a:spcBef>
              <a:spcAft>
                <a:spcPts val="0"/>
              </a:spcAft>
              <a:buSzPct val="59999"/>
              <a:buNone/>
            </a:pPr>
            <a:r>
              <a:t/>
            </a:r>
            <a:endParaRPr sz="2400"/>
          </a:p>
          <a:p>
            <a:pPr indent="-320040" lvl="0" marL="320040" rtl="0" algn="l">
              <a:spcBef>
                <a:spcPts val="700"/>
              </a:spcBef>
              <a:spcAft>
                <a:spcPts val="0"/>
              </a:spcAft>
              <a:buSzPct val="59999"/>
              <a:buNone/>
            </a:pPr>
            <a:r>
              <a:t/>
            </a:r>
            <a:endParaRPr sz="2400"/>
          </a:p>
        </p:txBody>
      </p:sp>
      <p:sp>
        <p:nvSpPr>
          <p:cNvPr id="132" name="Google Shape;132;p2"/>
          <p:cNvSpPr txBox="1"/>
          <p:nvPr/>
        </p:nvSpPr>
        <p:spPr>
          <a:xfrm>
            <a:off x="838200" y="3657600"/>
            <a:ext cx="7924800" cy="84137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2"/>
              </a:buClr>
              <a:buSzPts val="2400"/>
              <a:buFont typeface="Twentieth Century"/>
              <a:buNone/>
            </a:pPr>
            <a:br>
              <a:rPr b="0" i="0" lang="en-US" sz="2400" u="none" cap="none" strike="noStrike">
                <a:solidFill>
                  <a:schemeClr val="dk2"/>
                </a:solidFill>
                <a:latin typeface="Twentieth Century"/>
                <a:ea typeface="Twentieth Century"/>
                <a:cs typeface="Twentieth Century"/>
                <a:sym typeface="Twentieth Century"/>
              </a:rPr>
            </a:br>
            <a:endParaRPr b="0" i="0" sz="2400" u="none" cap="none" strike="noStrike">
              <a:solidFill>
                <a:schemeClr val="dk2"/>
              </a:solidFill>
              <a:latin typeface="Twentieth Century"/>
              <a:ea typeface="Twentieth Century"/>
              <a:cs typeface="Twentieth Century"/>
              <a:sym typeface="Twentieth Century"/>
            </a:endParaRPr>
          </a:p>
        </p:txBody>
      </p:sp>
      <p:sp>
        <p:nvSpPr>
          <p:cNvPr id="133" name="Google Shape;133;p2"/>
          <p:cNvSpPr txBox="1"/>
          <p:nvPr/>
        </p:nvSpPr>
        <p:spPr>
          <a:xfrm>
            <a:off x="533400" y="4191000"/>
            <a:ext cx="8382000" cy="1219200"/>
          </a:xfrm>
          <a:prstGeom prst="rect">
            <a:avLst/>
          </a:prstGeom>
          <a:noFill/>
          <a:ln>
            <a:noFill/>
          </a:ln>
        </p:spPr>
        <p:txBody>
          <a:bodyPr anchorCtr="0" anchor="t" bIns="45700" lIns="91425" spcFirstLastPara="1" rIns="91425" wrap="square" tIns="45700">
            <a:noAutofit/>
          </a:bodyPr>
          <a:lstStyle/>
          <a:p>
            <a:pPr indent="-228600" lvl="0" marL="320040" marR="0" rtl="0" algn="l">
              <a:lnSpc>
                <a:spcPct val="100000"/>
              </a:lnSpc>
              <a:spcBef>
                <a:spcPts val="0"/>
              </a:spcBef>
              <a:spcAft>
                <a:spcPts val="0"/>
              </a:spcAft>
              <a:buClr>
                <a:schemeClr val="accent2"/>
              </a:buClr>
              <a:buSzPts val="1440"/>
              <a:buFont typeface="Noto Sans Symbols"/>
              <a:buNone/>
            </a:pPr>
            <a:r>
              <a:t/>
            </a:r>
            <a:endParaRPr b="0" i="0" sz="2400" u="none" cap="none" strike="noStrike">
              <a:solidFill>
                <a:schemeClr val="dk1"/>
              </a:solidFill>
              <a:latin typeface="Twentieth Century"/>
              <a:ea typeface="Twentieth Century"/>
              <a:cs typeface="Twentieth Century"/>
              <a:sym typeface="Twentieth Century"/>
            </a:endParaRPr>
          </a:p>
        </p:txBody>
      </p:sp>
      <p:sp>
        <p:nvSpPr>
          <p:cNvPr id="134" name="Google Shape;134;p2"/>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135" name="Google Shape;135;p2"/>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3"/>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400"/>
              <a:buFont typeface="Twentieth Century"/>
              <a:buNone/>
            </a:pPr>
            <a:r>
              <a:rPr b="1" lang="en-US"/>
              <a:t>Function Generator</a:t>
            </a:r>
            <a:endParaRPr/>
          </a:p>
        </p:txBody>
      </p:sp>
      <p:sp>
        <p:nvSpPr>
          <p:cNvPr id="141" name="Google Shape;141;p3"/>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142" name="Google Shape;142;p3"/>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143" name="Google Shape;143;p3"/>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fontScale="92500" lnSpcReduction="10000"/>
          </a:bodyPr>
          <a:lstStyle/>
          <a:p>
            <a:pPr indent="-320040" lvl="0" marL="320040" rtl="0" algn="l">
              <a:spcBef>
                <a:spcPts val="0"/>
              </a:spcBef>
              <a:spcAft>
                <a:spcPts val="0"/>
              </a:spcAft>
              <a:buSzPct val="60000"/>
              <a:buChar char="◻"/>
            </a:pPr>
            <a:r>
              <a:rPr lang="en-US" sz="3200"/>
              <a:t>Apart from just generating the waveforms themselves, this type of test instrument has the capability to add a DC offset to the signal. This can be very useful in a number of testing applications.</a:t>
            </a:r>
            <a:endParaRPr/>
          </a:p>
          <a:p>
            <a:pPr indent="0" lvl="0" marL="0" rtl="0" algn="ctr">
              <a:spcBef>
                <a:spcPts val="700"/>
              </a:spcBef>
              <a:spcAft>
                <a:spcPts val="0"/>
              </a:spcAft>
              <a:buSzPct val="60000"/>
              <a:buNone/>
            </a:pPr>
            <a:r>
              <a:rPr b="1" lang="en-US" sz="3600"/>
              <a:t>Function generator capabilities</a:t>
            </a:r>
            <a:endParaRPr/>
          </a:p>
          <a:p>
            <a:pPr indent="0" lvl="0" marL="0" rtl="0" algn="l">
              <a:spcBef>
                <a:spcPts val="700"/>
              </a:spcBef>
              <a:spcAft>
                <a:spcPts val="0"/>
              </a:spcAft>
              <a:buSzPct val="60000"/>
              <a:buNone/>
            </a:pPr>
            <a:br>
              <a:rPr b="1" lang="en-US" sz="3200"/>
            </a:br>
            <a:r>
              <a:rPr lang="en-US" sz="3200"/>
              <a:t>Function generators are capable of producing a variety of repetitive waveforms, generally from the list below:</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4"/>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3200"/>
              <a:buFont typeface="Twentieth Century"/>
              <a:buNone/>
            </a:pPr>
            <a:r>
              <a:rPr b="1" lang="en-US" sz="3200"/>
              <a:t>Function generator Cont’</a:t>
            </a:r>
            <a:endParaRPr sz="2800"/>
          </a:p>
        </p:txBody>
      </p:sp>
      <p:sp>
        <p:nvSpPr>
          <p:cNvPr id="149" name="Google Shape;149;p4"/>
          <p:cNvSpPr txBox="1"/>
          <p:nvPr>
            <p:ph idx="1" type="body"/>
          </p:nvPr>
        </p:nvSpPr>
        <p:spPr>
          <a:xfrm>
            <a:off x="609600" y="1589567"/>
            <a:ext cx="4876800" cy="4572000"/>
          </a:xfrm>
          <a:prstGeom prst="rect">
            <a:avLst/>
          </a:prstGeom>
          <a:noFill/>
          <a:ln>
            <a:noFill/>
          </a:ln>
        </p:spPr>
        <p:txBody>
          <a:bodyPr anchorCtr="0" anchor="t" bIns="45700" lIns="91425" spcFirstLastPara="1" rIns="91425" wrap="square" tIns="45700">
            <a:normAutofit fontScale="92500" lnSpcReduction="20000"/>
          </a:bodyPr>
          <a:lstStyle/>
          <a:p>
            <a:pPr indent="-320059" lvl="0" marL="320040" rtl="0" algn="l">
              <a:spcBef>
                <a:spcPts val="0"/>
              </a:spcBef>
              <a:spcAft>
                <a:spcPts val="0"/>
              </a:spcAft>
              <a:buSzPct val="59999"/>
              <a:buChar char="◻"/>
            </a:pPr>
            <a:r>
              <a:rPr b="1" i="1" lang="en-US"/>
              <a:t>Sine wave:</a:t>
            </a:r>
            <a:r>
              <a:rPr lang="en-US"/>
              <a:t>   A function generator will normally be able to act as a sine wave generator. This is the standard waveform that oscillates between two levels with a standard sinusoidal shape. Using the function generator as a sine wave generator is one of the more commonly used applications. Sine waves are widely used in testing applications. </a:t>
            </a:r>
            <a:endParaRPr/>
          </a:p>
          <a:p>
            <a:pPr indent="-217855" lvl="0" marL="320040" rtl="0" algn="l">
              <a:spcBef>
                <a:spcPts val="700"/>
              </a:spcBef>
              <a:spcAft>
                <a:spcPts val="0"/>
              </a:spcAft>
              <a:buSzPct val="59999"/>
              <a:buNone/>
            </a:pPr>
            <a:r>
              <a:t/>
            </a:r>
            <a:endParaRPr/>
          </a:p>
        </p:txBody>
      </p:sp>
      <p:sp>
        <p:nvSpPr>
          <p:cNvPr id="150" name="Google Shape;150;p4"/>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151" name="Google Shape;151;p4"/>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152" name="Google Shape;152;p4"/>
          <p:cNvSpPr txBox="1"/>
          <p:nvPr/>
        </p:nvSpPr>
        <p:spPr>
          <a:xfrm>
            <a:off x="5334000" y="5105400"/>
            <a:ext cx="3048000" cy="762001"/>
          </a:xfrm>
          <a:prstGeom prst="rect">
            <a:avLst/>
          </a:prstGeom>
          <a:noFill/>
          <a:ln>
            <a:noFill/>
          </a:ln>
        </p:spPr>
        <p:txBody>
          <a:bodyPr anchorCtr="0" anchor="t" bIns="45700" lIns="91425" spcFirstLastPara="1" rIns="91425" wrap="square" tIns="45700">
            <a:normAutofit fontScale="77500" lnSpcReduction="20000"/>
          </a:bodyPr>
          <a:lstStyle/>
          <a:p>
            <a:pPr indent="0" lvl="0" marL="0" marR="0" rtl="0" algn="l">
              <a:spcBef>
                <a:spcPts val="0"/>
              </a:spcBef>
              <a:spcAft>
                <a:spcPts val="0"/>
              </a:spcAft>
              <a:buClr>
                <a:schemeClr val="accent2"/>
              </a:buClr>
              <a:buSzPct val="60000"/>
              <a:buFont typeface="Noto Sans Symbols"/>
              <a:buNone/>
            </a:pPr>
            <a:r>
              <a:rPr b="1" i="0" lang="en-US" sz="1800" u="none" cap="none" strike="noStrike">
                <a:solidFill>
                  <a:schemeClr val="dk1"/>
                </a:solidFill>
                <a:latin typeface="Calibri"/>
                <a:ea typeface="Calibri"/>
                <a:cs typeface="Calibri"/>
                <a:sym typeface="Calibri"/>
              </a:rPr>
              <a:t>Source: </a:t>
            </a:r>
            <a:r>
              <a:rPr b="0" i="0" lang="en-US" sz="1600" u="none" cap="none" strike="noStrike">
                <a:solidFill>
                  <a:schemeClr val="dk1"/>
                </a:solidFill>
                <a:latin typeface="Calibri"/>
                <a:ea typeface="Calibri"/>
                <a:cs typeface="Calibri"/>
                <a:sym typeface="Calibri"/>
              </a:rPr>
              <a:t>https://www.electronics-notes.com/articles/basic_concepts/electronic-electrical-waveforms/waveform-types-basics-sine-square-triangle-ramp.php</a:t>
            </a:r>
            <a:endParaRPr b="0" i="0" sz="1600" u="none" cap="none" strike="noStrike">
              <a:solidFill>
                <a:schemeClr val="dk1"/>
              </a:solidFill>
              <a:latin typeface="Twentieth Century"/>
              <a:ea typeface="Twentieth Century"/>
              <a:cs typeface="Twentieth Century"/>
              <a:sym typeface="Twentieth Century"/>
            </a:endParaRPr>
          </a:p>
        </p:txBody>
      </p:sp>
      <p:pic>
        <p:nvPicPr>
          <p:cNvPr id="153" name="Google Shape;153;p4"/>
          <p:cNvPicPr preferRelativeResize="0"/>
          <p:nvPr>
            <p:ph idx="2" type="body"/>
          </p:nvPr>
        </p:nvPicPr>
        <p:blipFill rotWithShape="1">
          <a:blip r:embed="rId3">
            <a:alphaModFix/>
          </a:blip>
          <a:srcRect b="0" l="0" r="0" t="0"/>
          <a:stretch/>
        </p:blipFill>
        <p:spPr>
          <a:xfrm>
            <a:off x="5791200" y="2666999"/>
            <a:ext cx="3124200" cy="162754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5"/>
          <p:cNvSpPr txBox="1"/>
          <p:nvPr/>
        </p:nvSpPr>
        <p:spPr>
          <a:xfrm>
            <a:off x="5334000" y="5105400"/>
            <a:ext cx="3048000" cy="762001"/>
          </a:xfrm>
          <a:prstGeom prst="rect">
            <a:avLst/>
          </a:prstGeom>
          <a:noFill/>
          <a:ln>
            <a:noFill/>
          </a:ln>
        </p:spPr>
        <p:txBody>
          <a:bodyPr anchorCtr="0" anchor="t" bIns="45700" lIns="91425" spcFirstLastPara="1" rIns="91425" wrap="square" tIns="45700">
            <a:normAutofit fontScale="70000" lnSpcReduction="10000"/>
          </a:bodyPr>
          <a:lstStyle/>
          <a:p>
            <a:pPr indent="0" lvl="0" marL="0" marR="0" rtl="0" algn="l">
              <a:spcBef>
                <a:spcPts val="0"/>
              </a:spcBef>
              <a:spcAft>
                <a:spcPts val="0"/>
              </a:spcAft>
              <a:buClr>
                <a:schemeClr val="accent2"/>
              </a:buClr>
              <a:buSzPct val="60000"/>
              <a:buFont typeface="Noto Sans Symbols"/>
              <a:buNone/>
            </a:pPr>
            <a:r>
              <a:rPr b="1" i="0" lang="en-US" sz="1800" u="none" cap="none" strike="noStrike">
                <a:solidFill>
                  <a:schemeClr val="dk1"/>
                </a:solidFill>
                <a:latin typeface="Calibri"/>
                <a:ea typeface="Calibri"/>
                <a:cs typeface="Calibri"/>
                <a:sym typeface="Calibri"/>
              </a:rPr>
              <a:t>Source: </a:t>
            </a:r>
            <a:r>
              <a:rPr b="0" i="0" lang="en-US" sz="1600" u="none" cap="none" strike="noStrike">
                <a:solidFill>
                  <a:schemeClr val="dk1"/>
                </a:solidFill>
                <a:latin typeface="Calibri"/>
                <a:ea typeface="Calibri"/>
                <a:cs typeface="Calibri"/>
                <a:sym typeface="Calibri"/>
              </a:rPr>
              <a:t>https://www.electronics-notes.com/articles/basic_concepts/electronic-electrical-waveforms/waveform-types-basics-sine-square-triangle-ramp.php</a:t>
            </a:r>
            <a:endParaRPr b="0" i="0" sz="1600" u="none" cap="none" strike="noStrike">
              <a:solidFill>
                <a:schemeClr val="dk1"/>
              </a:solidFill>
              <a:latin typeface="Twentieth Century"/>
              <a:ea typeface="Twentieth Century"/>
              <a:cs typeface="Twentieth Century"/>
              <a:sym typeface="Twentieth Century"/>
            </a:endParaRPr>
          </a:p>
        </p:txBody>
      </p:sp>
      <p:sp>
        <p:nvSpPr>
          <p:cNvPr id="159" name="Google Shape;159;p5"/>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400"/>
              <a:buFont typeface="Twentieth Century"/>
              <a:buNone/>
            </a:pPr>
            <a:r>
              <a:rPr b="1" lang="en-US"/>
              <a:t>Function generator Cont’</a:t>
            </a:r>
            <a:endParaRPr/>
          </a:p>
        </p:txBody>
      </p:sp>
      <p:sp>
        <p:nvSpPr>
          <p:cNvPr id="160" name="Google Shape;160;p5"/>
          <p:cNvSpPr txBox="1"/>
          <p:nvPr>
            <p:ph idx="1" type="body"/>
          </p:nvPr>
        </p:nvSpPr>
        <p:spPr>
          <a:xfrm>
            <a:off x="609600" y="1589567"/>
            <a:ext cx="4495800" cy="4572000"/>
          </a:xfrm>
          <a:prstGeom prst="rect">
            <a:avLst/>
          </a:prstGeom>
          <a:noFill/>
          <a:ln>
            <a:noFill/>
          </a:ln>
        </p:spPr>
        <p:txBody>
          <a:bodyPr anchorCtr="0" anchor="t" bIns="45700" lIns="91425" spcFirstLastPara="1" rIns="91425" wrap="square" tIns="45700">
            <a:normAutofit lnSpcReduction="10000"/>
          </a:bodyPr>
          <a:lstStyle/>
          <a:p>
            <a:pPr indent="-320040" lvl="0" marL="320040" rtl="0" algn="l">
              <a:spcBef>
                <a:spcPts val="0"/>
              </a:spcBef>
              <a:spcAft>
                <a:spcPts val="0"/>
              </a:spcAft>
              <a:buSzPts val="1740"/>
              <a:buChar char="◻"/>
            </a:pPr>
            <a:r>
              <a:rPr b="1" i="1" lang="en-US"/>
              <a:t>Square wave:</a:t>
            </a:r>
            <a:r>
              <a:rPr lang="en-US"/>
              <a:t>   Another very widely used waveform is the square wave. It consists of a signal moving directly between high and low levels. Used as a square wave generator, this test instrument provides a very useful source of a basic digital waveform.</a:t>
            </a:r>
            <a:endParaRPr/>
          </a:p>
          <a:p>
            <a:pPr indent="-209550" lvl="0" marL="320040" rtl="0" algn="l">
              <a:spcBef>
                <a:spcPts val="700"/>
              </a:spcBef>
              <a:spcAft>
                <a:spcPts val="0"/>
              </a:spcAft>
              <a:buSzPts val="1740"/>
              <a:buNone/>
            </a:pPr>
            <a:r>
              <a:t/>
            </a:r>
            <a:endParaRPr/>
          </a:p>
        </p:txBody>
      </p:sp>
      <p:sp>
        <p:nvSpPr>
          <p:cNvPr id="161" name="Google Shape;161;p5"/>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162" name="Google Shape;162;p5"/>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pic>
        <p:nvPicPr>
          <p:cNvPr id="163" name="Google Shape;163;p5"/>
          <p:cNvPicPr preferRelativeResize="0"/>
          <p:nvPr>
            <p:ph idx="2" type="body"/>
          </p:nvPr>
        </p:nvPicPr>
        <p:blipFill rotWithShape="1">
          <a:blip r:embed="rId3">
            <a:alphaModFix/>
          </a:blip>
          <a:srcRect b="0" l="0" r="0" t="0"/>
          <a:stretch/>
        </p:blipFill>
        <p:spPr>
          <a:xfrm>
            <a:off x="5181600" y="2286000"/>
            <a:ext cx="3431540" cy="23622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6"/>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400"/>
              <a:buFont typeface="Twentieth Century"/>
              <a:buNone/>
            </a:pPr>
            <a:r>
              <a:rPr b="1" lang="en-US"/>
              <a:t>Function generator Cont’</a:t>
            </a:r>
            <a:endParaRPr/>
          </a:p>
        </p:txBody>
      </p:sp>
      <p:sp>
        <p:nvSpPr>
          <p:cNvPr id="169" name="Google Shape;169;p6"/>
          <p:cNvSpPr txBox="1"/>
          <p:nvPr>
            <p:ph idx="1" type="body"/>
          </p:nvPr>
        </p:nvSpPr>
        <p:spPr>
          <a:xfrm>
            <a:off x="609600" y="1589567"/>
            <a:ext cx="4648200" cy="4572000"/>
          </a:xfrm>
          <a:prstGeom prst="rect">
            <a:avLst/>
          </a:prstGeom>
          <a:noFill/>
          <a:ln>
            <a:noFill/>
          </a:ln>
        </p:spPr>
        <p:txBody>
          <a:bodyPr anchorCtr="0" anchor="t" bIns="45700" lIns="91425" spcFirstLastPara="1" rIns="91425" wrap="square" tIns="45700">
            <a:noAutofit/>
          </a:bodyPr>
          <a:lstStyle/>
          <a:p>
            <a:pPr indent="-320040" lvl="0" marL="320040" rtl="0" algn="l">
              <a:spcBef>
                <a:spcPts val="0"/>
              </a:spcBef>
              <a:spcAft>
                <a:spcPts val="0"/>
              </a:spcAft>
              <a:buSzPts val="1680"/>
              <a:buChar char="◻"/>
            </a:pPr>
            <a:r>
              <a:rPr b="1" i="1" lang="en-US" sz="2800"/>
              <a:t>Pulse:</a:t>
            </a:r>
            <a:r>
              <a:rPr lang="en-US" sz="2800"/>
              <a:t>  A pulse waveform is another type that can be produced by a function generator. It is effectively the same as a square wave, but with the mark space ratio very different to 1:1. This form of waveform is again often used within digital applications.</a:t>
            </a:r>
            <a:br>
              <a:rPr lang="en-US" sz="2800"/>
            </a:br>
            <a:endParaRPr sz="2800"/>
          </a:p>
        </p:txBody>
      </p:sp>
      <p:sp>
        <p:nvSpPr>
          <p:cNvPr id="170" name="Google Shape;170;p6"/>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171" name="Google Shape;171;p6"/>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pic>
        <p:nvPicPr>
          <p:cNvPr id="172" name="Google Shape;172;p6"/>
          <p:cNvPicPr preferRelativeResize="0"/>
          <p:nvPr>
            <p:ph idx="2" type="body"/>
          </p:nvPr>
        </p:nvPicPr>
        <p:blipFill rotWithShape="1">
          <a:blip r:embed="rId3">
            <a:alphaModFix/>
          </a:blip>
          <a:srcRect b="0" l="0" r="0" t="0"/>
          <a:stretch/>
        </p:blipFill>
        <p:spPr>
          <a:xfrm>
            <a:off x="5334000" y="2743200"/>
            <a:ext cx="3275330" cy="1653858"/>
          </a:xfrm>
          <a:prstGeom prst="rect">
            <a:avLst/>
          </a:prstGeom>
          <a:noFill/>
          <a:ln>
            <a:noFill/>
          </a:ln>
        </p:spPr>
      </p:pic>
      <p:sp>
        <p:nvSpPr>
          <p:cNvPr id="173" name="Google Shape;173;p6"/>
          <p:cNvSpPr txBox="1"/>
          <p:nvPr/>
        </p:nvSpPr>
        <p:spPr>
          <a:xfrm>
            <a:off x="5334000" y="5105400"/>
            <a:ext cx="3048000" cy="762001"/>
          </a:xfrm>
          <a:prstGeom prst="rect">
            <a:avLst/>
          </a:prstGeom>
          <a:noFill/>
          <a:ln>
            <a:noFill/>
          </a:ln>
        </p:spPr>
        <p:txBody>
          <a:bodyPr anchorCtr="0" anchor="t" bIns="45700" lIns="91425" spcFirstLastPara="1" rIns="91425" wrap="square" tIns="45700">
            <a:normAutofit fontScale="77500" lnSpcReduction="20000"/>
          </a:bodyPr>
          <a:lstStyle/>
          <a:p>
            <a:pPr indent="0" lvl="0" marL="0" marR="0" rtl="0" algn="l">
              <a:spcBef>
                <a:spcPts val="0"/>
              </a:spcBef>
              <a:spcAft>
                <a:spcPts val="0"/>
              </a:spcAft>
              <a:buClr>
                <a:schemeClr val="accent2"/>
              </a:buClr>
              <a:buSzPct val="60000"/>
              <a:buFont typeface="Noto Sans Symbols"/>
              <a:buNone/>
            </a:pPr>
            <a:r>
              <a:rPr b="1" i="0" lang="en-US" sz="1800" u="none" cap="none" strike="noStrike">
                <a:solidFill>
                  <a:schemeClr val="dk1"/>
                </a:solidFill>
                <a:latin typeface="Calibri"/>
                <a:ea typeface="Calibri"/>
                <a:cs typeface="Calibri"/>
                <a:sym typeface="Calibri"/>
              </a:rPr>
              <a:t>Source: </a:t>
            </a:r>
            <a:r>
              <a:rPr b="0" i="0" lang="en-US" sz="1600" u="none" cap="none" strike="noStrike">
                <a:solidFill>
                  <a:schemeClr val="dk1"/>
                </a:solidFill>
                <a:latin typeface="Calibri"/>
                <a:ea typeface="Calibri"/>
                <a:cs typeface="Calibri"/>
                <a:sym typeface="Calibri"/>
              </a:rPr>
              <a:t>https://www.electronics-notes.com/articles/basic_concepts/electronic-electrical-waveforms/waveform-types-basics-sine-square-triangle-ramp.php</a:t>
            </a:r>
            <a:endParaRPr b="0" i="0" sz="1600" u="none" cap="none" strike="noStrike">
              <a:solidFill>
                <a:schemeClr val="dk1"/>
              </a:solidFill>
              <a:latin typeface="Twentieth Century"/>
              <a:ea typeface="Twentieth Century"/>
              <a:cs typeface="Twentieth Century"/>
              <a:sym typeface="Twentieth Century"/>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7"/>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400"/>
              <a:buFont typeface="Twentieth Century"/>
              <a:buNone/>
            </a:pPr>
            <a:r>
              <a:rPr b="1" lang="en-US"/>
              <a:t>Function generator Cont’</a:t>
            </a:r>
            <a:endParaRPr/>
          </a:p>
        </p:txBody>
      </p:sp>
      <p:sp>
        <p:nvSpPr>
          <p:cNvPr id="179" name="Google Shape;179;p7"/>
          <p:cNvSpPr txBox="1"/>
          <p:nvPr>
            <p:ph idx="1" type="body"/>
          </p:nvPr>
        </p:nvSpPr>
        <p:spPr>
          <a:xfrm>
            <a:off x="609600" y="1589567"/>
            <a:ext cx="5334000" cy="4572000"/>
          </a:xfrm>
          <a:prstGeom prst="rect">
            <a:avLst/>
          </a:prstGeom>
          <a:noFill/>
          <a:ln>
            <a:noFill/>
          </a:ln>
        </p:spPr>
        <p:txBody>
          <a:bodyPr anchorCtr="0" anchor="t" bIns="45700" lIns="91425" spcFirstLastPara="1" rIns="91425" wrap="square" tIns="45700">
            <a:noAutofit/>
          </a:bodyPr>
          <a:lstStyle/>
          <a:p>
            <a:pPr indent="-320040" lvl="0" marL="320040" rtl="0" algn="l">
              <a:spcBef>
                <a:spcPts val="0"/>
              </a:spcBef>
              <a:spcAft>
                <a:spcPts val="0"/>
              </a:spcAft>
              <a:buSzPts val="1200"/>
              <a:buFont typeface="Noto Sans Symbols"/>
              <a:buChar char="❑"/>
            </a:pPr>
            <a:r>
              <a:rPr b="1" i="1" lang="en-US" sz="2000"/>
              <a:t>Triangular wave:</a:t>
            </a:r>
            <a:r>
              <a:rPr lang="en-US" sz="2000"/>
              <a:t>   This form of signal produced by the function generator linearly moves between a high and low point. This form of waveform is often generated using an operational amplifier acting as an integrator. The triangular waveform generator typically also has a square wave output as well, and it is used as the basis for generating all the waveforms in a function generator test instrument. </a:t>
            </a:r>
            <a:br>
              <a:rPr lang="en-US" sz="2000"/>
            </a:br>
            <a:br>
              <a:rPr lang="en-US" sz="2000"/>
            </a:br>
            <a:r>
              <a:rPr lang="en-US" sz="2000"/>
              <a:t>The triangular waveform is often used in testing amplifiers - it is far easier to see distortion and clipping on a triangular waveform than it is on a sine waveform.</a:t>
            </a:r>
            <a:br>
              <a:rPr lang="en-US" sz="2000"/>
            </a:br>
            <a:endParaRPr sz="2000"/>
          </a:p>
          <a:p>
            <a:pPr indent="0" lvl="0" marL="0" rtl="0" algn="l">
              <a:spcBef>
                <a:spcPts val="700"/>
              </a:spcBef>
              <a:spcAft>
                <a:spcPts val="0"/>
              </a:spcAft>
              <a:buSzPts val="1200"/>
              <a:buNone/>
            </a:pPr>
            <a:r>
              <a:t/>
            </a:r>
            <a:endParaRPr sz="2000"/>
          </a:p>
        </p:txBody>
      </p:sp>
      <p:sp>
        <p:nvSpPr>
          <p:cNvPr id="180" name="Google Shape;180;p7"/>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181" name="Google Shape;181;p7"/>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pic>
        <p:nvPicPr>
          <p:cNvPr id="182" name="Google Shape;182;p7"/>
          <p:cNvPicPr preferRelativeResize="0"/>
          <p:nvPr>
            <p:ph idx="2" type="body"/>
          </p:nvPr>
        </p:nvPicPr>
        <p:blipFill rotWithShape="1">
          <a:blip r:embed="rId3">
            <a:alphaModFix/>
          </a:blip>
          <a:srcRect b="0" l="0" r="0" t="0"/>
          <a:stretch/>
        </p:blipFill>
        <p:spPr>
          <a:xfrm>
            <a:off x="6400800" y="2514600"/>
            <a:ext cx="2360930" cy="1905000"/>
          </a:xfrm>
          <a:prstGeom prst="rect">
            <a:avLst/>
          </a:prstGeom>
          <a:noFill/>
          <a:ln>
            <a:noFill/>
          </a:ln>
        </p:spPr>
      </p:pic>
      <p:sp>
        <p:nvSpPr>
          <p:cNvPr id="183" name="Google Shape;183;p7"/>
          <p:cNvSpPr txBox="1"/>
          <p:nvPr/>
        </p:nvSpPr>
        <p:spPr>
          <a:xfrm>
            <a:off x="5943600" y="5029200"/>
            <a:ext cx="2971800" cy="838201"/>
          </a:xfrm>
          <a:prstGeom prst="rect">
            <a:avLst/>
          </a:prstGeom>
          <a:noFill/>
          <a:ln>
            <a:noFill/>
          </a:ln>
        </p:spPr>
        <p:txBody>
          <a:bodyPr anchorCtr="0" anchor="t" bIns="45700" lIns="91425" spcFirstLastPara="1" rIns="91425" wrap="square" tIns="45700">
            <a:normAutofit fontScale="77500" lnSpcReduction="20000"/>
          </a:bodyPr>
          <a:lstStyle/>
          <a:p>
            <a:pPr indent="0" lvl="0" marL="0" marR="0" rtl="0" algn="l">
              <a:spcBef>
                <a:spcPts val="0"/>
              </a:spcBef>
              <a:spcAft>
                <a:spcPts val="0"/>
              </a:spcAft>
              <a:buClr>
                <a:schemeClr val="accent2"/>
              </a:buClr>
              <a:buSzPct val="60000"/>
              <a:buFont typeface="Noto Sans Symbols"/>
              <a:buNone/>
            </a:pPr>
            <a:r>
              <a:rPr b="1" i="0" lang="en-US" sz="1800" u="none" cap="none" strike="noStrike">
                <a:solidFill>
                  <a:schemeClr val="dk1"/>
                </a:solidFill>
                <a:latin typeface="Calibri"/>
                <a:ea typeface="Calibri"/>
                <a:cs typeface="Calibri"/>
                <a:sym typeface="Calibri"/>
              </a:rPr>
              <a:t>Source: </a:t>
            </a:r>
            <a:r>
              <a:rPr b="0" i="0" lang="en-US" sz="1600" u="none" cap="none" strike="noStrike">
                <a:solidFill>
                  <a:schemeClr val="dk1"/>
                </a:solidFill>
                <a:latin typeface="Calibri"/>
                <a:ea typeface="Calibri"/>
                <a:cs typeface="Calibri"/>
                <a:sym typeface="Calibri"/>
              </a:rPr>
              <a:t>https://www.electronics-notes.com/articles/basic_concepts/electronic-electrical-waveforms/waveform-types-basics-sine-square-triangle-ramp.php</a:t>
            </a:r>
            <a:endParaRPr b="0" i="0" sz="1600" u="none" cap="none" strike="noStrike">
              <a:solidFill>
                <a:schemeClr val="dk1"/>
              </a:solidFill>
              <a:latin typeface="Twentieth Century"/>
              <a:ea typeface="Twentieth Century"/>
              <a:cs typeface="Twentieth Century"/>
              <a:sym typeface="Twentieth Century"/>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8"/>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400"/>
              <a:buFont typeface="Twentieth Century"/>
              <a:buNone/>
            </a:pPr>
            <a:r>
              <a:rPr b="1" lang="en-US"/>
              <a:t>Function generator Cont’</a:t>
            </a:r>
            <a:endParaRPr/>
          </a:p>
        </p:txBody>
      </p:sp>
      <p:sp>
        <p:nvSpPr>
          <p:cNvPr id="189" name="Google Shape;189;p8"/>
          <p:cNvSpPr txBox="1"/>
          <p:nvPr>
            <p:ph idx="1" type="body"/>
          </p:nvPr>
        </p:nvSpPr>
        <p:spPr>
          <a:xfrm>
            <a:off x="609600" y="1589566"/>
            <a:ext cx="5029200" cy="4963633"/>
          </a:xfrm>
          <a:prstGeom prst="rect">
            <a:avLst/>
          </a:prstGeom>
          <a:noFill/>
          <a:ln>
            <a:noFill/>
          </a:ln>
        </p:spPr>
        <p:txBody>
          <a:bodyPr anchorCtr="0" anchor="t" bIns="45700" lIns="91425" spcFirstLastPara="1" rIns="91425" wrap="square" tIns="45700">
            <a:noAutofit/>
          </a:bodyPr>
          <a:lstStyle/>
          <a:p>
            <a:pPr indent="-320040" lvl="0" marL="320040" rtl="0" algn="l">
              <a:spcBef>
                <a:spcPts val="0"/>
              </a:spcBef>
              <a:spcAft>
                <a:spcPts val="0"/>
              </a:spcAft>
              <a:buSzPts val="1080"/>
              <a:buChar char="◻"/>
            </a:pPr>
            <a:r>
              <a:rPr b="1" i="1" lang="en-US" sz="1800"/>
              <a:t>Sawtooth (ramp) waveform:</a:t>
            </a:r>
            <a:r>
              <a:rPr lang="en-US" sz="1800"/>
              <a:t>   A sawtooth or ramp waveform is one which rises to its final value and then falls away with a near vertical drop. This gives a positive ramp waveform. It is also possible to have a negative ramp where the signal slowly falls from a maximum to the low value and then rises with a near vertical slope to the maximum value again.</a:t>
            </a:r>
            <a:endParaRPr/>
          </a:p>
          <a:p>
            <a:pPr indent="-320040" lvl="0" marL="320040" rtl="0" algn="l">
              <a:spcBef>
                <a:spcPts val="700"/>
              </a:spcBef>
              <a:spcAft>
                <a:spcPts val="0"/>
              </a:spcAft>
              <a:buSzPts val="1080"/>
              <a:buChar char="◻"/>
            </a:pPr>
            <a:r>
              <a:rPr lang="en-US" sz="1800"/>
              <a:t>Ramp signals were widely used for analogue televisions where the spot scanned from one side of the screen to the other and then flew back to the beginning again. A ramp voltage was used to steadily move the spot across the screen and then the swift fall would return it tot he start of the scan again. There are many other forms of waveform found in electronic circuits, but these are some of the more widely used. </a:t>
            </a:r>
            <a:endParaRPr/>
          </a:p>
        </p:txBody>
      </p:sp>
      <p:sp>
        <p:nvSpPr>
          <p:cNvPr id="190" name="Google Shape;190;p8"/>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191" name="Google Shape;191;p8"/>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descr="Sawtooth wave or ramp waveform both positive and negative going ramps" id="192" name="Google Shape;192;p8"/>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wentieth Century"/>
              <a:ea typeface="Twentieth Century"/>
              <a:cs typeface="Twentieth Century"/>
              <a:sym typeface="Twentieth Century"/>
            </a:endParaRPr>
          </a:p>
        </p:txBody>
      </p:sp>
      <p:pic>
        <p:nvPicPr>
          <p:cNvPr id="193" name="Google Shape;193;p8"/>
          <p:cNvPicPr preferRelativeResize="0"/>
          <p:nvPr>
            <p:ph idx="2" type="body"/>
          </p:nvPr>
        </p:nvPicPr>
        <p:blipFill rotWithShape="1">
          <a:blip r:embed="rId3">
            <a:alphaModFix/>
          </a:blip>
          <a:srcRect b="0" l="0" r="0" t="0"/>
          <a:stretch/>
        </p:blipFill>
        <p:spPr>
          <a:xfrm>
            <a:off x="5547808" y="3141437"/>
            <a:ext cx="3183442" cy="1201963"/>
          </a:xfrm>
          <a:prstGeom prst="rect">
            <a:avLst/>
          </a:prstGeom>
          <a:noFill/>
          <a:ln>
            <a:noFill/>
          </a:ln>
        </p:spPr>
      </p:pic>
      <p:sp>
        <p:nvSpPr>
          <p:cNvPr id="194" name="Google Shape;194;p8"/>
          <p:cNvSpPr txBox="1"/>
          <p:nvPr/>
        </p:nvSpPr>
        <p:spPr>
          <a:xfrm>
            <a:off x="5943600" y="5029200"/>
            <a:ext cx="2971800" cy="838201"/>
          </a:xfrm>
          <a:prstGeom prst="rect">
            <a:avLst/>
          </a:prstGeom>
          <a:noFill/>
          <a:ln>
            <a:noFill/>
          </a:ln>
        </p:spPr>
        <p:txBody>
          <a:bodyPr anchorCtr="0" anchor="t" bIns="45700" lIns="91425" spcFirstLastPara="1" rIns="91425" wrap="square" tIns="45700">
            <a:normAutofit fontScale="77500" lnSpcReduction="20000"/>
          </a:bodyPr>
          <a:lstStyle/>
          <a:p>
            <a:pPr indent="0" lvl="0" marL="0" marR="0" rtl="0" algn="l">
              <a:spcBef>
                <a:spcPts val="0"/>
              </a:spcBef>
              <a:spcAft>
                <a:spcPts val="0"/>
              </a:spcAft>
              <a:buClr>
                <a:schemeClr val="accent2"/>
              </a:buClr>
              <a:buSzPct val="60000"/>
              <a:buFont typeface="Noto Sans Symbols"/>
              <a:buNone/>
            </a:pPr>
            <a:r>
              <a:rPr b="1" lang="en-US" sz="1800" u="none">
                <a:solidFill>
                  <a:schemeClr val="dk1"/>
                </a:solidFill>
                <a:latin typeface="Calibri"/>
                <a:ea typeface="Calibri"/>
                <a:cs typeface="Calibri"/>
                <a:sym typeface="Calibri"/>
              </a:rPr>
              <a:t>Source: </a:t>
            </a:r>
            <a:r>
              <a:rPr b="0" lang="en-US" sz="1600" u="none">
                <a:solidFill>
                  <a:schemeClr val="dk1"/>
                </a:solidFill>
                <a:latin typeface="Calibri"/>
                <a:ea typeface="Calibri"/>
                <a:cs typeface="Calibri"/>
                <a:sym typeface="Calibri"/>
              </a:rPr>
              <a:t>https://www.electronics-notes.com/articles/basic_concepts/electronic-electrical-waveforms/waveform-types-basics-sine-square-triangle-ramp.php</a:t>
            </a:r>
            <a:endParaRPr b="0" sz="1600" u="none">
              <a:solidFill>
                <a:schemeClr val="dk1"/>
              </a:solidFill>
              <a:latin typeface="Twentieth Century"/>
              <a:ea typeface="Twentieth Century"/>
              <a:cs typeface="Twentieth Century"/>
              <a:sym typeface="Twentieth Centur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9"/>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400"/>
              <a:buFont typeface="Twentieth Century"/>
              <a:buNone/>
            </a:pPr>
            <a:r>
              <a:rPr b="1" lang="en-US"/>
              <a:t>Function generator Cont’</a:t>
            </a:r>
            <a:endParaRPr/>
          </a:p>
        </p:txBody>
      </p:sp>
      <p:sp>
        <p:nvSpPr>
          <p:cNvPr id="200" name="Google Shape;200;p9"/>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201" name="Google Shape;201;p9"/>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202" name="Google Shape;202;p9"/>
          <p:cNvSpPr txBox="1"/>
          <p:nvPr>
            <p:ph idx="1" type="body"/>
          </p:nvPr>
        </p:nvSpPr>
        <p:spPr>
          <a:xfrm>
            <a:off x="612648" y="1600200"/>
            <a:ext cx="8153400" cy="4572000"/>
          </a:xfrm>
          <a:prstGeom prst="rect">
            <a:avLst/>
          </a:prstGeom>
          <a:noFill/>
          <a:ln>
            <a:noFill/>
          </a:ln>
        </p:spPr>
        <p:txBody>
          <a:bodyPr anchorCtr="0" anchor="t" bIns="45700" lIns="91425" spcFirstLastPara="1" rIns="91425" wrap="square" tIns="45700">
            <a:normAutofit fontScale="32500" lnSpcReduction="20000"/>
          </a:bodyPr>
          <a:lstStyle/>
          <a:p>
            <a:pPr indent="0" lvl="0" marL="0" rtl="0" algn="ctr">
              <a:spcBef>
                <a:spcPts val="0"/>
              </a:spcBef>
              <a:spcAft>
                <a:spcPts val="0"/>
              </a:spcAft>
              <a:buSzPct val="60000"/>
              <a:buNone/>
            </a:pPr>
            <a:r>
              <a:rPr b="1" lang="en-US" sz="6200"/>
              <a:t>Function generator controls</a:t>
            </a:r>
            <a:endParaRPr/>
          </a:p>
          <a:p>
            <a:pPr indent="-320040" lvl="0" marL="320040" rtl="0" algn="l">
              <a:spcBef>
                <a:spcPts val="700"/>
              </a:spcBef>
              <a:spcAft>
                <a:spcPts val="0"/>
              </a:spcAft>
              <a:buSzPct val="59999"/>
              <a:buChar char="◻"/>
            </a:pPr>
            <a:r>
              <a:rPr lang="en-US" sz="5800"/>
              <a:t>In addition to a selection of the basic waveforms that are available, other controls on the function generator may include:</a:t>
            </a:r>
            <a:endParaRPr/>
          </a:p>
          <a:p>
            <a:pPr indent="-320040" lvl="0" marL="320040" rtl="0" algn="l">
              <a:spcBef>
                <a:spcPts val="700"/>
              </a:spcBef>
              <a:spcAft>
                <a:spcPts val="0"/>
              </a:spcAft>
              <a:buSzPct val="59999"/>
              <a:buChar char="◻"/>
            </a:pPr>
            <a:r>
              <a:rPr b="1" i="1" lang="en-US" sz="5800"/>
              <a:t>Frequency:</a:t>
            </a:r>
            <a:r>
              <a:rPr lang="en-US" sz="5800"/>
              <a:t>   As would be expected, this control alters the basic frequency at which the waveform repeats. It is independent of the waveform type. </a:t>
            </a:r>
            <a:endParaRPr/>
          </a:p>
          <a:p>
            <a:pPr indent="-320040" lvl="0" marL="320040" rtl="0" algn="l">
              <a:spcBef>
                <a:spcPts val="700"/>
              </a:spcBef>
              <a:spcAft>
                <a:spcPts val="0"/>
              </a:spcAft>
              <a:buSzPct val="59999"/>
              <a:buChar char="◻"/>
            </a:pPr>
            <a:r>
              <a:rPr b="1" i="1" lang="en-US" sz="5800"/>
              <a:t>Waveform type :</a:t>
            </a:r>
            <a:r>
              <a:rPr lang="en-US" sz="5800"/>
              <a:t>   This enables the different basic waveform types to be selected:</a:t>
            </a:r>
            <a:endParaRPr/>
          </a:p>
          <a:p>
            <a:pPr indent="-274320" lvl="1" marL="640080" rtl="0" algn="l">
              <a:spcBef>
                <a:spcPts val="550"/>
              </a:spcBef>
              <a:spcAft>
                <a:spcPts val="0"/>
              </a:spcAft>
              <a:buSzPct val="70000"/>
              <a:buChar char="🞑"/>
            </a:pPr>
            <a:r>
              <a:rPr lang="en-US" sz="5800"/>
              <a:t>Sine wave </a:t>
            </a:r>
            <a:endParaRPr/>
          </a:p>
          <a:p>
            <a:pPr indent="-274320" lvl="1" marL="640080" rtl="0" algn="l">
              <a:spcBef>
                <a:spcPts val="550"/>
              </a:spcBef>
              <a:spcAft>
                <a:spcPts val="0"/>
              </a:spcAft>
              <a:buSzPct val="70000"/>
              <a:buChar char="🞑"/>
            </a:pPr>
            <a:r>
              <a:rPr lang="en-US" sz="5800"/>
              <a:t>Square wave </a:t>
            </a:r>
            <a:endParaRPr/>
          </a:p>
          <a:p>
            <a:pPr indent="-274320" lvl="1" marL="640080" rtl="0" algn="l">
              <a:spcBef>
                <a:spcPts val="550"/>
              </a:spcBef>
              <a:spcAft>
                <a:spcPts val="0"/>
              </a:spcAft>
              <a:buSzPct val="70000"/>
              <a:buChar char="🞑"/>
            </a:pPr>
            <a:r>
              <a:rPr lang="en-US" sz="5800"/>
              <a:t>Triangular wave </a:t>
            </a:r>
            <a:endParaRPr/>
          </a:p>
          <a:p>
            <a:pPr indent="-320040" lvl="0" marL="320040" rtl="0" algn="l">
              <a:spcBef>
                <a:spcPts val="700"/>
              </a:spcBef>
              <a:spcAft>
                <a:spcPts val="0"/>
              </a:spcAft>
              <a:buSzPct val="59999"/>
              <a:buChar char="◻"/>
            </a:pPr>
            <a:r>
              <a:rPr b="1" i="1" lang="en-US" sz="5800"/>
              <a:t>DC offset:</a:t>
            </a:r>
            <a:r>
              <a:rPr lang="en-US" sz="5800"/>
              <a:t>   This alters the average voltage of a signal relative to 0V or ground. </a:t>
            </a:r>
            <a:endParaRPr/>
          </a:p>
          <a:p>
            <a:pPr indent="-320040" lvl="0" marL="320040" rtl="0" algn="l">
              <a:spcBef>
                <a:spcPts val="700"/>
              </a:spcBef>
              <a:spcAft>
                <a:spcPts val="0"/>
              </a:spcAft>
              <a:buSzPct val="59999"/>
              <a:buChar char="◻"/>
            </a:pPr>
            <a:r>
              <a:rPr b="1" i="1" lang="en-US" sz="5800"/>
              <a:t>Duty cycle:</a:t>
            </a:r>
            <a:r>
              <a:rPr lang="en-US" sz="5800"/>
              <a:t>   This control on the function generator changes the ratio of high voltage to low voltage time in a square wave signal, i.e. changing the waveform from a square wave with a 1:1 duty cycle to a pulse waveform, or a triangular waveform with equal rise and fall times to a sawtooth. </a:t>
            </a:r>
            <a:endParaRPr/>
          </a:p>
          <a:p>
            <a:pPr indent="0" lvl="0" marL="0" rtl="0" algn="l">
              <a:spcBef>
                <a:spcPts val="700"/>
              </a:spcBef>
              <a:spcAft>
                <a:spcPts val="0"/>
              </a:spcAft>
              <a:buSzPct val="59999"/>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0"/>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wentieth Century"/>
              <a:buNone/>
            </a:pPr>
            <a:br>
              <a:rPr b="1" lang="en-US" sz="4000"/>
            </a:br>
            <a:r>
              <a:rPr b="1" lang="en-US" sz="4000"/>
              <a:t>Function generator usage</a:t>
            </a:r>
            <a:br>
              <a:rPr b="1" lang="en-US"/>
            </a:br>
            <a:endParaRPr/>
          </a:p>
        </p:txBody>
      </p:sp>
      <p:sp>
        <p:nvSpPr>
          <p:cNvPr id="208" name="Google Shape;208;p10"/>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209" name="Google Shape;209;p10"/>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210" name="Google Shape;210;p10"/>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Autofit/>
          </a:bodyPr>
          <a:lstStyle/>
          <a:p>
            <a:pPr indent="-320040" lvl="0" marL="320040" rtl="0" algn="l">
              <a:spcBef>
                <a:spcPts val="0"/>
              </a:spcBef>
              <a:spcAft>
                <a:spcPts val="0"/>
              </a:spcAft>
              <a:buSzPts val="1200"/>
              <a:buChar char="◻"/>
            </a:pPr>
            <a:r>
              <a:rPr lang="en-US" sz="2000"/>
              <a:t>Function generators are normally used within electronics development, manufacturing test and service departments. They provide a flexible form of waveform generation that can be used in many tests.</a:t>
            </a:r>
            <a:endParaRPr/>
          </a:p>
          <a:p>
            <a:pPr indent="-320040" lvl="0" marL="320040" rtl="0" algn="l">
              <a:spcBef>
                <a:spcPts val="700"/>
              </a:spcBef>
              <a:spcAft>
                <a:spcPts val="0"/>
              </a:spcAft>
              <a:buSzPts val="1200"/>
              <a:buChar char="◻"/>
            </a:pPr>
            <a:r>
              <a:rPr lang="en-US" sz="2000"/>
              <a:t>These test instruments are very flexible and not thought of as specialist instruments. Although they can often generate signals into the low end of the RF spectrum, normally a specific RF generator would be used, unless none were available.</a:t>
            </a:r>
            <a:endParaRPr/>
          </a:p>
          <a:p>
            <a:pPr indent="-320040" lvl="0" marL="320040" rtl="0" algn="l">
              <a:spcBef>
                <a:spcPts val="700"/>
              </a:spcBef>
              <a:spcAft>
                <a:spcPts val="0"/>
              </a:spcAft>
              <a:buSzPts val="1200"/>
              <a:buChar char="◻"/>
            </a:pPr>
            <a:r>
              <a:rPr lang="en-US" sz="2000"/>
              <a:t>Also they are generally not used for performance audio testing as the levels of distortion on the sine waves that would normally be used would have higher levels of distortion than these tests sometimes require. A typical figure for the sine wave distortion might be about 1%.</a:t>
            </a:r>
            <a:endParaRPr/>
          </a:p>
          <a:p>
            <a:pPr indent="-320040" lvl="0" marL="320040" rtl="0" algn="l">
              <a:spcBef>
                <a:spcPts val="700"/>
              </a:spcBef>
              <a:spcAft>
                <a:spcPts val="0"/>
              </a:spcAft>
              <a:buSzPts val="1200"/>
              <a:buChar char="◻"/>
            </a:pPr>
            <a:r>
              <a:rPr lang="en-US" sz="2000"/>
              <a:t>If very high frequency stability is required, ten some of these test instruments allow for the output signal to be phase locked to another source.</a:t>
            </a:r>
            <a:endParaRPr/>
          </a:p>
          <a:p>
            <a:pPr indent="-243840" lvl="0" marL="320040" rtl="0" algn="l">
              <a:spcBef>
                <a:spcPts val="700"/>
              </a:spcBef>
              <a:spcAft>
                <a:spcPts val="0"/>
              </a:spcAft>
              <a:buSzPts val="1200"/>
              <a:buNone/>
            </a:pPr>
            <a:r>
              <a:t/>
            </a:r>
            <a:endParaRPr sz="20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11"/>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wentieth Century"/>
              <a:buNone/>
            </a:pPr>
            <a:br>
              <a:rPr b="1" lang="en-US"/>
            </a:br>
            <a:r>
              <a:rPr b="1" lang="en-US" sz="4000"/>
              <a:t>Types of function generator</a:t>
            </a:r>
            <a:br>
              <a:rPr b="1" lang="en-US"/>
            </a:br>
            <a:endParaRPr/>
          </a:p>
        </p:txBody>
      </p:sp>
      <p:sp>
        <p:nvSpPr>
          <p:cNvPr id="216" name="Google Shape;216;p11"/>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217" name="Google Shape;217;p11"/>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218" name="Google Shape;218;p11"/>
          <p:cNvSpPr txBox="1"/>
          <p:nvPr>
            <p:ph idx="1" type="body"/>
          </p:nvPr>
        </p:nvSpPr>
        <p:spPr>
          <a:xfrm>
            <a:off x="612648" y="1600200"/>
            <a:ext cx="8153400" cy="47244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260"/>
              <a:buNone/>
            </a:pPr>
            <a:r>
              <a:rPr lang="en-US" sz="2100"/>
              <a:t>There are several forms that the function generator can take. With modern digital technology there are many formats for this type of test equipment.</a:t>
            </a:r>
            <a:endParaRPr/>
          </a:p>
          <a:p>
            <a:pPr indent="-320040" lvl="0" marL="320040" rtl="0" algn="l">
              <a:spcBef>
                <a:spcPts val="700"/>
              </a:spcBef>
              <a:spcAft>
                <a:spcPts val="0"/>
              </a:spcAft>
              <a:buSzPts val="1260"/>
              <a:buChar char="◻"/>
            </a:pPr>
            <a:r>
              <a:rPr b="1" i="1" lang="en-US" sz="2100"/>
              <a:t>Bench top test instrument:</a:t>
            </a:r>
            <a:r>
              <a:rPr lang="en-US" sz="2100"/>
              <a:t>   The most widely used form of function generator in the test laboratory is the test instrument contained within a box that sits on the laboratory bench. This test instrument contains the power supply, controls, display and of course the output connector.</a:t>
            </a:r>
            <a:endParaRPr/>
          </a:p>
          <a:p>
            <a:pPr indent="-320040" lvl="0" marL="320040" rtl="0" algn="l">
              <a:spcBef>
                <a:spcPts val="700"/>
              </a:spcBef>
              <a:spcAft>
                <a:spcPts val="0"/>
              </a:spcAft>
              <a:buSzPts val="1260"/>
              <a:buChar char="◻"/>
            </a:pPr>
            <a:r>
              <a:rPr b="1" i="1" lang="en-US" sz="2100"/>
              <a:t>Rack based test instrument:</a:t>
            </a:r>
            <a:r>
              <a:rPr lang="en-US" sz="2100"/>
              <a:t>   Another format that this type of test equipment can take is a module within a rack system like PXI. Based on PCI, the PXI rack system has been developed specifically for test applications and includes a slot for either a controller or link to a computer. Test instrument cards slot into the chassis, enabling a test system to be created to meet the needs of the particular test application required.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12"/>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3600"/>
              <a:buFont typeface="Twentieth Century"/>
              <a:buNone/>
            </a:pPr>
            <a:r>
              <a:rPr b="1" lang="en-US" sz="3600"/>
              <a:t>Types of function generator cont’</a:t>
            </a:r>
            <a:endParaRPr sz="3600"/>
          </a:p>
        </p:txBody>
      </p:sp>
      <p:sp>
        <p:nvSpPr>
          <p:cNvPr id="224" name="Google Shape;224;p12"/>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225" name="Google Shape;225;p12"/>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226" name="Google Shape;226;p12"/>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fontScale="70000" lnSpcReduction="20000"/>
          </a:bodyPr>
          <a:lstStyle/>
          <a:p>
            <a:pPr indent="0" lvl="0" marL="0" rtl="0" algn="l">
              <a:spcBef>
                <a:spcPts val="0"/>
              </a:spcBef>
              <a:spcAft>
                <a:spcPts val="0"/>
              </a:spcAft>
              <a:buSzPct val="60000"/>
              <a:buNone/>
            </a:pPr>
            <a:r>
              <a:rPr lang="en-US" sz="3200"/>
              <a:t>The test instrument cards can include any type of test instrument including volt meters, oscilloscopes, and of course a function generator</a:t>
            </a:r>
            <a:endParaRPr/>
          </a:p>
          <a:p>
            <a:pPr indent="-320040" lvl="0" marL="320040" rtl="0" algn="l">
              <a:spcBef>
                <a:spcPts val="700"/>
              </a:spcBef>
              <a:spcAft>
                <a:spcPts val="0"/>
              </a:spcAft>
              <a:buSzPct val="60000"/>
              <a:buChar char="◻"/>
            </a:pPr>
            <a:r>
              <a:rPr b="1" i="1" lang="en-US" sz="3200"/>
              <a:t>USB function generator:</a:t>
            </a:r>
            <a:r>
              <a:rPr lang="en-US" sz="3200"/>
              <a:t>   A number of small function generators are available as USB based test instruments. They contain the core oft he function generator within the module that connects to a computer via a USB connection. This approach means that the power and control interfaces can use the PC rather than having the expense and space required to provide these within a larger box for the test instrument. </a:t>
            </a:r>
            <a:endParaRPr/>
          </a:p>
          <a:p>
            <a:pPr indent="-320040" lvl="0" marL="320040" rtl="0" algn="l">
              <a:spcBef>
                <a:spcPts val="700"/>
              </a:spcBef>
              <a:spcAft>
                <a:spcPts val="0"/>
              </a:spcAft>
              <a:buSzPct val="60000"/>
              <a:buChar char="◻"/>
            </a:pPr>
            <a:r>
              <a:rPr b="1" i="1" lang="en-US" sz="3200"/>
              <a:t>Computer based function generator:</a:t>
            </a:r>
            <a:r>
              <a:rPr lang="en-US" sz="3200"/>
              <a:t>   A different approach is to use software based within a computer to provide the required waveforms and then use a digital card of the computer's audio output for the signal. Whilst very cheap, this may not have the output capability and accuracy of other types of test instrument. Also if the output is damaged as a result of the testing and a possible misconnection, etc it can result in costly repairs. </a:t>
            </a:r>
            <a:endParaRPr/>
          </a:p>
          <a:p>
            <a:pPr indent="-242697" lvl="0" marL="320040" rtl="0" algn="l">
              <a:spcBef>
                <a:spcPts val="700"/>
              </a:spcBef>
              <a:spcAft>
                <a:spcPts val="0"/>
              </a:spcAft>
              <a:buSzPct val="59999"/>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13"/>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wentieth Century"/>
              <a:buNone/>
            </a:pPr>
            <a:br>
              <a:rPr b="1" lang="en-US"/>
            </a:br>
            <a:r>
              <a:rPr b="1" lang="en-US"/>
              <a:t>Figure: Function Generator </a:t>
            </a:r>
            <a:br>
              <a:rPr lang="en-US"/>
            </a:br>
            <a:endParaRPr/>
          </a:p>
        </p:txBody>
      </p:sp>
      <p:sp>
        <p:nvSpPr>
          <p:cNvPr id="232" name="Google Shape;232;p13"/>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233" name="Google Shape;233;p13"/>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234" name="Google Shape;234;p13"/>
          <p:cNvSpPr txBox="1"/>
          <p:nvPr/>
        </p:nvSpPr>
        <p:spPr>
          <a:xfrm>
            <a:off x="533400" y="6112565"/>
            <a:ext cx="7848600" cy="457200"/>
          </a:xfrm>
          <a:prstGeom prst="rect">
            <a:avLst/>
          </a:prstGeom>
          <a:noFill/>
          <a:ln>
            <a:noFill/>
          </a:ln>
        </p:spPr>
        <p:txBody>
          <a:bodyPr anchorCtr="0" anchor="t" bIns="45700" lIns="91425" spcFirstLastPara="1" rIns="91425" wrap="square" tIns="45700">
            <a:normAutofit/>
          </a:bodyPr>
          <a:lstStyle/>
          <a:p>
            <a:pPr indent="0" lvl="0" marL="0" marR="0" rtl="0" algn="l">
              <a:spcBef>
                <a:spcPts val="0"/>
              </a:spcBef>
              <a:spcAft>
                <a:spcPts val="0"/>
              </a:spcAft>
              <a:buClr>
                <a:schemeClr val="accent2"/>
              </a:buClr>
              <a:buSzPts val="960"/>
              <a:buFont typeface="Noto Sans Symbols"/>
              <a:buNone/>
            </a:pPr>
            <a:r>
              <a:rPr b="1" lang="en-US" sz="1600">
                <a:solidFill>
                  <a:schemeClr val="dk1"/>
                </a:solidFill>
                <a:latin typeface="Calibri"/>
                <a:ea typeface="Calibri"/>
                <a:cs typeface="Calibri"/>
                <a:sym typeface="Calibri"/>
              </a:rPr>
              <a:t>Source: </a:t>
            </a:r>
            <a:r>
              <a:rPr lang="en-US" sz="1600">
                <a:solidFill>
                  <a:schemeClr val="dk1"/>
                </a:solidFill>
                <a:latin typeface="Calibri"/>
                <a:ea typeface="Calibri"/>
                <a:cs typeface="Calibri"/>
                <a:sym typeface="Calibri"/>
              </a:rPr>
              <a:t>https://userequip.com/Function-Generator?sort=model&amp;direction=1&amp;&amp;page=29</a:t>
            </a:r>
            <a:endParaRPr sz="1600">
              <a:solidFill>
                <a:schemeClr val="dk1"/>
              </a:solidFill>
              <a:latin typeface="Twentieth Century"/>
              <a:ea typeface="Twentieth Century"/>
              <a:cs typeface="Twentieth Century"/>
              <a:sym typeface="Twentieth Century"/>
            </a:endParaRPr>
          </a:p>
        </p:txBody>
      </p:sp>
      <p:pic>
        <p:nvPicPr>
          <p:cNvPr id="235" name="Google Shape;235;p13"/>
          <p:cNvPicPr preferRelativeResize="0"/>
          <p:nvPr>
            <p:ph idx="1" type="body"/>
          </p:nvPr>
        </p:nvPicPr>
        <p:blipFill rotWithShape="1">
          <a:blip r:embed="rId3">
            <a:alphaModFix/>
          </a:blip>
          <a:srcRect b="0" l="0" r="0" t="0"/>
          <a:stretch/>
        </p:blipFill>
        <p:spPr>
          <a:xfrm>
            <a:off x="612775" y="1904677"/>
            <a:ext cx="8153400" cy="388684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14"/>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wentieth Century"/>
              <a:buNone/>
            </a:pPr>
            <a:br>
              <a:rPr b="1" lang="en-US"/>
            </a:br>
            <a:r>
              <a:rPr b="1" lang="en-US"/>
              <a:t>Procedures</a:t>
            </a:r>
            <a:br>
              <a:rPr lang="en-US"/>
            </a:br>
            <a:endParaRPr/>
          </a:p>
        </p:txBody>
      </p:sp>
      <p:sp>
        <p:nvSpPr>
          <p:cNvPr id="242" name="Google Shape;242;p14"/>
          <p:cNvSpPr txBox="1"/>
          <p:nvPr>
            <p:ph idx="1" type="body"/>
          </p:nvPr>
        </p:nvSpPr>
        <p:spPr>
          <a:xfrm>
            <a:off x="609600" y="1589566"/>
            <a:ext cx="4114800" cy="5039833"/>
          </a:xfrm>
          <a:prstGeom prst="rect">
            <a:avLst/>
          </a:prstGeom>
          <a:noFill/>
          <a:ln>
            <a:noFill/>
          </a:ln>
        </p:spPr>
        <p:txBody>
          <a:bodyPr anchorCtr="0" anchor="t" bIns="45700" lIns="91425" spcFirstLastPara="1" rIns="91425" wrap="square" tIns="45700">
            <a:noAutofit/>
          </a:bodyPr>
          <a:lstStyle/>
          <a:p>
            <a:pPr indent="-320040" lvl="0" marL="320040" rtl="0" algn="l">
              <a:spcBef>
                <a:spcPts val="0"/>
              </a:spcBef>
              <a:spcAft>
                <a:spcPts val="0"/>
              </a:spcAft>
              <a:buSzPts val="1260"/>
              <a:buChar char="◻"/>
            </a:pPr>
            <a:r>
              <a:rPr lang="en-US" sz="2100"/>
              <a:t>Turn on the oscilloscope</a:t>
            </a:r>
            <a:endParaRPr sz="2100"/>
          </a:p>
          <a:p>
            <a:pPr indent="-320040" lvl="0" marL="320040" rtl="0" algn="l">
              <a:spcBef>
                <a:spcPts val="700"/>
              </a:spcBef>
              <a:spcAft>
                <a:spcPts val="0"/>
              </a:spcAft>
              <a:buSzPts val="1260"/>
              <a:buChar char="◻"/>
            </a:pPr>
            <a:r>
              <a:rPr lang="en-US" sz="2100"/>
              <a:t>Connect the function generator to one vertical channel of the oscilloscope using BNC Connector</a:t>
            </a:r>
            <a:endParaRPr sz="2100"/>
          </a:p>
          <a:p>
            <a:pPr indent="-320040" lvl="0" marL="320040" rtl="0" algn="l">
              <a:spcBef>
                <a:spcPts val="700"/>
              </a:spcBef>
              <a:spcAft>
                <a:spcPts val="0"/>
              </a:spcAft>
              <a:buSzPts val="1260"/>
              <a:buChar char="◻"/>
            </a:pPr>
            <a:r>
              <a:rPr lang="en-US" sz="2100"/>
              <a:t>Select the type of wave form by pressing Function control button.</a:t>
            </a:r>
            <a:endParaRPr sz="2100"/>
          </a:p>
          <a:p>
            <a:pPr indent="-320040" lvl="0" marL="320040" rtl="0" algn="l">
              <a:spcBef>
                <a:spcPts val="700"/>
              </a:spcBef>
              <a:spcAft>
                <a:spcPts val="0"/>
              </a:spcAft>
              <a:buSzPts val="1260"/>
              <a:buChar char="◻"/>
            </a:pPr>
            <a:r>
              <a:rPr lang="en-US" sz="2100"/>
              <a:t>Set the waveform at desired frequency by adjusting Frequency variable control button. </a:t>
            </a:r>
            <a:endParaRPr/>
          </a:p>
          <a:p>
            <a:pPr indent="-320040" lvl="0" marL="320040" rtl="0" algn="l">
              <a:spcBef>
                <a:spcPts val="700"/>
              </a:spcBef>
              <a:spcAft>
                <a:spcPts val="0"/>
              </a:spcAft>
              <a:buSzPts val="1260"/>
              <a:buChar char="◻"/>
            </a:pPr>
            <a:r>
              <a:rPr lang="en-US" sz="2100"/>
              <a:t>Now adjust the amplitude control of the function generator to establish a 4 V peak-to-peak (p-p) sinusoidal waveform on the screen.</a:t>
            </a:r>
            <a:endParaRPr/>
          </a:p>
          <a:p>
            <a:pPr indent="-240030" lvl="0" marL="320040" rtl="0" algn="l">
              <a:spcBef>
                <a:spcPts val="700"/>
              </a:spcBef>
              <a:spcAft>
                <a:spcPts val="0"/>
              </a:spcAft>
              <a:buSzPts val="1260"/>
              <a:buNone/>
            </a:pPr>
            <a:r>
              <a:t/>
            </a:r>
            <a:endParaRPr sz="2100"/>
          </a:p>
        </p:txBody>
      </p:sp>
      <p:sp>
        <p:nvSpPr>
          <p:cNvPr id="243" name="Google Shape;243;p14"/>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244" name="Google Shape;244;p14"/>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pic>
        <p:nvPicPr>
          <p:cNvPr id="245" name="Google Shape;245;p14"/>
          <p:cNvPicPr preferRelativeResize="0"/>
          <p:nvPr>
            <p:ph idx="2" type="body"/>
          </p:nvPr>
        </p:nvPicPr>
        <p:blipFill rotWithShape="1">
          <a:blip r:embed="rId3">
            <a:alphaModFix/>
          </a:blip>
          <a:srcRect b="0" l="0" r="0" t="0"/>
          <a:stretch/>
        </p:blipFill>
        <p:spPr>
          <a:xfrm>
            <a:off x="4742196" y="2514600"/>
            <a:ext cx="4097004" cy="2438400"/>
          </a:xfrm>
          <a:prstGeom prst="rect">
            <a:avLst/>
          </a:prstGeom>
          <a:noFill/>
          <a:ln>
            <a:noFill/>
          </a:ln>
        </p:spPr>
      </p:pic>
      <p:sp>
        <p:nvSpPr>
          <p:cNvPr id="246" name="Google Shape;246;p14"/>
          <p:cNvSpPr txBox="1"/>
          <p:nvPr/>
        </p:nvSpPr>
        <p:spPr>
          <a:xfrm>
            <a:off x="5334000" y="5181600"/>
            <a:ext cx="3581400" cy="533400"/>
          </a:xfrm>
          <a:prstGeom prst="rect">
            <a:avLst/>
          </a:prstGeom>
          <a:noFill/>
          <a:ln>
            <a:noFill/>
          </a:ln>
        </p:spPr>
        <p:txBody>
          <a:bodyPr anchorCtr="0" anchor="t" bIns="45700" lIns="91425" spcFirstLastPara="1" rIns="91425" wrap="square" tIns="45700">
            <a:normAutofit fontScale="92500"/>
          </a:bodyPr>
          <a:lstStyle/>
          <a:p>
            <a:pPr indent="0" lvl="0" marL="0" marR="0" rtl="0" algn="l">
              <a:spcBef>
                <a:spcPts val="0"/>
              </a:spcBef>
              <a:spcAft>
                <a:spcPts val="0"/>
              </a:spcAft>
              <a:buClr>
                <a:schemeClr val="accent2"/>
              </a:buClr>
              <a:buSzPct val="59999"/>
              <a:buFont typeface="Noto Sans Symbols"/>
              <a:buNone/>
            </a:pPr>
            <a:r>
              <a:rPr lang="en-US" sz="1400">
                <a:solidFill>
                  <a:schemeClr val="dk1"/>
                </a:solidFill>
                <a:latin typeface="Calibri"/>
                <a:ea typeface="Calibri"/>
                <a:cs typeface="Calibri"/>
                <a:sym typeface="Calibri"/>
              </a:rPr>
              <a:t>Source:</a:t>
            </a:r>
            <a:r>
              <a:rPr lang="en-US" sz="1400">
                <a:solidFill>
                  <a:schemeClr val="dk1"/>
                </a:solidFill>
                <a:latin typeface="Twentieth Century"/>
                <a:ea typeface="Twentieth Century"/>
                <a:cs typeface="Twentieth Century"/>
                <a:sym typeface="Twentieth Century"/>
              </a:rPr>
              <a:t> </a:t>
            </a:r>
            <a:r>
              <a:rPr lang="en-US" sz="1400">
                <a:solidFill>
                  <a:schemeClr val="dk1"/>
                </a:solidFill>
                <a:latin typeface="Calibri"/>
                <a:ea typeface="Calibri"/>
                <a:cs typeface="Calibri"/>
                <a:sym typeface="Calibri"/>
              </a:rPr>
              <a:t>https://userequip.com/Function-Generator?sort=model&amp;direction=1&amp;&amp;page=29/</a:t>
            </a:r>
            <a:endParaRPr sz="1400">
              <a:solidFill>
                <a:schemeClr val="dk1"/>
              </a:solidFill>
              <a:latin typeface="Twentieth Century"/>
              <a:ea typeface="Twentieth Century"/>
              <a:cs typeface="Twentieth Century"/>
              <a:sym typeface="Twentieth Century"/>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5"/>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400"/>
              <a:buFont typeface="Twentieth Century"/>
              <a:buNone/>
            </a:pPr>
            <a:r>
              <a:rPr b="1" lang="en-US"/>
              <a:t>Function Generator Controls</a:t>
            </a:r>
            <a:endParaRPr/>
          </a:p>
        </p:txBody>
      </p:sp>
      <p:sp>
        <p:nvSpPr>
          <p:cNvPr id="252" name="Google Shape;252;p15"/>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253" name="Google Shape;253;p15"/>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graphicFrame>
        <p:nvGraphicFramePr>
          <p:cNvPr id="254" name="Google Shape;254;p15"/>
          <p:cNvGraphicFramePr/>
          <p:nvPr/>
        </p:nvGraphicFramePr>
        <p:xfrm>
          <a:off x="612775" y="1600200"/>
          <a:ext cx="3000000" cy="3000000"/>
        </p:xfrm>
        <a:graphic>
          <a:graphicData uri="http://schemas.openxmlformats.org/drawingml/2006/table">
            <a:tbl>
              <a:tblPr bandRow="1" firstRow="1">
                <a:noFill/>
                <a:tableStyleId>{CB8083F4-DCDC-4B82-8B70-FAB0CA64C7BE}</a:tableStyleId>
              </a:tblPr>
              <a:tblGrid>
                <a:gridCol w="1063625"/>
                <a:gridCol w="1371600"/>
                <a:gridCol w="5718175"/>
              </a:tblGrid>
              <a:tr h="609600">
                <a:tc>
                  <a:txBody>
                    <a:bodyPr/>
                    <a:lstStyle/>
                    <a:p>
                      <a:pPr indent="0" lvl="0" marL="0" marR="0" rtl="0" algn="l">
                        <a:spcBef>
                          <a:spcPts val="0"/>
                        </a:spcBef>
                        <a:spcAft>
                          <a:spcPts val="0"/>
                        </a:spcAft>
                        <a:buNone/>
                      </a:pPr>
                      <a:r>
                        <a:rPr b="1" i="0" lang="en-US" sz="1800" u="none" cap="none" strike="noStrike">
                          <a:solidFill>
                            <a:schemeClr val="lt1"/>
                          </a:solidFill>
                          <a:latin typeface="Twentieth Century"/>
                          <a:ea typeface="Twentieth Century"/>
                          <a:cs typeface="Twentieth Century"/>
                          <a:sym typeface="Twentieth Century"/>
                        </a:rPr>
                        <a:t>Knobs Number </a:t>
                      </a:r>
                      <a:endParaRPr b="0" i="0" sz="1800" u="none" strike="noStrike">
                        <a:solidFill>
                          <a:schemeClr val="lt1"/>
                        </a:solidFill>
                        <a:latin typeface="Twentieth Century"/>
                        <a:ea typeface="Twentieth Century"/>
                        <a:cs typeface="Twentieth Century"/>
                        <a:sym typeface="Twentieth Century"/>
                      </a:endParaRPr>
                    </a:p>
                  </a:txBody>
                  <a:tcPr marT="45725" marB="45725" marR="91450" marL="91450"/>
                </a:tc>
                <a:tc>
                  <a:txBody>
                    <a:bodyPr/>
                    <a:lstStyle/>
                    <a:p>
                      <a:pPr indent="0" lvl="0" marL="0" marR="0" rtl="0" algn="l">
                        <a:spcBef>
                          <a:spcPts val="0"/>
                        </a:spcBef>
                        <a:spcAft>
                          <a:spcPts val="0"/>
                        </a:spcAft>
                        <a:buNone/>
                      </a:pPr>
                      <a:r>
                        <a:rPr b="1" i="0" lang="en-US" sz="1800" u="none" strike="noStrike">
                          <a:solidFill>
                            <a:schemeClr val="lt1"/>
                          </a:solidFill>
                          <a:latin typeface="Twentieth Century"/>
                          <a:ea typeface="Twentieth Century"/>
                          <a:cs typeface="Twentieth Century"/>
                          <a:sym typeface="Twentieth Century"/>
                        </a:rPr>
                        <a:t>Control Name </a:t>
                      </a:r>
                      <a:r>
                        <a:rPr b="0" i="0" lang="en-US" sz="1800" u="none" strike="noStrike">
                          <a:solidFill>
                            <a:schemeClr val="lt1"/>
                          </a:solidFill>
                          <a:latin typeface="Twentieth Century"/>
                          <a:ea typeface="Twentieth Century"/>
                          <a:cs typeface="Twentieth Century"/>
                          <a:sym typeface="Twentieth Century"/>
                        </a:rPr>
                        <a:t>	</a:t>
                      </a:r>
                      <a:endParaRPr/>
                    </a:p>
                  </a:txBody>
                  <a:tcPr marT="45725" marB="45725" marR="91450" marL="91450"/>
                </a:tc>
                <a:tc>
                  <a:txBody>
                    <a:bodyPr/>
                    <a:lstStyle/>
                    <a:p>
                      <a:pPr indent="0" lvl="0" marL="0" marR="0" rtl="0" algn="l">
                        <a:spcBef>
                          <a:spcPts val="0"/>
                        </a:spcBef>
                        <a:spcAft>
                          <a:spcPts val="0"/>
                        </a:spcAft>
                        <a:buNone/>
                      </a:pPr>
                      <a:r>
                        <a:rPr b="1" i="0" lang="en-US" sz="1800" u="none" strike="noStrike">
                          <a:solidFill>
                            <a:schemeClr val="lt1"/>
                          </a:solidFill>
                          <a:latin typeface="Twentieth Century"/>
                          <a:ea typeface="Twentieth Century"/>
                          <a:cs typeface="Twentieth Century"/>
                          <a:sym typeface="Twentieth Century"/>
                        </a:rPr>
                        <a:t>Functions </a:t>
                      </a:r>
                      <a:endParaRPr sz="1800"/>
                    </a:p>
                  </a:txBody>
                  <a:tcPr marT="45725" marB="45725" marR="91450" marL="91450"/>
                </a:tc>
              </a:tr>
              <a:tr h="426725">
                <a:tc>
                  <a:txBody>
                    <a:bodyPr/>
                    <a:lstStyle/>
                    <a:p>
                      <a:pPr indent="0" lvl="0" marL="0" marR="0" rtl="0" algn="l">
                        <a:spcBef>
                          <a:spcPts val="0"/>
                        </a:spcBef>
                        <a:spcAft>
                          <a:spcPts val="0"/>
                        </a:spcAft>
                        <a:buNone/>
                      </a:pPr>
                      <a:r>
                        <a:rPr lang="en-US" sz="1800"/>
                        <a:t>1</a:t>
                      </a:r>
                      <a:endParaRPr sz="1800"/>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Power </a:t>
                      </a:r>
                      <a:endParaRPr/>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Push button switch to power ON the instrument. 	</a:t>
                      </a:r>
                      <a:endParaRPr sz="1800"/>
                    </a:p>
                  </a:txBody>
                  <a:tcPr marT="45725" marB="45725" marR="91450" marL="91450"/>
                </a:tc>
              </a:tr>
              <a:tr h="370850">
                <a:tc>
                  <a:txBody>
                    <a:bodyPr/>
                    <a:lstStyle/>
                    <a:p>
                      <a:pPr indent="0" lvl="0" marL="0" marR="0" rtl="0" algn="l">
                        <a:spcBef>
                          <a:spcPts val="0"/>
                        </a:spcBef>
                        <a:spcAft>
                          <a:spcPts val="0"/>
                        </a:spcAft>
                        <a:buNone/>
                      </a:pPr>
                      <a:r>
                        <a:rPr lang="en-US" sz="1800"/>
                        <a:t>2</a:t>
                      </a:r>
                      <a:endParaRPr sz="1800"/>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LCD Display </a:t>
                      </a:r>
                      <a:endParaRPr sz="1800"/>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20 x 4 Character bright back lit Liquid Crystal Display. </a:t>
                      </a:r>
                      <a:endParaRPr sz="1800"/>
                    </a:p>
                  </a:txBody>
                  <a:tcPr marT="45725" marB="45725" marR="91450" marL="91450"/>
                </a:tc>
              </a:tr>
              <a:tr h="467350">
                <a:tc>
                  <a:txBody>
                    <a:bodyPr/>
                    <a:lstStyle/>
                    <a:p>
                      <a:pPr indent="0" lvl="0" marL="0" marR="0" rtl="0" algn="l">
                        <a:spcBef>
                          <a:spcPts val="0"/>
                        </a:spcBef>
                        <a:spcAft>
                          <a:spcPts val="0"/>
                        </a:spcAft>
                        <a:buNone/>
                      </a:pPr>
                      <a:r>
                        <a:rPr lang="en-US" sz="1800"/>
                        <a:t>3</a:t>
                      </a:r>
                      <a:endParaRPr sz="1800"/>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Frequency </a:t>
                      </a:r>
                      <a:endParaRPr sz="1800"/>
                    </a:p>
                  </a:txBody>
                  <a:tcPr marT="45725" marB="45725" marR="91450" marL="91450"/>
                </a:tc>
                <a:tc>
                  <a:txBody>
                    <a:bodyPr/>
                    <a:lstStyle/>
                    <a:p>
                      <a:pPr indent="0" lvl="0" marL="0" marR="0" rtl="0" algn="l">
                        <a:lnSpc>
                          <a:spcPct val="100000"/>
                        </a:lnSpc>
                        <a:spcBef>
                          <a:spcPts val="0"/>
                        </a:spcBef>
                        <a:spcAft>
                          <a:spcPts val="0"/>
                        </a:spcAft>
                        <a:buClr>
                          <a:schemeClr val="dk1"/>
                        </a:buClr>
                        <a:buSzPts val="1800"/>
                        <a:buFont typeface="Twentieth Century"/>
                        <a:buNone/>
                      </a:pPr>
                      <a:r>
                        <a:rPr b="0" i="0" lang="en-US" sz="1800" u="none" strike="noStrike">
                          <a:solidFill>
                            <a:schemeClr val="dk1"/>
                          </a:solidFill>
                          <a:latin typeface="Twentieth Century"/>
                          <a:ea typeface="Twentieth Century"/>
                          <a:cs typeface="Twentieth Century"/>
                          <a:sym typeface="Twentieth Century"/>
                        </a:rPr>
                        <a:t>Used for selection of frequency range step by step. </a:t>
                      </a:r>
                      <a:endParaRPr/>
                    </a:p>
                  </a:txBody>
                  <a:tcPr marT="45725" marB="45725" marR="91450" marL="91450"/>
                </a:tc>
              </a:tr>
              <a:tr h="370850">
                <a:tc>
                  <a:txBody>
                    <a:bodyPr/>
                    <a:lstStyle/>
                    <a:p>
                      <a:pPr indent="0" lvl="0" marL="0" marR="0" rtl="0" algn="l">
                        <a:spcBef>
                          <a:spcPts val="0"/>
                        </a:spcBef>
                        <a:spcAft>
                          <a:spcPts val="0"/>
                        </a:spcAft>
                        <a:buNone/>
                      </a:pPr>
                      <a:r>
                        <a:rPr lang="en-US" sz="1800"/>
                        <a:t>4</a:t>
                      </a:r>
                      <a:endParaRPr sz="1800"/>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Function 	</a:t>
                      </a:r>
                      <a:endParaRPr/>
                    </a:p>
                    <a:p>
                      <a:pPr indent="0" lvl="0" marL="0" marR="0" rtl="0" algn="l">
                        <a:spcBef>
                          <a:spcPts val="0"/>
                        </a:spcBef>
                        <a:spcAft>
                          <a:spcPts val="0"/>
                        </a:spcAft>
                        <a:buNone/>
                      </a:pPr>
                      <a:r>
                        <a:t/>
                      </a:r>
                      <a:endParaRPr sz="1800"/>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Used for selection of Particular waveform. A total number of 6 different waveforms : Sine, Square, Triangle, Ramp, Pulse </a:t>
                      </a:r>
                      <a:endParaRPr/>
                    </a:p>
                  </a:txBody>
                  <a:tcPr marT="45725" marB="45725" marR="91450" marL="91450"/>
                </a:tc>
              </a:tr>
              <a:tr h="370850">
                <a:tc>
                  <a:txBody>
                    <a:bodyPr/>
                    <a:lstStyle/>
                    <a:p>
                      <a:pPr indent="0" lvl="0" marL="0" marR="0" rtl="0" algn="l">
                        <a:spcBef>
                          <a:spcPts val="0"/>
                        </a:spcBef>
                        <a:spcAft>
                          <a:spcPts val="0"/>
                        </a:spcAft>
                        <a:buNone/>
                      </a:pPr>
                      <a:r>
                        <a:rPr lang="en-US" sz="1800"/>
                        <a:t>5</a:t>
                      </a:r>
                      <a:endParaRPr sz="1800"/>
                    </a:p>
                  </a:txBody>
                  <a:tcPr marT="45725" marB="45725" marR="91450" marL="91450"/>
                </a:tc>
                <a:tc>
                  <a:txBody>
                    <a:bodyPr/>
                    <a:lstStyle/>
                    <a:p>
                      <a:pPr indent="0" lvl="0" marL="0" marR="0" rtl="0" algn="l">
                        <a:spcBef>
                          <a:spcPts val="0"/>
                        </a:spcBef>
                        <a:spcAft>
                          <a:spcPts val="0"/>
                        </a:spcAft>
                        <a:buNone/>
                      </a:pPr>
                      <a:r>
                        <a:rPr lang="en-US" sz="1800"/>
                        <a:t>Modulation</a:t>
                      </a:r>
                      <a:endParaRPr sz="1800"/>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Used for selection of Frequency Modulation. 	</a:t>
                      </a:r>
                      <a:endParaRPr/>
                    </a:p>
                  </a:txBody>
                  <a:tcPr marT="45725" marB="45725" marR="91450" marL="91450"/>
                </a:tc>
              </a:tr>
              <a:tr h="370850">
                <a:tc>
                  <a:txBody>
                    <a:bodyPr/>
                    <a:lstStyle/>
                    <a:p>
                      <a:pPr indent="0" lvl="0" marL="0" marR="0" rtl="0" algn="l">
                        <a:spcBef>
                          <a:spcPts val="0"/>
                        </a:spcBef>
                        <a:spcAft>
                          <a:spcPts val="0"/>
                        </a:spcAft>
                        <a:buNone/>
                      </a:pPr>
                      <a:r>
                        <a:rPr lang="en-US" sz="1800"/>
                        <a:t>6</a:t>
                      </a:r>
                      <a:endParaRPr sz="1800"/>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Attenuation </a:t>
                      </a:r>
                      <a:endParaRPr sz="1800"/>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Used for Selection of 20dB or 40dB attenuation 	</a:t>
                      </a:r>
                      <a:endParaRPr sz="1800"/>
                    </a:p>
                  </a:txBody>
                  <a:tcPr marT="45725" marB="45725" marR="91450" marL="91450"/>
                </a:tc>
              </a:tr>
              <a:tr h="370850">
                <a:tc>
                  <a:txBody>
                    <a:bodyPr/>
                    <a:lstStyle/>
                    <a:p>
                      <a:pPr indent="0" lvl="0" marL="0" marR="0" rtl="0" algn="l">
                        <a:spcBef>
                          <a:spcPts val="0"/>
                        </a:spcBef>
                        <a:spcAft>
                          <a:spcPts val="0"/>
                        </a:spcAft>
                        <a:buNone/>
                      </a:pPr>
                      <a:r>
                        <a:rPr lang="en-US" sz="1800"/>
                        <a:t>7</a:t>
                      </a:r>
                      <a:endParaRPr sz="1800"/>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Menu</a:t>
                      </a:r>
                      <a:endParaRPr sz="1800"/>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Used for selection of Function Generator/Frequency counter mode. </a:t>
                      </a:r>
                      <a:endParaRPr sz="1800"/>
                    </a:p>
                  </a:txBody>
                  <a:tcPr marT="45725" marB="45725" marR="91450" marL="91450"/>
                </a:tc>
              </a:tr>
              <a:tr h="370850">
                <a:tc>
                  <a:txBody>
                    <a:bodyPr/>
                    <a:lstStyle/>
                    <a:p>
                      <a:pPr indent="0" lvl="0" marL="0" marR="0" rtl="0" algn="l">
                        <a:spcBef>
                          <a:spcPts val="0"/>
                        </a:spcBef>
                        <a:spcAft>
                          <a:spcPts val="0"/>
                        </a:spcAft>
                        <a:buNone/>
                      </a:pPr>
                      <a:r>
                        <a:rPr lang="en-US" sz="1800"/>
                        <a:t>8</a:t>
                      </a:r>
                      <a:endParaRPr sz="1800"/>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Duty Cycle </a:t>
                      </a:r>
                      <a:endParaRPr sz="1800"/>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When pulse output function is selected, this controls the pulse duty cycle from 15% to 85%. 	</a:t>
                      </a:r>
                      <a:endParaRPr/>
                    </a:p>
                  </a:txBody>
                  <a:tcPr marT="45725" marB="45725" marR="91450" marL="91450"/>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6"/>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400"/>
              <a:buFont typeface="Twentieth Century"/>
              <a:buNone/>
            </a:pPr>
            <a:r>
              <a:rPr b="1" lang="en-US"/>
              <a:t>Function Generator Controls</a:t>
            </a:r>
            <a:endParaRPr/>
          </a:p>
        </p:txBody>
      </p:sp>
      <p:sp>
        <p:nvSpPr>
          <p:cNvPr id="260" name="Google Shape;260;p16"/>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261" name="Google Shape;261;p16"/>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graphicFrame>
        <p:nvGraphicFramePr>
          <p:cNvPr id="262" name="Google Shape;262;p16"/>
          <p:cNvGraphicFramePr/>
          <p:nvPr/>
        </p:nvGraphicFramePr>
        <p:xfrm>
          <a:off x="990598" y="1600200"/>
          <a:ext cx="3000000" cy="3000000"/>
        </p:xfrm>
        <a:graphic>
          <a:graphicData uri="http://schemas.openxmlformats.org/drawingml/2006/table">
            <a:tbl>
              <a:tblPr bandRow="1" firstRow="1">
                <a:noFill/>
                <a:tableStyleId>{CB8083F4-DCDC-4B82-8B70-FAB0CA64C7BE}</a:tableStyleId>
              </a:tblPr>
              <a:tblGrid>
                <a:gridCol w="572425"/>
                <a:gridCol w="1539400"/>
                <a:gridCol w="5584375"/>
              </a:tblGrid>
              <a:tr h="612950">
                <a:tc>
                  <a:txBody>
                    <a:bodyPr/>
                    <a:lstStyle/>
                    <a:p>
                      <a:pPr indent="0" lvl="0" marL="0" marR="0" rtl="0" algn="l">
                        <a:spcBef>
                          <a:spcPts val="0"/>
                        </a:spcBef>
                        <a:spcAft>
                          <a:spcPts val="0"/>
                        </a:spcAft>
                        <a:buNone/>
                      </a:pPr>
                      <a:r>
                        <a:rPr lang="en-US" sz="1800">
                          <a:solidFill>
                            <a:schemeClr val="dk1"/>
                          </a:solidFill>
                        </a:rPr>
                        <a:t>9</a:t>
                      </a:r>
                      <a:endParaRPr sz="1800">
                        <a:solidFill>
                          <a:schemeClr val="dk1"/>
                        </a:solidFill>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1800"/>
                        <a:buFont typeface="Twentieth Century"/>
                        <a:buNone/>
                      </a:pPr>
                      <a:r>
                        <a:rPr b="0" i="0" lang="en-US" sz="1800" u="none" strike="noStrike">
                          <a:solidFill>
                            <a:schemeClr val="dk1"/>
                          </a:solidFill>
                          <a:latin typeface="Twentieth Century"/>
                          <a:ea typeface="Twentieth Century"/>
                          <a:cs typeface="Twentieth Century"/>
                          <a:sym typeface="Twentieth Century"/>
                        </a:rPr>
                        <a:t>Frequency Variable </a:t>
                      </a:r>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1800"/>
                        <a:buFont typeface="Twentieth Century"/>
                        <a:buNone/>
                      </a:pPr>
                      <a:r>
                        <a:rPr b="0" i="0" lang="en-US" sz="1800" u="none" strike="noStrike">
                          <a:solidFill>
                            <a:schemeClr val="dk1"/>
                          </a:solidFill>
                          <a:latin typeface="Twentieth Century"/>
                          <a:ea typeface="Twentieth Century"/>
                          <a:cs typeface="Twentieth Century"/>
                          <a:sym typeface="Twentieth Century"/>
                        </a:rPr>
                        <a:t>In conjunction with frequency range, selected by frequency key on front Panel. </a:t>
                      </a:r>
                      <a:endParaRPr/>
                    </a:p>
                  </a:txBody>
                  <a:tcPr marT="45725" marB="45725" marR="91450" marL="91450"/>
                </a:tc>
              </a:tr>
              <a:tr h="612950">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10 </a:t>
                      </a:r>
                      <a:endParaRPr sz="1800">
                        <a:solidFill>
                          <a:schemeClr val="dk1"/>
                        </a:solidFill>
                      </a:endParaRPr>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Amplitude Variable </a:t>
                      </a:r>
                      <a:endParaRPr sz="1800">
                        <a:solidFill>
                          <a:schemeClr val="dk1"/>
                        </a:solidFill>
                      </a:endParaRPr>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In conjunction with attenuators (6), this varies the level of output. </a:t>
                      </a:r>
                      <a:endParaRPr sz="1800">
                        <a:solidFill>
                          <a:schemeClr val="dk1"/>
                        </a:solidFill>
                      </a:endParaRPr>
                    </a:p>
                  </a:txBody>
                  <a:tcPr marT="45725" marB="45725" marR="91450" marL="91450"/>
                </a:tc>
              </a:tr>
              <a:tr h="875625">
                <a:tc>
                  <a:txBody>
                    <a:bodyPr/>
                    <a:lstStyle/>
                    <a:p>
                      <a:pPr indent="0" lvl="0" marL="0" marR="0" rtl="0" algn="l">
                        <a:spcBef>
                          <a:spcPts val="0"/>
                        </a:spcBef>
                        <a:spcAft>
                          <a:spcPts val="0"/>
                        </a:spcAft>
                        <a:buNone/>
                      </a:pPr>
                      <a:r>
                        <a:rPr lang="en-US" sz="1800">
                          <a:solidFill>
                            <a:schemeClr val="dk1"/>
                          </a:solidFill>
                        </a:rPr>
                        <a:t>11</a:t>
                      </a:r>
                      <a:endParaRPr sz="1800">
                        <a:solidFill>
                          <a:schemeClr val="dk1"/>
                        </a:solidFill>
                      </a:endParaRPr>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DC Offset </a:t>
                      </a:r>
                      <a:endParaRPr sz="1800">
                        <a:solidFill>
                          <a:schemeClr val="dk1"/>
                        </a:solidFill>
                      </a:endParaRPr>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This control provides DC offset. Approximately ±5VDC is superimposed on the output. Keep the control off if DC offset is not required. </a:t>
                      </a:r>
                      <a:endParaRPr sz="1800">
                        <a:solidFill>
                          <a:schemeClr val="dk1"/>
                        </a:solidFill>
                      </a:endParaRPr>
                    </a:p>
                  </a:txBody>
                  <a:tcPr marT="45725" marB="45725" marR="91450" marL="91450"/>
                </a:tc>
              </a:tr>
              <a:tr h="871625">
                <a:tc>
                  <a:txBody>
                    <a:bodyPr/>
                    <a:lstStyle/>
                    <a:p>
                      <a:pPr indent="0" lvl="0" marL="0" marR="0" rtl="0" algn="l">
                        <a:spcBef>
                          <a:spcPts val="0"/>
                        </a:spcBef>
                        <a:spcAft>
                          <a:spcPts val="0"/>
                        </a:spcAft>
                        <a:buNone/>
                      </a:pPr>
                      <a:r>
                        <a:rPr lang="en-US" sz="1800"/>
                        <a:t>12</a:t>
                      </a:r>
                      <a:endParaRPr sz="1800"/>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Output (BNC connector) </a:t>
                      </a:r>
                      <a:endParaRPr sz="1800"/>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Output of 10 MHz function generator i.e. 20Vpp (Open Circuit) </a:t>
                      </a:r>
                      <a:endParaRPr/>
                    </a:p>
                  </a:txBody>
                  <a:tcPr marT="45725" marB="45725" marR="91450" marL="91450"/>
                </a:tc>
              </a:tr>
              <a:tr h="1138325">
                <a:tc>
                  <a:txBody>
                    <a:bodyPr/>
                    <a:lstStyle/>
                    <a:p>
                      <a:pPr indent="0" lvl="0" marL="0" marR="0" rtl="0" algn="l">
                        <a:spcBef>
                          <a:spcPts val="0"/>
                        </a:spcBef>
                        <a:spcAft>
                          <a:spcPts val="0"/>
                        </a:spcAft>
                        <a:buNone/>
                      </a:pPr>
                      <a:r>
                        <a:rPr lang="en-US" sz="1800"/>
                        <a:t>13</a:t>
                      </a:r>
                      <a:endParaRPr sz="1800"/>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External Counter (BNC Connector) </a:t>
                      </a:r>
                      <a:endParaRPr/>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Input BNC connector for measuring the frequency of external signal when External Counter mode is selected by </a:t>
                      </a:r>
                      <a:endParaRPr/>
                    </a:p>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Menu key on the LCD display. 			</a:t>
                      </a:r>
                      <a:endParaRPr/>
                    </a:p>
                    <a:p>
                      <a:pPr indent="0" lvl="0" marL="0" marR="0" rtl="0" algn="l">
                        <a:spcBef>
                          <a:spcPts val="0"/>
                        </a:spcBef>
                        <a:spcAft>
                          <a:spcPts val="0"/>
                        </a:spcAft>
                        <a:buNone/>
                      </a:pPr>
                      <a:r>
                        <a:t/>
                      </a:r>
                      <a:endParaRPr sz="1800"/>
                    </a:p>
                  </a:txBody>
                  <a:tcPr marT="45725" marB="45725" marR="91450" marL="91450"/>
                </a:tc>
              </a:tr>
              <a:tr h="612950">
                <a:tc>
                  <a:txBody>
                    <a:bodyPr/>
                    <a:lstStyle/>
                    <a:p>
                      <a:pPr indent="0" lvl="0" marL="0" marR="0" rtl="0" algn="l">
                        <a:spcBef>
                          <a:spcPts val="0"/>
                        </a:spcBef>
                        <a:spcAft>
                          <a:spcPts val="0"/>
                        </a:spcAft>
                        <a:buNone/>
                      </a:pPr>
                      <a:r>
                        <a:rPr lang="en-US" sz="1800"/>
                        <a:t>14</a:t>
                      </a:r>
                      <a:endParaRPr sz="1800"/>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Modulation Input </a:t>
                      </a:r>
                      <a:endParaRPr sz="1800"/>
                    </a:p>
                  </a:txBody>
                  <a:tcPr marT="45725" marB="45725" marR="91450" marL="91450"/>
                </a:tc>
                <a:tc>
                  <a:txBody>
                    <a:bodyPr/>
                    <a:lstStyle/>
                    <a:p>
                      <a:pPr indent="0" lvl="0" marL="0" marR="0" rtl="0" algn="l">
                        <a:spcBef>
                          <a:spcPts val="0"/>
                        </a:spcBef>
                        <a:spcAft>
                          <a:spcPts val="0"/>
                        </a:spcAft>
                        <a:buNone/>
                      </a:pPr>
                      <a:r>
                        <a:rPr b="0" i="0" lang="en-US" sz="1800" u="none" strike="noStrike">
                          <a:solidFill>
                            <a:schemeClr val="dk1"/>
                          </a:solidFill>
                          <a:latin typeface="Twentieth Century"/>
                          <a:ea typeface="Twentieth Century"/>
                          <a:cs typeface="Twentieth Century"/>
                          <a:sym typeface="Twentieth Century"/>
                        </a:rPr>
                        <a:t>Maximum modulation Input i.e. 2Vpp. </a:t>
                      </a:r>
                      <a:endParaRPr sz="1800"/>
                    </a:p>
                  </a:txBody>
                  <a:tcPr marT="45725" marB="45725" marR="91450" marL="91450"/>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17"/>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2" marL="0" rtl="0" algn="ctr">
              <a:spcBef>
                <a:spcPts val="0"/>
              </a:spcBef>
              <a:spcAft>
                <a:spcPts val="0"/>
              </a:spcAft>
              <a:buNone/>
            </a:pPr>
            <a:r>
              <a:rPr b="1" lang="en-US" sz="2800"/>
              <a:t>CATHODE-RAY OSCILLOSCOPE (CRO) /Oscilloscope </a:t>
            </a:r>
            <a:endParaRPr b="1" sz="2800"/>
          </a:p>
        </p:txBody>
      </p:sp>
      <p:sp>
        <p:nvSpPr>
          <p:cNvPr id="268" name="Google Shape;268;p17"/>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269" name="Google Shape;269;p17"/>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270" name="Google Shape;270;p17"/>
          <p:cNvSpPr txBox="1"/>
          <p:nvPr>
            <p:ph idx="1" type="body"/>
          </p:nvPr>
        </p:nvSpPr>
        <p:spPr>
          <a:xfrm>
            <a:off x="609600" y="1600200"/>
            <a:ext cx="8153400" cy="4876800"/>
          </a:xfrm>
          <a:prstGeom prst="rect">
            <a:avLst/>
          </a:prstGeom>
          <a:noFill/>
          <a:ln>
            <a:noFill/>
          </a:ln>
        </p:spPr>
        <p:txBody>
          <a:bodyPr anchorCtr="0" anchor="t" bIns="45700" lIns="91425" spcFirstLastPara="1" rIns="91425" wrap="square" tIns="45700">
            <a:noAutofit/>
          </a:bodyPr>
          <a:lstStyle/>
          <a:p>
            <a:pPr indent="-320040" lvl="0" marL="320040" rtl="0" algn="just">
              <a:spcBef>
                <a:spcPts val="0"/>
              </a:spcBef>
              <a:spcAft>
                <a:spcPts val="0"/>
              </a:spcAft>
              <a:buSzPts val="1680"/>
              <a:buChar char="◻"/>
            </a:pPr>
            <a:r>
              <a:rPr lang="en-US" sz="2800"/>
              <a:t>The device consists mainly of a vacuum tube which contains a cathode; anode, grid, X&amp;Y-plates, and a fluorescent screen (see Figure below). When the cathode is heated (by applying a small potential difference across its terminals), it emits electrons. </a:t>
            </a:r>
            <a:endParaRPr sz="2800"/>
          </a:p>
          <a:p>
            <a:pPr indent="-213360" lvl="0" marL="320040" rtl="0" algn="just">
              <a:spcBef>
                <a:spcPts val="700"/>
              </a:spcBef>
              <a:spcAft>
                <a:spcPts val="0"/>
              </a:spcAft>
              <a:buSzPts val="1680"/>
              <a:buNone/>
            </a:pPr>
            <a:r>
              <a:t/>
            </a:r>
            <a:endParaRPr sz="2800"/>
          </a:p>
          <a:p>
            <a:pPr indent="-320040" lvl="0" marL="320040" rtl="0" algn="just">
              <a:spcBef>
                <a:spcPts val="700"/>
              </a:spcBef>
              <a:spcAft>
                <a:spcPts val="0"/>
              </a:spcAft>
              <a:buSzPts val="1680"/>
              <a:buChar char="◻"/>
            </a:pPr>
            <a:r>
              <a:rPr lang="en-US" sz="2800"/>
              <a:t>Having a potential difference between the cathode and the anode (electrodes), accelerate the emitted electrons towards the anode, forming an electron beam, which passes to fall on the screen.</a:t>
            </a:r>
            <a:endParaRPr sz="28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18"/>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400"/>
              <a:buFont typeface="Twentieth Century"/>
              <a:buNone/>
            </a:pPr>
            <a:r>
              <a:rPr b="1" lang="en-US"/>
              <a:t>CRO Cont’</a:t>
            </a:r>
            <a:endParaRPr/>
          </a:p>
        </p:txBody>
      </p:sp>
      <p:sp>
        <p:nvSpPr>
          <p:cNvPr id="276" name="Google Shape;276;p18"/>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277" name="Google Shape;277;p18"/>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278" name="Google Shape;278;p18"/>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lnSpcReduction="10000"/>
          </a:bodyPr>
          <a:lstStyle/>
          <a:p>
            <a:pPr indent="-320040" lvl="0" marL="320040" rtl="0" algn="just">
              <a:spcBef>
                <a:spcPts val="0"/>
              </a:spcBef>
              <a:spcAft>
                <a:spcPts val="0"/>
              </a:spcAft>
              <a:buSzPts val="1920"/>
              <a:buChar char="◻"/>
            </a:pPr>
            <a:r>
              <a:rPr lang="en-US" sz="3200"/>
              <a:t>When the fast electron beam strikes the fluorescent screen, a bright visible spot is produced. The grid, which is situated between the electrodes, controls the amount of electrons passing through it thereby controlling the intensity of the electron beam. </a:t>
            </a:r>
            <a:endParaRPr sz="3200"/>
          </a:p>
          <a:p>
            <a:pPr indent="0" lvl="0" marL="0" rtl="0" algn="just">
              <a:spcBef>
                <a:spcPts val="700"/>
              </a:spcBef>
              <a:spcAft>
                <a:spcPts val="0"/>
              </a:spcAft>
              <a:buSzPts val="1920"/>
              <a:buNone/>
            </a:pPr>
            <a:r>
              <a:t/>
            </a:r>
            <a:endParaRPr sz="3200"/>
          </a:p>
          <a:p>
            <a:pPr indent="-320040" lvl="0" marL="320040" rtl="0" algn="just">
              <a:spcBef>
                <a:spcPts val="700"/>
              </a:spcBef>
              <a:spcAft>
                <a:spcPts val="0"/>
              </a:spcAft>
              <a:buSzPts val="1920"/>
              <a:buChar char="◻"/>
            </a:pPr>
            <a:r>
              <a:rPr lang="en-US" sz="3200"/>
              <a:t>The X&amp;Y- plates are responsible for deflecting the electron beam horizontally and vertically.</a:t>
            </a:r>
            <a:endParaRPr/>
          </a:p>
          <a:p>
            <a:pPr indent="-251460" lvl="0" marL="320040" rtl="0" algn="l">
              <a:spcBef>
                <a:spcPts val="700"/>
              </a:spcBef>
              <a:spcAft>
                <a:spcPts val="0"/>
              </a:spcAft>
              <a:buSzPts val="1080"/>
              <a:buNone/>
            </a:pPr>
            <a:r>
              <a:t/>
            </a:r>
            <a:endParaRPr sz="1800"/>
          </a:p>
          <a:p>
            <a:pPr indent="-209550" lvl="0" marL="320040" rtl="0" algn="l">
              <a:spcBef>
                <a:spcPts val="700"/>
              </a:spcBef>
              <a:spcAft>
                <a:spcPts val="0"/>
              </a:spcAft>
              <a:buSzPts val="174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19"/>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400"/>
              <a:buFont typeface="Twentieth Century"/>
              <a:buNone/>
            </a:pPr>
            <a:r>
              <a:rPr b="1" lang="en-US"/>
              <a:t>CRO </a:t>
            </a:r>
            <a:r>
              <a:rPr b="1" lang="en-US" sz="3600"/>
              <a:t>Cont’</a:t>
            </a:r>
            <a:endParaRPr sz="3600"/>
          </a:p>
        </p:txBody>
      </p:sp>
      <p:sp>
        <p:nvSpPr>
          <p:cNvPr id="284" name="Google Shape;284;p19"/>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285" name="Google Shape;285;p19"/>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286" name="Google Shape;286;p19"/>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lnSpcReduction="10000"/>
          </a:bodyPr>
          <a:lstStyle/>
          <a:p>
            <a:pPr indent="-320040" lvl="0" marL="320040" rtl="0" algn="just">
              <a:spcBef>
                <a:spcPts val="0"/>
              </a:spcBef>
              <a:spcAft>
                <a:spcPts val="0"/>
              </a:spcAft>
              <a:buSzPts val="1920"/>
              <a:buChar char="◻"/>
            </a:pPr>
            <a:r>
              <a:rPr lang="en-US" sz="3200"/>
              <a:t>A sweep generator is connected to the X-plates, which moves the bright spot Horizontally across the screen and repeats that at a certain frequency as the source of the signal.</a:t>
            </a:r>
            <a:endParaRPr/>
          </a:p>
          <a:p>
            <a:pPr indent="-320040" lvl="0" marL="320040" rtl="0" algn="just">
              <a:spcBef>
                <a:spcPts val="700"/>
              </a:spcBef>
              <a:spcAft>
                <a:spcPts val="0"/>
              </a:spcAft>
              <a:buSzPts val="1920"/>
              <a:buChar char="◻"/>
            </a:pPr>
            <a:r>
              <a:rPr lang="en-US" sz="3200"/>
              <a:t>The voltage to be studied is applied to the Y-plates. The combined sweep and Y voltages produce a graph showing the variation of voltage with time.</a:t>
            </a:r>
            <a:endParaRPr/>
          </a:p>
          <a:p>
            <a:pPr indent="-209550" lvl="0" marL="320040" rtl="0" algn="just">
              <a:spcBef>
                <a:spcPts val="700"/>
              </a:spcBef>
              <a:spcAft>
                <a:spcPts val="0"/>
              </a:spcAft>
              <a:buSzPts val="174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20"/>
          <p:cNvSpPr txBox="1"/>
          <p:nvPr>
            <p:ph type="title"/>
          </p:nvPr>
        </p:nvSpPr>
        <p:spPr>
          <a:xfrm>
            <a:off x="533400" y="273050"/>
            <a:ext cx="8153400" cy="86995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Twentieth Century"/>
              <a:buNone/>
            </a:pPr>
            <a:br>
              <a:rPr b="1" lang="en-US"/>
            </a:br>
            <a:r>
              <a:rPr b="1" lang="en-US"/>
              <a:t>              Experimental Figures</a:t>
            </a:r>
            <a:br>
              <a:rPr lang="en-US"/>
            </a:br>
            <a:endParaRPr/>
          </a:p>
        </p:txBody>
      </p:sp>
      <p:sp>
        <p:nvSpPr>
          <p:cNvPr id="292" name="Google Shape;292;p20"/>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293" name="Google Shape;293;p20"/>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294" name="Google Shape;294;p20"/>
          <p:cNvSpPr txBox="1"/>
          <p:nvPr>
            <p:ph idx="3" type="body"/>
          </p:nvPr>
        </p:nvSpPr>
        <p:spPr>
          <a:xfrm>
            <a:off x="2438400" y="1828800"/>
            <a:ext cx="3886200" cy="533400"/>
          </a:xfrm>
          <a:prstGeom prst="rect">
            <a:avLst/>
          </a:prstGeom>
          <a:solidFill>
            <a:schemeClr val="accent2"/>
          </a:solidFill>
          <a:ln>
            <a:noFill/>
          </a:ln>
        </p:spPr>
        <p:txBody>
          <a:bodyPr anchorCtr="0" anchor="ctr" bIns="45700" lIns="91425" spcFirstLastPara="1" rIns="91425" wrap="square" tIns="45700">
            <a:normAutofit/>
          </a:bodyPr>
          <a:lstStyle/>
          <a:p>
            <a:pPr indent="0" lvl="0" marL="0" rtl="0" algn="l">
              <a:spcBef>
                <a:spcPts val="0"/>
              </a:spcBef>
              <a:spcAft>
                <a:spcPts val="0"/>
              </a:spcAft>
              <a:buSzPts val="1080"/>
              <a:buFont typeface="Twentieth Century"/>
              <a:buNone/>
            </a:pPr>
            <a:r>
              <a:rPr lang="en-US" sz="1800">
                <a:solidFill>
                  <a:schemeClr val="dk1"/>
                </a:solidFill>
              </a:rPr>
              <a:t>Fig 1. Cathode Ray tube Oscilloscope</a:t>
            </a:r>
            <a:r>
              <a:rPr lang="en-US"/>
              <a:t>	</a:t>
            </a:r>
            <a:endParaRPr/>
          </a:p>
        </p:txBody>
      </p:sp>
      <p:sp>
        <p:nvSpPr>
          <p:cNvPr id="295" name="Google Shape;295;p20"/>
          <p:cNvSpPr txBox="1"/>
          <p:nvPr/>
        </p:nvSpPr>
        <p:spPr>
          <a:xfrm>
            <a:off x="1295400" y="5943600"/>
            <a:ext cx="7086600" cy="381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2"/>
              </a:buClr>
              <a:buSzPts val="840"/>
              <a:buFont typeface="Noto Sans Symbols"/>
              <a:buNone/>
            </a:pPr>
            <a:r>
              <a:rPr lang="en-US" sz="1400">
                <a:solidFill>
                  <a:schemeClr val="dk1"/>
                </a:solidFill>
                <a:latin typeface="Calibri"/>
                <a:ea typeface="Calibri"/>
                <a:cs typeface="Calibri"/>
                <a:sym typeface="Calibri"/>
              </a:rPr>
              <a:t>Source: https://electronics-club.com/cathode-ray-oscilloscope-cro-working/</a:t>
            </a:r>
            <a:endParaRPr/>
          </a:p>
          <a:p>
            <a:pPr indent="0" lvl="0" marL="0" marR="0" rtl="0" algn="l">
              <a:spcBef>
                <a:spcPts val="700"/>
              </a:spcBef>
              <a:spcAft>
                <a:spcPts val="0"/>
              </a:spcAft>
              <a:buClr>
                <a:schemeClr val="accent2"/>
              </a:buClr>
              <a:buSzPts val="1080"/>
              <a:buFont typeface="Noto Sans Symbols"/>
              <a:buNone/>
            </a:pPr>
            <a:r>
              <a:rPr lang="en-US" sz="1800">
                <a:solidFill>
                  <a:schemeClr val="dk1"/>
                </a:solidFill>
                <a:latin typeface="Twentieth Century"/>
                <a:ea typeface="Twentieth Century"/>
                <a:cs typeface="Twentieth Century"/>
                <a:sym typeface="Twentieth Century"/>
              </a:rPr>
              <a:t> </a:t>
            </a:r>
            <a:endParaRPr sz="1800">
              <a:solidFill>
                <a:schemeClr val="dk1"/>
              </a:solidFill>
              <a:latin typeface="Twentieth Century"/>
              <a:ea typeface="Twentieth Century"/>
              <a:cs typeface="Twentieth Century"/>
              <a:sym typeface="Twentieth Century"/>
            </a:endParaRPr>
          </a:p>
        </p:txBody>
      </p:sp>
      <p:pic>
        <p:nvPicPr>
          <p:cNvPr id="296" name="Google Shape;296;p20"/>
          <p:cNvPicPr preferRelativeResize="0"/>
          <p:nvPr>
            <p:ph idx="1" type="body"/>
          </p:nvPr>
        </p:nvPicPr>
        <p:blipFill rotWithShape="1">
          <a:blip r:embed="rId3">
            <a:alphaModFix/>
          </a:blip>
          <a:srcRect b="0" l="0" r="0" t="0"/>
          <a:stretch/>
        </p:blipFill>
        <p:spPr>
          <a:xfrm>
            <a:off x="1524001" y="2438400"/>
            <a:ext cx="5231768" cy="3369259"/>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21"/>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1"/>
              </a:buClr>
              <a:buSzPct val="100000"/>
              <a:buFont typeface="Twentieth Century"/>
              <a:buNone/>
            </a:pPr>
            <a:br>
              <a:rPr lang="en-US">
                <a:solidFill>
                  <a:schemeClr val="dk1"/>
                </a:solidFill>
              </a:rPr>
            </a:br>
            <a:br>
              <a:rPr lang="en-US">
                <a:solidFill>
                  <a:schemeClr val="dk1"/>
                </a:solidFill>
              </a:rPr>
            </a:br>
            <a:endParaRPr/>
          </a:p>
        </p:txBody>
      </p:sp>
      <p:sp>
        <p:nvSpPr>
          <p:cNvPr id="302" name="Google Shape;302;p21"/>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303" name="Google Shape;303;p21"/>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pic>
        <p:nvPicPr>
          <p:cNvPr id="304" name="Google Shape;304;p21"/>
          <p:cNvPicPr preferRelativeResize="0"/>
          <p:nvPr>
            <p:ph idx="1" type="body"/>
          </p:nvPr>
        </p:nvPicPr>
        <p:blipFill rotWithShape="1">
          <a:blip r:embed="rId3">
            <a:alphaModFix/>
          </a:blip>
          <a:srcRect b="0" l="0" r="0" t="0"/>
          <a:stretch/>
        </p:blipFill>
        <p:spPr>
          <a:xfrm>
            <a:off x="1485900" y="2209800"/>
            <a:ext cx="5905500" cy="3307080"/>
          </a:xfrm>
          <a:prstGeom prst="rect">
            <a:avLst/>
          </a:prstGeom>
          <a:noFill/>
          <a:ln>
            <a:noFill/>
          </a:ln>
        </p:spPr>
      </p:pic>
      <p:sp>
        <p:nvSpPr>
          <p:cNvPr id="305" name="Google Shape;305;p21"/>
          <p:cNvSpPr txBox="1"/>
          <p:nvPr/>
        </p:nvSpPr>
        <p:spPr>
          <a:xfrm>
            <a:off x="2438400" y="1524000"/>
            <a:ext cx="3886200" cy="5715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chemeClr val="accent2"/>
              </a:buClr>
              <a:buSzPts val="1200"/>
              <a:buFont typeface="Noto Sans Symbols"/>
              <a:buNone/>
            </a:pPr>
            <a:r>
              <a:rPr lang="en-US" sz="2000">
                <a:solidFill>
                  <a:schemeClr val="dk1"/>
                </a:solidFill>
                <a:latin typeface="Twentieth Century"/>
                <a:ea typeface="Twentieth Century"/>
                <a:cs typeface="Twentieth Century"/>
                <a:sym typeface="Twentieth Century"/>
              </a:rPr>
              <a:t>Fig 2. </a:t>
            </a:r>
            <a:r>
              <a:rPr lang="en-US" sz="1800">
                <a:solidFill>
                  <a:schemeClr val="dk1"/>
                </a:solidFill>
                <a:latin typeface="Twentieth Century"/>
                <a:ea typeface="Twentieth Century"/>
                <a:cs typeface="Twentieth Century"/>
                <a:sym typeface="Twentieth Century"/>
              </a:rPr>
              <a:t>Out Line Diagram of CRO </a:t>
            </a:r>
            <a:r>
              <a:rPr lang="en-US" sz="3200">
                <a:solidFill>
                  <a:schemeClr val="dk1"/>
                </a:solidFill>
                <a:latin typeface="Twentieth Century"/>
                <a:ea typeface="Twentieth Century"/>
                <a:cs typeface="Twentieth Century"/>
                <a:sym typeface="Twentieth Century"/>
              </a:rPr>
              <a:t>	</a:t>
            </a:r>
            <a:endParaRPr sz="3200">
              <a:solidFill>
                <a:schemeClr val="dk1"/>
              </a:solidFill>
              <a:latin typeface="Twentieth Century"/>
              <a:ea typeface="Twentieth Century"/>
              <a:cs typeface="Twentieth Century"/>
              <a:sym typeface="Twentieth Century"/>
            </a:endParaRPr>
          </a:p>
        </p:txBody>
      </p:sp>
      <p:sp>
        <p:nvSpPr>
          <p:cNvPr id="306" name="Google Shape;306;p21"/>
          <p:cNvSpPr txBox="1"/>
          <p:nvPr/>
        </p:nvSpPr>
        <p:spPr>
          <a:xfrm>
            <a:off x="533400" y="273050"/>
            <a:ext cx="8153400" cy="86995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2"/>
              </a:buClr>
              <a:buSzPts val="3600"/>
              <a:buFont typeface="Twentieth Century"/>
              <a:buNone/>
            </a:pPr>
            <a:br>
              <a:rPr b="1" lang="en-US" sz="3600">
                <a:solidFill>
                  <a:schemeClr val="dk2"/>
                </a:solidFill>
                <a:latin typeface="Twentieth Century"/>
                <a:ea typeface="Twentieth Century"/>
                <a:cs typeface="Twentieth Century"/>
                <a:sym typeface="Twentieth Century"/>
              </a:rPr>
            </a:br>
            <a:r>
              <a:rPr b="1" lang="en-US" sz="3600">
                <a:solidFill>
                  <a:schemeClr val="dk2"/>
                </a:solidFill>
                <a:latin typeface="Twentieth Century"/>
                <a:ea typeface="Twentieth Century"/>
                <a:cs typeface="Twentieth Century"/>
                <a:sym typeface="Twentieth Century"/>
              </a:rPr>
              <a:t>Experimental Figures</a:t>
            </a:r>
            <a:br>
              <a:rPr lang="en-US" sz="3600">
                <a:solidFill>
                  <a:schemeClr val="dk2"/>
                </a:solidFill>
                <a:latin typeface="Twentieth Century"/>
                <a:ea typeface="Twentieth Century"/>
                <a:cs typeface="Twentieth Century"/>
                <a:sym typeface="Twentieth Century"/>
              </a:rPr>
            </a:br>
            <a:endParaRPr sz="3600">
              <a:solidFill>
                <a:schemeClr val="dk2"/>
              </a:solidFill>
              <a:latin typeface="Twentieth Century"/>
              <a:ea typeface="Twentieth Century"/>
              <a:cs typeface="Twentieth Century"/>
              <a:sym typeface="Twentieth Century"/>
            </a:endParaRPr>
          </a:p>
        </p:txBody>
      </p:sp>
      <p:sp>
        <p:nvSpPr>
          <p:cNvPr id="307" name="Google Shape;307;p21"/>
          <p:cNvSpPr txBox="1"/>
          <p:nvPr/>
        </p:nvSpPr>
        <p:spPr>
          <a:xfrm>
            <a:off x="1981200" y="5791200"/>
            <a:ext cx="6400800" cy="533400"/>
          </a:xfrm>
          <a:prstGeom prst="rect">
            <a:avLst/>
          </a:prstGeom>
          <a:noFill/>
          <a:ln>
            <a:noFill/>
          </a:ln>
        </p:spPr>
        <p:txBody>
          <a:bodyPr anchorCtr="0" anchor="t" bIns="45700" lIns="91425" spcFirstLastPara="1" rIns="91425" wrap="square" tIns="45700">
            <a:normAutofit/>
          </a:bodyPr>
          <a:lstStyle/>
          <a:p>
            <a:pPr indent="0" lvl="0" marL="0" marR="0" rtl="0" algn="l">
              <a:spcBef>
                <a:spcPts val="0"/>
              </a:spcBef>
              <a:spcAft>
                <a:spcPts val="0"/>
              </a:spcAft>
              <a:buClr>
                <a:schemeClr val="accent2"/>
              </a:buClr>
              <a:buSzPts val="960"/>
              <a:buFont typeface="Noto Sans Symbols"/>
              <a:buNone/>
            </a:pPr>
            <a:r>
              <a:rPr lang="en-US" sz="1600">
                <a:solidFill>
                  <a:schemeClr val="dk1"/>
                </a:solidFill>
                <a:latin typeface="Calibri"/>
                <a:ea typeface="Calibri"/>
                <a:cs typeface="Calibri"/>
                <a:sym typeface="Calibri"/>
              </a:rPr>
              <a:t>Source:</a:t>
            </a:r>
            <a:r>
              <a:rPr lang="en-US" sz="1600">
                <a:solidFill>
                  <a:schemeClr val="dk1"/>
                </a:solidFill>
                <a:latin typeface="Twentieth Century"/>
                <a:ea typeface="Twentieth Century"/>
                <a:cs typeface="Twentieth Century"/>
                <a:sym typeface="Twentieth Century"/>
              </a:rPr>
              <a:t> https://electronics-club.com/cathode-ray-oscilloscope-cro-working/</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22"/>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wentieth Century"/>
              <a:buNone/>
            </a:pPr>
            <a:br>
              <a:rPr b="1" lang="en-US"/>
            </a:br>
            <a:r>
              <a:rPr b="1" lang="en-US"/>
              <a:t>Procedure</a:t>
            </a:r>
            <a:br>
              <a:rPr lang="en-US"/>
            </a:br>
            <a:endParaRPr/>
          </a:p>
        </p:txBody>
      </p:sp>
      <p:sp>
        <p:nvSpPr>
          <p:cNvPr id="313" name="Google Shape;313;p22"/>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314" name="Google Shape;314;p22"/>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315" name="Google Shape;315;p22"/>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fontScale="85000" lnSpcReduction="20000"/>
          </a:bodyPr>
          <a:lstStyle/>
          <a:p>
            <a:pPr indent="-320040" lvl="0" marL="320040" rtl="0" algn="l">
              <a:spcBef>
                <a:spcPts val="0"/>
              </a:spcBef>
              <a:spcAft>
                <a:spcPts val="0"/>
              </a:spcAft>
              <a:buSzPct val="59999"/>
              <a:buChar char="◻"/>
            </a:pPr>
            <a:r>
              <a:rPr lang="en-US"/>
              <a:t> Turn on the Oscilloscope</a:t>
            </a:r>
            <a:endParaRPr/>
          </a:p>
          <a:p>
            <a:pPr indent="-320040" lvl="0" marL="320040" rtl="0" algn="l">
              <a:spcBef>
                <a:spcPts val="700"/>
              </a:spcBef>
              <a:spcAft>
                <a:spcPts val="0"/>
              </a:spcAft>
              <a:buSzPct val="59999"/>
              <a:buChar char="◻"/>
            </a:pPr>
            <a:r>
              <a:rPr lang="en-US"/>
              <a:t>Adjust the intensity and the focus of the trace.</a:t>
            </a:r>
            <a:endParaRPr/>
          </a:p>
          <a:p>
            <a:pPr indent="-320040" lvl="0" marL="320040" rtl="0" algn="l">
              <a:spcBef>
                <a:spcPts val="700"/>
              </a:spcBef>
              <a:spcAft>
                <a:spcPts val="0"/>
              </a:spcAft>
              <a:buSzPct val="59999"/>
              <a:buChar char="◻"/>
            </a:pPr>
            <a:r>
              <a:rPr lang="en-US"/>
              <a:t>Use the X &amp; Y knobs to center the trace horizontally and vertically.</a:t>
            </a:r>
            <a:endParaRPr/>
          </a:p>
          <a:p>
            <a:pPr indent="-320040" lvl="0" marL="320040" rtl="0" algn="l">
              <a:spcBef>
                <a:spcPts val="700"/>
              </a:spcBef>
              <a:spcAft>
                <a:spcPts val="0"/>
              </a:spcAft>
              <a:buSzPct val="59999"/>
              <a:buChar char="◻"/>
            </a:pPr>
            <a:r>
              <a:rPr lang="en-US"/>
              <a:t>Connect the cable from Ch1 of the CRO to Function generator.</a:t>
            </a:r>
            <a:endParaRPr/>
          </a:p>
          <a:p>
            <a:pPr indent="-320040" lvl="0" marL="320040" rtl="0" algn="l">
              <a:spcBef>
                <a:spcPts val="700"/>
              </a:spcBef>
              <a:spcAft>
                <a:spcPts val="0"/>
              </a:spcAft>
              <a:buSzPct val="59999"/>
              <a:buChar char="◻"/>
            </a:pPr>
            <a:r>
              <a:rPr lang="en-US"/>
              <a:t>A signal will appear on the screen.</a:t>
            </a:r>
            <a:endParaRPr/>
          </a:p>
          <a:p>
            <a:pPr indent="-320040" lvl="0" marL="320040" rtl="0" algn="l">
              <a:spcBef>
                <a:spcPts val="700"/>
              </a:spcBef>
              <a:spcAft>
                <a:spcPts val="0"/>
              </a:spcAft>
              <a:buSzPct val="59999"/>
              <a:buChar char="◻"/>
            </a:pPr>
            <a:r>
              <a:rPr lang="en-US"/>
              <a:t>Make sure that the inner red knobs of the Volt/Div and the Time/Div are locked clockwise.</a:t>
            </a:r>
            <a:endParaRPr/>
          </a:p>
          <a:p>
            <a:pPr indent="-320040" lvl="0" marL="320040" rtl="0" algn="l">
              <a:spcBef>
                <a:spcPts val="700"/>
              </a:spcBef>
              <a:spcAft>
                <a:spcPts val="0"/>
              </a:spcAft>
              <a:buSzPct val="59999"/>
              <a:buChar char="◻"/>
            </a:pPr>
            <a:r>
              <a:rPr lang="en-US"/>
              <a:t>Set the frequency of the generator to 100 Hz.</a:t>
            </a:r>
            <a:endParaRPr/>
          </a:p>
          <a:p>
            <a:pPr indent="-320040" lvl="0" marL="320040" rtl="0" algn="l">
              <a:spcBef>
                <a:spcPts val="700"/>
              </a:spcBef>
              <a:spcAft>
                <a:spcPts val="0"/>
              </a:spcAft>
              <a:buSzPct val="59999"/>
              <a:buChar char="◻"/>
            </a:pPr>
            <a:r>
              <a:rPr lang="en-US"/>
              <a:t>Adjust the Volt/Div and the Time/Div knobs so that you get a suitable size signal</a:t>
            </a:r>
            <a:endParaRPr/>
          </a:p>
          <a:p>
            <a:pPr indent="-226123" lvl="0" marL="320040" rtl="0" algn="l">
              <a:spcBef>
                <a:spcPts val="700"/>
              </a:spcBef>
              <a:spcAft>
                <a:spcPts val="0"/>
              </a:spcAft>
              <a:buSzPct val="59999"/>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23"/>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wentieth Century"/>
              <a:buNone/>
            </a:pPr>
            <a:br>
              <a:rPr b="1" lang="en-US"/>
            </a:br>
            <a:r>
              <a:rPr b="1" lang="en-US"/>
              <a:t>Procedure</a:t>
            </a:r>
            <a:br>
              <a:rPr lang="en-US"/>
            </a:br>
            <a:endParaRPr/>
          </a:p>
        </p:txBody>
      </p:sp>
      <p:sp>
        <p:nvSpPr>
          <p:cNvPr id="321" name="Google Shape;321;p23"/>
          <p:cNvSpPr txBox="1"/>
          <p:nvPr>
            <p:ph idx="1" type="body"/>
          </p:nvPr>
        </p:nvSpPr>
        <p:spPr>
          <a:xfrm>
            <a:off x="609600" y="1589567"/>
            <a:ext cx="3124200" cy="4572000"/>
          </a:xfrm>
          <a:prstGeom prst="rect">
            <a:avLst/>
          </a:prstGeom>
          <a:noFill/>
          <a:ln>
            <a:noFill/>
          </a:ln>
        </p:spPr>
        <p:txBody>
          <a:bodyPr anchorCtr="0" anchor="t" bIns="45700" lIns="91425" spcFirstLastPara="1" rIns="91425" wrap="square" tIns="45700">
            <a:normAutofit lnSpcReduction="10000"/>
          </a:bodyPr>
          <a:lstStyle/>
          <a:p>
            <a:pPr indent="-320040" lvl="0" marL="320040" rtl="0" algn="l">
              <a:spcBef>
                <a:spcPts val="0"/>
              </a:spcBef>
              <a:spcAft>
                <a:spcPts val="0"/>
              </a:spcAft>
              <a:buSzPts val="1740"/>
              <a:buChar char="◻"/>
            </a:pPr>
            <a:r>
              <a:rPr lang="en-US"/>
              <a:t>Count the number of vertical squares lying within the signal, then calculate the peak to peak value as:</a:t>
            </a:r>
            <a:endParaRPr/>
          </a:p>
          <a:p>
            <a:pPr indent="-320040" lvl="0" marL="320040" rtl="0" algn="l">
              <a:spcBef>
                <a:spcPts val="700"/>
              </a:spcBef>
              <a:spcAft>
                <a:spcPts val="0"/>
              </a:spcAft>
              <a:buSzPts val="1740"/>
              <a:buChar char="◻"/>
            </a:pPr>
            <a:r>
              <a:rPr b="1" i="1" lang="en-US"/>
              <a:t>Vp-p </a:t>
            </a:r>
            <a:r>
              <a:rPr lang="en-US"/>
              <a:t>= No. vertical Div * Volt/Divs</a:t>
            </a:r>
            <a:endParaRPr/>
          </a:p>
          <a:p>
            <a:pPr indent="-209550" lvl="0" marL="320040" rtl="0" algn="l">
              <a:spcBef>
                <a:spcPts val="700"/>
              </a:spcBef>
              <a:spcAft>
                <a:spcPts val="0"/>
              </a:spcAft>
              <a:buSzPts val="1740"/>
              <a:buNone/>
            </a:pPr>
            <a:r>
              <a:t/>
            </a:r>
            <a:endParaRPr/>
          </a:p>
        </p:txBody>
      </p:sp>
      <p:sp>
        <p:nvSpPr>
          <p:cNvPr id="322" name="Google Shape;322;p23"/>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323" name="Google Shape;323;p23"/>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pic>
        <p:nvPicPr>
          <p:cNvPr id="324" name="Google Shape;324;p23"/>
          <p:cNvPicPr preferRelativeResize="0"/>
          <p:nvPr>
            <p:ph idx="2" type="body"/>
          </p:nvPr>
        </p:nvPicPr>
        <p:blipFill rotWithShape="1">
          <a:blip r:embed="rId3">
            <a:alphaModFix/>
          </a:blip>
          <a:srcRect b="0" l="0" r="0" t="0"/>
          <a:stretch/>
        </p:blipFill>
        <p:spPr>
          <a:xfrm>
            <a:off x="3810000" y="1676400"/>
            <a:ext cx="4867101" cy="4172665"/>
          </a:xfrm>
          <a:prstGeom prst="rect">
            <a:avLst/>
          </a:prstGeom>
          <a:noFill/>
          <a:ln>
            <a:noFill/>
          </a:ln>
        </p:spPr>
      </p:pic>
      <p:sp>
        <p:nvSpPr>
          <p:cNvPr id="325" name="Google Shape;325;p23"/>
          <p:cNvSpPr txBox="1"/>
          <p:nvPr/>
        </p:nvSpPr>
        <p:spPr>
          <a:xfrm>
            <a:off x="3962400" y="5791200"/>
            <a:ext cx="4419600" cy="533400"/>
          </a:xfrm>
          <a:prstGeom prst="rect">
            <a:avLst/>
          </a:prstGeom>
          <a:noFill/>
          <a:ln>
            <a:noFill/>
          </a:ln>
        </p:spPr>
        <p:txBody>
          <a:bodyPr anchorCtr="0" anchor="t" bIns="45700" lIns="91425" spcFirstLastPara="1" rIns="91425" wrap="square" tIns="45700">
            <a:normAutofit fontScale="92500" lnSpcReduction="20000"/>
          </a:bodyPr>
          <a:lstStyle/>
          <a:p>
            <a:pPr indent="0" lvl="0" marL="0" marR="0" rtl="0" algn="l">
              <a:spcBef>
                <a:spcPts val="0"/>
              </a:spcBef>
              <a:spcAft>
                <a:spcPts val="0"/>
              </a:spcAft>
              <a:buClr>
                <a:schemeClr val="accent2"/>
              </a:buClr>
              <a:buSzPct val="60000"/>
              <a:buFont typeface="Noto Sans Symbols"/>
              <a:buNone/>
            </a:pPr>
            <a:r>
              <a:rPr lang="en-US" sz="1800">
                <a:solidFill>
                  <a:schemeClr val="accent2"/>
                </a:solidFill>
                <a:latin typeface="Calibri"/>
                <a:ea typeface="Calibri"/>
                <a:cs typeface="Calibri"/>
                <a:sym typeface="Calibri"/>
              </a:rPr>
              <a:t>Source:</a:t>
            </a:r>
            <a:r>
              <a:rPr lang="en-US" sz="1800">
                <a:solidFill>
                  <a:schemeClr val="dk1"/>
                </a:solidFill>
                <a:latin typeface="Twentieth Century"/>
                <a:ea typeface="Twentieth Century"/>
                <a:cs typeface="Twentieth Century"/>
                <a:sym typeface="Twentieth Century"/>
              </a:rPr>
              <a:t> https://electronics-club.com/cathode-ray-oscilloscope-cro-working/</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24"/>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wentieth Century"/>
              <a:buNone/>
            </a:pPr>
            <a:br>
              <a:rPr b="1" lang="en-US"/>
            </a:br>
            <a:r>
              <a:rPr b="1" lang="en-US"/>
              <a:t>Procedure</a:t>
            </a:r>
            <a:br>
              <a:rPr lang="en-US"/>
            </a:br>
            <a:endParaRPr/>
          </a:p>
        </p:txBody>
      </p:sp>
      <p:sp>
        <p:nvSpPr>
          <p:cNvPr id="331" name="Google Shape;331;p24"/>
          <p:cNvSpPr txBox="1"/>
          <p:nvPr>
            <p:ph idx="1" type="body"/>
          </p:nvPr>
        </p:nvSpPr>
        <p:spPr>
          <a:xfrm>
            <a:off x="609600" y="1589567"/>
            <a:ext cx="3124200" cy="4572000"/>
          </a:xfrm>
          <a:prstGeom prst="rect">
            <a:avLst/>
          </a:prstGeom>
          <a:noFill/>
          <a:ln>
            <a:noFill/>
          </a:ln>
        </p:spPr>
        <p:txBody>
          <a:bodyPr anchorCtr="0" anchor="t" bIns="45700" lIns="91425" spcFirstLastPara="1" rIns="91425" wrap="square" tIns="45700">
            <a:normAutofit fontScale="77500" lnSpcReduction="20000"/>
          </a:bodyPr>
          <a:lstStyle/>
          <a:p>
            <a:pPr indent="-320059" lvl="0" marL="320040" rtl="0" algn="l">
              <a:spcBef>
                <a:spcPts val="0"/>
              </a:spcBef>
              <a:spcAft>
                <a:spcPts val="0"/>
              </a:spcAft>
              <a:buSzPct val="59999"/>
              <a:buChar char="◻"/>
            </a:pPr>
            <a:r>
              <a:rPr lang="en-US"/>
              <a:t>Count the number of horizontal squares lying within the one Duty Cycle, then calculate time value as shown in the figure.</a:t>
            </a:r>
            <a:endParaRPr/>
          </a:p>
          <a:p>
            <a:pPr indent="0" lvl="0" marL="0" rtl="0" algn="l">
              <a:spcBef>
                <a:spcPts val="700"/>
              </a:spcBef>
              <a:spcAft>
                <a:spcPts val="0"/>
              </a:spcAft>
              <a:buSzPct val="59999"/>
              <a:buNone/>
            </a:pPr>
            <a:r>
              <a:t/>
            </a:r>
            <a:endParaRPr/>
          </a:p>
          <a:p>
            <a:pPr indent="-320059" lvl="0" marL="320040" rtl="0" algn="l">
              <a:spcBef>
                <a:spcPts val="700"/>
              </a:spcBef>
              <a:spcAft>
                <a:spcPts val="0"/>
              </a:spcAft>
              <a:buSzPct val="59999"/>
              <a:buChar char="◻"/>
            </a:pPr>
            <a:r>
              <a:rPr b="1" lang="en-US"/>
              <a:t>Time </a:t>
            </a:r>
            <a:r>
              <a:rPr lang="en-US"/>
              <a:t>= No. Horizontal Div * Time/Divs 11.</a:t>
            </a:r>
            <a:endParaRPr/>
          </a:p>
          <a:p>
            <a:pPr indent="0" lvl="0" marL="0" rtl="0" algn="l">
              <a:spcBef>
                <a:spcPts val="700"/>
              </a:spcBef>
              <a:spcAft>
                <a:spcPts val="0"/>
              </a:spcAft>
              <a:buSzPct val="59999"/>
              <a:buNone/>
            </a:pPr>
            <a:r>
              <a:t/>
            </a:r>
            <a:endParaRPr/>
          </a:p>
          <a:p>
            <a:pPr indent="-320059" lvl="0" marL="320040" rtl="0" algn="l">
              <a:spcBef>
                <a:spcPts val="700"/>
              </a:spcBef>
              <a:spcAft>
                <a:spcPts val="0"/>
              </a:spcAft>
              <a:buSzPct val="59999"/>
              <a:buChar char="◻"/>
            </a:pPr>
            <a:r>
              <a:rPr lang="en-US"/>
              <a:t>Calculate the Frequency of signal by using the formula: </a:t>
            </a:r>
            <a:endParaRPr/>
          </a:p>
          <a:p>
            <a:pPr indent="0" lvl="0" marL="0" rtl="0" algn="l">
              <a:spcBef>
                <a:spcPts val="700"/>
              </a:spcBef>
              <a:spcAft>
                <a:spcPts val="0"/>
              </a:spcAft>
              <a:buSzPct val="59999"/>
              <a:buNone/>
            </a:pPr>
            <a:r>
              <a:rPr lang="en-US"/>
              <a:t>     Freq = 1 /Time</a:t>
            </a:r>
            <a:endParaRPr/>
          </a:p>
          <a:p>
            <a:pPr indent="-234429" lvl="0" marL="320040" rtl="0" algn="l">
              <a:spcBef>
                <a:spcPts val="700"/>
              </a:spcBef>
              <a:spcAft>
                <a:spcPts val="0"/>
              </a:spcAft>
              <a:buSzPct val="59999"/>
              <a:buNone/>
            </a:pPr>
            <a:r>
              <a:t/>
            </a:r>
            <a:endParaRPr/>
          </a:p>
          <a:p>
            <a:pPr indent="-234429" lvl="0" marL="320040" rtl="0" algn="l">
              <a:spcBef>
                <a:spcPts val="700"/>
              </a:spcBef>
              <a:spcAft>
                <a:spcPts val="0"/>
              </a:spcAft>
              <a:buSzPct val="59999"/>
              <a:buNone/>
            </a:pPr>
            <a:r>
              <a:t/>
            </a:r>
            <a:endParaRPr/>
          </a:p>
          <a:p>
            <a:pPr indent="-234429" lvl="0" marL="320040" rtl="0" algn="l">
              <a:spcBef>
                <a:spcPts val="700"/>
              </a:spcBef>
              <a:spcAft>
                <a:spcPts val="0"/>
              </a:spcAft>
              <a:buSzPct val="59999"/>
              <a:buNone/>
            </a:pPr>
            <a:r>
              <a:t/>
            </a:r>
            <a:endParaRPr/>
          </a:p>
        </p:txBody>
      </p:sp>
      <p:sp>
        <p:nvSpPr>
          <p:cNvPr id="332" name="Google Shape;332;p24"/>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333" name="Google Shape;333;p24"/>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pic>
        <p:nvPicPr>
          <p:cNvPr id="334" name="Google Shape;334;p24"/>
          <p:cNvPicPr preferRelativeResize="0"/>
          <p:nvPr>
            <p:ph idx="2" type="body"/>
          </p:nvPr>
        </p:nvPicPr>
        <p:blipFill rotWithShape="1">
          <a:blip r:embed="rId3">
            <a:alphaModFix/>
          </a:blip>
          <a:srcRect b="0" l="0" r="0" t="0"/>
          <a:stretch/>
        </p:blipFill>
        <p:spPr>
          <a:xfrm>
            <a:off x="4038600" y="1809400"/>
            <a:ext cx="4648200" cy="4058000"/>
          </a:xfrm>
          <a:prstGeom prst="rect">
            <a:avLst/>
          </a:prstGeom>
          <a:noFill/>
          <a:ln>
            <a:noFill/>
          </a:ln>
        </p:spPr>
      </p:pic>
      <p:sp>
        <p:nvSpPr>
          <p:cNvPr id="335" name="Google Shape;335;p24"/>
          <p:cNvSpPr txBox="1"/>
          <p:nvPr/>
        </p:nvSpPr>
        <p:spPr>
          <a:xfrm>
            <a:off x="4114800" y="5791200"/>
            <a:ext cx="4267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2"/>
              </a:buClr>
              <a:buSzPts val="960"/>
              <a:buFont typeface="Noto Sans Symbols"/>
              <a:buNone/>
            </a:pPr>
            <a:r>
              <a:rPr lang="en-US" sz="1600">
                <a:solidFill>
                  <a:schemeClr val="dk1"/>
                </a:solidFill>
                <a:latin typeface="Calibri"/>
                <a:ea typeface="Calibri"/>
                <a:cs typeface="Calibri"/>
                <a:sym typeface="Calibri"/>
              </a:rPr>
              <a:t>Source:</a:t>
            </a:r>
            <a:r>
              <a:rPr lang="en-US" sz="1600">
                <a:solidFill>
                  <a:schemeClr val="dk1"/>
                </a:solidFill>
                <a:latin typeface="Twentieth Century"/>
                <a:ea typeface="Twentieth Century"/>
                <a:cs typeface="Twentieth Century"/>
                <a:sym typeface="Twentieth Century"/>
              </a:rPr>
              <a:t> https://electronics-club.com/cathode-ray-oscilloscope-cro-working/</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25"/>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2" marL="0" rtl="0" algn="ctr">
              <a:spcBef>
                <a:spcPts val="0"/>
              </a:spcBef>
              <a:spcAft>
                <a:spcPts val="0"/>
              </a:spcAft>
              <a:buNone/>
            </a:pPr>
            <a:r>
              <a:rPr b="1" lang="en-US" sz="3600"/>
              <a:t>SOLDERING STATION</a:t>
            </a:r>
            <a:br>
              <a:rPr b="1" lang="en-US" sz="2400"/>
            </a:br>
            <a:endParaRPr/>
          </a:p>
        </p:txBody>
      </p:sp>
      <p:sp>
        <p:nvSpPr>
          <p:cNvPr id="341" name="Google Shape;341;p25"/>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342" name="Google Shape;342;p25"/>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343" name="Google Shape;343;p25"/>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spcBef>
                <a:spcPts val="0"/>
              </a:spcBef>
              <a:spcAft>
                <a:spcPts val="0"/>
              </a:spcAft>
              <a:buSzPct val="59999"/>
              <a:buNone/>
            </a:pPr>
            <a:r>
              <a:rPr lang="en-US" sz="2800"/>
              <a:t>A </a:t>
            </a:r>
            <a:r>
              <a:rPr b="1" lang="en-US" sz="2800"/>
              <a:t>soldering station</a:t>
            </a:r>
            <a:r>
              <a:rPr lang="en-US" sz="2800"/>
              <a:t> acts as a control </a:t>
            </a:r>
            <a:r>
              <a:rPr b="1" lang="en-US" sz="2800"/>
              <a:t>station</a:t>
            </a:r>
            <a:r>
              <a:rPr lang="en-US" sz="2800"/>
              <a:t> for your </a:t>
            </a:r>
            <a:r>
              <a:rPr b="1" lang="en-US" sz="2800"/>
              <a:t>soldering iron</a:t>
            </a:r>
            <a:r>
              <a:rPr lang="en-US" sz="2800"/>
              <a:t> if you have an adjustable </a:t>
            </a:r>
            <a:r>
              <a:rPr b="1" lang="en-US" sz="2800"/>
              <a:t>iron</a:t>
            </a:r>
            <a:r>
              <a:rPr lang="en-US" sz="2800"/>
              <a:t>. The </a:t>
            </a:r>
            <a:r>
              <a:rPr b="1" lang="en-US" sz="2800"/>
              <a:t>station</a:t>
            </a:r>
            <a:r>
              <a:rPr lang="en-US" sz="2800"/>
              <a:t> has the controls for adjusting the temperature of the </a:t>
            </a:r>
            <a:r>
              <a:rPr b="1" lang="en-US" sz="2800"/>
              <a:t>iron</a:t>
            </a:r>
            <a:r>
              <a:rPr lang="en-US" sz="2800"/>
              <a:t> as well as other settings. You may plug your </a:t>
            </a:r>
            <a:r>
              <a:rPr b="1" lang="en-US" sz="2800"/>
              <a:t>iron</a:t>
            </a:r>
            <a:r>
              <a:rPr lang="en-US" sz="2800"/>
              <a:t> into this </a:t>
            </a:r>
            <a:r>
              <a:rPr b="1" lang="en-US" sz="2800"/>
              <a:t>soldering station</a:t>
            </a:r>
            <a:r>
              <a:rPr lang="en-US" sz="2800"/>
              <a:t>.</a:t>
            </a:r>
            <a:endParaRPr/>
          </a:p>
          <a:p>
            <a:pPr indent="0" lvl="0" marL="0" rtl="0" algn="l">
              <a:spcBef>
                <a:spcPts val="700"/>
              </a:spcBef>
              <a:spcAft>
                <a:spcPts val="0"/>
              </a:spcAft>
              <a:buSzPct val="59999"/>
              <a:buNone/>
            </a:pPr>
            <a:r>
              <a:rPr lang="en-US" sz="2800"/>
              <a:t>                                  </a:t>
            </a:r>
            <a:r>
              <a:rPr b="1" lang="en-US" sz="2800"/>
              <a:t>What Is Soldering?</a:t>
            </a:r>
            <a:endParaRPr/>
          </a:p>
          <a:p>
            <a:pPr indent="-320040" lvl="0" marL="320040" rtl="0" algn="l">
              <a:spcBef>
                <a:spcPts val="700"/>
              </a:spcBef>
              <a:spcAft>
                <a:spcPts val="0"/>
              </a:spcAft>
              <a:buSzPct val="59999"/>
              <a:buChar char="◻"/>
            </a:pPr>
            <a:r>
              <a:rPr lang="en-US" sz="2800"/>
              <a:t>Soldering is a technique for joining metal parts together. It involves melting a metal known as solder into the space between two metal components. When this solder cools and hardens, it forms a permanent connection between the parts. Solder acts as a sort of metallic glue that joins elements together.</a:t>
            </a:r>
            <a:endParaRPr/>
          </a:p>
          <a:p>
            <a:pPr indent="-320040" lvl="0" marL="320040" rtl="0" algn="l">
              <a:spcBef>
                <a:spcPts val="700"/>
              </a:spcBef>
              <a:spcAft>
                <a:spcPts val="0"/>
              </a:spcAft>
              <a:buSzPct val="59999"/>
              <a:buChar char="◻"/>
            </a:pPr>
            <a:r>
              <a:rPr lang="en-US" sz="2800"/>
              <a:t>Joining electronic components may be the most common use of soldering irons. You can also use them on piping for plumbing, engine components, arts and crafts projects and more.</a:t>
            </a:r>
            <a:endParaRPr/>
          </a:p>
          <a:p>
            <a:pPr indent="0" lvl="0" marL="0" rtl="0" algn="l">
              <a:spcBef>
                <a:spcPts val="700"/>
              </a:spcBef>
              <a:spcAft>
                <a:spcPts val="0"/>
              </a:spcAft>
              <a:buSzPct val="59999"/>
              <a:buNone/>
            </a:pPr>
            <a:r>
              <a:t/>
            </a:r>
            <a:endParaRPr sz="28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26"/>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400"/>
              <a:buFont typeface="Twentieth Century"/>
              <a:buNone/>
            </a:pPr>
            <a:r>
              <a:rPr lang="en-US"/>
              <a:t>Fig: </a:t>
            </a:r>
            <a:r>
              <a:rPr b="1" lang="en-US"/>
              <a:t>Soldering Station </a:t>
            </a:r>
            <a:endParaRPr/>
          </a:p>
        </p:txBody>
      </p:sp>
      <p:sp>
        <p:nvSpPr>
          <p:cNvPr id="349" name="Google Shape;349;p26"/>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350" name="Google Shape;350;p26"/>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pic>
        <p:nvPicPr>
          <p:cNvPr id="351" name="Google Shape;351;p26"/>
          <p:cNvPicPr preferRelativeResize="0"/>
          <p:nvPr>
            <p:ph idx="1" type="body"/>
          </p:nvPr>
        </p:nvPicPr>
        <p:blipFill rotWithShape="1">
          <a:blip r:embed="rId3">
            <a:alphaModFix/>
          </a:blip>
          <a:srcRect b="0" l="0" r="0" t="0"/>
          <a:stretch/>
        </p:blipFill>
        <p:spPr>
          <a:xfrm>
            <a:off x="1447800" y="1600200"/>
            <a:ext cx="6687557" cy="4362586"/>
          </a:xfrm>
          <a:prstGeom prst="rect">
            <a:avLst/>
          </a:prstGeom>
          <a:noFill/>
          <a:ln>
            <a:noFill/>
          </a:ln>
        </p:spPr>
      </p:pic>
      <p:sp>
        <p:nvSpPr>
          <p:cNvPr id="352" name="Google Shape;352;p26"/>
          <p:cNvSpPr txBox="1"/>
          <p:nvPr/>
        </p:nvSpPr>
        <p:spPr>
          <a:xfrm>
            <a:off x="533400" y="6134100"/>
            <a:ext cx="7848600" cy="3429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2"/>
              </a:buClr>
              <a:buSzPts val="840"/>
              <a:buFont typeface="Noto Sans Symbols"/>
              <a:buNone/>
            </a:pPr>
            <a:r>
              <a:rPr lang="en-US" sz="1400">
                <a:solidFill>
                  <a:schemeClr val="accent2"/>
                </a:solidFill>
                <a:latin typeface="Calibri"/>
                <a:ea typeface="Calibri"/>
                <a:cs typeface="Calibri"/>
                <a:sym typeface="Calibri"/>
              </a:rPr>
              <a:t>Source:</a:t>
            </a:r>
            <a:r>
              <a:rPr lang="en-US" sz="1400">
                <a:solidFill>
                  <a:schemeClr val="dk1"/>
                </a:solidFill>
                <a:latin typeface="Twentieth Century"/>
                <a:ea typeface="Twentieth Century"/>
                <a:cs typeface="Twentieth Century"/>
                <a:sym typeface="Twentieth Century"/>
              </a:rPr>
              <a:t> http://www.electronicsandyou.com/blog/soldering-station-guide.html</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27"/>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wentieth Century"/>
              <a:buNone/>
            </a:pPr>
            <a:br>
              <a:rPr b="1" lang="en-US"/>
            </a:br>
            <a:r>
              <a:rPr b="1" lang="en-US"/>
              <a:t>Soldering Station Components</a:t>
            </a:r>
            <a:br>
              <a:rPr b="1" lang="en-US"/>
            </a:br>
            <a:endParaRPr/>
          </a:p>
        </p:txBody>
      </p:sp>
      <p:sp>
        <p:nvSpPr>
          <p:cNvPr id="358" name="Google Shape;358;p27"/>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359" name="Google Shape;359;p27"/>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360" name="Google Shape;360;p27"/>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fontScale="77500" lnSpcReduction="20000"/>
          </a:bodyPr>
          <a:lstStyle/>
          <a:p>
            <a:pPr indent="0" lvl="0" marL="0" rtl="0" algn="l">
              <a:spcBef>
                <a:spcPts val="0"/>
              </a:spcBef>
              <a:spcAft>
                <a:spcPts val="0"/>
              </a:spcAft>
              <a:buSzPct val="59999"/>
              <a:buNone/>
            </a:pPr>
            <a:r>
              <a:rPr lang="en-US"/>
              <a:t>The main soldering station elements which determine its compatibilities are soldering tools. Different tools are used for different applications and soldering stations may be equipped with more than one of them at a time. The main tools for soldering are: </a:t>
            </a:r>
            <a:endParaRPr/>
          </a:p>
          <a:p>
            <a:pPr indent="-228623" lvl="2" marL="914400" rtl="0" algn="l">
              <a:spcBef>
                <a:spcPts val="500"/>
              </a:spcBef>
              <a:spcAft>
                <a:spcPts val="0"/>
              </a:spcAft>
              <a:buSzPct val="75000"/>
              <a:buChar char="■"/>
            </a:pPr>
            <a:r>
              <a:rPr lang="en-US"/>
              <a:t>contact </a:t>
            </a:r>
            <a:r>
              <a:rPr b="1" lang="en-US"/>
              <a:t>soldering irons</a:t>
            </a:r>
            <a:r>
              <a:rPr lang="en-US"/>
              <a:t>;</a:t>
            </a:r>
            <a:endParaRPr/>
          </a:p>
          <a:p>
            <a:pPr indent="-228623" lvl="2" marL="914400" rtl="0" algn="l">
              <a:spcBef>
                <a:spcPts val="500"/>
              </a:spcBef>
              <a:spcAft>
                <a:spcPts val="0"/>
              </a:spcAft>
              <a:buSzPct val="75000"/>
              <a:buChar char="■"/>
            </a:pPr>
            <a:r>
              <a:rPr lang="en-US"/>
              <a:t>desoldering tweezers or SMD hot tweezers;</a:t>
            </a:r>
            <a:endParaRPr/>
          </a:p>
          <a:p>
            <a:pPr indent="-228623" lvl="2" marL="914400" rtl="0" algn="l">
              <a:spcBef>
                <a:spcPts val="500"/>
              </a:spcBef>
              <a:spcAft>
                <a:spcPts val="0"/>
              </a:spcAft>
              <a:buSzPct val="75000"/>
              <a:buChar char="■"/>
            </a:pPr>
            <a:r>
              <a:rPr lang="en-US"/>
              <a:t>desoldering gun;</a:t>
            </a:r>
            <a:endParaRPr/>
          </a:p>
          <a:p>
            <a:pPr indent="-228623" lvl="2" marL="914400" rtl="0" algn="l">
              <a:spcBef>
                <a:spcPts val="500"/>
              </a:spcBef>
              <a:spcAft>
                <a:spcPts val="0"/>
              </a:spcAft>
              <a:buSzPct val="75000"/>
              <a:buChar char="■"/>
            </a:pPr>
            <a:r>
              <a:rPr lang="en-US"/>
              <a:t>hot air gun;</a:t>
            </a:r>
            <a:endParaRPr/>
          </a:p>
          <a:p>
            <a:pPr indent="-228623" lvl="2" marL="914400" rtl="0" algn="l">
              <a:spcBef>
                <a:spcPts val="500"/>
              </a:spcBef>
              <a:spcAft>
                <a:spcPts val="0"/>
              </a:spcAft>
              <a:buSzPct val="75000"/>
              <a:buChar char="■"/>
            </a:pPr>
            <a:r>
              <a:rPr lang="en-US"/>
              <a:t>infrared heater.</a:t>
            </a:r>
            <a:endParaRPr/>
          </a:p>
          <a:p>
            <a:pPr indent="0" lvl="0" marL="0" rtl="0" algn="l">
              <a:spcBef>
                <a:spcPts val="700"/>
              </a:spcBef>
              <a:spcAft>
                <a:spcPts val="0"/>
              </a:spcAft>
              <a:buSzPct val="59999"/>
              <a:buNone/>
            </a:pPr>
            <a:r>
              <a:rPr lang="en-US"/>
              <a:t>Soldering iron is the most common working tool of a soldering station. Some stations may use simultaneously several soldering irons to make the process quicker and more convenient, as there is no need to change the soldering tips or readjust the station or the soldering temperature. Some stations may use some specialized soldering irons, such as </a:t>
            </a:r>
            <a:r>
              <a:rPr b="1" lang="en-US"/>
              <a:t>ultrasonic soldering </a:t>
            </a:r>
            <a:r>
              <a:rPr lang="en-US"/>
              <a:t>irons or induction soldering irons. </a:t>
            </a:r>
            <a:endParaRPr/>
          </a:p>
          <a:p>
            <a:pPr indent="-234429" lvl="0" marL="320040" rtl="0" algn="l">
              <a:spcBef>
                <a:spcPts val="700"/>
              </a:spcBef>
              <a:spcAft>
                <a:spcPts val="0"/>
              </a:spcAft>
              <a:buSzPct val="59999"/>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28"/>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wentieth Century"/>
              <a:buNone/>
            </a:pPr>
            <a:br>
              <a:rPr b="1" lang="en-US"/>
            </a:br>
            <a:r>
              <a:rPr b="1" lang="en-US"/>
              <a:t>Soldering Station Components cont’</a:t>
            </a:r>
            <a:br>
              <a:rPr b="1" lang="en-US"/>
            </a:br>
            <a:endParaRPr/>
          </a:p>
        </p:txBody>
      </p:sp>
      <p:sp>
        <p:nvSpPr>
          <p:cNvPr id="366" name="Google Shape;366;p28"/>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367" name="Google Shape;367;p28"/>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368" name="Google Shape;368;p28"/>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440"/>
              <a:buNone/>
            </a:pPr>
            <a:r>
              <a:rPr lang="en-US" sz="2400"/>
              <a:t>The means that may be integrated in soldering stations are: </a:t>
            </a:r>
            <a:endParaRPr/>
          </a:p>
          <a:p>
            <a:pPr indent="-320040" lvl="0" marL="320040" rtl="0" algn="l">
              <a:spcBef>
                <a:spcPts val="700"/>
              </a:spcBef>
              <a:spcAft>
                <a:spcPts val="0"/>
              </a:spcAft>
              <a:buSzPts val="1440"/>
              <a:buChar char="◻"/>
            </a:pPr>
            <a:r>
              <a:rPr b="1" lang="en-US" sz="2400"/>
              <a:t>SMD hot tweezers</a:t>
            </a:r>
            <a:r>
              <a:rPr lang="en-US" sz="2400"/>
              <a:t> heat up and may not only melt the solder alloy but grab the needed component as well. They may have different types of tips for different applications. </a:t>
            </a:r>
            <a:endParaRPr sz="2400"/>
          </a:p>
          <a:p>
            <a:pPr indent="0" lvl="0" marL="0" rtl="0" algn="l">
              <a:spcBef>
                <a:spcPts val="700"/>
              </a:spcBef>
              <a:spcAft>
                <a:spcPts val="0"/>
              </a:spcAft>
              <a:buSzPts val="1440"/>
              <a:buNone/>
            </a:pPr>
            <a:r>
              <a:t/>
            </a:r>
            <a:endParaRPr sz="2400"/>
          </a:p>
          <a:p>
            <a:pPr indent="-320040" lvl="0" marL="320040" rtl="0" algn="l">
              <a:spcBef>
                <a:spcPts val="700"/>
              </a:spcBef>
              <a:spcAft>
                <a:spcPts val="0"/>
              </a:spcAft>
              <a:buSzPts val="1440"/>
              <a:buChar char="◻"/>
            </a:pPr>
            <a:r>
              <a:rPr b="1" lang="en-US" sz="2400"/>
              <a:t>Desoldering iron</a:t>
            </a:r>
            <a:r>
              <a:rPr lang="en-US" sz="2400"/>
              <a:t> is usually made in a shape of a gun. It is capable of taking in the air (vacuum pickup) and solder alloy.</a:t>
            </a:r>
            <a:endParaRPr/>
          </a:p>
          <a:p>
            <a:pPr indent="0" lvl="0" marL="0" rtl="0" algn="l">
              <a:spcBef>
                <a:spcPts val="700"/>
              </a:spcBef>
              <a:spcAft>
                <a:spcPts val="0"/>
              </a:spcAft>
              <a:buSzPts val="1440"/>
              <a:buNone/>
            </a:pPr>
            <a:r>
              <a:rPr lang="en-US" sz="2400"/>
              <a:t> </a:t>
            </a:r>
            <a:endParaRPr sz="2400"/>
          </a:p>
          <a:p>
            <a:pPr indent="-320040" lvl="0" marL="320040" rtl="0" algn="l">
              <a:spcBef>
                <a:spcPts val="700"/>
              </a:spcBef>
              <a:spcAft>
                <a:spcPts val="0"/>
              </a:spcAft>
              <a:buSzPts val="1440"/>
              <a:buChar char="◻"/>
            </a:pPr>
            <a:r>
              <a:rPr b="1" lang="en-US" sz="2400"/>
              <a:t>Non-contact heating tools</a:t>
            </a:r>
            <a:r>
              <a:rPr lang="en-US" sz="2400"/>
              <a:t> include hot air and infrared heaters. They are used for SMT disassembling. </a:t>
            </a:r>
            <a:endParaRPr/>
          </a:p>
          <a:p>
            <a:pPr indent="-228600" lvl="0" marL="320040" rtl="0" algn="l">
              <a:spcBef>
                <a:spcPts val="700"/>
              </a:spcBef>
              <a:spcAft>
                <a:spcPts val="0"/>
              </a:spcAft>
              <a:buSzPts val="1440"/>
              <a:buNone/>
            </a:pPr>
            <a:r>
              <a:t/>
            </a:r>
            <a:endParaRPr sz="24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29"/>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Twentieth Century"/>
              <a:buNone/>
            </a:pPr>
            <a:r>
              <a:rPr b="1" lang="en-US"/>
              <a:t>Soldering Station Components cont’</a:t>
            </a:r>
            <a:endParaRPr/>
          </a:p>
        </p:txBody>
      </p:sp>
      <p:sp>
        <p:nvSpPr>
          <p:cNvPr id="374" name="Google Shape;374;p29"/>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375" name="Google Shape;375;p29"/>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376" name="Google Shape;376;p29"/>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fontScale="70000" lnSpcReduction="20000"/>
          </a:bodyPr>
          <a:lstStyle/>
          <a:p>
            <a:pPr indent="-320040" lvl="0" marL="320040" rtl="0" algn="l">
              <a:spcBef>
                <a:spcPts val="0"/>
              </a:spcBef>
              <a:spcAft>
                <a:spcPts val="0"/>
              </a:spcAft>
              <a:buSzPct val="60000"/>
              <a:buChar char="◻"/>
            </a:pPr>
            <a:r>
              <a:rPr b="1" lang="en-US" sz="3200"/>
              <a:t>Hot Air Guns</a:t>
            </a:r>
            <a:endParaRPr/>
          </a:p>
          <a:p>
            <a:pPr indent="0" lvl="0" marL="0" rtl="0" algn="l">
              <a:spcBef>
                <a:spcPts val="700"/>
              </a:spcBef>
              <a:spcAft>
                <a:spcPts val="0"/>
              </a:spcAft>
              <a:buSzPct val="60000"/>
              <a:buNone/>
            </a:pPr>
            <a:r>
              <a:rPr lang="en-US" sz="3200"/>
              <a:t>Accta 301 soldering station with hot air gun and soldering iron</a:t>
            </a:r>
            <a:endParaRPr/>
          </a:p>
          <a:p>
            <a:pPr indent="0" lvl="0" marL="0" rtl="0" algn="l">
              <a:spcBef>
                <a:spcPts val="700"/>
              </a:spcBef>
              <a:spcAft>
                <a:spcPts val="0"/>
              </a:spcAft>
              <a:buSzPct val="60000"/>
              <a:buNone/>
            </a:pPr>
            <a:r>
              <a:rPr lang="en-US" sz="3200"/>
              <a:t>They use a hot air stream for heating up the components. Hot air is focused on the certain area using special hot air nozzles. Usually soldering hot air guns are capable of providing temperatures from 100 to 480 °C. </a:t>
            </a:r>
            <a:endParaRPr/>
          </a:p>
          <a:p>
            <a:pPr indent="-320040" lvl="0" marL="320040" rtl="0" algn="l">
              <a:spcBef>
                <a:spcPts val="700"/>
              </a:spcBef>
              <a:spcAft>
                <a:spcPts val="0"/>
              </a:spcAft>
              <a:buSzPct val="60000"/>
              <a:buChar char="◻"/>
            </a:pPr>
            <a:r>
              <a:rPr b="1" lang="en-US" sz="3200"/>
              <a:t>Infrared Heaters</a:t>
            </a:r>
            <a:endParaRPr/>
          </a:p>
          <a:p>
            <a:pPr indent="0" lvl="0" marL="0" rtl="0" algn="l">
              <a:spcBef>
                <a:spcPts val="700"/>
              </a:spcBef>
              <a:spcAft>
                <a:spcPts val="0"/>
              </a:spcAft>
              <a:buSzPct val="60000"/>
              <a:buNone/>
            </a:pPr>
            <a:r>
              <a:rPr lang="en-US" sz="3200"/>
              <a:t>Soldering stations with </a:t>
            </a:r>
            <a:r>
              <a:rPr b="1" lang="en-US" sz="3200"/>
              <a:t>infrared</a:t>
            </a:r>
            <a:r>
              <a:rPr lang="en-US" sz="3200"/>
              <a:t> (IR) heaters are a separate type of soldering stations and differ a lot. Such stations provide high-precision soldering and the process is more like that in </a:t>
            </a:r>
            <a:r>
              <a:rPr b="1" lang="en-US" sz="3200"/>
              <a:t>electronics industry</a:t>
            </a:r>
            <a:r>
              <a:rPr lang="en-US" sz="3200"/>
              <a:t>. The temperature profile may be set based on the components being soldered. This minimizes the risk of components deformation or damage due to the temperature difference.</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30"/>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400"/>
              <a:buFont typeface="Twentieth Century"/>
              <a:buNone/>
            </a:pPr>
            <a:r>
              <a:rPr lang="en-US"/>
              <a:t>References</a:t>
            </a:r>
            <a:endParaRPr/>
          </a:p>
        </p:txBody>
      </p:sp>
      <p:sp>
        <p:nvSpPr>
          <p:cNvPr id="382" name="Google Shape;382;p30"/>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383" name="Google Shape;383;p30"/>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384" name="Google Shape;384;p30"/>
          <p:cNvSpPr txBox="1"/>
          <p:nvPr>
            <p:ph idx="1" type="body"/>
          </p:nvPr>
        </p:nvSpPr>
        <p:spPr>
          <a:xfrm>
            <a:off x="612648" y="1600200"/>
            <a:ext cx="8153400" cy="4876800"/>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SzPts val="1200"/>
              <a:buNone/>
            </a:pPr>
            <a:r>
              <a:rPr lang="en-US" sz="2000"/>
              <a:t>Fundamentals of electronics. Book 1, Electronic devices and circuit applications, Thomas F. Schubert, Jr. and Ernest M. Kim., an Rafael, California (1537 Fourth Street, San Rafael, CA 94901 USA) : Morgan &amp; Claypool, 2014.</a:t>
            </a:r>
            <a:endParaRPr/>
          </a:p>
          <a:p>
            <a:pPr indent="0" lvl="0" marL="0" rtl="0" algn="just">
              <a:spcBef>
                <a:spcPts val="700"/>
              </a:spcBef>
              <a:spcAft>
                <a:spcPts val="0"/>
              </a:spcAft>
              <a:buSzPts val="1200"/>
              <a:buNone/>
            </a:pPr>
            <a:r>
              <a:rPr lang="en-US" sz="2000"/>
              <a:t>Principles of Electrical Engineering. Wiley., 1922. </a:t>
            </a:r>
            <a:endParaRPr sz="2000"/>
          </a:p>
          <a:p>
            <a:pPr indent="0" lvl="0" marL="0" rtl="0" algn="just">
              <a:spcBef>
                <a:spcPts val="700"/>
              </a:spcBef>
              <a:spcAft>
                <a:spcPts val="0"/>
              </a:spcAft>
              <a:buSzPts val="1200"/>
              <a:buNone/>
            </a:pPr>
            <a:r>
              <a:rPr lang="en-US" sz="2000"/>
              <a:t>Starting Electronics, Keith Brindley (Fourth Edition), published by  Elsevier Ltd, 2011.</a:t>
            </a:r>
            <a:endParaRPr sz="2000"/>
          </a:p>
          <a:p>
            <a:pPr indent="0" lvl="0" marL="0" rtl="0" algn="l">
              <a:spcBef>
                <a:spcPts val="700"/>
              </a:spcBef>
              <a:spcAft>
                <a:spcPts val="0"/>
              </a:spcAft>
              <a:buSzPts val="1200"/>
              <a:buNone/>
            </a:pPr>
            <a:r>
              <a:rPr lang="en-US" sz="2000"/>
              <a:t>https://userequip.com/Function-Generator?sort=model&amp;direction=1&amp;&amp;page=29</a:t>
            </a:r>
            <a:endParaRPr/>
          </a:p>
          <a:p>
            <a:pPr indent="0" lvl="0" marL="0" rtl="0" algn="just">
              <a:spcBef>
                <a:spcPts val="700"/>
              </a:spcBef>
              <a:spcAft>
                <a:spcPts val="0"/>
              </a:spcAft>
              <a:buSzPts val="1200"/>
              <a:buNone/>
            </a:pPr>
            <a:r>
              <a:rPr lang="en-US" sz="2000"/>
              <a:t>http://www.electronicsandyou.com/blog/soldering-station-guide.html</a:t>
            </a:r>
            <a:endParaRPr/>
          </a:p>
          <a:p>
            <a:pPr indent="0" lvl="0" marL="0" rtl="0" algn="just">
              <a:spcBef>
                <a:spcPts val="700"/>
              </a:spcBef>
              <a:spcAft>
                <a:spcPts val="0"/>
              </a:spcAft>
              <a:buSzPts val="1200"/>
              <a:buNone/>
            </a:pPr>
            <a:r>
              <a:rPr lang="en-US" sz="2000"/>
              <a:t>https://electronics-club.com/cathode-ray-oscilloscope-cro-working/</a:t>
            </a:r>
            <a:endParaRPr/>
          </a:p>
          <a:p>
            <a:pPr indent="0" lvl="0" marL="0" rtl="0" algn="l">
              <a:spcBef>
                <a:spcPts val="700"/>
              </a:spcBef>
              <a:spcAft>
                <a:spcPts val="0"/>
              </a:spcAft>
              <a:buSzPts val="1200"/>
              <a:buNone/>
            </a:pPr>
            <a:r>
              <a:rPr lang="en-US" sz="2000"/>
              <a:t>https://www.electronics-notes.com/articles/basic_concepts/electronic-electrical-waveforms/waveform-types-basics-sine-square-triangle-ramp.php</a:t>
            </a:r>
            <a:endParaRPr/>
          </a:p>
          <a:p>
            <a:pPr indent="0" lvl="0" marL="0" rtl="0" algn="l">
              <a:spcBef>
                <a:spcPts val="700"/>
              </a:spcBef>
              <a:spcAft>
                <a:spcPts val="0"/>
              </a:spcAft>
              <a:buSzPts val="1200"/>
              <a:buNone/>
            </a:pPr>
            <a:r>
              <a:t/>
            </a:r>
            <a:endParaRPr sz="2000"/>
          </a:p>
          <a:p>
            <a:pPr indent="0" lvl="0" marL="0" rtl="0" algn="just">
              <a:spcBef>
                <a:spcPts val="700"/>
              </a:spcBef>
              <a:spcAft>
                <a:spcPts val="0"/>
              </a:spcAft>
              <a:buSzPts val="1440"/>
              <a:buNone/>
            </a:pPr>
            <a:r>
              <a:t/>
            </a:r>
            <a:endParaRPr sz="2400"/>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edian">
  <a:themeElements>
    <a:clrScheme name="Median">
      <a:dk1>
        <a:srgbClr val="000000"/>
      </a:dk1>
      <a:lt1>
        <a:srgbClr val="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Median">
  <a:themeElements>
    <a:clrScheme name="Median">
      <a:dk1>
        <a:srgbClr val="000000"/>
      </a:dk1>
      <a:lt1>
        <a:srgbClr val="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2017-10-03T12:49:49Z</dcterms:created>
  <dc:creator>Elvis</dc:creator>
</cp:coreProperties>
</file>