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comments/comment1.xml" ContentType="application/vnd.openxmlformats-officedocument.presentationml.comments+xml"/>
  <Override PartName="/ppt/comments/comment2.xml" ContentType="application/vnd.openxmlformats-officedocument.presentationml.comments+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3"/>
  </p:notesMasterIdLst>
  <p:sldIdLst>
    <p:sldId id="260" r:id="rId2"/>
    <p:sldId id="379" r:id="rId3"/>
    <p:sldId id="308" r:id="rId4"/>
    <p:sldId id="309" r:id="rId5"/>
    <p:sldId id="310" r:id="rId6"/>
    <p:sldId id="313" r:id="rId7"/>
    <p:sldId id="378" r:id="rId8"/>
    <p:sldId id="311" r:id="rId9"/>
    <p:sldId id="315" r:id="rId10"/>
    <p:sldId id="314" r:id="rId11"/>
    <p:sldId id="316" r:id="rId12"/>
    <p:sldId id="318" r:id="rId13"/>
    <p:sldId id="317" r:id="rId14"/>
    <p:sldId id="319" r:id="rId15"/>
    <p:sldId id="320" r:id="rId16"/>
    <p:sldId id="321" r:id="rId17"/>
    <p:sldId id="322" r:id="rId18"/>
    <p:sldId id="323" r:id="rId19"/>
    <p:sldId id="377" r:id="rId20"/>
    <p:sldId id="325" r:id="rId21"/>
    <p:sldId id="326" r:id="rId22"/>
    <p:sldId id="330" r:id="rId23"/>
    <p:sldId id="349" r:id="rId24"/>
    <p:sldId id="376" r:id="rId25"/>
    <p:sldId id="331" r:id="rId26"/>
    <p:sldId id="332" r:id="rId27"/>
    <p:sldId id="333" r:id="rId28"/>
    <p:sldId id="327" r:id="rId29"/>
    <p:sldId id="334" r:id="rId30"/>
    <p:sldId id="336" r:id="rId31"/>
    <p:sldId id="337" r:id="rId32"/>
    <p:sldId id="338" r:id="rId33"/>
    <p:sldId id="346" r:id="rId34"/>
    <p:sldId id="347" r:id="rId35"/>
    <p:sldId id="348" r:id="rId36"/>
    <p:sldId id="350" r:id="rId37"/>
    <p:sldId id="363" r:id="rId38"/>
    <p:sldId id="351" r:id="rId39"/>
    <p:sldId id="375" r:id="rId40"/>
    <p:sldId id="335" r:id="rId41"/>
    <p:sldId id="340" r:id="rId42"/>
    <p:sldId id="341" r:id="rId43"/>
    <p:sldId id="328" r:id="rId44"/>
    <p:sldId id="342" r:id="rId45"/>
    <p:sldId id="343" r:id="rId46"/>
    <p:sldId id="344" r:id="rId47"/>
    <p:sldId id="345" r:id="rId48"/>
    <p:sldId id="352" r:id="rId49"/>
    <p:sldId id="353" r:id="rId50"/>
    <p:sldId id="354" r:id="rId51"/>
    <p:sldId id="355" r:id="rId52"/>
    <p:sldId id="356" r:id="rId53"/>
    <p:sldId id="357" r:id="rId54"/>
    <p:sldId id="359" r:id="rId55"/>
    <p:sldId id="358" r:id="rId56"/>
    <p:sldId id="360" r:id="rId57"/>
    <p:sldId id="361" r:id="rId58"/>
    <p:sldId id="362" r:id="rId59"/>
    <p:sldId id="367" r:id="rId60"/>
    <p:sldId id="364" r:id="rId61"/>
    <p:sldId id="365" r:id="rId62"/>
    <p:sldId id="368" r:id="rId63"/>
    <p:sldId id="369" r:id="rId64"/>
    <p:sldId id="370" r:id="rId65"/>
    <p:sldId id="371" r:id="rId66"/>
    <p:sldId id="372" r:id="rId67"/>
    <p:sldId id="373" r:id="rId68"/>
    <p:sldId id="374" r:id="rId69"/>
    <p:sldId id="303" r:id="rId70"/>
    <p:sldId id="282" r:id="rId71"/>
    <p:sldId id="307" r:id="rId7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1"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9D64"/>
    <a:srgbClr val="25306E"/>
    <a:srgbClr val="2D6633"/>
    <a:srgbClr val="099ED9"/>
    <a:srgbClr val="969696"/>
    <a:srgbClr val="92C95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7802" autoAdjust="0"/>
  </p:normalViewPr>
  <p:slideViewPr>
    <p:cSldViewPr snapToGrid="0">
      <p:cViewPr varScale="1">
        <p:scale>
          <a:sx n="98" d="100"/>
          <a:sy n="98" d="100"/>
        </p:scale>
        <p:origin x="1872" y="9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3-11T22:47:22.734" idx="1">
    <p:pos x="10" y="10"/>
    <p:text/>
    <p:extLst>
      <p:ext uri="{C676402C-5697-4E1C-873F-D02D1690AC5C}">
        <p15:threadingInfo xmlns:p15="http://schemas.microsoft.com/office/powerpoint/2012/main" timeZoneBias="-42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2-03-11T22:47:22.734" idx="1">
    <p:pos x="10" y="10"/>
    <p:text/>
    <p:extLst>
      <p:ext uri="{C676402C-5697-4E1C-873F-D02D1690AC5C}">
        <p15:threadingInfo xmlns:p15="http://schemas.microsoft.com/office/powerpoint/2012/main" timeZoneBias="-420"/>
      </p:ext>
    </p:extLst>
  </p:cm>
</p:cmLst>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8B7FD0-0A1C-4EB0-9BF2-385E69E82448}" type="doc">
      <dgm:prSet loTypeId="urn:microsoft.com/office/officeart/2008/layout/VerticalCurvedList" loCatId="list" qsTypeId="urn:microsoft.com/office/officeart/2005/8/quickstyle/simple1" qsCatId="simple" csTypeId="urn:microsoft.com/office/officeart/2005/8/colors/colorful2" csCatId="colorful" phldr="1"/>
      <dgm:spPr/>
      <dgm:t>
        <a:bodyPr/>
        <a:lstStyle/>
        <a:p>
          <a:endParaRPr lang="en-US"/>
        </a:p>
      </dgm:t>
    </dgm:pt>
    <dgm:pt modelId="{243F47FB-5D06-4FD4-B9E0-DEA78E862BD1}">
      <dgm:prSet phldrT="[Text]"/>
      <dgm:spPr/>
      <dgm:t>
        <a:bodyPr/>
        <a:lstStyle/>
        <a:p>
          <a:r>
            <a:rPr lang="en-US" smtClean="0"/>
            <a:t>Ra đời với tên gọi Oak bởi Sun Microsystem</a:t>
          </a:r>
          <a:endParaRPr lang="en-US"/>
        </a:p>
      </dgm:t>
    </dgm:pt>
    <dgm:pt modelId="{6B0065AA-52DF-4216-840A-2018B448A52E}" type="parTrans" cxnId="{AC6433A4-5B34-4C65-8554-8B32CB130F58}">
      <dgm:prSet/>
      <dgm:spPr/>
      <dgm:t>
        <a:bodyPr/>
        <a:lstStyle/>
        <a:p>
          <a:endParaRPr lang="en-US"/>
        </a:p>
      </dgm:t>
    </dgm:pt>
    <dgm:pt modelId="{F6A277DF-F492-4DAC-99FE-4DC30B847321}" type="sibTrans" cxnId="{AC6433A4-5B34-4C65-8554-8B32CB130F58}">
      <dgm:prSet/>
      <dgm:spPr/>
      <dgm:t>
        <a:bodyPr/>
        <a:lstStyle/>
        <a:p>
          <a:endParaRPr lang="en-US"/>
        </a:p>
      </dgm:t>
    </dgm:pt>
    <dgm:pt modelId="{76A06CEE-E942-4FB7-8EFE-FC3C922F6E6D}">
      <dgm:prSet phldrT="[Text]"/>
      <dgm:spPr/>
      <dgm:t>
        <a:bodyPr/>
        <a:lstStyle/>
        <a:p>
          <a:r>
            <a:rPr lang="en-US" smtClean="0"/>
            <a:t>Đổi tên thành Java</a:t>
          </a:r>
          <a:endParaRPr lang="en-US"/>
        </a:p>
      </dgm:t>
    </dgm:pt>
    <dgm:pt modelId="{F47F23B9-E41F-4BF4-8FFA-08C305797069}" type="parTrans" cxnId="{E8BCB4C4-792B-4052-AE90-1444DD7BCD62}">
      <dgm:prSet/>
      <dgm:spPr/>
      <dgm:t>
        <a:bodyPr/>
        <a:lstStyle/>
        <a:p>
          <a:endParaRPr lang="en-US"/>
        </a:p>
      </dgm:t>
    </dgm:pt>
    <dgm:pt modelId="{F5EA1347-C80A-4A20-8BE0-15DA6DC3B68D}" type="sibTrans" cxnId="{E8BCB4C4-792B-4052-AE90-1444DD7BCD62}">
      <dgm:prSet/>
      <dgm:spPr/>
      <dgm:t>
        <a:bodyPr/>
        <a:lstStyle/>
        <a:p>
          <a:endParaRPr lang="en-US"/>
        </a:p>
      </dgm:t>
    </dgm:pt>
    <dgm:pt modelId="{888CB83B-4BA3-49F3-94A4-996C212702B0}">
      <dgm:prSet phldrT="[Text]"/>
      <dgm:spPr/>
      <dgm:t>
        <a:bodyPr/>
        <a:lstStyle/>
        <a:p>
          <a:r>
            <a:rPr lang="en-US" smtClean="0"/>
            <a:t>Oracle mua lại</a:t>
          </a:r>
          <a:endParaRPr lang="en-US"/>
        </a:p>
      </dgm:t>
    </dgm:pt>
    <dgm:pt modelId="{8D696AD3-C69B-4821-B0C0-03C3EA5E7F9B}" type="parTrans" cxnId="{EA25CBD5-8AB1-486D-97C1-BB25FB7ECE8C}">
      <dgm:prSet/>
      <dgm:spPr/>
      <dgm:t>
        <a:bodyPr/>
        <a:lstStyle/>
        <a:p>
          <a:endParaRPr lang="en-US"/>
        </a:p>
      </dgm:t>
    </dgm:pt>
    <dgm:pt modelId="{083F4ACF-5074-48A6-BCEA-E13667D1790A}" type="sibTrans" cxnId="{EA25CBD5-8AB1-486D-97C1-BB25FB7ECE8C}">
      <dgm:prSet/>
      <dgm:spPr/>
      <dgm:t>
        <a:bodyPr/>
        <a:lstStyle/>
        <a:p>
          <a:endParaRPr lang="en-US"/>
        </a:p>
      </dgm:t>
    </dgm:pt>
    <dgm:pt modelId="{87A8CB03-10F7-4F7A-8F51-99386A79FE2E}" type="pres">
      <dgm:prSet presAssocID="{AD8B7FD0-0A1C-4EB0-9BF2-385E69E82448}" presName="Name0" presStyleCnt="0">
        <dgm:presLayoutVars>
          <dgm:chMax val="7"/>
          <dgm:chPref val="7"/>
          <dgm:dir/>
        </dgm:presLayoutVars>
      </dgm:prSet>
      <dgm:spPr/>
      <dgm:t>
        <a:bodyPr/>
        <a:lstStyle/>
        <a:p>
          <a:endParaRPr lang="en-US"/>
        </a:p>
      </dgm:t>
    </dgm:pt>
    <dgm:pt modelId="{065C1B31-F807-4181-8256-CAE3E809BB06}" type="pres">
      <dgm:prSet presAssocID="{AD8B7FD0-0A1C-4EB0-9BF2-385E69E82448}" presName="Name1" presStyleCnt="0"/>
      <dgm:spPr/>
    </dgm:pt>
    <dgm:pt modelId="{F32A2A9D-6616-4CAB-BA5C-40C084350D8C}" type="pres">
      <dgm:prSet presAssocID="{AD8B7FD0-0A1C-4EB0-9BF2-385E69E82448}" presName="cycle" presStyleCnt="0"/>
      <dgm:spPr/>
    </dgm:pt>
    <dgm:pt modelId="{402B43AD-FB15-44F1-9C9F-365E8059FFBA}" type="pres">
      <dgm:prSet presAssocID="{AD8B7FD0-0A1C-4EB0-9BF2-385E69E82448}" presName="srcNode" presStyleLbl="node1" presStyleIdx="0" presStyleCnt="3"/>
      <dgm:spPr/>
    </dgm:pt>
    <dgm:pt modelId="{4AB9F297-F72E-44BF-A3E1-BAAB7A25A495}" type="pres">
      <dgm:prSet presAssocID="{AD8B7FD0-0A1C-4EB0-9BF2-385E69E82448}" presName="conn" presStyleLbl="parChTrans1D2" presStyleIdx="0" presStyleCnt="1"/>
      <dgm:spPr/>
      <dgm:t>
        <a:bodyPr/>
        <a:lstStyle/>
        <a:p>
          <a:endParaRPr lang="en-US"/>
        </a:p>
      </dgm:t>
    </dgm:pt>
    <dgm:pt modelId="{56ECC211-7D01-4549-A708-C99F02BDB7E1}" type="pres">
      <dgm:prSet presAssocID="{AD8B7FD0-0A1C-4EB0-9BF2-385E69E82448}" presName="extraNode" presStyleLbl="node1" presStyleIdx="0" presStyleCnt="3"/>
      <dgm:spPr/>
    </dgm:pt>
    <dgm:pt modelId="{F5E7A799-E897-4F87-B147-08BA2CCE3CD0}" type="pres">
      <dgm:prSet presAssocID="{AD8B7FD0-0A1C-4EB0-9BF2-385E69E82448}" presName="dstNode" presStyleLbl="node1" presStyleIdx="0" presStyleCnt="3"/>
      <dgm:spPr/>
    </dgm:pt>
    <dgm:pt modelId="{FE604975-27AD-41CB-B3C3-356DA7DBE9F9}" type="pres">
      <dgm:prSet presAssocID="{243F47FB-5D06-4FD4-B9E0-DEA78E862BD1}" presName="text_1" presStyleLbl="node1" presStyleIdx="0" presStyleCnt="3">
        <dgm:presLayoutVars>
          <dgm:bulletEnabled val="1"/>
        </dgm:presLayoutVars>
      </dgm:prSet>
      <dgm:spPr/>
      <dgm:t>
        <a:bodyPr/>
        <a:lstStyle/>
        <a:p>
          <a:endParaRPr lang="en-US"/>
        </a:p>
      </dgm:t>
    </dgm:pt>
    <dgm:pt modelId="{467ABA16-5048-409C-AB58-2726D102F8D9}" type="pres">
      <dgm:prSet presAssocID="{243F47FB-5D06-4FD4-B9E0-DEA78E862BD1}" presName="accent_1" presStyleCnt="0"/>
      <dgm:spPr/>
    </dgm:pt>
    <dgm:pt modelId="{D2B5B137-65A3-44BA-B859-2DE897E5F626}" type="pres">
      <dgm:prSet presAssocID="{243F47FB-5D06-4FD4-B9E0-DEA78E862BD1}" presName="accentRepeatNode" presStyleLbl="solidFgAcc1" presStyleIdx="0" presStyleCnt="3"/>
      <dgm:spPr/>
    </dgm:pt>
    <dgm:pt modelId="{6B01821A-0087-4E9C-93F4-F3AE18960FB6}" type="pres">
      <dgm:prSet presAssocID="{76A06CEE-E942-4FB7-8EFE-FC3C922F6E6D}" presName="text_2" presStyleLbl="node1" presStyleIdx="1" presStyleCnt="3">
        <dgm:presLayoutVars>
          <dgm:bulletEnabled val="1"/>
        </dgm:presLayoutVars>
      </dgm:prSet>
      <dgm:spPr/>
      <dgm:t>
        <a:bodyPr/>
        <a:lstStyle/>
        <a:p>
          <a:endParaRPr lang="en-US"/>
        </a:p>
      </dgm:t>
    </dgm:pt>
    <dgm:pt modelId="{202E06A2-52FB-419C-96F2-04D7736097F1}" type="pres">
      <dgm:prSet presAssocID="{76A06CEE-E942-4FB7-8EFE-FC3C922F6E6D}" presName="accent_2" presStyleCnt="0"/>
      <dgm:spPr/>
    </dgm:pt>
    <dgm:pt modelId="{D89A112A-2C19-432C-89AF-77AFD9EEF1F9}" type="pres">
      <dgm:prSet presAssocID="{76A06CEE-E942-4FB7-8EFE-FC3C922F6E6D}" presName="accentRepeatNode" presStyleLbl="solidFgAcc1" presStyleIdx="1" presStyleCnt="3"/>
      <dgm:spPr/>
    </dgm:pt>
    <dgm:pt modelId="{7985C3BB-0767-4E87-9BF2-CE6162612587}" type="pres">
      <dgm:prSet presAssocID="{888CB83B-4BA3-49F3-94A4-996C212702B0}" presName="text_3" presStyleLbl="node1" presStyleIdx="2" presStyleCnt="3">
        <dgm:presLayoutVars>
          <dgm:bulletEnabled val="1"/>
        </dgm:presLayoutVars>
      </dgm:prSet>
      <dgm:spPr/>
      <dgm:t>
        <a:bodyPr/>
        <a:lstStyle/>
        <a:p>
          <a:endParaRPr lang="en-US"/>
        </a:p>
      </dgm:t>
    </dgm:pt>
    <dgm:pt modelId="{4D960A6B-CB89-4D2C-8506-94DA7302A7E1}" type="pres">
      <dgm:prSet presAssocID="{888CB83B-4BA3-49F3-94A4-996C212702B0}" presName="accent_3" presStyleCnt="0"/>
      <dgm:spPr/>
    </dgm:pt>
    <dgm:pt modelId="{AB52C7EA-C7AE-4C9B-82C6-9318353DD442}" type="pres">
      <dgm:prSet presAssocID="{888CB83B-4BA3-49F3-94A4-996C212702B0}" presName="accentRepeatNode" presStyleLbl="solidFgAcc1" presStyleIdx="2" presStyleCnt="3"/>
      <dgm:spPr/>
    </dgm:pt>
  </dgm:ptLst>
  <dgm:cxnLst>
    <dgm:cxn modelId="{BB6D6C73-F672-450F-A0D3-DECFBBCA5650}" type="presOf" srcId="{888CB83B-4BA3-49F3-94A4-996C212702B0}" destId="{7985C3BB-0767-4E87-9BF2-CE6162612587}" srcOrd="0" destOrd="0" presId="urn:microsoft.com/office/officeart/2008/layout/VerticalCurvedList"/>
    <dgm:cxn modelId="{0F4D25F3-193D-4785-B173-524220FB70FC}" type="presOf" srcId="{AD8B7FD0-0A1C-4EB0-9BF2-385E69E82448}" destId="{87A8CB03-10F7-4F7A-8F51-99386A79FE2E}" srcOrd="0" destOrd="0" presId="urn:microsoft.com/office/officeart/2008/layout/VerticalCurvedList"/>
    <dgm:cxn modelId="{EA25CBD5-8AB1-486D-97C1-BB25FB7ECE8C}" srcId="{AD8B7FD0-0A1C-4EB0-9BF2-385E69E82448}" destId="{888CB83B-4BA3-49F3-94A4-996C212702B0}" srcOrd="2" destOrd="0" parTransId="{8D696AD3-C69B-4821-B0C0-03C3EA5E7F9B}" sibTransId="{083F4ACF-5074-48A6-BCEA-E13667D1790A}"/>
    <dgm:cxn modelId="{E8BCB4C4-792B-4052-AE90-1444DD7BCD62}" srcId="{AD8B7FD0-0A1C-4EB0-9BF2-385E69E82448}" destId="{76A06CEE-E942-4FB7-8EFE-FC3C922F6E6D}" srcOrd="1" destOrd="0" parTransId="{F47F23B9-E41F-4BF4-8FFA-08C305797069}" sibTransId="{F5EA1347-C80A-4A20-8BE0-15DA6DC3B68D}"/>
    <dgm:cxn modelId="{E6B49EAF-673E-46FE-82CA-091708C4411B}" type="presOf" srcId="{76A06CEE-E942-4FB7-8EFE-FC3C922F6E6D}" destId="{6B01821A-0087-4E9C-93F4-F3AE18960FB6}" srcOrd="0" destOrd="0" presId="urn:microsoft.com/office/officeart/2008/layout/VerticalCurvedList"/>
    <dgm:cxn modelId="{F14BD89A-7AED-413B-A3D8-65104361EFAE}" type="presOf" srcId="{F6A277DF-F492-4DAC-99FE-4DC30B847321}" destId="{4AB9F297-F72E-44BF-A3E1-BAAB7A25A495}" srcOrd="0" destOrd="0" presId="urn:microsoft.com/office/officeart/2008/layout/VerticalCurvedList"/>
    <dgm:cxn modelId="{AC6433A4-5B34-4C65-8554-8B32CB130F58}" srcId="{AD8B7FD0-0A1C-4EB0-9BF2-385E69E82448}" destId="{243F47FB-5D06-4FD4-B9E0-DEA78E862BD1}" srcOrd="0" destOrd="0" parTransId="{6B0065AA-52DF-4216-840A-2018B448A52E}" sibTransId="{F6A277DF-F492-4DAC-99FE-4DC30B847321}"/>
    <dgm:cxn modelId="{941BA746-E52A-43E5-9047-24247321CAC1}" type="presOf" srcId="{243F47FB-5D06-4FD4-B9E0-DEA78E862BD1}" destId="{FE604975-27AD-41CB-B3C3-356DA7DBE9F9}" srcOrd="0" destOrd="0" presId="urn:microsoft.com/office/officeart/2008/layout/VerticalCurvedList"/>
    <dgm:cxn modelId="{15C8FEE2-A207-420C-8C7D-4A131A5AEA4C}" type="presParOf" srcId="{87A8CB03-10F7-4F7A-8F51-99386A79FE2E}" destId="{065C1B31-F807-4181-8256-CAE3E809BB06}" srcOrd="0" destOrd="0" presId="urn:microsoft.com/office/officeart/2008/layout/VerticalCurvedList"/>
    <dgm:cxn modelId="{79D64242-7CCD-4E29-88EF-6E1328B2B4C0}" type="presParOf" srcId="{065C1B31-F807-4181-8256-CAE3E809BB06}" destId="{F32A2A9D-6616-4CAB-BA5C-40C084350D8C}" srcOrd="0" destOrd="0" presId="urn:microsoft.com/office/officeart/2008/layout/VerticalCurvedList"/>
    <dgm:cxn modelId="{CE1B3E3C-245A-49D8-A757-1AD8B606CF1F}" type="presParOf" srcId="{F32A2A9D-6616-4CAB-BA5C-40C084350D8C}" destId="{402B43AD-FB15-44F1-9C9F-365E8059FFBA}" srcOrd="0" destOrd="0" presId="urn:microsoft.com/office/officeart/2008/layout/VerticalCurvedList"/>
    <dgm:cxn modelId="{2F1182C2-71A6-4E02-ADD4-63560737EF71}" type="presParOf" srcId="{F32A2A9D-6616-4CAB-BA5C-40C084350D8C}" destId="{4AB9F297-F72E-44BF-A3E1-BAAB7A25A495}" srcOrd="1" destOrd="0" presId="urn:microsoft.com/office/officeart/2008/layout/VerticalCurvedList"/>
    <dgm:cxn modelId="{BA7AA4C5-0D47-4716-A9D5-7983C61BA1E4}" type="presParOf" srcId="{F32A2A9D-6616-4CAB-BA5C-40C084350D8C}" destId="{56ECC211-7D01-4549-A708-C99F02BDB7E1}" srcOrd="2" destOrd="0" presId="urn:microsoft.com/office/officeart/2008/layout/VerticalCurvedList"/>
    <dgm:cxn modelId="{958CCE22-A8A2-4B61-A0E9-316C18872B61}" type="presParOf" srcId="{F32A2A9D-6616-4CAB-BA5C-40C084350D8C}" destId="{F5E7A799-E897-4F87-B147-08BA2CCE3CD0}" srcOrd="3" destOrd="0" presId="urn:microsoft.com/office/officeart/2008/layout/VerticalCurvedList"/>
    <dgm:cxn modelId="{36280F3B-663C-4829-B1E5-A8D36D7DFF21}" type="presParOf" srcId="{065C1B31-F807-4181-8256-CAE3E809BB06}" destId="{FE604975-27AD-41CB-B3C3-356DA7DBE9F9}" srcOrd="1" destOrd="0" presId="urn:microsoft.com/office/officeart/2008/layout/VerticalCurvedList"/>
    <dgm:cxn modelId="{1C508890-9ECF-460A-A095-51448EA53FD7}" type="presParOf" srcId="{065C1B31-F807-4181-8256-CAE3E809BB06}" destId="{467ABA16-5048-409C-AB58-2726D102F8D9}" srcOrd="2" destOrd="0" presId="urn:microsoft.com/office/officeart/2008/layout/VerticalCurvedList"/>
    <dgm:cxn modelId="{08A99842-C7A8-491E-8DB6-9BAA42B6F718}" type="presParOf" srcId="{467ABA16-5048-409C-AB58-2726D102F8D9}" destId="{D2B5B137-65A3-44BA-B859-2DE897E5F626}" srcOrd="0" destOrd="0" presId="urn:microsoft.com/office/officeart/2008/layout/VerticalCurvedList"/>
    <dgm:cxn modelId="{B7A1AD9B-3B59-4207-AABF-F3AD5CE6D542}" type="presParOf" srcId="{065C1B31-F807-4181-8256-CAE3E809BB06}" destId="{6B01821A-0087-4E9C-93F4-F3AE18960FB6}" srcOrd="3" destOrd="0" presId="urn:microsoft.com/office/officeart/2008/layout/VerticalCurvedList"/>
    <dgm:cxn modelId="{5443D1FF-0B1B-4D8E-90A0-77E5B4DB517F}" type="presParOf" srcId="{065C1B31-F807-4181-8256-CAE3E809BB06}" destId="{202E06A2-52FB-419C-96F2-04D7736097F1}" srcOrd="4" destOrd="0" presId="urn:microsoft.com/office/officeart/2008/layout/VerticalCurvedList"/>
    <dgm:cxn modelId="{7FB9E9DE-84AB-449D-A3C7-F5E14E645F8E}" type="presParOf" srcId="{202E06A2-52FB-419C-96F2-04D7736097F1}" destId="{D89A112A-2C19-432C-89AF-77AFD9EEF1F9}" srcOrd="0" destOrd="0" presId="urn:microsoft.com/office/officeart/2008/layout/VerticalCurvedList"/>
    <dgm:cxn modelId="{2C445913-3588-4F2F-ADEA-EE0A99CF92F4}" type="presParOf" srcId="{065C1B31-F807-4181-8256-CAE3E809BB06}" destId="{7985C3BB-0767-4E87-9BF2-CE6162612587}" srcOrd="5" destOrd="0" presId="urn:microsoft.com/office/officeart/2008/layout/VerticalCurvedList"/>
    <dgm:cxn modelId="{69146854-1020-49BB-9BCC-EEBB1950B0E4}" type="presParOf" srcId="{065C1B31-F807-4181-8256-CAE3E809BB06}" destId="{4D960A6B-CB89-4D2C-8506-94DA7302A7E1}" srcOrd="6" destOrd="0" presId="urn:microsoft.com/office/officeart/2008/layout/VerticalCurvedList"/>
    <dgm:cxn modelId="{F502BBE3-4C76-4EF4-947A-E4F4F21ECFB4}" type="presParOf" srcId="{4D960A6B-CB89-4D2C-8506-94DA7302A7E1}" destId="{AB52C7EA-C7AE-4C9B-82C6-9318353DD44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E8581BF-20F8-4F78-B657-1C610862B660}" type="doc">
      <dgm:prSet loTypeId="urn:microsoft.com/office/officeart/2005/8/layout/orgChart1" loCatId="hierarchy" qsTypeId="urn:microsoft.com/office/officeart/2005/8/quickstyle/simple1" qsCatId="simple" csTypeId="urn:microsoft.com/office/officeart/2005/8/colors/accent2_5" csCatId="accent2" phldr="1"/>
      <dgm:spPr/>
      <dgm:t>
        <a:bodyPr/>
        <a:lstStyle/>
        <a:p>
          <a:endParaRPr lang="en-US"/>
        </a:p>
      </dgm:t>
    </dgm:pt>
    <dgm:pt modelId="{5480AEC8-520C-4544-AAB9-58D532F2FC5C}">
      <dgm:prSet phldrT="[Text]" custT="1"/>
      <dgm:spPr/>
      <dgm:t>
        <a:bodyPr/>
        <a:lstStyle/>
        <a:p>
          <a:r>
            <a:rPr lang="en-US" sz="2400" smtClean="0"/>
            <a:t>Kiểu dữ liệu tham chiếu</a:t>
          </a:r>
          <a:endParaRPr lang="en-US" sz="2400"/>
        </a:p>
      </dgm:t>
    </dgm:pt>
    <dgm:pt modelId="{EE486E40-CC8B-4D6F-8AAA-41B0271E6222}" type="parTrans" cxnId="{24B1A19D-DFA5-49CD-9293-CA1AD34F8CDB}">
      <dgm:prSet/>
      <dgm:spPr/>
      <dgm:t>
        <a:bodyPr/>
        <a:lstStyle/>
        <a:p>
          <a:endParaRPr lang="en-US" sz="2400"/>
        </a:p>
      </dgm:t>
    </dgm:pt>
    <dgm:pt modelId="{305F323C-10D1-45E9-9D38-E0165BE6B0EF}" type="sibTrans" cxnId="{24B1A19D-DFA5-49CD-9293-CA1AD34F8CDB}">
      <dgm:prSet/>
      <dgm:spPr/>
      <dgm:t>
        <a:bodyPr/>
        <a:lstStyle/>
        <a:p>
          <a:endParaRPr lang="en-US" sz="2400"/>
        </a:p>
      </dgm:t>
    </dgm:pt>
    <dgm:pt modelId="{A7191B08-1EAA-4091-B4F7-FF59E3B24DC9}">
      <dgm:prSet phldrT="[Text]" custT="1"/>
      <dgm:spPr/>
      <dgm:t>
        <a:bodyPr/>
        <a:lstStyle/>
        <a:p>
          <a:r>
            <a:rPr lang="en-US" sz="2400" smtClean="0"/>
            <a:t>Mảng</a:t>
          </a:r>
          <a:endParaRPr lang="en-US" sz="2400"/>
        </a:p>
      </dgm:t>
    </dgm:pt>
    <dgm:pt modelId="{47C14ACC-804E-4F94-9996-8D4C12C67636}" type="parTrans" cxnId="{3E64DA99-C8C8-4BC1-8B94-75FF25E8C7BC}">
      <dgm:prSet/>
      <dgm:spPr/>
      <dgm:t>
        <a:bodyPr/>
        <a:lstStyle/>
        <a:p>
          <a:endParaRPr lang="en-US" sz="2400"/>
        </a:p>
      </dgm:t>
    </dgm:pt>
    <dgm:pt modelId="{E6682D1F-3B91-4D97-BEDA-35E9301CEB0D}" type="sibTrans" cxnId="{3E64DA99-C8C8-4BC1-8B94-75FF25E8C7BC}">
      <dgm:prSet/>
      <dgm:spPr/>
      <dgm:t>
        <a:bodyPr/>
        <a:lstStyle/>
        <a:p>
          <a:endParaRPr lang="en-US" sz="2400"/>
        </a:p>
      </dgm:t>
    </dgm:pt>
    <dgm:pt modelId="{44D2BF96-6A4B-4B00-8BD0-AB0CE0FA24E4}">
      <dgm:prSet phldrT="[Text]" custT="1"/>
      <dgm:spPr/>
      <dgm:t>
        <a:bodyPr/>
        <a:lstStyle/>
        <a:p>
          <a:r>
            <a:rPr lang="en-US" sz="2400" smtClean="0"/>
            <a:t>Lớp</a:t>
          </a:r>
          <a:endParaRPr lang="en-US" sz="2400"/>
        </a:p>
      </dgm:t>
    </dgm:pt>
    <dgm:pt modelId="{FDD92C95-022E-45D5-BAB9-CAC13DE61188}" type="parTrans" cxnId="{5A9F87A7-9279-448F-A3E2-401A733246F3}">
      <dgm:prSet/>
      <dgm:spPr/>
      <dgm:t>
        <a:bodyPr/>
        <a:lstStyle/>
        <a:p>
          <a:endParaRPr lang="en-US" sz="2400"/>
        </a:p>
      </dgm:t>
    </dgm:pt>
    <dgm:pt modelId="{AF329DD6-D6DC-4E71-A4B1-3048BB4EDD81}" type="sibTrans" cxnId="{5A9F87A7-9279-448F-A3E2-401A733246F3}">
      <dgm:prSet/>
      <dgm:spPr/>
      <dgm:t>
        <a:bodyPr/>
        <a:lstStyle/>
        <a:p>
          <a:endParaRPr lang="en-US" sz="2400"/>
        </a:p>
      </dgm:t>
    </dgm:pt>
    <dgm:pt modelId="{86967C4B-FF50-44AD-B788-9E66DD53FC86}">
      <dgm:prSet phldrT="[Text]" custT="1"/>
      <dgm:spPr/>
      <dgm:t>
        <a:bodyPr/>
        <a:lstStyle/>
        <a:p>
          <a:r>
            <a:rPr lang="en-US" sz="2400" smtClean="0"/>
            <a:t>Giao diện</a:t>
          </a:r>
          <a:endParaRPr lang="en-US" sz="2400"/>
        </a:p>
      </dgm:t>
    </dgm:pt>
    <dgm:pt modelId="{47A957C8-843A-4A33-A371-56B485DE3C13}" type="parTrans" cxnId="{C44D5501-CA35-4FE7-BC24-C0F84C075700}">
      <dgm:prSet/>
      <dgm:spPr/>
      <dgm:t>
        <a:bodyPr/>
        <a:lstStyle/>
        <a:p>
          <a:endParaRPr lang="en-US" sz="2400"/>
        </a:p>
      </dgm:t>
    </dgm:pt>
    <dgm:pt modelId="{73E1743A-EB59-4065-BB2C-48907C170209}" type="sibTrans" cxnId="{C44D5501-CA35-4FE7-BC24-C0F84C075700}">
      <dgm:prSet/>
      <dgm:spPr/>
      <dgm:t>
        <a:bodyPr/>
        <a:lstStyle/>
        <a:p>
          <a:endParaRPr lang="en-US" sz="2400"/>
        </a:p>
      </dgm:t>
    </dgm:pt>
    <dgm:pt modelId="{26464173-017A-4A6D-A239-08A99F7D51E1}" type="pres">
      <dgm:prSet presAssocID="{6E8581BF-20F8-4F78-B657-1C610862B660}" presName="hierChild1" presStyleCnt="0">
        <dgm:presLayoutVars>
          <dgm:orgChart val="1"/>
          <dgm:chPref val="1"/>
          <dgm:dir/>
          <dgm:animOne val="branch"/>
          <dgm:animLvl val="lvl"/>
          <dgm:resizeHandles/>
        </dgm:presLayoutVars>
      </dgm:prSet>
      <dgm:spPr/>
      <dgm:t>
        <a:bodyPr/>
        <a:lstStyle/>
        <a:p>
          <a:endParaRPr lang="en-US"/>
        </a:p>
      </dgm:t>
    </dgm:pt>
    <dgm:pt modelId="{DF20E5C4-34A6-4EBD-81E7-E99DC2CE0213}" type="pres">
      <dgm:prSet presAssocID="{5480AEC8-520C-4544-AAB9-58D532F2FC5C}" presName="hierRoot1" presStyleCnt="0">
        <dgm:presLayoutVars>
          <dgm:hierBranch val="init"/>
        </dgm:presLayoutVars>
      </dgm:prSet>
      <dgm:spPr/>
    </dgm:pt>
    <dgm:pt modelId="{ED7B2000-EC75-41EE-821C-70708B341C97}" type="pres">
      <dgm:prSet presAssocID="{5480AEC8-520C-4544-AAB9-58D532F2FC5C}" presName="rootComposite1" presStyleCnt="0"/>
      <dgm:spPr/>
    </dgm:pt>
    <dgm:pt modelId="{560A7972-A83B-472C-AD94-7D26CC74F27A}" type="pres">
      <dgm:prSet presAssocID="{5480AEC8-520C-4544-AAB9-58D532F2FC5C}" presName="rootText1" presStyleLbl="node0" presStyleIdx="0" presStyleCnt="1" custScaleX="172759">
        <dgm:presLayoutVars>
          <dgm:chPref val="3"/>
        </dgm:presLayoutVars>
      </dgm:prSet>
      <dgm:spPr/>
      <dgm:t>
        <a:bodyPr/>
        <a:lstStyle/>
        <a:p>
          <a:endParaRPr lang="en-US"/>
        </a:p>
      </dgm:t>
    </dgm:pt>
    <dgm:pt modelId="{F2CD9B19-24B9-4E96-B384-27D4936343E1}" type="pres">
      <dgm:prSet presAssocID="{5480AEC8-520C-4544-AAB9-58D532F2FC5C}" presName="rootConnector1" presStyleLbl="node1" presStyleIdx="0" presStyleCnt="0"/>
      <dgm:spPr/>
      <dgm:t>
        <a:bodyPr/>
        <a:lstStyle/>
        <a:p>
          <a:endParaRPr lang="en-US"/>
        </a:p>
      </dgm:t>
    </dgm:pt>
    <dgm:pt modelId="{EDA44A9F-5C9F-4C18-B6CC-33581AE19305}" type="pres">
      <dgm:prSet presAssocID="{5480AEC8-520C-4544-AAB9-58D532F2FC5C}" presName="hierChild2" presStyleCnt="0"/>
      <dgm:spPr/>
    </dgm:pt>
    <dgm:pt modelId="{CE380980-5241-4E8D-A119-15B21D438733}" type="pres">
      <dgm:prSet presAssocID="{47C14ACC-804E-4F94-9996-8D4C12C67636}" presName="Name37" presStyleLbl="parChTrans1D2" presStyleIdx="0" presStyleCnt="3"/>
      <dgm:spPr/>
      <dgm:t>
        <a:bodyPr/>
        <a:lstStyle/>
        <a:p>
          <a:endParaRPr lang="en-US"/>
        </a:p>
      </dgm:t>
    </dgm:pt>
    <dgm:pt modelId="{D7F7A23A-7B4A-47B1-BD87-970ED6516948}" type="pres">
      <dgm:prSet presAssocID="{A7191B08-1EAA-4091-B4F7-FF59E3B24DC9}" presName="hierRoot2" presStyleCnt="0">
        <dgm:presLayoutVars>
          <dgm:hierBranch val="init"/>
        </dgm:presLayoutVars>
      </dgm:prSet>
      <dgm:spPr/>
    </dgm:pt>
    <dgm:pt modelId="{3BA06DB4-6743-4245-8C24-36A827CD4F2A}" type="pres">
      <dgm:prSet presAssocID="{A7191B08-1EAA-4091-B4F7-FF59E3B24DC9}" presName="rootComposite" presStyleCnt="0"/>
      <dgm:spPr/>
    </dgm:pt>
    <dgm:pt modelId="{7DBABE98-2AAF-4B1B-9BAA-674304E2E26B}" type="pres">
      <dgm:prSet presAssocID="{A7191B08-1EAA-4091-B4F7-FF59E3B24DC9}" presName="rootText" presStyleLbl="node2" presStyleIdx="0" presStyleCnt="3">
        <dgm:presLayoutVars>
          <dgm:chPref val="3"/>
        </dgm:presLayoutVars>
      </dgm:prSet>
      <dgm:spPr/>
      <dgm:t>
        <a:bodyPr/>
        <a:lstStyle/>
        <a:p>
          <a:endParaRPr lang="en-US"/>
        </a:p>
      </dgm:t>
    </dgm:pt>
    <dgm:pt modelId="{C1898679-1B43-4464-8C02-11C6EB58FCE3}" type="pres">
      <dgm:prSet presAssocID="{A7191B08-1EAA-4091-B4F7-FF59E3B24DC9}" presName="rootConnector" presStyleLbl="node2" presStyleIdx="0" presStyleCnt="3"/>
      <dgm:spPr/>
      <dgm:t>
        <a:bodyPr/>
        <a:lstStyle/>
        <a:p>
          <a:endParaRPr lang="en-US"/>
        </a:p>
      </dgm:t>
    </dgm:pt>
    <dgm:pt modelId="{E5E1A788-B620-400A-AFA1-19AB403ECF74}" type="pres">
      <dgm:prSet presAssocID="{A7191B08-1EAA-4091-B4F7-FF59E3B24DC9}" presName="hierChild4" presStyleCnt="0"/>
      <dgm:spPr/>
    </dgm:pt>
    <dgm:pt modelId="{1153AE90-78BB-43F6-8ED4-83B5BD517853}" type="pres">
      <dgm:prSet presAssocID="{A7191B08-1EAA-4091-B4F7-FF59E3B24DC9}" presName="hierChild5" presStyleCnt="0"/>
      <dgm:spPr/>
    </dgm:pt>
    <dgm:pt modelId="{D71263C2-AF4A-47FF-97F7-57464FE7FD45}" type="pres">
      <dgm:prSet presAssocID="{FDD92C95-022E-45D5-BAB9-CAC13DE61188}" presName="Name37" presStyleLbl="parChTrans1D2" presStyleIdx="1" presStyleCnt="3"/>
      <dgm:spPr/>
      <dgm:t>
        <a:bodyPr/>
        <a:lstStyle/>
        <a:p>
          <a:endParaRPr lang="en-US"/>
        </a:p>
      </dgm:t>
    </dgm:pt>
    <dgm:pt modelId="{418596CC-DA6F-46E6-8305-B674B9B58C5F}" type="pres">
      <dgm:prSet presAssocID="{44D2BF96-6A4B-4B00-8BD0-AB0CE0FA24E4}" presName="hierRoot2" presStyleCnt="0">
        <dgm:presLayoutVars>
          <dgm:hierBranch val="init"/>
        </dgm:presLayoutVars>
      </dgm:prSet>
      <dgm:spPr/>
    </dgm:pt>
    <dgm:pt modelId="{EEE645DE-1CE7-4FE7-BF2E-B91E2EB71547}" type="pres">
      <dgm:prSet presAssocID="{44D2BF96-6A4B-4B00-8BD0-AB0CE0FA24E4}" presName="rootComposite" presStyleCnt="0"/>
      <dgm:spPr/>
    </dgm:pt>
    <dgm:pt modelId="{FD543AB3-2607-46AF-8A77-40B2F498E4E5}" type="pres">
      <dgm:prSet presAssocID="{44D2BF96-6A4B-4B00-8BD0-AB0CE0FA24E4}" presName="rootText" presStyleLbl="node2" presStyleIdx="1" presStyleCnt="3">
        <dgm:presLayoutVars>
          <dgm:chPref val="3"/>
        </dgm:presLayoutVars>
      </dgm:prSet>
      <dgm:spPr/>
      <dgm:t>
        <a:bodyPr/>
        <a:lstStyle/>
        <a:p>
          <a:endParaRPr lang="en-US"/>
        </a:p>
      </dgm:t>
    </dgm:pt>
    <dgm:pt modelId="{CDA4E2AF-3D27-4367-B040-67AE50F6EA60}" type="pres">
      <dgm:prSet presAssocID="{44D2BF96-6A4B-4B00-8BD0-AB0CE0FA24E4}" presName="rootConnector" presStyleLbl="node2" presStyleIdx="1" presStyleCnt="3"/>
      <dgm:spPr/>
      <dgm:t>
        <a:bodyPr/>
        <a:lstStyle/>
        <a:p>
          <a:endParaRPr lang="en-US"/>
        </a:p>
      </dgm:t>
    </dgm:pt>
    <dgm:pt modelId="{FEE64C4A-4F61-4B54-B53E-9DBF4325FB1F}" type="pres">
      <dgm:prSet presAssocID="{44D2BF96-6A4B-4B00-8BD0-AB0CE0FA24E4}" presName="hierChild4" presStyleCnt="0"/>
      <dgm:spPr/>
    </dgm:pt>
    <dgm:pt modelId="{672ACC91-A6E8-47E8-9374-F7970FC848A8}" type="pres">
      <dgm:prSet presAssocID="{44D2BF96-6A4B-4B00-8BD0-AB0CE0FA24E4}" presName="hierChild5" presStyleCnt="0"/>
      <dgm:spPr/>
    </dgm:pt>
    <dgm:pt modelId="{7BCC3103-C631-42C5-9424-470E16290F11}" type="pres">
      <dgm:prSet presAssocID="{47A957C8-843A-4A33-A371-56B485DE3C13}" presName="Name37" presStyleLbl="parChTrans1D2" presStyleIdx="2" presStyleCnt="3"/>
      <dgm:spPr/>
      <dgm:t>
        <a:bodyPr/>
        <a:lstStyle/>
        <a:p>
          <a:endParaRPr lang="en-US"/>
        </a:p>
      </dgm:t>
    </dgm:pt>
    <dgm:pt modelId="{E8DE5BF3-2E31-4C35-8CE0-BB78977B3C2C}" type="pres">
      <dgm:prSet presAssocID="{86967C4B-FF50-44AD-B788-9E66DD53FC86}" presName="hierRoot2" presStyleCnt="0">
        <dgm:presLayoutVars>
          <dgm:hierBranch val="init"/>
        </dgm:presLayoutVars>
      </dgm:prSet>
      <dgm:spPr/>
    </dgm:pt>
    <dgm:pt modelId="{BEDD5CA7-3B28-4F6F-958F-86124370BD2F}" type="pres">
      <dgm:prSet presAssocID="{86967C4B-FF50-44AD-B788-9E66DD53FC86}" presName="rootComposite" presStyleCnt="0"/>
      <dgm:spPr/>
    </dgm:pt>
    <dgm:pt modelId="{894299D9-F38F-4245-85F6-E2D286DA86F0}" type="pres">
      <dgm:prSet presAssocID="{86967C4B-FF50-44AD-B788-9E66DD53FC86}" presName="rootText" presStyleLbl="node2" presStyleIdx="2" presStyleCnt="3">
        <dgm:presLayoutVars>
          <dgm:chPref val="3"/>
        </dgm:presLayoutVars>
      </dgm:prSet>
      <dgm:spPr/>
      <dgm:t>
        <a:bodyPr/>
        <a:lstStyle/>
        <a:p>
          <a:endParaRPr lang="en-US"/>
        </a:p>
      </dgm:t>
    </dgm:pt>
    <dgm:pt modelId="{32B14617-8EDA-4A41-A197-629FF435B260}" type="pres">
      <dgm:prSet presAssocID="{86967C4B-FF50-44AD-B788-9E66DD53FC86}" presName="rootConnector" presStyleLbl="node2" presStyleIdx="2" presStyleCnt="3"/>
      <dgm:spPr/>
      <dgm:t>
        <a:bodyPr/>
        <a:lstStyle/>
        <a:p>
          <a:endParaRPr lang="en-US"/>
        </a:p>
      </dgm:t>
    </dgm:pt>
    <dgm:pt modelId="{00E5D3A7-783B-431A-8496-A83FB7ED50C0}" type="pres">
      <dgm:prSet presAssocID="{86967C4B-FF50-44AD-B788-9E66DD53FC86}" presName="hierChild4" presStyleCnt="0"/>
      <dgm:spPr/>
    </dgm:pt>
    <dgm:pt modelId="{E8320058-14A2-4302-B633-22C59692BA9A}" type="pres">
      <dgm:prSet presAssocID="{86967C4B-FF50-44AD-B788-9E66DD53FC86}" presName="hierChild5" presStyleCnt="0"/>
      <dgm:spPr/>
    </dgm:pt>
    <dgm:pt modelId="{F36E4B71-93D1-4E81-8084-2ADF5D1233EA}" type="pres">
      <dgm:prSet presAssocID="{5480AEC8-520C-4544-AAB9-58D532F2FC5C}" presName="hierChild3" presStyleCnt="0"/>
      <dgm:spPr/>
    </dgm:pt>
  </dgm:ptLst>
  <dgm:cxnLst>
    <dgm:cxn modelId="{24B1A19D-DFA5-49CD-9293-CA1AD34F8CDB}" srcId="{6E8581BF-20F8-4F78-B657-1C610862B660}" destId="{5480AEC8-520C-4544-AAB9-58D532F2FC5C}" srcOrd="0" destOrd="0" parTransId="{EE486E40-CC8B-4D6F-8AAA-41B0271E6222}" sibTransId="{305F323C-10D1-45E9-9D38-E0165BE6B0EF}"/>
    <dgm:cxn modelId="{5A9F87A7-9279-448F-A3E2-401A733246F3}" srcId="{5480AEC8-520C-4544-AAB9-58D532F2FC5C}" destId="{44D2BF96-6A4B-4B00-8BD0-AB0CE0FA24E4}" srcOrd="1" destOrd="0" parTransId="{FDD92C95-022E-45D5-BAB9-CAC13DE61188}" sibTransId="{AF329DD6-D6DC-4E71-A4B1-3048BB4EDD81}"/>
    <dgm:cxn modelId="{7B0F3BB8-A9BC-4121-A8C6-45EF6FAC8E23}" type="presOf" srcId="{FDD92C95-022E-45D5-BAB9-CAC13DE61188}" destId="{D71263C2-AF4A-47FF-97F7-57464FE7FD45}" srcOrd="0" destOrd="0" presId="urn:microsoft.com/office/officeart/2005/8/layout/orgChart1"/>
    <dgm:cxn modelId="{3E64DA99-C8C8-4BC1-8B94-75FF25E8C7BC}" srcId="{5480AEC8-520C-4544-AAB9-58D532F2FC5C}" destId="{A7191B08-1EAA-4091-B4F7-FF59E3B24DC9}" srcOrd="0" destOrd="0" parTransId="{47C14ACC-804E-4F94-9996-8D4C12C67636}" sibTransId="{E6682D1F-3B91-4D97-BEDA-35E9301CEB0D}"/>
    <dgm:cxn modelId="{A5FBFECD-FC7A-4336-835C-A287A9DF790A}" type="presOf" srcId="{47A957C8-843A-4A33-A371-56B485DE3C13}" destId="{7BCC3103-C631-42C5-9424-470E16290F11}" srcOrd="0" destOrd="0" presId="urn:microsoft.com/office/officeart/2005/8/layout/orgChart1"/>
    <dgm:cxn modelId="{7055744D-D73A-4F46-988A-92F2FD393F15}" type="presOf" srcId="{A7191B08-1EAA-4091-B4F7-FF59E3B24DC9}" destId="{C1898679-1B43-4464-8C02-11C6EB58FCE3}" srcOrd="1" destOrd="0" presId="urn:microsoft.com/office/officeart/2005/8/layout/orgChart1"/>
    <dgm:cxn modelId="{C0F5CD88-BF47-4100-B8B1-722E0B8F231B}" type="presOf" srcId="{44D2BF96-6A4B-4B00-8BD0-AB0CE0FA24E4}" destId="{FD543AB3-2607-46AF-8A77-40B2F498E4E5}" srcOrd="0" destOrd="0" presId="urn:microsoft.com/office/officeart/2005/8/layout/orgChart1"/>
    <dgm:cxn modelId="{BD8EA527-2E7E-4E5F-AD74-ECB81A8CB97B}" type="presOf" srcId="{6E8581BF-20F8-4F78-B657-1C610862B660}" destId="{26464173-017A-4A6D-A239-08A99F7D51E1}" srcOrd="0" destOrd="0" presId="urn:microsoft.com/office/officeart/2005/8/layout/orgChart1"/>
    <dgm:cxn modelId="{C44D5501-CA35-4FE7-BC24-C0F84C075700}" srcId="{5480AEC8-520C-4544-AAB9-58D532F2FC5C}" destId="{86967C4B-FF50-44AD-B788-9E66DD53FC86}" srcOrd="2" destOrd="0" parTransId="{47A957C8-843A-4A33-A371-56B485DE3C13}" sibTransId="{73E1743A-EB59-4065-BB2C-48907C170209}"/>
    <dgm:cxn modelId="{CC1B5414-F52D-4329-8E8E-76C35FB2D1B5}" type="presOf" srcId="{86967C4B-FF50-44AD-B788-9E66DD53FC86}" destId="{32B14617-8EDA-4A41-A197-629FF435B260}" srcOrd="1" destOrd="0" presId="urn:microsoft.com/office/officeart/2005/8/layout/orgChart1"/>
    <dgm:cxn modelId="{E6EDFBAA-D27B-4B48-A0C0-939A5A3121B3}" type="presOf" srcId="{47C14ACC-804E-4F94-9996-8D4C12C67636}" destId="{CE380980-5241-4E8D-A119-15B21D438733}" srcOrd="0" destOrd="0" presId="urn:microsoft.com/office/officeart/2005/8/layout/orgChart1"/>
    <dgm:cxn modelId="{3FAE03A5-AF56-4CE0-8985-58D67763199F}" type="presOf" srcId="{5480AEC8-520C-4544-AAB9-58D532F2FC5C}" destId="{F2CD9B19-24B9-4E96-B384-27D4936343E1}" srcOrd="1" destOrd="0" presId="urn:microsoft.com/office/officeart/2005/8/layout/orgChart1"/>
    <dgm:cxn modelId="{E91B3C66-1E0B-4146-9A3A-2A8FD2659E3D}" type="presOf" srcId="{86967C4B-FF50-44AD-B788-9E66DD53FC86}" destId="{894299D9-F38F-4245-85F6-E2D286DA86F0}" srcOrd="0" destOrd="0" presId="urn:microsoft.com/office/officeart/2005/8/layout/orgChart1"/>
    <dgm:cxn modelId="{2EDA3B84-5EF0-4759-B16E-7517B0A85E1F}" type="presOf" srcId="{A7191B08-1EAA-4091-B4F7-FF59E3B24DC9}" destId="{7DBABE98-2AAF-4B1B-9BAA-674304E2E26B}" srcOrd="0" destOrd="0" presId="urn:microsoft.com/office/officeart/2005/8/layout/orgChart1"/>
    <dgm:cxn modelId="{1AA78395-4FE4-4C23-B43C-E42DC363BB1F}" type="presOf" srcId="{44D2BF96-6A4B-4B00-8BD0-AB0CE0FA24E4}" destId="{CDA4E2AF-3D27-4367-B040-67AE50F6EA60}" srcOrd="1" destOrd="0" presId="urn:microsoft.com/office/officeart/2005/8/layout/orgChart1"/>
    <dgm:cxn modelId="{16450EFB-D9BD-46C5-8211-A9167617F80F}" type="presOf" srcId="{5480AEC8-520C-4544-AAB9-58D532F2FC5C}" destId="{560A7972-A83B-472C-AD94-7D26CC74F27A}" srcOrd="0" destOrd="0" presId="urn:microsoft.com/office/officeart/2005/8/layout/orgChart1"/>
    <dgm:cxn modelId="{329980F5-32AF-4D85-A5CF-C47A3667B8CD}" type="presParOf" srcId="{26464173-017A-4A6D-A239-08A99F7D51E1}" destId="{DF20E5C4-34A6-4EBD-81E7-E99DC2CE0213}" srcOrd="0" destOrd="0" presId="urn:microsoft.com/office/officeart/2005/8/layout/orgChart1"/>
    <dgm:cxn modelId="{C8410244-F5FB-4078-A6B2-66D65B5D243D}" type="presParOf" srcId="{DF20E5C4-34A6-4EBD-81E7-E99DC2CE0213}" destId="{ED7B2000-EC75-41EE-821C-70708B341C97}" srcOrd="0" destOrd="0" presId="urn:microsoft.com/office/officeart/2005/8/layout/orgChart1"/>
    <dgm:cxn modelId="{5B1095B5-EAFB-4766-B6F9-897ABC2BBE5A}" type="presParOf" srcId="{ED7B2000-EC75-41EE-821C-70708B341C97}" destId="{560A7972-A83B-472C-AD94-7D26CC74F27A}" srcOrd="0" destOrd="0" presId="urn:microsoft.com/office/officeart/2005/8/layout/orgChart1"/>
    <dgm:cxn modelId="{98B3036D-E66B-4653-AA29-125346C46F94}" type="presParOf" srcId="{ED7B2000-EC75-41EE-821C-70708B341C97}" destId="{F2CD9B19-24B9-4E96-B384-27D4936343E1}" srcOrd="1" destOrd="0" presId="urn:microsoft.com/office/officeart/2005/8/layout/orgChart1"/>
    <dgm:cxn modelId="{2FC6D36E-90DA-4FE7-81AF-8F6451B18FF5}" type="presParOf" srcId="{DF20E5C4-34A6-4EBD-81E7-E99DC2CE0213}" destId="{EDA44A9F-5C9F-4C18-B6CC-33581AE19305}" srcOrd="1" destOrd="0" presId="urn:microsoft.com/office/officeart/2005/8/layout/orgChart1"/>
    <dgm:cxn modelId="{6009F831-DA84-426B-AF1A-BE6D4A45CD87}" type="presParOf" srcId="{EDA44A9F-5C9F-4C18-B6CC-33581AE19305}" destId="{CE380980-5241-4E8D-A119-15B21D438733}" srcOrd="0" destOrd="0" presId="urn:microsoft.com/office/officeart/2005/8/layout/orgChart1"/>
    <dgm:cxn modelId="{0A6740FF-F698-4F96-9EF2-DFA3FFA9C085}" type="presParOf" srcId="{EDA44A9F-5C9F-4C18-B6CC-33581AE19305}" destId="{D7F7A23A-7B4A-47B1-BD87-970ED6516948}" srcOrd="1" destOrd="0" presId="urn:microsoft.com/office/officeart/2005/8/layout/orgChart1"/>
    <dgm:cxn modelId="{72516A41-A825-4B71-8E86-C79E1EF47579}" type="presParOf" srcId="{D7F7A23A-7B4A-47B1-BD87-970ED6516948}" destId="{3BA06DB4-6743-4245-8C24-36A827CD4F2A}" srcOrd="0" destOrd="0" presId="urn:microsoft.com/office/officeart/2005/8/layout/orgChart1"/>
    <dgm:cxn modelId="{12327CCE-A812-40CE-A156-0DF5B616C9E2}" type="presParOf" srcId="{3BA06DB4-6743-4245-8C24-36A827CD4F2A}" destId="{7DBABE98-2AAF-4B1B-9BAA-674304E2E26B}" srcOrd="0" destOrd="0" presId="urn:microsoft.com/office/officeart/2005/8/layout/orgChart1"/>
    <dgm:cxn modelId="{BFDD4266-AC09-4F51-8C62-8E0C4D21DF15}" type="presParOf" srcId="{3BA06DB4-6743-4245-8C24-36A827CD4F2A}" destId="{C1898679-1B43-4464-8C02-11C6EB58FCE3}" srcOrd="1" destOrd="0" presId="urn:microsoft.com/office/officeart/2005/8/layout/orgChart1"/>
    <dgm:cxn modelId="{EA47B7D3-D849-4C42-916C-5A7D71DAC9E7}" type="presParOf" srcId="{D7F7A23A-7B4A-47B1-BD87-970ED6516948}" destId="{E5E1A788-B620-400A-AFA1-19AB403ECF74}" srcOrd="1" destOrd="0" presId="urn:microsoft.com/office/officeart/2005/8/layout/orgChart1"/>
    <dgm:cxn modelId="{9DD7E43B-D5B3-421B-BB71-F47058886ED8}" type="presParOf" srcId="{D7F7A23A-7B4A-47B1-BD87-970ED6516948}" destId="{1153AE90-78BB-43F6-8ED4-83B5BD517853}" srcOrd="2" destOrd="0" presId="urn:microsoft.com/office/officeart/2005/8/layout/orgChart1"/>
    <dgm:cxn modelId="{F75EB6E1-74EB-4B13-9CC3-50F89ADA7FE8}" type="presParOf" srcId="{EDA44A9F-5C9F-4C18-B6CC-33581AE19305}" destId="{D71263C2-AF4A-47FF-97F7-57464FE7FD45}" srcOrd="2" destOrd="0" presId="urn:microsoft.com/office/officeart/2005/8/layout/orgChart1"/>
    <dgm:cxn modelId="{953DD76E-AE97-4A3B-8FDD-3AAC2D0E2C16}" type="presParOf" srcId="{EDA44A9F-5C9F-4C18-B6CC-33581AE19305}" destId="{418596CC-DA6F-46E6-8305-B674B9B58C5F}" srcOrd="3" destOrd="0" presId="urn:microsoft.com/office/officeart/2005/8/layout/orgChart1"/>
    <dgm:cxn modelId="{B2271CF4-96AF-4A67-A2B5-57A023F9E202}" type="presParOf" srcId="{418596CC-DA6F-46E6-8305-B674B9B58C5F}" destId="{EEE645DE-1CE7-4FE7-BF2E-B91E2EB71547}" srcOrd="0" destOrd="0" presId="urn:microsoft.com/office/officeart/2005/8/layout/orgChart1"/>
    <dgm:cxn modelId="{B108E13D-445C-478A-BC64-96A74F154408}" type="presParOf" srcId="{EEE645DE-1CE7-4FE7-BF2E-B91E2EB71547}" destId="{FD543AB3-2607-46AF-8A77-40B2F498E4E5}" srcOrd="0" destOrd="0" presId="urn:microsoft.com/office/officeart/2005/8/layout/orgChart1"/>
    <dgm:cxn modelId="{C81C1D82-EB9C-4FED-B9A0-1585215B6B6F}" type="presParOf" srcId="{EEE645DE-1CE7-4FE7-BF2E-B91E2EB71547}" destId="{CDA4E2AF-3D27-4367-B040-67AE50F6EA60}" srcOrd="1" destOrd="0" presId="urn:microsoft.com/office/officeart/2005/8/layout/orgChart1"/>
    <dgm:cxn modelId="{A74A659F-81EC-461D-91BD-E6652275338C}" type="presParOf" srcId="{418596CC-DA6F-46E6-8305-B674B9B58C5F}" destId="{FEE64C4A-4F61-4B54-B53E-9DBF4325FB1F}" srcOrd="1" destOrd="0" presId="urn:microsoft.com/office/officeart/2005/8/layout/orgChart1"/>
    <dgm:cxn modelId="{16CBBA1E-9D10-4A88-95E6-A7A5E267276F}" type="presParOf" srcId="{418596CC-DA6F-46E6-8305-B674B9B58C5F}" destId="{672ACC91-A6E8-47E8-9374-F7970FC848A8}" srcOrd="2" destOrd="0" presId="urn:microsoft.com/office/officeart/2005/8/layout/orgChart1"/>
    <dgm:cxn modelId="{6735DE3C-9C2F-4D68-A67A-A8E7263E3B88}" type="presParOf" srcId="{EDA44A9F-5C9F-4C18-B6CC-33581AE19305}" destId="{7BCC3103-C631-42C5-9424-470E16290F11}" srcOrd="4" destOrd="0" presId="urn:microsoft.com/office/officeart/2005/8/layout/orgChart1"/>
    <dgm:cxn modelId="{07124488-9378-4A53-A353-35F85926B985}" type="presParOf" srcId="{EDA44A9F-5C9F-4C18-B6CC-33581AE19305}" destId="{E8DE5BF3-2E31-4C35-8CE0-BB78977B3C2C}" srcOrd="5" destOrd="0" presId="urn:microsoft.com/office/officeart/2005/8/layout/orgChart1"/>
    <dgm:cxn modelId="{CB12F194-6FFD-45F8-89F1-BAD6D7D1E36B}" type="presParOf" srcId="{E8DE5BF3-2E31-4C35-8CE0-BB78977B3C2C}" destId="{BEDD5CA7-3B28-4F6F-958F-86124370BD2F}" srcOrd="0" destOrd="0" presId="urn:microsoft.com/office/officeart/2005/8/layout/orgChart1"/>
    <dgm:cxn modelId="{E445FE16-E5D9-4AB3-A2C5-04E4FBEDCCEA}" type="presParOf" srcId="{BEDD5CA7-3B28-4F6F-958F-86124370BD2F}" destId="{894299D9-F38F-4245-85F6-E2D286DA86F0}" srcOrd="0" destOrd="0" presId="urn:microsoft.com/office/officeart/2005/8/layout/orgChart1"/>
    <dgm:cxn modelId="{A5D03286-5D74-40B3-A79F-A205AC751A70}" type="presParOf" srcId="{BEDD5CA7-3B28-4F6F-958F-86124370BD2F}" destId="{32B14617-8EDA-4A41-A197-629FF435B260}" srcOrd="1" destOrd="0" presId="urn:microsoft.com/office/officeart/2005/8/layout/orgChart1"/>
    <dgm:cxn modelId="{6BE17C31-D95D-42FE-9CAE-4CFF31B15809}" type="presParOf" srcId="{E8DE5BF3-2E31-4C35-8CE0-BB78977B3C2C}" destId="{00E5D3A7-783B-431A-8496-A83FB7ED50C0}" srcOrd="1" destOrd="0" presId="urn:microsoft.com/office/officeart/2005/8/layout/orgChart1"/>
    <dgm:cxn modelId="{5A8D862A-E550-4B5B-AE59-FB5F797D167E}" type="presParOf" srcId="{E8DE5BF3-2E31-4C35-8CE0-BB78977B3C2C}" destId="{E8320058-14A2-4302-B633-22C59692BA9A}" srcOrd="2" destOrd="0" presId="urn:microsoft.com/office/officeart/2005/8/layout/orgChart1"/>
    <dgm:cxn modelId="{7B81307C-1BFD-4B49-A6A5-70A965995A2D}" type="presParOf" srcId="{DF20E5C4-34A6-4EBD-81E7-E99DC2CE0213}" destId="{F36E4B71-93D1-4E81-8084-2ADF5D1233E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4E248B-27DD-4670-96F9-3C4FCE0A0288}" type="doc">
      <dgm:prSet loTypeId="urn:microsoft.com/office/officeart/2005/8/layout/orgChart1" loCatId="hierarchy" qsTypeId="urn:microsoft.com/office/officeart/2005/8/quickstyle/simple1" qsCatId="simple" csTypeId="urn:microsoft.com/office/officeart/2005/8/colors/accent2_5" csCatId="accent2" phldr="1"/>
      <dgm:spPr/>
      <dgm:t>
        <a:bodyPr/>
        <a:lstStyle/>
        <a:p>
          <a:endParaRPr lang="en-US"/>
        </a:p>
      </dgm:t>
    </dgm:pt>
    <dgm:pt modelId="{0E06188E-B77A-4B99-8994-4393B94E3473}">
      <dgm:prSet phldrT="[Text]"/>
      <dgm:spPr/>
      <dgm:t>
        <a:bodyPr/>
        <a:lstStyle/>
        <a:p>
          <a:r>
            <a:rPr lang="en-US" smtClean="0"/>
            <a:t>Toán tử</a:t>
          </a:r>
          <a:endParaRPr lang="en-US"/>
        </a:p>
      </dgm:t>
    </dgm:pt>
    <dgm:pt modelId="{234BB5C4-AA64-4D99-999F-96D3C2F3AC5B}" type="parTrans" cxnId="{0326A1F4-375B-4D1F-BB53-CBCBC0D17BF8}">
      <dgm:prSet/>
      <dgm:spPr/>
      <dgm:t>
        <a:bodyPr/>
        <a:lstStyle/>
        <a:p>
          <a:endParaRPr lang="en-US"/>
        </a:p>
      </dgm:t>
    </dgm:pt>
    <dgm:pt modelId="{3D7F4275-6B64-4497-A8A5-3A08A01501C9}" type="sibTrans" cxnId="{0326A1F4-375B-4D1F-BB53-CBCBC0D17BF8}">
      <dgm:prSet/>
      <dgm:spPr/>
      <dgm:t>
        <a:bodyPr/>
        <a:lstStyle/>
        <a:p>
          <a:endParaRPr lang="en-US"/>
        </a:p>
      </dgm:t>
    </dgm:pt>
    <dgm:pt modelId="{4C8FCFBC-8684-42B8-B49E-7DE59BE8BECF}">
      <dgm:prSet phldrT="[Text]"/>
      <dgm:spPr/>
      <dgm:t>
        <a:bodyPr/>
        <a:lstStyle/>
        <a:p>
          <a:r>
            <a:rPr lang="en-US" smtClean="0"/>
            <a:t>Toán tử gán</a:t>
          </a:r>
          <a:endParaRPr lang="en-US"/>
        </a:p>
      </dgm:t>
    </dgm:pt>
    <dgm:pt modelId="{990C6FE0-8BEB-4F55-8BF2-0AEB9815F257}" type="parTrans" cxnId="{18040C36-E503-4BF2-9F42-1E776FE4B929}">
      <dgm:prSet/>
      <dgm:spPr/>
      <dgm:t>
        <a:bodyPr/>
        <a:lstStyle/>
        <a:p>
          <a:endParaRPr lang="en-US"/>
        </a:p>
      </dgm:t>
    </dgm:pt>
    <dgm:pt modelId="{3758F009-BAB5-47C2-BAB0-9048E589A9AA}" type="sibTrans" cxnId="{18040C36-E503-4BF2-9F42-1E776FE4B929}">
      <dgm:prSet/>
      <dgm:spPr/>
      <dgm:t>
        <a:bodyPr/>
        <a:lstStyle/>
        <a:p>
          <a:endParaRPr lang="en-US"/>
        </a:p>
      </dgm:t>
    </dgm:pt>
    <dgm:pt modelId="{CF05979E-A684-477D-863F-CB7995547722}">
      <dgm:prSet phldrT="[Text]"/>
      <dgm:spPr/>
      <dgm:t>
        <a:bodyPr/>
        <a:lstStyle/>
        <a:p>
          <a:r>
            <a:rPr lang="en-US" smtClean="0"/>
            <a:t>Toán tử toán học</a:t>
          </a:r>
          <a:endParaRPr lang="en-US"/>
        </a:p>
      </dgm:t>
    </dgm:pt>
    <dgm:pt modelId="{8D24D957-5946-4A59-A2C5-C535E36FFA65}" type="parTrans" cxnId="{5AB35069-5B5A-4A88-8360-553B1E5457E4}">
      <dgm:prSet/>
      <dgm:spPr/>
      <dgm:t>
        <a:bodyPr/>
        <a:lstStyle/>
        <a:p>
          <a:endParaRPr lang="en-US"/>
        </a:p>
      </dgm:t>
    </dgm:pt>
    <dgm:pt modelId="{A47D75F0-A033-4C9F-9300-28B2D52FF234}" type="sibTrans" cxnId="{5AB35069-5B5A-4A88-8360-553B1E5457E4}">
      <dgm:prSet/>
      <dgm:spPr/>
      <dgm:t>
        <a:bodyPr/>
        <a:lstStyle/>
        <a:p>
          <a:endParaRPr lang="en-US"/>
        </a:p>
      </dgm:t>
    </dgm:pt>
    <dgm:pt modelId="{075C3662-C8DA-424C-8538-28F3C9A59CF3}">
      <dgm:prSet phldrT="[Text]"/>
      <dgm:spPr/>
      <dgm:t>
        <a:bodyPr/>
        <a:lstStyle/>
        <a:p>
          <a:r>
            <a:rPr lang="en-US" smtClean="0"/>
            <a:t>Toán tử một ngôi</a:t>
          </a:r>
          <a:endParaRPr lang="en-US"/>
        </a:p>
      </dgm:t>
    </dgm:pt>
    <dgm:pt modelId="{3B42D4D6-E454-4616-B0DB-14DD8B768129}" type="parTrans" cxnId="{BBF5F377-65AB-4531-9758-FCF37172EA1A}">
      <dgm:prSet/>
      <dgm:spPr/>
      <dgm:t>
        <a:bodyPr/>
        <a:lstStyle/>
        <a:p>
          <a:endParaRPr lang="en-US"/>
        </a:p>
      </dgm:t>
    </dgm:pt>
    <dgm:pt modelId="{E7B8F9B5-C4A0-4829-85CF-28644F3E9E87}" type="sibTrans" cxnId="{BBF5F377-65AB-4531-9758-FCF37172EA1A}">
      <dgm:prSet/>
      <dgm:spPr/>
      <dgm:t>
        <a:bodyPr/>
        <a:lstStyle/>
        <a:p>
          <a:endParaRPr lang="en-US"/>
        </a:p>
      </dgm:t>
    </dgm:pt>
    <dgm:pt modelId="{1C8D8B77-3E49-42D4-87DC-1D41063B0273}">
      <dgm:prSet phldrT="[Text]"/>
      <dgm:spPr/>
      <dgm:t>
        <a:bodyPr/>
        <a:lstStyle/>
        <a:p>
          <a:r>
            <a:rPr lang="en-US" smtClean="0"/>
            <a:t>Toán tử điều kiện</a:t>
          </a:r>
          <a:endParaRPr lang="en-US"/>
        </a:p>
      </dgm:t>
    </dgm:pt>
    <dgm:pt modelId="{66F61538-5409-4737-96E1-24A370E77598}" type="parTrans" cxnId="{8BFFD352-E3F2-4BEF-AB94-1C0670853A13}">
      <dgm:prSet/>
      <dgm:spPr/>
      <dgm:t>
        <a:bodyPr/>
        <a:lstStyle/>
        <a:p>
          <a:endParaRPr lang="en-US"/>
        </a:p>
      </dgm:t>
    </dgm:pt>
    <dgm:pt modelId="{3969C7DD-179D-43DF-A22E-37D647E9CA80}" type="sibTrans" cxnId="{8BFFD352-E3F2-4BEF-AB94-1C0670853A13}">
      <dgm:prSet/>
      <dgm:spPr/>
      <dgm:t>
        <a:bodyPr/>
        <a:lstStyle/>
        <a:p>
          <a:endParaRPr lang="en-US"/>
        </a:p>
      </dgm:t>
    </dgm:pt>
    <dgm:pt modelId="{AEF76BB7-F48C-460F-8ED4-AFF28470D69A}">
      <dgm:prSet phldrT="[Text]"/>
      <dgm:spPr/>
      <dgm:t>
        <a:bodyPr/>
        <a:lstStyle/>
        <a:p>
          <a:r>
            <a:rPr lang="en-US" smtClean="0"/>
            <a:t>Toán tử logic</a:t>
          </a:r>
          <a:endParaRPr lang="en-US"/>
        </a:p>
      </dgm:t>
    </dgm:pt>
    <dgm:pt modelId="{388D3005-AD12-4B1C-B1F3-3E7133634748}" type="parTrans" cxnId="{2E249894-91C7-4197-AFF6-FA002BD3E610}">
      <dgm:prSet/>
      <dgm:spPr/>
      <dgm:t>
        <a:bodyPr/>
        <a:lstStyle/>
        <a:p>
          <a:endParaRPr lang="en-US"/>
        </a:p>
      </dgm:t>
    </dgm:pt>
    <dgm:pt modelId="{33C9F67A-6A76-423C-BBE6-14F0F4F08BF2}" type="sibTrans" cxnId="{2E249894-91C7-4197-AFF6-FA002BD3E610}">
      <dgm:prSet/>
      <dgm:spPr/>
      <dgm:t>
        <a:bodyPr/>
        <a:lstStyle/>
        <a:p>
          <a:endParaRPr lang="en-US"/>
        </a:p>
      </dgm:t>
    </dgm:pt>
    <dgm:pt modelId="{A2C54CED-FDD1-42E4-B05F-147EB04D4380}">
      <dgm:prSet phldrT="[Text]"/>
      <dgm:spPr/>
      <dgm:t>
        <a:bodyPr/>
        <a:lstStyle/>
        <a:p>
          <a:r>
            <a:rPr lang="en-US" smtClean="0"/>
            <a:t>Toán tửu Bitwise</a:t>
          </a:r>
          <a:endParaRPr lang="en-US"/>
        </a:p>
      </dgm:t>
    </dgm:pt>
    <dgm:pt modelId="{DC7F58AB-9A81-4C44-B366-CE99AA802D54}" type="parTrans" cxnId="{C30735A6-70DC-4AAF-850A-E41A48B3E85D}">
      <dgm:prSet/>
      <dgm:spPr/>
      <dgm:t>
        <a:bodyPr/>
        <a:lstStyle/>
        <a:p>
          <a:endParaRPr lang="en-US"/>
        </a:p>
      </dgm:t>
    </dgm:pt>
    <dgm:pt modelId="{99AF1EC8-413B-4ABB-BD4B-8C06B346D4C4}" type="sibTrans" cxnId="{C30735A6-70DC-4AAF-850A-E41A48B3E85D}">
      <dgm:prSet/>
      <dgm:spPr/>
      <dgm:t>
        <a:bodyPr/>
        <a:lstStyle/>
        <a:p>
          <a:endParaRPr lang="en-US"/>
        </a:p>
      </dgm:t>
    </dgm:pt>
    <dgm:pt modelId="{F41C7B07-23E0-493F-9380-5907355D7083}" type="pres">
      <dgm:prSet presAssocID="{FB4E248B-27DD-4670-96F9-3C4FCE0A0288}" presName="hierChild1" presStyleCnt="0">
        <dgm:presLayoutVars>
          <dgm:orgChart val="1"/>
          <dgm:chPref val="1"/>
          <dgm:dir/>
          <dgm:animOne val="branch"/>
          <dgm:animLvl val="lvl"/>
          <dgm:resizeHandles/>
        </dgm:presLayoutVars>
      </dgm:prSet>
      <dgm:spPr/>
      <dgm:t>
        <a:bodyPr/>
        <a:lstStyle/>
        <a:p>
          <a:endParaRPr lang="en-US"/>
        </a:p>
      </dgm:t>
    </dgm:pt>
    <dgm:pt modelId="{B0C56075-6CFE-4AD8-9766-18E5A7ACE06F}" type="pres">
      <dgm:prSet presAssocID="{0E06188E-B77A-4B99-8994-4393B94E3473}" presName="hierRoot1" presStyleCnt="0">
        <dgm:presLayoutVars>
          <dgm:hierBranch val="init"/>
        </dgm:presLayoutVars>
      </dgm:prSet>
      <dgm:spPr/>
    </dgm:pt>
    <dgm:pt modelId="{472F9E10-BE5D-40E3-B299-A51CE856C20F}" type="pres">
      <dgm:prSet presAssocID="{0E06188E-B77A-4B99-8994-4393B94E3473}" presName="rootComposite1" presStyleCnt="0"/>
      <dgm:spPr/>
    </dgm:pt>
    <dgm:pt modelId="{51A6843A-B960-428C-A939-E5B684DC6E14}" type="pres">
      <dgm:prSet presAssocID="{0E06188E-B77A-4B99-8994-4393B94E3473}" presName="rootText1" presStyleLbl="node0" presStyleIdx="0" presStyleCnt="1">
        <dgm:presLayoutVars>
          <dgm:chPref val="3"/>
        </dgm:presLayoutVars>
      </dgm:prSet>
      <dgm:spPr/>
      <dgm:t>
        <a:bodyPr/>
        <a:lstStyle/>
        <a:p>
          <a:endParaRPr lang="en-US"/>
        </a:p>
      </dgm:t>
    </dgm:pt>
    <dgm:pt modelId="{2DA171A6-A7B7-4DBA-9F6B-9A844B0F5456}" type="pres">
      <dgm:prSet presAssocID="{0E06188E-B77A-4B99-8994-4393B94E3473}" presName="rootConnector1" presStyleLbl="node1" presStyleIdx="0" presStyleCnt="0"/>
      <dgm:spPr/>
      <dgm:t>
        <a:bodyPr/>
        <a:lstStyle/>
        <a:p>
          <a:endParaRPr lang="en-US"/>
        </a:p>
      </dgm:t>
    </dgm:pt>
    <dgm:pt modelId="{49A93753-439B-4EC7-BB56-10E104BBC102}" type="pres">
      <dgm:prSet presAssocID="{0E06188E-B77A-4B99-8994-4393B94E3473}" presName="hierChild2" presStyleCnt="0"/>
      <dgm:spPr/>
    </dgm:pt>
    <dgm:pt modelId="{3B616230-F0CC-4F24-9D45-013A8C0D3226}" type="pres">
      <dgm:prSet presAssocID="{990C6FE0-8BEB-4F55-8BF2-0AEB9815F257}" presName="Name37" presStyleLbl="parChTrans1D2" presStyleIdx="0" presStyleCnt="6"/>
      <dgm:spPr/>
      <dgm:t>
        <a:bodyPr/>
        <a:lstStyle/>
        <a:p>
          <a:endParaRPr lang="en-US"/>
        </a:p>
      </dgm:t>
    </dgm:pt>
    <dgm:pt modelId="{A2BDDCEE-3EB2-4589-B37A-D90A570F6268}" type="pres">
      <dgm:prSet presAssocID="{4C8FCFBC-8684-42B8-B49E-7DE59BE8BECF}" presName="hierRoot2" presStyleCnt="0">
        <dgm:presLayoutVars>
          <dgm:hierBranch val="init"/>
        </dgm:presLayoutVars>
      </dgm:prSet>
      <dgm:spPr/>
    </dgm:pt>
    <dgm:pt modelId="{49FE988D-5E1D-4436-902B-76FFA725787F}" type="pres">
      <dgm:prSet presAssocID="{4C8FCFBC-8684-42B8-B49E-7DE59BE8BECF}" presName="rootComposite" presStyleCnt="0"/>
      <dgm:spPr/>
    </dgm:pt>
    <dgm:pt modelId="{E046FD2A-CED5-4C3C-A27D-8BF565F99E01}" type="pres">
      <dgm:prSet presAssocID="{4C8FCFBC-8684-42B8-B49E-7DE59BE8BECF}" presName="rootText" presStyleLbl="node2" presStyleIdx="0" presStyleCnt="6">
        <dgm:presLayoutVars>
          <dgm:chPref val="3"/>
        </dgm:presLayoutVars>
      </dgm:prSet>
      <dgm:spPr/>
      <dgm:t>
        <a:bodyPr/>
        <a:lstStyle/>
        <a:p>
          <a:endParaRPr lang="en-US"/>
        </a:p>
      </dgm:t>
    </dgm:pt>
    <dgm:pt modelId="{D50F780F-7E4B-4816-A07E-8995DC6CEE51}" type="pres">
      <dgm:prSet presAssocID="{4C8FCFBC-8684-42B8-B49E-7DE59BE8BECF}" presName="rootConnector" presStyleLbl="node2" presStyleIdx="0" presStyleCnt="6"/>
      <dgm:spPr/>
      <dgm:t>
        <a:bodyPr/>
        <a:lstStyle/>
        <a:p>
          <a:endParaRPr lang="en-US"/>
        </a:p>
      </dgm:t>
    </dgm:pt>
    <dgm:pt modelId="{4D6513B3-1B34-4243-8339-F0BB68A445DA}" type="pres">
      <dgm:prSet presAssocID="{4C8FCFBC-8684-42B8-B49E-7DE59BE8BECF}" presName="hierChild4" presStyleCnt="0"/>
      <dgm:spPr/>
    </dgm:pt>
    <dgm:pt modelId="{EDDC8C5E-39FF-49AD-9EC0-9C6921F330D3}" type="pres">
      <dgm:prSet presAssocID="{4C8FCFBC-8684-42B8-B49E-7DE59BE8BECF}" presName="hierChild5" presStyleCnt="0"/>
      <dgm:spPr/>
    </dgm:pt>
    <dgm:pt modelId="{0879DA72-0A78-4F99-8B30-70D87EB6EB7B}" type="pres">
      <dgm:prSet presAssocID="{8D24D957-5946-4A59-A2C5-C535E36FFA65}" presName="Name37" presStyleLbl="parChTrans1D2" presStyleIdx="1" presStyleCnt="6"/>
      <dgm:spPr/>
      <dgm:t>
        <a:bodyPr/>
        <a:lstStyle/>
        <a:p>
          <a:endParaRPr lang="en-US"/>
        </a:p>
      </dgm:t>
    </dgm:pt>
    <dgm:pt modelId="{42B48184-DA73-45F8-8E83-ACE498CCBB1B}" type="pres">
      <dgm:prSet presAssocID="{CF05979E-A684-477D-863F-CB7995547722}" presName="hierRoot2" presStyleCnt="0">
        <dgm:presLayoutVars>
          <dgm:hierBranch val="init"/>
        </dgm:presLayoutVars>
      </dgm:prSet>
      <dgm:spPr/>
    </dgm:pt>
    <dgm:pt modelId="{DBF40199-46C4-446A-A106-52CF0D461F98}" type="pres">
      <dgm:prSet presAssocID="{CF05979E-A684-477D-863F-CB7995547722}" presName="rootComposite" presStyleCnt="0"/>
      <dgm:spPr/>
    </dgm:pt>
    <dgm:pt modelId="{B488FE0B-11BD-468B-92A6-4A711B072DD5}" type="pres">
      <dgm:prSet presAssocID="{CF05979E-A684-477D-863F-CB7995547722}" presName="rootText" presStyleLbl="node2" presStyleIdx="1" presStyleCnt="6">
        <dgm:presLayoutVars>
          <dgm:chPref val="3"/>
        </dgm:presLayoutVars>
      </dgm:prSet>
      <dgm:spPr/>
      <dgm:t>
        <a:bodyPr/>
        <a:lstStyle/>
        <a:p>
          <a:endParaRPr lang="en-US"/>
        </a:p>
      </dgm:t>
    </dgm:pt>
    <dgm:pt modelId="{59A611B3-06E3-4274-A963-ECEA1A9155BA}" type="pres">
      <dgm:prSet presAssocID="{CF05979E-A684-477D-863F-CB7995547722}" presName="rootConnector" presStyleLbl="node2" presStyleIdx="1" presStyleCnt="6"/>
      <dgm:spPr/>
      <dgm:t>
        <a:bodyPr/>
        <a:lstStyle/>
        <a:p>
          <a:endParaRPr lang="en-US"/>
        </a:p>
      </dgm:t>
    </dgm:pt>
    <dgm:pt modelId="{9BB075BE-7639-445F-8BD8-225FA73A1ED1}" type="pres">
      <dgm:prSet presAssocID="{CF05979E-A684-477D-863F-CB7995547722}" presName="hierChild4" presStyleCnt="0"/>
      <dgm:spPr/>
    </dgm:pt>
    <dgm:pt modelId="{CF1986A0-317B-472D-AB51-0BEC73B45F88}" type="pres">
      <dgm:prSet presAssocID="{CF05979E-A684-477D-863F-CB7995547722}" presName="hierChild5" presStyleCnt="0"/>
      <dgm:spPr/>
    </dgm:pt>
    <dgm:pt modelId="{94BCAE00-5969-47E1-B68F-3E41EE5AA759}" type="pres">
      <dgm:prSet presAssocID="{3B42D4D6-E454-4616-B0DB-14DD8B768129}" presName="Name37" presStyleLbl="parChTrans1D2" presStyleIdx="2" presStyleCnt="6"/>
      <dgm:spPr/>
      <dgm:t>
        <a:bodyPr/>
        <a:lstStyle/>
        <a:p>
          <a:endParaRPr lang="en-US"/>
        </a:p>
      </dgm:t>
    </dgm:pt>
    <dgm:pt modelId="{F8BEAEFD-E555-4AA4-A231-E7EB8697B975}" type="pres">
      <dgm:prSet presAssocID="{075C3662-C8DA-424C-8538-28F3C9A59CF3}" presName="hierRoot2" presStyleCnt="0">
        <dgm:presLayoutVars>
          <dgm:hierBranch val="init"/>
        </dgm:presLayoutVars>
      </dgm:prSet>
      <dgm:spPr/>
    </dgm:pt>
    <dgm:pt modelId="{96C9B246-D105-48BC-B209-E7D2B6AA0525}" type="pres">
      <dgm:prSet presAssocID="{075C3662-C8DA-424C-8538-28F3C9A59CF3}" presName="rootComposite" presStyleCnt="0"/>
      <dgm:spPr/>
    </dgm:pt>
    <dgm:pt modelId="{FFB13F16-D2FC-46CD-B581-EB7F553FB2FA}" type="pres">
      <dgm:prSet presAssocID="{075C3662-C8DA-424C-8538-28F3C9A59CF3}" presName="rootText" presStyleLbl="node2" presStyleIdx="2" presStyleCnt="6">
        <dgm:presLayoutVars>
          <dgm:chPref val="3"/>
        </dgm:presLayoutVars>
      </dgm:prSet>
      <dgm:spPr/>
      <dgm:t>
        <a:bodyPr/>
        <a:lstStyle/>
        <a:p>
          <a:endParaRPr lang="en-US"/>
        </a:p>
      </dgm:t>
    </dgm:pt>
    <dgm:pt modelId="{78190735-B48A-4987-8DA4-48242BE73028}" type="pres">
      <dgm:prSet presAssocID="{075C3662-C8DA-424C-8538-28F3C9A59CF3}" presName="rootConnector" presStyleLbl="node2" presStyleIdx="2" presStyleCnt="6"/>
      <dgm:spPr/>
      <dgm:t>
        <a:bodyPr/>
        <a:lstStyle/>
        <a:p>
          <a:endParaRPr lang="en-US"/>
        </a:p>
      </dgm:t>
    </dgm:pt>
    <dgm:pt modelId="{D75CB33B-03EC-4025-9215-8383732F7148}" type="pres">
      <dgm:prSet presAssocID="{075C3662-C8DA-424C-8538-28F3C9A59CF3}" presName="hierChild4" presStyleCnt="0"/>
      <dgm:spPr/>
    </dgm:pt>
    <dgm:pt modelId="{5E289FBF-F3AF-4B9C-A39B-9F7DBBA4FA0F}" type="pres">
      <dgm:prSet presAssocID="{075C3662-C8DA-424C-8538-28F3C9A59CF3}" presName="hierChild5" presStyleCnt="0"/>
      <dgm:spPr/>
    </dgm:pt>
    <dgm:pt modelId="{AA209613-23F8-4246-A8DE-0D86BF241525}" type="pres">
      <dgm:prSet presAssocID="{66F61538-5409-4737-96E1-24A370E77598}" presName="Name37" presStyleLbl="parChTrans1D2" presStyleIdx="3" presStyleCnt="6"/>
      <dgm:spPr/>
      <dgm:t>
        <a:bodyPr/>
        <a:lstStyle/>
        <a:p>
          <a:endParaRPr lang="en-US"/>
        </a:p>
      </dgm:t>
    </dgm:pt>
    <dgm:pt modelId="{87CB68BF-1665-497E-B6A5-9781EE15DA4B}" type="pres">
      <dgm:prSet presAssocID="{1C8D8B77-3E49-42D4-87DC-1D41063B0273}" presName="hierRoot2" presStyleCnt="0">
        <dgm:presLayoutVars>
          <dgm:hierBranch val="init"/>
        </dgm:presLayoutVars>
      </dgm:prSet>
      <dgm:spPr/>
    </dgm:pt>
    <dgm:pt modelId="{36F275DC-FFBF-4D69-9C26-1F952054DFC2}" type="pres">
      <dgm:prSet presAssocID="{1C8D8B77-3E49-42D4-87DC-1D41063B0273}" presName="rootComposite" presStyleCnt="0"/>
      <dgm:spPr/>
    </dgm:pt>
    <dgm:pt modelId="{C9425FB3-A470-4B23-9F0D-E9721C035DF6}" type="pres">
      <dgm:prSet presAssocID="{1C8D8B77-3E49-42D4-87DC-1D41063B0273}" presName="rootText" presStyleLbl="node2" presStyleIdx="3" presStyleCnt="6">
        <dgm:presLayoutVars>
          <dgm:chPref val="3"/>
        </dgm:presLayoutVars>
      </dgm:prSet>
      <dgm:spPr/>
      <dgm:t>
        <a:bodyPr/>
        <a:lstStyle/>
        <a:p>
          <a:endParaRPr lang="en-US"/>
        </a:p>
      </dgm:t>
    </dgm:pt>
    <dgm:pt modelId="{E29F39A7-6AC3-4E65-A3F9-938D11BAE0DA}" type="pres">
      <dgm:prSet presAssocID="{1C8D8B77-3E49-42D4-87DC-1D41063B0273}" presName="rootConnector" presStyleLbl="node2" presStyleIdx="3" presStyleCnt="6"/>
      <dgm:spPr/>
      <dgm:t>
        <a:bodyPr/>
        <a:lstStyle/>
        <a:p>
          <a:endParaRPr lang="en-US"/>
        </a:p>
      </dgm:t>
    </dgm:pt>
    <dgm:pt modelId="{1F859EE6-4C63-4A8B-BDAC-D3A5377B0A48}" type="pres">
      <dgm:prSet presAssocID="{1C8D8B77-3E49-42D4-87DC-1D41063B0273}" presName="hierChild4" presStyleCnt="0"/>
      <dgm:spPr/>
    </dgm:pt>
    <dgm:pt modelId="{6D29E955-3E8F-4815-BF2A-B3EA792B2D3F}" type="pres">
      <dgm:prSet presAssocID="{1C8D8B77-3E49-42D4-87DC-1D41063B0273}" presName="hierChild5" presStyleCnt="0"/>
      <dgm:spPr/>
    </dgm:pt>
    <dgm:pt modelId="{9F0B8C16-DE5A-4EAB-B895-0EBCC2FEE885}" type="pres">
      <dgm:prSet presAssocID="{388D3005-AD12-4B1C-B1F3-3E7133634748}" presName="Name37" presStyleLbl="parChTrans1D2" presStyleIdx="4" presStyleCnt="6"/>
      <dgm:spPr/>
      <dgm:t>
        <a:bodyPr/>
        <a:lstStyle/>
        <a:p>
          <a:endParaRPr lang="en-US"/>
        </a:p>
      </dgm:t>
    </dgm:pt>
    <dgm:pt modelId="{3E2DC025-73A5-4E62-866F-C88D9FA848E7}" type="pres">
      <dgm:prSet presAssocID="{AEF76BB7-F48C-460F-8ED4-AFF28470D69A}" presName="hierRoot2" presStyleCnt="0">
        <dgm:presLayoutVars>
          <dgm:hierBranch val="init"/>
        </dgm:presLayoutVars>
      </dgm:prSet>
      <dgm:spPr/>
    </dgm:pt>
    <dgm:pt modelId="{78EEFBC9-CE10-471E-A6DE-07E7F2AC4B56}" type="pres">
      <dgm:prSet presAssocID="{AEF76BB7-F48C-460F-8ED4-AFF28470D69A}" presName="rootComposite" presStyleCnt="0"/>
      <dgm:spPr/>
    </dgm:pt>
    <dgm:pt modelId="{174BF137-F7B3-404A-9528-3D150F943B64}" type="pres">
      <dgm:prSet presAssocID="{AEF76BB7-F48C-460F-8ED4-AFF28470D69A}" presName="rootText" presStyleLbl="node2" presStyleIdx="4" presStyleCnt="6">
        <dgm:presLayoutVars>
          <dgm:chPref val="3"/>
        </dgm:presLayoutVars>
      </dgm:prSet>
      <dgm:spPr/>
      <dgm:t>
        <a:bodyPr/>
        <a:lstStyle/>
        <a:p>
          <a:endParaRPr lang="en-US"/>
        </a:p>
      </dgm:t>
    </dgm:pt>
    <dgm:pt modelId="{5C76F0CC-FA8D-4D40-A3A7-F6DE223D92A3}" type="pres">
      <dgm:prSet presAssocID="{AEF76BB7-F48C-460F-8ED4-AFF28470D69A}" presName="rootConnector" presStyleLbl="node2" presStyleIdx="4" presStyleCnt="6"/>
      <dgm:spPr/>
      <dgm:t>
        <a:bodyPr/>
        <a:lstStyle/>
        <a:p>
          <a:endParaRPr lang="en-US"/>
        </a:p>
      </dgm:t>
    </dgm:pt>
    <dgm:pt modelId="{ED45C03B-736F-4A80-A3EF-775837B48E96}" type="pres">
      <dgm:prSet presAssocID="{AEF76BB7-F48C-460F-8ED4-AFF28470D69A}" presName="hierChild4" presStyleCnt="0"/>
      <dgm:spPr/>
    </dgm:pt>
    <dgm:pt modelId="{90E4925A-E0A5-474F-9979-52ACD09639F1}" type="pres">
      <dgm:prSet presAssocID="{AEF76BB7-F48C-460F-8ED4-AFF28470D69A}" presName="hierChild5" presStyleCnt="0"/>
      <dgm:spPr/>
    </dgm:pt>
    <dgm:pt modelId="{0711074A-A144-4E8F-9E13-2C851AD76D84}" type="pres">
      <dgm:prSet presAssocID="{DC7F58AB-9A81-4C44-B366-CE99AA802D54}" presName="Name37" presStyleLbl="parChTrans1D2" presStyleIdx="5" presStyleCnt="6"/>
      <dgm:spPr/>
      <dgm:t>
        <a:bodyPr/>
        <a:lstStyle/>
        <a:p>
          <a:endParaRPr lang="en-US"/>
        </a:p>
      </dgm:t>
    </dgm:pt>
    <dgm:pt modelId="{7F8CA529-319D-432B-9004-399A5CA879D8}" type="pres">
      <dgm:prSet presAssocID="{A2C54CED-FDD1-42E4-B05F-147EB04D4380}" presName="hierRoot2" presStyleCnt="0">
        <dgm:presLayoutVars>
          <dgm:hierBranch val="init"/>
        </dgm:presLayoutVars>
      </dgm:prSet>
      <dgm:spPr/>
    </dgm:pt>
    <dgm:pt modelId="{1F53E0F2-0AC6-45C9-B1BF-B8F6AF8304FD}" type="pres">
      <dgm:prSet presAssocID="{A2C54CED-FDD1-42E4-B05F-147EB04D4380}" presName="rootComposite" presStyleCnt="0"/>
      <dgm:spPr/>
    </dgm:pt>
    <dgm:pt modelId="{64201E57-0852-4D73-ABE4-2AA3CAE74324}" type="pres">
      <dgm:prSet presAssocID="{A2C54CED-FDD1-42E4-B05F-147EB04D4380}" presName="rootText" presStyleLbl="node2" presStyleIdx="5" presStyleCnt="6">
        <dgm:presLayoutVars>
          <dgm:chPref val="3"/>
        </dgm:presLayoutVars>
      </dgm:prSet>
      <dgm:spPr/>
      <dgm:t>
        <a:bodyPr/>
        <a:lstStyle/>
        <a:p>
          <a:endParaRPr lang="en-US"/>
        </a:p>
      </dgm:t>
    </dgm:pt>
    <dgm:pt modelId="{48923B86-4D90-4AB6-8880-5B6978B9B199}" type="pres">
      <dgm:prSet presAssocID="{A2C54CED-FDD1-42E4-B05F-147EB04D4380}" presName="rootConnector" presStyleLbl="node2" presStyleIdx="5" presStyleCnt="6"/>
      <dgm:spPr/>
      <dgm:t>
        <a:bodyPr/>
        <a:lstStyle/>
        <a:p>
          <a:endParaRPr lang="en-US"/>
        </a:p>
      </dgm:t>
    </dgm:pt>
    <dgm:pt modelId="{13790F9B-A69D-4FFD-A509-27AEE03B0D9E}" type="pres">
      <dgm:prSet presAssocID="{A2C54CED-FDD1-42E4-B05F-147EB04D4380}" presName="hierChild4" presStyleCnt="0"/>
      <dgm:spPr/>
    </dgm:pt>
    <dgm:pt modelId="{B2B97961-BF50-4872-B1EF-2E05DBE7E98E}" type="pres">
      <dgm:prSet presAssocID="{A2C54CED-FDD1-42E4-B05F-147EB04D4380}" presName="hierChild5" presStyleCnt="0"/>
      <dgm:spPr/>
    </dgm:pt>
    <dgm:pt modelId="{25EA17FF-5089-4F7B-B036-6BD48F966B3D}" type="pres">
      <dgm:prSet presAssocID="{0E06188E-B77A-4B99-8994-4393B94E3473}" presName="hierChild3" presStyleCnt="0"/>
      <dgm:spPr/>
    </dgm:pt>
  </dgm:ptLst>
  <dgm:cxnLst>
    <dgm:cxn modelId="{18040C36-E503-4BF2-9F42-1E776FE4B929}" srcId="{0E06188E-B77A-4B99-8994-4393B94E3473}" destId="{4C8FCFBC-8684-42B8-B49E-7DE59BE8BECF}" srcOrd="0" destOrd="0" parTransId="{990C6FE0-8BEB-4F55-8BF2-0AEB9815F257}" sibTransId="{3758F009-BAB5-47C2-BAB0-9048E589A9AA}"/>
    <dgm:cxn modelId="{AE070652-234C-480B-BF21-71C9299B080C}" type="presOf" srcId="{CF05979E-A684-477D-863F-CB7995547722}" destId="{B488FE0B-11BD-468B-92A6-4A711B072DD5}" srcOrd="0" destOrd="0" presId="urn:microsoft.com/office/officeart/2005/8/layout/orgChart1"/>
    <dgm:cxn modelId="{4A77A148-A2C7-405C-89F9-979F0C580948}" type="presOf" srcId="{AEF76BB7-F48C-460F-8ED4-AFF28470D69A}" destId="{174BF137-F7B3-404A-9528-3D150F943B64}" srcOrd="0" destOrd="0" presId="urn:microsoft.com/office/officeart/2005/8/layout/orgChart1"/>
    <dgm:cxn modelId="{D43F6A4F-58B2-4D3A-B1CE-88463AAEAB5D}" type="presOf" srcId="{CF05979E-A684-477D-863F-CB7995547722}" destId="{59A611B3-06E3-4274-A963-ECEA1A9155BA}" srcOrd="1" destOrd="0" presId="urn:microsoft.com/office/officeart/2005/8/layout/orgChart1"/>
    <dgm:cxn modelId="{0326A1F4-375B-4D1F-BB53-CBCBC0D17BF8}" srcId="{FB4E248B-27DD-4670-96F9-3C4FCE0A0288}" destId="{0E06188E-B77A-4B99-8994-4393B94E3473}" srcOrd="0" destOrd="0" parTransId="{234BB5C4-AA64-4D99-999F-96D3C2F3AC5B}" sibTransId="{3D7F4275-6B64-4497-A8A5-3A08A01501C9}"/>
    <dgm:cxn modelId="{BD579BFC-BC43-46EC-8467-D3D3862F3692}" type="presOf" srcId="{388D3005-AD12-4B1C-B1F3-3E7133634748}" destId="{9F0B8C16-DE5A-4EAB-B895-0EBCC2FEE885}" srcOrd="0" destOrd="0" presId="urn:microsoft.com/office/officeart/2005/8/layout/orgChart1"/>
    <dgm:cxn modelId="{D743269E-208D-45FB-842B-CD28E9BE2E2A}" type="presOf" srcId="{1C8D8B77-3E49-42D4-87DC-1D41063B0273}" destId="{C9425FB3-A470-4B23-9F0D-E9721C035DF6}" srcOrd="0" destOrd="0" presId="urn:microsoft.com/office/officeart/2005/8/layout/orgChart1"/>
    <dgm:cxn modelId="{5AB35069-5B5A-4A88-8360-553B1E5457E4}" srcId="{0E06188E-B77A-4B99-8994-4393B94E3473}" destId="{CF05979E-A684-477D-863F-CB7995547722}" srcOrd="1" destOrd="0" parTransId="{8D24D957-5946-4A59-A2C5-C535E36FFA65}" sibTransId="{A47D75F0-A033-4C9F-9300-28B2D52FF234}"/>
    <dgm:cxn modelId="{CE4F9418-4C85-4F80-9536-8E89E8A61BFD}" type="presOf" srcId="{AEF76BB7-F48C-460F-8ED4-AFF28470D69A}" destId="{5C76F0CC-FA8D-4D40-A3A7-F6DE223D92A3}" srcOrd="1" destOrd="0" presId="urn:microsoft.com/office/officeart/2005/8/layout/orgChart1"/>
    <dgm:cxn modelId="{8EA3C3F5-2EDD-400F-8F93-3368A1B274D5}" type="presOf" srcId="{1C8D8B77-3E49-42D4-87DC-1D41063B0273}" destId="{E29F39A7-6AC3-4E65-A3F9-938D11BAE0DA}" srcOrd="1" destOrd="0" presId="urn:microsoft.com/office/officeart/2005/8/layout/orgChart1"/>
    <dgm:cxn modelId="{2E249894-91C7-4197-AFF6-FA002BD3E610}" srcId="{0E06188E-B77A-4B99-8994-4393B94E3473}" destId="{AEF76BB7-F48C-460F-8ED4-AFF28470D69A}" srcOrd="4" destOrd="0" parTransId="{388D3005-AD12-4B1C-B1F3-3E7133634748}" sibTransId="{33C9F67A-6A76-423C-BBE6-14F0F4F08BF2}"/>
    <dgm:cxn modelId="{BBF5F377-65AB-4531-9758-FCF37172EA1A}" srcId="{0E06188E-B77A-4B99-8994-4393B94E3473}" destId="{075C3662-C8DA-424C-8538-28F3C9A59CF3}" srcOrd="2" destOrd="0" parTransId="{3B42D4D6-E454-4616-B0DB-14DD8B768129}" sibTransId="{E7B8F9B5-C4A0-4829-85CF-28644F3E9E87}"/>
    <dgm:cxn modelId="{A5EA4128-579C-4630-85C0-7CE1491C5BBB}" type="presOf" srcId="{3B42D4D6-E454-4616-B0DB-14DD8B768129}" destId="{94BCAE00-5969-47E1-B68F-3E41EE5AA759}" srcOrd="0" destOrd="0" presId="urn:microsoft.com/office/officeart/2005/8/layout/orgChart1"/>
    <dgm:cxn modelId="{DE2DC3BF-8F2E-4097-AAC0-21DACE62DE17}" type="presOf" srcId="{0E06188E-B77A-4B99-8994-4393B94E3473}" destId="{51A6843A-B960-428C-A939-E5B684DC6E14}" srcOrd="0" destOrd="0" presId="urn:microsoft.com/office/officeart/2005/8/layout/orgChart1"/>
    <dgm:cxn modelId="{68022442-54A7-4246-8BC3-819AEF3F50ED}" type="presOf" srcId="{FB4E248B-27DD-4670-96F9-3C4FCE0A0288}" destId="{F41C7B07-23E0-493F-9380-5907355D7083}" srcOrd="0" destOrd="0" presId="urn:microsoft.com/office/officeart/2005/8/layout/orgChart1"/>
    <dgm:cxn modelId="{418127C1-A1B1-44DE-B104-27E1574B7257}" type="presOf" srcId="{990C6FE0-8BEB-4F55-8BF2-0AEB9815F257}" destId="{3B616230-F0CC-4F24-9D45-013A8C0D3226}" srcOrd="0" destOrd="0" presId="urn:microsoft.com/office/officeart/2005/8/layout/orgChart1"/>
    <dgm:cxn modelId="{FDEED587-B587-4569-81A0-8F7208E91A0C}" type="presOf" srcId="{8D24D957-5946-4A59-A2C5-C535E36FFA65}" destId="{0879DA72-0A78-4F99-8B30-70D87EB6EB7B}" srcOrd="0" destOrd="0" presId="urn:microsoft.com/office/officeart/2005/8/layout/orgChart1"/>
    <dgm:cxn modelId="{67D9BF57-1474-4233-A0D6-60F7431DED96}" type="presOf" srcId="{4C8FCFBC-8684-42B8-B49E-7DE59BE8BECF}" destId="{E046FD2A-CED5-4C3C-A27D-8BF565F99E01}" srcOrd="0" destOrd="0" presId="urn:microsoft.com/office/officeart/2005/8/layout/orgChart1"/>
    <dgm:cxn modelId="{61ED0D30-962C-4D32-836F-5E007D923347}" type="presOf" srcId="{DC7F58AB-9A81-4C44-B366-CE99AA802D54}" destId="{0711074A-A144-4E8F-9E13-2C851AD76D84}" srcOrd="0" destOrd="0" presId="urn:microsoft.com/office/officeart/2005/8/layout/orgChart1"/>
    <dgm:cxn modelId="{B0CFA422-7644-4660-BB5E-8F5A89E9D99D}" type="presOf" srcId="{075C3662-C8DA-424C-8538-28F3C9A59CF3}" destId="{FFB13F16-D2FC-46CD-B581-EB7F553FB2FA}" srcOrd="0" destOrd="0" presId="urn:microsoft.com/office/officeart/2005/8/layout/orgChart1"/>
    <dgm:cxn modelId="{57D4A5E1-D2B1-47E9-AB6D-C3BF42C90110}" type="presOf" srcId="{075C3662-C8DA-424C-8538-28F3C9A59CF3}" destId="{78190735-B48A-4987-8DA4-48242BE73028}" srcOrd="1" destOrd="0" presId="urn:microsoft.com/office/officeart/2005/8/layout/orgChart1"/>
    <dgm:cxn modelId="{8BFFD352-E3F2-4BEF-AB94-1C0670853A13}" srcId="{0E06188E-B77A-4B99-8994-4393B94E3473}" destId="{1C8D8B77-3E49-42D4-87DC-1D41063B0273}" srcOrd="3" destOrd="0" parTransId="{66F61538-5409-4737-96E1-24A370E77598}" sibTransId="{3969C7DD-179D-43DF-A22E-37D647E9CA80}"/>
    <dgm:cxn modelId="{10255346-89C1-4E82-B1A1-A01EF4738473}" type="presOf" srcId="{0E06188E-B77A-4B99-8994-4393B94E3473}" destId="{2DA171A6-A7B7-4DBA-9F6B-9A844B0F5456}" srcOrd="1" destOrd="0" presId="urn:microsoft.com/office/officeart/2005/8/layout/orgChart1"/>
    <dgm:cxn modelId="{67D9A445-81D8-4E44-B7CE-1E367F6A5856}" type="presOf" srcId="{66F61538-5409-4737-96E1-24A370E77598}" destId="{AA209613-23F8-4246-A8DE-0D86BF241525}" srcOrd="0" destOrd="0" presId="urn:microsoft.com/office/officeart/2005/8/layout/orgChart1"/>
    <dgm:cxn modelId="{4F30FC10-9D6C-4498-9B3B-D886197DF588}" type="presOf" srcId="{A2C54CED-FDD1-42E4-B05F-147EB04D4380}" destId="{64201E57-0852-4D73-ABE4-2AA3CAE74324}" srcOrd="0" destOrd="0" presId="urn:microsoft.com/office/officeart/2005/8/layout/orgChart1"/>
    <dgm:cxn modelId="{864A4050-0311-43ED-BA3A-58EA7E24E2FA}" type="presOf" srcId="{4C8FCFBC-8684-42B8-B49E-7DE59BE8BECF}" destId="{D50F780F-7E4B-4816-A07E-8995DC6CEE51}" srcOrd="1" destOrd="0" presId="urn:microsoft.com/office/officeart/2005/8/layout/orgChart1"/>
    <dgm:cxn modelId="{C30735A6-70DC-4AAF-850A-E41A48B3E85D}" srcId="{0E06188E-B77A-4B99-8994-4393B94E3473}" destId="{A2C54CED-FDD1-42E4-B05F-147EB04D4380}" srcOrd="5" destOrd="0" parTransId="{DC7F58AB-9A81-4C44-B366-CE99AA802D54}" sibTransId="{99AF1EC8-413B-4ABB-BD4B-8C06B346D4C4}"/>
    <dgm:cxn modelId="{DF0A6E85-AF9F-4533-A1D2-84FEF6721CF0}" type="presOf" srcId="{A2C54CED-FDD1-42E4-B05F-147EB04D4380}" destId="{48923B86-4D90-4AB6-8880-5B6978B9B199}" srcOrd="1" destOrd="0" presId="urn:microsoft.com/office/officeart/2005/8/layout/orgChart1"/>
    <dgm:cxn modelId="{37452793-A2BF-4464-97F1-ABFF99A39147}" type="presParOf" srcId="{F41C7B07-23E0-493F-9380-5907355D7083}" destId="{B0C56075-6CFE-4AD8-9766-18E5A7ACE06F}" srcOrd="0" destOrd="0" presId="urn:microsoft.com/office/officeart/2005/8/layout/orgChart1"/>
    <dgm:cxn modelId="{E99D7ADB-7081-4F30-BA8B-A2D1124BD881}" type="presParOf" srcId="{B0C56075-6CFE-4AD8-9766-18E5A7ACE06F}" destId="{472F9E10-BE5D-40E3-B299-A51CE856C20F}" srcOrd="0" destOrd="0" presId="urn:microsoft.com/office/officeart/2005/8/layout/orgChart1"/>
    <dgm:cxn modelId="{EE3913F1-1564-4F1F-BA1F-89FBF8962169}" type="presParOf" srcId="{472F9E10-BE5D-40E3-B299-A51CE856C20F}" destId="{51A6843A-B960-428C-A939-E5B684DC6E14}" srcOrd="0" destOrd="0" presId="urn:microsoft.com/office/officeart/2005/8/layout/orgChart1"/>
    <dgm:cxn modelId="{51D34227-B98B-435B-80FD-C0DB3A0D4502}" type="presParOf" srcId="{472F9E10-BE5D-40E3-B299-A51CE856C20F}" destId="{2DA171A6-A7B7-4DBA-9F6B-9A844B0F5456}" srcOrd="1" destOrd="0" presId="urn:microsoft.com/office/officeart/2005/8/layout/orgChart1"/>
    <dgm:cxn modelId="{A15877E8-1F2E-4AEE-9D5D-5C3389712EB5}" type="presParOf" srcId="{B0C56075-6CFE-4AD8-9766-18E5A7ACE06F}" destId="{49A93753-439B-4EC7-BB56-10E104BBC102}" srcOrd="1" destOrd="0" presId="urn:microsoft.com/office/officeart/2005/8/layout/orgChart1"/>
    <dgm:cxn modelId="{22920CAC-1CE4-46A2-859B-B1F7113D0EB7}" type="presParOf" srcId="{49A93753-439B-4EC7-BB56-10E104BBC102}" destId="{3B616230-F0CC-4F24-9D45-013A8C0D3226}" srcOrd="0" destOrd="0" presId="urn:microsoft.com/office/officeart/2005/8/layout/orgChart1"/>
    <dgm:cxn modelId="{67F33FB3-8F7E-47F5-A03C-D40AA2BCEA0B}" type="presParOf" srcId="{49A93753-439B-4EC7-BB56-10E104BBC102}" destId="{A2BDDCEE-3EB2-4589-B37A-D90A570F6268}" srcOrd="1" destOrd="0" presId="urn:microsoft.com/office/officeart/2005/8/layout/orgChart1"/>
    <dgm:cxn modelId="{7DD0A26F-CB7F-4CCA-8882-B11CA7DAC4C6}" type="presParOf" srcId="{A2BDDCEE-3EB2-4589-B37A-D90A570F6268}" destId="{49FE988D-5E1D-4436-902B-76FFA725787F}" srcOrd="0" destOrd="0" presId="urn:microsoft.com/office/officeart/2005/8/layout/orgChart1"/>
    <dgm:cxn modelId="{BA4A625C-C870-469E-A160-CD6A8B7C8DA7}" type="presParOf" srcId="{49FE988D-5E1D-4436-902B-76FFA725787F}" destId="{E046FD2A-CED5-4C3C-A27D-8BF565F99E01}" srcOrd="0" destOrd="0" presId="urn:microsoft.com/office/officeart/2005/8/layout/orgChart1"/>
    <dgm:cxn modelId="{3322CE83-CD2B-47A8-8DAC-3B1D8205C338}" type="presParOf" srcId="{49FE988D-5E1D-4436-902B-76FFA725787F}" destId="{D50F780F-7E4B-4816-A07E-8995DC6CEE51}" srcOrd="1" destOrd="0" presId="urn:microsoft.com/office/officeart/2005/8/layout/orgChart1"/>
    <dgm:cxn modelId="{E38B124D-A806-43EC-BC9B-8D280AC8AB47}" type="presParOf" srcId="{A2BDDCEE-3EB2-4589-B37A-D90A570F6268}" destId="{4D6513B3-1B34-4243-8339-F0BB68A445DA}" srcOrd="1" destOrd="0" presId="urn:microsoft.com/office/officeart/2005/8/layout/orgChart1"/>
    <dgm:cxn modelId="{AF8827ED-5C6A-46BD-B8AD-B64B06D1A7A2}" type="presParOf" srcId="{A2BDDCEE-3EB2-4589-B37A-D90A570F6268}" destId="{EDDC8C5E-39FF-49AD-9EC0-9C6921F330D3}" srcOrd="2" destOrd="0" presId="urn:microsoft.com/office/officeart/2005/8/layout/orgChart1"/>
    <dgm:cxn modelId="{BEE58045-37DA-43A1-8B20-21FF8810EAB0}" type="presParOf" srcId="{49A93753-439B-4EC7-BB56-10E104BBC102}" destId="{0879DA72-0A78-4F99-8B30-70D87EB6EB7B}" srcOrd="2" destOrd="0" presId="urn:microsoft.com/office/officeart/2005/8/layout/orgChart1"/>
    <dgm:cxn modelId="{6C3FDB4F-3ABA-4A2A-8204-5D37669A3DC7}" type="presParOf" srcId="{49A93753-439B-4EC7-BB56-10E104BBC102}" destId="{42B48184-DA73-45F8-8E83-ACE498CCBB1B}" srcOrd="3" destOrd="0" presId="urn:microsoft.com/office/officeart/2005/8/layout/orgChart1"/>
    <dgm:cxn modelId="{133EFDA2-F456-475E-ABE9-21CD9CF00617}" type="presParOf" srcId="{42B48184-DA73-45F8-8E83-ACE498CCBB1B}" destId="{DBF40199-46C4-446A-A106-52CF0D461F98}" srcOrd="0" destOrd="0" presId="urn:microsoft.com/office/officeart/2005/8/layout/orgChart1"/>
    <dgm:cxn modelId="{0BBEBF52-83FC-45AA-98EC-6BF07D212162}" type="presParOf" srcId="{DBF40199-46C4-446A-A106-52CF0D461F98}" destId="{B488FE0B-11BD-468B-92A6-4A711B072DD5}" srcOrd="0" destOrd="0" presId="urn:microsoft.com/office/officeart/2005/8/layout/orgChart1"/>
    <dgm:cxn modelId="{F108A961-E916-4408-8BED-4AA7B4D52C25}" type="presParOf" srcId="{DBF40199-46C4-446A-A106-52CF0D461F98}" destId="{59A611B3-06E3-4274-A963-ECEA1A9155BA}" srcOrd="1" destOrd="0" presId="urn:microsoft.com/office/officeart/2005/8/layout/orgChart1"/>
    <dgm:cxn modelId="{E6C39EFF-BB8B-4745-AABD-E9437F5D0766}" type="presParOf" srcId="{42B48184-DA73-45F8-8E83-ACE498CCBB1B}" destId="{9BB075BE-7639-445F-8BD8-225FA73A1ED1}" srcOrd="1" destOrd="0" presId="urn:microsoft.com/office/officeart/2005/8/layout/orgChart1"/>
    <dgm:cxn modelId="{AF9047E1-FF6B-4F5F-BD72-89D1131F6828}" type="presParOf" srcId="{42B48184-DA73-45F8-8E83-ACE498CCBB1B}" destId="{CF1986A0-317B-472D-AB51-0BEC73B45F88}" srcOrd="2" destOrd="0" presId="urn:microsoft.com/office/officeart/2005/8/layout/orgChart1"/>
    <dgm:cxn modelId="{709BD763-6FEE-431D-A1AF-4AA305B29023}" type="presParOf" srcId="{49A93753-439B-4EC7-BB56-10E104BBC102}" destId="{94BCAE00-5969-47E1-B68F-3E41EE5AA759}" srcOrd="4" destOrd="0" presId="urn:microsoft.com/office/officeart/2005/8/layout/orgChart1"/>
    <dgm:cxn modelId="{0442C49E-6874-4136-9FFE-D49452EF7A65}" type="presParOf" srcId="{49A93753-439B-4EC7-BB56-10E104BBC102}" destId="{F8BEAEFD-E555-4AA4-A231-E7EB8697B975}" srcOrd="5" destOrd="0" presId="urn:microsoft.com/office/officeart/2005/8/layout/orgChart1"/>
    <dgm:cxn modelId="{67C3B35C-0BDE-46EB-9863-B564FC31299E}" type="presParOf" srcId="{F8BEAEFD-E555-4AA4-A231-E7EB8697B975}" destId="{96C9B246-D105-48BC-B209-E7D2B6AA0525}" srcOrd="0" destOrd="0" presId="urn:microsoft.com/office/officeart/2005/8/layout/orgChart1"/>
    <dgm:cxn modelId="{E257AD77-48E6-408C-861F-DF24C6A3CDB3}" type="presParOf" srcId="{96C9B246-D105-48BC-B209-E7D2B6AA0525}" destId="{FFB13F16-D2FC-46CD-B581-EB7F553FB2FA}" srcOrd="0" destOrd="0" presId="urn:microsoft.com/office/officeart/2005/8/layout/orgChart1"/>
    <dgm:cxn modelId="{3F3F8052-BE4C-42BB-AC7C-623A5D1C0199}" type="presParOf" srcId="{96C9B246-D105-48BC-B209-E7D2B6AA0525}" destId="{78190735-B48A-4987-8DA4-48242BE73028}" srcOrd="1" destOrd="0" presId="urn:microsoft.com/office/officeart/2005/8/layout/orgChart1"/>
    <dgm:cxn modelId="{EC01ADCB-D4CC-4DE7-8D9F-31EF63958B8E}" type="presParOf" srcId="{F8BEAEFD-E555-4AA4-A231-E7EB8697B975}" destId="{D75CB33B-03EC-4025-9215-8383732F7148}" srcOrd="1" destOrd="0" presId="urn:microsoft.com/office/officeart/2005/8/layout/orgChart1"/>
    <dgm:cxn modelId="{1C09E08B-E510-495B-94CC-5D8FF1D0512B}" type="presParOf" srcId="{F8BEAEFD-E555-4AA4-A231-E7EB8697B975}" destId="{5E289FBF-F3AF-4B9C-A39B-9F7DBBA4FA0F}" srcOrd="2" destOrd="0" presId="urn:microsoft.com/office/officeart/2005/8/layout/orgChart1"/>
    <dgm:cxn modelId="{618EBC40-20CA-4B5D-A812-C63852C8B082}" type="presParOf" srcId="{49A93753-439B-4EC7-BB56-10E104BBC102}" destId="{AA209613-23F8-4246-A8DE-0D86BF241525}" srcOrd="6" destOrd="0" presId="urn:microsoft.com/office/officeart/2005/8/layout/orgChart1"/>
    <dgm:cxn modelId="{06318236-C340-43FD-BC98-B63E27C9169B}" type="presParOf" srcId="{49A93753-439B-4EC7-BB56-10E104BBC102}" destId="{87CB68BF-1665-497E-B6A5-9781EE15DA4B}" srcOrd="7" destOrd="0" presId="urn:microsoft.com/office/officeart/2005/8/layout/orgChart1"/>
    <dgm:cxn modelId="{BA1C0E82-9FE9-436F-A05F-4AA21754C300}" type="presParOf" srcId="{87CB68BF-1665-497E-B6A5-9781EE15DA4B}" destId="{36F275DC-FFBF-4D69-9C26-1F952054DFC2}" srcOrd="0" destOrd="0" presId="urn:microsoft.com/office/officeart/2005/8/layout/orgChart1"/>
    <dgm:cxn modelId="{0B9EF97D-3C47-4AAB-8469-B4FB42358E11}" type="presParOf" srcId="{36F275DC-FFBF-4D69-9C26-1F952054DFC2}" destId="{C9425FB3-A470-4B23-9F0D-E9721C035DF6}" srcOrd="0" destOrd="0" presId="urn:microsoft.com/office/officeart/2005/8/layout/orgChart1"/>
    <dgm:cxn modelId="{3FC205F1-B2F9-4AAA-8026-5BC3EFC1249C}" type="presParOf" srcId="{36F275DC-FFBF-4D69-9C26-1F952054DFC2}" destId="{E29F39A7-6AC3-4E65-A3F9-938D11BAE0DA}" srcOrd="1" destOrd="0" presId="urn:microsoft.com/office/officeart/2005/8/layout/orgChart1"/>
    <dgm:cxn modelId="{A59354AD-B7E2-4E0F-8EFC-41B21B3E0508}" type="presParOf" srcId="{87CB68BF-1665-497E-B6A5-9781EE15DA4B}" destId="{1F859EE6-4C63-4A8B-BDAC-D3A5377B0A48}" srcOrd="1" destOrd="0" presId="urn:microsoft.com/office/officeart/2005/8/layout/orgChart1"/>
    <dgm:cxn modelId="{038B5D68-7B63-4FA8-98ED-57B9F430D29A}" type="presParOf" srcId="{87CB68BF-1665-497E-B6A5-9781EE15DA4B}" destId="{6D29E955-3E8F-4815-BF2A-B3EA792B2D3F}" srcOrd="2" destOrd="0" presId="urn:microsoft.com/office/officeart/2005/8/layout/orgChart1"/>
    <dgm:cxn modelId="{8E9EE89B-B596-4D8A-89C2-25CC1B239483}" type="presParOf" srcId="{49A93753-439B-4EC7-BB56-10E104BBC102}" destId="{9F0B8C16-DE5A-4EAB-B895-0EBCC2FEE885}" srcOrd="8" destOrd="0" presId="urn:microsoft.com/office/officeart/2005/8/layout/orgChart1"/>
    <dgm:cxn modelId="{9694BF7F-2802-4D1E-A92A-AB4414E7F2C1}" type="presParOf" srcId="{49A93753-439B-4EC7-BB56-10E104BBC102}" destId="{3E2DC025-73A5-4E62-866F-C88D9FA848E7}" srcOrd="9" destOrd="0" presId="urn:microsoft.com/office/officeart/2005/8/layout/orgChart1"/>
    <dgm:cxn modelId="{B6BD15CE-9521-4AA0-91C5-C90A95C99755}" type="presParOf" srcId="{3E2DC025-73A5-4E62-866F-C88D9FA848E7}" destId="{78EEFBC9-CE10-471E-A6DE-07E7F2AC4B56}" srcOrd="0" destOrd="0" presId="urn:microsoft.com/office/officeart/2005/8/layout/orgChart1"/>
    <dgm:cxn modelId="{1C65B833-E7EB-4A9B-A311-722797779CD0}" type="presParOf" srcId="{78EEFBC9-CE10-471E-A6DE-07E7F2AC4B56}" destId="{174BF137-F7B3-404A-9528-3D150F943B64}" srcOrd="0" destOrd="0" presId="urn:microsoft.com/office/officeart/2005/8/layout/orgChart1"/>
    <dgm:cxn modelId="{6A78667E-C9E4-4967-8F44-0DD841464A5E}" type="presParOf" srcId="{78EEFBC9-CE10-471E-A6DE-07E7F2AC4B56}" destId="{5C76F0CC-FA8D-4D40-A3A7-F6DE223D92A3}" srcOrd="1" destOrd="0" presId="urn:microsoft.com/office/officeart/2005/8/layout/orgChart1"/>
    <dgm:cxn modelId="{286579AA-E057-44AE-8D4A-39613BE50C70}" type="presParOf" srcId="{3E2DC025-73A5-4E62-866F-C88D9FA848E7}" destId="{ED45C03B-736F-4A80-A3EF-775837B48E96}" srcOrd="1" destOrd="0" presId="urn:microsoft.com/office/officeart/2005/8/layout/orgChart1"/>
    <dgm:cxn modelId="{1A390796-F700-4DC5-8C98-B4D36878D1F9}" type="presParOf" srcId="{3E2DC025-73A5-4E62-866F-C88D9FA848E7}" destId="{90E4925A-E0A5-474F-9979-52ACD09639F1}" srcOrd="2" destOrd="0" presId="urn:microsoft.com/office/officeart/2005/8/layout/orgChart1"/>
    <dgm:cxn modelId="{F555E7DC-C696-4A96-9098-95DF3767BA5E}" type="presParOf" srcId="{49A93753-439B-4EC7-BB56-10E104BBC102}" destId="{0711074A-A144-4E8F-9E13-2C851AD76D84}" srcOrd="10" destOrd="0" presId="urn:microsoft.com/office/officeart/2005/8/layout/orgChart1"/>
    <dgm:cxn modelId="{31F6D532-F22D-40F8-BEB1-51938B572FB6}" type="presParOf" srcId="{49A93753-439B-4EC7-BB56-10E104BBC102}" destId="{7F8CA529-319D-432B-9004-399A5CA879D8}" srcOrd="11" destOrd="0" presId="urn:microsoft.com/office/officeart/2005/8/layout/orgChart1"/>
    <dgm:cxn modelId="{205782C4-A56E-4758-9E48-060ED926C483}" type="presParOf" srcId="{7F8CA529-319D-432B-9004-399A5CA879D8}" destId="{1F53E0F2-0AC6-45C9-B1BF-B8F6AF8304FD}" srcOrd="0" destOrd="0" presId="urn:microsoft.com/office/officeart/2005/8/layout/orgChart1"/>
    <dgm:cxn modelId="{E4D0E5B7-7F06-423E-B161-0FEBA5ADE1DA}" type="presParOf" srcId="{1F53E0F2-0AC6-45C9-B1BF-B8F6AF8304FD}" destId="{64201E57-0852-4D73-ABE4-2AA3CAE74324}" srcOrd="0" destOrd="0" presId="urn:microsoft.com/office/officeart/2005/8/layout/orgChart1"/>
    <dgm:cxn modelId="{C53A2290-37AA-4FF0-AEAA-4EA9D458E735}" type="presParOf" srcId="{1F53E0F2-0AC6-45C9-B1BF-B8F6AF8304FD}" destId="{48923B86-4D90-4AB6-8880-5B6978B9B199}" srcOrd="1" destOrd="0" presId="urn:microsoft.com/office/officeart/2005/8/layout/orgChart1"/>
    <dgm:cxn modelId="{11796D0F-8C7F-4F36-81EB-9FC19133F1A5}" type="presParOf" srcId="{7F8CA529-319D-432B-9004-399A5CA879D8}" destId="{13790F9B-A69D-4FFD-A509-27AEE03B0D9E}" srcOrd="1" destOrd="0" presId="urn:microsoft.com/office/officeart/2005/8/layout/orgChart1"/>
    <dgm:cxn modelId="{7A79263E-D51C-43EC-8D0E-0D1B7C4A8476}" type="presParOf" srcId="{7F8CA529-319D-432B-9004-399A5CA879D8}" destId="{B2B97961-BF50-4872-B1EF-2E05DBE7E98E}" srcOrd="2" destOrd="0" presId="urn:microsoft.com/office/officeart/2005/8/layout/orgChart1"/>
    <dgm:cxn modelId="{383782EC-2DA3-48DA-944E-0FE115886E63}" type="presParOf" srcId="{B0C56075-6CFE-4AD8-9766-18E5A7ACE06F}" destId="{25EA17FF-5089-4F7B-B036-6BD48F966B3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9A4A04D-99F5-44C1-A060-692FBB6CC1EF}" type="doc">
      <dgm:prSet loTypeId="urn:microsoft.com/office/officeart/2005/8/layout/orgChart1" loCatId="hierarchy" qsTypeId="urn:microsoft.com/office/officeart/2005/8/quickstyle/simple1" qsCatId="simple" csTypeId="urn:microsoft.com/office/officeart/2005/8/colors/colorful3" csCatId="colorful" phldr="1"/>
      <dgm:spPr/>
      <dgm:t>
        <a:bodyPr/>
        <a:lstStyle/>
        <a:p>
          <a:endParaRPr lang="en-US"/>
        </a:p>
      </dgm:t>
    </dgm:pt>
    <dgm:pt modelId="{E157A5C6-3A77-402D-9127-85161E874F54}">
      <dgm:prSet phldrT="[Text]"/>
      <dgm:spPr/>
      <dgm:t>
        <a:bodyPr/>
        <a:lstStyle/>
        <a:p>
          <a:r>
            <a:rPr lang="en-US" smtClean="0">
              <a:latin typeface="Consolas" panose="020B0609020204030204" pitchFamily="49" charset="0"/>
            </a:rPr>
            <a:t>Cấu trúc điều khiển</a:t>
          </a:r>
          <a:endParaRPr lang="en-US">
            <a:latin typeface="Consolas" panose="020B0609020204030204" pitchFamily="49" charset="0"/>
          </a:endParaRPr>
        </a:p>
      </dgm:t>
    </dgm:pt>
    <dgm:pt modelId="{C951CC59-FE75-4209-808F-ED4789EADECB}" type="parTrans" cxnId="{E0B36ACE-A482-4E33-84B9-854CD6254BEC}">
      <dgm:prSet/>
      <dgm:spPr/>
      <dgm:t>
        <a:bodyPr/>
        <a:lstStyle/>
        <a:p>
          <a:endParaRPr lang="en-US">
            <a:latin typeface="Consolas" panose="020B0609020204030204" pitchFamily="49" charset="0"/>
          </a:endParaRPr>
        </a:p>
      </dgm:t>
    </dgm:pt>
    <dgm:pt modelId="{BF7674E4-C64A-4026-BA5C-48A522993463}" type="sibTrans" cxnId="{E0B36ACE-A482-4E33-84B9-854CD6254BEC}">
      <dgm:prSet/>
      <dgm:spPr/>
      <dgm:t>
        <a:bodyPr/>
        <a:lstStyle/>
        <a:p>
          <a:endParaRPr lang="en-US">
            <a:latin typeface="Consolas" panose="020B0609020204030204" pitchFamily="49" charset="0"/>
          </a:endParaRPr>
        </a:p>
      </dgm:t>
    </dgm:pt>
    <dgm:pt modelId="{C1D4B2C3-6B6A-46AD-8CAA-CED6E3447B7E}">
      <dgm:prSet phldrT="[Text]"/>
      <dgm:spPr/>
      <dgm:t>
        <a:bodyPr/>
        <a:lstStyle/>
        <a:p>
          <a:r>
            <a:rPr lang="en-US" smtClean="0">
              <a:latin typeface="Consolas" panose="020B0609020204030204" pitchFamily="49" charset="0"/>
            </a:rPr>
            <a:t>Câu trúc rẽ nhánh</a:t>
          </a:r>
          <a:endParaRPr lang="en-US">
            <a:latin typeface="Consolas" panose="020B0609020204030204" pitchFamily="49" charset="0"/>
          </a:endParaRPr>
        </a:p>
      </dgm:t>
    </dgm:pt>
    <dgm:pt modelId="{B319524F-7E9A-49DC-9BD5-2CE30F022AB0}" type="parTrans" cxnId="{773B62EC-89FB-492A-BD01-12594EE888B2}">
      <dgm:prSet/>
      <dgm:spPr/>
      <dgm:t>
        <a:bodyPr/>
        <a:lstStyle/>
        <a:p>
          <a:endParaRPr lang="en-US">
            <a:latin typeface="Consolas" panose="020B0609020204030204" pitchFamily="49" charset="0"/>
          </a:endParaRPr>
        </a:p>
      </dgm:t>
    </dgm:pt>
    <dgm:pt modelId="{DC060845-B1BA-46C9-8ADE-980AE1FA9E00}" type="sibTrans" cxnId="{773B62EC-89FB-492A-BD01-12594EE888B2}">
      <dgm:prSet/>
      <dgm:spPr/>
      <dgm:t>
        <a:bodyPr/>
        <a:lstStyle/>
        <a:p>
          <a:endParaRPr lang="en-US">
            <a:latin typeface="Consolas" panose="020B0609020204030204" pitchFamily="49" charset="0"/>
          </a:endParaRPr>
        </a:p>
      </dgm:t>
    </dgm:pt>
    <dgm:pt modelId="{EC92F77B-F5FF-4481-ADF2-A37B2E4B2662}">
      <dgm:prSet phldrT="[Text]"/>
      <dgm:spPr/>
      <dgm:t>
        <a:bodyPr/>
        <a:lstStyle/>
        <a:p>
          <a:r>
            <a:rPr lang="en-US" smtClean="0">
              <a:latin typeface="Consolas" panose="020B0609020204030204" pitchFamily="49" charset="0"/>
            </a:rPr>
            <a:t>Cấu trúc lặp</a:t>
          </a:r>
          <a:endParaRPr lang="en-US">
            <a:latin typeface="Consolas" panose="020B0609020204030204" pitchFamily="49" charset="0"/>
          </a:endParaRPr>
        </a:p>
      </dgm:t>
    </dgm:pt>
    <dgm:pt modelId="{BFB6E050-EBD3-4BD9-BA1F-BD68D49856F1}" type="parTrans" cxnId="{D9C434F1-C20C-4E4E-B85C-AB385269089C}">
      <dgm:prSet/>
      <dgm:spPr/>
      <dgm:t>
        <a:bodyPr/>
        <a:lstStyle/>
        <a:p>
          <a:endParaRPr lang="en-US">
            <a:latin typeface="Consolas" panose="020B0609020204030204" pitchFamily="49" charset="0"/>
          </a:endParaRPr>
        </a:p>
      </dgm:t>
    </dgm:pt>
    <dgm:pt modelId="{0EC33C5C-3FC7-492C-9FA7-C974A4AB9D2F}" type="sibTrans" cxnId="{D9C434F1-C20C-4E4E-B85C-AB385269089C}">
      <dgm:prSet/>
      <dgm:spPr/>
      <dgm:t>
        <a:bodyPr/>
        <a:lstStyle/>
        <a:p>
          <a:endParaRPr lang="en-US">
            <a:latin typeface="Consolas" panose="020B0609020204030204" pitchFamily="49" charset="0"/>
          </a:endParaRPr>
        </a:p>
      </dgm:t>
    </dgm:pt>
    <dgm:pt modelId="{7C664EE9-B5F1-4921-BE11-2C3BD513992C}">
      <dgm:prSet phldrT="[Text]"/>
      <dgm:spPr/>
      <dgm:t>
        <a:bodyPr/>
        <a:lstStyle/>
        <a:p>
          <a:r>
            <a:rPr lang="en-US" smtClean="0">
              <a:latin typeface="Consolas" panose="020B0609020204030204" pitchFamily="49" charset="0"/>
            </a:rPr>
            <a:t>if</a:t>
          </a:r>
          <a:endParaRPr lang="en-US">
            <a:latin typeface="Consolas" panose="020B0609020204030204" pitchFamily="49" charset="0"/>
          </a:endParaRPr>
        </a:p>
      </dgm:t>
    </dgm:pt>
    <dgm:pt modelId="{EB307E3D-CFF9-466A-98B5-2038B7D48BEE}" type="parTrans" cxnId="{37F00868-5BA1-4056-8E83-360F45F36EBF}">
      <dgm:prSet/>
      <dgm:spPr/>
      <dgm:t>
        <a:bodyPr/>
        <a:lstStyle/>
        <a:p>
          <a:endParaRPr lang="en-US">
            <a:latin typeface="Consolas" panose="020B0609020204030204" pitchFamily="49" charset="0"/>
          </a:endParaRPr>
        </a:p>
      </dgm:t>
    </dgm:pt>
    <dgm:pt modelId="{03FE5DB2-163E-487B-AA46-CECE17A0AD8A}" type="sibTrans" cxnId="{37F00868-5BA1-4056-8E83-360F45F36EBF}">
      <dgm:prSet/>
      <dgm:spPr/>
      <dgm:t>
        <a:bodyPr/>
        <a:lstStyle/>
        <a:p>
          <a:endParaRPr lang="en-US">
            <a:latin typeface="Consolas" panose="020B0609020204030204" pitchFamily="49" charset="0"/>
          </a:endParaRPr>
        </a:p>
      </dgm:t>
    </dgm:pt>
    <dgm:pt modelId="{189CC09C-DCCE-4347-82C2-62CB9BFD6BC8}">
      <dgm:prSet phldrT="[Text]"/>
      <dgm:spPr/>
      <dgm:t>
        <a:bodyPr/>
        <a:lstStyle/>
        <a:p>
          <a:r>
            <a:rPr lang="en-US" smtClean="0">
              <a:latin typeface="Consolas" panose="020B0609020204030204" pitchFamily="49" charset="0"/>
            </a:rPr>
            <a:t>switch</a:t>
          </a:r>
          <a:endParaRPr lang="en-US">
            <a:latin typeface="Consolas" panose="020B0609020204030204" pitchFamily="49" charset="0"/>
          </a:endParaRPr>
        </a:p>
      </dgm:t>
    </dgm:pt>
    <dgm:pt modelId="{68B0FB56-A768-43E2-9455-AC718294F3C4}" type="parTrans" cxnId="{54A74557-9605-41D3-816C-A7F9822CD48D}">
      <dgm:prSet/>
      <dgm:spPr/>
      <dgm:t>
        <a:bodyPr/>
        <a:lstStyle/>
        <a:p>
          <a:endParaRPr lang="en-US">
            <a:latin typeface="Consolas" panose="020B0609020204030204" pitchFamily="49" charset="0"/>
          </a:endParaRPr>
        </a:p>
      </dgm:t>
    </dgm:pt>
    <dgm:pt modelId="{7125408A-7FEC-4589-8DDE-13A540389243}" type="sibTrans" cxnId="{54A74557-9605-41D3-816C-A7F9822CD48D}">
      <dgm:prSet/>
      <dgm:spPr/>
      <dgm:t>
        <a:bodyPr/>
        <a:lstStyle/>
        <a:p>
          <a:endParaRPr lang="en-US">
            <a:latin typeface="Consolas" panose="020B0609020204030204" pitchFamily="49" charset="0"/>
          </a:endParaRPr>
        </a:p>
      </dgm:t>
    </dgm:pt>
    <dgm:pt modelId="{84FF2F56-7D7E-4F26-BB00-80CC180739CE}">
      <dgm:prSet phldrT="[Text]"/>
      <dgm:spPr/>
      <dgm:t>
        <a:bodyPr/>
        <a:lstStyle/>
        <a:p>
          <a:r>
            <a:rPr lang="en-US" smtClean="0">
              <a:latin typeface="Consolas" panose="020B0609020204030204" pitchFamily="49" charset="0"/>
            </a:rPr>
            <a:t>for</a:t>
          </a:r>
          <a:endParaRPr lang="en-US">
            <a:latin typeface="Consolas" panose="020B0609020204030204" pitchFamily="49" charset="0"/>
          </a:endParaRPr>
        </a:p>
      </dgm:t>
    </dgm:pt>
    <dgm:pt modelId="{14E8825C-9335-43E1-ACD4-B4E56559A8FD}" type="parTrans" cxnId="{D18C305D-CEB1-4FCC-8F19-8131936186BE}">
      <dgm:prSet/>
      <dgm:spPr/>
      <dgm:t>
        <a:bodyPr/>
        <a:lstStyle/>
        <a:p>
          <a:endParaRPr lang="en-US">
            <a:latin typeface="Consolas" panose="020B0609020204030204" pitchFamily="49" charset="0"/>
          </a:endParaRPr>
        </a:p>
      </dgm:t>
    </dgm:pt>
    <dgm:pt modelId="{CFE097E6-0DE6-45D3-94FB-CC6623EB66D6}" type="sibTrans" cxnId="{D18C305D-CEB1-4FCC-8F19-8131936186BE}">
      <dgm:prSet/>
      <dgm:spPr/>
      <dgm:t>
        <a:bodyPr/>
        <a:lstStyle/>
        <a:p>
          <a:endParaRPr lang="en-US">
            <a:latin typeface="Consolas" panose="020B0609020204030204" pitchFamily="49" charset="0"/>
          </a:endParaRPr>
        </a:p>
      </dgm:t>
    </dgm:pt>
    <dgm:pt modelId="{CEB1B469-1670-4A26-9B05-519DDE5808BF}">
      <dgm:prSet phldrT="[Text]"/>
      <dgm:spPr/>
      <dgm:t>
        <a:bodyPr/>
        <a:lstStyle/>
        <a:p>
          <a:r>
            <a:rPr lang="en-US" smtClean="0">
              <a:latin typeface="Consolas" panose="020B0609020204030204" pitchFamily="49" charset="0"/>
            </a:rPr>
            <a:t>while, do-while</a:t>
          </a:r>
          <a:endParaRPr lang="en-US">
            <a:latin typeface="Consolas" panose="020B0609020204030204" pitchFamily="49" charset="0"/>
          </a:endParaRPr>
        </a:p>
      </dgm:t>
    </dgm:pt>
    <dgm:pt modelId="{AF97384C-F965-4CE5-AFA3-CAC60BE9FC55}" type="parTrans" cxnId="{408CA01A-352A-4C5B-950F-A8EA88E5D4FD}">
      <dgm:prSet/>
      <dgm:spPr/>
      <dgm:t>
        <a:bodyPr/>
        <a:lstStyle/>
        <a:p>
          <a:endParaRPr lang="en-US">
            <a:latin typeface="Consolas" panose="020B0609020204030204" pitchFamily="49" charset="0"/>
          </a:endParaRPr>
        </a:p>
      </dgm:t>
    </dgm:pt>
    <dgm:pt modelId="{89F0B93D-92E8-437A-8626-AE18FBFB42E2}" type="sibTrans" cxnId="{408CA01A-352A-4C5B-950F-A8EA88E5D4FD}">
      <dgm:prSet/>
      <dgm:spPr/>
      <dgm:t>
        <a:bodyPr/>
        <a:lstStyle/>
        <a:p>
          <a:endParaRPr lang="en-US">
            <a:latin typeface="Consolas" panose="020B0609020204030204" pitchFamily="49" charset="0"/>
          </a:endParaRPr>
        </a:p>
      </dgm:t>
    </dgm:pt>
    <dgm:pt modelId="{35ADA04E-3FD9-40CC-BC00-053CCAA5E583}" type="pres">
      <dgm:prSet presAssocID="{79A4A04D-99F5-44C1-A060-692FBB6CC1EF}" presName="hierChild1" presStyleCnt="0">
        <dgm:presLayoutVars>
          <dgm:orgChart val="1"/>
          <dgm:chPref val="1"/>
          <dgm:dir/>
          <dgm:animOne val="branch"/>
          <dgm:animLvl val="lvl"/>
          <dgm:resizeHandles/>
        </dgm:presLayoutVars>
      </dgm:prSet>
      <dgm:spPr/>
      <dgm:t>
        <a:bodyPr/>
        <a:lstStyle/>
        <a:p>
          <a:endParaRPr lang="en-US"/>
        </a:p>
      </dgm:t>
    </dgm:pt>
    <dgm:pt modelId="{157815CD-5141-4CF8-A9AC-EA1C56A067AA}" type="pres">
      <dgm:prSet presAssocID="{E157A5C6-3A77-402D-9127-85161E874F54}" presName="hierRoot1" presStyleCnt="0">
        <dgm:presLayoutVars>
          <dgm:hierBranch val="init"/>
        </dgm:presLayoutVars>
      </dgm:prSet>
      <dgm:spPr/>
    </dgm:pt>
    <dgm:pt modelId="{14281D0B-9436-44B5-B995-F2CE26A8CDE1}" type="pres">
      <dgm:prSet presAssocID="{E157A5C6-3A77-402D-9127-85161E874F54}" presName="rootComposite1" presStyleCnt="0"/>
      <dgm:spPr/>
    </dgm:pt>
    <dgm:pt modelId="{DD81E8FE-256A-448C-80E4-8896817F3172}" type="pres">
      <dgm:prSet presAssocID="{E157A5C6-3A77-402D-9127-85161E874F54}" presName="rootText1" presStyleLbl="node0" presStyleIdx="0" presStyleCnt="1" custScaleX="340981">
        <dgm:presLayoutVars>
          <dgm:chPref val="3"/>
        </dgm:presLayoutVars>
      </dgm:prSet>
      <dgm:spPr/>
      <dgm:t>
        <a:bodyPr/>
        <a:lstStyle/>
        <a:p>
          <a:endParaRPr lang="en-US"/>
        </a:p>
      </dgm:t>
    </dgm:pt>
    <dgm:pt modelId="{4CA12776-D6C4-4E0B-9714-686F1646D2ED}" type="pres">
      <dgm:prSet presAssocID="{E157A5C6-3A77-402D-9127-85161E874F54}" presName="rootConnector1" presStyleLbl="node1" presStyleIdx="0" presStyleCnt="0"/>
      <dgm:spPr/>
      <dgm:t>
        <a:bodyPr/>
        <a:lstStyle/>
        <a:p>
          <a:endParaRPr lang="en-US"/>
        </a:p>
      </dgm:t>
    </dgm:pt>
    <dgm:pt modelId="{D0E79538-2EAF-4711-BC33-75A4EB6FC7A9}" type="pres">
      <dgm:prSet presAssocID="{E157A5C6-3A77-402D-9127-85161E874F54}" presName="hierChild2" presStyleCnt="0"/>
      <dgm:spPr/>
    </dgm:pt>
    <dgm:pt modelId="{1D1808F3-14F1-405A-B423-A8F324C84311}" type="pres">
      <dgm:prSet presAssocID="{B319524F-7E9A-49DC-9BD5-2CE30F022AB0}" presName="Name37" presStyleLbl="parChTrans1D2" presStyleIdx="0" presStyleCnt="2"/>
      <dgm:spPr/>
      <dgm:t>
        <a:bodyPr/>
        <a:lstStyle/>
        <a:p>
          <a:endParaRPr lang="en-US"/>
        </a:p>
      </dgm:t>
    </dgm:pt>
    <dgm:pt modelId="{6162D784-0B20-460A-8C6B-174CF2B3579E}" type="pres">
      <dgm:prSet presAssocID="{C1D4B2C3-6B6A-46AD-8CAA-CED6E3447B7E}" presName="hierRoot2" presStyleCnt="0">
        <dgm:presLayoutVars>
          <dgm:hierBranch val="init"/>
        </dgm:presLayoutVars>
      </dgm:prSet>
      <dgm:spPr/>
    </dgm:pt>
    <dgm:pt modelId="{577B2D9F-EC68-469B-B762-875499C27F69}" type="pres">
      <dgm:prSet presAssocID="{C1D4B2C3-6B6A-46AD-8CAA-CED6E3447B7E}" presName="rootComposite" presStyleCnt="0"/>
      <dgm:spPr/>
    </dgm:pt>
    <dgm:pt modelId="{2DF28CFD-4927-4EBA-A6AD-968E3526777E}" type="pres">
      <dgm:prSet presAssocID="{C1D4B2C3-6B6A-46AD-8CAA-CED6E3447B7E}" presName="rootText" presStyleLbl="node2" presStyleIdx="0" presStyleCnt="2" custScaleX="311282">
        <dgm:presLayoutVars>
          <dgm:chPref val="3"/>
        </dgm:presLayoutVars>
      </dgm:prSet>
      <dgm:spPr/>
      <dgm:t>
        <a:bodyPr/>
        <a:lstStyle/>
        <a:p>
          <a:endParaRPr lang="en-US"/>
        </a:p>
      </dgm:t>
    </dgm:pt>
    <dgm:pt modelId="{9653A408-3F50-4634-B9E6-BA9389EE6E0E}" type="pres">
      <dgm:prSet presAssocID="{C1D4B2C3-6B6A-46AD-8CAA-CED6E3447B7E}" presName="rootConnector" presStyleLbl="node2" presStyleIdx="0" presStyleCnt="2"/>
      <dgm:spPr/>
      <dgm:t>
        <a:bodyPr/>
        <a:lstStyle/>
        <a:p>
          <a:endParaRPr lang="en-US"/>
        </a:p>
      </dgm:t>
    </dgm:pt>
    <dgm:pt modelId="{6693D955-4358-4822-9183-B0D0D0CB12D1}" type="pres">
      <dgm:prSet presAssocID="{C1D4B2C3-6B6A-46AD-8CAA-CED6E3447B7E}" presName="hierChild4" presStyleCnt="0"/>
      <dgm:spPr/>
    </dgm:pt>
    <dgm:pt modelId="{EE7F18D5-A6FE-415B-97D7-8948B0DA545A}" type="pres">
      <dgm:prSet presAssocID="{EB307E3D-CFF9-466A-98B5-2038B7D48BEE}" presName="Name37" presStyleLbl="parChTrans1D3" presStyleIdx="0" presStyleCnt="4"/>
      <dgm:spPr/>
      <dgm:t>
        <a:bodyPr/>
        <a:lstStyle/>
        <a:p>
          <a:endParaRPr lang="en-US"/>
        </a:p>
      </dgm:t>
    </dgm:pt>
    <dgm:pt modelId="{5D53F5AB-4F64-4566-88B5-3942F5ECCA0B}" type="pres">
      <dgm:prSet presAssocID="{7C664EE9-B5F1-4921-BE11-2C3BD513992C}" presName="hierRoot2" presStyleCnt="0">
        <dgm:presLayoutVars>
          <dgm:hierBranch val="init"/>
        </dgm:presLayoutVars>
      </dgm:prSet>
      <dgm:spPr/>
    </dgm:pt>
    <dgm:pt modelId="{2DDFF048-A237-49AE-8A54-53FEA1F77640}" type="pres">
      <dgm:prSet presAssocID="{7C664EE9-B5F1-4921-BE11-2C3BD513992C}" presName="rootComposite" presStyleCnt="0"/>
      <dgm:spPr/>
    </dgm:pt>
    <dgm:pt modelId="{C567E7FC-55D0-42C6-8B59-4BA1CCCCAB01}" type="pres">
      <dgm:prSet presAssocID="{7C664EE9-B5F1-4921-BE11-2C3BD513992C}" presName="rootText" presStyleLbl="node3" presStyleIdx="0" presStyleCnt="4">
        <dgm:presLayoutVars>
          <dgm:chPref val="3"/>
        </dgm:presLayoutVars>
      </dgm:prSet>
      <dgm:spPr/>
      <dgm:t>
        <a:bodyPr/>
        <a:lstStyle/>
        <a:p>
          <a:endParaRPr lang="en-US"/>
        </a:p>
      </dgm:t>
    </dgm:pt>
    <dgm:pt modelId="{889329EC-648F-434B-97E9-558F6FB5A4D0}" type="pres">
      <dgm:prSet presAssocID="{7C664EE9-B5F1-4921-BE11-2C3BD513992C}" presName="rootConnector" presStyleLbl="node3" presStyleIdx="0" presStyleCnt="4"/>
      <dgm:spPr/>
      <dgm:t>
        <a:bodyPr/>
        <a:lstStyle/>
        <a:p>
          <a:endParaRPr lang="en-US"/>
        </a:p>
      </dgm:t>
    </dgm:pt>
    <dgm:pt modelId="{BCFC0EB0-CBD8-4EFF-B85C-616B87C71A4F}" type="pres">
      <dgm:prSet presAssocID="{7C664EE9-B5F1-4921-BE11-2C3BD513992C}" presName="hierChild4" presStyleCnt="0"/>
      <dgm:spPr/>
    </dgm:pt>
    <dgm:pt modelId="{A385FAD0-CA8C-46ED-9561-D5F5A4E62031}" type="pres">
      <dgm:prSet presAssocID="{7C664EE9-B5F1-4921-BE11-2C3BD513992C}" presName="hierChild5" presStyleCnt="0"/>
      <dgm:spPr/>
    </dgm:pt>
    <dgm:pt modelId="{7C50F328-12D0-48DD-BD57-9DA3B2619DCE}" type="pres">
      <dgm:prSet presAssocID="{68B0FB56-A768-43E2-9455-AC718294F3C4}" presName="Name37" presStyleLbl="parChTrans1D3" presStyleIdx="1" presStyleCnt="4"/>
      <dgm:spPr/>
      <dgm:t>
        <a:bodyPr/>
        <a:lstStyle/>
        <a:p>
          <a:endParaRPr lang="en-US"/>
        </a:p>
      </dgm:t>
    </dgm:pt>
    <dgm:pt modelId="{A5AB211F-F615-4169-8A4A-138222D01F3A}" type="pres">
      <dgm:prSet presAssocID="{189CC09C-DCCE-4347-82C2-62CB9BFD6BC8}" presName="hierRoot2" presStyleCnt="0">
        <dgm:presLayoutVars>
          <dgm:hierBranch val="init"/>
        </dgm:presLayoutVars>
      </dgm:prSet>
      <dgm:spPr/>
    </dgm:pt>
    <dgm:pt modelId="{2FAB77D3-CE86-41FA-8C8C-DD86812041B8}" type="pres">
      <dgm:prSet presAssocID="{189CC09C-DCCE-4347-82C2-62CB9BFD6BC8}" presName="rootComposite" presStyleCnt="0"/>
      <dgm:spPr/>
    </dgm:pt>
    <dgm:pt modelId="{1614C8EB-5EFC-4C9D-A316-9E06D002D3F3}" type="pres">
      <dgm:prSet presAssocID="{189CC09C-DCCE-4347-82C2-62CB9BFD6BC8}" presName="rootText" presStyleLbl="node3" presStyleIdx="1" presStyleCnt="4">
        <dgm:presLayoutVars>
          <dgm:chPref val="3"/>
        </dgm:presLayoutVars>
      </dgm:prSet>
      <dgm:spPr/>
      <dgm:t>
        <a:bodyPr/>
        <a:lstStyle/>
        <a:p>
          <a:endParaRPr lang="en-US"/>
        </a:p>
      </dgm:t>
    </dgm:pt>
    <dgm:pt modelId="{E2A104A0-D752-4D86-8461-81B592348DE9}" type="pres">
      <dgm:prSet presAssocID="{189CC09C-DCCE-4347-82C2-62CB9BFD6BC8}" presName="rootConnector" presStyleLbl="node3" presStyleIdx="1" presStyleCnt="4"/>
      <dgm:spPr/>
      <dgm:t>
        <a:bodyPr/>
        <a:lstStyle/>
        <a:p>
          <a:endParaRPr lang="en-US"/>
        </a:p>
      </dgm:t>
    </dgm:pt>
    <dgm:pt modelId="{3297A8D5-5EB5-49B6-8461-2A5A689D7255}" type="pres">
      <dgm:prSet presAssocID="{189CC09C-DCCE-4347-82C2-62CB9BFD6BC8}" presName="hierChild4" presStyleCnt="0"/>
      <dgm:spPr/>
    </dgm:pt>
    <dgm:pt modelId="{03305B47-63D1-4A9B-8136-44556AE59ED2}" type="pres">
      <dgm:prSet presAssocID="{189CC09C-DCCE-4347-82C2-62CB9BFD6BC8}" presName="hierChild5" presStyleCnt="0"/>
      <dgm:spPr/>
    </dgm:pt>
    <dgm:pt modelId="{AE5118A0-E6DC-49E1-A192-9E95C155FA5B}" type="pres">
      <dgm:prSet presAssocID="{C1D4B2C3-6B6A-46AD-8CAA-CED6E3447B7E}" presName="hierChild5" presStyleCnt="0"/>
      <dgm:spPr/>
    </dgm:pt>
    <dgm:pt modelId="{1B1F104E-6E92-4232-84AE-7DCC85CDE388}" type="pres">
      <dgm:prSet presAssocID="{BFB6E050-EBD3-4BD9-BA1F-BD68D49856F1}" presName="Name37" presStyleLbl="parChTrans1D2" presStyleIdx="1" presStyleCnt="2"/>
      <dgm:spPr/>
      <dgm:t>
        <a:bodyPr/>
        <a:lstStyle/>
        <a:p>
          <a:endParaRPr lang="en-US"/>
        </a:p>
      </dgm:t>
    </dgm:pt>
    <dgm:pt modelId="{1709090B-FB55-435E-AA07-F7FFD7D077AA}" type="pres">
      <dgm:prSet presAssocID="{EC92F77B-F5FF-4481-ADF2-A37B2E4B2662}" presName="hierRoot2" presStyleCnt="0">
        <dgm:presLayoutVars>
          <dgm:hierBranch val="init"/>
        </dgm:presLayoutVars>
      </dgm:prSet>
      <dgm:spPr/>
    </dgm:pt>
    <dgm:pt modelId="{8659F133-287B-48B0-BFBB-CC4CD96CA3B7}" type="pres">
      <dgm:prSet presAssocID="{EC92F77B-F5FF-4481-ADF2-A37B2E4B2662}" presName="rootComposite" presStyleCnt="0"/>
      <dgm:spPr/>
    </dgm:pt>
    <dgm:pt modelId="{6C692D35-3CB7-41A4-953C-3A037DFBC965}" type="pres">
      <dgm:prSet presAssocID="{EC92F77B-F5FF-4481-ADF2-A37B2E4B2662}" presName="rootText" presStyleLbl="node2" presStyleIdx="1" presStyleCnt="2" custScaleX="207118">
        <dgm:presLayoutVars>
          <dgm:chPref val="3"/>
        </dgm:presLayoutVars>
      </dgm:prSet>
      <dgm:spPr/>
      <dgm:t>
        <a:bodyPr/>
        <a:lstStyle/>
        <a:p>
          <a:endParaRPr lang="en-US"/>
        </a:p>
      </dgm:t>
    </dgm:pt>
    <dgm:pt modelId="{4AD4066D-3CFE-4E1F-AC4B-95BE203DA5C4}" type="pres">
      <dgm:prSet presAssocID="{EC92F77B-F5FF-4481-ADF2-A37B2E4B2662}" presName="rootConnector" presStyleLbl="node2" presStyleIdx="1" presStyleCnt="2"/>
      <dgm:spPr/>
      <dgm:t>
        <a:bodyPr/>
        <a:lstStyle/>
        <a:p>
          <a:endParaRPr lang="en-US"/>
        </a:p>
      </dgm:t>
    </dgm:pt>
    <dgm:pt modelId="{2337B5FF-E43D-420E-844B-2EA741179BCD}" type="pres">
      <dgm:prSet presAssocID="{EC92F77B-F5FF-4481-ADF2-A37B2E4B2662}" presName="hierChild4" presStyleCnt="0"/>
      <dgm:spPr/>
    </dgm:pt>
    <dgm:pt modelId="{377DE027-38FB-418D-9C80-84972802F227}" type="pres">
      <dgm:prSet presAssocID="{14E8825C-9335-43E1-ACD4-B4E56559A8FD}" presName="Name37" presStyleLbl="parChTrans1D3" presStyleIdx="2" presStyleCnt="4"/>
      <dgm:spPr/>
      <dgm:t>
        <a:bodyPr/>
        <a:lstStyle/>
        <a:p>
          <a:endParaRPr lang="en-US"/>
        </a:p>
      </dgm:t>
    </dgm:pt>
    <dgm:pt modelId="{EB93100B-D658-4868-BC0A-2316BAEF995B}" type="pres">
      <dgm:prSet presAssocID="{84FF2F56-7D7E-4F26-BB00-80CC180739CE}" presName="hierRoot2" presStyleCnt="0">
        <dgm:presLayoutVars>
          <dgm:hierBranch val="init"/>
        </dgm:presLayoutVars>
      </dgm:prSet>
      <dgm:spPr/>
    </dgm:pt>
    <dgm:pt modelId="{EC4A4DB2-2F1A-462C-B85C-E43718C36F91}" type="pres">
      <dgm:prSet presAssocID="{84FF2F56-7D7E-4F26-BB00-80CC180739CE}" presName="rootComposite" presStyleCnt="0"/>
      <dgm:spPr/>
    </dgm:pt>
    <dgm:pt modelId="{A7735E56-058C-4770-9ACB-076D5E50FE6F}" type="pres">
      <dgm:prSet presAssocID="{84FF2F56-7D7E-4F26-BB00-80CC180739CE}" presName="rootText" presStyleLbl="node3" presStyleIdx="2" presStyleCnt="4">
        <dgm:presLayoutVars>
          <dgm:chPref val="3"/>
        </dgm:presLayoutVars>
      </dgm:prSet>
      <dgm:spPr/>
      <dgm:t>
        <a:bodyPr/>
        <a:lstStyle/>
        <a:p>
          <a:endParaRPr lang="en-US"/>
        </a:p>
      </dgm:t>
    </dgm:pt>
    <dgm:pt modelId="{04407CB2-11CF-440D-A475-D0027220D5E8}" type="pres">
      <dgm:prSet presAssocID="{84FF2F56-7D7E-4F26-BB00-80CC180739CE}" presName="rootConnector" presStyleLbl="node3" presStyleIdx="2" presStyleCnt="4"/>
      <dgm:spPr/>
      <dgm:t>
        <a:bodyPr/>
        <a:lstStyle/>
        <a:p>
          <a:endParaRPr lang="en-US"/>
        </a:p>
      </dgm:t>
    </dgm:pt>
    <dgm:pt modelId="{04C48D8F-131A-453D-A702-71C84ACE8FE9}" type="pres">
      <dgm:prSet presAssocID="{84FF2F56-7D7E-4F26-BB00-80CC180739CE}" presName="hierChild4" presStyleCnt="0"/>
      <dgm:spPr/>
    </dgm:pt>
    <dgm:pt modelId="{356BAE95-6FAF-4DF7-9391-F7D3ECA6E8A4}" type="pres">
      <dgm:prSet presAssocID="{84FF2F56-7D7E-4F26-BB00-80CC180739CE}" presName="hierChild5" presStyleCnt="0"/>
      <dgm:spPr/>
    </dgm:pt>
    <dgm:pt modelId="{894BA91F-32A2-4C39-800B-9170B246725F}" type="pres">
      <dgm:prSet presAssocID="{AF97384C-F965-4CE5-AFA3-CAC60BE9FC55}" presName="Name37" presStyleLbl="parChTrans1D3" presStyleIdx="3" presStyleCnt="4"/>
      <dgm:spPr/>
      <dgm:t>
        <a:bodyPr/>
        <a:lstStyle/>
        <a:p>
          <a:endParaRPr lang="en-US"/>
        </a:p>
      </dgm:t>
    </dgm:pt>
    <dgm:pt modelId="{9FC1C241-A2AB-4DB2-A088-BA2DFCC31813}" type="pres">
      <dgm:prSet presAssocID="{CEB1B469-1670-4A26-9B05-519DDE5808BF}" presName="hierRoot2" presStyleCnt="0">
        <dgm:presLayoutVars>
          <dgm:hierBranch val="init"/>
        </dgm:presLayoutVars>
      </dgm:prSet>
      <dgm:spPr/>
    </dgm:pt>
    <dgm:pt modelId="{E1059AD1-7466-400A-8942-E0FF35AF94C4}" type="pres">
      <dgm:prSet presAssocID="{CEB1B469-1670-4A26-9B05-519DDE5808BF}" presName="rootComposite" presStyleCnt="0"/>
      <dgm:spPr/>
    </dgm:pt>
    <dgm:pt modelId="{5F584B3A-627C-42C7-9FC9-0F71DE92C59B}" type="pres">
      <dgm:prSet presAssocID="{CEB1B469-1670-4A26-9B05-519DDE5808BF}" presName="rootText" presStyleLbl="node3" presStyleIdx="3" presStyleCnt="4" custScaleX="192329">
        <dgm:presLayoutVars>
          <dgm:chPref val="3"/>
        </dgm:presLayoutVars>
      </dgm:prSet>
      <dgm:spPr/>
      <dgm:t>
        <a:bodyPr/>
        <a:lstStyle/>
        <a:p>
          <a:endParaRPr lang="en-US"/>
        </a:p>
      </dgm:t>
    </dgm:pt>
    <dgm:pt modelId="{B6EB7FE2-3536-491A-BC1D-B4A002DDAEC5}" type="pres">
      <dgm:prSet presAssocID="{CEB1B469-1670-4A26-9B05-519DDE5808BF}" presName="rootConnector" presStyleLbl="node3" presStyleIdx="3" presStyleCnt="4"/>
      <dgm:spPr/>
      <dgm:t>
        <a:bodyPr/>
        <a:lstStyle/>
        <a:p>
          <a:endParaRPr lang="en-US"/>
        </a:p>
      </dgm:t>
    </dgm:pt>
    <dgm:pt modelId="{4E3C517E-9E7F-4139-A597-3C300490F8F2}" type="pres">
      <dgm:prSet presAssocID="{CEB1B469-1670-4A26-9B05-519DDE5808BF}" presName="hierChild4" presStyleCnt="0"/>
      <dgm:spPr/>
    </dgm:pt>
    <dgm:pt modelId="{8E175FB3-0C6F-4E2E-A5B0-E8F2965086DF}" type="pres">
      <dgm:prSet presAssocID="{CEB1B469-1670-4A26-9B05-519DDE5808BF}" presName="hierChild5" presStyleCnt="0"/>
      <dgm:spPr/>
    </dgm:pt>
    <dgm:pt modelId="{C05F87D6-8B6E-479C-9571-748AE8EFFDC5}" type="pres">
      <dgm:prSet presAssocID="{EC92F77B-F5FF-4481-ADF2-A37B2E4B2662}" presName="hierChild5" presStyleCnt="0"/>
      <dgm:spPr/>
    </dgm:pt>
    <dgm:pt modelId="{EE91F3EA-EA85-4981-A02F-E6930FC3BAB2}" type="pres">
      <dgm:prSet presAssocID="{E157A5C6-3A77-402D-9127-85161E874F54}" presName="hierChild3" presStyleCnt="0"/>
      <dgm:spPr/>
    </dgm:pt>
  </dgm:ptLst>
  <dgm:cxnLst>
    <dgm:cxn modelId="{634086AA-1914-4239-9879-AF05585E245E}" type="presOf" srcId="{7C664EE9-B5F1-4921-BE11-2C3BD513992C}" destId="{889329EC-648F-434B-97E9-558F6FB5A4D0}" srcOrd="1" destOrd="0" presId="urn:microsoft.com/office/officeart/2005/8/layout/orgChart1"/>
    <dgm:cxn modelId="{D9C434F1-C20C-4E4E-B85C-AB385269089C}" srcId="{E157A5C6-3A77-402D-9127-85161E874F54}" destId="{EC92F77B-F5FF-4481-ADF2-A37B2E4B2662}" srcOrd="1" destOrd="0" parTransId="{BFB6E050-EBD3-4BD9-BA1F-BD68D49856F1}" sibTransId="{0EC33C5C-3FC7-492C-9FA7-C974A4AB9D2F}"/>
    <dgm:cxn modelId="{4972A5DD-A8D2-4235-A9F8-BA045EB3B093}" type="presOf" srcId="{EC92F77B-F5FF-4481-ADF2-A37B2E4B2662}" destId="{4AD4066D-3CFE-4E1F-AC4B-95BE203DA5C4}" srcOrd="1" destOrd="0" presId="urn:microsoft.com/office/officeart/2005/8/layout/orgChart1"/>
    <dgm:cxn modelId="{773B62EC-89FB-492A-BD01-12594EE888B2}" srcId="{E157A5C6-3A77-402D-9127-85161E874F54}" destId="{C1D4B2C3-6B6A-46AD-8CAA-CED6E3447B7E}" srcOrd="0" destOrd="0" parTransId="{B319524F-7E9A-49DC-9BD5-2CE30F022AB0}" sibTransId="{DC060845-B1BA-46C9-8ADE-980AE1FA9E00}"/>
    <dgm:cxn modelId="{59496A46-5147-449E-9BB7-10750A7F7B8F}" type="presOf" srcId="{14E8825C-9335-43E1-ACD4-B4E56559A8FD}" destId="{377DE027-38FB-418D-9C80-84972802F227}" srcOrd="0" destOrd="0" presId="urn:microsoft.com/office/officeart/2005/8/layout/orgChart1"/>
    <dgm:cxn modelId="{9DE266CD-E8E0-4735-82C9-5A1BF6C57788}" type="presOf" srcId="{84FF2F56-7D7E-4F26-BB00-80CC180739CE}" destId="{04407CB2-11CF-440D-A475-D0027220D5E8}" srcOrd="1" destOrd="0" presId="urn:microsoft.com/office/officeart/2005/8/layout/orgChart1"/>
    <dgm:cxn modelId="{37F00868-5BA1-4056-8E83-360F45F36EBF}" srcId="{C1D4B2C3-6B6A-46AD-8CAA-CED6E3447B7E}" destId="{7C664EE9-B5F1-4921-BE11-2C3BD513992C}" srcOrd="0" destOrd="0" parTransId="{EB307E3D-CFF9-466A-98B5-2038B7D48BEE}" sibTransId="{03FE5DB2-163E-487B-AA46-CECE17A0AD8A}"/>
    <dgm:cxn modelId="{893FD2D5-BE8E-400A-AC46-11490EBAAD4D}" type="presOf" srcId="{E157A5C6-3A77-402D-9127-85161E874F54}" destId="{DD81E8FE-256A-448C-80E4-8896817F3172}" srcOrd="0" destOrd="0" presId="urn:microsoft.com/office/officeart/2005/8/layout/orgChart1"/>
    <dgm:cxn modelId="{156FFFB8-7AD1-40C6-AA84-26AB80474CF8}" type="presOf" srcId="{189CC09C-DCCE-4347-82C2-62CB9BFD6BC8}" destId="{1614C8EB-5EFC-4C9D-A316-9E06D002D3F3}" srcOrd="0" destOrd="0" presId="urn:microsoft.com/office/officeart/2005/8/layout/orgChart1"/>
    <dgm:cxn modelId="{408CA01A-352A-4C5B-950F-A8EA88E5D4FD}" srcId="{EC92F77B-F5FF-4481-ADF2-A37B2E4B2662}" destId="{CEB1B469-1670-4A26-9B05-519DDE5808BF}" srcOrd="1" destOrd="0" parTransId="{AF97384C-F965-4CE5-AFA3-CAC60BE9FC55}" sibTransId="{89F0B93D-92E8-437A-8626-AE18FBFB42E2}"/>
    <dgm:cxn modelId="{B349D47F-E8FA-441D-BEF9-A756FE1D1DA9}" type="presOf" srcId="{B319524F-7E9A-49DC-9BD5-2CE30F022AB0}" destId="{1D1808F3-14F1-405A-B423-A8F324C84311}" srcOrd="0" destOrd="0" presId="urn:microsoft.com/office/officeart/2005/8/layout/orgChart1"/>
    <dgm:cxn modelId="{3DE813EC-1E59-4D17-A1EB-BB6B3FFB787D}" type="presOf" srcId="{EB307E3D-CFF9-466A-98B5-2038B7D48BEE}" destId="{EE7F18D5-A6FE-415B-97D7-8948B0DA545A}" srcOrd="0" destOrd="0" presId="urn:microsoft.com/office/officeart/2005/8/layout/orgChart1"/>
    <dgm:cxn modelId="{97FCB8B9-26B2-456E-9903-57F52BE6FF17}" type="presOf" srcId="{84FF2F56-7D7E-4F26-BB00-80CC180739CE}" destId="{A7735E56-058C-4770-9ACB-076D5E50FE6F}" srcOrd="0" destOrd="0" presId="urn:microsoft.com/office/officeart/2005/8/layout/orgChart1"/>
    <dgm:cxn modelId="{B54AAF2F-5F1A-4F5E-97ED-7807226310DE}" type="presOf" srcId="{BFB6E050-EBD3-4BD9-BA1F-BD68D49856F1}" destId="{1B1F104E-6E92-4232-84AE-7DCC85CDE388}" srcOrd="0" destOrd="0" presId="urn:microsoft.com/office/officeart/2005/8/layout/orgChart1"/>
    <dgm:cxn modelId="{2560011D-61A8-4DB6-AAA5-76E95E626D04}" type="presOf" srcId="{79A4A04D-99F5-44C1-A060-692FBB6CC1EF}" destId="{35ADA04E-3FD9-40CC-BC00-053CCAA5E583}" srcOrd="0" destOrd="0" presId="urn:microsoft.com/office/officeart/2005/8/layout/orgChart1"/>
    <dgm:cxn modelId="{54A74557-9605-41D3-816C-A7F9822CD48D}" srcId="{C1D4B2C3-6B6A-46AD-8CAA-CED6E3447B7E}" destId="{189CC09C-DCCE-4347-82C2-62CB9BFD6BC8}" srcOrd="1" destOrd="0" parTransId="{68B0FB56-A768-43E2-9455-AC718294F3C4}" sibTransId="{7125408A-7FEC-4589-8DDE-13A540389243}"/>
    <dgm:cxn modelId="{E0B36ACE-A482-4E33-84B9-854CD6254BEC}" srcId="{79A4A04D-99F5-44C1-A060-692FBB6CC1EF}" destId="{E157A5C6-3A77-402D-9127-85161E874F54}" srcOrd="0" destOrd="0" parTransId="{C951CC59-FE75-4209-808F-ED4789EADECB}" sibTransId="{BF7674E4-C64A-4026-BA5C-48A522993463}"/>
    <dgm:cxn modelId="{CDF16A45-57D2-4829-8DB9-5DCB7E236DFB}" type="presOf" srcId="{CEB1B469-1670-4A26-9B05-519DDE5808BF}" destId="{5F584B3A-627C-42C7-9FC9-0F71DE92C59B}" srcOrd="0" destOrd="0" presId="urn:microsoft.com/office/officeart/2005/8/layout/orgChart1"/>
    <dgm:cxn modelId="{96867424-1EFB-407A-9708-B6F0678DB76F}" type="presOf" srcId="{C1D4B2C3-6B6A-46AD-8CAA-CED6E3447B7E}" destId="{9653A408-3F50-4634-B9E6-BA9389EE6E0E}" srcOrd="1" destOrd="0" presId="urn:microsoft.com/office/officeart/2005/8/layout/orgChart1"/>
    <dgm:cxn modelId="{D18C305D-CEB1-4FCC-8F19-8131936186BE}" srcId="{EC92F77B-F5FF-4481-ADF2-A37B2E4B2662}" destId="{84FF2F56-7D7E-4F26-BB00-80CC180739CE}" srcOrd="0" destOrd="0" parTransId="{14E8825C-9335-43E1-ACD4-B4E56559A8FD}" sibTransId="{CFE097E6-0DE6-45D3-94FB-CC6623EB66D6}"/>
    <dgm:cxn modelId="{B633C04B-3B59-4FCC-8BBD-AE418567B75D}" type="presOf" srcId="{E157A5C6-3A77-402D-9127-85161E874F54}" destId="{4CA12776-D6C4-4E0B-9714-686F1646D2ED}" srcOrd="1" destOrd="0" presId="urn:microsoft.com/office/officeart/2005/8/layout/orgChart1"/>
    <dgm:cxn modelId="{246E51B2-4580-4F70-8675-903D2551134B}" type="presOf" srcId="{CEB1B469-1670-4A26-9B05-519DDE5808BF}" destId="{B6EB7FE2-3536-491A-BC1D-B4A002DDAEC5}" srcOrd="1" destOrd="0" presId="urn:microsoft.com/office/officeart/2005/8/layout/orgChart1"/>
    <dgm:cxn modelId="{C4AB917A-12F1-43DA-93B7-786C37C77D30}" type="presOf" srcId="{189CC09C-DCCE-4347-82C2-62CB9BFD6BC8}" destId="{E2A104A0-D752-4D86-8461-81B592348DE9}" srcOrd="1" destOrd="0" presId="urn:microsoft.com/office/officeart/2005/8/layout/orgChart1"/>
    <dgm:cxn modelId="{FB010C92-0C2E-4153-9502-778EEE93B453}" type="presOf" srcId="{AF97384C-F965-4CE5-AFA3-CAC60BE9FC55}" destId="{894BA91F-32A2-4C39-800B-9170B246725F}" srcOrd="0" destOrd="0" presId="urn:microsoft.com/office/officeart/2005/8/layout/orgChart1"/>
    <dgm:cxn modelId="{8FEE0D17-963D-4653-B2FA-20395FB7760C}" type="presOf" srcId="{68B0FB56-A768-43E2-9455-AC718294F3C4}" destId="{7C50F328-12D0-48DD-BD57-9DA3B2619DCE}" srcOrd="0" destOrd="0" presId="urn:microsoft.com/office/officeart/2005/8/layout/orgChart1"/>
    <dgm:cxn modelId="{DEC74DB1-FCEC-4BBC-9B30-655238906B56}" type="presOf" srcId="{EC92F77B-F5FF-4481-ADF2-A37B2E4B2662}" destId="{6C692D35-3CB7-41A4-953C-3A037DFBC965}" srcOrd="0" destOrd="0" presId="urn:microsoft.com/office/officeart/2005/8/layout/orgChart1"/>
    <dgm:cxn modelId="{65E54997-9786-4046-A253-218657FD68B2}" type="presOf" srcId="{7C664EE9-B5F1-4921-BE11-2C3BD513992C}" destId="{C567E7FC-55D0-42C6-8B59-4BA1CCCCAB01}" srcOrd="0" destOrd="0" presId="urn:microsoft.com/office/officeart/2005/8/layout/orgChart1"/>
    <dgm:cxn modelId="{F42ABBC0-7888-448C-BCCC-C7345B073D31}" type="presOf" srcId="{C1D4B2C3-6B6A-46AD-8CAA-CED6E3447B7E}" destId="{2DF28CFD-4927-4EBA-A6AD-968E3526777E}" srcOrd="0" destOrd="0" presId="urn:microsoft.com/office/officeart/2005/8/layout/orgChart1"/>
    <dgm:cxn modelId="{A20EEA8A-3D2A-4B73-993A-FD28370858CA}" type="presParOf" srcId="{35ADA04E-3FD9-40CC-BC00-053CCAA5E583}" destId="{157815CD-5141-4CF8-A9AC-EA1C56A067AA}" srcOrd="0" destOrd="0" presId="urn:microsoft.com/office/officeart/2005/8/layout/orgChart1"/>
    <dgm:cxn modelId="{7BBA8630-F5AC-4601-B560-B50797E32153}" type="presParOf" srcId="{157815CD-5141-4CF8-A9AC-EA1C56A067AA}" destId="{14281D0B-9436-44B5-B995-F2CE26A8CDE1}" srcOrd="0" destOrd="0" presId="urn:microsoft.com/office/officeart/2005/8/layout/orgChart1"/>
    <dgm:cxn modelId="{3ABA61CD-E3C5-467A-ACDA-B106934A9776}" type="presParOf" srcId="{14281D0B-9436-44B5-B995-F2CE26A8CDE1}" destId="{DD81E8FE-256A-448C-80E4-8896817F3172}" srcOrd="0" destOrd="0" presId="urn:microsoft.com/office/officeart/2005/8/layout/orgChart1"/>
    <dgm:cxn modelId="{5E986729-0741-4D68-9C49-A173273B8FCA}" type="presParOf" srcId="{14281D0B-9436-44B5-B995-F2CE26A8CDE1}" destId="{4CA12776-D6C4-4E0B-9714-686F1646D2ED}" srcOrd="1" destOrd="0" presId="urn:microsoft.com/office/officeart/2005/8/layout/orgChart1"/>
    <dgm:cxn modelId="{1F66013F-F846-4CDD-9F1B-6BB8EC9530CA}" type="presParOf" srcId="{157815CD-5141-4CF8-A9AC-EA1C56A067AA}" destId="{D0E79538-2EAF-4711-BC33-75A4EB6FC7A9}" srcOrd="1" destOrd="0" presId="urn:microsoft.com/office/officeart/2005/8/layout/orgChart1"/>
    <dgm:cxn modelId="{4D8D6649-2CC9-4F19-BDA8-1055CDE20D7B}" type="presParOf" srcId="{D0E79538-2EAF-4711-BC33-75A4EB6FC7A9}" destId="{1D1808F3-14F1-405A-B423-A8F324C84311}" srcOrd="0" destOrd="0" presId="urn:microsoft.com/office/officeart/2005/8/layout/orgChart1"/>
    <dgm:cxn modelId="{0BD4BAFF-63BC-444C-B545-58D07B9817BE}" type="presParOf" srcId="{D0E79538-2EAF-4711-BC33-75A4EB6FC7A9}" destId="{6162D784-0B20-460A-8C6B-174CF2B3579E}" srcOrd="1" destOrd="0" presId="urn:microsoft.com/office/officeart/2005/8/layout/orgChart1"/>
    <dgm:cxn modelId="{C758BED1-4F1C-4D50-9FFC-76ECE8CE1937}" type="presParOf" srcId="{6162D784-0B20-460A-8C6B-174CF2B3579E}" destId="{577B2D9F-EC68-469B-B762-875499C27F69}" srcOrd="0" destOrd="0" presId="urn:microsoft.com/office/officeart/2005/8/layout/orgChart1"/>
    <dgm:cxn modelId="{4B003C21-6A0D-454F-B389-E2BAC6EAA232}" type="presParOf" srcId="{577B2D9F-EC68-469B-B762-875499C27F69}" destId="{2DF28CFD-4927-4EBA-A6AD-968E3526777E}" srcOrd="0" destOrd="0" presId="urn:microsoft.com/office/officeart/2005/8/layout/orgChart1"/>
    <dgm:cxn modelId="{A9B45E87-7B1E-4B7D-8033-071A54A15A65}" type="presParOf" srcId="{577B2D9F-EC68-469B-B762-875499C27F69}" destId="{9653A408-3F50-4634-B9E6-BA9389EE6E0E}" srcOrd="1" destOrd="0" presId="urn:microsoft.com/office/officeart/2005/8/layout/orgChart1"/>
    <dgm:cxn modelId="{C234AD5A-98B3-43C1-956D-FB2BEA38F036}" type="presParOf" srcId="{6162D784-0B20-460A-8C6B-174CF2B3579E}" destId="{6693D955-4358-4822-9183-B0D0D0CB12D1}" srcOrd="1" destOrd="0" presId="urn:microsoft.com/office/officeart/2005/8/layout/orgChart1"/>
    <dgm:cxn modelId="{0CB280BE-D638-4122-9763-B04830625254}" type="presParOf" srcId="{6693D955-4358-4822-9183-B0D0D0CB12D1}" destId="{EE7F18D5-A6FE-415B-97D7-8948B0DA545A}" srcOrd="0" destOrd="0" presId="urn:microsoft.com/office/officeart/2005/8/layout/orgChart1"/>
    <dgm:cxn modelId="{340191CB-83A9-4BB5-8EFE-B09E0BAF4A10}" type="presParOf" srcId="{6693D955-4358-4822-9183-B0D0D0CB12D1}" destId="{5D53F5AB-4F64-4566-88B5-3942F5ECCA0B}" srcOrd="1" destOrd="0" presId="urn:microsoft.com/office/officeart/2005/8/layout/orgChart1"/>
    <dgm:cxn modelId="{D112E0D8-CF95-4A0E-8300-4F9B46DBFD7A}" type="presParOf" srcId="{5D53F5AB-4F64-4566-88B5-3942F5ECCA0B}" destId="{2DDFF048-A237-49AE-8A54-53FEA1F77640}" srcOrd="0" destOrd="0" presId="urn:microsoft.com/office/officeart/2005/8/layout/orgChart1"/>
    <dgm:cxn modelId="{465A29C2-3F88-4D39-AD7A-F7D6D2567E49}" type="presParOf" srcId="{2DDFF048-A237-49AE-8A54-53FEA1F77640}" destId="{C567E7FC-55D0-42C6-8B59-4BA1CCCCAB01}" srcOrd="0" destOrd="0" presId="urn:microsoft.com/office/officeart/2005/8/layout/orgChart1"/>
    <dgm:cxn modelId="{CA2AE18E-A59F-473A-81BD-EB5BED97CA30}" type="presParOf" srcId="{2DDFF048-A237-49AE-8A54-53FEA1F77640}" destId="{889329EC-648F-434B-97E9-558F6FB5A4D0}" srcOrd="1" destOrd="0" presId="urn:microsoft.com/office/officeart/2005/8/layout/orgChart1"/>
    <dgm:cxn modelId="{F6D03536-B24F-4CD6-BCAE-291E5BBFA496}" type="presParOf" srcId="{5D53F5AB-4F64-4566-88B5-3942F5ECCA0B}" destId="{BCFC0EB0-CBD8-4EFF-B85C-616B87C71A4F}" srcOrd="1" destOrd="0" presId="urn:microsoft.com/office/officeart/2005/8/layout/orgChart1"/>
    <dgm:cxn modelId="{40DAF946-C1A3-4FC4-B082-766A61BD35D5}" type="presParOf" srcId="{5D53F5AB-4F64-4566-88B5-3942F5ECCA0B}" destId="{A385FAD0-CA8C-46ED-9561-D5F5A4E62031}" srcOrd="2" destOrd="0" presId="urn:microsoft.com/office/officeart/2005/8/layout/orgChart1"/>
    <dgm:cxn modelId="{5D95BBC2-CB8C-4D8F-8979-EFBA8176B155}" type="presParOf" srcId="{6693D955-4358-4822-9183-B0D0D0CB12D1}" destId="{7C50F328-12D0-48DD-BD57-9DA3B2619DCE}" srcOrd="2" destOrd="0" presId="urn:microsoft.com/office/officeart/2005/8/layout/orgChart1"/>
    <dgm:cxn modelId="{1DAC7F24-0E02-4C16-B31B-BF9BC9AC1416}" type="presParOf" srcId="{6693D955-4358-4822-9183-B0D0D0CB12D1}" destId="{A5AB211F-F615-4169-8A4A-138222D01F3A}" srcOrd="3" destOrd="0" presId="urn:microsoft.com/office/officeart/2005/8/layout/orgChart1"/>
    <dgm:cxn modelId="{90D36338-4F10-40C3-B045-6AB6111680FF}" type="presParOf" srcId="{A5AB211F-F615-4169-8A4A-138222D01F3A}" destId="{2FAB77D3-CE86-41FA-8C8C-DD86812041B8}" srcOrd="0" destOrd="0" presId="urn:microsoft.com/office/officeart/2005/8/layout/orgChart1"/>
    <dgm:cxn modelId="{16BC53CE-B502-4B6E-B548-4764F400874B}" type="presParOf" srcId="{2FAB77D3-CE86-41FA-8C8C-DD86812041B8}" destId="{1614C8EB-5EFC-4C9D-A316-9E06D002D3F3}" srcOrd="0" destOrd="0" presId="urn:microsoft.com/office/officeart/2005/8/layout/orgChart1"/>
    <dgm:cxn modelId="{8EA92C02-2F8C-42E6-8158-84D9CE589328}" type="presParOf" srcId="{2FAB77D3-CE86-41FA-8C8C-DD86812041B8}" destId="{E2A104A0-D752-4D86-8461-81B592348DE9}" srcOrd="1" destOrd="0" presId="urn:microsoft.com/office/officeart/2005/8/layout/orgChart1"/>
    <dgm:cxn modelId="{6D5FC4A9-DAF2-4E12-9386-23DAE6FE1F81}" type="presParOf" srcId="{A5AB211F-F615-4169-8A4A-138222D01F3A}" destId="{3297A8D5-5EB5-49B6-8461-2A5A689D7255}" srcOrd="1" destOrd="0" presId="urn:microsoft.com/office/officeart/2005/8/layout/orgChart1"/>
    <dgm:cxn modelId="{60FBA3B1-998C-4EDA-9144-B07807CB1DD8}" type="presParOf" srcId="{A5AB211F-F615-4169-8A4A-138222D01F3A}" destId="{03305B47-63D1-4A9B-8136-44556AE59ED2}" srcOrd="2" destOrd="0" presId="urn:microsoft.com/office/officeart/2005/8/layout/orgChart1"/>
    <dgm:cxn modelId="{BA42B3FC-8FE1-4DD2-A12D-A3403EE6D891}" type="presParOf" srcId="{6162D784-0B20-460A-8C6B-174CF2B3579E}" destId="{AE5118A0-E6DC-49E1-A192-9E95C155FA5B}" srcOrd="2" destOrd="0" presId="urn:microsoft.com/office/officeart/2005/8/layout/orgChart1"/>
    <dgm:cxn modelId="{FA0908B5-9452-49E1-AF19-4B2DF439CA57}" type="presParOf" srcId="{D0E79538-2EAF-4711-BC33-75A4EB6FC7A9}" destId="{1B1F104E-6E92-4232-84AE-7DCC85CDE388}" srcOrd="2" destOrd="0" presId="urn:microsoft.com/office/officeart/2005/8/layout/orgChart1"/>
    <dgm:cxn modelId="{726D9F98-53F9-4BE7-BE02-7B822E667BC7}" type="presParOf" srcId="{D0E79538-2EAF-4711-BC33-75A4EB6FC7A9}" destId="{1709090B-FB55-435E-AA07-F7FFD7D077AA}" srcOrd="3" destOrd="0" presId="urn:microsoft.com/office/officeart/2005/8/layout/orgChart1"/>
    <dgm:cxn modelId="{5E4F5192-6F25-49BD-AD96-52AA4E4CF42E}" type="presParOf" srcId="{1709090B-FB55-435E-AA07-F7FFD7D077AA}" destId="{8659F133-287B-48B0-BFBB-CC4CD96CA3B7}" srcOrd="0" destOrd="0" presId="urn:microsoft.com/office/officeart/2005/8/layout/orgChart1"/>
    <dgm:cxn modelId="{BC3A6B0D-9730-4511-A86C-FE60AD32E319}" type="presParOf" srcId="{8659F133-287B-48B0-BFBB-CC4CD96CA3B7}" destId="{6C692D35-3CB7-41A4-953C-3A037DFBC965}" srcOrd="0" destOrd="0" presId="urn:microsoft.com/office/officeart/2005/8/layout/orgChart1"/>
    <dgm:cxn modelId="{D3CA4758-8136-4763-B08E-0C10ACD5537A}" type="presParOf" srcId="{8659F133-287B-48B0-BFBB-CC4CD96CA3B7}" destId="{4AD4066D-3CFE-4E1F-AC4B-95BE203DA5C4}" srcOrd="1" destOrd="0" presId="urn:microsoft.com/office/officeart/2005/8/layout/orgChart1"/>
    <dgm:cxn modelId="{0AEF2EB7-51B5-402B-AEAA-39AB63F0C072}" type="presParOf" srcId="{1709090B-FB55-435E-AA07-F7FFD7D077AA}" destId="{2337B5FF-E43D-420E-844B-2EA741179BCD}" srcOrd="1" destOrd="0" presId="urn:microsoft.com/office/officeart/2005/8/layout/orgChart1"/>
    <dgm:cxn modelId="{AB37B209-3EB9-4CE0-8DD9-C1844BBD592E}" type="presParOf" srcId="{2337B5FF-E43D-420E-844B-2EA741179BCD}" destId="{377DE027-38FB-418D-9C80-84972802F227}" srcOrd="0" destOrd="0" presId="urn:microsoft.com/office/officeart/2005/8/layout/orgChart1"/>
    <dgm:cxn modelId="{091653CC-E444-4D51-B198-ED031E14A189}" type="presParOf" srcId="{2337B5FF-E43D-420E-844B-2EA741179BCD}" destId="{EB93100B-D658-4868-BC0A-2316BAEF995B}" srcOrd="1" destOrd="0" presId="urn:microsoft.com/office/officeart/2005/8/layout/orgChart1"/>
    <dgm:cxn modelId="{C77E067D-6C52-49AD-AB6A-0B866243A2A1}" type="presParOf" srcId="{EB93100B-D658-4868-BC0A-2316BAEF995B}" destId="{EC4A4DB2-2F1A-462C-B85C-E43718C36F91}" srcOrd="0" destOrd="0" presId="urn:microsoft.com/office/officeart/2005/8/layout/orgChart1"/>
    <dgm:cxn modelId="{F5683455-8DD0-4008-BEB7-2A0DD99AF598}" type="presParOf" srcId="{EC4A4DB2-2F1A-462C-B85C-E43718C36F91}" destId="{A7735E56-058C-4770-9ACB-076D5E50FE6F}" srcOrd="0" destOrd="0" presId="urn:microsoft.com/office/officeart/2005/8/layout/orgChart1"/>
    <dgm:cxn modelId="{ACD8C19F-CECB-4A4B-B672-6AEC27A1734E}" type="presParOf" srcId="{EC4A4DB2-2F1A-462C-B85C-E43718C36F91}" destId="{04407CB2-11CF-440D-A475-D0027220D5E8}" srcOrd="1" destOrd="0" presId="urn:microsoft.com/office/officeart/2005/8/layout/orgChart1"/>
    <dgm:cxn modelId="{93DE395D-FD69-4001-9038-949041AE3A95}" type="presParOf" srcId="{EB93100B-D658-4868-BC0A-2316BAEF995B}" destId="{04C48D8F-131A-453D-A702-71C84ACE8FE9}" srcOrd="1" destOrd="0" presId="urn:microsoft.com/office/officeart/2005/8/layout/orgChart1"/>
    <dgm:cxn modelId="{D2407E36-AB3B-44A7-9E5B-13D7F24DBB38}" type="presParOf" srcId="{EB93100B-D658-4868-BC0A-2316BAEF995B}" destId="{356BAE95-6FAF-4DF7-9391-F7D3ECA6E8A4}" srcOrd="2" destOrd="0" presId="urn:microsoft.com/office/officeart/2005/8/layout/orgChart1"/>
    <dgm:cxn modelId="{378E3280-A9D7-48C7-8F04-A15742912D73}" type="presParOf" srcId="{2337B5FF-E43D-420E-844B-2EA741179BCD}" destId="{894BA91F-32A2-4C39-800B-9170B246725F}" srcOrd="2" destOrd="0" presId="urn:microsoft.com/office/officeart/2005/8/layout/orgChart1"/>
    <dgm:cxn modelId="{53A307D6-222A-47B5-A1F0-E5EA38F8F776}" type="presParOf" srcId="{2337B5FF-E43D-420E-844B-2EA741179BCD}" destId="{9FC1C241-A2AB-4DB2-A088-BA2DFCC31813}" srcOrd="3" destOrd="0" presId="urn:microsoft.com/office/officeart/2005/8/layout/orgChart1"/>
    <dgm:cxn modelId="{8A0B2473-D5E3-430D-829D-0E0350A1DB81}" type="presParOf" srcId="{9FC1C241-A2AB-4DB2-A088-BA2DFCC31813}" destId="{E1059AD1-7466-400A-8942-E0FF35AF94C4}" srcOrd="0" destOrd="0" presId="urn:microsoft.com/office/officeart/2005/8/layout/orgChart1"/>
    <dgm:cxn modelId="{AF777DE1-22FD-4D55-97E0-4B46549E99E5}" type="presParOf" srcId="{E1059AD1-7466-400A-8942-E0FF35AF94C4}" destId="{5F584B3A-627C-42C7-9FC9-0F71DE92C59B}" srcOrd="0" destOrd="0" presId="urn:microsoft.com/office/officeart/2005/8/layout/orgChart1"/>
    <dgm:cxn modelId="{C85E6C63-42AB-4BF4-B40E-36960ABB1D7B}" type="presParOf" srcId="{E1059AD1-7466-400A-8942-E0FF35AF94C4}" destId="{B6EB7FE2-3536-491A-BC1D-B4A002DDAEC5}" srcOrd="1" destOrd="0" presId="urn:microsoft.com/office/officeart/2005/8/layout/orgChart1"/>
    <dgm:cxn modelId="{F0F4461A-D80A-46F5-889B-E1DB54B11023}" type="presParOf" srcId="{9FC1C241-A2AB-4DB2-A088-BA2DFCC31813}" destId="{4E3C517E-9E7F-4139-A597-3C300490F8F2}" srcOrd="1" destOrd="0" presId="urn:microsoft.com/office/officeart/2005/8/layout/orgChart1"/>
    <dgm:cxn modelId="{DD21D00C-A14F-440B-8C2E-CD3CE9D3F818}" type="presParOf" srcId="{9FC1C241-A2AB-4DB2-A088-BA2DFCC31813}" destId="{8E175FB3-0C6F-4E2E-A5B0-E8F2965086DF}" srcOrd="2" destOrd="0" presId="urn:microsoft.com/office/officeart/2005/8/layout/orgChart1"/>
    <dgm:cxn modelId="{1AB41644-F094-465B-BE95-63CB5F77F83A}" type="presParOf" srcId="{1709090B-FB55-435E-AA07-F7FFD7D077AA}" destId="{C05F87D6-8B6E-479C-9571-748AE8EFFDC5}" srcOrd="2" destOrd="0" presId="urn:microsoft.com/office/officeart/2005/8/layout/orgChart1"/>
    <dgm:cxn modelId="{B9CC4333-899C-44F6-BF01-D1DB1223D5DB}" type="presParOf" srcId="{157815CD-5141-4CF8-A9AC-EA1C56A067AA}" destId="{EE91F3EA-EA85-4981-A02F-E6930FC3BAB2}"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18/04/2022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mtClean="0"/>
          </a:p>
        </p:txBody>
      </p:sp>
      <p:sp>
        <p:nvSpPr>
          <p:cNvPr id="4" name="Slide Number Placeholder 3"/>
          <p:cNvSpPr>
            <a:spLocks noGrp="1"/>
          </p:cNvSpPr>
          <p:nvPr>
            <p:ph type="sldNum" sz="quarter" idx="10"/>
          </p:nvPr>
        </p:nvSpPr>
        <p:spPr/>
        <p:txBody>
          <a:bodyPr/>
          <a:lstStyle/>
          <a:p>
            <a:fld id="{0A095F42-A089-4824-B5E2-D5F665D256F5}" type="slidenum">
              <a:rPr lang="en-GB" smtClean="0"/>
              <a:t>3</a:t>
            </a:fld>
            <a:endParaRPr lang="en-GB"/>
          </a:p>
        </p:txBody>
      </p:sp>
    </p:spTree>
    <p:extLst>
      <p:ext uri="{BB962C8B-B14F-4D97-AF65-F5344CB8AC3E}">
        <p14:creationId xmlns:p14="http://schemas.microsoft.com/office/powerpoint/2010/main" val="2693798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5</a:t>
            </a:fld>
            <a:endParaRPr lang="en-GB"/>
          </a:p>
        </p:txBody>
      </p:sp>
    </p:spTree>
    <p:extLst>
      <p:ext uri="{BB962C8B-B14F-4D97-AF65-F5344CB8AC3E}">
        <p14:creationId xmlns:p14="http://schemas.microsoft.com/office/powerpoint/2010/main" val="3461239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6</a:t>
            </a:fld>
            <a:endParaRPr lang="en-GB"/>
          </a:p>
        </p:txBody>
      </p:sp>
    </p:spTree>
    <p:extLst>
      <p:ext uri="{BB962C8B-B14F-4D97-AF65-F5344CB8AC3E}">
        <p14:creationId xmlns:p14="http://schemas.microsoft.com/office/powerpoint/2010/main" val="823675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10</a:t>
            </a:fld>
            <a:endParaRPr lang="en-GB"/>
          </a:p>
        </p:txBody>
      </p:sp>
    </p:spTree>
    <p:extLst>
      <p:ext uri="{BB962C8B-B14F-4D97-AF65-F5344CB8AC3E}">
        <p14:creationId xmlns:p14="http://schemas.microsoft.com/office/powerpoint/2010/main" val="15340034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49</a:t>
            </a:fld>
            <a:endParaRPr lang="en-GB"/>
          </a:p>
        </p:txBody>
      </p:sp>
    </p:spTree>
    <p:extLst>
      <p:ext uri="{BB962C8B-B14F-4D97-AF65-F5344CB8AC3E}">
        <p14:creationId xmlns:p14="http://schemas.microsoft.com/office/powerpoint/2010/main" val="34163926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50</a:t>
            </a:fld>
            <a:endParaRPr lang="en-GB"/>
          </a:p>
        </p:txBody>
      </p:sp>
    </p:spTree>
    <p:extLst>
      <p:ext uri="{BB962C8B-B14F-4D97-AF65-F5344CB8AC3E}">
        <p14:creationId xmlns:p14="http://schemas.microsoft.com/office/powerpoint/2010/main" val="1907543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56</a:t>
            </a:fld>
            <a:endParaRPr lang="en-GB"/>
          </a:p>
        </p:txBody>
      </p:sp>
    </p:spTree>
    <p:extLst>
      <p:ext uri="{BB962C8B-B14F-4D97-AF65-F5344CB8AC3E}">
        <p14:creationId xmlns:p14="http://schemas.microsoft.com/office/powerpoint/2010/main" val="8902820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PYTHON </a:t>
            </a:r>
            <a:r>
              <a:rPr lang="en-US" b="1" smtClean="0">
                <a:solidFill>
                  <a:srgbClr val="0033CC"/>
                </a:solidFill>
                <a:latin typeface="Cambria" pitchFamily="18" charset="0"/>
              </a:rPr>
              <a:t>PROGRAMMING</a:t>
            </a:r>
            <a:r>
              <a:rPr lang="en-US" b="1" baseline="0" smtClean="0">
                <a:solidFill>
                  <a:srgbClr val="0033CC"/>
                </a:solidFill>
                <a:latin typeface="Cambria" pitchFamily="18" charset="0"/>
              </a:rPr>
              <a:t> </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oracle.com/java/technologies/javase-downloads.html"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11.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tmp"/><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tmp"/><Relationship Id="rId2" Type="http://schemas.openxmlformats.org/officeDocument/2006/relationships/image" Target="../media/image25.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tmp"/><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s://viblo.asia/p/java-string-format-6J3ZgkXgZmB"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30.tmp"/><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image" Target="../media/image31.tmp"/><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3.tmp"/><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4.tmp"/><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6.tmp"/><Relationship Id="rId2" Type="http://schemas.openxmlformats.org/officeDocument/2006/relationships/image" Target="../media/image35.tmp"/><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7.tmp"/><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7.tmp"/><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s://cmcdistribution.com.vn/wiki-cong-nghe/java-la-gi-java-duoc-ung-dung-nhu-the-nao/"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 Id="rId4" Type="http://schemas.openxmlformats.org/officeDocument/2006/relationships/hyperlink" Target="https://aztest.vn/tin-tuc/tin-giao-duc/cach-tao-bo-de-thi-trac-nghiem-lap-trinh-huong-doi-tuong-java-559.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a:t>CHƯƠNG 1</a:t>
            </a:r>
            <a:br>
              <a:rPr lang="en-US"/>
            </a:br>
            <a:r>
              <a:rPr lang="en-US" smtClean="0"/>
              <a:t>TỔNG QUAN VỀ LẬP TRÌNH JAVA</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solidFill>
                  <a:srgbClr val="FF0000"/>
                </a:solidFill>
              </a:rPr>
              <a:t>Giới</a:t>
            </a:r>
            <a:r>
              <a:rPr lang="en-US" sz="2400" b="1">
                <a:solidFill>
                  <a:srgbClr val="FF0000"/>
                </a:solidFill>
              </a:rPr>
              <a:t> thiệu</a:t>
            </a:r>
          </a:p>
          <a:p>
            <a:pPr marL="385763" indent="-385763">
              <a:buFont typeface="+mj-lt"/>
              <a:buAutoNum type="arabicPeriod"/>
            </a:pPr>
            <a:r>
              <a:rPr lang="en-US" sz="2400" b="1"/>
              <a:t>Môi </a:t>
            </a:r>
            <a:r>
              <a:rPr lang="en-US" sz="2400" b="1" dirty="0" err="1"/>
              <a:t>trường</a:t>
            </a:r>
            <a:r>
              <a:rPr lang="en-US" sz="2400" b="1" dirty="0"/>
              <a:t> &amp; Công cụ </a:t>
            </a:r>
            <a:r>
              <a:rPr lang="en-US" sz="2400" b="1" dirty="0" err="1"/>
              <a:t>lập</a:t>
            </a:r>
            <a:r>
              <a:rPr lang="en-US" sz="2400" b="1" dirty="0"/>
              <a:t> </a:t>
            </a:r>
            <a:r>
              <a:rPr lang="en-US" sz="2400" b="1" dirty="0" err="1"/>
              <a:t>trình</a:t>
            </a:r>
            <a:endParaRPr lang="en-US" sz="2400" b="1" dirty="0"/>
          </a:p>
          <a:p>
            <a:pPr marL="385763" indent="-385763">
              <a:buFont typeface="+mj-lt"/>
              <a:buAutoNum type="arabicPeriod"/>
            </a:pPr>
            <a:r>
              <a:rPr lang="en-US" sz="2400" b="1" dirty="0" err="1"/>
              <a:t>Cấu</a:t>
            </a:r>
            <a:r>
              <a:rPr lang="en-US" sz="2400" b="1" dirty="0"/>
              <a:t> </a:t>
            </a:r>
            <a:r>
              <a:rPr lang="en-US" sz="2400" b="1" dirty="0" err="1"/>
              <a:t>trúc</a:t>
            </a:r>
            <a:r>
              <a:rPr lang="en-US" sz="2400" b="1" dirty="0"/>
              <a:t> </a:t>
            </a:r>
            <a:r>
              <a:rPr lang="en-US" sz="2400" b="1" dirty="0" err="1"/>
              <a:t>một</a:t>
            </a:r>
            <a:r>
              <a:rPr lang="en-US" sz="2400" b="1" dirty="0"/>
              <a:t> </a:t>
            </a:r>
            <a:r>
              <a:rPr lang="en-US" sz="2400" b="1" dirty="0" err="1"/>
              <a:t>chương</a:t>
            </a:r>
            <a:r>
              <a:rPr lang="en-US" sz="2400" b="1" dirty="0"/>
              <a:t> </a:t>
            </a:r>
            <a:r>
              <a:rPr lang="en-US" sz="2400" b="1" err="1"/>
              <a:t>trình</a:t>
            </a:r>
            <a:r>
              <a:rPr lang="en-US" sz="2400" b="1"/>
              <a:t> Java</a:t>
            </a:r>
            <a:endParaRPr lang="en-US" sz="2400" b="1" dirty="0"/>
          </a:p>
          <a:p>
            <a:pPr marL="385763" indent="-385763">
              <a:buFont typeface="+mj-lt"/>
              <a:buAutoNum type="arabicPeriod"/>
            </a:pPr>
            <a:r>
              <a:rPr lang="en-US" sz="2400" b="1"/>
              <a:t>Kiểu dữ liệu, biến, hằng, toán </a:t>
            </a:r>
            <a:r>
              <a:rPr lang="en-US" sz="2400" b="1" smtClean="0"/>
              <a:t>tử</a:t>
            </a:r>
          </a:p>
          <a:p>
            <a:pPr marL="385763" indent="-385763">
              <a:buFont typeface="+mj-lt"/>
              <a:buAutoNum type="arabicPeriod"/>
            </a:pPr>
            <a:r>
              <a:rPr lang="en-US" sz="2400" b="1" smtClean="0"/>
              <a:t>Vào </a:t>
            </a:r>
            <a:r>
              <a:rPr lang="en-US" sz="2400" b="1"/>
              <a:t>ra dữ liệu</a:t>
            </a:r>
          </a:p>
          <a:p>
            <a:pPr marL="385763" indent="-385763">
              <a:buFont typeface="+mj-lt"/>
              <a:buAutoNum type="arabicPeriod"/>
            </a:pPr>
            <a:r>
              <a:rPr lang="en-US" sz="2400" b="1"/>
              <a:t>Cấu trúc điều khiển </a:t>
            </a:r>
            <a:endParaRPr lang="en-US" sz="2400" b="1" dirty="0"/>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11744751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 Giới thiệu</a:t>
            </a:r>
            <a:endParaRPr lang="en-US"/>
          </a:p>
        </p:txBody>
      </p:sp>
      <p:sp>
        <p:nvSpPr>
          <p:cNvPr id="3" name="Content Placeholder 2"/>
          <p:cNvSpPr>
            <a:spLocks noGrp="1"/>
          </p:cNvSpPr>
          <p:nvPr>
            <p:ph idx="1"/>
          </p:nvPr>
        </p:nvSpPr>
        <p:spPr>
          <a:xfrm>
            <a:off x="457200" y="1228727"/>
            <a:ext cx="8229600" cy="4150669"/>
          </a:xfrm>
        </p:spPr>
        <p:txBody>
          <a:bodyPr/>
          <a:lstStyle/>
          <a:p>
            <a:r>
              <a:rPr lang="en-US" smtClean="0"/>
              <a:t>Java là ngôn ngữ lập trình nền tảng máy tính được phát triển bởi Sun ( nay thuộc Oracle).</a:t>
            </a:r>
          </a:p>
          <a:p>
            <a:r>
              <a:rPr lang="en-US" smtClean="0"/>
              <a:t>Đặc điểm của java</a:t>
            </a:r>
          </a:p>
          <a:p>
            <a:pPr lvl="1"/>
            <a:r>
              <a:rPr lang="en-US" smtClean="0"/>
              <a:t>Hướng đối tượng</a:t>
            </a:r>
          </a:p>
          <a:p>
            <a:pPr lvl="1"/>
            <a:r>
              <a:rPr lang="en-US" smtClean="0"/>
              <a:t>Phân tán</a:t>
            </a:r>
          </a:p>
          <a:p>
            <a:pPr lvl="1"/>
            <a:r>
              <a:rPr lang="en-US" smtClean="0"/>
              <a:t>Đa luồng</a:t>
            </a:r>
          </a:p>
          <a:p>
            <a:pPr lvl="1"/>
            <a:r>
              <a:rPr lang="en-US" smtClean="0"/>
              <a:t>Độc lập nền</a:t>
            </a:r>
          </a:p>
          <a:p>
            <a:pPr lvl="1"/>
            <a:r>
              <a:rPr lang="en-US" smtClean="0"/>
              <a:t>Khả chuyển</a:t>
            </a:r>
          </a:p>
          <a:p>
            <a:pPr lvl="1"/>
            <a:r>
              <a:rPr lang="en-US" smtClean="0"/>
              <a:t>Hiệu năng cao</a:t>
            </a:r>
          </a:p>
        </p:txBody>
      </p:sp>
      <p:pic>
        <p:nvPicPr>
          <p:cNvPr id="1028" name="Picture 4" descr="Cách tạo bộ đề thi trắc nghiệm lập trình hướng đối tượng Jav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6820" y="2556386"/>
            <a:ext cx="3799077" cy="2467898"/>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4" name="Rectangle 3"/>
          <p:cNvSpPr/>
          <p:nvPr/>
        </p:nvSpPr>
        <p:spPr>
          <a:xfrm>
            <a:off x="6977547" y="6491611"/>
            <a:ext cx="1986940" cy="215444"/>
          </a:xfrm>
          <a:prstGeom prst="rect">
            <a:avLst/>
          </a:prstGeom>
        </p:spPr>
        <p:txBody>
          <a:bodyPr wrap="square">
            <a:spAutoFit/>
          </a:bodyPr>
          <a:lstStyle/>
          <a:p>
            <a:pPr lvl="1" algn="ctr"/>
            <a:r>
              <a:rPr lang="en-US" sz="1200" baseline="-25000" smtClean="0"/>
              <a:t>https://aztest.vn/tin-tuc</a:t>
            </a:r>
            <a:endParaRPr lang="en-US" sz="1200" baseline="-25000"/>
          </a:p>
        </p:txBody>
      </p:sp>
    </p:spTree>
    <p:extLst>
      <p:ext uri="{BB962C8B-B14F-4D97-AF65-F5344CB8AC3E}">
        <p14:creationId xmlns:p14="http://schemas.microsoft.com/office/powerpoint/2010/main" val="2964450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Lích sử hình thành và phát triển</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28151062"/>
              </p:ext>
            </p:extLst>
          </p:nvPr>
        </p:nvGraphicFramePr>
        <p:xfrm>
          <a:off x="457200" y="1228725"/>
          <a:ext cx="8229600" cy="52482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540774" y="1868129"/>
            <a:ext cx="1319592" cy="707886"/>
          </a:xfrm>
          <a:prstGeom prst="rect">
            <a:avLst/>
          </a:prstGeom>
          <a:noFill/>
        </p:spPr>
        <p:txBody>
          <a:bodyPr wrap="none" rtlCol="0">
            <a:spAutoFit/>
          </a:bodyPr>
          <a:lstStyle/>
          <a:p>
            <a:r>
              <a:rPr lang="en-US" sz="4000" smtClean="0"/>
              <a:t>1991</a:t>
            </a:r>
            <a:endParaRPr lang="en-US" sz="4000"/>
          </a:p>
        </p:txBody>
      </p:sp>
      <p:sp>
        <p:nvSpPr>
          <p:cNvPr id="6" name="TextBox 5"/>
          <p:cNvSpPr txBox="1"/>
          <p:nvPr/>
        </p:nvSpPr>
        <p:spPr>
          <a:xfrm>
            <a:off x="904567" y="3498919"/>
            <a:ext cx="1319592" cy="707886"/>
          </a:xfrm>
          <a:prstGeom prst="rect">
            <a:avLst/>
          </a:prstGeom>
          <a:noFill/>
        </p:spPr>
        <p:txBody>
          <a:bodyPr wrap="none" rtlCol="0">
            <a:spAutoFit/>
          </a:bodyPr>
          <a:lstStyle/>
          <a:p>
            <a:r>
              <a:rPr lang="en-US" sz="4000" smtClean="0"/>
              <a:t>1995</a:t>
            </a:r>
            <a:endParaRPr lang="en-US" sz="4000"/>
          </a:p>
        </p:txBody>
      </p:sp>
      <p:sp>
        <p:nvSpPr>
          <p:cNvPr id="7" name="TextBox 6"/>
          <p:cNvSpPr txBox="1"/>
          <p:nvPr/>
        </p:nvSpPr>
        <p:spPr>
          <a:xfrm>
            <a:off x="540774" y="4996426"/>
            <a:ext cx="1319592" cy="707886"/>
          </a:xfrm>
          <a:prstGeom prst="rect">
            <a:avLst/>
          </a:prstGeom>
          <a:noFill/>
        </p:spPr>
        <p:txBody>
          <a:bodyPr wrap="none" rtlCol="0">
            <a:spAutoFit/>
          </a:bodyPr>
          <a:lstStyle/>
          <a:p>
            <a:r>
              <a:rPr lang="en-US" sz="4000" smtClean="0"/>
              <a:t>2010</a:t>
            </a:r>
            <a:endParaRPr lang="en-US" sz="4000"/>
          </a:p>
        </p:txBody>
      </p:sp>
    </p:spTree>
    <p:extLst>
      <p:ext uri="{BB962C8B-B14F-4D97-AF65-F5344CB8AC3E}">
        <p14:creationId xmlns:p14="http://schemas.microsoft.com/office/powerpoint/2010/main" val="3558618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Lịch sử phát triển (tiếp)</a:t>
            </a:r>
            <a:endParaRPr lang="en-US"/>
          </a:p>
        </p:txBody>
      </p:sp>
      <p:sp>
        <p:nvSpPr>
          <p:cNvPr id="3" name="Content Placeholder 2"/>
          <p:cNvSpPr>
            <a:spLocks noGrp="1"/>
          </p:cNvSpPr>
          <p:nvPr>
            <p:ph idx="1"/>
          </p:nvPr>
        </p:nvSpPr>
        <p:spPr/>
        <p:txBody>
          <a:bodyPr/>
          <a:lstStyle/>
          <a:p>
            <a:r>
              <a:rPr lang="en-US" sz="2000" smtClean="0"/>
              <a:t>JDK Alpha and Beta (1995)</a:t>
            </a:r>
          </a:p>
          <a:p>
            <a:r>
              <a:rPr lang="en-US" sz="2000" smtClean="0"/>
              <a:t>JDK 1.0 (1-1996)</a:t>
            </a:r>
          </a:p>
          <a:p>
            <a:r>
              <a:rPr lang="en-US" sz="2000" smtClean="0"/>
              <a:t>JDK 1.1 (2-1997)</a:t>
            </a:r>
          </a:p>
          <a:p>
            <a:r>
              <a:rPr lang="en-US" sz="2000" smtClean="0"/>
              <a:t>J2SE 1.2 (12-1998)</a:t>
            </a:r>
          </a:p>
          <a:p>
            <a:r>
              <a:rPr lang="en-US" sz="2000" smtClean="0"/>
              <a:t>J2SE 1.3 (5-2000)</a:t>
            </a:r>
          </a:p>
          <a:p>
            <a:r>
              <a:rPr lang="en-US" sz="2000" smtClean="0"/>
              <a:t>J2SE 1.4 (2-2002)</a:t>
            </a:r>
          </a:p>
          <a:p>
            <a:r>
              <a:rPr lang="en-US" sz="2000" smtClean="0"/>
              <a:t>J2SE 5.0 ( 9-2004)</a:t>
            </a:r>
          </a:p>
          <a:p>
            <a:r>
              <a:rPr lang="en-US" sz="2000" smtClean="0"/>
              <a:t>Java SE 6 ( 12-2006)</a:t>
            </a:r>
          </a:p>
          <a:p>
            <a:r>
              <a:rPr lang="en-US" sz="2000" smtClean="0"/>
              <a:t>Java SE 7( 7-2011)</a:t>
            </a:r>
          </a:p>
          <a:p>
            <a:r>
              <a:rPr lang="en-US" sz="2000" smtClean="0"/>
              <a:t>Java SE 8 ( 3-2014)</a:t>
            </a:r>
          </a:p>
          <a:p>
            <a:r>
              <a:rPr lang="en-US" sz="2000" smtClean="0"/>
              <a:t>Java SE 9 ( 9-2017)</a:t>
            </a:r>
          </a:p>
          <a:p>
            <a:r>
              <a:rPr lang="en-US" sz="2000" smtClean="0"/>
              <a:t>Java SE10 ( 3-2018)</a:t>
            </a:r>
          </a:p>
          <a:p>
            <a:r>
              <a:rPr lang="en-US" sz="2000" smtClean="0"/>
              <a:t>Java SE 11 ( Phiên bản hỗ trợ dài hạn)</a:t>
            </a:r>
          </a:p>
          <a:p>
            <a:r>
              <a:rPr lang="en-US" sz="2000" smtClean="0"/>
              <a:t>Java SE 12 ( Vẫn dang được mở để sửa lỗi)</a:t>
            </a:r>
          </a:p>
          <a:p>
            <a:endParaRPr lang="en-US" sz="2000"/>
          </a:p>
        </p:txBody>
      </p:sp>
      <p:sp>
        <p:nvSpPr>
          <p:cNvPr id="4" name="Right Brace 3"/>
          <p:cNvSpPr/>
          <p:nvPr/>
        </p:nvSpPr>
        <p:spPr bwMode="auto">
          <a:xfrm>
            <a:off x="5624052" y="1360386"/>
            <a:ext cx="589935" cy="4984955"/>
          </a:xfrm>
          <a:prstGeom prst="rightBrace">
            <a:avLst/>
          </a:prstGeom>
          <a:noFill/>
          <a:ln w="9525" cap="flat" cmpd="sng" algn="ctr">
            <a:solidFill>
              <a:schemeClr val="accent3">
                <a:lumMod val="7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5" name="TextBox 4"/>
          <p:cNvSpPr txBox="1"/>
          <p:nvPr/>
        </p:nvSpPr>
        <p:spPr>
          <a:xfrm>
            <a:off x="6400800" y="2596818"/>
            <a:ext cx="2099187" cy="2308324"/>
          </a:xfrm>
          <a:prstGeom prst="rect">
            <a:avLst/>
          </a:prstGeom>
          <a:noFill/>
        </p:spPr>
        <p:txBody>
          <a:bodyPr wrap="square" rtlCol="0">
            <a:spAutoFit/>
          </a:bodyPr>
          <a:lstStyle/>
          <a:p>
            <a:pPr algn="just"/>
            <a:r>
              <a:rPr lang="en-US" b="1" smtClean="0">
                <a:solidFill>
                  <a:schemeClr val="accent3">
                    <a:lumMod val="75000"/>
                  </a:schemeClr>
                </a:solidFill>
              </a:rPr>
              <a:t>Gần 25 năm lịch sử phát triển và hình thành</a:t>
            </a:r>
          </a:p>
          <a:p>
            <a:pPr algn="just"/>
            <a:r>
              <a:rPr lang="en-US" b="1" smtClean="0">
                <a:solidFill>
                  <a:schemeClr val="accent3">
                    <a:lumMod val="75000"/>
                  </a:schemeClr>
                </a:solidFill>
              </a:rPr>
              <a:t>Java vẫn đang là một trong những ngôn ngữ lập trình phổ biến nhất thế giới</a:t>
            </a:r>
            <a:endParaRPr lang="en-US" b="1">
              <a:solidFill>
                <a:schemeClr val="accent3">
                  <a:lumMod val="75000"/>
                </a:schemeClr>
              </a:solidFill>
            </a:endParaRPr>
          </a:p>
        </p:txBody>
      </p:sp>
    </p:spTree>
    <p:extLst>
      <p:ext uri="{BB962C8B-B14F-4D97-AF65-F5344CB8AC3E}">
        <p14:creationId xmlns:p14="http://schemas.microsoft.com/office/powerpoint/2010/main" val="2055228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Các sản phẩm của Java</a:t>
            </a:r>
            <a:endParaRPr lang="en-US"/>
          </a:p>
        </p:txBody>
      </p:sp>
      <p:pic>
        <p:nvPicPr>
          <p:cNvPr id="1026" name="Picture 2" descr="ung-dung-cua-java-la-gi"/>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627666" y="1228725"/>
            <a:ext cx="5888667" cy="52482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133504" y="6581001"/>
            <a:ext cx="7549242" cy="276999"/>
          </a:xfrm>
          <a:prstGeom prst="rect">
            <a:avLst/>
          </a:prstGeom>
        </p:spPr>
        <p:txBody>
          <a:bodyPr wrap="square">
            <a:spAutoFit/>
          </a:bodyPr>
          <a:lstStyle/>
          <a:p>
            <a:pPr algn="ctr"/>
            <a:r>
              <a:rPr lang="en-US" sz="1200" i="1"/>
              <a:t>https://cmcdistribution.com.vn/wiki-cong-nghe/java-la-gi-java-duoc-ung-dung-nhu-the-nao/</a:t>
            </a:r>
          </a:p>
        </p:txBody>
      </p:sp>
    </p:spTree>
    <p:extLst>
      <p:ext uri="{BB962C8B-B14F-4D97-AF65-F5344CB8AC3E}">
        <p14:creationId xmlns:p14="http://schemas.microsoft.com/office/powerpoint/2010/main" val="2888986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thiệu</a:t>
            </a:r>
          </a:p>
          <a:p>
            <a:pPr marL="385763" indent="-385763">
              <a:buFont typeface="+mj-lt"/>
              <a:buAutoNum type="arabicPeriod"/>
            </a:pPr>
            <a:r>
              <a:rPr lang="en-US" sz="2400" b="1">
                <a:solidFill>
                  <a:srgbClr val="FF0000"/>
                </a:solidFill>
              </a:rPr>
              <a:t>Môi </a:t>
            </a:r>
            <a:r>
              <a:rPr lang="en-US" sz="2400" b="1" dirty="0" err="1">
                <a:solidFill>
                  <a:srgbClr val="FF0000"/>
                </a:solidFill>
              </a:rPr>
              <a:t>trường</a:t>
            </a:r>
            <a:r>
              <a:rPr lang="en-US" sz="2400" b="1" dirty="0">
                <a:solidFill>
                  <a:srgbClr val="FF0000"/>
                </a:solidFill>
              </a:rPr>
              <a:t> &amp; Công cụ </a:t>
            </a:r>
            <a:r>
              <a:rPr lang="en-US" sz="2400" b="1" dirty="0" err="1">
                <a:solidFill>
                  <a:srgbClr val="FF0000"/>
                </a:solidFill>
              </a:rPr>
              <a:t>lập</a:t>
            </a:r>
            <a:r>
              <a:rPr lang="en-US" sz="2400" b="1" dirty="0">
                <a:solidFill>
                  <a:srgbClr val="FF0000"/>
                </a:solidFill>
              </a:rPr>
              <a:t> </a:t>
            </a:r>
            <a:r>
              <a:rPr lang="en-US" sz="2400" b="1" dirty="0" err="1">
                <a:solidFill>
                  <a:srgbClr val="FF0000"/>
                </a:solidFill>
              </a:rPr>
              <a:t>trình</a:t>
            </a:r>
            <a:endParaRPr lang="en-US" sz="2400" b="1" dirty="0">
              <a:solidFill>
                <a:srgbClr val="FF0000"/>
              </a:solidFill>
            </a:endParaRPr>
          </a:p>
          <a:p>
            <a:pPr marL="385763" indent="-385763">
              <a:buFont typeface="+mj-lt"/>
              <a:buAutoNum type="arabicPeriod"/>
            </a:pPr>
            <a:r>
              <a:rPr lang="en-US" sz="2400" b="1" dirty="0" err="1"/>
              <a:t>Cấu</a:t>
            </a:r>
            <a:r>
              <a:rPr lang="en-US" sz="2400" b="1" dirty="0"/>
              <a:t> </a:t>
            </a:r>
            <a:r>
              <a:rPr lang="en-US" sz="2400" b="1" dirty="0" err="1"/>
              <a:t>trúc</a:t>
            </a:r>
            <a:r>
              <a:rPr lang="en-US" sz="2400" b="1" dirty="0"/>
              <a:t> </a:t>
            </a:r>
            <a:r>
              <a:rPr lang="en-US" sz="2400" b="1" dirty="0" err="1"/>
              <a:t>một</a:t>
            </a:r>
            <a:r>
              <a:rPr lang="en-US" sz="2400" b="1" dirty="0"/>
              <a:t> </a:t>
            </a:r>
            <a:r>
              <a:rPr lang="en-US" sz="2400" b="1" dirty="0" err="1"/>
              <a:t>chương</a:t>
            </a:r>
            <a:r>
              <a:rPr lang="en-US" sz="2400" b="1" dirty="0"/>
              <a:t> </a:t>
            </a:r>
            <a:r>
              <a:rPr lang="en-US" sz="2400" b="1" err="1"/>
              <a:t>trình</a:t>
            </a:r>
            <a:r>
              <a:rPr lang="en-US" sz="2400" b="1"/>
              <a:t> Java</a:t>
            </a:r>
            <a:endParaRPr lang="en-US" sz="2400" b="1" dirty="0"/>
          </a:p>
          <a:p>
            <a:pPr marL="385763" indent="-385763">
              <a:buFont typeface="+mj-lt"/>
              <a:buAutoNum type="arabicPeriod"/>
            </a:pPr>
            <a:r>
              <a:rPr lang="en-US" sz="2400" b="1"/>
              <a:t>Kiểu dữ liệu, biến, hằng, toán </a:t>
            </a:r>
            <a:r>
              <a:rPr lang="en-US" sz="2400" b="1" smtClean="0"/>
              <a:t>tử</a:t>
            </a:r>
          </a:p>
          <a:p>
            <a:pPr marL="385763" indent="-385763">
              <a:buFont typeface="+mj-lt"/>
              <a:buAutoNum type="arabicPeriod"/>
            </a:pPr>
            <a:r>
              <a:rPr lang="en-US" sz="2400" b="1" smtClean="0"/>
              <a:t>Vào </a:t>
            </a:r>
            <a:r>
              <a:rPr lang="en-US" sz="2400" b="1"/>
              <a:t>ra dữ liệu</a:t>
            </a:r>
          </a:p>
          <a:p>
            <a:pPr marL="385763" indent="-385763">
              <a:buFont typeface="+mj-lt"/>
              <a:buAutoNum type="arabicPeriod"/>
            </a:pPr>
            <a:r>
              <a:rPr lang="en-US" sz="2400" b="1"/>
              <a:t>Cấu trúc điều khiển </a:t>
            </a:r>
            <a:endParaRPr lang="en-US" sz="2400" b="1" dirty="0"/>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7</a:t>
            </a:fld>
            <a:endParaRPr lang="en-US"/>
          </a:p>
        </p:txBody>
      </p:sp>
    </p:spTree>
    <p:extLst>
      <p:ext uri="{BB962C8B-B14F-4D97-AF65-F5344CB8AC3E}">
        <p14:creationId xmlns:p14="http://schemas.microsoft.com/office/powerpoint/2010/main" val="35103265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 Môi trường và công cụ lập trình</a:t>
            </a:r>
            <a:endParaRPr lang="en-US"/>
          </a:p>
        </p:txBody>
      </p:sp>
      <p:sp>
        <p:nvSpPr>
          <p:cNvPr id="3" name="Content Placeholder 2"/>
          <p:cNvSpPr>
            <a:spLocks noGrp="1"/>
          </p:cNvSpPr>
          <p:nvPr>
            <p:ph idx="1"/>
          </p:nvPr>
        </p:nvSpPr>
        <p:spPr/>
        <p:txBody>
          <a:bodyPr/>
          <a:lstStyle/>
          <a:p>
            <a:r>
              <a:rPr lang="en-US" smtClean="0"/>
              <a:t>JVM (Java Virtual Machine) là môi trường để  chạy ứng dụng viết bằng ngôn ngữ lập trình Java. </a:t>
            </a:r>
          </a:p>
          <a:p>
            <a:pPr lvl="1"/>
            <a:r>
              <a:rPr lang="en-US" smtClean="0"/>
              <a:t>JVM giúp java có thể chạy trên nhiều nền tảng (platform) khác nhau.</a:t>
            </a:r>
          </a:p>
          <a:p>
            <a:r>
              <a:rPr lang="en-US" smtClean="0"/>
              <a:t>JRE (Java Runtime Environment) bao gồm các thư viện và máy ảo java (JVM) giúp thực thi chương trình bằng Java</a:t>
            </a:r>
          </a:p>
          <a:p>
            <a:r>
              <a:rPr lang="en-US" smtClean="0"/>
              <a:t>JDK (Java Development Kit) giành cho các lập trình viên Java là tập hợp các JRE và những công cụ cần thiết để phát triển ứng dụng bằng Java.</a:t>
            </a:r>
          </a:p>
          <a:p>
            <a:r>
              <a:rPr lang="en-US" smtClean="0"/>
              <a:t>IDE ( Integrated Development Environment): là mộ trường tích hợp cho phép lập trình, dịch, gỡ lỗi, kiểm thử các ứng dụng. </a:t>
            </a:r>
            <a:endParaRPr lang="en-US"/>
          </a:p>
        </p:txBody>
      </p:sp>
    </p:spTree>
    <p:extLst>
      <p:ext uri="{BB962C8B-B14F-4D97-AF65-F5344CB8AC3E}">
        <p14:creationId xmlns:p14="http://schemas.microsoft.com/office/powerpoint/2010/main" val="2368876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Các phiên bản</a:t>
            </a:r>
            <a:endParaRPr lang="en-US"/>
          </a:p>
        </p:txBody>
      </p:sp>
      <p:sp>
        <p:nvSpPr>
          <p:cNvPr id="3" name="Content Placeholder 2"/>
          <p:cNvSpPr>
            <a:spLocks noGrp="1"/>
          </p:cNvSpPr>
          <p:nvPr>
            <p:ph idx="1"/>
          </p:nvPr>
        </p:nvSpPr>
        <p:spPr/>
        <p:txBody>
          <a:bodyPr/>
          <a:lstStyle/>
          <a:p>
            <a:r>
              <a:rPr lang="en-US" smtClean="0"/>
              <a:t>Java SE: cho phát triển các ứng dụng Desktop</a:t>
            </a:r>
          </a:p>
          <a:p>
            <a:r>
              <a:rPr lang="en-US" smtClean="0"/>
              <a:t>Java EE: cho phát triển ứng dụng phía Server</a:t>
            </a:r>
          </a:p>
          <a:p>
            <a:r>
              <a:rPr lang="en-US" smtClean="0"/>
              <a:t>Java ME: cho phát triển ứng dụng trên thiết bị di động, cầm tay.</a:t>
            </a:r>
          </a:p>
          <a:p>
            <a:r>
              <a:rPr lang="en-US" smtClean="0"/>
              <a:t>Java FX: cho phát triển ứng dụng web</a:t>
            </a:r>
          </a:p>
        </p:txBody>
      </p:sp>
    </p:spTree>
    <p:extLst>
      <p:ext uri="{BB962C8B-B14F-4D97-AF65-F5344CB8AC3E}">
        <p14:creationId xmlns:p14="http://schemas.microsoft.com/office/powerpoint/2010/main" val="7201253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Cài đặt</a:t>
            </a:r>
            <a:endParaRPr lang="en-US"/>
          </a:p>
        </p:txBody>
      </p:sp>
      <p:sp>
        <p:nvSpPr>
          <p:cNvPr id="3" name="Content Placeholder 2"/>
          <p:cNvSpPr>
            <a:spLocks noGrp="1"/>
          </p:cNvSpPr>
          <p:nvPr>
            <p:ph idx="1"/>
          </p:nvPr>
        </p:nvSpPr>
        <p:spPr/>
        <p:txBody>
          <a:bodyPr/>
          <a:lstStyle/>
          <a:p>
            <a:r>
              <a:rPr lang="en-US" smtClean="0"/>
              <a:t>Download và cài đặt JDK:</a:t>
            </a:r>
          </a:p>
          <a:p>
            <a:pPr lvl="1"/>
            <a:r>
              <a:rPr lang="en-US">
                <a:hlinkClick r:id="rId3"/>
              </a:rPr>
              <a:t>https://www.oracle.com/java/technologies/javase-downloads.html</a:t>
            </a:r>
            <a:endParaRPr lang="en-US"/>
          </a:p>
          <a:p>
            <a:pPr lvl="1"/>
            <a:endParaRPr lang="en-US"/>
          </a:p>
        </p:txBody>
      </p:sp>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4942" y="2622241"/>
            <a:ext cx="5333246" cy="3306612"/>
          </a:xfrm>
          <a:prstGeom prst="rect">
            <a:avLst/>
          </a:prstGeom>
          <a:ln w="3175">
            <a:solidFill>
              <a:schemeClr val="tx1"/>
            </a:solidFill>
          </a:ln>
        </p:spPr>
      </p:pic>
      <p:sp>
        <p:nvSpPr>
          <p:cNvPr id="7" name="TextBox 6"/>
          <p:cNvSpPr txBox="1"/>
          <p:nvPr/>
        </p:nvSpPr>
        <p:spPr>
          <a:xfrm>
            <a:off x="457200" y="6096000"/>
            <a:ext cx="7811729" cy="646331"/>
          </a:xfrm>
          <a:prstGeom prst="rect">
            <a:avLst/>
          </a:prstGeom>
          <a:noFill/>
        </p:spPr>
        <p:txBody>
          <a:bodyPr wrap="square" rtlCol="0">
            <a:spAutoFit/>
          </a:bodyPr>
          <a:lstStyle/>
          <a:p>
            <a:pPr algn="ctr"/>
            <a:r>
              <a:rPr lang="en-US" i="1" smtClean="0"/>
              <a:t>Cài đặt theo hướng dẫn: https</a:t>
            </a:r>
            <a:r>
              <a:rPr lang="en-US" i="1"/>
              <a:t>://openplanning.net/10377/cai-dat-java-tren-windows</a:t>
            </a:r>
          </a:p>
        </p:txBody>
      </p:sp>
    </p:spTree>
    <p:extLst>
      <p:ext uri="{BB962C8B-B14F-4D97-AF65-F5344CB8AC3E}">
        <p14:creationId xmlns:p14="http://schemas.microsoft.com/office/powerpoint/2010/main" val="34038693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Cài đặt ( tiếp)</a:t>
            </a:r>
            <a:endParaRPr lang="en-US"/>
          </a:p>
        </p:txBody>
      </p:sp>
      <p:sp>
        <p:nvSpPr>
          <p:cNvPr id="3" name="Content Placeholder 2"/>
          <p:cNvSpPr>
            <a:spLocks noGrp="1"/>
          </p:cNvSpPr>
          <p:nvPr>
            <p:ph idx="1"/>
          </p:nvPr>
        </p:nvSpPr>
        <p:spPr/>
        <p:txBody>
          <a:bodyPr/>
          <a:lstStyle/>
          <a:p>
            <a:r>
              <a:rPr lang="en-US" sz="2400" smtClean="0"/>
              <a:t>Cấu hình biến môi trường cho Java:</a:t>
            </a:r>
          </a:p>
          <a:p>
            <a:pPr lvl="1"/>
            <a:r>
              <a:rPr lang="vi-VN" sz="2000"/>
              <a:t>Việc này không bắt buộc, nhưng nếu trên máy tính của bạn cài đặt nhiều phiên bản Java, thì việc cấu hình là cần thiết để xác định phiên bản java nào mặc định được sử dụng</a:t>
            </a:r>
            <a:r>
              <a:rPr lang="vi-VN" sz="2000" smtClean="0"/>
              <a:t>.</a:t>
            </a:r>
            <a:endParaRPr lang="en-US" sz="2000" smtClean="0"/>
          </a:p>
          <a:p>
            <a:pPr lvl="1"/>
            <a:r>
              <a:rPr lang="en-US" sz="2000" smtClean="0"/>
              <a:t>Kích phải chuột vào This PC/ properties/ Advanced System settings</a:t>
            </a:r>
            <a:endParaRPr lang="en-US" sz="200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5099" y="3438988"/>
            <a:ext cx="6056671" cy="2847197"/>
          </a:xfrm>
          <a:prstGeom prst="rect">
            <a:avLst/>
          </a:prstGeom>
          <a:ln>
            <a:solidFill>
              <a:schemeClr val="tx1"/>
            </a:solidFill>
          </a:ln>
        </p:spPr>
      </p:pic>
    </p:spTree>
    <p:extLst>
      <p:ext uri="{BB962C8B-B14F-4D97-AF65-F5344CB8AC3E}">
        <p14:creationId xmlns:p14="http://schemas.microsoft.com/office/powerpoint/2010/main" val="2309412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Cài đặt ( tiếp)</a:t>
            </a:r>
            <a:endParaRPr lang="en-US"/>
          </a:p>
        </p:txBody>
      </p:sp>
      <p:sp>
        <p:nvSpPr>
          <p:cNvPr id="3" name="Content Placeholder 2"/>
          <p:cNvSpPr>
            <a:spLocks noGrp="1"/>
          </p:cNvSpPr>
          <p:nvPr>
            <p:ph idx="1"/>
          </p:nvPr>
        </p:nvSpPr>
        <p:spPr/>
        <p:txBody>
          <a:bodyPr/>
          <a:lstStyle/>
          <a:p>
            <a:r>
              <a:rPr lang="en-US" sz="2400" smtClean="0"/>
              <a:t>Cấu hình biến môi trường cho Java:</a:t>
            </a:r>
          </a:p>
          <a:p>
            <a:pPr lvl="1"/>
            <a:r>
              <a:rPr lang="en-US" sz="2200" smtClean="0"/>
              <a:t>Chọn tab Advanced và chọn nút Environment Variables…</a:t>
            </a:r>
          </a:p>
          <a:p>
            <a:pPr lvl="1"/>
            <a:endParaRPr lang="en-US" sz="2200" smtClean="0"/>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1" y="2172929"/>
            <a:ext cx="3699332" cy="4222652"/>
          </a:xfrm>
          <a:prstGeom prst="rect">
            <a:avLst/>
          </a:prstGeom>
          <a:ln>
            <a:solidFill>
              <a:schemeClr val="tx1"/>
            </a:solidFill>
          </a:ln>
        </p:spPr>
      </p:pic>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3077" y="2186296"/>
            <a:ext cx="3527188" cy="3333135"/>
          </a:xfrm>
          <a:prstGeom prst="rect">
            <a:avLst/>
          </a:prstGeom>
          <a:ln>
            <a:solidFill>
              <a:schemeClr val="tx1"/>
            </a:solidFill>
          </a:ln>
        </p:spPr>
      </p:pic>
      <p:sp>
        <p:nvSpPr>
          <p:cNvPr id="4" name="TextBox 3"/>
          <p:cNvSpPr txBox="1"/>
          <p:nvPr/>
        </p:nvSpPr>
        <p:spPr>
          <a:xfrm>
            <a:off x="4860850" y="5663380"/>
            <a:ext cx="4060722" cy="923330"/>
          </a:xfrm>
          <a:prstGeom prst="rect">
            <a:avLst/>
          </a:prstGeom>
          <a:noFill/>
        </p:spPr>
        <p:txBody>
          <a:bodyPr wrap="square" rtlCol="0">
            <a:spAutoFit/>
          </a:bodyPr>
          <a:lstStyle/>
          <a:p>
            <a:r>
              <a:rPr lang="en-US" smtClean="0"/>
              <a:t>Chọ mục Path phía dưới và Nhấn nút New để tạo biến môi trường mới, ví dụ đặt tên là: Java_run</a:t>
            </a:r>
            <a:endParaRPr lang="en-US"/>
          </a:p>
        </p:txBody>
      </p:sp>
    </p:spTree>
    <p:extLst>
      <p:ext uri="{BB962C8B-B14F-4D97-AF65-F5344CB8AC3E}">
        <p14:creationId xmlns:p14="http://schemas.microsoft.com/office/powerpoint/2010/main" val="48886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Cài đặt ( tiếp)</a:t>
            </a:r>
            <a:endParaRPr lang="en-US"/>
          </a:p>
        </p:txBody>
      </p:sp>
      <p:sp>
        <p:nvSpPr>
          <p:cNvPr id="3" name="Content Placeholder 2"/>
          <p:cNvSpPr>
            <a:spLocks noGrp="1"/>
          </p:cNvSpPr>
          <p:nvPr>
            <p:ph idx="1"/>
          </p:nvPr>
        </p:nvSpPr>
        <p:spPr/>
        <p:txBody>
          <a:bodyPr/>
          <a:lstStyle/>
          <a:p>
            <a:r>
              <a:rPr lang="en-US" sz="2400" smtClean="0"/>
              <a:t>Cấu hình biến môi trường cho Java:</a:t>
            </a:r>
          </a:p>
          <a:p>
            <a:pPr lvl="1"/>
            <a:r>
              <a:rPr lang="en-US" sz="2200" smtClean="0"/>
              <a:t>Thiết lập Variable value: trỏ đến thư mục chứa JDK</a:t>
            </a:r>
          </a:p>
          <a:p>
            <a:pPr lvl="1"/>
            <a:endParaRPr lang="en-US" sz="2200"/>
          </a:p>
          <a:p>
            <a:pPr marL="457200" lvl="1" indent="0">
              <a:buNone/>
            </a:pPr>
            <a:endParaRPr lang="en-US" sz="2200" smtClean="0"/>
          </a:p>
          <a:p>
            <a:pPr lvl="1"/>
            <a:endParaRPr lang="en-US" sz="2200"/>
          </a:p>
          <a:p>
            <a:pPr lvl="1"/>
            <a:endParaRPr lang="en-US" sz="2200" smtClean="0"/>
          </a:p>
          <a:p>
            <a:pPr lvl="1"/>
            <a:endParaRPr lang="en-US" sz="2200"/>
          </a:p>
          <a:p>
            <a:pPr lvl="1"/>
            <a:r>
              <a:rPr lang="en-US" sz="2200" smtClean="0"/>
              <a:t>Sửa biến môi trường Path bằng cách chọn Path nhấn nút Edit</a:t>
            </a:r>
          </a:p>
          <a:p>
            <a:pPr lvl="2"/>
            <a:r>
              <a:rPr lang="en-US" sz="2000" smtClean="0"/>
              <a:t>Hộp thoại xuất hiện chọ Path cho Java và nhấn tiếp nút Edit</a:t>
            </a:r>
          </a:p>
          <a:p>
            <a:pPr lvl="2"/>
            <a:r>
              <a:rPr lang="en-US" sz="2000" smtClean="0"/>
              <a:t>Hộp thoại xuất hiện: bổ sung vào %Java_run%\bin;trước dòng text</a:t>
            </a:r>
          </a:p>
          <a:p>
            <a:pPr lvl="2"/>
            <a:r>
              <a:rPr lang="en-US" sz="2000" smtClean="0"/>
              <a:t>Chọn OK</a:t>
            </a:r>
          </a:p>
        </p:txBody>
      </p:sp>
      <p:pic>
        <p:nvPicPr>
          <p:cNvPr id="8" name="Picture 7" descr="Screen Clipping"/>
          <p:cNvPicPr>
            <a:picLocks noChangeAspect="1"/>
          </p:cNvPicPr>
          <p:nvPr/>
        </p:nvPicPr>
        <p:blipFill rotWithShape="1">
          <a:blip r:embed="rId2">
            <a:extLst>
              <a:ext uri="{28A0092B-C50C-407E-A947-70E740481C1C}">
                <a14:useLocalDpi xmlns:a14="http://schemas.microsoft.com/office/drawing/2010/main" val="0"/>
              </a:ext>
            </a:extLst>
          </a:blip>
          <a:srcRect t="3728" b="4766"/>
          <a:stretch/>
        </p:blipFill>
        <p:spPr>
          <a:xfrm>
            <a:off x="1471180" y="2302933"/>
            <a:ext cx="6201640" cy="1473200"/>
          </a:xfrm>
          <a:prstGeom prst="rect">
            <a:avLst/>
          </a:prstGeom>
          <a:ln>
            <a:solidFill>
              <a:schemeClr val="tx1"/>
            </a:solidFill>
          </a:ln>
        </p:spPr>
      </p:pic>
    </p:spTree>
    <p:extLst>
      <p:ext uri="{BB962C8B-B14F-4D97-AF65-F5344CB8AC3E}">
        <p14:creationId xmlns:p14="http://schemas.microsoft.com/office/powerpoint/2010/main" val="26634102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Cài đặt ( tiếp)</a:t>
            </a:r>
            <a:endParaRPr lang="en-US"/>
          </a:p>
        </p:txBody>
      </p:sp>
      <p:sp>
        <p:nvSpPr>
          <p:cNvPr id="3" name="Content Placeholder 2"/>
          <p:cNvSpPr>
            <a:spLocks noGrp="1"/>
          </p:cNvSpPr>
          <p:nvPr>
            <p:ph idx="1"/>
          </p:nvPr>
        </p:nvSpPr>
        <p:spPr/>
        <p:txBody>
          <a:bodyPr/>
          <a:lstStyle/>
          <a:p>
            <a:r>
              <a:rPr lang="en-US" sz="2400" smtClean="0"/>
              <a:t>Cài đặt Netbeans IDE</a:t>
            </a:r>
          </a:p>
          <a:p>
            <a:pPr lvl="1"/>
            <a:r>
              <a:rPr lang="vi-VN" sz="2000"/>
              <a:t>Netbeans IDE là một công cụ hỗ trợ lập trình viết mã code miễn phí, được sử dụng chủ yếu cho Java.</a:t>
            </a:r>
          </a:p>
          <a:p>
            <a:pPr lvl="1"/>
            <a:r>
              <a:rPr lang="vi-VN" sz="2000"/>
              <a:t>Netbeans IDE cho phép các ứng dụng được phát triển từ một tập hợp các thành phần phần mềm được gọi là </a:t>
            </a:r>
            <a:r>
              <a:rPr lang="vi-VN" sz="2000" i="1"/>
              <a:t>modules.</a:t>
            </a:r>
            <a:endParaRPr lang="vi-VN" sz="2000"/>
          </a:p>
          <a:p>
            <a:pPr lvl="1"/>
            <a:r>
              <a:rPr lang="vi-VN" sz="2000"/>
              <a:t>Ngoài việc phát triển Java, nó còn có các phần mở rộng cho các ngôn ngữ khác như PHP, C, C++, HTML5 và JavaScript.</a:t>
            </a:r>
          </a:p>
          <a:p>
            <a:pPr lvl="1"/>
            <a:r>
              <a:rPr lang="vi-VN" sz="2000"/>
              <a:t>NetBeans có thể hoạt động trên rất nhiều nền tảng hệ điều hành khác nhau như Windows, macOS, Linux.</a:t>
            </a:r>
          </a:p>
          <a:p>
            <a:pPr lvl="1"/>
            <a:r>
              <a:rPr lang="en-US" sz="1800" smtClean="0"/>
              <a:t>Download Netbeans IDE và cài đặt</a:t>
            </a:r>
          </a:p>
          <a:p>
            <a:pPr lvl="1"/>
            <a:r>
              <a:rPr lang="en-US" sz="1800"/>
              <a:t>https://www.apache.org/dyn/closer.cgi/netbeans/netbeans-installers/13/Apache-NetBeans-13-bin-windows-x64.exe</a:t>
            </a:r>
          </a:p>
          <a:p>
            <a:pPr lvl="1"/>
            <a:endParaRPr lang="en-US" sz="1800" smtClean="0"/>
          </a:p>
        </p:txBody>
      </p:sp>
      <p:pic>
        <p:nvPicPr>
          <p:cNvPr id="4" name="Picture 3"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79860" y="4016369"/>
            <a:ext cx="909544" cy="918044"/>
          </a:xfrm>
          <a:prstGeom prst="rect">
            <a:avLst/>
          </a:prstGeom>
        </p:spPr>
      </p:pic>
    </p:spTree>
    <p:extLst>
      <p:ext uri="{BB962C8B-B14F-4D97-AF65-F5344CB8AC3E}">
        <p14:creationId xmlns:p14="http://schemas.microsoft.com/office/powerpoint/2010/main" val="16959733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Sử dụng NetBeans</a:t>
            </a:r>
            <a:endParaRPr lang="en-US"/>
          </a:p>
        </p:txBody>
      </p:sp>
      <p:sp>
        <p:nvSpPr>
          <p:cNvPr id="3" name="Content Placeholder 2"/>
          <p:cNvSpPr>
            <a:spLocks noGrp="1"/>
          </p:cNvSpPr>
          <p:nvPr>
            <p:ph idx="1"/>
          </p:nvPr>
        </p:nvSpPr>
        <p:spPr/>
        <p:txBody>
          <a:bodyPr/>
          <a:lstStyle/>
          <a:p>
            <a:r>
              <a:rPr lang="en-US" smtClean="0"/>
              <a:t>Khởi động NetBeans</a:t>
            </a:r>
          </a:p>
          <a:p>
            <a:endParaRPr lang="en-US"/>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0106" y="1359057"/>
            <a:ext cx="800212" cy="914528"/>
          </a:xfrm>
          <a:prstGeom prst="rect">
            <a:avLst/>
          </a:prstGeom>
        </p:spPr>
      </p:pic>
      <p:sp>
        <p:nvSpPr>
          <p:cNvPr id="7" name="Oval 6"/>
          <p:cNvSpPr/>
          <p:nvPr/>
        </p:nvSpPr>
        <p:spPr bwMode="auto">
          <a:xfrm>
            <a:off x="4689987" y="1206584"/>
            <a:ext cx="1381328" cy="1142265"/>
          </a:xfrm>
          <a:prstGeom prst="ellipse">
            <a:avLst/>
          </a:prstGeom>
          <a:noFill/>
          <a:ln w="57150" cap="flat" cmpd="sng" algn="ctr">
            <a:solidFill>
              <a:schemeClr val="accent4"/>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pic>
        <p:nvPicPr>
          <p:cNvPr id="10" name="Picture 9"/>
          <p:cNvPicPr>
            <a:picLocks noChangeAspect="1"/>
          </p:cNvPicPr>
          <p:nvPr/>
        </p:nvPicPr>
        <p:blipFill>
          <a:blip r:embed="rId3"/>
          <a:stretch>
            <a:fillRect/>
          </a:stretch>
        </p:blipFill>
        <p:spPr>
          <a:xfrm>
            <a:off x="1663429" y="2543786"/>
            <a:ext cx="5632315" cy="3387301"/>
          </a:xfrm>
          <a:prstGeom prst="rect">
            <a:avLst/>
          </a:prstGeom>
          <a:ln w="12700">
            <a:solidFill>
              <a:schemeClr val="accent4"/>
            </a:solidFill>
          </a:ln>
        </p:spPr>
      </p:pic>
      <p:sp>
        <p:nvSpPr>
          <p:cNvPr id="11" name="Oval 10"/>
          <p:cNvSpPr/>
          <p:nvPr/>
        </p:nvSpPr>
        <p:spPr bwMode="auto">
          <a:xfrm>
            <a:off x="1536970" y="2422187"/>
            <a:ext cx="1653702" cy="651753"/>
          </a:xfrm>
          <a:prstGeom prst="ellipse">
            <a:avLst/>
          </a:prstGeom>
          <a:noFill/>
          <a:ln w="57150" cap="flat" cmpd="sng" algn="ctr">
            <a:solidFill>
              <a:schemeClr val="accent4"/>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143841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Sử dụng NetBeans</a:t>
            </a:r>
            <a:endParaRPr lang="en-US"/>
          </a:p>
        </p:txBody>
      </p:sp>
      <p:sp>
        <p:nvSpPr>
          <p:cNvPr id="3" name="Content Placeholder 2"/>
          <p:cNvSpPr>
            <a:spLocks noGrp="1"/>
          </p:cNvSpPr>
          <p:nvPr>
            <p:ph idx="1"/>
          </p:nvPr>
        </p:nvSpPr>
        <p:spPr/>
        <p:txBody>
          <a:bodyPr/>
          <a:lstStyle/>
          <a:p>
            <a:r>
              <a:rPr lang="en-US" smtClean="0"/>
              <a:t>Chọn Java with Ant/Java Application/Next</a:t>
            </a:r>
          </a:p>
          <a:p>
            <a:endParaRPr lang="en-US"/>
          </a:p>
        </p:txBody>
      </p:sp>
      <p:grpSp>
        <p:nvGrpSpPr>
          <p:cNvPr id="9" name="Group 8"/>
          <p:cNvGrpSpPr/>
          <p:nvPr/>
        </p:nvGrpSpPr>
        <p:grpSpPr>
          <a:xfrm>
            <a:off x="1322384" y="1659294"/>
            <a:ext cx="6916115" cy="4817708"/>
            <a:chOff x="1113942" y="1033128"/>
            <a:chExt cx="6916115" cy="4817708"/>
          </a:xfrm>
        </p:grpSpPr>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42" y="1033128"/>
              <a:ext cx="6916115" cy="4791744"/>
            </a:xfrm>
            <a:prstGeom prst="rect">
              <a:avLst/>
            </a:prstGeom>
            <a:ln>
              <a:solidFill>
                <a:srgbClr val="C00000"/>
              </a:solidFill>
            </a:ln>
          </p:spPr>
        </p:pic>
        <p:sp>
          <p:nvSpPr>
            <p:cNvPr id="5" name="Oval 4"/>
            <p:cNvSpPr/>
            <p:nvPr/>
          </p:nvSpPr>
          <p:spPr bwMode="auto">
            <a:xfrm>
              <a:off x="2947481" y="2373549"/>
              <a:ext cx="2188723" cy="535021"/>
            </a:xfrm>
            <a:prstGeom prst="ellipse">
              <a:avLst/>
            </a:prstGeom>
            <a:noFill/>
            <a:ln w="38100"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7" name="Oval 6"/>
            <p:cNvSpPr/>
            <p:nvPr/>
          </p:nvSpPr>
          <p:spPr bwMode="auto">
            <a:xfrm>
              <a:off x="5143435" y="1984443"/>
              <a:ext cx="2188723" cy="535021"/>
            </a:xfrm>
            <a:prstGeom prst="ellipse">
              <a:avLst/>
            </a:prstGeom>
            <a:noFill/>
            <a:ln w="38100"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8" name="Oval 7"/>
            <p:cNvSpPr/>
            <p:nvPr/>
          </p:nvSpPr>
          <p:spPr bwMode="auto">
            <a:xfrm>
              <a:off x="4834647" y="5315815"/>
              <a:ext cx="1099226" cy="535021"/>
            </a:xfrm>
            <a:prstGeom prst="ellipse">
              <a:avLst/>
            </a:prstGeom>
            <a:noFill/>
            <a:ln w="38100"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grpSp>
    </p:spTree>
    <p:extLst>
      <p:ext uri="{BB962C8B-B14F-4D97-AF65-F5344CB8AC3E}">
        <p14:creationId xmlns:p14="http://schemas.microsoft.com/office/powerpoint/2010/main" val="2908868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Sử dụng NetBeans</a:t>
            </a:r>
            <a:endParaRPr lang="en-US"/>
          </a:p>
        </p:txBody>
      </p:sp>
      <p:sp>
        <p:nvSpPr>
          <p:cNvPr id="3" name="Content Placeholder 2"/>
          <p:cNvSpPr>
            <a:spLocks noGrp="1"/>
          </p:cNvSpPr>
          <p:nvPr>
            <p:ph idx="1"/>
          </p:nvPr>
        </p:nvSpPr>
        <p:spPr/>
        <p:txBody>
          <a:bodyPr/>
          <a:lstStyle/>
          <a:p>
            <a:r>
              <a:rPr lang="en-US" smtClean="0"/>
              <a:t>Nhập tên dự án và chọn Finish</a:t>
            </a:r>
            <a:endParaRPr lang="en-US"/>
          </a:p>
        </p:txBody>
      </p:sp>
      <p:pic>
        <p:nvPicPr>
          <p:cNvPr id="5" name="Picture 4" descr="Screen Clipping"/>
          <p:cNvPicPr>
            <a:picLocks noChangeAspect="1"/>
          </p:cNvPicPr>
          <p:nvPr/>
        </p:nvPicPr>
        <p:blipFill rotWithShape="1">
          <a:blip r:embed="rId2">
            <a:extLst>
              <a:ext uri="{28A0092B-C50C-407E-A947-70E740481C1C}">
                <a14:useLocalDpi xmlns:a14="http://schemas.microsoft.com/office/drawing/2010/main" val="0"/>
              </a:ext>
            </a:extLst>
          </a:blip>
          <a:srcRect l="575" t="763" r="425" b="1"/>
          <a:stretch/>
        </p:blipFill>
        <p:spPr>
          <a:xfrm>
            <a:off x="1361873" y="1809344"/>
            <a:ext cx="6799634" cy="4774083"/>
          </a:xfrm>
          <a:prstGeom prst="rect">
            <a:avLst/>
          </a:prstGeom>
          <a:ln>
            <a:solidFill>
              <a:srgbClr val="C00000"/>
            </a:solidFill>
          </a:ln>
        </p:spPr>
      </p:pic>
      <p:sp>
        <p:nvSpPr>
          <p:cNvPr id="7" name="Line Callout 1 (Accent Bar) 6"/>
          <p:cNvSpPr/>
          <p:nvPr/>
        </p:nvSpPr>
        <p:spPr bwMode="auto">
          <a:xfrm>
            <a:off x="5817140" y="1809344"/>
            <a:ext cx="1673157" cy="389107"/>
          </a:xfrm>
          <a:prstGeom prst="accentCallout1">
            <a:avLst>
              <a:gd name="adj1" fmla="val 18750"/>
              <a:gd name="adj2" fmla="val -8333"/>
              <a:gd name="adj3" fmla="val 208241"/>
              <a:gd name="adj4" fmla="val -3368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Đặt tên dự án</a:t>
            </a:r>
            <a:endParaRPr kumimoji="0" lang="en-US" sz="1800" b="0" i="0" u="none" strike="noStrike" cap="none" normalizeH="0" baseline="0" smtClean="0">
              <a:ln>
                <a:noFill/>
              </a:ln>
              <a:solidFill>
                <a:schemeClr val="tx1"/>
              </a:solidFill>
              <a:effectLst/>
              <a:latin typeface="Arial" charset="0"/>
            </a:endParaRPr>
          </a:p>
        </p:txBody>
      </p:sp>
      <p:sp>
        <p:nvSpPr>
          <p:cNvPr id="8" name="Line Callout 1 (Accent Bar) 7"/>
          <p:cNvSpPr/>
          <p:nvPr/>
        </p:nvSpPr>
        <p:spPr bwMode="auto">
          <a:xfrm>
            <a:off x="7091463" y="2389960"/>
            <a:ext cx="1789890" cy="389107"/>
          </a:xfrm>
          <a:prstGeom prst="accentCallout1">
            <a:avLst>
              <a:gd name="adj1" fmla="val 18750"/>
              <a:gd name="adj2" fmla="val -8333"/>
              <a:gd name="adj3" fmla="val 130741"/>
              <a:gd name="adj4" fmla="val -2089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Vị trí lưu dự án</a:t>
            </a:r>
            <a:endParaRPr kumimoji="0" lang="en-US" sz="1800" b="0" i="0" u="none" strike="noStrike" cap="none" normalizeH="0" baseline="0" smtClean="0">
              <a:ln>
                <a:noFill/>
              </a:ln>
              <a:solidFill>
                <a:schemeClr val="tx1"/>
              </a:solidFill>
              <a:effectLst/>
              <a:latin typeface="Arial" charset="0"/>
            </a:endParaRPr>
          </a:p>
        </p:txBody>
      </p:sp>
      <p:sp>
        <p:nvSpPr>
          <p:cNvPr id="10" name="Oval 9"/>
          <p:cNvSpPr/>
          <p:nvPr/>
        </p:nvSpPr>
        <p:spPr bwMode="auto">
          <a:xfrm>
            <a:off x="5671226" y="6099243"/>
            <a:ext cx="1167319" cy="564204"/>
          </a:xfrm>
          <a:prstGeom prst="ellipse">
            <a:avLst/>
          </a:prstGeom>
          <a:noFill/>
          <a:ln w="38100"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3021329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Sử dụng NetBeans</a:t>
            </a:r>
            <a:endParaRPr lang="en-US"/>
          </a:p>
        </p:txBody>
      </p:sp>
      <p:sp>
        <p:nvSpPr>
          <p:cNvPr id="3" name="Content Placeholder 2"/>
          <p:cNvSpPr>
            <a:spLocks noGrp="1"/>
          </p:cNvSpPr>
          <p:nvPr>
            <p:ph idx="1"/>
          </p:nvPr>
        </p:nvSpPr>
        <p:spPr/>
        <p:txBody>
          <a:bodyPr/>
          <a:lstStyle/>
          <a:p>
            <a:r>
              <a:rPr lang="en-US" smtClean="0"/>
              <a:t>Kết quả:</a:t>
            </a:r>
            <a:endParaRPr lang="en-US"/>
          </a:p>
        </p:txBody>
      </p:sp>
      <p:pic>
        <p:nvPicPr>
          <p:cNvPr id="6" name="Picture 5"/>
          <p:cNvPicPr>
            <a:picLocks noChangeAspect="1"/>
          </p:cNvPicPr>
          <p:nvPr/>
        </p:nvPicPr>
        <p:blipFill>
          <a:blip r:embed="rId2"/>
          <a:stretch>
            <a:fillRect/>
          </a:stretch>
        </p:blipFill>
        <p:spPr>
          <a:xfrm>
            <a:off x="914400" y="2115472"/>
            <a:ext cx="7315200" cy="3905250"/>
          </a:xfrm>
          <a:prstGeom prst="rect">
            <a:avLst/>
          </a:prstGeom>
          <a:ln>
            <a:solidFill>
              <a:schemeClr val="tx1"/>
            </a:solidFill>
          </a:ln>
        </p:spPr>
      </p:pic>
    </p:spTree>
    <p:extLst>
      <p:ext uri="{BB962C8B-B14F-4D97-AF65-F5344CB8AC3E}">
        <p14:creationId xmlns:p14="http://schemas.microsoft.com/office/powerpoint/2010/main" val="22483154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thiệu</a:t>
            </a:r>
          </a:p>
          <a:p>
            <a:pPr marL="385763" indent="-385763">
              <a:buFont typeface="+mj-lt"/>
              <a:buAutoNum type="arabicPeriod"/>
            </a:pPr>
            <a:r>
              <a:rPr lang="en-US" sz="2400" b="1"/>
              <a:t>Môi </a:t>
            </a:r>
            <a:r>
              <a:rPr lang="en-US" sz="2400" b="1" dirty="0" err="1"/>
              <a:t>trường</a:t>
            </a:r>
            <a:r>
              <a:rPr lang="en-US" sz="2400" b="1" dirty="0"/>
              <a:t> &amp; Công cụ </a:t>
            </a:r>
            <a:r>
              <a:rPr lang="en-US" sz="2400" b="1" dirty="0" err="1"/>
              <a:t>lập</a:t>
            </a:r>
            <a:r>
              <a:rPr lang="en-US" sz="2400" b="1" dirty="0"/>
              <a:t> </a:t>
            </a:r>
            <a:r>
              <a:rPr lang="en-US" sz="2400" b="1" dirty="0" err="1"/>
              <a:t>trình</a:t>
            </a:r>
            <a:endParaRPr lang="en-US" sz="2400" b="1" dirty="0"/>
          </a:p>
          <a:p>
            <a:pPr marL="385763" indent="-385763">
              <a:buFont typeface="+mj-lt"/>
              <a:buAutoNum type="arabicPeriod"/>
            </a:pPr>
            <a:r>
              <a:rPr lang="en-US" sz="2400" b="1" dirty="0" err="1">
                <a:solidFill>
                  <a:srgbClr val="FF0000"/>
                </a:solidFill>
              </a:rPr>
              <a:t>Cấu</a:t>
            </a:r>
            <a:r>
              <a:rPr lang="en-US" sz="2400" b="1" dirty="0">
                <a:solidFill>
                  <a:srgbClr val="FF0000"/>
                </a:solidFill>
              </a:rPr>
              <a:t> </a:t>
            </a:r>
            <a:r>
              <a:rPr lang="en-US" sz="2400" b="1" dirty="0" err="1">
                <a:solidFill>
                  <a:srgbClr val="FF0000"/>
                </a:solidFill>
              </a:rPr>
              <a:t>trúc</a:t>
            </a:r>
            <a:r>
              <a:rPr lang="en-US" sz="2400" b="1" dirty="0">
                <a:solidFill>
                  <a:srgbClr val="FF0000"/>
                </a:solidFill>
              </a:rPr>
              <a:t> </a:t>
            </a:r>
            <a:r>
              <a:rPr lang="en-US" sz="2400" b="1" dirty="0" err="1">
                <a:solidFill>
                  <a:srgbClr val="FF0000"/>
                </a:solidFill>
              </a:rPr>
              <a:t>một</a:t>
            </a:r>
            <a:r>
              <a:rPr lang="en-US" sz="2400" b="1" dirty="0">
                <a:solidFill>
                  <a:srgbClr val="FF0000"/>
                </a:solidFill>
              </a:rPr>
              <a:t> </a:t>
            </a:r>
            <a:r>
              <a:rPr lang="en-US" sz="2400" b="1" dirty="0" err="1">
                <a:solidFill>
                  <a:srgbClr val="FF0000"/>
                </a:solidFill>
              </a:rPr>
              <a:t>chương</a:t>
            </a:r>
            <a:r>
              <a:rPr lang="en-US" sz="2400" b="1" dirty="0">
                <a:solidFill>
                  <a:srgbClr val="FF0000"/>
                </a:solidFill>
              </a:rPr>
              <a:t> </a:t>
            </a:r>
            <a:r>
              <a:rPr lang="en-US" sz="2400" b="1" err="1">
                <a:solidFill>
                  <a:srgbClr val="FF0000"/>
                </a:solidFill>
              </a:rPr>
              <a:t>trình</a:t>
            </a:r>
            <a:r>
              <a:rPr lang="en-US" sz="2400" b="1">
                <a:solidFill>
                  <a:srgbClr val="FF0000"/>
                </a:solidFill>
              </a:rPr>
              <a:t> Java</a:t>
            </a:r>
            <a:endParaRPr lang="en-US" sz="2400" b="1" dirty="0">
              <a:solidFill>
                <a:srgbClr val="FF0000"/>
              </a:solidFill>
            </a:endParaRPr>
          </a:p>
          <a:p>
            <a:pPr marL="385763" indent="-385763">
              <a:buFont typeface="+mj-lt"/>
              <a:buAutoNum type="arabicPeriod"/>
            </a:pPr>
            <a:r>
              <a:rPr lang="en-US" sz="2400" b="1"/>
              <a:t>Kiểu dữ liệu, biến, hằng, toán </a:t>
            </a:r>
            <a:r>
              <a:rPr lang="en-US" sz="2400" b="1" smtClean="0"/>
              <a:t>tử</a:t>
            </a:r>
            <a:endParaRPr lang="en-US" sz="2400" b="1"/>
          </a:p>
          <a:p>
            <a:pPr marL="385763" indent="-385763">
              <a:buFont typeface="+mj-lt"/>
              <a:buAutoNum type="arabicPeriod"/>
            </a:pPr>
            <a:r>
              <a:rPr lang="en-US" sz="2400" b="1"/>
              <a:t>Vào ra dữ liệu</a:t>
            </a:r>
          </a:p>
          <a:p>
            <a:pPr marL="385763" indent="-385763">
              <a:buFont typeface="+mj-lt"/>
              <a:buAutoNum type="arabicPeriod"/>
            </a:pPr>
            <a:r>
              <a:rPr lang="en-US" sz="2400" b="1"/>
              <a:t>Cấu trúc điều khiển </a:t>
            </a:r>
            <a:endParaRPr lang="en-US" sz="2400" b="1" dirty="0"/>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19</a:t>
            </a:fld>
            <a:endParaRPr lang="en-US"/>
          </a:p>
        </p:txBody>
      </p:sp>
    </p:spTree>
    <p:extLst>
      <p:ext uri="{BB962C8B-B14F-4D97-AF65-F5344CB8AC3E}">
        <p14:creationId xmlns:p14="http://schemas.microsoft.com/office/powerpoint/2010/main" val="40793047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 Cấu trúc chương trình Java</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6697" y="1922359"/>
            <a:ext cx="8229600" cy="3861005"/>
          </a:xfrm>
          <a:ln>
            <a:solidFill>
              <a:schemeClr val="tx1"/>
            </a:solidFill>
          </a:ln>
        </p:spPr>
      </p:pic>
      <p:sp>
        <p:nvSpPr>
          <p:cNvPr id="5" name="Line Callout 1 (Accent Bar) 4"/>
          <p:cNvSpPr/>
          <p:nvPr/>
        </p:nvSpPr>
        <p:spPr bwMode="auto">
          <a:xfrm>
            <a:off x="2546555" y="2369574"/>
            <a:ext cx="5507228" cy="471949"/>
          </a:xfrm>
          <a:prstGeom prst="accentCallout1">
            <a:avLst>
              <a:gd name="adj1" fmla="val 37500"/>
              <a:gd name="adj2" fmla="val -3513"/>
              <a:gd name="adj3" fmla="val 116666"/>
              <a:gd name="adj4" fmla="val -10863"/>
            </a:avLst>
          </a:prstGeom>
          <a:solidFill>
            <a:srgbClr val="F29D64"/>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accent2">
                    <a:lumMod val="75000"/>
                  </a:schemeClr>
                </a:solidFill>
                <a:effectLst/>
                <a:latin typeface="Arial" charset="0"/>
              </a:rPr>
              <a:t>Các</a:t>
            </a:r>
            <a:r>
              <a:rPr kumimoji="0" lang="en-US" sz="1800" b="0" i="0" u="none" strike="noStrike" cap="none" normalizeH="0" smtClean="0">
                <a:ln>
                  <a:noFill/>
                </a:ln>
                <a:solidFill>
                  <a:schemeClr val="accent2">
                    <a:lumMod val="75000"/>
                  </a:schemeClr>
                </a:solidFill>
                <a:effectLst/>
                <a:latin typeface="Arial" charset="0"/>
              </a:rPr>
              <a:t> gói chứa lớp; tên gói là kí tự thường</a:t>
            </a:r>
            <a:endParaRPr kumimoji="0" lang="en-US" sz="1800" b="0" i="0" u="none" strike="noStrike" cap="none" normalizeH="0" baseline="0" smtClean="0">
              <a:ln>
                <a:noFill/>
              </a:ln>
              <a:solidFill>
                <a:schemeClr val="accent2">
                  <a:lumMod val="75000"/>
                </a:schemeClr>
              </a:solidFill>
              <a:effectLst/>
              <a:latin typeface="Arial" charset="0"/>
            </a:endParaRPr>
          </a:p>
        </p:txBody>
      </p:sp>
      <p:sp>
        <p:nvSpPr>
          <p:cNvPr id="6" name="Line Callout 1 (Accent Bar) 5"/>
          <p:cNvSpPr/>
          <p:nvPr/>
        </p:nvSpPr>
        <p:spPr bwMode="auto">
          <a:xfrm>
            <a:off x="2890684" y="3380913"/>
            <a:ext cx="5348748" cy="471949"/>
          </a:xfrm>
          <a:prstGeom prst="accentCallout1">
            <a:avLst>
              <a:gd name="adj1" fmla="val 18750"/>
              <a:gd name="adj2" fmla="val -8333"/>
              <a:gd name="adj3" fmla="val 116666"/>
              <a:gd name="adj4" fmla="val -11723"/>
            </a:avLst>
          </a:prstGeom>
          <a:solidFill>
            <a:srgbClr val="F29D64"/>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accent2">
                    <a:lumMod val="75000"/>
                  </a:schemeClr>
                </a:solidFill>
                <a:effectLst/>
                <a:latin typeface="Arial" charset="0"/>
              </a:rPr>
              <a:t>Lớp, L1_Ex1:</a:t>
            </a:r>
            <a:r>
              <a:rPr kumimoji="0" lang="en-US" sz="1800" b="0" i="0" u="none" strike="noStrike" cap="none" normalizeH="0" smtClean="0">
                <a:ln>
                  <a:noFill/>
                </a:ln>
                <a:solidFill>
                  <a:schemeClr val="accent2">
                    <a:lumMod val="75000"/>
                  </a:schemeClr>
                </a:solidFill>
                <a:effectLst/>
                <a:latin typeface="Arial" charset="0"/>
              </a:rPr>
              <a:t> tên lớp- giống tên file của java</a:t>
            </a:r>
            <a:endParaRPr kumimoji="0" lang="en-US" sz="1800" b="0" i="0" u="none" strike="noStrike" cap="none" normalizeH="0" baseline="0" smtClean="0">
              <a:ln>
                <a:noFill/>
              </a:ln>
              <a:solidFill>
                <a:schemeClr val="accent2">
                  <a:lumMod val="75000"/>
                </a:schemeClr>
              </a:solidFill>
              <a:effectLst/>
              <a:latin typeface="Arial" charset="0"/>
            </a:endParaRPr>
          </a:p>
        </p:txBody>
      </p:sp>
      <p:sp>
        <p:nvSpPr>
          <p:cNvPr id="7" name="Line Callout 1 (Accent Bar) 6"/>
          <p:cNvSpPr/>
          <p:nvPr/>
        </p:nvSpPr>
        <p:spPr bwMode="auto">
          <a:xfrm>
            <a:off x="5143435" y="4156276"/>
            <a:ext cx="3725262" cy="1497271"/>
          </a:xfrm>
          <a:prstGeom prst="accentCallout1">
            <a:avLst>
              <a:gd name="adj1" fmla="val 18750"/>
              <a:gd name="adj2" fmla="val -8333"/>
              <a:gd name="adj3" fmla="val 39658"/>
              <a:gd name="adj4" fmla="val -36548"/>
            </a:avLst>
          </a:prstGeom>
          <a:solidFill>
            <a:srgbClr val="F29D64"/>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accent2">
                    <a:lumMod val="75000"/>
                  </a:schemeClr>
                </a:solidFill>
                <a:effectLst/>
                <a:latin typeface="Arial" charset="0"/>
              </a:rPr>
              <a:t>Phương</a:t>
            </a:r>
            <a:r>
              <a:rPr kumimoji="0" lang="en-US" sz="1800" b="0" i="0" u="none" strike="noStrike" cap="none" normalizeH="0" smtClean="0">
                <a:ln>
                  <a:noFill/>
                </a:ln>
                <a:solidFill>
                  <a:schemeClr val="accent2">
                    <a:lumMod val="75000"/>
                  </a:schemeClr>
                </a:solidFill>
                <a:effectLst/>
                <a:latin typeface="Arial" charset="0"/>
              </a:rPr>
              <a:t> thức bắt đầu chạy. Lớp có thể có nhiều phương thức nhưng main() được gọi tự động khi ứng dụng chạy</a:t>
            </a:r>
            <a:endParaRPr kumimoji="0" lang="en-US" sz="1800" b="0" i="0" u="none" strike="noStrike" cap="none" normalizeH="0" baseline="0" smtClean="0">
              <a:ln>
                <a:noFill/>
              </a:ln>
              <a:solidFill>
                <a:schemeClr val="accent2">
                  <a:lumMod val="75000"/>
                </a:schemeClr>
              </a:solidFill>
              <a:effectLst/>
              <a:latin typeface="Arial" charset="0"/>
            </a:endParaRPr>
          </a:p>
        </p:txBody>
      </p:sp>
    </p:spTree>
    <p:extLst>
      <p:ext uri="{BB962C8B-B14F-4D97-AF65-F5344CB8AC3E}">
        <p14:creationId xmlns:p14="http://schemas.microsoft.com/office/powerpoint/2010/main" val="29885864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Chương trình java được thực thi như nào?</a:t>
            </a:r>
            <a:endParaRPr lang="en-US"/>
          </a:p>
        </p:txBody>
      </p:sp>
      <p:sp>
        <p:nvSpPr>
          <p:cNvPr id="3" name="Content Placeholder 2"/>
          <p:cNvSpPr>
            <a:spLocks noGrp="1"/>
          </p:cNvSpPr>
          <p:nvPr>
            <p:ph idx="1"/>
          </p:nvPr>
        </p:nvSpPr>
        <p:spPr/>
        <p:txBody>
          <a:bodyPr/>
          <a:lstStyle/>
          <a:p>
            <a:r>
              <a:rPr lang="en-US" smtClean="0"/>
              <a:t>Khác với các ngôn ngữ khác, thay vì biên dịch mã nguồn thành mã máy, Java được thiết kế biên dịch mã nguồn thành bytecode. Bytecode sau đó được môi trường thực thi chạy. </a:t>
            </a:r>
          </a:p>
          <a:p>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639" y="2980753"/>
            <a:ext cx="7472516" cy="3282569"/>
          </a:xfrm>
          <a:prstGeom prst="rect">
            <a:avLst/>
          </a:prstGeom>
          <a:noFill/>
          <a:ln>
            <a:solidFill>
              <a:schemeClr val="tx1"/>
            </a:solidFill>
          </a:ln>
        </p:spPr>
      </p:pic>
      <p:sp>
        <p:nvSpPr>
          <p:cNvPr id="5" name="Rectangle 4"/>
          <p:cNvSpPr/>
          <p:nvPr/>
        </p:nvSpPr>
        <p:spPr>
          <a:xfrm>
            <a:off x="7307430" y="6576906"/>
            <a:ext cx="1657057" cy="276999"/>
          </a:xfrm>
          <a:prstGeom prst="rect">
            <a:avLst/>
          </a:prstGeom>
        </p:spPr>
        <p:txBody>
          <a:bodyPr wrap="none">
            <a:spAutoFit/>
          </a:bodyPr>
          <a:lstStyle/>
          <a:p>
            <a:r>
              <a:rPr lang="en-US" sz="1200" i="1"/>
              <a:t>Bài giảng Java của FPT</a:t>
            </a:r>
          </a:p>
        </p:txBody>
      </p:sp>
    </p:spTree>
    <p:extLst>
      <p:ext uri="{BB962C8B-B14F-4D97-AF65-F5344CB8AC3E}">
        <p14:creationId xmlns:p14="http://schemas.microsoft.com/office/powerpoint/2010/main" val="31783774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Các thành phần trong chương trình java</a:t>
            </a:r>
            <a:endParaRPr lang="en-US"/>
          </a:p>
        </p:txBody>
      </p:sp>
      <p:sp>
        <p:nvSpPr>
          <p:cNvPr id="3" name="Content Placeholder 2"/>
          <p:cNvSpPr>
            <a:spLocks noGrp="1"/>
          </p:cNvSpPr>
          <p:nvPr>
            <p:ph idx="1"/>
          </p:nvPr>
        </p:nvSpPr>
        <p:spPr/>
        <p:txBody>
          <a:bodyPr/>
          <a:lstStyle/>
          <a:p>
            <a:r>
              <a:rPr lang="en-US" smtClean="0"/>
              <a:t>Package- gói</a:t>
            </a:r>
          </a:p>
          <a:p>
            <a:r>
              <a:rPr lang="en-US" smtClean="0"/>
              <a:t>Import- khai báo các lớp và gói sẽ được sử dụng</a:t>
            </a:r>
          </a:p>
          <a:p>
            <a:r>
              <a:rPr lang="en-US" smtClean="0"/>
              <a:t>Class- lớp</a:t>
            </a:r>
          </a:p>
          <a:p>
            <a:r>
              <a:rPr lang="en-US" smtClean="0"/>
              <a:t>Variables- biến</a:t>
            </a:r>
          </a:p>
          <a:p>
            <a:r>
              <a:rPr lang="en-US" smtClean="0"/>
              <a:t>Methods- phương thức</a:t>
            </a:r>
          </a:p>
          <a:p>
            <a:r>
              <a:rPr lang="en-US" smtClean="0"/>
              <a:t>Constructors- khởi tạo</a:t>
            </a:r>
          </a:p>
          <a:p>
            <a:r>
              <a:rPr lang="en-US" smtClean="0"/>
              <a:t>Chú thích</a:t>
            </a:r>
            <a:endParaRPr lang="en-US"/>
          </a:p>
        </p:txBody>
      </p:sp>
    </p:spTree>
    <p:extLst>
      <p:ext uri="{BB962C8B-B14F-4D97-AF65-F5344CB8AC3E}">
        <p14:creationId xmlns:p14="http://schemas.microsoft.com/office/powerpoint/2010/main" val="380385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Chú thích</a:t>
            </a:r>
            <a:endParaRPr lang="en-US"/>
          </a:p>
        </p:txBody>
      </p:sp>
      <p:sp>
        <p:nvSpPr>
          <p:cNvPr id="3" name="Content Placeholder 2"/>
          <p:cNvSpPr>
            <a:spLocks noGrp="1"/>
          </p:cNvSpPr>
          <p:nvPr>
            <p:ph idx="1"/>
          </p:nvPr>
        </p:nvSpPr>
        <p:spPr/>
        <p:txBody>
          <a:bodyPr/>
          <a:lstStyle/>
          <a:p>
            <a:r>
              <a:rPr lang="en-US" smtClean="0"/>
              <a:t>Chú thích trên một dòng</a:t>
            </a:r>
          </a:p>
          <a:p>
            <a:pPr marL="457200" lvl="1" indent="0">
              <a:buNone/>
            </a:pPr>
            <a:r>
              <a:rPr lang="en-US" smtClean="0">
                <a:solidFill>
                  <a:schemeClr val="tx1"/>
                </a:solidFill>
                <a:latin typeface="Consolas" panose="020B0609020204030204" pitchFamily="49" charset="0"/>
              </a:rPr>
              <a:t>//Nội dung chú thích</a:t>
            </a:r>
          </a:p>
          <a:p>
            <a:r>
              <a:rPr lang="en-US" smtClean="0"/>
              <a:t>Chú thích trên nhiều dòng</a:t>
            </a:r>
          </a:p>
          <a:p>
            <a:pPr marL="457200" lvl="1" indent="0">
              <a:buNone/>
            </a:pPr>
            <a:r>
              <a:rPr lang="en-US">
                <a:solidFill>
                  <a:schemeClr val="tx1"/>
                </a:solidFill>
                <a:latin typeface="Consolas" panose="020B0609020204030204" pitchFamily="49" charset="0"/>
              </a:rPr>
              <a:t>/* Nội dung chú thích</a:t>
            </a:r>
          </a:p>
          <a:p>
            <a:pPr marL="457200" lvl="1" indent="0">
              <a:buNone/>
            </a:pPr>
            <a:r>
              <a:rPr lang="en-US">
                <a:solidFill>
                  <a:schemeClr val="tx1"/>
                </a:solidFill>
                <a:latin typeface="Consolas" panose="020B0609020204030204" pitchFamily="49" charset="0"/>
              </a:rPr>
              <a:t>Trên nhiều dòng*/</a:t>
            </a:r>
          </a:p>
        </p:txBody>
      </p:sp>
    </p:spTree>
    <p:extLst>
      <p:ext uri="{BB962C8B-B14F-4D97-AF65-F5344CB8AC3E}">
        <p14:creationId xmlns:p14="http://schemas.microsoft.com/office/powerpoint/2010/main" val="28145923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thiệu</a:t>
            </a:r>
          </a:p>
          <a:p>
            <a:pPr marL="385763" indent="-385763">
              <a:buFont typeface="+mj-lt"/>
              <a:buAutoNum type="arabicPeriod"/>
            </a:pPr>
            <a:r>
              <a:rPr lang="en-US" sz="2400" b="1"/>
              <a:t>Môi </a:t>
            </a:r>
            <a:r>
              <a:rPr lang="en-US" sz="2400" b="1" dirty="0" err="1"/>
              <a:t>trường</a:t>
            </a:r>
            <a:r>
              <a:rPr lang="en-US" sz="2400" b="1" dirty="0"/>
              <a:t> &amp; Công cụ </a:t>
            </a:r>
            <a:r>
              <a:rPr lang="en-US" sz="2400" b="1" dirty="0" err="1"/>
              <a:t>lập</a:t>
            </a:r>
            <a:r>
              <a:rPr lang="en-US" sz="2400" b="1" dirty="0"/>
              <a:t> </a:t>
            </a:r>
            <a:r>
              <a:rPr lang="en-US" sz="2400" b="1" dirty="0" err="1"/>
              <a:t>trình</a:t>
            </a:r>
            <a:endParaRPr lang="en-US" sz="2400" b="1" dirty="0"/>
          </a:p>
          <a:p>
            <a:pPr marL="385763" indent="-385763">
              <a:buFont typeface="+mj-lt"/>
              <a:buAutoNum type="arabicPeriod"/>
            </a:pPr>
            <a:r>
              <a:rPr lang="en-US" sz="2400" b="1" dirty="0" err="1"/>
              <a:t>Cấu</a:t>
            </a:r>
            <a:r>
              <a:rPr lang="en-US" sz="2400" b="1" dirty="0"/>
              <a:t> </a:t>
            </a:r>
            <a:r>
              <a:rPr lang="en-US" sz="2400" b="1" dirty="0" err="1"/>
              <a:t>trúc</a:t>
            </a:r>
            <a:r>
              <a:rPr lang="en-US" sz="2400" b="1" dirty="0"/>
              <a:t> </a:t>
            </a:r>
            <a:r>
              <a:rPr lang="en-US" sz="2400" b="1" dirty="0" err="1"/>
              <a:t>một</a:t>
            </a:r>
            <a:r>
              <a:rPr lang="en-US" sz="2400" b="1" dirty="0"/>
              <a:t> </a:t>
            </a:r>
            <a:r>
              <a:rPr lang="en-US" sz="2400" b="1" dirty="0" err="1"/>
              <a:t>chương</a:t>
            </a:r>
            <a:r>
              <a:rPr lang="en-US" sz="2400" b="1" dirty="0"/>
              <a:t> </a:t>
            </a:r>
            <a:r>
              <a:rPr lang="en-US" sz="2400" b="1" err="1"/>
              <a:t>trình</a:t>
            </a:r>
            <a:r>
              <a:rPr lang="en-US" sz="2400" b="1"/>
              <a:t> Java</a:t>
            </a:r>
            <a:endParaRPr lang="en-US" sz="2400" b="1" dirty="0"/>
          </a:p>
          <a:p>
            <a:pPr marL="385763" indent="-385763">
              <a:buFont typeface="+mj-lt"/>
              <a:buAutoNum type="arabicPeriod"/>
            </a:pPr>
            <a:r>
              <a:rPr lang="en-US" sz="2400" b="1">
                <a:solidFill>
                  <a:srgbClr val="FF0000"/>
                </a:solidFill>
              </a:rPr>
              <a:t>Kiểu dữ liệu, biến, hằng, toán </a:t>
            </a:r>
            <a:r>
              <a:rPr lang="en-US" sz="2400" b="1" smtClean="0">
                <a:solidFill>
                  <a:srgbClr val="FF0000"/>
                </a:solidFill>
              </a:rPr>
              <a:t>tử</a:t>
            </a:r>
          </a:p>
          <a:p>
            <a:pPr marL="385763" indent="-385763">
              <a:buFont typeface="+mj-lt"/>
              <a:buAutoNum type="arabicPeriod"/>
            </a:pPr>
            <a:r>
              <a:rPr lang="en-US" sz="2400" b="1" smtClean="0"/>
              <a:t>Vào </a:t>
            </a:r>
            <a:r>
              <a:rPr lang="en-US" sz="2400" b="1"/>
              <a:t>ra dữ liệu</a:t>
            </a:r>
          </a:p>
          <a:p>
            <a:pPr marL="385763" indent="-385763">
              <a:buFont typeface="+mj-lt"/>
              <a:buAutoNum type="arabicPeriod"/>
            </a:pPr>
            <a:r>
              <a:rPr lang="en-US" sz="2400" b="1"/>
              <a:t>Cấu trúc điều khiển </a:t>
            </a:r>
            <a:endParaRPr lang="en-US" sz="2400" b="1" dirty="0"/>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24</a:t>
            </a:fld>
            <a:endParaRPr lang="en-US"/>
          </a:p>
        </p:txBody>
      </p:sp>
    </p:spTree>
    <p:extLst>
      <p:ext uri="{BB962C8B-B14F-4D97-AF65-F5344CB8AC3E}">
        <p14:creationId xmlns:p14="http://schemas.microsoft.com/office/powerpoint/2010/main" val="12621241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Biến</a:t>
            </a:r>
            <a:endParaRPr lang="en-US"/>
          </a:p>
        </p:txBody>
      </p:sp>
      <p:sp>
        <p:nvSpPr>
          <p:cNvPr id="3" name="Content Placeholder 2"/>
          <p:cNvSpPr>
            <a:spLocks noGrp="1"/>
          </p:cNvSpPr>
          <p:nvPr>
            <p:ph idx="1"/>
          </p:nvPr>
        </p:nvSpPr>
        <p:spPr/>
        <p:txBody>
          <a:bodyPr/>
          <a:lstStyle/>
          <a:p>
            <a:r>
              <a:rPr lang="en-US" smtClean="0"/>
              <a:t>Khái niệm: biến là một vùng nhớ trên bộ nhớ máy tính dùng để lưu trữ dữ liệu mà được sử dụng trong chương trình.</a:t>
            </a:r>
          </a:p>
          <a:p>
            <a:r>
              <a:rPr lang="en-US" smtClean="0"/>
              <a:t>Cú pháp khai báo biến</a:t>
            </a:r>
          </a:p>
          <a:p>
            <a:pPr marL="457200" lvl="1" indent="0">
              <a:buNone/>
            </a:pPr>
            <a:r>
              <a:rPr lang="en-US" smtClean="0">
                <a:solidFill>
                  <a:schemeClr val="tx1">
                    <a:lumMod val="95000"/>
                    <a:lumOff val="5000"/>
                  </a:schemeClr>
                </a:solidFill>
                <a:latin typeface="Consolas" panose="020B0609020204030204" pitchFamily="49" charset="0"/>
              </a:rPr>
              <a:t>Kiểu_dữ_liệu	Tên_biến;</a:t>
            </a:r>
          </a:p>
          <a:p>
            <a:pPr lvl="1"/>
            <a:r>
              <a:rPr lang="en-US" smtClean="0">
                <a:solidFill>
                  <a:srgbClr val="0033CC"/>
                </a:solidFill>
              </a:rPr>
              <a:t>Trong đó  </a:t>
            </a:r>
            <a:r>
              <a:rPr lang="en-US" smtClean="0">
                <a:solidFill>
                  <a:schemeClr val="tx1">
                    <a:lumMod val="95000"/>
                    <a:lumOff val="5000"/>
                  </a:schemeClr>
                </a:solidFill>
                <a:latin typeface="Consolas" panose="020B0609020204030204" pitchFamily="49" charset="0"/>
              </a:rPr>
              <a:t>Kiểu_dữ_liệu </a:t>
            </a:r>
            <a:r>
              <a:rPr lang="en-US">
                <a:solidFill>
                  <a:srgbClr val="0033CC"/>
                </a:solidFill>
              </a:rPr>
              <a:t>là các kiểu </a:t>
            </a:r>
            <a:r>
              <a:rPr lang="en-US" smtClean="0">
                <a:solidFill>
                  <a:srgbClr val="0033CC"/>
                </a:solidFill>
              </a:rPr>
              <a:t>dữ liệu trong Java</a:t>
            </a:r>
          </a:p>
          <a:p>
            <a:pPr lvl="1"/>
            <a:r>
              <a:rPr lang="en-US">
                <a:solidFill>
                  <a:schemeClr val="tx1">
                    <a:lumMod val="95000"/>
                    <a:lumOff val="5000"/>
                  </a:schemeClr>
                </a:solidFill>
                <a:latin typeface="Consolas" panose="020B0609020204030204" pitchFamily="49" charset="0"/>
              </a:rPr>
              <a:t>Tên_biến: </a:t>
            </a:r>
            <a:r>
              <a:rPr lang="en-US" smtClean="0">
                <a:solidFill>
                  <a:srgbClr val="0033CC"/>
                </a:solidFill>
              </a:rPr>
              <a:t>được đặt theo quy tắc đặt tên.</a:t>
            </a:r>
          </a:p>
          <a:p>
            <a:r>
              <a:rPr lang="en-US" smtClean="0"/>
              <a:t>Ví dụ</a:t>
            </a:r>
          </a:p>
          <a:p>
            <a:pPr marL="0" indent="0">
              <a:buNone/>
            </a:pPr>
            <a:r>
              <a:rPr lang="en-US">
                <a:solidFill>
                  <a:srgbClr val="0033CC"/>
                </a:solidFill>
              </a:rPr>
              <a:t>	</a:t>
            </a:r>
            <a:r>
              <a:rPr lang="en-US" sz="2400">
                <a:solidFill>
                  <a:schemeClr val="tx1">
                    <a:lumMod val="95000"/>
                    <a:lumOff val="5000"/>
                  </a:schemeClr>
                </a:solidFill>
                <a:latin typeface="Consolas" panose="020B0609020204030204" pitchFamily="49" charset="0"/>
              </a:rPr>
              <a:t>int rollNumber;</a:t>
            </a:r>
          </a:p>
          <a:p>
            <a:pPr marL="0" indent="0">
              <a:buNone/>
            </a:pPr>
            <a:r>
              <a:rPr lang="en-US" sz="2400">
                <a:solidFill>
                  <a:schemeClr val="tx1">
                    <a:lumMod val="95000"/>
                    <a:lumOff val="5000"/>
                  </a:schemeClr>
                </a:solidFill>
                <a:latin typeface="Consolas" panose="020B0609020204030204" pitchFamily="49" charset="0"/>
              </a:rPr>
              <a:t>	char gender;</a:t>
            </a:r>
          </a:p>
        </p:txBody>
      </p:sp>
    </p:spTree>
    <p:extLst>
      <p:ext uri="{BB962C8B-B14F-4D97-AF65-F5344CB8AC3E}">
        <p14:creationId xmlns:p14="http://schemas.microsoft.com/office/powerpoint/2010/main" val="26433489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Biến</a:t>
            </a:r>
            <a:endParaRPr lang="en-US"/>
          </a:p>
        </p:txBody>
      </p:sp>
      <p:sp>
        <p:nvSpPr>
          <p:cNvPr id="3" name="Content Placeholder 2"/>
          <p:cNvSpPr>
            <a:spLocks noGrp="1"/>
          </p:cNvSpPr>
          <p:nvPr>
            <p:ph idx="1"/>
          </p:nvPr>
        </p:nvSpPr>
        <p:spPr/>
        <p:txBody>
          <a:bodyPr/>
          <a:lstStyle/>
          <a:p>
            <a:r>
              <a:rPr lang="en-US" smtClean="0"/>
              <a:t>Gán giá trị cho biến</a:t>
            </a:r>
          </a:p>
          <a:p>
            <a:pPr marL="457200" lvl="1" indent="0">
              <a:buNone/>
            </a:pPr>
            <a:r>
              <a:rPr lang="en-US" sz="2200" smtClean="0">
                <a:solidFill>
                  <a:schemeClr val="tx1">
                    <a:lumMod val="95000"/>
                    <a:lumOff val="5000"/>
                  </a:schemeClr>
                </a:solidFill>
                <a:latin typeface="Consolas" panose="020B0609020204030204" pitchFamily="49" charset="0"/>
              </a:rPr>
              <a:t>int rollNumber;</a:t>
            </a:r>
          </a:p>
          <a:p>
            <a:pPr marL="457200" lvl="1" indent="0">
              <a:buNone/>
            </a:pPr>
            <a:r>
              <a:rPr lang="en-US" sz="2200" smtClean="0">
                <a:solidFill>
                  <a:schemeClr val="tx1">
                    <a:lumMod val="95000"/>
                    <a:lumOff val="5000"/>
                  </a:schemeClr>
                </a:solidFill>
                <a:latin typeface="Consolas" panose="020B0609020204030204" pitchFamily="49" charset="0"/>
              </a:rPr>
              <a:t>rollNumber=101;</a:t>
            </a:r>
          </a:p>
          <a:p>
            <a:r>
              <a:rPr lang="en-US" sz="2400" smtClean="0">
                <a:solidFill>
                  <a:srgbClr val="0033CC"/>
                </a:solidFill>
              </a:rPr>
              <a:t>Phân loại biến</a:t>
            </a:r>
          </a:p>
          <a:p>
            <a:pPr lvl="1"/>
            <a:r>
              <a:rPr lang="en-US" sz="2200" smtClean="0">
                <a:solidFill>
                  <a:srgbClr val="0033CC"/>
                </a:solidFill>
              </a:rPr>
              <a:t>Biến thể hiện (Instance variables): </a:t>
            </a:r>
            <a:r>
              <a:rPr lang="en-US" sz="2200" smtClean="0">
                <a:solidFill>
                  <a:schemeClr val="accent4">
                    <a:lumMod val="50000"/>
                  </a:schemeClr>
                </a:solidFill>
              </a:rPr>
              <a:t>trạng thái của đối tượng được biểu diễn như một trường hay một thuộc tính hay là biến thể hiện trong định nghĩa lớp</a:t>
            </a:r>
          </a:p>
          <a:p>
            <a:pPr lvl="1"/>
            <a:r>
              <a:rPr lang="en-US" sz="2200" smtClean="0">
                <a:solidFill>
                  <a:srgbClr val="0033CC"/>
                </a:solidFill>
              </a:rPr>
              <a:t>Biến tĩnh (Static variables): </a:t>
            </a:r>
            <a:r>
              <a:rPr lang="en-US" sz="2200" smtClean="0">
                <a:solidFill>
                  <a:schemeClr val="accent4">
                    <a:lumMod val="50000"/>
                  </a:schemeClr>
                </a:solidFill>
              </a:rPr>
              <a:t>được biết đến như biến của lớp, giá trị của biến được chia sẻ với tất cả các đối tượng thuộc lớp. </a:t>
            </a:r>
          </a:p>
          <a:p>
            <a:pPr lvl="1"/>
            <a:r>
              <a:rPr lang="en-US" sz="2200" smtClean="0">
                <a:solidFill>
                  <a:srgbClr val="0033CC"/>
                </a:solidFill>
              </a:rPr>
              <a:t>Biến cục bộ (Local variables): biến được khai báo bên trong khối hay phương thức của lớp được gọi là biến cục bộ. </a:t>
            </a:r>
            <a:endParaRPr lang="en-US" sz="2200">
              <a:solidFill>
                <a:srgbClr val="0033CC"/>
              </a:solidFill>
            </a:endParaRPr>
          </a:p>
        </p:txBody>
      </p:sp>
    </p:spTree>
    <p:extLst>
      <p:ext uri="{BB962C8B-B14F-4D97-AF65-F5344CB8AC3E}">
        <p14:creationId xmlns:p14="http://schemas.microsoft.com/office/powerpoint/2010/main" val="27617948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Biến</a:t>
            </a:r>
            <a:endParaRPr lang="en-US"/>
          </a:p>
        </p:txBody>
      </p:sp>
      <p:pic>
        <p:nvPicPr>
          <p:cNvPr id="4" name="Content Placeholder 3" descr="Screen Clipping"/>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05923" y="1238558"/>
            <a:ext cx="3758550" cy="2763172"/>
          </a:xfrm>
        </p:spPr>
      </p:pic>
      <p:pic>
        <p:nvPicPr>
          <p:cNvPr id="5" name="Picture 4"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68641" y="2903707"/>
            <a:ext cx="3761514" cy="2905046"/>
          </a:xfrm>
          <a:prstGeom prst="rect">
            <a:avLst/>
          </a:prstGeom>
        </p:spPr>
      </p:pic>
      <p:sp>
        <p:nvSpPr>
          <p:cNvPr id="3" name="Rectangle 2"/>
          <p:cNvSpPr/>
          <p:nvPr/>
        </p:nvSpPr>
        <p:spPr>
          <a:xfrm>
            <a:off x="7585977" y="6581001"/>
            <a:ext cx="1477520" cy="276999"/>
          </a:xfrm>
          <a:prstGeom prst="rect">
            <a:avLst/>
          </a:prstGeom>
        </p:spPr>
        <p:txBody>
          <a:bodyPr wrap="none">
            <a:spAutoFit/>
          </a:bodyPr>
          <a:lstStyle/>
          <a:p>
            <a:r>
              <a:rPr lang="vi-VN" sz="1200" i="1"/>
              <a:t>Bài giảng Java </a:t>
            </a:r>
            <a:r>
              <a:rPr lang="en-US" sz="1200" i="1" smtClean="0"/>
              <a:t>- </a:t>
            </a:r>
            <a:r>
              <a:rPr lang="vi-VN" sz="1200" i="1" smtClean="0"/>
              <a:t>FPT</a:t>
            </a:r>
            <a:endParaRPr lang="vi-VN" sz="1200" i="1"/>
          </a:p>
        </p:txBody>
      </p:sp>
    </p:spTree>
    <p:extLst>
      <p:ext uri="{BB962C8B-B14F-4D97-AF65-F5344CB8AC3E}">
        <p14:creationId xmlns:p14="http://schemas.microsoft.com/office/powerpoint/2010/main" val="28297228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3044756" y="2268951"/>
            <a:ext cx="4552545" cy="4326401"/>
          </a:xfrm>
          <a:prstGeom prst="rect">
            <a:avLst/>
          </a:prstGeom>
        </p:spPr>
      </p:pic>
      <p:sp>
        <p:nvSpPr>
          <p:cNvPr id="2" name="Title 1"/>
          <p:cNvSpPr>
            <a:spLocks noGrp="1"/>
          </p:cNvSpPr>
          <p:nvPr>
            <p:ph type="title"/>
          </p:nvPr>
        </p:nvSpPr>
        <p:spPr/>
        <p:txBody>
          <a:bodyPr/>
          <a:lstStyle/>
          <a:p>
            <a:r>
              <a:rPr lang="en-US" smtClean="0"/>
              <a:t>Kiểu dữ liệu</a:t>
            </a:r>
            <a:endParaRPr lang="en-US"/>
          </a:p>
        </p:txBody>
      </p:sp>
      <p:sp>
        <p:nvSpPr>
          <p:cNvPr id="3" name="Content Placeholder 2"/>
          <p:cNvSpPr>
            <a:spLocks noGrp="1"/>
          </p:cNvSpPr>
          <p:nvPr>
            <p:ph idx="1"/>
          </p:nvPr>
        </p:nvSpPr>
        <p:spPr/>
        <p:txBody>
          <a:bodyPr/>
          <a:lstStyle/>
          <a:p>
            <a:r>
              <a:rPr lang="en-US" smtClean="0"/>
              <a:t>Kiểu dữ liệu xác định loại dữ liệu được lưu trữ trong biến và các toán tử mà có thể thực thi trên nó.</a:t>
            </a:r>
          </a:p>
          <a:p>
            <a:r>
              <a:rPr lang="en-US" smtClean="0"/>
              <a:t>Có hai loại kiểu dữ liệu:</a:t>
            </a:r>
          </a:p>
          <a:p>
            <a:pPr lvl="1"/>
            <a:r>
              <a:rPr lang="en-US" smtClean="0"/>
              <a:t>Kiểu dữ liệu nguyên thủy</a:t>
            </a:r>
          </a:p>
          <a:p>
            <a:pPr lvl="1"/>
            <a:r>
              <a:rPr lang="en-US" smtClean="0"/>
              <a:t>Kiểu dữ liệu tham chiếu</a:t>
            </a:r>
            <a:endParaRPr lang="en-US"/>
          </a:p>
        </p:txBody>
      </p:sp>
    </p:spTree>
    <p:extLst>
      <p:ext uri="{BB962C8B-B14F-4D97-AF65-F5344CB8AC3E}">
        <p14:creationId xmlns:p14="http://schemas.microsoft.com/office/powerpoint/2010/main" val="37035700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Kiểu dữ liệu (tiếp)</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36860920"/>
              </p:ext>
            </p:extLst>
          </p:nvPr>
        </p:nvGraphicFramePr>
        <p:xfrm>
          <a:off x="786578" y="1740002"/>
          <a:ext cx="8013293" cy="4156710"/>
        </p:xfrm>
        <a:graphic>
          <a:graphicData uri="http://schemas.openxmlformats.org/drawingml/2006/table">
            <a:tbl>
              <a:tblPr firstRow="1" bandRow="1">
                <a:tableStyleId>{5C22544A-7EE6-4342-B048-85BDC9FD1C3A}</a:tableStyleId>
              </a:tblPr>
              <a:tblGrid>
                <a:gridCol w="1619938"/>
                <a:gridCol w="1821355"/>
                <a:gridCol w="1229032"/>
                <a:gridCol w="3342968"/>
              </a:tblGrid>
              <a:tr h="370840">
                <a:tc>
                  <a:txBody>
                    <a:bodyPr/>
                    <a:lstStyle/>
                    <a:p>
                      <a:pPr algn="l"/>
                      <a:r>
                        <a:rPr lang="en-US">
                          <a:effectLst/>
                        </a:rPr>
                        <a:t>Kiểu dữ liệu</a:t>
                      </a:r>
                    </a:p>
                  </a:txBody>
                  <a:tcPr marL="47625" marR="47625" marT="47625" marB="47625" anchor="ctr"/>
                </a:tc>
                <a:tc>
                  <a:txBody>
                    <a:bodyPr/>
                    <a:lstStyle/>
                    <a:p>
                      <a:pPr algn="l"/>
                      <a:r>
                        <a:rPr lang="en-US">
                          <a:effectLst/>
                        </a:rPr>
                        <a:t>Giá trị mặc định</a:t>
                      </a:r>
                    </a:p>
                  </a:txBody>
                  <a:tcPr marL="47625" marR="47625" marT="47625" marB="47625" anchor="ctr"/>
                </a:tc>
                <a:tc>
                  <a:txBody>
                    <a:bodyPr/>
                    <a:lstStyle/>
                    <a:p>
                      <a:pPr algn="l"/>
                      <a:r>
                        <a:rPr lang="vi-VN">
                          <a:effectLst/>
                        </a:rPr>
                        <a:t>Kích thước</a:t>
                      </a:r>
                    </a:p>
                  </a:txBody>
                  <a:tcPr marL="47625" marR="47625" marT="47625" marB="47625" anchor="ctr"/>
                </a:tc>
                <a:tc>
                  <a:txBody>
                    <a:bodyPr/>
                    <a:lstStyle/>
                    <a:p>
                      <a:pPr algn="l"/>
                      <a:r>
                        <a:rPr lang="en-US" smtClean="0">
                          <a:effectLst/>
                        </a:rPr>
                        <a:t>Phạm</a:t>
                      </a:r>
                      <a:r>
                        <a:rPr lang="en-US" baseline="0" smtClean="0">
                          <a:effectLst/>
                        </a:rPr>
                        <a:t> vi</a:t>
                      </a:r>
                      <a:endParaRPr lang="vi-VN">
                        <a:effectLst/>
                      </a:endParaRPr>
                    </a:p>
                  </a:txBody>
                  <a:tcPr marL="47625" marR="47625" marT="47625" marB="47625" anchor="ctr"/>
                </a:tc>
              </a:tr>
              <a:tr h="370840">
                <a:tc>
                  <a:txBody>
                    <a:bodyPr/>
                    <a:lstStyle/>
                    <a:p>
                      <a:r>
                        <a:rPr lang="en-US">
                          <a:effectLst/>
                        </a:rPr>
                        <a:t>boolean</a:t>
                      </a:r>
                    </a:p>
                  </a:txBody>
                  <a:tcPr marL="47625" marR="47625" marT="47625" marB="47625" anchor="ctr"/>
                </a:tc>
                <a:tc>
                  <a:txBody>
                    <a:bodyPr/>
                    <a:lstStyle/>
                    <a:p>
                      <a:r>
                        <a:rPr lang="en-US">
                          <a:effectLst/>
                        </a:rPr>
                        <a:t>false</a:t>
                      </a:r>
                    </a:p>
                  </a:txBody>
                  <a:tcPr marL="47625" marR="47625" marT="47625" marB="47625" anchor="ctr"/>
                </a:tc>
                <a:tc>
                  <a:txBody>
                    <a:bodyPr/>
                    <a:lstStyle/>
                    <a:p>
                      <a:r>
                        <a:rPr lang="en-US">
                          <a:effectLst/>
                        </a:rPr>
                        <a:t>1 bit</a:t>
                      </a:r>
                    </a:p>
                  </a:txBody>
                  <a:tcPr marL="47625" marR="47625" marT="47625" marB="47625" anchor="ctr"/>
                </a:tc>
                <a:tc>
                  <a:txBody>
                    <a:bodyPr/>
                    <a:lstStyle/>
                    <a:p>
                      <a:r>
                        <a:rPr lang="en-US" smtClean="0">
                          <a:effectLst/>
                        </a:rPr>
                        <a:t>true, false</a:t>
                      </a:r>
                      <a:endParaRPr lang="en-US">
                        <a:effectLst/>
                      </a:endParaRPr>
                    </a:p>
                  </a:txBody>
                  <a:tcPr marL="47625" marR="47625" marT="47625" marB="47625" anchor="ctr"/>
                </a:tc>
              </a:tr>
              <a:tr h="370840">
                <a:tc>
                  <a:txBody>
                    <a:bodyPr/>
                    <a:lstStyle/>
                    <a:p>
                      <a:r>
                        <a:rPr lang="en-US">
                          <a:effectLst/>
                        </a:rPr>
                        <a:t>char</a:t>
                      </a:r>
                    </a:p>
                  </a:txBody>
                  <a:tcPr marL="47625" marR="47625" marT="47625" marB="47625" anchor="ctr"/>
                </a:tc>
                <a:tc>
                  <a:txBody>
                    <a:bodyPr/>
                    <a:lstStyle/>
                    <a:p>
                      <a:r>
                        <a:rPr lang="en-US">
                          <a:effectLst/>
                        </a:rPr>
                        <a:t>'\u0000'</a:t>
                      </a:r>
                    </a:p>
                  </a:txBody>
                  <a:tcPr marL="47625" marR="47625" marT="47625" marB="47625" anchor="ctr"/>
                </a:tc>
                <a:tc>
                  <a:txBody>
                    <a:bodyPr/>
                    <a:lstStyle/>
                    <a:p>
                      <a:r>
                        <a:rPr lang="en-US">
                          <a:effectLst/>
                        </a:rPr>
                        <a:t>2 byte</a:t>
                      </a:r>
                    </a:p>
                  </a:txBody>
                  <a:tcPr marL="47625" marR="47625" marT="47625" marB="47625" anchor="ctr"/>
                </a:tc>
                <a:tc>
                  <a:txBody>
                    <a:bodyPr/>
                    <a:lstStyle/>
                    <a:p>
                      <a:endParaRPr lang="en-US">
                        <a:effectLst/>
                      </a:endParaRPr>
                    </a:p>
                  </a:txBody>
                  <a:tcPr marL="47625" marR="47625" marT="47625" marB="47625" anchor="ctr"/>
                </a:tc>
              </a:tr>
              <a:tr h="370840">
                <a:tc>
                  <a:txBody>
                    <a:bodyPr/>
                    <a:lstStyle/>
                    <a:p>
                      <a:r>
                        <a:rPr lang="en-US">
                          <a:effectLst/>
                        </a:rPr>
                        <a:t>byte</a:t>
                      </a:r>
                    </a:p>
                  </a:txBody>
                  <a:tcPr marL="47625" marR="47625" marT="47625" marB="47625" anchor="ctr"/>
                </a:tc>
                <a:tc>
                  <a:txBody>
                    <a:bodyPr/>
                    <a:lstStyle/>
                    <a:p>
                      <a:r>
                        <a:rPr lang="en-US">
                          <a:effectLst/>
                        </a:rPr>
                        <a:t>0</a:t>
                      </a:r>
                    </a:p>
                  </a:txBody>
                  <a:tcPr marL="47625" marR="47625" marT="47625" marB="47625" anchor="ctr"/>
                </a:tc>
                <a:tc>
                  <a:txBody>
                    <a:bodyPr/>
                    <a:lstStyle/>
                    <a:p>
                      <a:r>
                        <a:rPr lang="en-US">
                          <a:effectLst/>
                        </a:rPr>
                        <a:t>1 byte</a:t>
                      </a:r>
                    </a:p>
                  </a:txBody>
                  <a:tcPr marL="47625" marR="47625" marT="47625" marB="47625" anchor="ctr"/>
                </a:tc>
                <a:tc>
                  <a:txBody>
                    <a:bodyPr/>
                    <a:lstStyle/>
                    <a:p>
                      <a:r>
                        <a:rPr lang="en-US" smtClean="0">
                          <a:effectLst/>
                        </a:rPr>
                        <a:t>[-128;127]</a:t>
                      </a:r>
                      <a:endParaRPr lang="en-US">
                        <a:effectLst/>
                      </a:endParaRPr>
                    </a:p>
                  </a:txBody>
                  <a:tcPr marL="47625" marR="47625" marT="47625" marB="47625" anchor="ctr"/>
                </a:tc>
              </a:tr>
              <a:tr h="370840">
                <a:tc>
                  <a:txBody>
                    <a:bodyPr/>
                    <a:lstStyle/>
                    <a:p>
                      <a:r>
                        <a:rPr lang="en-US">
                          <a:effectLst/>
                        </a:rPr>
                        <a:t>short</a:t>
                      </a:r>
                    </a:p>
                  </a:txBody>
                  <a:tcPr marL="47625" marR="47625" marT="47625" marB="47625" anchor="ctr"/>
                </a:tc>
                <a:tc>
                  <a:txBody>
                    <a:bodyPr/>
                    <a:lstStyle/>
                    <a:p>
                      <a:r>
                        <a:rPr lang="en-US">
                          <a:effectLst/>
                        </a:rPr>
                        <a:t>0</a:t>
                      </a:r>
                    </a:p>
                  </a:txBody>
                  <a:tcPr marL="47625" marR="47625" marT="47625" marB="47625" anchor="ctr"/>
                </a:tc>
                <a:tc>
                  <a:txBody>
                    <a:bodyPr/>
                    <a:lstStyle/>
                    <a:p>
                      <a:r>
                        <a:rPr lang="en-US">
                          <a:effectLst/>
                        </a:rPr>
                        <a:t>2 byte</a:t>
                      </a:r>
                    </a:p>
                  </a:txBody>
                  <a:tcPr marL="47625" marR="47625" marT="47625" marB="47625" anchor="ctr"/>
                </a:tc>
                <a:tc>
                  <a:txBody>
                    <a:bodyPr/>
                    <a:lstStyle/>
                    <a:p>
                      <a:r>
                        <a:rPr lang="en-US" smtClean="0">
                          <a:effectLst/>
                        </a:rPr>
                        <a:t>[-32,768; 32,767]</a:t>
                      </a:r>
                      <a:endParaRPr lang="en-US">
                        <a:effectLst/>
                      </a:endParaRPr>
                    </a:p>
                  </a:txBody>
                  <a:tcPr marL="47625" marR="47625" marT="47625" marB="47625" anchor="ctr"/>
                </a:tc>
              </a:tr>
              <a:tr h="370840">
                <a:tc>
                  <a:txBody>
                    <a:bodyPr/>
                    <a:lstStyle/>
                    <a:p>
                      <a:r>
                        <a:rPr lang="en-US">
                          <a:effectLst/>
                        </a:rPr>
                        <a:t>int</a:t>
                      </a:r>
                    </a:p>
                  </a:txBody>
                  <a:tcPr marL="47625" marR="47625" marT="47625" marB="47625" anchor="ctr"/>
                </a:tc>
                <a:tc>
                  <a:txBody>
                    <a:bodyPr/>
                    <a:lstStyle/>
                    <a:p>
                      <a:r>
                        <a:rPr lang="en-US">
                          <a:effectLst/>
                        </a:rPr>
                        <a:t>0</a:t>
                      </a:r>
                    </a:p>
                  </a:txBody>
                  <a:tcPr marL="47625" marR="47625" marT="47625" marB="47625" anchor="ctr"/>
                </a:tc>
                <a:tc>
                  <a:txBody>
                    <a:bodyPr/>
                    <a:lstStyle/>
                    <a:p>
                      <a:r>
                        <a:rPr lang="en-US">
                          <a:effectLst/>
                        </a:rPr>
                        <a:t>4 byte</a:t>
                      </a:r>
                    </a:p>
                  </a:txBody>
                  <a:tcPr marL="47625" marR="47625" marT="47625" marB="47625" anchor="ctr"/>
                </a:tc>
                <a:tc>
                  <a:txBody>
                    <a:bodyPr/>
                    <a:lstStyle/>
                    <a:p>
                      <a:r>
                        <a:rPr lang="en-US" smtClean="0">
                          <a:effectLst/>
                        </a:rPr>
                        <a:t>[</a:t>
                      </a:r>
                      <a:r>
                        <a:rPr lang="en-US" sz="1800" b="0" i="0" kern="1200" smtClean="0">
                          <a:solidFill>
                            <a:schemeClr val="dk1"/>
                          </a:solidFill>
                          <a:effectLst/>
                          <a:latin typeface="+mn-lt"/>
                          <a:ea typeface="+mn-ea"/>
                          <a:cs typeface="+mn-cs"/>
                        </a:rPr>
                        <a:t>-2,147,483,648;  2,147,483,647]</a:t>
                      </a:r>
                      <a:endParaRPr lang="en-US">
                        <a:effectLst/>
                      </a:endParaRPr>
                    </a:p>
                  </a:txBody>
                  <a:tcPr marL="47625" marR="47625" marT="47625" marB="47625" anchor="ctr"/>
                </a:tc>
              </a:tr>
              <a:tr h="370840">
                <a:tc>
                  <a:txBody>
                    <a:bodyPr/>
                    <a:lstStyle/>
                    <a:p>
                      <a:r>
                        <a:rPr lang="en-US">
                          <a:effectLst/>
                        </a:rPr>
                        <a:t>long</a:t>
                      </a:r>
                    </a:p>
                  </a:txBody>
                  <a:tcPr marL="47625" marR="47625" marT="47625" marB="47625" anchor="ctr"/>
                </a:tc>
                <a:tc>
                  <a:txBody>
                    <a:bodyPr/>
                    <a:lstStyle/>
                    <a:p>
                      <a:r>
                        <a:rPr lang="en-US">
                          <a:effectLst/>
                        </a:rPr>
                        <a:t>0L</a:t>
                      </a:r>
                    </a:p>
                  </a:txBody>
                  <a:tcPr marL="47625" marR="47625" marT="47625" marB="47625" anchor="ctr"/>
                </a:tc>
                <a:tc>
                  <a:txBody>
                    <a:bodyPr/>
                    <a:lstStyle/>
                    <a:p>
                      <a:r>
                        <a:rPr lang="en-US">
                          <a:effectLst/>
                        </a:rPr>
                        <a:t>8 byte</a:t>
                      </a:r>
                    </a:p>
                  </a:txBody>
                  <a:tcPr marL="47625" marR="47625" marT="47625" marB="47625" anchor="ctr"/>
                </a:tc>
                <a:tc>
                  <a:txBody>
                    <a:bodyPr/>
                    <a:lstStyle/>
                    <a:p>
                      <a:r>
                        <a:rPr lang="en-US" smtClean="0">
                          <a:effectLst/>
                        </a:rPr>
                        <a:t>[-2</a:t>
                      </a:r>
                      <a:r>
                        <a:rPr lang="en-US" baseline="30000" smtClean="0">
                          <a:effectLst/>
                        </a:rPr>
                        <a:t>63</a:t>
                      </a:r>
                      <a:r>
                        <a:rPr lang="en-US" baseline="0" smtClean="0">
                          <a:effectLst/>
                        </a:rPr>
                        <a:t>; 2</a:t>
                      </a:r>
                      <a:r>
                        <a:rPr lang="en-US" baseline="30000" smtClean="0">
                          <a:effectLst/>
                        </a:rPr>
                        <a:t>63</a:t>
                      </a:r>
                      <a:r>
                        <a:rPr lang="en-US" baseline="0" smtClean="0">
                          <a:effectLst/>
                        </a:rPr>
                        <a:t>]</a:t>
                      </a:r>
                      <a:endParaRPr lang="en-US">
                        <a:effectLst/>
                      </a:endParaRPr>
                    </a:p>
                  </a:txBody>
                  <a:tcPr marL="47625" marR="47625" marT="47625" marB="47625" anchor="ctr"/>
                </a:tc>
              </a:tr>
              <a:tr h="370840">
                <a:tc>
                  <a:txBody>
                    <a:bodyPr/>
                    <a:lstStyle/>
                    <a:p>
                      <a:r>
                        <a:rPr lang="en-US">
                          <a:effectLst/>
                        </a:rPr>
                        <a:t>float</a:t>
                      </a:r>
                    </a:p>
                  </a:txBody>
                  <a:tcPr marL="47625" marR="47625" marT="47625" marB="47625" anchor="ctr"/>
                </a:tc>
                <a:tc>
                  <a:txBody>
                    <a:bodyPr/>
                    <a:lstStyle/>
                    <a:p>
                      <a:r>
                        <a:rPr lang="en-US">
                          <a:effectLst/>
                        </a:rPr>
                        <a:t>0.0f</a:t>
                      </a:r>
                    </a:p>
                  </a:txBody>
                  <a:tcPr marL="47625" marR="47625" marT="47625" marB="47625" anchor="ctr"/>
                </a:tc>
                <a:tc>
                  <a:txBody>
                    <a:bodyPr/>
                    <a:lstStyle/>
                    <a:p>
                      <a:r>
                        <a:rPr lang="en-US">
                          <a:effectLst/>
                        </a:rPr>
                        <a:t>4 byte</a:t>
                      </a:r>
                    </a:p>
                  </a:txBody>
                  <a:tcPr marL="47625" marR="47625" marT="47625" marB="47625" anchor="ctr"/>
                </a:tc>
                <a:tc>
                  <a:txBody>
                    <a:bodyPr/>
                    <a:lstStyle/>
                    <a:p>
                      <a:r>
                        <a:rPr lang="en-US" smtClean="0">
                          <a:effectLst/>
                        </a:rPr>
                        <a:t>[</a:t>
                      </a:r>
                      <a:r>
                        <a:rPr lang="en-US" sz="1800" b="0" i="0" kern="1200" smtClean="0">
                          <a:solidFill>
                            <a:schemeClr val="dk1"/>
                          </a:solidFill>
                          <a:effectLst/>
                          <a:latin typeface="+mn-lt"/>
                          <a:ea typeface="+mn-ea"/>
                          <a:cs typeface="+mn-cs"/>
                        </a:rPr>
                        <a:t>-3.4028235 x 10</a:t>
                      </a:r>
                      <a:r>
                        <a:rPr lang="en-US" sz="1800" b="0" i="0" kern="1200" baseline="30000" smtClean="0">
                          <a:solidFill>
                            <a:schemeClr val="dk1"/>
                          </a:solidFill>
                          <a:effectLst/>
                          <a:latin typeface="+mn-lt"/>
                          <a:ea typeface="+mn-ea"/>
                          <a:cs typeface="+mn-cs"/>
                        </a:rPr>
                        <a:t>38</a:t>
                      </a:r>
                      <a:r>
                        <a:rPr lang="en-US" sz="1800" b="0" i="0" kern="1200" baseline="0" smtClean="0">
                          <a:solidFill>
                            <a:schemeClr val="dk1"/>
                          </a:solidFill>
                          <a:effectLst/>
                          <a:latin typeface="+mn-lt"/>
                          <a:ea typeface="+mn-ea"/>
                          <a:cs typeface="+mn-cs"/>
                        </a:rPr>
                        <a:t>; </a:t>
                      </a:r>
                      <a:r>
                        <a:rPr lang="en-US" sz="1800" b="0" i="0" kern="1200" smtClean="0">
                          <a:solidFill>
                            <a:schemeClr val="dk1"/>
                          </a:solidFill>
                          <a:effectLst/>
                          <a:latin typeface="+mn-lt"/>
                          <a:ea typeface="+mn-ea"/>
                          <a:cs typeface="+mn-cs"/>
                        </a:rPr>
                        <a:t>3.4028235x10</a:t>
                      </a:r>
                      <a:r>
                        <a:rPr lang="en-US" sz="1800" b="0" i="0" kern="1200" baseline="30000" smtClean="0">
                          <a:solidFill>
                            <a:schemeClr val="dk1"/>
                          </a:solidFill>
                          <a:effectLst/>
                          <a:latin typeface="+mn-lt"/>
                          <a:ea typeface="+mn-ea"/>
                          <a:cs typeface="+mn-cs"/>
                        </a:rPr>
                        <a:t>38</a:t>
                      </a:r>
                      <a:r>
                        <a:rPr lang="en-US" sz="1800" b="0" i="0" kern="1200" baseline="0" smtClean="0">
                          <a:solidFill>
                            <a:schemeClr val="dk1"/>
                          </a:solidFill>
                          <a:effectLst/>
                          <a:latin typeface="+mn-lt"/>
                          <a:ea typeface="+mn-ea"/>
                          <a:cs typeface="+mn-cs"/>
                        </a:rPr>
                        <a:t>]</a:t>
                      </a:r>
                      <a:endParaRPr lang="en-US">
                        <a:effectLst/>
                      </a:endParaRPr>
                    </a:p>
                  </a:txBody>
                  <a:tcPr marL="47625" marR="47625" marT="47625" marB="47625" anchor="ctr"/>
                </a:tc>
              </a:tr>
              <a:tr h="370840">
                <a:tc>
                  <a:txBody>
                    <a:bodyPr/>
                    <a:lstStyle/>
                    <a:p>
                      <a:r>
                        <a:rPr lang="en-US" smtClean="0">
                          <a:effectLst/>
                        </a:rPr>
                        <a:t>double</a:t>
                      </a:r>
                      <a:endParaRPr lang="en-US">
                        <a:effectLst/>
                      </a:endParaRPr>
                    </a:p>
                  </a:txBody>
                  <a:tcPr marL="47625" marR="47625" marT="47625" marB="47625" anchor="ctr"/>
                </a:tc>
                <a:tc>
                  <a:txBody>
                    <a:bodyPr/>
                    <a:lstStyle/>
                    <a:p>
                      <a:r>
                        <a:rPr lang="en-US">
                          <a:effectLst/>
                        </a:rPr>
                        <a:t>0.0d</a:t>
                      </a:r>
                    </a:p>
                  </a:txBody>
                  <a:tcPr marL="47625" marR="47625" marT="47625" marB="47625" anchor="ctr"/>
                </a:tc>
                <a:tc>
                  <a:txBody>
                    <a:bodyPr/>
                    <a:lstStyle/>
                    <a:p>
                      <a:r>
                        <a:rPr lang="en-US">
                          <a:effectLst/>
                        </a:rPr>
                        <a:t>8 byte</a:t>
                      </a:r>
                    </a:p>
                  </a:txBody>
                  <a:tcPr marL="47625" marR="47625" marT="47625" marB="47625" anchor="ctr"/>
                </a:tc>
                <a:tc>
                  <a:txBody>
                    <a:bodyPr/>
                    <a:lstStyle/>
                    <a:p>
                      <a:r>
                        <a:rPr lang="en-US" smtClean="0">
                          <a:effectLst/>
                        </a:rPr>
                        <a:t>[</a:t>
                      </a:r>
                      <a:r>
                        <a:rPr lang="en-US" sz="1800" b="0" i="0" kern="1200" smtClean="0">
                          <a:solidFill>
                            <a:schemeClr val="dk1"/>
                          </a:solidFill>
                          <a:effectLst/>
                          <a:latin typeface="+mn-lt"/>
                          <a:ea typeface="+mn-ea"/>
                          <a:cs typeface="+mn-cs"/>
                        </a:rPr>
                        <a:t>-1.7976931348623157x10</a:t>
                      </a:r>
                      <a:r>
                        <a:rPr lang="en-US" sz="1800" b="0" i="0" kern="1200" baseline="30000" smtClean="0">
                          <a:solidFill>
                            <a:schemeClr val="dk1"/>
                          </a:solidFill>
                          <a:effectLst/>
                          <a:latin typeface="+mn-lt"/>
                          <a:ea typeface="+mn-ea"/>
                          <a:cs typeface="+mn-cs"/>
                        </a:rPr>
                        <a:t>308</a:t>
                      </a:r>
                      <a:r>
                        <a:rPr lang="en-US" sz="1800" b="0" i="0" kern="1200" baseline="0" smtClean="0">
                          <a:solidFill>
                            <a:schemeClr val="dk1"/>
                          </a:solidFill>
                          <a:effectLst/>
                          <a:latin typeface="+mn-lt"/>
                          <a:ea typeface="+mn-ea"/>
                          <a:cs typeface="+mn-cs"/>
                        </a:rPr>
                        <a:t>;</a:t>
                      </a:r>
                    </a:p>
                    <a:p>
                      <a:r>
                        <a:rPr lang="en-US" sz="1800" b="0" i="0" kern="1200" smtClean="0">
                          <a:solidFill>
                            <a:schemeClr val="dk1"/>
                          </a:solidFill>
                          <a:effectLst/>
                          <a:latin typeface="+mn-lt"/>
                          <a:ea typeface="+mn-ea"/>
                          <a:cs typeface="+mn-cs"/>
                        </a:rPr>
                        <a:t>1.7976931348623157x10</a:t>
                      </a:r>
                      <a:r>
                        <a:rPr lang="en-US" sz="1800" b="0" i="0" kern="1200" baseline="30000" smtClean="0">
                          <a:solidFill>
                            <a:schemeClr val="dk1"/>
                          </a:solidFill>
                          <a:effectLst/>
                          <a:latin typeface="+mn-lt"/>
                          <a:ea typeface="+mn-ea"/>
                          <a:cs typeface="+mn-cs"/>
                        </a:rPr>
                        <a:t>308</a:t>
                      </a:r>
                      <a:r>
                        <a:rPr lang="en-US" sz="1800" b="0" i="0" kern="1200" baseline="0" smtClean="0">
                          <a:solidFill>
                            <a:schemeClr val="dk1"/>
                          </a:solidFill>
                          <a:effectLst/>
                          <a:latin typeface="+mn-lt"/>
                          <a:ea typeface="+mn-ea"/>
                          <a:cs typeface="+mn-cs"/>
                        </a:rPr>
                        <a:t>]</a:t>
                      </a:r>
                      <a:endParaRPr lang="en-US">
                        <a:effectLst/>
                      </a:endParaRPr>
                    </a:p>
                  </a:txBody>
                  <a:tcPr marL="47625" marR="47625" marT="47625" marB="47625" anchor="ctr"/>
                </a:tc>
              </a:tr>
            </a:tbl>
          </a:graphicData>
        </a:graphic>
      </p:graphicFrame>
    </p:spTree>
    <p:extLst>
      <p:ext uri="{BB962C8B-B14F-4D97-AF65-F5344CB8AC3E}">
        <p14:creationId xmlns:p14="http://schemas.microsoft.com/office/powerpoint/2010/main" val="38918600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Kiểu dữ liệu (tiếp)</a:t>
            </a:r>
            <a:endParaRPr lang="en-US"/>
          </a:p>
        </p:txBody>
      </p:sp>
      <p:sp>
        <p:nvSpPr>
          <p:cNvPr id="3" name="Content Placeholder 2"/>
          <p:cNvSpPr>
            <a:spLocks noGrp="1"/>
          </p:cNvSpPr>
          <p:nvPr>
            <p:ph idx="1"/>
          </p:nvPr>
        </p:nvSpPr>
        <p:spPr/>
        <p:txBody>
          <a:bodyPr/>
          <a:lstStyle/>
          <a:p>
            <a:r>
              <a:rPr lang="en-US" smtClean="0"/>
              <a:t>Những đối tượng và mảng được xem xét như là các kiểu tham chiếu. Khi một đối tượng hay một mảng được tạo, một số lượng bộ nhớ nhất định được gán cho nó và địa chỉ bộ nhớ này được lưu trữ trong một biến tham chiếu. </a:t>
            </a:r>
            <a:endParaRPr lang="en-US"/>
          </a:p>
        </p:txBody>
      </p:sp>
      <p:graphicFrame>
        <p:nvGraphicFramePr>
          <p:cNvPr id="5" name="Diagram 4"/>
          <p:cNvGraphicFramePr/>
          <p:nvPr>
            <p:extLst>
              <p:ext uri="{D42A27DB-BD31-4B8C-83A1-F6EECF244321}">
                <p14:modId xmlns:p14="http://schemas.microsoft.com/office/powerpoint/2010/main" val="3523821829"/>
              </p:ext>
            </p:extLst>
          </p:nvPr>
        </p:nvGraphicFramePr>
        <p:xfrm>
          <a:off x="2095435" y="2413002"/>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08024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Hằng số và kiểu liệt kê</a:t>
            </a:r>
            <a:endParaRPr lang="en-US"/>
          </a:p>
        </p:txBody>
      </p:sp>
      <p:sp>
        <p:nvSpPr>
          <p:cNvPr id="3" name="Content Placeholder 2"/>
          <p:cNvSpPr>
            <a:spLocks noGrp="1"/>
          </p:cNvSpPr>
          <p:nvPr>
            <p:ph idx="1"/>
          </p:nvPr>
        </p:nvSpPr>
        <p:spPr/>
        <p:txBody>
          <a:bodyPr/>
          <a:lstStyle/>
          <a:p>
            <a:r>
              <a:rPr lang="en-US" smtClean="0"/>
              <a:t>Hằng là một giá trị cố định không thay đổi trong suốt chương trình java.</a:t>
            </a:r>
          </a:p>
          <a:p>
            <a:r>
              <a:rPr lang="en-US" smtClean="0"/>
              <a:t>Khai báo hằng:</a:t>
            </a:r>
          </a:p>
          <a:p>
            <a:pPr marL="457200" lvl="1" indent="0">
              <a:buNone/>
            </a:pPr>
            <a:r>
              <a:rPr lang="en-US">
                <a:solidFill>
                  <a:schemeClr val="tx1"/>
                </a:solidFill>
                <a:latin typeface="Consolas" panose="020B0609020204030204" pitchFamily="49" charset="0"/>
              </a:rPr>
              <a:t>f</a:t>
            </a:r>
            <a:r>
              <a:rPr lang="en-US" smtClean="0">
                <a:solidFill>
                  <a:schemeClr val="tx1"/>
                </a:solidFill>
                <a:latin typeface="Consolas" panose="020B0609020204030204" pitchFamily="49" charset="0"/>
              </a:rPr>
              <a:t>inal kiểu_dữ_liệu tên_hằng=giá trị;</a:t>
            </a:r>
          </a:p>
          <a:p>
            <a:pPr lvl="1"/>
            <a:r>
              <a:rPr lang="en-US" sz="2000">
                <a:solidFill>
                  <a:srgbClr val="0033CC"/>
                </a:solidFill>
              </a:rPr>
              <a:t>Final: từ khóa</a:t>
            </a:r>
          </a:p>
          <a:p>
            <a:pPr lvl="1"/>
            <a:r>
              <a:rPr lang="en-US" sz="2000">
                <a:solidFill>
                  <a:srgbClr val="0033CC"/>
                </a:solidFill>
              </a:rPr>
              <a:t>Kiểu_dữ_liệu: các kiểu trong java</a:t>
            </a:r>
          </a:p>
          <a:p>
            <a:pPr lvl="1"/>
            <a:r>
              <a:rPr lang="en-US" sz="2000">
                <a:solidFill>
                  <a:srgbClr val="0033CC"/>
                </a:solidFill>
              </a:rPr>
              <a:t>Tên_hằng: đặt theo quy tắc đặt tên</a:t>
            </a:r>
          </a:p>
          <a:p>
            <a:pPr lvl="1"/>
            <a:r>
              <a:rPr lang="en-US" sz="2000">
                <a:solidFill>
                  <a:srgbClr val="0033CC"/>
                </a:solidFill>
              </a:rPr>
              <a:t>Giá_trị: giá trị của </a:t>
            </a:r>
            <a:r>
              <a:rPr lang="en-US" sz="2000" smtClean="0">
                <a:solidFill>
                  <a:srgbClr val="0033CC"/>
                </a:solidFill>
              </a:rPr>
              <a:t>hằng</a:t>
            </a:r>
          </a:p>
          <a:p>
            <a:r>
              <a:rPr lang="en-US" sz="2200" smtClean="0"/>
              <a:t>Ví dụ:</a:t>
            </a:r>
          </a:p>
          <a:p>
            <a:pPr marL="457200" lvl="1" indent="0">
              <a:buNone/>
            </a:pPr>
            <a:r>
              <a:rPr lang="en-US" smtClean="0">
                <a:solidFill>
                  <a:schemeClr val="tx1"/>
                </a:solidFill>
                <a:latin typeface="Consolas" panose="020B0609020204030204" pitchFamily="49" charset="0"/>
              </a:rPr>
              <a:t>final </a:t>
            </a:r>
            <a:r>
              <a:rPr lang="en-US">
                <a:solidFill>
                  <a:schemeClr val="tx1"/>
                </a:solidFill>
                <a:latin typeface="Consolas" panose="020B0609020204030204" pitchFamily="49" charset="0"/>
              </a:rPr>
              <a:t>double PI=3.14159;</a:t>
            </a:r>
          </a:p>
        </p:txBody>
      </p:sp>
    </p:spTree>
    <p:extLst>
      <p:ext uri="{BB962C8B-B14F-4D97-AF65-F5344CB8AC3E}">
        <p14:creationId xmlns:p14="http://schemas.microsoft.com/office/powerpoint/2010/main" val="393893971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Hằng số và kiểu liệt kê</a:t>
            </a:r>
            <a:endParaRPr lang="en-US"/>
          </a:p>
        </p:txBody>
      </p:sp>
      <p:sp>
        <p:nvSpPr>
          <p:cNvPr id="3" name="Content Placeholder 2"/>
          <p:cNvSpPr>
            <a:spLocks noGrp="1"/>
          </p:cNvSpPr>
          <p:nvPr>
            <p:ph idx="1"/>
          </p:nvPr>
        </p:nvSpPr>
        <p:spPr/>
        <p:txBody>
          <a:bodyPr/>
          <a:lstStyle/>
          <a:p>
            <a:r>
              <a:rPr lang="en-US" smtClean="0"/>
              <a:t>Kiểu liệt kê được định nghĩa như là một danh sách chứa các hằng. </a:t>
            </a:r>
          </a:p>
          <a:p>
            <a:r>
              <a:rPr lang="en-US"/>
              <a:t>Khai báo:</a:t>
            </a:r>
          </a:p>
          <a:p>
            <a:pPr marL="457200" lvl="1" indent="0">
              <a:buNone/>
            </a:pPr>
            <a:r>
              <a:rPr lang="en-US">
                <a:solidFill>
                  <a:schemeClr val="tx1"/>
                </a:solidFill>
                <a:latin typeface="Consolas" panose="020B0609020204030204" pitchFamily="49" charset="0"/>
              </a:rPr>
              <a:t>e</a:t>
            </a:r>
            <a:r>
              <a:rPr lang="en-US" smtClean="0">
                <a:solidFill>
                  <a:schemeClr val="tx1"/>
                </a:solidFill>
                <a:latin typeface="Consolas" panose="020B0609020204030204" pitchFamily="49" charset="0"/>
              </a:rPr>
              <a:t>num tên_kiểu_liệt_kê {giá_trị_hằng_1, giá_trị_hằng_2,…, giá_trị_hằng_N}</a:t>
            </a:r>
          </a:p>
          <a:p>
            <a:r>
              <a:rPr lang="en-US"/>
              <a:t>Ví dụ: </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0425" y="3552419"/>
            <a:ext cx="4791744" cy="2924583"/>
          </a:xfrm>
          <a:prstGeom prst="rect">
            <a:avLst/>
          </a:prstGeom>
          <a:ln>
            <a:solidFill>
              <a:schemeClr val="tx1"/>
            </a:solidFill>
          </a:ln>
        </p:spPr>
      </p:pic>
    </p:spTree>
    <p:extLst>
      <p:ext uri="{BB962C8B-B14F-4D97-AF65-F5344CB8AC3E}">
        <p14:creationId xmlns:p14="http://schemas.microsoft.com/office/powerpoint/2010/main" val="227626282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Toán tử</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92500555"/>
              </p:ext>
            </p:extLst>
          </p:nvPr>
        </p:nvGraphicFramePr>
        <p:xfrm>
          <a:off x="457200" y="1228725"/>
          <a:ext cx="8229600" cy="24190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15834248"/>
              </p:ext>
            </p:extLst>
          </p:nvPr>
        </p:nvGraphicFramePr>
        <p:xfrm>
          <a:off x="1007752" y="3485348"/>
          <a:ext cx="7364416" cy="2865120"/>
        </p:xfrm>
        <a:graphic>
          <a:graphicData uri="http://schemas.openxmlformats.org/drawingml/2006/table">
            <a:tbl>
              <a:tblPr firstRow="1" bandRow="1">
                <a:tableStyleId>{5C22544A-7EE6-4342-B048-85BDC9FD1C3A}</a:tableStyleId>
              </a:tblPr>
              <a:tblGrid>
                <a:gridCol w="1976433"/>
                <a:gridCol w="879893"/>
                <a:gridCol w="4508090"/>
              </a:tblGrid>
              <a:tr h="370840">
                <a:tc>
                  <a:txBody>
                    <a:bodyPr/>
                    <a:lstStyle/>
                    <a:p>
                      <a:r>
                        <a:rPr lang="en-US" smtClean="0"/>
                        <a:t>Toán</a:t>
                      </a:r>
                      <a:r>
                        <a:rPr lang="en-US" baseline="0" smtClean="0"/>
                        <a:t> tử gán</a:t>
                      </a:r>
                      <a:endParaRPr lang="en-US"/>
                    </a:p>
                  </a:txBody>
                  <a:tcPr/>
                </a:tc>
                <a:tc>
                  <a:txBody>
                    <a:bodyPr/>
                    <a:lstStyle/>
                    <a:p>
                      <a:r>
                        <a:rPr lang="en-US" smtClean="0"/>
                        <a:t>Ví</a:t>
                      </a:r>
                      <a:r>
                        <a:rPr lang="en-US" baseline="0" smtClean="0"/>
                        <a:t> dụ</a:t>
                      </a:r>
                      <a:endParaRPr lang="en-US"/>
                    </a:p>
                  </a:txBody>
                  <a:tcPr/>
                </a:tc>
                <a:tc>
                  <a:txBody>
                    <a:bodyPr/>
                    <a:lstStyle/>
                    <a:p>
                      <a:r>
                        <a:rPr lang="en-US" smtClean="0"/>
                        <a:t>Mô</a:t>
                      </a:r>
                      <a:r>
                        <a:rPr lang="en-US" baseline="0" smtClean="0"/>
                        <a:t> tả</a:t>
                      </a:r>
                      <a:endParaRPr lang="en-US"/>
                    </a:p>
                  </a:txBody>
                  <a:tcPr/>
                </a:tc>
              </a:tr>
              <a:tr h="370840">
                <a:tc>
                  <a:txBody>
                    <a:bodyPr/>
                    <a:lstStyle/>
                    <a:p>
                      <a:r>
                        <a:rPr lang="en-US" smtClean="0"/>
                        <a:t>=</a:t>
                      </a:r>
                      <a:endParaRPr lang="en-US"/>
                    </a:p>
                  </a:txBody>
                  <a:tcPr/>
                </a:tc>
                <a:tc>
                  <a:txBody>
                    <a:bodyPr/>
                    <a:lstStyle/>
                    <a:p>
                      <a:r>
                        <a:rPr lang="en-US" smtClean="0"/>
                        <a:t>x=10</a:t>
                      </a:r>
                      <a:endParaRPr lang="en-US"/>
                    </a:p>
                  </a:txBody>
                  <a:tcPr/>
                </a:tc>
                <a:tc>
                  <a:txBody>
                    <a:bodyPr/>
                    <a:lstStyle/>
                    <a:p>
                      <a:r>
                        <a:rPr lang="en-US" smtClean="0"/>
                        <a:t>Gán</a:t>
                      </a:r>
                      <a:r>
                        <a:rPr lang="en-US" baseline="0" smtClean="0"/>
                        <a:t> giá trị biến x=10</a:t>
                      </a:r>
                      <a:endParaRPr lang="en-US"/>
                    </a:p>
                  </a:txBody>
                  <a:tcPr/>
                </a:tc>
              </a:tr>
              <a:tr h="370840">
                <a:tc>
                  <a:txBody>
                    <a:bodyPr/>
                    <a:lstStyle/>
                    <a:p>
                      <a:r>
                        <a:rPr lang="en-US" smtClean="0"/>
                        <a:t>+=</a:t>
                      </a:r>
                      <a:endParaRPr lang="en-US"/>
                    </a:p>
                  </a:txBody>
                  <a:tcPr/>
                </a:tc>
                <a:tc>
                  <a:txBody>
                    <a:bodyPr/>
                    <a:lstStyle/>
                    <a:p>
                      <a:r>
                        <a:rPr lang="en-US" smtClean="0"/>
                        <a:t>x+=5</a:t>
                      </a:r>
                      <a:endParaRPr lang="en-US"/>
                    </a:p>
                  </a:txBody>
                  <a:tcPr/>
                </a:tc>
                <a:tc>
                  <a:txBody>
                    <a:bodyPr/>
                    <a:lstStyle/>
                    <a:p>
                      <a:r>
                        <a:rPr lang="en-US" smtClean="0"/>
                        <a:t>Tăng</a:t>
                      </a:r>
                      <a:r>
                        <a:rPr lang="en-US" baseline="0" smtClean="0"/>
                        <a:t> giá trị biến x lên 5</a:t>
                      </a:r>
                      <a:endParaRPr lang="en-US"/>
                    </a:p>
                  </a:txBody>
                  <a:tcPr/>
                </a:tc>
              </a:tr>
              <a:tr h="370840">
                <a:tc>
                  <a:txBody>
                    <a:bodyPr/>
                    <a:lstStyle/>
                    <a:p>
                      <a:r>
                        <a:rPr lang="en-US" smtClean="0"/>
                        <a:t>-=</a:t>
                      </a:r>
                      <a:endParaRPr lang="en-US"/>
                    </a:p>
                  </a:txBody>
                  <a:tcPr/>
                </a:tc>
                <a:tc>
                  <a:txBody>
                    <a:bodyPr/>
                    <a:lstStyle/>
                    <a:p>
                      <a:r>
                        <a:rPr lang="en-US" smtClean="0"/>
                        <a:t>x-=5</a:t>
                      </a:r>
                      <a:endParaRPr lang="en-US"/>
                    </a:p>
                  </a:txBody>
                  <a:tcPr/>
                </a:tc>
                <a:tc>
                  <a:txBody>
                    <a:bodyPr/>
                    <a:lstStyle/>
                    <a:p>
                      <a:r>
                        <a:rPr lang="en-US" smtClean="0"/>
                        <a:t>Giảm</a:t>
                      </a:r>
                      <a:r>
                        <a:rPr lang="en-US" baseline="0" smtClean="0"/>
                        <a:t> giá trị biến x đi 5</a:t>
                      </a:r>
                      <a:endParaRPr lang="en-US"/>
                    </a:p>
                  </a:txBody>
                  <a:tcPr/>
                </a:tc>
              </a:tr>
              <a:tr h="370840">
                <a:tc>
                  <a:txBody>
                    <a:bodyPr/>
                    <a:lstStyle/>
                    <a:p>
                      <a:r>
                        <a:rPr lang="en-US" smtClean="0"/>
                        <a:t>*=</a:t>
                      </a:r>
                      <a:endParaRPr lang="en-US"/>
                    </a:p>
                  </a:txBody>
                  <a:tcPr/>
                </a:tc>
                <a:tc>
                  <a:txBody>
                    <a:bodyPr/>
                    <a:lstStyle/>
                    <a:p>
                      <a:r>
                        <a:rPr lang="en-US" smtClean="0"/>
                        <a:t>x*=5</a:t>
                      </a:r>
                      <a:endParaRPr lang="en-US"/>
                    </a:p>
                  </a:txBody>
                  <a:tcPr/>
                </a:tc>
                <a:tc>
                  <a:txBody>
                    <a:bodyPr/>
                    <a:lstStyle/>
                    <a:p>
                      <a:r>
                        <a:rPr lang="en-US" smtClean="0"/>
                        <a:t>Nhân</a:t>
                      </a:r>
                      <a:r>
                        <a:rPr lang="en-US" baseline="0" smtClean="0"/>
                        <a:t> giá trị biến x với 5</a:t>
                      </a:r>
                      <a:endParaRPr lang="en-US"/>
                    </a:p>
                  </a:txBody>
                  <a:tcPr/>
                </a:tc>
              </a:tr>
              <a:tr h="370840">
                <a:tc>
                  <a:txBody>
                    <a:bodyPr/>
                    <a:lstStyle/>
                    <a:p>
                      <a:r>
                        <a:rPr lang="en-US" smtClean="0"/>
                        <a:t>/=</a:t>
                      </a:r>
                      <a:endParaRPr lang="en-US"/>
                    </a:p>
                  </a:txBody>
                  <a:tcPr/>
                </a:tc>
                <a:tc>
                  <a:txBody>
                    <a:bodyPr/>
                    <a:lstStyle/>
                    <a:p>
                      <a:r>
                        <a:rPr lang="en-US" smtClean="0"/>
                        <a:t>x/=5</a:t>
                      </a:r>
                      <a:endParaRPr lang="en-US"/>
                    </a:p>
                  </a:txBody>
                  <a:tcPr/>
                </a:tc>
                <a:tc>
                  <a:txBody>
                    <a:bodyPr/>
                    <a:lstStyle/>
                    <a:p>
                      <a:r>
                        <a:rPr lang="en-US" smtClean="0"/>
                        <a:t>Giá</a:t>
                      </a:r>
                      <a:r>
                        <a:rPr lang="en-US" baseline="0" smtClean="0"/>
                        <a:t> trị biến x =</a:t>
                      </a:r>
                      <a:r>
                        <a:rPr lang="en-US" smtClean="0"/>
                        <a:t> giá</a:t>
                      </a:r>
                      <a:r>
                        <a:rPr lang="en-US" baseline="0" smtClean="0"/>
                        <a:t> trị biến x chia cho 5</a:t>
                      </a:r>
                      <a:endParaRPr lang="en-US"/>
                    </a:p>
                  </a:txBody>
                  <a:tcPr/>
                </a:tc>
              </a:tr>
              <a:tr h="370840">
                <a:tc>
                  <a:txBody>
                    <a:bodyPr/>
                    <a:lstStyle/>
                    <a:p>
                      <a:r>
                        <a:rPr lang="en-US" smtClean="0"/>
                        <a:t>%=</a:t>
                      </a:r>
                      <a:endParaRPr lang="en-US"/>
                    </a:p>
                  </a:txBody>
                  <a:tcPr/>
                </a:tc>
                <a:tc>
                  <a:txBody>
                    <a:bodyPr/>
                    <a:lstStyle/>
                    <a:p>
                      <a:r>
                        <a:rPr lang="en-US" smtClean="0"/>
                        <a:t>x%=5</a:t>
                      </a:r>
                      <a:endParaRPr lang="en-US"/>
                    </a:p>
                  </a:txBody>
                  <a:tcPr/>
                </a:tc>
                <a:tc>
                  <a:txBody>
                    <a:bodyPr/>
                    <a:lstStyle/>
                    <a:p>
                      <a:r>
                        <a:rPr lang="en-US" smtClean="0"/>
                        <a:t>Giá</a:t>
                      </a:r>
                      <a:r>
                        <a:rPr lang="en-US" baseline="0" smtClean="0"/>
                        <a:t> trị biến x= phân dư của phép chia giá trị x cho 5</a:t>
                      </a:r>
                      <a:endParaRPr lang="en-US"/>
                    </a:p>
                  </a:txBody>
                  <a:tcPr/>
                </a:tc>
              </a:tr>
            </a:tbl>
          </a:graphicData>
        </a:graphic>
      </p:graphicFrame>
    </p:spTree>
    <p:extLst>
      <p:ext uri="{BB962C8B-B14F-4D97-AF65-F5344CB8AC3E}">
        <p14:creationId xmlns:p14="http://schemas.microsoft.com/office/powerpoint/2010/main" val="17689784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Toán tử (tiếp)</a:t>
            </a:r>
            <a:endParaRPr lang="en-US"/>
          </a:p>
        </p:txBody>
      </p:sp>
      <p:sp>
        <p:nvSpPr>
          <p:cNvPr id="3" name="Content Placeholder 2"/>
          <p:cNvSpPr>
            <a:spLocks noGrp="1"/>
          </p:cNvSpPr>
          <p:nvPr>
            <p:ph idx="1"/>
          </p:nvPr>
        </p:nvSpPr>
        <p:spPr/>
        <p:txBody>
          <a:bodyPr/>
          <a:lstStyle/>
          <a:p>
            <a:r>
              <a:rPr lang="en-US" smtClean="0"/>
              <a:t>Toán tử số học: +, -, *, /, %</a:t>
            </a:r>
          </a:p>
          <a:p>
            <a:r>
              <a:rPr lang="en-US" smtClean="0"/>
              <a:t>Toán tử một ngôi: +, -, ++, --, !</a:t>
            </a:r>
          </a:p>
          <a:p>
            <a:r>
              <a:rPr lang="en-US" smtClean="0"/>
              <a:t>Toán tử điều kiện: ==, !=, &gt;, &lt;, &gt;=, &lt;=</a:t>
            </a:r>
          </a:p>
          <a:p>
            <a:r>
              <a:rPr lang="en-US" smtClean="0"/>
              <a:t>Toán tử logic: &amp;&amp;, ||</a:t>
            </a:r>
          </a:p>
          <a:p>
            <a:r>
              <a:rPr lang="en-US" smtClean="0"/>
              <a:t>Toán tử Bitwise: &amp;, |, ^, ~, &gt;&gt;, &lt;&lt;</a:t>
            </a:r>
          </a:p>
          <a:p>
            <a:r>
              <a:rPr lang="en-US" smtClean="0"/>
              <a:t>Toán tử điều khiển: (?</a:t>
            </a:r>
            <a:r>
              <a:rPr lang="en-US">
                <a:sym typeface="Wingdings" panose="05000000000000000000" pitchFamily="2" charset="2"/>
              </a:rPr>
              <a:t>:</a:t>
            </a:r>
            <a:r>
              <a:rPr lang="en-US" smtClean="0">
                <a:sym typeface="Wingdings" panose="05000000000000000000" pitchFamily="2" charset="2"/>
              </a:rPr>
              <a:t>)</a:t>
            </a:r>
            <a:endParaRPr lang="en-US"/>
          </a:p>
        </p:txBody>
      </p:sp>
    </p:spTree>
    <p:extLst>
      <p:ext uri="{BB962C8B-B14F-4D97-AF65-F5344CB8AC3E}">
        <p14:creationId xmlns:p14="http://schemas.microsoft.com/office/powerpoint/2010/main" val="253016158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Ép kiểu</a:t>
            </a:r>
            <a:endParaRPr lang="en-US"/>
          </a:p>
        </p:txBody>
      </p:sp>
      <p:sp>
        <p:nvSpPr>
          <p:cNvPr id="3" name="Content Placeholder 2"/>
          <p:cNvSpPr>
            <a:spLocks noGrp="1"/>
          </p:cNvSpPr>
          <p:nvPr>
            <p:ph idx="1"/>
          </p:nvPr>
        </p:nvSpPr>
        <p:spPr/>
        <p:txBody>
          <a:bodyPr/>
          <a:lstStyle/>
          <a:p>
            <a:r>
              <a:rPr lang="en-US" smtClean="0"/>
              <a:t>Khi dữ liệu của một loại cụ thể được gán cho một biến của một loại khác, thì sẽ diễn ra một quá trình chuyển đổi kiểu tự động.  Để tránh mất mát thông tin trong quá trình tự động chuyển đổi kiểu cần:</a:t>
            </a:r>
          </a:p>
          <a:p>
            <a:pPr lvl="1"/>
            <a:r>
              <a:rPr lang="en-US" smtClean="0"/>
              <a:t>Hai kiểu dữ liệu chuyển đổi có thể so sánh</a:t>
            </a:r>
          </a:p>
          <a:p>
            <a:pPr lvl="1"/>
            <a:r>
              <a:rPr lang="en-US" smtClean="0"/>
              <a:t>Kiểu dữ liệu đích nên lớn hơn kiểu dữ liệu nguồn</a:t>
            </a:r>
          </a:p>
          <a:p>
            <a:pPr lvl="1"/>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2384" y="3732379"/>
            <a:ext cx="1674973" cy="2620591"/>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9075" y="3852864"/>
            <a:ext cx="4706007" cy="2095792"/>
          </a:xfrm>
          <a:prstGeom prst="rect">
            <a:avLst/>
          </a:prstGeom>
          <a:ln>
            <a:solidFill>
              <a:schemeClr val="tx1"/>
            </a:solidFill>
          </a:ln>
        </p:spPr>
      </p:pic>
      <p:sp>
        <p:nvSpPr>
          <p:cNvPr id="6" name="Rectangle 5"/>
          <p:cNvSpPr/>
          <p:nvPr/>
        </p:nvSpPr>
        <p:spPr>
          <a:xfrm>
            <a:off x="6525999" y="6603492"/>
            <a:ext cx="2438488" cy="253916"/>
          </a:xfrm>
          <a:prstGeom prst="rect">
            <a:avLst/>
          </a:prstGeom>
        </p:spPr>
        <p:txBody>
          <a:bodyPr wrap="none">
            <a:spAutoFit/>
          </a:bodyPr>
          <a:lstStyle/>
          <a:p>
            <a:r>
              <a:rPr lang="en-US" sz="1050" i="1" smtClean="0"/>
              <a:t>(1) Fundamentals </a:t>
            </a:r>
            <a:r>
              <a:rPr lang="en-US" sz="1050" i="1"/>
              <a:t>of Java, Aptech, 2013</a:t>
            </a:r>
          </a:p>
        </p:txBody>
      </p:sp>
      <p:sp>
        <p:nvSpPr>
          <p:cNvPr id="7" name="TextBox 6"/>
          <p:cNvSpPr txBox="1"/>
          <p:nvPr/>
        </p:nvSpPr>
        <p:spPr>
          <a:xfrm>
            <a:off x="1915252" y="6292336"/>
            <a:ext cx="489236" cy="369332"/>
          </a:xfrm>
          <a:prstGeom prst="rect">
            <a:avLst/>
          </a:prstGeom>
          <a:noFill/>
        </p:spPr>
        <p:txBody>
          <a:bodyPr wrap="none" rtlCol="0">
            <a:spAutoFit/>
          </a:bodyPr>
          <a:lstStyle/>
          <a:p>
            <a:r>
              <a:rPr lang="en-US" smtClean="0"/>
              <a:t>(1)</a:t>
            </a:r>
            <a:endParaRPr lang="en-US"/>
          </a:p>
        </p:txBody>
      </p:sp>
      <p:sp>
        <p:nvSpPr>
          <p:cNvPr id="8" name="TextBox 7"/>
          <p:cNvSpPr txBox="1"/>
          <p:nvPr/>
        </p:nvSpPr>
        <p:spPr>
          <a:xfrm>
            <a:off x="5056408" y="5983638"/>
            <a:ext cx="489236" cy="369332"/>
          </a:xfrm>
          <a:prstGeom prst="rect">
            <a:avLst/>
          </a:prstGeom>
          <a:noFill/>
        </p:spPr>
        <p:txBody>
          <a:bodyPr wrap="none" rtlCol="0">
            <a:spAutoFit/>
          </a:bodyPr>
          <a:lstStyle/>
          <a:p>
            <a:r>
              <a:rPr lang="en-US" smtClean="0"/>
              <a:t>(2)</a:t>
            </a:r>
            <a:endParaRPr lang="en-US"/>
          </a:p>
        </p:txBody>
      </p:sp>
    </p:spTree>
    <p:extLst>
      <p:ext uri="{BB962C8B-B14F-4D97-AF65-F5344CB8AC3E}">
        <p14:creationId xmlns:p14="http://schemas.microsoft.com/office/powerpoint/2010/main" val="390629559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Ép kiểu</a:t>
            </a:r>
            <a:endParaRPr lang="en-US"/>
          </a:p>
        </p:txBody>
      </p:sp>
      <p:sp>
        <p:nvSpPr>
          <p:cNvPr id="3" name="Content Placeholder 2"/>
          <p:cNvSpPr>
            <a:spLocks noGrp="1"/>
          </p:cNvSpPr>
          <p:nvPr>
            <p:ph idx="1"/>
          </p:nvPr>
        </p:nvSpPr>
        <p:spPr/>
        <p:txBody>
          <a:bodyPr/>
          <a:lstStyle/>
          <a:p>
            <a:r>
              <a:rPr lang="en-US" smtClean="0"/>
              <a:t>Có thể thực hiện ép kiểu dữ liệu cao hơn sang kiểu dữ liệu thấp hơn. </a:t>
            </a:r>
          </a:p>
          <a:p>
            <a:r>
              <a:rPr lang="en-US" smtClean="0"/>
              <a:t>Cú pháp:</a:t>
            </a:r>
          </a:p>
          <a:p>
            <a:pPr marL="457200" lvl="1" indent="0">
              <a:buNone/>
            </a:pPr>
            <a:r>
              <a:rPr lang="en-US" smtClean="0">
                <a:solidFill>
                  <a:schemeClr val="tx1"/>
                </a:solidFill>
                <a:latin typeface="Consolas" panose="020B0609020204030204" pitchFamily="49" charset="0"/>
              </a:rPr>
              <a:t>( kiểu_dữ_liệu_đích) giá_trị;</a:t>
            </a:r>
          </a:p>
          <a:p>
            <a:pPr lvl="1"/>
            <a:endParaRPr lang="en-US"/>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0202" y="3071470"/>
            <a:ext cx="2107155" cy="3288142"/>
          </a:xfrm>
          <a:prstGeom prst="rect">
            <a:avLst/>
          </a:prstGeom>
        </p:spPr>
      </p:pic>
      <p:pic>
        <p:nvPicPr>
          <p:cNvPr id="7" name="Picture 6"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3891" y="3353276"/>
            <a:ext cx="4296375" cy="2724530"/>
          </a:xfrm>
          <a:prstGeom prst="rect">
            <a:avLst/>
          </a:prstGeom>
          <a:ln>
            <a:solidFill>
              <a:schemeClr val="tx1"/>
            </a:solidFill>
          </a:ln>
        </p:spPr>
      </p:pic>
      <p:sp>
        <p:nvSpPr>
          <p:cNvPr id="8" name="Rectangle 7"/>
          <p:cNvSpPr/>
          <p:nvPr/>
        </p:nvSpPr>
        <p:spPr>
          <a:xfrm>
            <a:off x="6525999" y="6603492"/>
            <a:ext cx="2438488" cy="253916"/>
          </a:xfrm>
          <a:prstGeom prst="rect">
            <a:avLst/>
          </a:prstGeom>
        </p:spPr>
        <p:txBody>
          <a:bodyPr wrap="none">
            <a:spAutoFit/>
          </a:bodyPr>
          <a:lstStyle/>
          <a:p>
            <a:r>
              <a:rPr lang="en-US" sz="1050" i="1" smtClean="0"/>
              <a:t>(1) Fundamentals </a:t>
            </a:r>
            <a:r>
              <a:rPr lang="en-US" sz="1050" i="1"/>
              <a:t>of Java, Aptech, 2013</a:t>
            </a:r>
          </a:p>
        </p:txBody>
      </p:sp>
      <p:sp>
        <p:nvSpPr>
          <p:cNvPr id="9" name="TextBox 8"/>
          <p:cNvSpPr txBox="1"/>
          <p:nvPr/>
        </p:nvSpPr>
        <p:spPr>
          <a:xfrm>
            <a:off x="1915252" y="6292336"/>
            <a:ext cx="489236" cy="369332"/>
          </a:xfrm>
          <a:prstGeom prst="rect">
            <a:avLst/>
          </a:prstGeom>
          <a:noFill/>
        </p:spPr>
        <p:txBody>
          <a:bodyPr wrap="none" rtlCol="0">
            <a:spAutoFit/>
          </a:bodyPr>
          <a:lstStyle/>
          <a:p>
            <a:r>
              <a:rPr lang="en-US" smtClean="0"/>
              <a:t>(1)</a:t>
            </a:r>
            <a:endParaRPr lang="en-US"/>
          </a:p>
        </p:txBody>
      </p:sp>
      <p:sp>
        <p:nvSpPr>
          <p:cNvPr id="10" name="TextBox 9"/>
          <p:cNvSpPr txBox="1"/>
          <p:nvPr/>
        </p:nvSpPr>
        <p:spPr>
          <a:xfrm>
            <a:off x="5056408" y="5983638"/>
            <a:ext cx="489236" cy="369332"/>
          </a:xfrm>
          <a:prstGeom prst="rect">
            <a:avLst/>
          </a:prstGeom>
          <a:noFill/>
        </p:spPr>
        <p:txBody>
          <a:bodyPr wrap="none" rtlCol="0">
            <a:spAutoFit/>
          </a:bodyPr>
          <a:lstStyle/>
          <a:p>
            <a:r>
              <a:rPr lang="en-US" smtClean="0"/>
              <a:t>(2)</a:t>
            </a:r>
            <a:endParaRPr lang="en-US"/>
          </a:p>
        </p:txBody>
      </p:sp>
    </p:spTree>
    <p:extLst>
      <p:ext uri="{BB962C8B-B14F-4D97-AF65-F5344CB8AC3E}">
        <p14:creationId xmlns:p14="http://schemas.microsoft.com/office/powerpoint/2010/main" val="134314192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Chuyển đổi kiểu chuỗi -kiểu nguyên thủy</a:t>
            </a:r>
            <a:endParaRPr lang="en-US"/>
          </a:p>
        </p:txBody>
      </p:sp>
      <p:sp>
        <p:nvSpPr>
          <p:cNvPr id="3" name="Content Placeholder 2"/>
          <p:cNvSpPr>
            <a:spLocks noGrp="1"/>
          </p:cNvSpPr>
          <p:nvPr>
            <p:ph idx="1"/>
          </p:nvPr>
        </p:nvSpPr>
        <p:spPr/>
        <p:txBody>
          <a:bodyPr/>
          <a:lstStyle/>
          <a:p>
            <a:r>
              <a:rPr lang="en-US" smtClean="0"/>
              <a:t>Xét biểu thức</a:t>
            </a:r>
          </a:p>
          <a:p>
            <a:pPr marL="457200" lvl="1" indent="0">
              <a:buNone/>
            </a:pPr>
            <a:r>
              <a:rPr lang="en-US" sz="2000" smtClean="0">
                <a:solidFill>
                  <a:schemeClr val="tx1"/>
                </a:solidFill>
                <a:latin typeface="Consolas" panose="020B0609020204030204" pitchFamily="49" charset="0"/>
              </a:rPr>
              <a:t>String a=“4”;</a:t>
            </a:r>
          </a:p>
          <a:p>
            <a:pPr marL="457200" lvl="1" indent="0">
              <a:buNone/>
            </a:pPr>
            <a:r>
              <a:rPr lang="en-US" sz="2000" smtClean="0">
                <a:solidFill>
                  <a:schemeClr val="tx1"/>
                </a:solidFill>
                <a:latin typeface="Consolas" panose="020B0609020204030204" pitchFamily="49" charset="0"/>
              </a:rPr>
              <a:t>String b=“7”;</a:t>
            </a:r>
          </a:p>
          <a:p>
            <a:pPr marL="457200" lvl="1" indent="0">
              <a:buNone/>
            </a:pPr>
            <a:r>
              <a:rPr lang="en-US" sz="2000" smtClean="0">
                <a:solidFill>
                  <a:schemeClr val="tx1"/>
                </a:solidFill>
                <a:latin typeface="Consolas" panose="020B0609020204030204" pitchFamily="49" charset="0"/>
              </a:rPr>
              <a:t>String c=a+b;//c=“47”</a:t>
            </a:r>
          </a:p>
          <a:p>
            <a:pPr marL="457200" lvl="1" indent="0">
              <a:buNone/>
            </a:pPr>
            <a:endParaRPr lang="en-US">
              <a:solidFill>
                <a:schemeClr val="tx1"/>
              </a:solidFill>
              <a:latin typeface="Consolas" panose="020B0609020204030204" pitchFamily="49"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538181180"/>
              </p:ext>
            </p:extLst>
          </p:nvPr>
        </p:nvGraphicFramePr>
        <p:xfrm>
          <a:off x="1322384" y="3096902"/>
          <a:ext cx="6096000" cy="2966720"/>
        </p:xfrm>
        <a:graphic>
          <a:graphicData uri="http://schemas.openxmlformats.org/drawingml/2006/table">
            <a:tbl>
              <a:tblPr firstRow="1" bandRow="1">
                <a:tableStyleId>{5C22544A-7EE6-4342-B048-85BDC9FD1C3A}</a:tableStyleId>
              </a:tblPr>
              <a:tblGrid>
                <a:gridCol w="1132949"/>
                <a:gridCol w="4963051"/>
              </a:tblGrid>
              <a:tr h="370840">
                <a:tc gridSpan="2">
                  <a:txBody>
                    <a:bodyPr/>
                    <a:lstStyle/>
                    <a:p>
                      <a:pPr algn="ctr"/>
                      <a:r>
                        <a:rPr lang="en-US" smtClean="0"/>
                        <a:t>Chuỗi=&gt;</a:t>
                      </a:r>
                      <a:r>
                        <a:rPr lang="en-US" baseline="0" smtClean="0"/>
                        <a:t> Nguyên thủy</a:t>
                      </a:r>
                      <a:endParaRPr lang="en-US"/>
                    </a:p>
                  </a:txBody>
                  <a:tcPr/>
                </a:tc>
                <a:tc hMerge="1">
                  <a:txBody>
                    <a:bodyPr/>
                    <a:lstStyle/>
                    <a:p>
                      <a:endParaRPr lang="en-US"/>
                    </a:p>
                  </a:txBody>
                  <a:tcPr/>
                </a:tc>
              </a:tr>
              <a:tr h="370840">
                <a:tc>
                  <a:txBody>
                    <a:bodyPr/>
                    <a:lstStyle/>
                    <a:p>
                      <a:r>
                        <a:rPr lang="en-US" smtClean="0"/>
                        <a:t>byte</a:t>
                      </a:r>
                      <a:endParaRPr lang="en-US"/>
                    </a:p>
                  </a:txBody>
                  <a:tcPr/>
                </a:tc>
                <a:tc>
                  <a:txBody>
                    <a:bodyPr/>
                    <a:lstStyle/>
                    <a:p>
                      <a:r>
                        <a:rPr lang="en-US" smtClean="0"/>
                        <a:t>Byte.praseByte(String)</a:t>
                      </a:r>
                      <a:endParaRPr lang="en-US"/>
                    </a:p>
                  </a:txBody>
                  <a:tcPr/>
                </a:tc>
              </a:tr>
              <a:tr h="370840">
                <a:tc>
                  <a:txBody>
                    <a:bodyPr/>
                    <a:lstStyle/>
                    <a:p>
                      <a:r>
                        <a:rPr lang="en-US" smtClean="0"/>
                        <a:t>short</a:t>
                      </a:r>
                      <a:endParaRPr lang="en-US"/>
                    </a:p>
                  </a:txBody>
                  <a:tcPr/>
                </a:tc>
                <a:tc>
                  <a:txBody>
                    <a:bodyPr/>
                    <a:lstStyle/>
                    <a:p>
                      <a:r>
                        <a:rPr lang="en-US" smtClean="0"/>
                        <a:t>Short.praseShort(String)</a:t>
                      </a:r>
                      <a:endParaRPr lang="en-US"/>
                    </a:p>
                  </a:txBody>
                  <a:tcPr/>
                </a:tc>
              </a:tr>
              <a:tr h="370840">
                <a:tc>
                  <a:txBody>
                    <a:bodyPr/>
                    <a:lstStyle/>
                    <a:p>
                      <a:r>
                        <a:rPr lang="en-US" smtClean="0"/>
                        <a:t>int</a:t>
                      </a:r>
                      <a:endParaRPr lang="en-US"/>
                    </a:p>
                  </a:txBody>
                  <a:tcPr/>
                </a:tc>
                <a:tc>
                  <a:txBody>
                    <a:bodyPr/>
                    <a:lstStyle/>
                    <a:p>
                      <a:r>
                        <a:rPr lang="en-US" smtClean="0"/>
                        <a:t>Integer.praseInt(String)</a:t>
                      </a:r>
                      <a:endParaRPr lang="en-US"/>
                    </a:p>
                  </a:txBody>
                  <a:tcPr/>
                </a:tc>
              </a:tr>
              <a:tr h="370840">
                <a:tc>
                  <a:txBody>
                    <a:bodyPr/>
                    <a:lstStyle/>
                    <a:p>
                      <a:r>
                        <a:rPr lang="en-US" smtClean="0"/>
                        <a:t>long</a:t>
                      </a:r>
                      <a:endParaRPr lang="en-US"/>
                    </a:p>
                  </a:txBody>
                  <a:tcPr/>
                </a:tc>
                <a:tc>
                  <a:txBody>
                    <a:bodyPr/>
                    <a:lstStyle/>
                    <a:p>
                      <a:r>
                        <a:rPr lang="en-US" smtClean="0"/>
                        <a:t>Long.praseLong(String)</a:t>
                      </a:r>
                      <a:endParaRPr lang="en-US"/>
                    </a:p>
                  </a:txBody>
                  <a:tcPr/>
                </a:tc>
              </a:tr>
              <a:tr h="370840">
                <a:tc>
                  <a:txBody>
                    <a:bodyPr/>
                    <a:lstStyle/>
                    <a:p>
                      <a:r>
                        <a:rPr lang="en-US" smtClean="0"/>
                        <a:t>float</a:t>
                      </a:r>
                      <a:endParaRPr lang="en-US"/>
                    </a:p>
                  </a:txBody>
                  <a:tcPr/>
                </a:tc>
                <a:tc>
                  <a:txBody>
                    <a:bodyPr/>
                    <a:lstStyle/>
                    <a:p>
                      <a:r>
                        <a:rPr lang="en-US" smtClean="0"/>
                        <a:t>Float.praseFloat(String)</a:t>
                      </a:r>
                      <a:endParaRPr lang="en-US"/>
                    </a:p>
                  </a:txBody>
                  <a:tcPr/>
                </a:tc>
              </a:tr>
              <a:tr h="370840">
                <a:tc>
                  <a:txBody>
                    <a:bodyPr/>
                    <a:lstStyle/>
                    <a:p>
                      <a:r>
                        <a:rPr lang="en-US" smtClean="0"/>
                        <a:t>double</a:t>
                      </a:r>
                      <a:endParaRPr lang="en-US"/>
                    </a:p>
                  </a:txBody>
                  <a:tcPr/>
                </a:tc>
                <a:tc>
                  <a:txBody>
                    <a:bodyPr/>
                    <a:lstStyle/>
                    <a:p>
                      <a:r>
                        <a:rPr lang="en-US" smtClean="0"/>
                        <a:t>Double.praseDouble(String)</a:t>
                      </a:r>
                      <a:endParaRPr lang="en-US"/>
                    </a:p>
                  </a:txBody>
                  <a:tcPr/>
                </a:tc>
              </a:tr>
              <a:tr h="370840">
                <a:tc>
                  <a:txBody>
                    <a:bodyPr/>
                    <a:lstStyle/>
                    <a:p>
                      <a:r>
                        <a:rPr lang="en-US" smtClean="0"/>
                        <a:t>boolean</a:t>
                      </a:r>
                      <a:endParaRPr lang="en-US"/>
                    </a:p>
                  </a:txBody>
                  <a:tcPr/>
                </a:tc>
                <a:tc>
                  <a:txBody>
                    <a:bodyPr/>
                    <a:lstStyle/>
                    <a:p>
                      <a:r>
                        <a:rPr lang="en-US" smtClean="0"/>
                        <a:t>Boolean.praseBoolean(String)</a:t>
                      </a:r>
                      <a:endParaRPr lang="en-US"/>
                    </a:p>
                  </a:txBody>
                  <a:tcPr/>
                </a:tc>
              </a:tr>
            </a:tbl>
          </a:graphicData>
        </a:graphic>
      </p:graphicFrame>
      <p:sp>
        <p:nvSpPr>
          <p:cNvPr id="5" name="TextBox 4"/>
          <p:cNvSpPr txBox="1"/>
          <p:nvPr/>
        </p:nvSpPr>
        <p:spPr>
          <a:xfrm>
            <a:off x="4728752" y="1772978"/>
            <a:ext cx="4151087" cy="1323439"/>
          </a:xfrm>
          <a:prstGeom prst="rect">
            <a:avLst/>
          </a:prstGeom>
          <a:noFill/>
        </p:spPr>
        <p:txBody>
          <a:bodyPr wrap="square" rtlCol="0">
            <a:spAutoFit/>
          </a:bodyPr>
          <a:lstStyle/>
          <a:p>
            <a:r>
              <a:rPr lang="en-US" sz="2000" smtClean="0">
                <a:latin typeface="Consolas" panose="020B0609020204030204" pitchFamily="49" charset="0"/>
              </a:rPr>
              <a:t>Int a=Integer.parseInt(“4”);</a:t>
            </a:r>
          </a:p>
          <a:p>
            <a:r>
              <a:rPr lang="en-US" sz="2000" smtClean="0">
                <a:latin typeface="Consolas" panose="020B0609020204030204" pitchFamily="49" charset="0"/>
              </a:rPr>
              <a:t>Int b=Integer.praseInt(“7”);</a:t>
            </a:r>
          </a:p>
          <a:p>
            <a:r>
              <a:rPr lang="en-US" sz="2000" smtClean="0">
                <a:latin typeface="Consolas" panose="020B0609020204030204" pitchFamily="49" charset="0"/>
              </a:rPr>
              <a:t>Int c=a+b;//c=11</a:t>
            </a:r>
          </a:p>
          <a:p>
            <a:endParaRPr lang="en-US" sz="2000">
              <a:latin typeface="Consolas" panose="020B0609020204030204" pitchFamily="49" charset="0"/>
            </a:endParaRPr>
          </a:p>
        </p:txBody>
      </p:sp>
    </p:spTree>
    <p:extLst>
      <p:ext uri="{BB962C8B-B14F-4D97-AF65-F5344CB8AC3E}">
        <p14:creationId xmlns:p14="http://schemas.microsoft.com/office/powerpoint/2010/main" val="25260407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Khối lệnh</a:t>
            </a:r>
            <a:endParaRPr lang="en-US"/>
          </a:p>
        </p:txBody>
      </p:sp>
      <p:sp>
        <p:nvSpPr>
          <p:cNvPr id="3" name="Content Placeholder 2"/>
          <p:cNvSpPr>
            <a:spLocks noGrp="1"/>
          </p:cNvSpPr>
          <p:nvPr>
            <p:ph idx="1"/>
          </p:nvPr>
        </p:nvSpPr>
        <p:spPr/>
        <p:txBody>
          <a:bodyPr/>
          <a:lstStyle/>
          <a:p>
            <a:r>
              <a:rPr lang="en-US" smtClean="0"/>
              <a:t>Mỗi câu lệnh kết thúc bởi dấu ;</a:t>
            </a:r>
          </a:p>
          <a:p>
            <a:r>
              <a:rPr lang="en-US" smtClean="0"/>
              <a:t>Java phân biệt kí tự hoa và thường</a:t>
            </a:r>
          </a:p>
          <a:p>
            <a:r>
              <a:rPr lang="en-US" smtClean="0"/>
              <a:t>Các tập lệnh được đặt trong cặp dấu { }</a:t>
            </a:r>
            <a:endParaRPr lang="en-US"/>
          </a:p>
        </p:txBody>
      </p:sp>
    </p:spTree>
    <p:extLst>
      <p:ext uri="{BB962C8B-B14F-4D97-AF65-F5344CB8AC3E}">
        <p14:creationId xmlns:p14="http://schemas.microsoft.com/office/powerpoint/2010/main" val="39313051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thiệu</a:t>
            </a:r>
          </a:p>
          <a:p>
            <a:pPr marL="385763" indent="-385763">
              <a:buFont typeface="+mj-lt"/>
              <a:buAutoNum type="arabicPeriod"/>
            </a:pPr>
            <a:r>
              <a:rPr lang="en-US" sz="2400" b="1"/>
              <a:t>Môi </a:t>
            </a:r>
            <a:r>
              <a:rPr lang="en-US" sz="2400" b="1" dirty="0" err="1"/>
              <a:t>trường</a:t>
            </a:r>
            <a:r>
              <a:rPr lang="en-US" sz="2400" b="1" dirty="0"/>
              <a:t> &amp; Công cụ </a:t>
            </a:r>
            <a:r>
              <a:rPr lang="en-US" sz="2400" b="1" dirty="0" err="1"/>
              <a:t>lập</a:t>
            </a:r>
            <a:r>
              <a:rPr lang="en-US" sz="2400" b="1" dirty="0"/>
              <a:t> </a:t>
            </a:r>
            <a:r>
              <a:rPr lang="en-US" sz="2400" b="1" dirty="0" err="1"/>
              <a:t>trình</a:t>
            </a:r>
            <a:endParaRPr lang="en-US" sz="2400" b="1" dirty="0"/>
          </a:p>
          <a:p>
            <a:pPr marL="385763" indent="-385763">
              <a:buFont typeface="+mj-lt"/>
              <a:buAutoNum type="arabicPeriod"/>
            </a:pPr>
            <a:r>
              <a:rPr lang="en-US" sz="2400" b="1" dirty="0" err="1"/>
              <a:t>Cấu</a:t>
            </a:r>
            <a:r>
              <a:rPr lang="en-US" sz="2400" b="1" dirty="0"/>
              <a:t> </a:t>
            </a:r>
            <a:r>
              <a:rPr lang="en-US" sz="2400" b="1" dirty="0" err="1"/>
              <a:t>trúc</a:t>
            </a:r>
            <a:r>
              <a:rPr lang="en-US" sz="2400" b="1" dirty="0"/>
              <a:t> </a:t>
            </a:r>
            <a:r>
              <a:rPr lang="en-US" sz="2400" b="1" dirty="0" err="1"/>
              <a:t>một</a:t>
            </a:r>
            <a:r>
              <a:rPr lang="en-US" sz="2400" b="1" dirty="0"/>
              <a:t> </a:t>
            </a:r>
            <a:r>
              <a:rPr lang="en-US" sz="2400" b="1" dirty="0" err="1"/>
              <a:t>chương</a:t>
            </a:r>
            <a:r>
              <a:rPr lang="en-US" sz="2400" b="1" dirty="0"/>
              <a:t> </a:t>
            </a:r>
            <a:r>
              <a:rPr lang="en-US" sz="2400" b="1" err="1"/>
              <a:t>trình</a:t>
            </a:r>
            <a:r>
              <a:rPr lang="en-US" sz="2400" b="1"/>
              <a:t> Java</a:t>
            </a:r>
            <a:endParaRPr lang="en-US" sz="2400" b="1" dirty="0"/>
          </a:p>
          <a:p>
            <a:pPr marL="385763" indent="-385763">
              <a:buFont typeface="+mj-lt"/>
              <a:buAutoNum type="arabicPeriod"/>
            </a:pPr>
            <a:r>
              <a:rPr lang="en-US" sz="2400" b="1"/>
              <a:t>Kiểu dữ liệu, biến, hằng, toán </a:t>
            </a:r>
            <a:r>
              <a:rPr lang="en-US" sz="2400" b="1" smtClean="0"/>
              <a:t>tử</a:t>
            </a:r>
          </a:p>
          <a:p>
            <a:pPr marL="385763" indent="-385763">
              <a:buFont typeface="+mj-lt"/>
              <a:buAutoNum type="arabicPeriod"/>
            </a:pPr>
            <a:r>
              <a:rPr lang="en-US" sz="2400" b="1" smtClean="0">
                <a:solidFill>
                  <a:srgbClr val="FF0000"/>
                </a:solidFill>
              </a:rPr>
              <a:t>Vào ra dữ liệu</a:t>
            </a:r>
          </a:p>
          <a:p>
            <a:pPr marL="385763" indent="-385763">
              <a:buFont typeface="+mj-lt"/>
              <a:buAutoNum type="arabicPeriod"/>
            </a:pPr>
            <a:r>
              <a:rPr lang="en-US" sz="2400" b="1"/>
              <a:t>Cấu trúc điều khiển </a:t>
            </a:r>
            <a:endParaRPr lang="en-US" sz="2400" b="1" dirty="0"/>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39</a:t>
            </a:fld>
            <a:endParaRPr lang="en-US"/>
          </a:p>
        </p:txBody>
      </p:sp>
    </p:spTree>
    <p:extLst>
      <p:ext uri="{BB962C8B-B14F-4D97-AF65-F5344CB8AC3E}">
        <p14:creationId xmlns:p14="http://schemas.microsoft.com/office/powerpoint/2010/main" val="8674488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 Vào ra dữ liệu</a:t>
            </a:r>
            <a:endParaRPr lang="en-US"/>
          </a:p>
        </p:txBody>
      </p:sp>
      <p:sp>
        <p:nvSpPr>
          <p:cNvPr id="3" name="Content Placeholder 2"/>
          <p:cNvSpPr>
            <a:spLocks noGrp="1"/>
          </p:cNvSpPr>
          <p:nvPr>
            <p:ph idx="1"/>
          </p:nvPr>
        </p:nvSpPr>
        <p:spPr/>
        <p:txBody>
          <a:bodyPr/>
          <a:lstStyle/>
          <a:p>
            <a:r>
              <a:rPr lang="en-US" sz="2400" smtClean="0"/>
              <a:t>Phương thức print() và println():</a:t>
            </a:r>
          </a:p>
          <a:p>
            <a:pPr lvl="1"/>
            <a:r>
              <a:rPr lang="en-US" sz="2000" smtClean="0"/>
              <a:t>Đây là những phương thức chuyển tất cả dữ liệu sang kiểu chuỗi và hiển thị .  </a:t>
            </a:r>
          </a:p>
          <a:p>
            <a:pPr lvl="1"/>
            <a:r>
              <a:rPr lang="en-US" sz="2000" smtClean="0"/>
              <a:t>Phương thức sử dụng phương thức toString() cho chuyển đổi giá trị.</a:t>
            </a:r>
          </a:p>
          <a:p>
            <a:pPr lvl="1"/>
            <a:r>
              <a:rPr lang="en-US" sz="2000" smtClean="0"/>
              <a:t>Có thể sử dụng để hiển thị hỗ hợp các giá trị chuỗi và số với đầu ra chuẩn là chuỗi.</a:t>
            </a:r>
          </a:p>
          <a:p>
            <a:r>
              <a:rPr lang="en-US" sz="2400" smtClean="0"/>
              <a:t>Ví dụ: </a:t>
            </a:r>
            <a:endParaRPr lang="en-US" sz="2400"/>
          </a:p>
        </p:txBody>
      </p:sp>
    </p:spTree>
    <p:extLst>
      <p:ext uri="{BB962C8B-B14F-4D97-AF65-F5344CB8AC3E}">
        <p14:creationId xmlns:p14="http://schemas.microsoft.com/office/powerpoint/2010/main" val="29337835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62143" y="1433086"/>
            <a:ext cx="6154009" cy="3915321"/>
          </a:xfrm>
          <a:prstGeom prst="rect">
            <a:avLst/>
          </a:prstGeom>
          <a:ln>
            <a:solidFill>
              <a:schemeClr val="tx1"/>
            </a:solidFill>
          </a:ln>
        </p:spPr>
      </p:pic>
      <p:sp>
        <p:nvSpPr>
          <p:cNvPr id="5" name="TextBox 4"/>
          <p:cNvSpPr txBox="1"/>
          <p:nvPr/>
        </p:nvSpPr>
        <p:spPr>
          <a:xfrm>
            <a:off x="1494503" y="5801032"/>
            <a:ext cx="6321649" cy="646331"/>
          </a:xfrm>
          <a:prstGeom prst="rect">
            <a:avLst/>
          </a:prstGeom>
          <a:noFill/>
        </p:spPr>
        <p:txBody>
          <a:bodyPr wrap="square" rtlCol="0">
            <a:spAutoFit/>
          </a:bodyPr>
          <a:lstStyle/>
          <a:p>
            <a:pPr algn="ctr"/>
            <a:r>
              <a:rPr lang="en-US" b="1" i="1"/>
              <a:t>p</a:t>
            </a:r>
            <a:r>
              <a:rPr lang="en-US" b="1" i="1" smtClean="0"/>
              <a:t>rint: hiển thị dữ liệu </a:t>
            </a:r>
          </a:p>
          <a:p>
            <a:pPr algn="ctr"/>
            <a:r>
              <a:rPr lang="en-US" b="1" i="1" smtClean="0"/>
              <a:t>println: hiển thị dữ liệu song xuống dòng</a:t>
            </a:r>
            <a:endParaRPr lang="en-US" b="1" i="1"/>
          </a:p>
        </p:txBody>
      </p:sp>
    </p:spTree>
    <p:extLst>
      <p:ext uri="{BB962C8B-B14F-4D97-AF65-F5344CB8AC3E}">
        <p14:creationId xmlns:p14="http://schemas.microsoft.com/office/powerpoint/2010/main" val="210516600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Phương thức printf()</a:t>
            </a:r>
            <a:endParaRPr lang="en-US"/>
          </a:p>
        </p:txBody>
      </p:sp>
      <p:sp>
        <p:nvSpPr>
          <p:cNvPr id="3" name="Content Placeholder 2"/>
          <p:cNvSpPr>
            <a:spLocks noGrp="1"/>
          </p:cNvSpPr>
          <p:nvPr>
            <p:ph idx="1"/>
          </p:nvPr>
        </p:nvSpPr>
        <p:spPr/>
        <p:txBody>
          <a:bodyPr/>
          <a:lstStyle/>
          <a:p>
            <a:r>
              <a:rPr lang="en-US" smtClean="0"/>
              <a:t>Phương thức printf() sử dụng để định dạng giá trị số đầu ra.</a:t>
            </a: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276434221"/>
              </p:ext>
            </p:extLst>
          </p:nvPr>
        </p:nvGraphicFramePr>
        <p:xfrm>
          <a:off x="1322384" y="2301568"/>
          <a:ext cx="7010400" cy="2225040"/>
        </p:xfrm>
        <a:graphic>
          <a:graphicData uri="http://schemas.openxmlformats.org/drawingml/2006/table">
            <a:tbl>
              <a:tblPr firstRow="1" bandRow="1">
                <a:tableStyleId>{5C22544A-7EE6-4342-B048-85BDC9FD1C3A}</a:tableStyleId>
              </a:tblPr>
              <a:tblGrid>
                <a:gridCol w="1809135"/>
                <a:gridCol w="5201265"/>
              </a:tblGrid>
              <a:tr h="370840">
                <a:tc>
                  <a:txBody>
                    <a:bodyPr/>
                    <a:lstStyle/>
                    <a:p>
                      <a:r>
                        <a:rPr lang="en-US" smtClean="0"/>
                        <a:t>Kí</a:t>
                      </a:r>
                      <a:r>
                        <a:rPr lang="en-US" baseline="0" smtClean="0"/>
                        <a:t> tự đặc tả</a:t>
                      </a:r>
                      <a:endParaRPr lang="en-US"/>
                    </a:p>
                  </a:txBody>
                  <a:tcPr/>
                </a:tc>
                <a:tc>
                  <a:txBody>
                    <a:bodyPr/>
                    <a:lstStyle/>
                    <a:p>
                      <a:r>
                        <a:rPr lang="en-US" smtClean="0"/>
                        <a:t>Mô</a:t>
                      </a:r>
                      <a:r>
                        <a:rPr lang="en-US" baseline="0" smtClean="0"/>
                        <a:t> tả</a:t>
                      </a:r>
                      <a:endParaRPr lang="en-US"/>
                    </a:p>
                  </a:txBody>
                  <a:tcPr/>
                </a:tc>
              </a:tr>
              <a:tr h="370840">
                <a:tc>
                  <a:txBody>
                    <a:bodyPr/>
                    <a:lstStyle/>
                    <a:p>
                      <a:r>
                        <a:rPr lang="en-US" smtClean="0"/>
                        <a:t>%d</a:t>
                      </a:r>
                      <a:endParaRPr lang="en-US"/>
                    </a:p>
                  </a:txBody>
                  <a:tcPr/>
                </a:tc>
                <a:tc>
                  <a:txBody>
                    <a:bodyPr/>
                    <a:lstStyle/>
                    <a:p>
                      <a:r>
                        <a:rPr lang="en-US" smtClean="0"/>
                        <a:t>Kết</a:t>
                      </a:r>
                      <a:r>
                        <a:rPr lang="en-US" baseline="0" smtClean="0"/>
                        <a:t> quả được định dạng như số nguyên thập phân</a:t>
                      </a:r>
                      <a:endParaRPr lang="en-US"/>
                    </a:p>
                  </a:txBody>
                  <a:tcPr/>
                </a:tc>
              </a:tr>
              <a:tr h="370840">
                <a:tc>
                  <a:txBody>
                    <a:bodyPr/>
                    <a:lstStyle/>
                    <a:p>
                      <a:r>
                        <a:rPr lang="en-US" smtClean="0"/>
                        <a:t>%f</a:t>
                      </a:r>
                      <a:endParaRPr lang="en-US"/>
                    </a:p>
                  </a:txBody>
                  <a:tcPr/>
                </a:tc>
                <a:tc>
                  <a:txBody>
                    <a:bodyPr/>
                    <a:lstStyle/>
                    <a:p>
                      <a:r>
                        <a:rPr lang="en-US" smtClean="0"/>
                        <a:t>Kết</a:t>
                      </a:r>
                      <a:r>
                        <a:rPr lang="en-US" baseline="0" smtClean="0"/>
                        <a:t> quả được định dạng như số thực</a:t>
                      </a:r>
                      <a:endParaRPr lang="en-US"/>
                    </a:p>
                  </a:txBody>
                  <a:tcPr/>
                </a:tc>
              </a:tr>
              <a:tr h="370840">
                <a:tc>
                  <a:txBody>
                    <a:bodyPr/>
                    <a:lstStyle/>
                    <a:p>
                      <a:r>
                        <a:rPr lang="en-US" smtClean="0"/>
                        <a:t>%o</a:t>
                      </a:r>
                      <a:endParaRPr lang="en-US"/>
                    </a:p>
                  </a:txBody>
                  <a:tcPr/>
                </a:tc>
                <a:tc>
                  <a:txBody>
                    <a:bodyPr/>
                    <a:lstStyle/>
                    <a:p>
                      <a:r>
                        <a:rPr lang="en-US" smtClean="0"/>
                        <a:t>Kết</a:t>
                      </a:r>
                      <a:r>
                        <a:rPr lang="en-US" baseline="0" smtClean="0"/>
                        <a:t> quả được định dạng như là số dạng hệ bát phân</a:t>
                      </a:r>
                      <a:endParaRPr lang="en-US"/>
                    </a:p>
                  </a:txBody>
                  <a:tcPr/>
                </a:tc>
              </a:tr>
              <a:tr h="370840">
                <a:tc>
                  <a:txBody>
                    <a:bodyPr/>
                    <a:lstStyle/>
                    <a:p>
                      <a:r>
                        <a:rPr lang="en-US" smtClean="0"/>
                        <a:t>%e</a:t>
                      </a:r>
                      <a:endParaRPr lang="en-US"/>
                    </a:p>
                  </a:txBody>
                  <a:tcPr/>
                </a:tc>
                <a:tc>
                  <a:txBody>
                    <a:bodyPr/>
                    <a:lstStyle/>
                    <a:p>
                      <a:r>
                        <a:rPr lang="en-US" smtClean="0"/>
                        <a:t>Kết</a:t>
                      </a:r>
                      <a:r>
                        <a:rPr lang="en-US" baseline="0" smtClean="0"/>
                        <a:t> quả định dạng như là số hệ thập phân dạng e</a:t>
                      </a:r>
                      <a:endParaRPr lang="en-US"/>
                    </a:p>
                  </a:txBody>
                  <a:tcPr/>
                </a:tc>
              </a:tr>
              <a:tr h="370840">
                <a:tc>
                  <a:txBody>
                    <a:bodyPr/>
                    <a:lstStyle/>
                    <a:p>
                      <a:r>
                        <a:rPr lang="en-US" smtClean="0"/>
                        <a:t>%n</a:t>
                      </a:r>
                      <a:endParaRPr lang="en-US"/>
                    </a:p>
                  </a:txBody>
                  <a:tcPr/>
                </a:tc>
                <a:tc>
                  <a:txBody>
                    <a:bodyPr/>
                    <a:lstStyle/>
                    <a:p>
                      <a:r>
                        <a:rPr lang="en-US" smtClean="0"/>
                        <a:t>Kết</a:t>
                      </a:r>
                      <a:r>
                        <a:rPr lang="en-US" baseline="0" smtClean="0"/>
                        <a:t> quả hiển thị như dòng mới.</a:t>
                      </a:r>
                      <a:endParaRPr lang="en-US"/>
                    </a:p>
                  </a:txBody>
                  <a:tcPr/>
                </a:tc>
              </a:tr>
            </a:tbl>
          </a:graphicData>
        </a:graphic>
      </p:graphicFrame>
    </p:spTree>
    <p:extLst>
      <p:ext uri="{BB962C8B-B14F-4D97-AF65-F5344CB8AC3E}">
        <p14:creationId xmlns:p14="http://schemas.microsoft.com/office/powerpoint/2010/main" val="39819048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55626" y="1442437"/>
            <a:ext cx="5449060" cy="4191585"/>
          </a:xfrm>
          <a:ln>
            <a:solidFill>
              <a:schemeClr val="tx1"/>
            </a:solidFill>
          </a:ln>
        </p:spPr>
      </p:pic>
    </p:spTree>
    <p:extLst>
      <p:ext uri="{BB962C8B-B14F-4D97-AF65-F5344CB8AC3E}">
        <p14:creationId xmlns:p14="http://schemas.microsoft.com/office/powerpoint/2010/main" val="74244984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Phương thức format()</a:t>
            </a:r>
            <a:endParaRPr lang="en-US"/>
          </a:p>
        </p:txBody>
      </p:sp>
      <p:sp>
        <p:nvSpPr>
          <p:cNvPr id="3" name="Content Placeholder 2"/>
          <p:cNvSpPr>
            <a:spLocks noGrp="1"/>
          </p:cNvSpPr>
          <p:nvPr>
            <p:ph idx="1"/>
          </p:nvPr>
        </p:nvSpPr>
        <p:spPr/>
        <p:txBody>
          <a:bodyPr/>
          <a:lstStyle/>
          <a:p>
            <a:r>
              <a:rPr lang="en-US" smtClean="0"/>
              <a:t>Phương thức này dịnh dạng nhiều tham số dựa trên một chuỗi định dạng.  Chuỗi định dạng bao gồm thông tin chuỗi thông thường liên kết với các mã định dạng và danh sách đối số. </a:t>
            </a:r>
          </a:p>
          <a:p>
            <a:pPr lvl="1" algn="l"/>
            <a:r>
              <a:rPr lang="en-US"/>
              <a:t>Tìm hiểu cách định dạng thêm tại: </a:t>
            </a:r>
            <a:r>
              <a:rPr lang="en-US">
                <a:hlinkClick r:id="rId2"/>
              </a:rPr>
              <a:t>https://</a:t>
            </a:r>
            <a:r>
              <a:rPr lang="en-US" smtClean="0">
                <a:hlinkClick r:id="rId2"/>
              </a:rPr>
              <a:t>viblo.asia/p/java-string-format-6J3ZgkXgZmB</a:t>
            </a:r>
            <a:endParaRPr lang="en-US" smtClean="0"/>
          </a:p>
          <a:p>
            <a:pPr lvl="1"/>
            <a:endParaRPr lang="en-US"/>
          </a:p>
        </p:txBody>
      </p:sp>
    </p:spTree>
    <p:extLst>
      <p:ext uri="{BB962C8B-B14F-4D97-AF65-F5344CB8AC3E}">
        <p14:creationId xmlns:p14="http://schemas.microsoft.com/office/powerpoint/2010/main" val="275868914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Đọc dữ liệu vào</a:t>
            </a:r>
            <a:endParaRPr lang="en-US"/>
          </a:p>
        </p:txBody>
      </p:sp>
      <p:sp>
        <p:nvSpPr>
          <p:cNvPr id="3" name="Content Placeholder 2"/>
          <p:cNvSpPr>
            <a:spLocks noGrp="1"/>
          </p:cNvSpPr>
          <p:nvPr>
            <p:ph idx="1"/>
          </p:nvPr>
        </p:nvSpPr>
        <p:spPr/>
        <p:txBody>
          <a:bodyPr/>
          <a:lstStyle/>
          <a:p>
            <a:r>
              <a:rPr lang="en-US" smtClean="0"/>
              <a:t>Lớp </a:t>
            </a:r>
            <a:r>
              <a:rPr lang="en-US" smtClean="0">
                <a:solidFill>
                  <a:schemeClr val="tx1"/>
                </a:solidFill>
                <a:latin typeface="Consolas" panose="020B0609020204030204" pitchFamily="49" charset="0"/>
              </a:rPr>
              <a:t>scanner</a:t>
            </a:r>
            <a:r>
              <a:rPr lang="en-US" smtClean="0">
                <a:solidFill>
                  <a:schemeClr val="tx1"/>
                </a:solidFill>
              </a:rPr>
              <a:t> </a:t>
            </a:r>
            <a:r>
              <a:rPr lang="en-US" smtClean="0"/>
              <a:t>cho phép người sử dụng đọc dữ liệu vào từ bàn phím. Nó ngắt đầu vào vào các mã thông báo và dịch các mã thông báo riêng lẻ phụ thuộc vào loại dữ liệu của chúng.</a:t>
            </a:r>
          </a:p>
          <a:p>
            <a:r>
              <a:rPr lang="en-US" smtClean="0"/>
              <a:t>Khai báo sử dụng</a:t>
            </a:r>
          </a:p>
          <a:p>
            <a:pPr marL="457200" lvl="1" indent="0">
              <a:buNone/>
            </a:pPr>
            <a:r>
              <a:rPr lang="en-US" smtClean="0">
                <a:solidFill>
                  <a:schemeClr val="tx1"/>
                </a:solidFill>
                <a:latin typeface="Consolas" panose="020B0609020204030204" pitchFamily="49" charset="0"/>
              </a:rPr>
              <a:t>Scanner tên_đối_tượng=new Scanner(System.in)</a:t>
            </a:r>
          </a:p>
          <a:p>
            <a:pPr marL="457200" lvl="1" indent="0">
              <a:buNone/>
            </a:pPr>
            <a:r>
              <a:rPr lang="en-US" smtClean="0"/>
              <a:t>Trong đó:</a:t>
            </a:r>
          </a:p>
          <a:p>
            <a:pPr marL="457200" lvl="1" indent="0">
              <a:buNone/>
            </a:pPr>
            <a:r>
              <a:rPr lang="en-US" smtClean="0"/>
              <a:t>Tên_đối_tượng: là đối tượng được tạo bởi lớp Scanner</a:t>
            </a:r>
          </a:p>
          <a:p>
            <a:pPr marL="457200" lvl="1" indent="0">
              <a:buNone/>
            </a:pPr>
            <a:r>
              <a:rPr lang="en-US" smtClean="0"/>
              <a:t>System.in: là một đối tượng dòng vào</a:t>
            </a:r>
          </a:p>
          <a:p>
            <a:r>
              <a:rPr lang="en-US"/>
              <a:t>Khai báo thư </a:t>
            </a:r>
            <a:r>
              <a:rPr lang="en-US" smtClean="0"/>
              <a:t>viện </a:t>
            </a:r>
            <a:r>
              <a:rPr lang="en-US">
                <a:solidFill>
                  <a:schemeClr val="tx1"/>
                </a:solidFill>
                <a:latin typeface="Consolas" panose="020B0609020204030204" pitchFamily="49" charset="0"/>
              </a:rPr>
              <a:t>import java.util</a:t>
            </a:r>
            <a:r>
              <a:rPr lang="en-US" smtClean="0">
                <a:solidFill>
                  <a:schemeClr val="tx1"/>
                </a:solidFill>
                <a:latin typeface="Consolas" panose="020B0609020204030204" pitchFamily="49" charset="0"/>
              </a:rPr>
              <a:t>.*; </a:t>
            </a:r>
            <a:r>
              <a:rPr lang="en-US" smtClean="0"/>
              <a:t>cho việc sử dụng lớp Scanner</a:t>
            </a:r>
            <a:endParaRPr lang="en-US"/>
          </a:p>
        </p:txBody>
      </p:sp>
    </p:spTree>
    <p:extLst>
      <p:ext uri="{BB962C8B-B14F-4D97-AF65-F5344CB8AC3E}">
        <p14:creationId xmlns:p14="http://schemas.microsoft.com/office/powerpoint/2010/main" val="82993946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Đọc dữ liệu vào</a:t>
            </a:r>
            <a:endParaRPr lang="en-US"/>
          </a:p>
        </p:txBody>
      </p:sp>
      <p:sp>
        <p:nvSpPr>
          <p:cNvPr id="3" name="Content Placeholder 2"/>
          <p:cNvSpPr>
            <a:spLocks noGrp="1"/>
          </p:cNvSpPr>
          <p:nvPr>
            <p:ph idx="1"/>
          </p:nvPr>
        </p:nvSpPr>
        <p:spPr/>
        <p:txBody>
          <a:bodyPr/>
          <a:lstStyle/>
          <a:p>
            <a:r>
              <a:rPr lang="en-US" smtClean="0"/>
              <a:t>Lớp Scanner cung cấp các phương thức khác nhau cho phép nhập vào các giá trị số khác nhau</a:t>
            </a: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954952122"/>
              </p:ext>
            </p:extLst>
          </p:nvPr>
        </p:nvGraphicFramePr>
        <p:xfrm>
          <a:off x="1229031" y="2439219"/>
          <a:ext cx="6882581" cy="2595880"/>
        </p:xfrm>
        <a:graphic>
          <a:graphicData uri="http://schemas.openxmlformats.org/drawingml/2006/table">
            <a:tbl>
              <a:tblPr firstRow="1" bandRow="1">
                <a:tableStyleId>{5C22544A-7EE6-4342-B048-85BDC9FD1C3A}</a:tableStyleId>
              </a:tblPr>
              <a:tblGrid>
                <a:gridCol w="1598535"/>
                <a:gridCol w="5284046"/>
              </a:tblGrid>
              <a:tr h="370840">
                <a:tc>
                  <a:txBody>
                    <a:bodyPr/>
                    <a:lstStyle/>
                    <a:p>
                      <a:r>
                        <a:rPr lang="en-US" smtClean="0"/>
                        <a:t>Phương</a:t>
                      </a:r>
                      <a:r>
                        <a:rPr lang="en-US" baseline="0" smtClean="0"/>
                        <a:t> thức</a:t>
                      </a:r>
                      <a:endParaRPr lang="en-US"/>
                    </a:p>
                  </a:txBody>
                  <a:tcPr/>
                </a:tc>
                <a:tc>
                  <a:txBody>
                    <a:bodyPr/>
                    <a:lstStyle/>
                    <a:p>
                      <a:r>
                        <a:rPr lang="en-US" smtClean="0"/>
                        <a:t>Mô</a:t>
                      </a:r>
                      <a:r>
                        <a:rPr lang="en-US" baseline="0" smtClean="0"/>
                        <a:t> tả</a:t>
                      </a:r>
                      <a:endParaRPr lang="en-US"/>
                    </a:p>
                  </a:txBody>
                  <a:tcPr/>
                </a:tc>
              </a:tr>
              <a:tr h="370840">
                <a:tc>
                  <a:txBody>
                    <a:bodyPr/>
                    <a:lstStyle/>
                    <a:p>
                      <a:r>
                        <a:rPr lang="en-US" smtClean="0"/>
                        <a:t>nextByte()</a:t>
                      </a:r>
                      <a:endParaRPr lang="en-US"/>
                    </a:p>
                  </a:txBody>
                  <a:tcPr/>
                </a:tc>
                <a:tc>
                  <a:txBody>
                    <a:bodyPr/>
                    <a:lstStyle/>
                    <a:p>
                      <a:r>
                        <a:rPr lang="en-US" smtClean="0"/>
                        <a:t>Trả</a:t>
                      </a:r>
                      <a:r>
                        <a:rPr lang="en-US" baseline="0" smtClean="0"/>
                        <a:t> về  giá trị kiểu byte</a:t>
                      </a:r>
                      <a:endParaRPr lang="en-US"/>
                    </a:p>
                  </a:txBody>
                  <a:tcPr/>
                </a:tc>
              </a:tr>
              <a:tr h="370840">
                <a:tc>
                  <a:txBody>
                    <a:bodyPr/>
                    <a:lstStyle/>
                    <a:p>
                      <a:r>
                        <a:rPr lang="en-US" smtClean="0"/>
                        <a:t>nextInt()</a:t>
                      </a:r>
                      <a:endParaRPr lang="en-US"/>
                    </a:p>
                  </a:txBody>
                  <a:tcPr/>
                </a:tc>
                <a:tc>
                  <a:txBody>
                    <a:bodyPr/>
                    <a:lstStyle/>
                    <a:p>
                      <a:r>
                        <a:rPr lang="en-US" smtClean="0"/>
                        <a:t>Trả</a:t>
                      </a:r>
                      <a:r>
                        <a:rPr lang="en-US" baseline="0" smtClean="0"/>
                        <a:t> về giá trị kiểu int</a:t>
                      </a:r>
                      <a:endParaRPr lang="en-US"/>
                    </a:p>
                  </a:txBody>
                  <a:tcPr/>
                </a:tc>
              </a:tr>
              <a:tr h="370840">
                <a:tc>
                  <a:txBody>
                    <a:bodyPr/>
                    <a:lstStyle/>
                    <a:p>
                      <a:r>
                        <a:rPr lang="en-US" smtClean="0"/>
                        <a:t>nextLong()</a:t>
                      </a:r>
                      <a:endParaRPr lang="en-US"/>
                    </a:p>
                  </a:txBody>
                  <a:tcPr/>
                </a:tc>
                <a:tc>
                  <a:txBody>
                    <a:bodyPr/>
                    <a:lstStyle/>
                    <a:p>
                      <a:r>
                        <a:rPr lang="en-US" smtClean="0"/>
                        <a:t>Trả</a:t>
                      </a:r>
                      <a:r>
                        <a:rPr lang="en-US" baseline="0" smtClean="0"/>
                        <a:t> về giá trị kiểu Long</a:t>
                      </a:r>
                      <a:endParaRPr lang="en-US"/>
                    </a:p>
                  </a:txBody>
                  <a:tcPr/>
                </a:tc>
              </a:tr>
              <a:tr h="370840">
                <a:tc>
                  <a:txBody>
                    <a:bodyPr/>
                    <a:lstStyle/>
                    <a:p>
                      <a:r>
                        <a:rPr lang="en-US" smtClean="0"/>
                        <a:t>nextFloat()</a:t>
                      </a:r>
                      <a:endParaRPr lang="en-US"/>
                    </a:p>
                  </a:txBody>
                  <a:tcPr/>
                </a:tc>
                <a:tc>
                  <a:txBody>
                    <a:bodyPr/>
                    <a:lstStyle/>
                    <a:p>
                      <a:r>
                        <a:rPr lang="en-US" smtClean="0"/>
                        <a:t>Trả</a:t>
                      </a:r>
                      <a:r>
                        <a:rPr lang="en-US" baseline="0" smtClean="0"/>
                        <a:t> về giá trị kiểu Float</a:t>
                      </a:r>
                      <a:endParaRPr lang="en-US"/>
                    </a:p>
                  </a:txBody>
                  <a:tcPr/>
                </a:tc>
              </a:tr>
              <a:tr h="370840">
                <a:tc>
                  <a:txBody>
                    <a:bodyPr/>
                    <a:lstStyle/>
                    <a:p>
                      <a:r>
                        <a:rPr lang="en-US" smtClean="0"/>
                        <a:t>nextDouble()</a:t>
                      </a:r>
                      <a:endParaRPr lang="en-US"/>
                    </a:p>
                  </a:txBody>
                  <a:tcPr/>
                </a:tc>
                <a:tc>
                  <a:txBody>
                    <a:bodyPr/>
                    <a:lstStyle/>
                    <a:p>
                      <a:r>
                        <a:rPr lang="en-US" smtClean="0"/>
                        <a:t>Trả</a:t>
                      </a:r>
                      <a:r>
                        <a:rPr lang="en-US" baseline="0" smtClean="0"/>
                        <a:t> về gái trị kiểu Double</a:t>
                      </a:r>
                      <a:endParaRPr lang="en-US"/>
                    </a:p>
                  </a:txBody>
                  <a:tcPr/>
                </a:tc>
              </a:tr>
              <a:tr h="370840">
                <a:tc>
                  <a:txBody>
                    <a:bodyPr/>
                    <a:lstStyle/>
                    <a:p>
                      <a:endParaRPr lang="en-US"/>
                    </a:p>
                  </a:txBody>
                  <a:tcPr/>
                </a:tc>
                <a:tc>
                  <a:txBody>
                    <a:bodyPr/>
                    <a:lstStyle/>
                    <a:p>
                      <a:endParaRPr lang="en-US"/>
                    </a:p>
                  </a:txBody>
                  <a:tcPr/>
                </a:tc>
              </a:tr>
            </a:tbl>
          </a:graphicData>
        </a:graphic>
      </p:graphicFrame>
    </p:spTree>
    <p:extLst>
      <p:ext uri="{BB962C8B-B14F-4D97-AF65-F5344CB8AC3E}">
        <p14:creationId xmlns:p14="http://schemas.microsoft.com/office/powerpoint/2010/main" val="38118451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11427" y="1631128"/>
            <a:ext cx="6258798" cy="3696216"/>
          </a:xfrm>
          <a:ln>
            <a:solidFill>
              <a:schemeClr val="tx1"/>
            </a:solidFill>
          </a:ln>
        </p:spPr>
      </p:pic>
    </p:spTree>
    <p:extLst>
      <p:ext uri="{BB962C8B-B14F-4D97-AF65-F5344CB8AC3E}">
        <p14:creationId xmlns:p14="http://schemas.microsoft.com/office/powerpoint/2010/main" val="163146519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thiệu</a:t>
            </a:r>
          </a:p>
          <a:p>
            <a:pPr marL="385763" indent="-385763">
              <a:buFont typeface="+mj-lt"/>
              <a:buAutoNum type="arabicPeriod"/>
            </a:pPr>
            <a:r>
              <a:rPr lang="en-US" sz="2400" b="1"/>
              <a:t>Môi </a:t>
            </a:r>
            <a:r>
              <a:rPr lang="en-US" sz="2400" b="1" dirty="0" err="1"/>
              <a:t>trường</a:t>
            </a:r>
            <a:r>
              <a:rPr lang="en-US" sz="2400" b="1" dirty="0"/>
              <a:t> &amp; Công cụ </a:t>
            </a:r>
            <a:r>
              <a:rPr lang="en-US" sz="2400" b="1" dirty="0" err="1"/>
              <a:t>lập</a:t>
            </a:r>
            <a:r>
              <a:rPr lang="en-US" sz="2400" b="1" dirty="0"/>
              <a:t> </a:t>
            </a:r>
            <a:r>
              <a:rPr lang="en-US" sz="2400" b="1" dirty="0" err="1"/>
              <a:t>trình</a:t>
            </a:r>
            <a:endParaRPr lang="en-US" sz="2400" b="1" dirty="0"/>
          </a:p>
          <a:p>
            <a:pPr marL="385763" indent="-385763">
              <a:buFont typeface="+mj-lt"/>
              <a:buAutoNum type="arabicPeriod"/>
            </a:pPr>
            <a:r>
              <a:rPr lang="en-US" sz="2400" b="1" dirty="0" err="1"/>
              <a:t>Cấu</a:t>
            </a:r>
            <a:r>
              <a:rPr lang="en-US" sz="2400" b="1" dirty="0"/>
              <a:t> </a:t>
            </a:r>
            <a:r>
              <a:rPr lang="en-US" sz="2400" b="1" dirty="0" err="1"/>
              <a:t>trúc</a:t>
            </a:r>
            <a:r>
              <a:rPr lang="en-US" sz="2400" b="1" dirty="0"/>
              <a:t> </a:t>
            </a:r>
            <a:r>
              <a:rPr lang="en-US" sz="2400" b="1" dirty="0" err="1"/>
              <a:t>một</a:t>
            </a:r>
            <a:r>
              <a:rPr lang="en-US" sz="2400" b="1" dirty="0"/>
              <a:t> </a:t>
            </a:r>
            <a:r>
              <a:rPr lang="en-US" sz="2400" b="1" dirty="0" err="1"/>
              <a:t>chương</a:t>
            </a:r>
            <a:r>
              <a:rPr lang="en-US" sz="2400" b="1" dirty="0"/>
              <a:t> </a:t>
            </a:r>
            <a:r>
              <a:rPr lang="en-US" sz="2400" b="1" err="1"/>
              <a:t>trình</a:t>
            </a:r>
            <a:r>
              <a:rPr lang="en-US" sz="2400" b="1"/>
              <a:t> Java</a:t>
            </a:r>
            <a:endParaRPr lang="en-US" sz="2400" b="1" dirty="0"/>
          </a:p>
          <a:p>
            <a:pPr marL="385763" indent="-385763">
              <a:buFont typeface="+mj-lt"/>
              <a:buAutoNum type="arabicPeriod"/>
            </a:pPr>
            <a:r>
              <a:rPr lang="en-US" sz="2400" b="1"/>
              <a:t>Kiểu dữ liệu, biến, hằng, toán </a:t>
            </a:r>
            <a:r>
              <a:rPr lang="en-US" sz="2400" b="1" smtClean="0"/>
              <a:t>tử</a:t>
            </a:r>
          </a:p>
          <a:p>
            <a:pPr marL="385763" indent="-385763">
              <a:buFont typeface="+mj-lt"/>
              <a:buAutoNum type="arabicPeriod"/>
            </a:pPr>
            <a:r>
              <a:rPr lang="en-US" sz="2400" b="1" smtClean="0"/>
              <a:t>Vào ra dữ liệu</a:t>
            </a:r>
          </a:p>
          <a:p>
            <a:pPr marL="385763" indent="-385763">
              <a:buFont typeface="+mj-lt"/>
              <a:buAutoNum type="arabicPeriod"/>
            </a:pPr>
            <a:r>
              <a:rPr lang="en-US" sz="2400" b="1" smtClean="0">
                <a:solidFill>
                  <a:srgbClr val="FF0000"/>
                </a:solidFill>
              </a:rPr>
              <a:t>Cấu trúc điều khiển </a:t>
            </a:r>
          </a:p>
          <a:p>
            <a:pPr marL="385763" indent="-385763">
              <a:buFont typeface="+mj-lt"/>
              <a:buAutoNum type="arabicPeriod"/>
            </a:pPr>
            <a:r>
              <a:rPr lang="en-US" sz="2400" b="1" smtClean="0"/>
              <a:t>Q </a:t>
            </a:r>
            <a:r>
              <a:rPr lang="en-US" sz="2400" b="1" dirty="0"/>
              <a:t>&amp; A</a:t>
            </a:r>
          </a:p>
        </p:txBody>
      </p:sp>
      <p:sp>
        <p:nvSpPr>
          <p:cNvPr id="4" name="Slide Number Placeholder 3"/>
          <p:cNvSpPr>
            <a:spLocks noGrp="1"/>
          </p:cNvSpPr>
          <p:nvPr>
            <p:ph type="sldNum" sz="quarter" idx="12"/>
          </p:nvPr>
        </p:nvSpPr>
        <p:spPr/>
        <p:txBody>
          <a:bodyPr/>
          <a:lstStyle/>
          <a:p>
            <a:fld id="{D55F1051-63A8-40BE-A0A8-9F6D9BC932E4}" type="slidenum">
              <a:rPr lang="en-US" smtClean="0"/>
              <a:t>48</a:t>
            </a:fld>
            <a:endParaRPr lang="en-US"/>
          </a:p>
        </p:txBody>
      </p:sp>
    </p:spTree>
    <p:extLst>
      <p:ext uri="{BB962C8B-B14F-4D97-AF65-F5344CB8AC3E}">
        <p14:creationId xmlns:p14="http://schemas.microsoft.com/office/powerpoint/2010/main" val="30827213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 Cấu trúc điều khiển</a:t>
            </a:r>
            <a:endParaRPr lang="en-US"/>
          </a:p>
        </p:txBody>
      </p:sp>
      <p:sp>
        <p:nvSpPr>
          <p:cNvPr id="3" name="Content Placeholder 2"/>
          <p:cNvSpPr>
            <a:spLocks noGrp="1"/>
          </p:cNvSpPr>
          <p:nvPr>
            <p:ph idx="1"/>
          </p:nvPr>
        </p:nvSpPr>
        <p:spPr/>
        <p:txBody>
          <a:bodyPr/>
          <a:lstStyle/>
          <a:p>
            <a:r>
              <a:rPr lang="en-US" smtClean="0"/>
              <a:t>Về cơ bản các lệnh trọng Java được thực hiện tuần tự: lệnh viết trước được thực hiện trước.</a:t>
            </a:r>
          </a:p>
          <a:p>
            <a:r>
              <a:rPr lang="en-US" smtClean="0"/>
              <a:t>Trong Java cũng cung cấp các cấu trúc điều khiển nhằm mục đích điều khiển việc thực hiện các câu lệnh.</a:t>
            </a:r>
          </a:p>
        </p:txBody>
      </p:sp>
      <p:graphicFrame>
        <p:nvGraphicFramePr>
          <p:cNvPr id="4" name="Diagram 3"/>
          <p:cNvGraphicFramePr/>
          <p:nvPr>
            <p:extLst>
              <p:ext uri="{D42A27DB-BD31-4B8C-83A1-F6EECF244321}">
                <p14:modId xmlns:p14="http://schemas.microsoft.com/office/powerpoint/2010/main" val="2988774027"/>
              </p:ext>
            </p:extLst>
          </p:nvPr>
        </p:nvGraphicFramePr>
        <p:xfrm>
          <a:off x="1622322" y="3097161"/>
          <a:ext cx="7064477" cy="36500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5786984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lệnh if, if-else</a:t>
            </a:r>
            <a:endParaRPr lang="en-US"/>
          </a:p>
        </p:txBody>
      </p:sp>
      <p:sp>
        <p:nvSpPr>
          <p:cNvPr id="3" name="Content Placeholder 2"/>
          <p:cNvSpPr>
            <a:spLocks noGrp="1"/>
          </p:cNvSpPr>
          <p:nvPr>
            <p:ph idx="1"/>
          </p:nvPr>
        </p:nvSpPr>
        <p:spPr>
          <a:xfrm>
            <a:off x="457200" y="1228727"/>
            <a:ext cx="8136194" cy="5248275"/>
          </a:xfrm>
        </p:spPr>
        <p:txBody>
          <a:bodyPr/>
          <a:lstStyle/>
          <a:p>
            <a:pPr>
              <a:spcBef>
                <a:spcPts val="0"/>
              </a:spcBef>
            </a:pPr>
            <a:r>
              <a:rPr lang="en-US" sz="2000" smtClean="0"/>
              <a:t>Cú pháp:</a:t>
            </a:r>
          </a:p>
          <a:p>
            <a:pPr marL="914400" lvl="1" indent="-457200">
              <a:spcBef>
                <a:spcPts val="0"/>
              </a:spcBef>
              <a:buAutoNum type="arabicParenBoth"/>
            </a:pPr>
            <a:r>
              <a:rPr lang="en-US" sz="2000">
                <a:solidFill>
                  <a:schemeClr val="tx1"/>
                </a:solidFill>
                <a:latin typeface="Consolas" panose="020B0609020204030204" pitchFamily="49" charset="0"/>
              </a:rPr>
              <a:t>i</a:t>
            </a:r>
            <a:r>
              <a:rPr lang="en-US" sz="2000" smtClean="0">
                <a:solidFill>
                  <a:schemeClr val="tx1"/>
                </a:solidFill>
                <a:latin typeface="Consolas" panose="020B0609020204030204" pitchFamily="49" charset="0"/>
              </a:rPr>
              <a:t>f( điều_kiện) {</a:t>
            </a:r>
          </a:p>
          <a:p>
            <a:pPr marL="2686050" lvl="6" indent="0">
              <a:spcBef>
                <a:spcPts val="0"/>
              </a:spcBef>
              <a:buNone/>
            </a:pPr>
            <a:r>
              <a:rPr lang="en-US" smtClean="0">
                <a:latin typeface="Consolas" panose="020B0609020204030204" pitchFamily="49" charset="0"/>
              </a:rPr>
              <a:t>//lệnh hoặc khối lệnh true</a:t>
            </a:r>
          </a:p>
          <a:p>
            <a:pPr marL="2686050" lvl="6" indent="0">
              <a:spcBef>
                <a:spcPts val="0"/>
              </a:spcBef>
              <a:buNone/>
            </a:pPr>
            <a:r>
              <a:rPr lang="en-US" smtClean="0">
                <a:latin typeface="Consolas" panose="020B0609020204030204" pitchFamily="49" charset="0"/>
              </a:rPr>
              <a:t>}</a:t>
            </a:r>
          </a:p>
          <a:p>
            <a:pPr marL="914400" lvl="1" indent="-457200">
              <a:spcBef>
                <a:spcPts val="0"/>
              </a:spcBef>
              <a:buAutoNum type="arabicParenBoth"/>
            </a:pPr>
            <a:r>
              <a:rPr lang="en-US" sz="2000" smtClean="0">
                <a:solidFill>
                  <a:schemeClr val="tx1"/>
                </a:solidFill>
                <a:latin typeface="Consolas" panose="020B0609020204030204" pitchFamily="49" charset="0"/>
              </a:rPr>
              <a:t>if</a:t>
            </a:r>
            <a:r>
              <a:rPr lang="en-US" sz="2000">
                <a:solidFill>
                  <a:schemeClr val="tx1"/>
                </a:solidFill>
                <a:latin typeface="Consolas" panose="020B0609020204030204" pitchFamily="49" charset="0"/>
              </a:rPr>
              <a:t>( điều_kiện) {</a:t>
            </a:r>
          </a:p>
          <a:p>
            <a:pPr marL="2686050" lvl="6" indent="0">
              <a:spcBef>
                <a:spcPts val="0"/>
              </a:spcBef>
              <a:buNone/>
            </a:pPr>
            <a:r>
              <a:rPr lang="en-US">
                <a:latin typeface="Consolas" panose="020B0609020204030204" pitchFamily="49" charset="0"/>
              </a:rPr>
              <a:t>//lệnh hoặc khối </a:t>
            </a:r>
            <a:r>
              <a:rPr lang="en-US" smtClean="0">
                <a:latin typeface="Consolas" panose="020B0609020204030204" pitchFamily="49" charset="0"/>
              </a:rPr>
              <a:t>lệnh true</a:t>
            </a:r>
            <a:endParaRPr lang="en-US">
              <a:latin typeface="Consolas" panose="020B0609020204030204" pitchFamily="49" charset="0"/>
            </a:endParaRPr>
          </a:p>
          <a:p>
            <a:pPr marL="2686050" lvl="6" indent="0">
              <a:spcBef>
                <a:spcPts val="0"/>
              </a:spcBef>
              <a:buNone/>
            </a:pPr>
            <a:r>
              <a:rPr lang="en-US" smtClean="0">
                <a:latin typeface="Consolas" panose="020B0609020204030204" pitchFamily="49" charset="0"/>
              </a:rPr>
              <a:t>}</a:t>
            </a:r>
          </a:p>
          <a:p>
            <a:pPr marL="857250" lvl="2" indent="0">
              <a:spcBef>
                <a:spcPts val="0"/>
              </a:spcBef>
              <a:buNone/>
            </a:pPr>
            <a:r>
              <a:rPr lang="en-US" sz="2000" smtClean="0">
                <a:solidFill>
                  <a:schemeClr val="tx1"/>
                </a:solidFill>
                <a:latin typeface="Consolas" panose="020B0609020204030204" pitchFamily="49" charset="0"/>
              </a:rPr>
              <a:t>else </a:t>
            </a:r>
            <a:r>
              <a:rPr lang="en-US" sz="2000">
                <a:solidFill>
                  <a:schemeClr val="tx1"/>
                </a:solidFill>
                <a:latin typeface="Consolas" panose="020B0609020204030204" pitchFamily="49" charset="0"/>
              </a:rPr>
              <a:t>{</a:t>
            </a:r>
          </a:p>
          <a:p>
            <a:pPr marL="857250" lvl="2" indent="0">
              <a:spcBef>
                <a:spcPts val="0"/>
              </a:spcBef>
              <a:buNone/>
            </a:pPr>
            <a:r>
              <a:rPr lang="en-US" sz="2000">
                <a:solidFill>
                  <a:schemeClr val="tx1"/>
                </a:solidFill>
                <a:latin typeface="Consolas" panose="020B0609020204030204" pitchFamily="49" charset="0"/>
              </a:rPr>
              <a:t>		//lệnh hoặc khối </a:t>
            </a:r>
            <a:r>
              <a:rPr lang="en-US" sz="2000" smtClean="0">
                <a:solidFill>
                  <a:schemeClr val="tx1"/>
                </a:solidFill>
                <a:latin typeface="Consolas" panose="020B0609020204030204" pitchFamily="49" charset="0"/>
              </a:rPr>
              <a:t>lệnh false</a:t>
            </a:r>
            <a:endParaRPr lang="en-US" sz="2000">
              <a:solidFill>
                <a:schemeClr val="tx1"/>
              </a:solidFill>
              <a:latin typeface="Consolas" panose="020B0609020204030204" pitchFamily="49" charset="0"/>
            </a:endParaRPr>
          </a:p>
          <a:p>
            <a:pPr marL="857250" lvl="2" indent="0">
              <a:spcBef>
                <a:spcPts val="0"/>
              </a:spcBef>
              <a:buNone/>
            </a:pPr>
            <a:r>
              <a:rPr lang="en-US" sz="2000" smtClean="0">
                <a:solidFill>
                  <a:schemeClr val="tx1"/>
                </a:solidFill>
                <a:latin typeface="Consolas" panose="020B0609020204030204" pitchFamily="49" charset="0"/>
              </a:rPr>
              <a:t>}</a:t>
            </a:r>
            <a:endParaRPr lang="en-US" sz="2000">
              <a:solidFill>
                <a:schemeClr val="tx1"/>
              </a:solidFill>
              <a:latin typeface="Consolas" panose="020B0609020204030204" pitchFamily="49" charset="0"/>
            </a:endParaRPr>
          </a:p>
          <a:p>
            <a:pPr marL="514350" indent="-457200">
              <a:spcBef>
                <a:spcPts val="0"/>
              </a:spcBef>
            </a:pPr>
            <a:r>
              <a:rPr lang="en-US" sz="2000" smtClean="0"/>
              <a:t>Hoạt động:</a:t>
            </a:r>
          </a:p>
          <a:p>
            <a:pPr marL="914400" lvl="1" indent="-457200">
              <a:spcBef>
                <a:spcPts val="0"/>
              </a:spcBef>
            </a:pPr>
            <a:r>
              <a:rPr lang="en-US" sz="2000" smtClean="0">
                <a:solidFill>
                  <a:srgbClr val="0033CC"/>
                </a:solidFill>
              </a:rPr>
              <a:t>Nếu </a:t>
            </a:r>
            <a:r>
              <a:rPr lang="en-US" sz="2000">
                <a:solidFill>
                  <a:schemeClr val="tx1"/>
                </a:solidFill>
                <a:latin typeface="Consolas" panose="020B0609020204030204" pitchFamily="49" charset="0"/>
              </a:rPr>
              <a:t>điều_kiện</a:t>
            </a:r>
            <a:r>
              <a:rPr lang="en-US" sz="2000" smtClean="0">
                <a:solidFill>
                  <a:srgbClr val="0033CC"/>
                </a:solidFill>
              </a:rPr>
              <a:t> mang giá trị </a:t>
            </a:r>
            <a:r>
              <a:rPr lang="en-US" sz="2000">
                <a:solidFill>
                  <a:schemeClr val="tx1"/>
                </a:solidFill>
                <a:latin typeface="Consolas" panose="020B0609020204030204" pitchFamily="49" charset="0"/>
              </a:rPr>
              <a:t>true</a:t>
            </a:r>
            <a:r>
              <a:rPr lang="en-US" sz="2000" smtClean="0">
                <a:solidFill>
                  <a:srgbClr val="0033CC"/>
                </a:solidFill>
              </a:rPr>
              <a:t> thì </a:t>
            </a:r>
            <a:r>
              <a:rPr lang="en-US" sz="2000">
                <a:solidFill>
                  <a:schemeClr val="tx1"/>
                </a:solidFill>
                <a:latin typeface="Consolas" panose="020B0609020204030204" pitchFamily="49" charset="0"/>
              </a:rPr>
              <a:t>lệnh hoặc khối lệnh true </a:t>
            </a:r>
            <a:r>
              <a:rPr lang="en-US" sz="2000" smtClean="0">
                <a:solidFill>
                  <a:srgbClr val="0033CC"/>
                </a:solidFill>
              </a:rPr>
              <a:t>được thực hiện</a:t>
            </a:r>
          </a:p>
          <a:p>
            <a:pPr marL="914400" lvl="1" indent="-457200">
              <a:spcBef>
                <a:spcPts val="0"/>
              </a:spcBef>
            </a:pPr>
            <a:r>
              <a:rPr lang="en-US" sz="2000" smtClean="0">
                <a:solidFill>
                  <a:srgbClr val="0033CC"/>
                </a:solidFill>
              </a:rPr>
              <a:t>Ngược lại (</a:t>
            </a:r>
            <a:r>
              <a:rPr lang="en-US" sz="2000">
                <a:solidFill>
                  <a:schemeClr val="tx1"/>
                </a:solidFill>
                <a:latin typeface="Consolas" panose="020B0609020204030204" pitchFamily="49" charset="0"/>
              </a:rPr>
              <a:t>điều_</a:t>
            </a:r>
            <a:r>
              <a:rPr lang="en-US" sz="2000" smtClean="0">
                <a:solidFill>
                  <a:srgbClr val="0033CC"/>
                </a:solidFill>
              </a:rPr>
              <a:t> </a:t>
            </a:r>
            <a:r>
              <a:rPr lang="en-US" sz="2000">
                <a:solidFill>
                  <a:schemeClr val="tx1"/>
                </a:solidFill>
                <a:latin typeface="Consolas" panose="020B0609020204030204" pitchFamily="49" charset="0"/>
              </a:rPr>
              <a:t>kiện</a:t>
            </a:r>
            <a:r>
              <a:rPr lang="en-US" sz="2000" smtClean="0">
                <a:solidFill>
                  <a:srgbClr val="0033CC"/>
                </a:solidFill>
              </a:rPr>
              <a:t> mang giá trị </a:t>
            </a:r>
            <a:r>
              <a:rPr lang="en-US" sz="2000">
                <a:solidFill>
                  <a:schemeClr val="tx1"/>
                </a:solidFill>
                <a:latin typeface="Consolas" panose="020B0609020204030204" pitchFamily="49" charset="0"/>
              </a:rPr>
              <a:t>false</a:t>
            </a:r>
            <a:r>
              <a:rPr lang="en-US" sz="2000" smtClean="0">
                <a:solidFill>
                  <a:srgbClr val="0033CC"/>
                </a:solidFill>
              </a:rPr>
              <a:t>) thì </a:t>
            </a:r>
            <a:r>
              <a:rPr lang="en-US" sz="2000">
                <a:solidFill>
                  <a:schemeClr val="tx1"/>
                </a:solidFill>
                <a:latin typeface="Consolas" panose="020B0609020204030204" pitchFamily="49" charset="0"/>
              </a:rPr>
              <a:t>lệnh hoặc khối lệnh false</a:t>
            </a:r>
            <a:r>
              <a:rPr lang="en-US" sz="2000" smtClean="0">
                <a:solidFill>
                  <a:srgbClr val="0033CC"/>
                </a:solidFill>
              </a:rPr>
              <a:t> được thực hiện</a:t>
            </a:r>
            <a:endParaRPr lang="en-US" sz="2000">
              <a:solidFill>
                <a:srgbClr val="0033CC"/>
              </a:solidFill>
            </a:endParaRPr>
          </a:p>
          <a:p>
            <a:pPr marL="2686050" lvl="6" indent="0">
              <a:buNone/>
            </a:pPr>
            <a:endParaRPr lang="en-US" smtClean="0">
              <a:latin typeface="Consolas" panose="020B0609020204030204" pitchFamily="49" charset="0"/>
            </a:endParaRPr>
          </a:p>
        </p:txBody>
      </p:sp>
    </p:spTree>
    <p:extLst>
      <p:ext uri="{BB962C8B-B14F-4D97-AF65-F5344CB8AC3E}">
        <p14:creationId xmlns:p14="http://schemas.microsoft.com/office/powerpoint/2010/main" val="86735186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 1</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69434" y="1403457"/>
            <a:ext cx="5696745" cy="3600953"/>
          </a:xfrm>
          <a:ln>
            <a:solidFill>
              <a:schemeClr val="tx1"/>
            </a:solidFill>
          </a:ln>
        </p:spPr>
      </p:pic>
      <p:sp>
        <p:nvSpPr>
          <p:cNvPr id="5" name="TextBox 4"/>
          <p:cNvSpPr txBox="1"/>
          <p:nvPr/>
        </p:nvSpPr>
        <p:spPr>
          <a:xfrm>
            <a:off x="1179872" y="5230762"/>
            <a:ext cx="7226710" cy="923330"/>
          </a:xfrm>
          <a:prstGeom prst="rect">
            <a:avLst/>
          </a:prstGeom>
          <a:noFill/>
        </p:spPr>
        <p:txBody>
          <a:bodyPr wrap="square" rtlCol="0">
            <a:spAutoFit/>
          </a:bodyPr>
          <a:lstStyle/>
          <a:p>
            <a:pPr algn="just"/>
            <a:r>
              <a:rPr lang="en-US" i="1" smtClean="0"/>
              <a:t>Biểu thức </a:t>
            </a:r>
            <a:r>
              <a:rPr lang="en-US" i="1" smtClean="0">
                <a:latin typeface="Consolas" panose="020B0609020204030204" pitchFamily="49" charset="0"/>
              </a:rPr>
              <a:t>result&gt;1000</a:t>
            </a:r>
            <a:r>
              <a:rPr lang="en-US" i="1" smtClean="0"/>
              <a:t> trong trường hợp này mang giá trị </a:t>
            </a:r>
            <a:r>
              <a:rPr lang="en-US" i="1" smtClean="0">
                <a:latin typeface="Consolas" panose="020B0609020204030204" pitchFamily="49" charset="0"/>
              </a:rPr>
              <a:t>True</a:t>
            </a:r>
            <a:r>
              <a:rPr lang="en-US" i="1" smtClean="0"/>
              <a:t> vì </a:t>
            </a:r>
            <a:r>
              <a:rPr lang="en-US" i="1">
                <a:latin typeface="Consolas" panose="020B0609020204030204" pitchFamily="49" charset="0"/>
              </a:rPr>
              <a:t>result=1100</a:t>
            </a:r>
            <a:r>
              <a:rPr lang="en-US" i="1" smtClean="0"/>
              <a:t>. Vì vậy câu lệnh </a:t>
            </a:r>
            <a:r>
              <a:rPr lang="en-US" i="1">
                <a:latin typeface="Consolas" panose="020B0609020204030204" pitchFamily="49" charset="0"/>
              </a:rPr>
              <a:t>second=second+100 </a:t>
            </a:r>
            <a:r>
              <a:rPr lang="en-US" i="1" smtClean="0"/>
              <a:t>được thực hiện vì thế </a:t>
            </a:r>
            <a:r>
              <a:rPr lang="en-US" i="1">
                <a:latin typeface="Consolas" panose="020B0609020204030204" pitchFamily="49" charset="0"/>
              </a:rPr>
              <a:t>second</a:t>
            </a:r>
            <a:r>
              <a:rPr lang="en-US" i="1" smtClean="0"/>
              <a:t> mang giá trị là </a:t>
            </a:r>
            <a:r>
              <a:rPr lang="en-US" i="1">
                <a:latin typeface="Consolas" panose="020B0609020204030204" pitchFamily="49" charset="0"/>
              </a:rPr>
              <a:t>800</a:t>
            </a:r>
          </a:p>
        </p:txBody>
      </p:sp>
    </p:spTree>
    <p:extLst>
      <p:ext uri="{BB962C8B-B14F-4D97-AF65-F5344CB8AC3E}">
        <p14:creationId xmlns:p14="http://schemas.microsoft.com/office/powerpoint/2010/main" val="428111265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 2</a:t>
            </a:r>
            <a:endParaRPr lang="en-US"/>
          </a:p>
        </p:txBody>
      </p:sp>
      <p:sp>
        <p:nvSpPr>
          <p:cNvPr id="5" name="TextBox 4"/>
          <p:cNvSpPr txBox="1"/>
          <p:nvPr/>
        </p:nvSpPr>
        <p:spPr>
          <a:xfrm>
            <a:off x="1179872" y="5230762"/>
            <a:ext cx="7226710" cy="923330"/>
          </a:xfrm>
          <a:prstGeom prst="rect">
            <a:avLst/>
          </a:prstGeom>
          <a:noFill/>
        </p:spPr>
        <p:txBody>
          <a:bodyPr wrap="square" rtlCol="0">
            <a:spAutoFit/>
          </a:bodyPr>
          <a:lstStyle/>
          <a:p>
            <a:pPr algn="just"/>
            <a:r>
              <a:rPr lang="en-US" i="1" smtClean="0">
                <a:solidFill>
                  <a:srgbClr val="002060"/>
                </a:solidFill>
              </a:rPr>
              <a:t>Phần dư của phép chia </a:t>
            </a:r>
            <a:r>
              <a:rPr lang="en-US" i="1" smtClean="0">
                <a:solidFill>
                  <a:srgbClr val="002060"/>
                </a:solidFill>
                <a:latin typeface="Consolas" panose="020B0609020204030204" pitchFamily="49" charset="0"/>
              </a:rPr>
              <a:t>number%2</a:t>
            </a:r>
            <a:r>
              <a:rPr lang="en-US" i="1" smtClean="0">
                <a:solidFill>
                  <a:srgbClr val="002060"/>
                </a:solidFill>
              </a:rPr>
              <a:t> là khác 0 do đó biểu thức </a:t>
            </a:r>
            <a:r>
              <a:rPr lang="en-US" i="1" smtClean="0">
                <a:solidFill>
                  <a:srgbClr val="002060"/>
                </a:solidFill>
                <a:latin typeface="Consolas" panose="020B0609020204030204" pitchFamily="49" charset="0"/>
              </a:rPr>
              <a:t>remainder==0 </a:t>
            </a:r>
            <a:r>
              <a:rPr lang="en-US" i="1" smtClean="0">
                <a:solidFill>
                  <a:srgbClr val="002060"/>
                </a:solidFill>
              </a:rPr>
              <a:t>mang giá trị </a:t>
            </a:r>
            <a:r>
              <a:rPr lang="en-US" i="1">
                <a:solidFill>
                  <a:srgbClr val="002060"/>
                </a:solidFill>
                <a:latin typeface="Consolas" panose="020B0609020204030204" pitchFamily="49" charset="0"/>
              </a:rPr>
              <a:t>False</a:t>
            </a:r>
            <a:r>
              <a:rPr lang="en-US" i="1" smtClean="0">
                <a:solidFill>
                  <a:srgbClr val="002060"/>
                </a:solidFill>
              </a:rPr>
              <a:t> vì thế câu lệnh trong </a:t>
            </a:r>
            <a:r>
              <a:rPr lang="en-US" i="1">
                <a:solidFill>
                  <a:srgbClr val="002060"/>
                </a:solidFill>
                <a:latin typeface="Consolas" panose="020B0609020204030204" pitchFamily="49" charset="0"/>
              </a:rPr>
              <a:t>else</a:t>
            </a:r>
            <a:r>
              <a:rPr lang="en-US" i="1" smtClean="0">
                <a:solidFill>
                  <a:srgbClr val="002060"/>
                </a:solidFill>
              </a:rPr>
              <a:t> sẽ được thực hiện.</a:t>
            </a:r>
            <a:endParaRPr lang="en-US" i="1">
              <a:solidFill>
                <a:srgbClr val="002060"/>
              </a:solidFill>
              <a:latin typeface="Consolas" panose="020B0609020204030204" pitchFamily="49" charset="0"/>
            </a:endParaRPr>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0229" y="1379904"/>
            <a:ext cx="5982535" cy="3429479"/>
          </a:xfrm>
          <a:ln>
            <a:solidFill>
              <a:schemeClr val="tx1"/>
            </a:solidFill>
          </a:ln>
        </p:spPr>
      </p:pic>
    </p:spTree>
    <p:extLst>
      <p:ext uri="{BB962C8B-B14F-4D97-AF65-F5344CB8AC3E}">
        <p14:creationId xmlns:p14="http://schemas.microsoft.com/office/powerpoint/2010/main" val="330829945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lệnh if lồng</a:t>
            </a:r>
            <a:endParaRPr lang="en-US"/>
          </a:p>
        </p:txBody>
      </p:sp>
      <p:sp>
        <p:nvSpPr>
          <p:cNvPr id="3" name="Content Placeholder 2"/>
          <p:cNvSpPr>
            <a:spLocks noGrp="1"/>
          </p:cNvSpPr>
          <p:nvPr>
            <p:ph idx="1"/>
          </p:nvPr>
        </p:nvSpPr>
        <p:spPr/>
        <p:txBody>
          <a:bodyPr/>
          <a:lstStyle/>
          <a:p>
            <a:r>
              <a:rPr lang="en-US" smtClean="0"/>
              <a:t>Cú pháp:</a:t>
            </a:r>
          </a:p>
          <a:p>
            <a:pPr marL="457200" lvl="1" indent="0">
              <a:spcBef>
                <a:spcPts val="0"/>
              </a:spcBef>
              <a:buNone/>
            </a:pPr>
            <a:r>
              <a:rPr lang="en-US" sz="2000" smtClean="0">
                <a:solidFill>
                  <a:srgbClr val="FF0000"/>
                </a:solidFill>
                <a:latin typeface="Consolas" panose="020B0609020204030204" pitchFamily="49" charset="0"/>
              </a:rPr>
              <a:t>(3) </a:t>
            </a:r>
            <a:r>
              <a:rPr lang="en-US" sz="2000" smtClean="0">
                <a:solidFill>
                  <a:schemeClr val="tx1"/>
                </a:solidFill>
                <a:latin typeface="Consolas" panose="020B0609020204030204" pitchFamily="49" charset="0"/>
              </a:rPr>
              <a:t>if</a:t>
            </a:r>
            <a:r>
              <a:rPr lang="en-US" sz="2000">
                <a:solidFill>
                  <a:schemeClr val="tx1"/>
                </a:solidFill>
                <a:latin typeface="Consolas" panose="020B0609020204030204" pitchFamily="49" charset="0"/>
              </a:rPr>
              <a:t>( điều_kiện) {</a:t>
            </a:r>
          </a:p>
          <a:p>
            <a:pPr marL="1314450" lvl="3" indent="0">
              <a:spcBef>
                <a:spcPts val="0"/>
              </a:spcBef>
              <a:buNone/>
            </a:pPr>
            <a:r>
              <a:rPr lang="en-US" smtClean="0">
                <a:solidFill>
                  <a:schemeClr val="tx1"/>
                </a:solidFill>
                <a:latin typeface="Consolas" panose="020B0609020204030204" pitchFamily="49" charset="0"/>
              </a:rPr>
              <a:t>    if</a:t>
            </a:r>
            <a:r>
              <a:rPr lang="en-US">
                <a:solidFill>
                  <a:schemeClr val="tx1"/>
                </a:solidFill>
                <a:latin typeface="Consolas" panose="020B0609020204030204" pitchFamily="49" charset="0"/>
              </a:rPr>
              <a:t>( điều_kiện) {</a:t>
            </a:r>
          </a:p>
          <a:p>
            <a:pPr marL="3600450" lvl="8" indent="0">
              <a:spcBef>
                <a:spcPts val="0"/>
              </a:spcBef>
              <a:buNone/>
            </a:pPr>
            <a:r>
              <a:rPr lang="en-US">
                <a:latin typeface="Consolas" panose="020B0609020204030204" pitchFamily="49" charset="0"/>
              </a:rPr>
              <a:t>//lệnh hoặc khối lệnh true</a:t>
            </a:r>
          </a:p>
          <a:p>
            <a:pPr marL="3600450" lvl="8" indent="0">
              <a:spcBef>
                <a:spcPts val="0"/>
              </a:spcBef>
              <a:buNone/>
            </a:pPr>
            <a:r>
              <a:rPr lang="en-US">
                <a:latin typeface="Consolas" panose="020B0609020204030204" pitchFamily="49" charset="0"/>
              </a:rPr>
              <a:t>}</a:t>
            </a:r>
          </a:p>
          <a:p>
            <a:pPr marL="1771650" lvl="4" indent="0">
              <a:spcBef>
                <a:spcPts val="0"/>
              </a:spcBef>
              <a:buNone/>
            </a:pPr>
            <a:r>
              <a:rPr lang="en-US">
                <a:solidFill>
                  <a:schemeClr val="tx1"/>
                </a:solidFill>
                <a:latin typeface="Consolas" panose="020B0609020204030204" pitchFamily="49" charset="0"/>
              </a:rPr>
              <a:t>else {</a:t>
            </a:r>
          </a:p>
          <a:p>
            <a:pPr marL="1771650" lvl="4" indent="0">
              <a:spcBef>
                <a:spcPts val="0"/>
              </a:spcBef>
              <a:buNone/>
            </a:pPr>
            <a:r>
              <a:rPr lang="en-US">
                <a:solidFill>
                  <a:schemeClr val="tx1"/>
                </a:solidFill>
                <a:latin typeface="Consolas" panose="020B0609020204030204" pitchFamily="49" charset="0"/>
              </a:rPr>
              <a:t>		//lệnh hoặc khối lệnh false</a:t>
            </a:r>
          </a:p>
          <a:p>
            <a:pPr marL="1771650" lvl="4" indent="0">
              <a:spcBef>
                <a:spcPts val="0"/>
              </a:spcBef>
              <a:buNone/>
            </a:pPr>
            <a:r>
              <a:rPr lang="en-US" smtClean="0">
                <a:solidFill>
                  <a:schemeClr val="tx1"/>
                </a:solidFill>
                <a:latin typeface="Consolas" panose="020B0609020204030204" pitchFamily="49" charset="0"/>
              </a:rPr>
              <a:t>			}</a:t>
            </a:r>
          </a:p>
          <a:p>
            <a:pPr marL="2686050" lvl="6" indent="0">
              <a:spcBef>
                <a:spcPts val="0"/>
              </a:spcBef>
              <a:buNone/>
            </a:pPr>
            <a:endParaRPr lang="en-US" smtClean="0">
              <a:latin typeface="Consolas" panose="020B0609020204030204" pitchFamily="49" charset="0"/>
            </a:endParaRPr>
          </a:p>
          <a:p>
            <a:pPr marL="857250" lvl="2" indent="0">
              <a:spcBef>
                <a:spcPts val="0"/>
              </a:spcBef>
              <a:buNone/>
            </a:pPr>
            <a:r>
              <a:rPr lang="en-US" smtClean="0">
                <a:latin typeface="Consolas" panose="020B0609020204030204" pitchFamily="49" charset="0"/>
              </a:rPr>
              <a:t>}</a:t>
            </a:r>
          </a:p>
          <a:p>
            <a:pPr marL="857250" lvl="2" indent="0">
              <a:spcBef>
                <a:spcPts val="0"/>
              </a:spcBef>
              <a:buNone/>
            </a:pPr>
            <a:r>
              <a:rPr lang="en-US" sz="2000" smtClean="0">
                <a:solidFill>
                  <a:schemeClr val="tx1"/>
                </a:solidFill>
                <a:latin typeface="Consolas" panose="020B0609020204030204" pitchFamily="49" charset="0"/>
              </a:rPr>
              <a:t>else </a:t>
            </a:r>
            <a:r>
              <a:rPr lang="en-US" sz="2000">
                <a:solidFill>
                  <a:schemeClr val="tx1"/>
                </a:solidFill>
                <a:latin typeface="Consolas" panose="020B0609020204030204" pitchFamily="49" charset="0"/>
              </a:rPr>
              <a:t>{</a:t>
            </a:r>
          </a:p>
          <a:p>
            <a:pPr marL="857250" lvl="2" indent="0">
              <a:spcBef>
                <a:spcPts val="0"/>
              </a:spcBef>
              <a:buNone/>
            </a:pPr>
            <a:r>
              <a:rPr lang="en-US" sz="2000">
                <a:solidFill>
                  <a:schemeClr val="tx1"/>
                </a:solidFill>
                <a:latin typeface="Consolas" panose="020B0609020204030204" pitchFamily="49" charset="0"/>
              </a:rPr>
              <a:t>		//lệnh hoặc khối lệnh false</a:t>
            </a:r>
          </a:p>
          <a:p>
            <a:pPr marL="857250" lvl="2" indent="0">
              <a:spcBef>
                <a:spcPts val="0"/>
              </a:spcBef>
              <a:buNone/>
            </a:pPr>
            <a:r>
              <a:rPr lang="en-US" sz="2000">
                <a:solidFill>
                  <a:schemeClr val="tx1"/>
                </a:solidFill>
                <a:latin typeface="Consolas" panose="020B0609020204030204" pitchFamily="49" charset="0"/>
              </a:rPr>
              <a:t>}</a:t>
            </a:r>
          </a:p>
          <a:p>
            <a:pPr marL="0" indent="0">
              <a:buNone/>
            </a:pPr>
            <a:endParaRPr lang="en-US"/>
          </a:p>
        </p:txBody>
      </p:sp>
    </p:spTree>
    <p:extLst>
      <p:ext uri="{BB962C8B-B14F-4D97-AF65-F5344CB8AC3E}">
        <p14:creationId xmlns:p14="http://schemas.microsoft.com/office/powerpoint/2010/main" val="417143613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Câu lệnh if-else-if</a:t>
            </a:r>
          </a:p>
        </p:txBody>
      </p:sp>
      <p:sp>
        <p:nvSpPr>
          <p:cNvPr id="3" name="Content Placeholder 2"/>
          <p:cNvSpPr>
            <a:spLocks noGrp="1"/>
          </p:cNvSpPr>
          <p:nvPr>
            <p:ph idx="1"/>
          </p:nvPr>
        </p:nvSpPr>
        <p:spPr/>
        <p:txBody>
          <a:bodyPr/>
          <a:lstStyle/>
          <a:p>
            <a:r>
              <a:rPr lang="en-US" smtClean="0"/>
              <a:t>Cú pháp:</a:t>
            </a:r>
          </a:p>
          <a:p>
            <a:pPr marL="457200" lvl="1" indent="0">
              <a:spcBef>
                <a:spcPts val="0"/>
              </a:spcBef>
              <a:buNone/>
            </a:pPr>
            <a:r>
              <a:rPr lang="en-US" sz="2000" smtClean="0">
                <a:solidFill>
                  <a:srgbClr val="FF0000"/>
                </a:solidFill>
                <a:latin typeface="Consolas" panose="020B0609020204030204" pitchFamily="49" charset="0"/>
              </a:rPr>
              <a:t>(4) </a:t>
            </a:r>
            <a:r>
              <a:rPr lang="en-US" sz="2000" smtClean="0">
                <a:solidFill>
                  <a:schemeClr val="tx1"/>
                </a:solidFill>
                <a:latin typeface="Consolas" panose="020B0609020204030204" pitchFamily="49" charset="0"/>
              </a:rPr>
              <a:t>if</a:t>
            </a:r>
            <a:r>
              <a:rPr lang="en-US" sz="2000">
                <a:solidFill>
                  <a:schemeClr val="tx1"/>
                </a:solidFill>
                <a:latin typeface="Consolas" panose="020B0609020204030204" pitchFamily="49" charset="0"/>
              </a:rPr>
              <a:t>( điều_kiện) {</a:t>
            </a:r>
          </a:p>
          <a:p>
            <a:pPr marL="1314450" lvl="3" indent="0">
              <a:spcBef>
                <a:spcPts val="0"/>
              </a:spcBef>
              <a:buNone/>
            </a:pPr>
            <a:r>
              <a:rPr lang="en-US" smtClean="0">
                <a:solidFill>
                  <a:schemeClr val="tx1"/>
                </a:solidFill>
                <a:latin typeface="Consolas" panose="020B0609020204030204" pitchFamily="49" charset="0"/>
              </a:rPr>
              <a:t>    </a:t>
            </a:r>
            <a:r>
              <a:rPr lang="en-US">
                <a:solidFill>
                  <a:schemeClr val="tx1"/>
                </a:solidFill>
                <a:latin typeface="Consolas" panose="020B0609020204030204" pitchFamily="49" charset="0"/>
              </a:rPr>
              <a:t>//lệnh hoặc khối </a:t>
            </a:r>
            <a:r>
              <a:rPr lang="en-US" smtClean="0">
                <a:solidFill>
                  <a:schemeClr val="tx1"/>
                </a:solidFill>
                <a:latin typeface="Consolas" panose="020B0609020204030204" pitchFamily="49" charset="0"/>
              </a:rPr>
              <a:t>lệnh</a:t>
            </a:r>
          </a:p>
          <a:p>
            <a:pPr marL="857250" lvl="2" indent="0">
              <a:spcBef>
                <a:spcPts val="0"/>
              </a:spcBef>
              <a:buNone/>
            </a:pPr>
            <a:r>
              <a:rPr lang="en-US" smtClean="0">
                <a:latin typeface="Consolas" panose="020B0609020204030204" pitchFamily="49" charset="0"/>
              </a:rPr>
              <a:t>}</a:t>
            </a:r>
          </a:p>
          <a:p>
            <a:pPr marL="857250" lvl="2" indent="0">
              <a:spcBef>
                <a:spcPts val="0"/>
              </a:spcBef>
              <a:buNone/>
            </a:pPr>
            <a:r>
              <a:rPr lang="en-US" sz="2000" smtClean="0">
                <a:solidFill>
                  <a:schemeClr val="tx1"/>
                </a:solidFill>
                <a:latin typeface="Consolas" panose="020B0609020204030204" pitchFamily="49" charset="0"/>
              </a:rPr>
              <a:t>else if </a:t>
            </a:r>
            <a:r>
              <a:rPr lang="en-US" sz="2000">
                <a:solidFill>
                  <a:schemeClr val="tx1"/>
                </a:solidFill>
                <a:latin typeface="Consolas" panose="020B0609020204030204" pitchFamily="49" charset="0"/>
              </a:rPr>
              <a:t>{</a:t>
            </a:r>
          </a:p>
          <a:p>
            <a:pPr marL="857250" lvl="2" indent="0">
              <a:spcBef>
                <a:spcPts val="0"/>
              </a:spcBef>
              <a:buNone/>
            </a:pPr>
            <a:r>
              <a:rPr lang="en-US" sz="2000">
                <a:solidFill>
                  <a:schemeClr val="tx1"/>
                </a:solidFill>
                <a:latin typeface="Consolas" panose="020B0609020204030204" pitchFamily="49" charset="0"/>
              </a:rPr>
              <a:t>		//lệnh hoặc khối </a:t>
            </a:r>
            <a:r>
              <a:rPr lang="en-US" sz="2000" smtClean="0">
                <a:solidFill>
                  <a:schemeClr val="tx1"/>
                </a:solidFill>
                <a:latin typeface="Consolas" panose="020B0609020204030204" pitchFamily="49" charset="0"/>
              </a:rPr>
              <a:t>lệnh</a:t>
            </a:r>
            <a:endParaRPr lang="en-US" sz="2000">
              <a:solidFill>
                <a:schemeClr val="tx1"/>
              </a:solidFill>
              <a:latin typeface="Consolas" panose="020B0609020204030204" pitchFamily="49" charset="0"/>
            </a:endParaRPr>
          </a:p>
          <a:p>
            <a:pPr marL="857250" lvl="2" indent="0">
              <a:spcBef>
                <a:spcPts val="0"/>
              </a:spcBef>
              <a:buNone/>
            </a:pPr>
            <a:r>
              <a:rPr lang="en-US" sz="2000" smtClean="0">
                <a:solidFill>
                  <a:schemeClr val="tx1"/>
                </a:solidFill>
                <a:latin typeface="Consolas" panose="020B0609020204030204" pitchFamily="49" charset="0"/>
              </a:rPr>
              <a:t>}</a:t>
            </a:r>
          </a:p>
          <a:p>
            <a:pPr marL="857250" lvl="2" indent="0">
              <a:spcBef>
                <a:spcPts val="0"/>
              </a:spcBef>
              <a:buNone/>
            </a:pPr>
            <a:r>
              <a:rPr lang="en-US" sz="2000">
                <a:solidFill>
                  <a:schemeClr val="tx1"/>
                </a:solidFill>
                <a:latin typeface="Consolas" panose="020B0609020204030204" pitchFamily="49" charset="0"/>
              </a:rPr>
              <a:t>else if {</a:t>
            </a:r>
          </a:p>
          <a:p>
            <a:pPr marL="857250" lvl="2" indent="0">
              <a:spcBef>
                <a:spcPts val="0"/>
              </a:spcBef>
              <a:buNone/>
            </a:pPr>
            <a:r>
              <a:rPr lang="en-US" sz="2000">
                <a:solidFill>
                  <a:schemeClr val="tx1"/>
                </a:solidFill>
                <a:latin typeface="Consolas" panose="020B0609020204030204" pitchFamily="49" charset="0"/>
              </a:rPr>
              <a:t>		//lệnh hoặc khối lệnh</a:t>
            </a:r>
          </a:p>
          <a:p>
            <a:pPr marL="857250" lvl="2" indent="0">
              <a:spcBef>
                <a:spcPts val="0"/>
              </a:spcBef>
              <a:buNone/>
            </a:pPr>
            <a:r>
              <a:rPr lang="en-US" sz="2000">
                <a:solidFill>
                  <a:schemeClr val="tx1"/>
                </a:solidFill>
                <a:latin typeface="Consolas" panose="020B0609020204030204" pitchFamily="49" charset="0"/>
              </a:rPr>
              <a:t>}</a:t>
            </a:r>
          </a:p>
          <a:p>
            <a:pPr marL="857250" lvl="2" indent="0">
              <a:spcBef>
                <a:spcPts val="0"/>
              </a:spcBef>
              <a:buNone/>
            </a:pPr>
            <a:r>
              <a:rPr lang="en-US" sz="2000" smtClean="0">
                <a:solidFill>
                  <a:schemeClr val="tx1"/>
                </a:solidFill>
                <a:latin typeface="Consolas" panose="020B0609020204030204" pitchFamily="49" charset="0"/>
              </a:rPr>
              <a:t>…</a:t>
            </a:r>
          </a:p>
          <a:p>
            <a:pPr marL="857250" lvl="2" indent="0">
              <a:spcBef>
                <a:spcPts val="0"/>
              </a:spcBef>
              <a:buNone/>
            </a:pPr>
            <a:r>
              <a:rPr lang="en-US" sz="2000">
                <a:solidFill>
                  <a:schemeClr val="tx1"/>
                </a:solidFill>
                <a:latin typeface="Consolas" panose="020B0609020204030204" pitchFamily="49" charset="0"/>
              </a:rPr>
              <a:t>e</a:t>
            </a:r>
            <a:r>
              <a:rPr lang="en-US" sz="2000" smtClean="0">
                <a:solidFill>
                  <a:schemeClr val="tx1"/>
                </a:solidFill>
                <a:latin typeface="Consolas" panose="020B0609020204030204" pitchFamily="49" charset="0"/>
              </a:rPr>
              <a:t>lse{</a:t>
            </a:r>
          </a:p>
          <a:p>
            <a:pPr marL="857250" lvl="2" indent="0">
              <a:spcBef>
                <a:spcPts val="0"/>
              </a:spcBef>
              <a:buNone/>
            </a:pPr>
            <a:r>
              <a:rPr lang="en-US" sz="2000" smtClean="0">
                <a:solidFill>
                  <a:schemeClr val="tx1"/>
                </a:solidFill>
                <a:latin typeface="Consolas" panose="020B0609020204030204" pitchFamily="49" charset="0"/>
              </a:rPr>
              <a:t>		//</a:t>
            </a:r>
            <a:r>
              <a:rPr lang="en-US" sz="2000">
                <a:solidFill>
                  <a:schemeClr val="tx1"/>
                </a:solidFill>
                <a:latin typeface="Consolas" panose="020B0609020204030204" pitchFamily="49" charset="0"/>
              </a:rPr>
              <a:t>lệnh hoặc khối lệnh</a:t>
            </a:r>
          </a:p>
          <a:p>
            <a:pPr marL="857250" lvl="2" indent="0">
              <a:spcBef>
                <a:spcPts val="0"/>
              </a:spcBef>
              <a:buNone/>
            </a:pPr>
            <a:r>
              <a:rPr lang="en-US" sz="2000" smtClean="0">
                <a:solidFill>
                  <a:schemeClr val="tx1"/>
                </a:solidFill>
                <a:latin typeface="Consolas" panose="020B0609020204030204" pitchFamily="49" charset="0"/>
              </a:rPr>
              <a:t>}</a:t>
            </a:r>
            <a:endParaRPr lang="en-US" sz="2000">
              <a:solidFill>
                <a:schemeClr val="tx1"/>
              </a:solidFill>
              <a:latin typeface="Consolas" panose="020B0609020204030204" pitchFamily="49" charset="0"/>
            </a:endParaRPr>
          </a:p>
          <a:p>
            <a:pPr marL="0" indent="0">
              <a:buNone/>
            </a:pPr>
            <a:endParaRPr lang="en-US"/>
          </a:p>
        </p:txBody>
      </p:sp>
    </p:spTree>
    <p:extLst>
      <p:ext uri="{BB962C8B-B14F-4D97-AF65-F5344CB8AC3E}">
        <p14:creationId xmlns:p14="http://schemas.microsoft.com/office/powerpoint/2010/main" val="29642811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02671" y="1079563"/>
            <a:ext cx="5115639" cy="4248743"/>
          </a:xfrm>
          <a:ln>
            <a:solidFill>
              <a:schemeClr val="tx1"/>
            </a:solidFill>
          </a:ln>
        </p:spPr>
      </p:pic>
      <p:sp>
        <p:nvSpPr>
          <p:cNvPr id="5" name="TextBox 4"/>
          <p:cNvSpPr txBox="1"/>
          <p:nvPr/>
        </p:nvSpPr>
        <p:spPr>
          <a:xfrm>
            <a:off x="0" y="5382944"/>
            <a:ext cx="9144000" cy="1477328"/>
          </a:xfrm>
          <a:prstGeom prst="rect">
            <a:avLst/>
          </a:prstGeom>
          <a:noFill/>
        </p:spPr>
        <p:txBody>
          <a:bodyPr wrap="square" rtlCol="0">
            <a:spAutoFit/>
          </a:bodyPr>
          <a:lstStyle/>
          <a:p>
            <a:r>
              <a:rPr lang="en-US" i="1" smtClean="0"/>
              <a:t>Giá </a:t>
            </a:r>
            <a:r>
              <a:rPr lang="en-US" i="1"/>
              <a:t>trị </a:t>
            </a:r>
            <a:r>
              <a:rPr lang="en-US" b="1" i="1">
                <a:latin typeface="Consolas" panose="020B0609020204030204" pitchFamily="49" charset="0"/>
              </a:rPr>
              <a:t>totalMarks</a:t>
            </a:r>
            <a:r>
              <a:rPr lang="en-US" i="1"/>
              <a:t> được so sánh trong biểu thức </a:t>
            </a:r>
            <a:r>
              <a:rPr lang="en-US" b="1" i="1">
                <a:latin typeface="Consolas" panose="020B0609020204030204" pitchFamily="49" charset="0"/>
              </a:rPr>
              <a:t>totalMarks&gt;=90 </a:t>
            </a:r>
            <a:r>
              <a:rPr lang="en-US" i="1"/>
              <a:t>được kết quả </a:t>
            </a:r>
            <a:r>
              <a:rPr lang="en-US" b="1" i="1">
                <a:latin typeface="Consolas" panose="020B0609020204030204" pitchFamily="49" charset="0"/>
              </a:rPr>
              <a:t>False</a:t>
            </a:r>
            <a:r>
              <a:rPr lang="en-US" i="1"/>
              <a:t>, tiếp đến giá trị </a:t>
            </a:r>
            <a:r>
              <a:rPr lang="en-US" b="1" i="1">
                <a:latin typeface="Consolas" panose="020B0609020204030204" pitchFamily="49" charset="0"/>
              </a:rPr>
              <a:t>totalMarks</a:t>
            </a:r>
            <a:r>
              <a:rPr lang="en-US" i="1"/>
              <a:t> được so </a:t>
            </a:r>
            <a:r>
              <a:rPr lang="en-US" i="1" smtClean="0"/>
              <a:t>sánh </a:t>
            </a:r>
            <a:r>
              <a:rPr lang="en-US" i="1"/>
              <a:t>trong biểu thức </a:t>
            </a:r>
            <a:r>
              <a:rPr lang="en-US" b="1" i="1">
                <a:latin typeface="Consolas" panose="020B0609020204030204" pitchFamily="49" charset="0"/>
              </a:rPr>
              <a:t>totalMarks&gt;=60 </a:t>
            </a:r>
            <a:r>
              <a:rPr lang="en-US" i="1"/>
              <a:t>được kết quả </a:t>
            </a:r>
            <a:r>
              <a:rPr lang="en-US" b="1" i="1">
                <a:latin typeface="Consolas" panose="020B0609020204030204" pitchFamily="49" charset="0"/>
              </a:rPr>
              <a:t>False</a:t>
            </a:r>
            <a:r>
              <a:rPr lang="en-US" i="1"/>
              <a:t>, tiếp đến giá trị </a:t>
            </a:r>
            <a:r>
              <a:rPr lang="en-US" b="1" i="1">
                <a:latin typeface="Consolas" panose="020B0609020204030204" pitchFamily="49" charset="0"/>
              </a:rPr>
              <a:t>totalMarks</a:t>
            </a:r>
            <a:r>
              <a:rPr lang="en-US" i="1"/>
              <a:t> được so sánh trong biểu thức </a:t>
            </a:r>
            <a:r>
              <a:rPr lang="en-US" b="1" i="1">
                <a:latin typeface="Consolas" panose="020B0609020204030204" pitchFamily="49" charset="0"/>
              </a:rPr>
              <a:t>totalMarks&gt;=40 </a:t>
            </a:r>
            <a:r>
              <a:rPr lang="en-US" i="1"/>
              <a:t>được giá trị </a:t>
            </a:r>
            <a:r>
              <a:rPr lang="en-US" b="1" i="1">
                <a:latin typeface="Consolas" panose="020B0609020204030204" pitchFamily="49" charset="0"/>
              </a:rPr>
              <a:t>True</a:t>
            </a:r>
            <a:r>
              <a:rPr lang="en-US" i="1"/>
              <a:t> vì thế câu lệnh </a:t>
            </a:r>
            <a:r>
              <a:rPr lang="en-US" b="1" i="1">
                <a:latin typeface="Consolas" panose="020B0609020204030204" pitchFamily="49" charset="0"/>
              </a:rPr>
              <a:t>System.out.println("Grade = B"); </a:t>
            </a:r>
            <a:r>
              <a:rPr lang="en-US" i="1" smtClean="0"/>
              <a:t>được thực hiện và câu lệnh điều kiện cũng kết thúc.</a:t>
            </a:r>
            <a:endParaRPr lang="en-US" i="1"/>
          </a:p>
        </p:txBody>
      </p:sp>
    </p:spTree>
    <p:extLst>
      <p:ext uri="{BB962C8B-B14F-4D97-AF65-F5344CB8AC3E}">
        <p14:creationId xmlns:p14="http://schemas.microsoft.com/office/powerpoint/2010/main" val="428044135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lệnh switch-case </a:t>
            </a:r>
            <a:endParaRPr lang="en-US"/>
          </a:p>
        </p:txBody>
      </p:sp>
      <p:sp>
        <p:nvSpPr>
          <p:cNvPr id="3" name="Content Placeholder 2"/>
          <p:cNvSpPr>
            <a:spLocks noGrp="1"/>
          </p:cNvSpPr>
          <p:nvPr>
            <p:ph idx="1"/>
          </p:nvPr>
        </p:nvSpPr>
        <p:spPr>
          <a:xfrm>
            <a:off x="457200" y="1228727"/>
            <a:ext cx="4321277" cy="5248275"/>
          </a:xfrm>
        </p:spPr>
        <p:txBody>
          <a:bodyPr/>
          <a:lstStyle/>
          <a:p>
            <a:r>
              <a:rPr lang="en-US" smtClean="0"/>
              <a:t>Cú pháp:</a:t>
            </a:r>
          </a:p>
          <a:p>
            <a:pPr marL="457200" lvl="1" indent="0">
              <a:spcBef>
                <a:spcPts val="0"/>
              </a:spcBef>
              <a:buNone/>
            </a:pPr>
            <a:r>
              <a:rPr lang="en-US" sz="2000">
                <a:solidFill>
                  <a:schemeClr val="tx1"/>
                </a:solidFill>
                <a:latin typeface="Consolas" panose="020B0609020204030204" pitchFamily="49" charset="0"/>
              </a:rPr>
              <a:t>s</a:t>
            </a:r>
            <a:r>
              <a:rPr lang="en-US" sz="2000" smtClean="0">
                <a:solidFill>
                  <a:schemeClr val="tx1"/>
                </a:solidFill>
                <a:latin typeface="Consolas" panose="020B0609020204030204" pitchFamily="49" charset="0"/>
              </a:rPr>
              <a:t>witch( biểu_thức){</a:t>
            </a:r>
          </a:p>
          <a:p>
            <a:pPr marL="914400" lvl="2" indent="0">
              <a:spcBef>
                <a:spcPts val="0"/>
              </a:spcBef>
              <a:buNone/>
            </a:pPr>
            <a:r>
              <a:rPr lang="en-US" sz="2000">
                <a:solidFill>
                  <a:schemeClr val="tx1"/>
                </a:solidFill>
                <a:latin typeface="Consolas" panose="020B0609020204030204" pitchFamily="49" charset="0"/>
              </a:rPr>
              <a:t>c</a:t>
            </a:r>
            <a:r>
              <a:rPr lang="en-US" sz="2000" smtClean="0">
                <a:solidFill>
                  <a:schemeClr val="tx1"/>
                </a:solidFill>
                <a:latin typeface="Consolas" panose="020B0609020204030204" pitchFamily="49" charset="0"/>
              </a:rPr>
              <a:t>ase value1:</a:t>
            </a:r>
          </a:p>
          <a:p>
            <a:pPr marL="1371600" lvl="3" indent="0">
              <a:spcBef>
                <a:spcPts val="0"/>
              </a:spcBef>
              <a:buNone/>
            </a:pPr>
            <a:r>
              <a:rPr lang="en-US" smtClean="0">
                <a:solidFill>
                  <a:schemeClr val="tx1"/>
                </a:solidFill>
                <a:latin typeface="Consolas" panose="020B0609020204030204" pitchFamily="49" charset="0"/>
              </a:rPr>
              <a:t>//lệnh/ khối lệnh 1</a:t>
            </a:r>
          </a:p>
          <a:p>
            <a:pPr marL="1371600" lvl="3" indent="0">
              <a:spcBef>
                <a:spcPts val="0"/>
              </a:spcBef>
              <a:buNone/>
            </a:pPr>
            <a:r>
              <a:rPr lang="en-US" smtClean="0">
                <a:solidFill>
                  <a:schemeClr val="tx1"/>
                </a:solidFill>
                <a:latin typeface="Consolas" panose="020B0609020204030204" pitchFamily="49" charset="0"/>
              </a:rPr>
              <a:t>[break;]</a:t>
            </a:r>
          </a:p>
          <a:p>
            <a:pPr marL="914400" lvl="2" indent="0">
              <a:spcBef>
                <a:spcPts val="0"/>
              </a:spcBef>
              <a:buNone/>
            </a:pPr>
            <a:r>
              <a:rPr lang="en-US" sz="2000" smtClean="0">
                <a:solidFill>
                  <a:schemeClr val="tx1"/>
                </a:solidFill>
                <a:latin typeface="Consolas" panose="020B0609020204030204" pitchFamily="49" charset="0"/>
              </a:rPr>
              <a:t>case value2:</a:t>
            </a:r>
          </a:p>
          <a:p>
            <a:pPr marL="1371600" lvl="3" indent="0">
              <a:spcBef>
                <a:spcPts val="0"/>
              </a:spcBef>
              <a:buNone/>
            </a:pPr>
            <a:r>
              <a:rPr lang="en-US" smtClean="0">
                <a:solidFill>
                  <a:schemeClr val="tx1"/>
                </a:solidFill>
                <a:latin typeface="Consolas" panose="020B0609020204030204" pitchFamily="49" charset="0"/>
              </a:rPr>
              <a:t>//lệnh/khối lệnh 2</a:t>
            </a:r>
          </a:p>
          <a:p>
            <a:pPr marL="1371600" lvl="3" indent="0">
              <a:spcBef>
                <a:spcPts val="0"/>
              </a:spcBef>
              <a:buNone/>
            </a:pPr>
            <a:r>
              <a:rPr lang="en-US">
                <a:solidFill>
                  <a:schemeClr val="tx1"/>
                </a:solidFill>
                <a:latin typeface="Consolas" panose="020B0609020204030204" pitchFamily="49" charset="0"/>
              </a:rPr>
              <a:t>[break</a:t>
            </a:r>
            <a:r>
              <a:rPr lang="en-US" smtClean="0">
                <a:solidFill>
                  <a:schemeClr val="tx1"/>
                </a:solidFill>
                <a:latin typeface="Consolas" panose="020B0609020204030204" pitchFamily="49" charset="0"/>
              </a:rPr>
              <a:t>;]</a:t>
            </a:r>
          </a:p>
          <a:p>
            <a:pPr marL="914400" lvl="2" indent="0">
              <a:spcBef>
                <a:spcPts val="0"/>
              </a:spcBef>
              <a:buNone/>
            </a:pPr>
            <a:r>
              <a:rPr lang="en-US" sz="2000" smtClean="0">
                <a:solidFill>
                  <a:schemeClr val="tx1"/>
                </a:solidFill>
                <a:latin typeface="Consolas" panose="020B0609020204030204" pitchFamily="49" charset="0"/>
              </a:rPr>
              <a:t>…</a:t>
            </a:r>
          </a:p>
          <a:p>
            <a:pPr marL="914400" lvl="2" indent="0">
              <a:spcBef>
                <a:spcPts val="0"/>
              </a:spcBef>
              <a:buNone/>
            </a:pPr>
            <a:r>
              <a:rPr lang="en-US" sz="2000">
                <a:solidFill>
                  <a:schemeClr val="tx1"/>
                </a:solidFill>
                <a:latin typeface="Consolas" panose="020B0609020204030204" pitchFamily="49" charset="0"/>
              </a:rPr>
              <a:t>case </a:t>
            </a:r>
            <a:r>
              <a:rPr lang="en-US" sz="2000" smtClean="0">
                <a:solidFill>
                  <a:schemeClr val="tx1"/>
                </a:solidFill>
                <a:latin typeface="Consolas" panose="020B0609020204030204" pitchFamily="49" charset="0"/>
              </a:rPr>
              <a:t>valueN:</a:t>
            </a:r>
          </a:p>
          <a:p>
            <a:pPr marL="1371600" lvl="3" indent="0">
              <a:spcBef>
                <a:spcPts val="0"/>
              </a:spcBef>
              <a:buNone/>
            </a:pPr>
            <a:r>
              <a:rPr lang="en-US" smtClean="0">
                <a:solidFill>
                  <a:schemeClr val="tx1"/>
                </a:solidFill>
                <a:latin typeface="Consolas" panose="020B0609020204030204" pitchFamily="49" charset="0"/>
              </a:rPr>
              <a:t>//lệnh/khối lệnh N</a:t>
            </a:r>
            <a:endParaRPr lang="en-US">
              <a:solidFill>
                <a:schemeClr val="tx1"/>
              </a:solidFill>
              <a:latin typeface="Consolas" panose="020B0609020204030204" pitchFamily="49" charset="0"/>
            </a:endParaRPr>
          </a:p>
          <a:p>
            <a:pPr marL="1371600" lvl="3" indent="0">
              <a:spcBef>
                <a:spcPts val="0"/>
              </a:spcBef>
              <a:buNone/>
            </a:pPr>
            <a:r>
              <a:rPr lang="en-US">
                <a:solidFill>
                  <a:schemeClr val="tx1"/>
                </a:solidFill>
                <a:latin typeface="Consolas" panose="020B0609020204030204" pitchFamily="49" charset="0"/>
              </a:rPr>
              <a:t>[break;]</a:t>
            </a:r>
          </a:p>
          <a:p>
            <a:pPr marL="914400" lvl="2" indent="0">
              <a:spcBef>
                <a:spcPts val="0"/>
              </a:spcBef>
              <a:buNone/>
            </a:pPr>
            <a:r>
              <a:rPr lang="en-US" sz="2000" smtClean="0">
                <a:solidFill>
                  <a:schemeClr val="tx1"/>
                </a:solidFill>
                <a:latin typeface="Consolas" panose="020B0609020204030204" pitchFamily="49" charset="0"/>
              </a:rPr>
              <a:t>[default:</a:t>
            </a:r>
          </a:p>
          <a:p>
            <a:pPr marL="1371600" lvl="3" indent="0">
              <a:spcBef>
                <a:spcPts val="0"/>
              </a:spcBef>
              <a:buNone/>
            </a:pPr>
            <a:r>
              <a:rPr lang="en-US" smtClean="0">
                <a:solidFill>
                  <a:schemeClr val="tx1"/>
                </a:solidFill>
                <a:latin typeface="Consolas" panose="020B0609020204030204" pitchFamily="49" charset="0"/>
              </a:rPr>
              <a:t>//lệnh/khối lệnh N+1 ]</a:t>
            </a:r>
            <a:r>
              <a:rPr lang="en-US" sz="2000" smtClean="0">
                <a:solidFill>
                  <a:schemeClr val="tx1"/>
                </a:solidFill>
                <a:latin typeface="Consolas" panose="020B0609020204030204" pitchFamily="49" charset="0"/>
              </a:rPr>
              <a:t>}</a:t>
            </a:r>
            <a:endParaRPr lang="en-US" sz="2000">
              <a:solidFill>
                <a:schemeClr val="tx1"/>
              </a:solidFill>
              <a:latin typeface="Consolas" panose="020B0609020204030204" pitchFamily="49" charset="0"/>
            </a:endParaRPr>
          </a:p>
        </p:txBody>
      </p:sp>
      <p:sp>
        <p:nvSpPr>
          <p:cNvPr id="4" name="Content Placeholder 2"/>
          <p:cNvSpPr txBox="1">
            <a:spLocks/>
          </p:cNvSpPr>
          <p:nvPr/>
        </p:nvSpPr>
        <p:spPr bwMode="auto">
          <a:xfrm>
            <a:off x="4650659" y="1386042"/>
            <a:ext cx="4382656"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mj-lt"/>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rgbClr val="003399"/>
                </a:solidFill>
                <a:latin typeface="+mj-lt"/>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200">
                <a:solidFill>
                  <a:srgbClr val="800000"/>
                </a:solidFill>
                <a:latin typeface="+mj-lt"/>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mj-lt"/>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mj-lt"/>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a:lstStyle>
          <a:p>
            <a:r>
              <a:rPr lang="en-US" kern="0" smtClean="0"/>
              <a:t>Hoạt động:</a:t>
            </a:r>
          </a:p>
          <a:p>
            <a:pPr marL="800100" lvl="1"/>
            <a:r>
              <a:rPr lang="en-US" sz="2000">
                <a:solidFill>
                  <a:schemeClr val="tx1"/>
                </a:solidFill>
                <a:latin typeface="Consolas" panose="020B0609020204030204" pitchFamily="49" charset="0"/>
              </a:rPr>
              <a:t>biểu_thức</a:t>
            </a:r>
            <a:r>
              <a:rPr lang="en-US" sz="1800" kern="0" smtClean="0">
                <a:solidFill>
                  <a:schemeClr val="tx1"/>
                </a:solidFill>
              </a:rPr>
              <a:t> có giá trị= </a:t>
            </a:r>
            <a:r>
              <a:rPr lang="en-US" sz="2000">
                <a:solidFill>
                  <a:schemeClr val="tx1"/>
                </a:solidFill>
                <a:latin typeface="Consolas" panose="020B0609020204030204" pitchFamily="49" charset="0"/>
              </a:rPr>
              <a:t>value1</a:t>
            </a:r>
            <a:r>
              <a:rPr lang="en-US" sz="1800" kern="0" smtClean="0">
                <a:solidFill>
                  <a:schemeClr val="tx1"/>
                </a:solidFill>
              </a:rPr>
              <a:t>. Thì các </a:t>
            </a:r>
            <a:r>
              <a:rPr lang="en-US" sz="2000">
                <a:solidFill>
                  <a:schemeClr val="tx1"/>
                </a:solidFill>
                <a:latin typeface="Consolas" panose="020B0609020204030204" pitchFamily="49" charset="0"/>
              </a:rPr>
              <a:t>lệnh/khối lệnh 1… </a:t>
            </a:r>
            <a:r>
              <a:rPr lang="en-US" sz="1800" kern="0" smtClean="0">
                <a:solidFill>
                  <a:schemeClr val="tx1"/>
                </a:solidFill>
              </a:rPr>
              <a:t>được thực hiện xuống phía dưới</a:t>
            </a:r>
          </a:p>
          <a:p>
            <a:pPr marL="800100" lvl="1"/>
            <a:r>
              <a:rPr lang="en-US" sz="2000">
                <a:solidFill>
                  <a:schemeClr val="tx1"/>
                </a:solidFill>
                <a:latin typeface="Consolas" panose="020B0609020204030204" pitchFamily="49" charset="0"/>
              </a:rPr>
              <a:t>biểu_thức</a:t>
            </a:r>
            <a:r>
              <a:rPr lang="en-US" sz="1800" kern="0">
                <a:solidFill>
                  <a:schemeClr val="tx1"/>
                </a:solidFill>
              </a:rPr>
              <a:t> có giá trị= </a:t>
            </a:r>
            <a:r>
              <a:rPr lang="en-US" sz="2000">
                <a:solidFill>
                  <a:schemeClr val="tx1"/>
                </a:solidFill>
                <a:latin typeface="Consolas" panose="020B0609020204030204" pitchFamily="49" charset="0"/>
              </a:rPr>
              <a:t>value2</a:t>
            </a:r>
            <a:r>
              <a:rPr lang="en-US" sz="1800" kern="0" smtClean="0">
                <a:solidFill>
                  <a:schemeClr val="tx1"/>
                </a:solidFill>
              </a:rPr>
              <a:t>. Thì </a:t>
            </a:r>
            <a:r>
              <a:rPr lang="en-US" sz="1800" kern="0">
                <a:solidFill>
                  <a:schemeClr val="tx1"/>
                </a:solidFill>
              </a:rPr>
              <a:t>các </a:t>
            </a:r>
            <a:r>
              <a:rPr lang="en-US" sz="2000">
                <a:solidFill>
                  <a:schemeClr val="tx1"/>
                </a:solidFill>
                <a:latin typeface="Consolas" panose="020B0609020204030204" pitchFamily="49" charset="0"/>
              </a:rPr>
              <a:t>lệnh/khối lệnh 2</a:t>
            </a:r>
            <a:r>
              <a:rPr lang="en-US" sz="1800" kern="0" smtClean="0">
                <a:solidFill>
                  <a:schemeClr val="tx1"/>
                </a:solidFill>
              </a:rPr>
              <a:t>… </a:t>
            </a:r>
            <a:r>
              <a:rPr lang="en-US" sz="1800" kern="0">
                <a:solidFill>
                  <a:schemeClr val="tx1"/>
                </a:solidFill>
              </a:rPr>
              <a:t>được thực hiện xuống phía </a:t>
            </a:r>
            <a:r>
              <a:rPr lang="en-US" sz="1800" kern="0" smtClean="0">
                <a:solidFill>
                  <a:schemeClr val="tx1"/>
                </a:solidFill>
              </a:rPr>
              <a:t>dưới</a:t>
            </a:r>
          </a:p>
          <a:p>
            <a:pPr marL="800100" lvl="1"/>
            <a:r>
              <a:rPr lang="en-US" sz="2000">
                <a:solidFill>
                  <a:schemeClr val="tx1"/>
                </a:solidFill>
                <a:latin typeface="Consolas" panose="020B0609020204030204" pitchFamily="49" charset="0"/>
              </a:rPr>
              <a:t>biểu_thức</a:t>
            </a:r>
            <a:r>
              <a:rPr lang="en-US" sz="1800" kern="0" smtClean="0">
                <a:solidFill>
                  <a:schemeClr val="tx1"/>
                </a:solidFill>
              </a:rPr>
              <a:t> </a:t>
            </a:r>
            <a:r>
              <a:rPr lang="en-US" sz="1800" kern="0">
                <a:solidFill>
                  <a:schemeClr val="tx1"/>
                </a:solidFill>
              </a:rPr>
              <a:t>có giá trị= </a:t>
            </a:r>
            <a:r>
              <a:rPr lang="en-US" sz="2000">
                <a:solidFill>
                  <a:schemeClr val="tx1"/>
                </a:solidFill>
                <a:latin typeface="Consolas" panose="020B0609020204030204" pitchFamily="49" charset="0"/>
              </a:rPr>
              <a:t>valueN</a:t>
            </a:r>
            <a:r>
              <a:rPr lang="en-US" sz="1800" kern="0" smtClean="0">
                <a:solidFill>
                  <a:schemeClr val="tx1"/>
                </a:solidFill>
              </a:rPr>
              <a:t>. Thì </a:t>
            </a:r>
            <a:r>
              <a:rPr lang="en-US" sz="1800" kern="0">
                <a:solidFill>
                  <a:schemeClr val="tx1"/>
                </a:solidFill>
              </a:rPr>
              <a:t>các </a:t>
            </a:r>
            <a:r>
              <a:rPr lang="en-US" sz="2000">
                <a:solidFill>
                  <a:schemeClr val="tx1"/>
                </a:solidFill>
                <a:latin typeface="Consolas" panose="020B0609020204030204" pitchFamily="49" charset="0"/>
              </a:rPr>
              <a:t>lệnh/khối lệnh N </a:t>
            </a:r>
          </a:p>
          <a:p>
            <a:pPr marL="800100" lvl="1"/>
            <a:r>
              <a:rPr lang="en-US" sz="2000">
                <a:solidFill>
                  <a:schemeClr val="tx1"/>
                </a:solidFill>
                <a:latin typeface="Consolas" panose="020B0609020204030204" pitchFamily="49" charset="0"/>
              </a:rPr>
              <a:t>biểuthức</a:t>
            </a:r>
            <a:r>
              <a:rPr lang="en-US" sz="1800" kern="0" smtClean="0">
                <a:solidFill>
                  <a:schemeClr val="tx1"/>
                </a:solidFill>
              </a:rPr>
              <a:t> không có các giá trị từ </a:t>
            </a:r>
            <a:r>
              <a:rPr lang="en-US" sz="2000">
                <a:solidFill>
                  <a:schemeClr val="tx1"/>
                </a:solidFill>
                <a:latin typeface="Consolas" panose="020B0609020204030204" pitchFamily="49" charset="0"/>
              </a:rPr>
              <a:t>value1</a:t>
            </a:r>
            <a:r>
              <a:rPr lang="en-US" sz="1800" kern="0" smtClean="0">
                <a:solidFill>
                  <a:schemeClr val="tx1"/>
                </a:solidFill>
              </a:rPr>
              <a:t>, </a:t>
            </a:r>
            <a:r>
              <a:rPr lang="en-US" sz="2000">
                <a:solidFill>
                  <a:schemeClr val="tx1"/>
                </a:solidFill>
                <a:latin typeface="Consolas" panose="020B0609020204030204" pitchFamily="49" charset="0"/>
              </a:rPr>
              <a:t>value2</a:t>
            </a:r>
            <a:r>
              <a:rPr lang="en-US" sz="1800" kern="0" smtClean="0">
                <a:solidFill>
                  <a:schemeClr val="tx1"/>
                </a:solidFill>
              </a:rPr>
              <a:t>, …, </a:t>
            </a:r>
            <a:r>
              <a:rPr lang="en-US" sz="2000">
                <a:solidFill>
                  <a:schemeClr val="tx1"/>
                </a:solidFill>
                <a:latin typeface="Consolas" panose="020B0609020204030204" pitchFamily="49" charset="0"/>
              </a:rPr>
              <a:t>valueN</a:t>
            </a:r>
            <a:r>
              <a:rPr lang="en-US" sz="1800" kern="0" smtClean="0">
                <a:solidFill>
                  <a:schemeClr val="tx1"/>
                </a:solidFill>
              </a:rPr>
              <a:t> thì sẽ thực hiện </a:t>
            </a:r>
            <a:r>
              <a:rPr lang="en-US" sz="2000">
                <a:solidFill>
                  <a:schemeClr val="tx1"/>
                </a:solidFill>
                <a:latin typeface="Consolas" panose="020B0609020204030204" pitchFamily="49" charset="0"/>
              </a:rPr>
              <a:t>lệnh/khối lệnh N+1</a:t>
            </a:r>
          </a:p>
          <a:p>
            <a:pPr marL="800100" lvl="1"/>
            <a:endParaRPr lang="en-US" sz="1800" kern="0">
              <a:solidFill>
                <a:schemeClr val="tx1"/>
              </a:solidFill>
              <a:latin typeface="Consolas" panose="020B0609020204030204" pitchFamily="49" charset="0"/>
            </a:endParaRPr>
          </a:p>
          <a:p>
            <a:pPr marL="800100" lvl="1"/>
            <a:endParaRPr lang="en-US" sz="1800" kern="0">
              <a:solidFill>
                <a:schemeClr val="tx1"/>
              </a:solidFill>
              <a:latin typeface="Consolas" panose="020B0609020204030204" pitchFamily="49" charset="0"/>
            </a:endParaRPr>
          </a:p>
        </p:txBody>
      </p:sp>
    </p:spTree>
    <p:extLst>
      <p:ext uri="{BB962C8B-B14F-4D97-AF65-F5344CB8AC3E}">
        <p14:creationId xmlns:p14="http://schemas.microsoft.com/office/powerpoint/2010/main" val="271052534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61653" y="1356964"/>
            <a:ext cx="6220693" cy="4991797"/>
          </a:xfrm>
          <a:ln>
            <a:solidFill>
              <a:schemeClr val="tx1"/>
            </a:solidFill>
          </a:ln>
        </p:spPr>
      </p:pic>
    </p:spTree>
    <p:extLst>
      <p:ext uri="{BB962C8B-B14F-4D97-AF65-F5344CB8AC3E}">
        <p14:creationId xmlns:p14="http://schemas.microsoft.com/office/powerpoint/2010/main" val="213271756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Lưu ý:</a:t>
            </a:r>
            <a:endParaRPr lang="en-US"/>
          </a:p>
        </p:txBody>
      </p:sp>
      <p:sp>
        <p:nvSpPr>
          <p:cNvPr id="3" name="Content Placeholder 2"/>
          <p:cNvSpPr>
            <a:spLocks noGrp="1"/>
          </p:cNvSpPr>
          <p:nvPr>
            <p:ph idx="1"/>
          </p:nvPr>
        </p:nvSpPr>
        <p:spPr/>
        <p:txBody>
          <a:bodyPr/>
          <a:lstStyle/>
          <a:p>
            <a:r>
              <a:rPr lang="en-US" smtClean="0"/>
              <a:t>Khi gặp câu lệnh break thì sẽ thoát ra khỏi câu lệnh switch case</a:t>
            </a:r>
          </a:p>
          <a:p>
            <a:r>
              <a:rPr lang="en-US" smtClean="0"/>
              <a:t>Câu lệnh switch…case có thể không có mệnh đề default:</a:t>
            </a:r>
            <a:endParaRPr lang="en-US"/>
          </a:p>
        </p:txBody>
      </p:sp>
    </p:spTree>
    <p:extLst>
      <p:ext uri="{BB962C8B-B14F-4D97-AF65-F5344CB8AC3E}">
        <p14:creationId xmlns:p14="http://schemas.microsoft.com/office/powerpoint/2010/main" val="239254515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48910" y="1228725"/>
            <a:ext cx="5846180" cy="5248275"/>
          </a:xfrm>
          <a:ln>
            <a:solidFill>
              <a:schemeClr val="tx1"/>
            </a:solidFill>
          </a:ln>
        </p:spPr>
      </p:pic>
    </p:spTree>
    <p:extLst>
      <p:ext uri="{BB962C8B-B14F-4D97-AF65-F5344CB8AC3E}">
        <p14:creationId xmlns:p14="http://schemas.microsoft.com/office/powerpoint/2010/main" val="3784334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tập luyện tập 1</a:t>
            </a:r>
            <a:endParaRPr lang="en-US"/>
          </a:p>
        </p:txBody>
      </p:sp>
      <p:sp>
        <p:nvSpPr>
          <p:cNvPr id="3" name="Content Placeholder 2"/>
          <p:cNvSpPr>
            <a:spLocks noGrp="1"/>
          </p:cNvSpPr>
          <p:nvPr>
            <p:ph idx="1"/>
          </p:nvPr>
        </p:nvSpPr>
        <p:spPr/>
        <p:txBody>
          <a:bodyPr/>
          <a:lstStyle/>
          <a:p>
            <a:r>
              <a:rPr lang="en-US" smtClean="0"/>
              <a:t>Viết chương trình tính thuế thu nhập. Giả sử thu nhập gồm lương và thưởng</a:t>
            </a:r>
          </a:p>
          <a:p>
            <a:r>
              <a:rPr lang="en-US" smtClean="0"/>
              <a:t>Thu nhập được tính như sau:</a:t>
            </a:r>
          </a:p>
          <a:p>
            <a:pPr lvl="1"/>
            <a:r>
              <a:rPr lang="en-US" smtClean="0"/>
              <a:t>Dưới 9 triệu: không phải đóng thuế</a:t>
            </a:r>
          </a:p>
          <a:p>
            <a:pPr lvl="1"/>
            <a:r>
              <a:rPr lang="en-US" smtClean="0"/>
              <a:t>Từ 9 đến 15 triệu: thuế 10%</a:t>
            </a:r>
          </a:p>
          <a:p>
            <a:pPr lvl="1"/>
            <a:r>
              <a:rPr lang="en-US" smtClean="0"/>
              <a:t>Từ 15 đến 30 triệu: thuế 15%</a:t>
            </a:r>
          </a:p>
          <a:p>
            <a:pPr lvl="1"/>
            <a:r>
              <a:rPr lang="en-US" smtClean="0"/>
              <a:t>Trên 30 triệu: thuế 20%</a:t>
            </a:r>
            <a:endParaRPr lang="en-US"/>
          </a:p>
        </p:txBody>
      </p:sp>
    </p:spTree>
    <p:extLst>
      <p:ext uri="{BB962C8B-B14F-4D97-AF65-F5344CB8AC3E}">
        <p14:creationId xmlns:p14="http://schemas.microsoft.com/office/powerpoint/2010/main" val="190077572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tập luyện tập 2</a:t>
            </a:r>
            <a:endParaRPr lang="en-US"/>
          </a:p>
        </p:txBody>
      </p:sp>
      <p:sp>
        <p:nvSpPr>
          <p:cNvPr id="3" name="Content Placeholder 2"/>
          <p:cNvSpPr>
            <a:spLocks noGrp="1"/>
          </p:cNvSpPr>
          <p:nvPr>
            <p:ph idx="1"/>
          </p:nvPr>
        </p:nvSpPr>
        <p:spPr/>
        <p:txBody>
          <a:bodyPr/>
          <a:lstStyle/>
          <a:p>
            <a:r>
              <a:rPr lang="en-US" smtClean="0"/>
              <a:t>Nhập vào một số thuộc [0,10] đọc số đó</a:t>
            </a:r>
            <a:endParaRPr lang="en-US"/>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838852"/>
            <a:ext cx="4324882" cy="4324882"/>
          </a:xfrm>
          <a:prstGeom prst="rect">
            <a:avLst/>
          </a:prstGeom>
          <a:ln>
            <a:solidFill>
              <a:schemeClr val="tx1"/>
            </a:solidFill>
          </a:ln>
        </p:spPr>
      </p:pic>
      <p:pic>
        <p:nvPicPr>
          <p:cNvPr id="7" name="Picture 6" descr="Screen Clipping"/>
          <p:cNvPicPr>
            <a:picLocks noChangeAspect="1"/>
          </p:cNvPicPr>
          <p:nvPr/>
        </p:nvPicPr>
        <p:blipFill rotWithShape="1">
          <a:blip r:embed="rId3">
            <a:extLst>
              <a:ext uri="{28A0092B-C50C-407E-A947-70E740481C1C}">
                <a14:useLocalDpi xmlns:a14="http://schemas.microsoft.com/office/drawing/2010/main" val="0"/>
              </a:ext>
            </a:extLst>
          </a:blip>
          <a:srcRect r="7933"/>
          <a:stretch/>
        </p:blipFill>
        <p:spPr>
          <a:xfrm>
            <a:off x="4988741" y="2542903"/>
            <a:ext cx="3895447" cy="3324927"/>
          </a:xfrm>
          <a:prstGeom prst="rect">
            <a:avLst/>
          </a:prstGeom>
          <a:ln>
            <a:solidFill>
              <a:schemeClr val="tx1"/>
            </a:solidFill>
          </a:ln>
        </p:spPr>
      </p:pic>
    </p:spTree>
    <p:extLst>
      <p:ext uri="{BB962C8B-B14F-4D97-AF65-F5344CB8AC3E}">
        <p14:creationId xmlns:p14="http://schemas.microsoft.com/office/powerpoint/2010/main" val="28508950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trúc lặp while</a:t>
            </a:r>
            <a:endParaRPr lang="en-US"/>
          </a:p>
        </p:txBody>
      </p:sp>
      <p:sp>
        <p:nvSpPr>
          <p:cNvPr id="3" name="Content Placeholder 2"/>
          <p:cNvSpPr>
            <a:spLocks noGrp="1"/>
          </p:cNvSpPr>
          <p:nvPr>
            <p:ph idx="1"/>
          </p:nvPr>
        </p:nvSpPr>
        <p:spPr/>
        <p:txBody>
          <a:bodyPr/>
          <a:lstStyle/>
          <a:p>
            <a:r>
              <a:rPr lang="en-US" smtClean="0"/>
              <a:t>Cú pháp:</a:t>
            </a:r>
          </a:p>
          <a:p>
            <a:pPr marL="457200" lvl="1" indent="0">
              <a:buNone/>
            </a:pPr>
            <a:r>
              <a:rPr lang="en-US" smtClean="0">
                <a:solidFill>
                  <a:schemeClr val="tx1"/>
                </a:solidFill>
                <a:latin typeface="Consolas" panose="020B0609020204030204" pitchFamily="49" charset="0"/>
              </a:rPr>
              <a:t>while (điều_kiện_lặp)</a:t>
            </a:r>
          </a:p>
          <a:p>
            <a:pPr marL="914400" lvl="2" indent="0">
              <a:buNone/>
            </a:pPr>
            <a:r>
              <a:rPr lang="en-US" smtClean="0">
                <a:solidFill>
                  <a:schemeClr val="tx1"/>
                </a:solidFill>
                <a:latin typeface="Consolas" panose="020B0609020204030204" pitchFamily="49" charset="0"/>
              </a:rPr>
              <a:t>Lệnh/Khối lệnh</a:t>
            </a:r>
          </a:p>
          <a:p>
            <a:r>
              <a:rPr lang="en-US" smtClean="0"/>
              <a:t>Hoạt động: Nếu </a:t>
            </a:r>
            <a:r>
              <a:rPr lang="en-US" sz="2400">
                <a:solidFill>
                  <a:schemeClr val="tx1"/>
                </a:solidFill>
                <a:latin typeface="Consolas" panose="020B0609020204030204" pitchFamily="49" charset="0"/>
              </a:rPr>
              <a:t>điều_kiện_lặp</a:t>
            </a:r>
            <a:r>
              <a:rPr lang="en-US" smtClean="0"/>
              <a:t> còn đúng thì còn thực hiện </a:t>
            </a:r>
            <a:r>
              <a:rPr lang="en-US" sz="2400">
                <a:solidFill>
                  <a:schemeClr val="tx1"/>
                </a:solidFill>
                <a:latin typeface="Consolas" panose="020B0609020204030204" pitchFamily="49" charset="0"/>
              </a:rPr>
              <a:t>Lệnh/Khối lệnh </a:t>
            </a:r>
            <a:r>
              <a:rPr lang="en-US" smtClean="0"/>
              <a:t>ngược lại </a:t>
            </a:r>
            <a:r>
              <a:rPr lang="en-US" sz="2400">
                <a:solidFill>
                  <a:schemeClr val="tx1"/>
                </a:solidFill>
                <a:latin typeface="Consolas" panose="020B0609020204030204" pitchFamily="49" charset="0"/>
              </a:rPr>
              <a:t>điều_kiện_lặp</a:t>
            </a:r>
            <a:r>
              <a:rPr lang="en-US" smtClean="0"/>
              <a:t> sai thì kết thúc vòng lặp.</a:t>
            </a:r>
          </a:p>
          <a:p>
            <a:r>
              <a:rPr lang="en-US" smtClean="0"/>
              <a:t>Ví dụ:</a:t>
            </a:r>
          </a:p>
          <a:p>
            <a:pPr marL="457200" lvl="1" indent="0">
              <a:buNone/>
            </a:pPr>
            <a:r>
              <a:rPr lang="en-US" sz="1800">
                <a:solidFill>
                  <a:schemeClr val="tx1"/>
                </a:solidFill>
                <a:latin typeface="Consolas" panose="020B0609020204030204" pitchFamily="49" charset="0"/>
              </a:rPr>
              <a:t>int count=1</a:t>
            </a:r>
          </a:p>
          <a:p>
            <a:pPr marL="457200" lvl="1" indent="0">
              <a:buNone/>
            </a:pPr>
            <a:r>
              <a:rPr lang="en-US" sz="1800">
                <a:solidFill>
                  <a:schemeClr val="tx1"/>
                </a:solidFill>
                <a:latin typeface="Consolas" panose="020B0609020204030204" pitchFamily="49" charset="0"/>
              </a:rPr>
              <a:t>while(count&lt;11)</a:t>
            </a:r>
          </a:p>
          <a:p>
            <a:pPr marL="457200" lvl="1" indent="0">
              <a:buNone/>
            </a:pPr>
            <a:r>
              <a:rPr lang="en-US" sz="1800">
                <a:solidFill>
                  <a:schemeClr val="tx1"/>
                </a:solidFill>
                <a:latin typeface="Consolas" panose="020B0609020204030204" pitchFamily="49" charset="0"/>
              </a:rPr>
              <a:t>{</a:t>
            </a:r>
          </a:p>
          <a:p>
            <a:pPr marL="914400" lvl="2" indent="0">
              <a:buNone/>
            </a:pPr>
            <a:r>
              <a:rPr lang="en-US" sz="1800">
                <a:solidFill>
                  <a:schemeClr val="tx1"/>
                </a:solidFill>
                <a:latin typeface="Consolas" panose="020B0609020204030204" pitchFamily="49" charset="0"/>
              </a:rPr>
              <a:t>System.out.println(“Count is:”+count);</a:t>
            </a:r>
          </a:p>
          <a:p>
            <a:pPr marL="914400" lvl="2" indent="0">
              <a:buNone/>
            </a:pPr>
            <a:r>
              <a:rPr lang="en-US" sz="1800">
                <a:solidFill>
                  <a:schemeClr val="tx1"/>
                </a:solidFill>
                <a:latin typeface="Consolas" panose="020B0609020204030204" pitchFamily="49" charset="0"/>
              </a:rPr>
              <a:t>count++;</a:t>
            </a:r>
          </a:p>
          <a:p>
            <a:pPr marL="457200" lvl="1" indent="0">
              <a:buNone/>
            </a:pPr>
            <a:r>
              <a:rPr lang="en-US" sz="1800" smtClean="0">
                <a:solidFill>
                  <a:schemeClr val="tx1"/>
                </a:solidFill>
                <a:latin typeface="Consolas" panose="020B0609020204030204" pitchFamily="49" charset="0"/>
              </a:rPr>
              <a:t>}</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6116" y="4191530"/>
            <a:ext cx="1248593" cy="2014537"/>
          </a:xfrm>
          <a:prstGeom prst="rect">
            <a:avLst/>
          </a:prstGeom>
          <a:ln>
            <a:solidFill>
              <a:schemeClr val="tx1"/>
            </a:solidFill>
          </a:ln>
        </p:spPr>
      </p:pic>
    </p:spTree>
    <p:extLst>
      <p:ext uri="{BB962C8B-B14F-4D97-AF65-F5344CB8AC3E}">
        <p14:creationId xmlns:p14="http://schemas.microsoft.com/office/powerpoint/2010/main" val="12711913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trúc lặp do- while</a:t>
            </a:r>
            <a:endParaRPr lang="en-US"/>
          </a:p>
        </p:txBody>
      </p:sp>
      <p:sp>
        <p:nvSpPr>
          <p:cNvPr id="3" name="Content Placeholder 2"/>
          <p:cNvSpPr>
            <a:spLocks noGrp="1"/>
          </p:cNvSpPr>
          <p:nvPr>
            <p:ph idx="1"/>
          </p:nvPr>
        </p:nvSpPr>
        <p:spPr/>
        <p:txBody>
          <a:bodyPr/>
          <a:lstStyle/>
          <a:p>
            <a:r>
              <a:rPr lang="en-US" smtClean="0"/>
              <a:t>Cú pháp:</a:t>
            </a:r>
          </a:p>
          <a:p>
            <a:pPr marL="457200" lvl="1" indent="0">
              <a:buNone/>
            </a:pPr>
            <a:r>
              <a:rPr lang="en-US">
                <a:solidFill>
                  <a:schemeClr val="tx1"/>
                </a:solidFill>
                <a:latin typeface="Consolas" panose="020B0609020204030204" pitchFamily="49" charset="0"/>
              </a:rPr>
              <a:t>do</a:t>
            </a:r>
          </a:p>
          <a:p>
            <a:pPr marL="914400" lvl="2" indent="0">
              <a:buNone/>
            </a:pPr>
            <a:r>
              <a:rPr lang="en-US" smtClean="0">
                <a:solidFill>
                  <a:schemeClr val="tx1"/>
                </a:solidFill>
                <a:latin typeface="Consolas" panose="020B0609020204030204" pitchFamily="49" charset="0"/>
              </a:rPr>
              <a:t>Lệnh/Khối lệnh</a:t>
            </a:r>
          </a:p>
          <a:p>
            <a:pPr marL="514350" lvl="1" indent="0">
              <a:buNone/>
            </a:pPr>
            <a:r>
              <a:rPr lang="en-US" smtClean="0">
                <a:solidFill>
                  <a:schemeClr val="tx1"/>
                </a:solidFill>
                <a:latin typeface="Consolas" panose="020B0609020204030204" pitchFamily="49" charset="0"/>
              </a:rPr>
              <a:t>while </a:t>
            </a:r>
            <a:r>
              <a:rPr lang="en-US">
                <a:solidFill>
                  <a:schemeClr val="tx1"/>
                </a:solidFill>
                <a:latin typeface="Consolas" panose="020B0609020204030204" pitchFamily="49" charset="0"/>
              </a:rPr>
              <a:t>(điều_kiện_lặp</a:t>
            </a:r>
            <a:r>
              <a:rPr lang="en-US" smtClean="0">
                <a:solidFill>
                  <a:schemeClr val="tx1"/>
                </a:solidFill>
                <a:latin typeface="Consolas" panose="020B0609020204030204" pitchFamily="49" charset="0"/>
              </a:rPr>
              <a:t>)</a:t>
            </a:r>
          </a:p>
          <a:p>
            <a:r>
              <a:rPr lang="en-US" sz="2400" smtClean="0"/>
              <a:t>Hoạt động: Nếu </a:t>
            </a:r>
            <a:r>
              <a:rPr lang="en-US" sz="2000">
                <a:solidFill>
                  <a:schemeClr val="tx1"/>
                </a:solidFill>
                <a:latin typeface="Consolas" panose="020B0609020204030204" pitchFamily="49" charset="0"/>
              </a:rPr>
              <a:t>điều_kiện_lặp</a:t>
            </a:r>
            <a:r>
              <a:rPr lang="en-US" sz="2400" smtClean="0"/>
              <a:t> còn đúng thì còn thực hiện </a:t>
            </a:r>
            <a:r>
              <a:rPr lang="en-US" sz="2000">
                <a:solidFill>
                  <a:schemeClr val="tx1"/>
                </a:solidFill>
                <a:latin typeface="Consolas" panose="020B0609020204030204" pitchFamily="49" charset="0"/>
              </a:rPr>
              <a:t>Lệnh/Khối lệnh </a:t>
            </a:r>
            <a:r>
              <a:rPr lang="en-US" sz="2400" smtClean="0"/>
              <a:t>ngược lại </a:t>
            </a:r>
            <a:r>
              <a:rPr lang="en-US" sz="2000">
                <a:solidFill>
                  <a:schemeClr val="tx1"/>
                </a:solidFill>
                <a:latin typeface="Consolas" panose="020B0609020204030204" pitchFamily="49" charset="0"/>
              </a:rPr>
              <a:t>điều_kiện_lặp</a:t>
            </a:r>
            <a:r>
              <a:rPr lang="en-US" sz="2400" smtClean="0"/>
              <a:t> sai thì kết thúc vòng lặp</a:t>
            </a:r>
            <a:r>
              <a:rPr lang="en-US" smtClean="0"/>
              <a:t>.</a:t>
            </a:r>
          </a:p>
          <a:p>
            <a:r>
              <a:rPr lang="en-US" sz="2400" smtClean="0"/>
              <a:t>Ví dụ:</a:t>
            </a:r>
          </a:p>
          <a:p>
            <a:pPr marL="457200" lvl="1" indent="0">
              <a:buNone/>
            </a:pPr>
            <a:r>
              <a:rPr lang="en-US" sz="1800">
                <a:solidFill>
                  <a:schemeClr val="tx1"/>
                </a:solidFill>
                <a:latin typeface="Consolas" panose="020B0609020204030204" pitchFamily="49" charset="0"/>
              </a:rPr>
              <a:t>int count=1</a:t>
            </a:r>
          </a:p>
          <a:p>
            <a:pPr marL="457200" lvl="1" indent="0">
              <a:buNone/>
            </a:pPr>
            <a:r>
              <a:rPr lang="en-US" sz="1800" smtClean="0">
                <a:solidFill>
                  <a:schemeClr val="tx1"/>
                </a:solidFill>
                <a:latin typeface="Consolas" panose="020B0609020204030204" pitchFamily="49" charset="0"/>
              </a:rPr>
              <a:t>do{</a:t>
            </a:r>
            <a:endParaRPr lang="en-US" sz="1800">
              <a:solidFill>
                <a:schemeClr val="tx1"/>
              </a:solidFill>
              <a:latin typeface="Consolas" panose="020B0609020204030204" pitchFamily="49" charset="0"/>
            </a:endParaRPr>
          </a:p>
          <a:p>
            <a:pPr marL="914400" lvl="2" indent="0">
              <a:buNone/>
            </a:pPr>
            <a:r>
              <a:rPr lang="en-US" sz="1800">
                <a:solidFill>
                  <a:schemeClr val="tx1"/>
                </a:solidFill>
                <a:latin typeface="Consolas" panose="020B0609020204030204" pitchFamily="49" charset="0"/>
              </a:rPr>
              <a:t>System.out.println(“Count is:”+count);</a:t>
            </a:r>
          </a:p>
          <a:p>
            <a:pPr marL="914400" lvl="2" indent="0">
              <a:buNone/>
            </a:pPr>
            <a:r>
              <a:rPr lang="en-US" sz="1800">
                <a:solidFill>
                  <a:schemeClr val="tx1"/>
                </a:solidFill>
                <a:latin typeface="Consolas" panose="020B0609020204030204" pitchFamily="49" charset="0"/>
              </a:rPr>
              <a:t>count++;</a:t>
            </a:r>
          </a:p>
          <a:p>
            <a:pPr marL="457200" lvl="1" indent="0">
              <a:buNone/>
            </a:pPr>
            <a:r>
              <a:rPr lang="en-US" sz="1800" smtClean="0">
                <a:solidFill>
                  <a:schemeClr val="tx1"/>
                </a:solidFill>
                <a:latin typeface="Consolas" panose="020B0609020204030204" pitchFamily="49" charset="0"/>
              </a:rPr>
              <a:t>}</a:t>
            </a:r>
          </a:p>
          <a:p>
            <a:pPr marL="457200" lvl="1" indent="0">
              <a:buNone/>
            </a:pPr>
            <a:r>
              <a:rPr lang="en-US" sz="1800" smtClean="0">
                <a:solidFill>
                  <a:schemeClr val="tx1"/>
                </a:solidFill>
                <a:latin typeface="Consolas" panose="020B0609020204030204" pitchFamily="49" charset="0"/>
              </a:rPr>
              <a:t>while(count&lt;11);</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6116" y="4191530"/>
            <a:ext cx="1248593" cy="2014537"/>
          </a:xfrm>
          <a:prstGeom prst="rect">
            <a:avLst/>
          </a:prstGeom>
          <a:ln>
            <a:solidFill>
              <a:schemeClr val="tx1"/>
            </a:solidFill>
          </a:ln>
        </p:spPr>
      </p:pic>
    </p:spTree>
    <p:extLst>
      <p:ext uri="{BB962C8B-B14F-4D97-AF65-F5344CB8AC3E}">
        <p14:creationId xmlns:p14="http://schemas.microsoft.com/office/powerpoint/2010/main" val="225779628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trúc lặp for</a:t>
            </a:r>
            <a:endParaRPr lang="en-US"/>
          </a:p>
        </p:txBody>
      </p:sp>
      <p:sp>
        <p:nvSpPr>
          <p:cNvPr id="3" name="Content Placeholder 2"/>
          <p:cNvSpPr>
            <a:spLocks noGrp="1"/>
          </p:cNvSpPr>
          <p:nvPr>
            <p:ph idx="1"/>
          </p:nvPr>
        </p:nvSpPr>
        <p:spPr/>
        <p:txBody>
          <a:bodyPr/>
          <a:lstStyle/>
          <a:p>
            <a:r>
              <a:rPr lang="en-US" smtClean="0"/>
              <a:t>Cú pháp:</a:t>
            </a:r>
          </a:p>
          <a:p>
            <a:pPr marL="457200" lvl="1" indent="0">
              <a:buNone/>
            </a:pPr>
            <a:r>
              <a:rPr lang="en-US" smtClean="0">
                <a:solidFill>
                  <a:schemeClr val="tx1"/>
                </a:solidFill>
                <a:latin typeface="Consolas" panose="020B0609020204030204" pitchFamily="49" charset="0"/>
              </a:rPr>
              <a:t>For(khởi_tạo; điều_kiện; lệnh_nhảy)</a:t>
            </a:r>
          </a:p>
          <a:p>
            <a:pPr marL="457200" lvl="1" indent="0">
              <a:buNone/>
            </a:pPr>
            <a:r>
              <a:rPr lang="en-US">
                <a:solidFill>
                  <a:schemeClr val="tx1"/>
                </a:solidFill>
                <a:latin typeface="Consolas" panose="020B0609020204030204" pitchFamily="49" charset="0"/>
              </a:rPr>
              <a:t>	</a:t>
            </a:r>
            <a:r>
              <a:rPr lang="en-US" smtClean="0">
                <a:solidFill>
                  <a:schemeClr val="tx1"/>
                </a:solidFill>
                <a:latin typeface="Consolas" panose="020B0609020204030204" pitchFamily="49" charset="0"/>
              </a:rPr>
              <a:t>lệnh/khối lệnh</a:t>
            </a:r>
          </a:p>
          <a:p>
            <a:r>
              <a:rPr lang="en-US" smtClean="0"/>
              <a:t>Hoạt động: Thực hiện </a:t>
            </a:r>
            <a:r>
              <a:rPr lang="en-US" sz="2400">
                <a:solidFill>
                  <a:schemeClr val="tx1"/>
                </a:solidFill>
                <a:latin typeface="Consolas" panose="020B0609020204030204" pitchFamily="49" charset="0"/>
              </a:rPr>
              <a:t>khởi_tạo</a:t>
            </a:r>
            <a:r>
              <a:rPr lang="en-US" smtClean="0"/>
              <a:t>, nếu còn đúng </a:t>
            </a:r>
            <a:r>
              <a:rPr lang="en-US" sz="2400">
                <a:solidFill>
                  <a:schemeClr val="tx1"/>
                </a:solidFill>
                <a:latin typeface="Consolas" panose="020B0609020204030204" pitchFamily="49" charset="0"/>
              </a:rPr>
              <a:t>điều_kiện</a:t>
            </a:r>
            <a:r>
              <a:rPr lang="en-US" smtClean="0"/>
              <a:t> đúng thì thực hiện </a:t>
            </a:r>
            <a:r>
              <a:rPr lang="en-US" sz="2400">
                <a:solidFill>
                  <a:schemeClr val="tx1"/>
                </a:solidFill>
                <a:latin typeface="Consolas" panose="020B0609020204030204" pitchFamily="49" charset="0"/>
              </a:rPr>
              <a:t>lệnh/khối lệnh </a:t>
            </a:r>
            <a:r>
              <a:rPr lang="en-US" smtClean="0"/>
              <a:t>và thực hiện </a:t>
            </a:r>
            <a:r>
              <a:rPr lang="en-US" sz="2400" smtClean="0">
                <a:solidFill>
                  <a:schemeClr val="tx1"/>
                </a:solidFill>
                <a:latin typeface="Consolas" panose="020B0609020204030204" pitchFamily="49" charset="0"/>
              </a:rPr>
              <a:t>lệnh_nhảy</a:t>
            </a:r>
          </a:p>
          <a:p>
            <a:r>
              <a:rPr lang="en-US"/>
              <a:t>Ví </a:t>
            </a:r>
            <a:r>
              <a:rPr lang="en-US" smtClean="0"/>
              <a:t>dụ:</a:t>
            </a:r>
          </a:p>
          <a:p>
            <a:pPr marL="457200" lvl="1" indent="0">
              <a:buNone/>
            </a:pPr>
            <a:r>
              <a:rPr lang="en-US">
                <a:solidFill>
                  <a:schemeClr val="tx1"/>
                </a:solidFill>
                <a:latin typeface="Consolas" panose="020B0609020204030204" pitchFamily="49" charset="0"/>
              </a:rPr>
              <a:t>For</a:t>
            </a:r>
            <a:r>
              <a:rPr lang="en-US" smtClean="0">
                <a:solidFill>
                  <a:schemeClr val="tx1"/>
                </a:solidFill>
                <a:latin typeface="Consolas" panose="020B0609020204030204" pitchFamily="49" charset="0"/>
              </a:rPr>
              <a:t>( int i=1; i&lt;11; i++){</a:t>
            </a:r>
          </a:p>
          <a:p>
            <a:pPr marL="457200" lvl="1" indent="0">
              <a:buNone/>
            </a:pPr>
            <a:r>
              <a:rPr lang="en-US">
                <a:solidFill>
                  <a:schemeClr val="tx1"/>
                </a:solidFill>
                <a:latin typeface="Consolas" panose="020B0609020204030204" pitchFamily="49" charset="0"/>
              </a:rPr>
              <a:t>	</a:t>
            </a:r>
            <a:r>
              <a:rPr lang="en-US" smtClean="0">
                <a:solidFill>
                  <a:schemeClr val="tx1"/>
                </a:solidFill>
                <a:latin typeface="Consolas" panose="020B0609020204030204" pitchFamily="49" charset="0"/>
              </a:rPr>
              <a:t>System.out.println(“Count is:”+i);</a:t>
            </a:r>
          </a:p>
          <a:p>
            <a:pPr marL="457200" lvl="1" indent="0">
              <a:buNone/>
            </a:pPr>
            <a:r>
              <a:rPr lang="en-US" smtClean="0">
                <a:solidFill>
                  <a:schemeClr val="tx1"/>
                </a:solidFill>
                <a:latin typeface="Consolas" panose="020B0609020204030204" pitchFamily="49" charset="0"/>
              </a:rPr>
              <a:t>}</a:t>
            </a:r>
            <a:endParaRPr lang="en-US">
              <a:solidFill>
                <a:schemeClr val="tx1"/>
              </a:solidFill>
              <a:latin typeface="Consolas" panose="020B0609020204030204" pitchFamily="49" charset="0"/>
            </a:endParaRPr>
          </a:p>
          <a:p>
            <a:pPr marL="457200" lvl="1" indent="0">
              <a:buNone/>
            </a:pPr>
            <a:endParaRPr lang="en-US"/>
          </a:p>
        </p:txBody>
      </p:sp>
    </p:spTree>
    <p:extLst>
      <p:ext uri="{BB962C8B-B14F-4D97-AF65-F5344CB8AC3E}">
        <p14:creationId xmlns:p14="http://schemas.microsoft.com/office/powerpoint/2010/main" val="59664874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lệnh break, continue</a:t>
            </a:r>
            <a:endParaRPr lang="en-US"/>
          </a:p>
        </p:txBody>
      </p:sp>
      <p:sp>
        <p:nvSpPr>
          <p:cNvPr id="3" name="Content Placeholder 2"/>
          <p:cNvSpPr>
            <a:spLocks noGrp="1"/>
          </p:cNvSpPr>
          <p:nvPr>
            <p:ph idx="1"/>
          </p:nvPr>
        </p:nvSpPr>
        <p:spPr/>
        <p:txBody>
          <a:bodyPr/>
          <a:lstStyle/>
          <a:p>
            <a:r>
              <a:rPr lang="en-US" smtClean="0"/>
              <a:t>Sử dụng break để kết thúc vòng lặp tại thời điểm bất kỳ</a:t>
            </a:r>
          </a:p>
          <a:p>
            <a:r>
              <a:rPr lang="en-US" smtClean="0"/>
              <a:t>Sử dụng continue để bỏ qua vòng lặp hiện tại, chuyển tiếp đến vòng lặp tiếp theo.</a:t>
            </a:r>
            <a:endParaRPr lang="en-US"/>
          </a:p>
        </p:txBody>
      </p:sp>
    </p:spTree>
    <p:extLst>
      <p:ext uri="{BB962C8B-B14F-4D97-AF65-F5344CB8AC3E}">
        <p14:creationId xmlns:p14="http://schemas.microsoft.com/office/powerpoint/2010/main" val="193682965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 sử dụng vòng lặp tạo thực đơn</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4000" y="1405120"/>
            <a:ext cx="6620799" cy="4963218"/>
          </a:xfrm>
          <a:ln>
            <a:solidFill>
              <a:schemeClr val="tx1"/>
            </a:solidFill>
          </a:ln>
        </p:spPr>
      </p:pic>
    </p:spTree>
    <p:extLst>
      <p:ext uri="{BB962C8B-B14F-4D97-AF65-F5344CB8AC3E}">
        <p14:creationId xmlns:p14="http://schemas.microsoft.com/office/powerpoint/2010/main" val="125307725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Kết quả</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48312" y="1624932"/>
            <a:ext cx="3426533" cy="2489868"/>
          </a:xfrm>
          <a:ln>
            <a:solidFill>
              <a:schemeClr val="tx1"/>
            </a:solidFill>
          </a:ln>
        </p:spPr>
      </p:pic>
      <p:sp>
        <p:nvSpPr>
          <p:cNvPr id="6" name="TextBox 5"/>
          <p:cNvSpPr txBox="1"/>
          <p:nvPr/>
        </p:nvSpPr>
        <p:spPr>
          <a:xfrm>
            <a:off x="1540933" y="4461933"/>
            <a:ext cx="6265334" cy="923330"/>
          </a:xfrm>
          <a:prstGeom prst="rect">
            <a:avLst/>
          </a:prstGeom>
          <a:noFill/>
        </p:spPr>
        <p:txBody>
          <a:bodyPr wrap="square" rtlCol="0">
            <a:spAutoFit/>
          </a:bodyPr>
          <a:lstStyle/>
          <a:p>
            <a:pPr algn="ctr"/>
            <a:r>
              <a:rPr lang="en-US" i="1" smtClean="0"/>
              <a:t>Menu chương trình sẽ lặp đi lặp lại để người dùng chọn các chức năng thực hiện. Người dùng có thể thực hiên liên tục các chức năng cho đến khi nhấn 5 hoặc khác các chức năng từ 1-4</a:t>
            </a:r>
            <a:endParaRPr lang="en-US" i="1"/>
          </a:p>
        </p:txBody>
      </p:sp>
    </p:spTree>
    <p:extLst>
      <p:ext uri="{BB962C8B-B14F-4D97-AF65-F5344CB8AC3E}">
        <p14:creationId xmlns:p14="http://schemas.microsoft.com/office/powerpoint/2010/main" val="184523680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tập</a:t>
            </a:r>
            <a:endParaRPr lang="en-US"/>
          </a:p>
        </p:txBody>
      </p:sp>
      <p:sp>
        <p:nvSpPr>
          <p:cNvPr id="3" name="Content Placeholder 2"/>
          <p:cNvSpPr>
            <a:spLocks noGrp="1"/>
          </p:cNvSpPr>
          <p:nvPr>
            <p:ph idx="1"/>
          </p:nvPr>
        </p:nvSpPr>
        <p:spPr/>
        <p:txBody>
          <a:bodyPr/>
          <a:lstStyle/>
          <a:p>
            <a:r>
              <a:rPr lang="en-US" sz="2400" smtClean="0"/>
              <a:t>Bài 1: Viết chương trình nhập từ bàn phím cạnh của một khối lập phương. Tính thể tích của khối chữ nhật đó.</a:t>
            </a:r>
          </a:p>
          <a:p>
            <a:r>
              <a:rPr lang="en-US" sz="2400" smtClean="0"/>
              <a:t>Bài 2: Viết chương trình nhập vào số điện sử dụng hàng tháng và tính tiền điện theo phương pháp lũy tiến.</a:t>
            </a:r>
          </a:p>
          <a:p>
            <a:pPr lvl="1"/>
            <a:r>
              <a:rPr lang="en-US" sz="2000" smtClean="0"/>
              <a:t>Nếu số điện sử dụng từ 0 đến 50 thì giá mỗi số là 1000</a:t>
            </a:r>
          </a:p>
          <a:p>
            <a:pPr lvl="1"/>
            <a:r>
              <a:rPr lang="en-US" sz="2000" smtClean="0"/>
              <a:t>Nếu số điện sử dụng trên 50 giá mỗi số là 1200</a:t>
            </a:r>
          </a:p>
          <a:p>
            <a:r>
              <a:rPr lang="en-US" sz="2400" smtClean="0"/>
              <a:t>Bài 3: Xuất ra màn hình bảng cửu chương</a:t>
            </a:r>
          </a:p>
          <a:p>
            <a:pPr lvl="1"/>
            <a:r>
              <a:rPr lang="en-US" sz="2000" smtClean="0"/>
              <a:t>Hướng dẫn: Sử dụng 2 vòng for lồng nhau</a:t>
            </a:r>
          </a:p>
          <a:p>
            <a:pPr lvl="2"/>
            <a:r>
              <a:rPr lang="en-US" sz="2000" smtClean="0"/>
              <a:t>Vòng ngoài chạy từ 1 đến 9</a:t>
            </a:r>
          </a:p>
          <a:p>
            <a:pPr lvl="2"/>
            <a:r>
              <a:rPr lang="en-US" sz="2000" smtClean="0"/>
              <a:t>Vòng trong chạy từ 1 đến 10</a:t>
            </a:r>
          </a:p>
          <a:p>
            <a:pPr lvl="2"/>
            <a:r>
              <a:rPr lang="en-US" sz="2000" smtClean="0"/>
              <a:t>Lệnh trong vòng lặp: System.out.printf(“%d x %d=%d”,i,j,i*j);</a:t>
            </a:r>
            <a:endParaRPr lang="en-US" sz="2000"/>
          </a:p>
        </p:txBody>
      </p:sp>
    </p:spTree>
    <p:extLst>
      <p:ext uri="{BB962C8B-B14F-4D97-AF65-F5344CB8AC3E}">
        <p14:creationId xmlns:p14="http://schemas.microsoft.com/office/powerpoint/2010/main" val="108741772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sử dụng netbean</a:t>
            </a:r>
            <a:endParaRPr lang="en-US"/>
          </a:p>
        </p:txBody>
      </p:sp>
      <p:sp>
        <p:nvSpPr>
          <p:cNvPr id="3" name="Content Placeholder 2"/>
          <p:cNvSpPr>
            <a:spLocks noGrp="1"/>
          </p:cNvSpPr>
          <p:nvPr>
            <p:ph idx="1"/>
          </p:nvPr>
        </p:nvSpPr>
        <p:spPr/>
        <p:txBody>
          <a:bodyPr/>
          <a:lstStyle/>
          <a:p>
            <a:r>
              <a:rPr lang="en-US"/>
              <a:t>https://www.youtube.com/watch?v=t7WgvBUB92M</a:t>
            </a:r>
          </a:p>
        </p:txBody>
      </p:sp>
    </p:spTree>
    <p:extLst>
      <p:ext uri="{BB962C8B-B14F-4D97-AF65-F5344CB8AC3E}">
        <p14:creationId xmlns:p14="http://schemas.microsoft.com/office/powerpoint/2010/main" val="347725098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70</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sz="1800" smtClean="0"/>
              <a:t>Fundamentals of Java, Aptech, 2013</a:t>
            </a:r>
          </a:p>
          <a:p>
            <a:r>
              <a:rPr lang="en-US" sz="1800" smtClean="0"/>
              <a:t>Fundamentals of Java Programming, Misunorio Ogihara, Springer, 2018</a:t>
            </a:r>
          </a:p>
          <a:p>
            <a:r>
              <a:rPr lang="en-US" sz="1800" smtClean="0"/>
              <a:t>Bài giảng Java của FPT</a:t>
            </a:r>
          </a:p>
          <a:p>
            <a:r>
              <a:rPr lang="en-US" sz="1800">
                <a:hlinkClick r:id="rId2"/>
              </a:rPr>
              <a:t>https://openplanning.net/</a:t>
            </a:r>
            <a:endParaRPr lang="en-US" sz="1800"/>
          </a:p>
          <a:p>
            <a:r>
              <a:rPr lang="en-US" sz="1800">
                <a:hlinkClick r:id="rId3"/>
              </a:rPr>
              <a:t>https://cmcdistribution.com.vn/wiki-cong-nghe/java-la-gi-java-duoc-ung-dung-nhu-the-nao/</a:t>
            </a:r>
            <a:endParaRPr lang="en-US" sz="1800"/>
          </a:p>
          <a:p>
            <a:r>
              <a:rPr lang="en-US" sz="1800"/>
              <a:t>https://www.java.com/</a:t>
            </a:r>
          </a:p>
          <a:p>
            <a:r>
              <a:rPr lang="en-US" sz="1800">
                <a:hlinkClick r:id="rId4"/>
              </a:rPr>
              <a:t>https://</a:t>
            </a:r>
            <a:r>
              <a:rPr lang="en-US" sz="1800" smtClean="0">
                <a:hlinkClick r:id="rId4"/>
              </a:rPr>
              <a:t>aztest.vn/tin-tuc/tin-giao-duc/cach-tao-bo-de-thi-trac-nghiem-lap-trinh-huong-doi-tuong-java-559.html</a:t>
            </a:r>
            <a:endParaRPr lang="en-US" sz="1800" smtClean="0"/>
          </a:p>
          <a:p>
            <a:r>
              <a:rPr lang="en-US" sz="1800"/>
              <a:t>https://laptrinhvienjava.com/lich-su-cua-java-ngon-ngu-lap-trinh-pho-bien-nhat-the-gioi/</a:t>
            </a:r>
          </a:p>
          <a:p>
            <a:endParaRPr lang="en-US" sz="1800"/>
          </a:p>
          <a:p>
            <a:endParaRPr lang="en-US" sz="1800"/>
          </a:p>
          <a:p>
            <a:endParaRPr lang="en-US" sz="1800"/>
          </a:p>
          <a:p>
            <a:endParaRPr lang="en-US" sz="1800"/>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2973</TotalTime>
  <Words>3210</Words>
  <Application>Microsoft Office PowerPoint</Application>
  <PresentationFormat>On-screen Show (4:3)</PresentationFormat>
  <Paragraphs>539</Paragraphs>
  <Slides>71</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71</vt:i4>
      </vt:variant>
    </vt:vector>
  </HeadingPairs>
  <TitlesOfParts>
    <vt:vector size="78" baseType="lpstr">
      <vt:lpstr>Arial</vt:lpstr>
      <vt:lpstr>Calibri</vt:lpstr>
      <vt:lpstr>Cambria</vt:lpstr>
      <vt:lpstr>Consolas</vt:lpstr>
      <vt:lpstr>Tahoma</vt:lpstr>
      <vt:lpstr>Wingdings</vt:lpstr>
      <vt:lpstr>Theme1</vt:lpstr>
      <vt:lpstr>CHƯƠNG 1 TỔNG QUAN VỀ LẬP TRÌNH JAVA</vt:lpstr>
      <vt:lpstr>Nội dung</vt:lpstr>
      <vt:lpstr>1. Giới thiệu</vt:lpstr>
      <vt:lpstr>Lích sử hình thành và phát triển</vt:lpstr>
      <vt:lpstr>Lịch sử phát triển (tiếp)</vt:lpstr>
      <vt:lpstr>Các sản phẩm của Java</vt:lpstr>
      <vt:lpstr>Nội dung</vt:lpstr>
      <vt:lpstr>2. Môi trường và công cụ lập trình</vt:lpstr>
      <vt:lpstr>Các phiên bản</vt:lpstr>
      <vt:lpstr>Cài đặt</vt:lpstr>
      <vt:lpstr>Cài đặt ( tiếp)</vt:lpstr>
      <vt:lpstr>Cài đặt ( tiếp)</vt:lpstr>
      <vt:lpstr>Cài đặt ( tiếp)</vt:lpstr>
      <vt:lpstr>Cài đặt ( tiếp)</vt:lpstr>
      <vt:lpstr>Sử dụng NetBeans</vt:lpstr>
      <vt:lpstr>Sử dụng NetBeans</vt:lpstr>
      <vt:lpstr>Sử dụng NetBeans</vt:lpstr>
      <vt:lpstr>Sử dụng NetBeans</vt:lpstr>
      <vt:lpstr>Nội dung</vt:lpstr>
      <vt:lpstr>3. Cấu trúc chương trình Java</vt:lpstr>
      <vt:lpstr>Chương trình java được thực thi như nào?</vt:lpstr>
      <vt:lpstr>Các thành phần trong chương trình java</vt:lpstr>
      <vt:lpstr>Chú thích</vt:lpstr>
      <vt:lpstr>Nội dung</vt:lpstr>
      <vt:lpstr>Biến</vt:lpstr>
      <vt:lpstr>Biến</vt:lpstr>
      <vt:lpstr>Biến</vt:lpstr>
      <vt:lpstr>Kiểu dữ liệu</vt:lpstr>
      <vt:lpstr>Kiểu dữ liệu (tiếp)</vt:lpstr>
      <vt:lpstr>Kiểu dữ liệu (tiếp)</vt:lpstr>
      <vt:lpstr>Hằng số và kiểu liệt kê</vt:lpstr>
      <vt:lpstr>Hằng số và kiểu liệt kê</vt:lpstr>
      <vt:lpstr>Toán tử</vt:lpstr>
      <vt:lpstr>Toán tử (tiếp)</vt:lpstr>
      <vt:lpstr>Ép kiểu</vt:lpstr>
      <vt:lpstr>Ép kiểu</vt:lpstr>
      <vt:lpstr>Chuyển đổi kiểu chuỗi -kiểu nguyên thủy</vt:lpstr>
      <vt:lpstr>Khối lệnh</vt:lpstr>
      <vt:lpstr>Nội dung</vt:lpstr>
      <vt:lpstr>5. Vào ra dữ liệu</vt:lpstr>
      <vt:lpstr>Ví dụ</vt:lpstr>
      <vt:lpstr>Phương thức printf()</vt:lpstr>
      <vt:lpstr>Ví dụ</vt:lpstr>
      <vt:lpstr>Phương thức format()</vt:lpstr>
      <vt:lpstr>Đọc dữ liệu vào</vt:lpstr>
      <vt:lpstr>Đọc dữ liệu vào</vt:lpstr>
      <vt:lpstr>Ví dụ</vt:lpstr>
      <vt:lpstr>Nội dung</vt:lpstr>
      <vt:lpstr>6. Cấu trúc điều khiển</vt:lpstr>
      <vt:lpstr>Câu lệnh if, if-else</vt:lpstr>
      <vt:lpstr>Ví dụ 1</vt:lpstr>
      <vt:lpstr>Ví dụ 2</vt:lpstr>
      <vt:lpstr>Câu lệnh if lồng</vt:lpstr>
      <vt:lpstr>Câu lệnh if-else-if</vt:lpstr>
      <vt:lpstr>Ví dụ</vt:lpstr>
      <vt:lpstr>Câu lệnh switch-case </vt:lpstr>
      <vt:lpstr>Ví dụ</vt:lpstr>
      <vt:lpstr>Lưu ý:</vt:lpstr>
      <vt:lpstr>Ví dụ</vt:lpstr>
      <vt:lpstr>Bài tập luyện tập 1</vt:lpstr>
      <vt:lpstr>Bài tập luyện tập 2</vt:lpstr>
      <vt:lpstr>Cấu trúc lặp while</vt:lpstr>
      <vt:lpstr>Cấu trúc lặp do- while</vt:lpstr>
      <vt:lpstr>Cấu trúc lặp for</vt:lpstr>
      <vt:lpstr>Câu lệnh break, continue</vt:lpstr>
      <vt:lpstr>Ví dụ sử dụng vòng lặp tạo thực đơn</vt:lpstr>
      <vt:lpstr>Kết quả</vt:lpstr>
      <vt:lpstr>Bài tập</vt:lpstr>
      <vt:lpstr>Hướng dẫn sử dụng netbean</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Admin</cp:lastModifiedBy>
  <cp:revision>213</cp:revision>
  <dcterms:created xsi:type="dcterms:W3CDTF">2020-06-02T08:04:28Z</dcterms:created>
  <dcterms:modified xsi:type="dcterms:W3CDTF">2022-04-18T08:47:40Z</dcterms:modified>
</cp:coreProperties>
</file>