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3.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4.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notesSlides/notesSlide5.xml" ContentType="application/vnd.openxmlformats-officedocument.presentationml.notesSlide+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6.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notesSlides/notesSlide7.xml" ContentType="application/vnd.openxmlformats-officedocument.presentationml.notesSlide+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notesSlides/notesSlide8.xml" ContentType="application/vnd.openxmlformats-officedocument.presentationml.notesSlide+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notesSlides/notesSlide9.xml" ContentType="application/vnd.openxmlformats-officedocument.presentationml.notesSlide+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notesSlides/notesSlide10.xml" ContentType="application/vnd.openxmlformats-officedocument.presentationml.notesSlide+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notesSlides/notesSlide11.xml" ContentType="application/vnd.openxmlformats-officedocument.presentationml.notesSlide+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notesSlides/notesSlide12.xml" ContentType="application/vnd.openxmlformats-officedocument.presentationml.notesSlide+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08" r:id="rId2"/>
    <p:sldId id="309"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7" r:id="rId48"/>
    <p:sldId id="306" r:id="rId4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colorful1#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colorful1#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colorful1#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colorful1#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colorful1#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colorful1#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colorful1#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механизмлари</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a:t>
          </a:r>
          <a:r>
            <a:rPr lang="ru-RU" b="1" dirty="0" err="1" smtClean="0">
              <a:latin typeface="Times New Roman" panose="02020603050405020304" pitchFamily="18" charset="0"/>
              <a:cs typeface="Times New Roman" panose="02020603050405020304" pitchFamily="18" charset="0"/>
            </a:rPr>
            <a:t>Market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mechanisms</a:t>
          </a:r>
          <a:r>
            <a:rPr lang="en-US"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7-мавзу. Пул муомаласи қонуни ва амал қилиш механизми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7</a:t>
          </a:r>
          <a:r>
            <a:rPr lang="en-US" b="1" dirty="0" smtClean="0">
              <a:latin typeface="Times New Roman" panose="02020603050405020304" pitchFamily="18" charset="0"/>
              <a:cs typeface="Times New Roman" panose="02020603050405020304" pitchFamily="18" charset="0"/>
            </a:rPr>
            <a:t>. Law on monetary circulation and enforcement mechanism</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D5DC07-CEC1-40C7-930F-FE461769C599}"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973F0833-748F-47F8-814B-F2D0F458BC67}">
      <dgm:prSet custT="1"/>
      <dgm:spPr/>
      <dgm:t>
        <a:bodyPr/>
        <a:lstStyle/>
        <a:p>
          <a:pPr algn="ctr" rtl="0"/>
          <a:r>
            <a:rPr lang="uz-Cyrl-UZ" sz="2400" b="1" dirty="0" smtClean="0">
              <a:latin typeface="Times New Roman" panose="02020603050405020304" pitchFamily="18" charset="0"/>
              <a:cs typeface="Times New Roman" panose="02020603050405020304" pitchFamily="18" charset="0"/>
            </a:rPr>
            <a:t>7</a:t>
          </a:r>
          <a:r>
            <a:rPr lang="ru-RU" sz="2400" b="1" dirty="0" smtClean="0">
              <a:latin typeface="Times New Roman" panose="02020603050405020304" pitchFamily="18" charset="0"/>
              <a:cs typeface="Times New Roman" panose="02020603050405020304" pitchFamily="18" charset="0"/>
            </a:rPr>
            <a:t>-</a:t>
          </a:r>
          <a:r>
            <a:rPr lang="ru-RU" sz="2400" b="1" dirty="0" err="1" smtClean="0">
              <a:latin typeface="Times New Roman" panose="02020603050405020304" pitchFamily="18" charset="0"/>
              <a:cs typeface="Times New Roman" panose="02020603050405020304" pitchFamily="18" charset="0"/>
            </a:rPr>
            <a:t>мавзу</a:t>
          </a:r>
          <a:r>
            <a:rPr lang="ru-RU" sz="2400" b="1"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Пул муомаласи қонуни ва амал қилиш механизми</a:t>
          </a:r>
          <a:endParaRPr lang="ru-RU" sz="2400" b="1" dirty="0">
            <a:latin typeface="Times New Roman" pitchFamily="18" charset="0"/>
            <a:cs typeface="Times New Roman" pitchFamily="18" charset="0"/>
          </a:endParaRPr>
        </a:p>
      </dgm:t>
    </dgm:pt>
    <dgm:pt modelId="{64508645-CBAB-4299-8259-455C5765C949}" type="parTrans" cxnId="{9C7A07C3-C8CC-4FF1-AC2A-103BED512C04}">
      <dgm:prSet/>
      <dgm:spPr/>
      <dgm:t>
        <a:bodyPr/>
        <a:lstStyle/>
        <a:p>
          <a:endParaRPr lang="ru-RU" sz="2400"/>
        </a:p>
      </dgm:t>
    </dgm:pt>
    <dgm:pt modelId="{1DACE51D-EF7A-4B9F-8730-61119C511C6C}" type="sibTrans" cxnId="{9C7A07C3-C8CC-4FF1-AC2A-103BED512C04}">
      <dgm:prSet/>
      <dgm:spPr/>
      <dgm:t>
        <a:bodyPr/>
        <a:lstStyle/>
        <a:p>
          <a:endParaRPr lang="ru-RU" sz="2400"/>
        </a:p>
      </dgm:t>
    </dgm:pt>
    <dgm:pt modelId="{81A55638-5B88-435C-A786-C6BCF9AB167B}" type="pres">
      <dgm:prSet presAssocID="{19D5DC07-CEC1-40C7-930F-FE461769C599}" presName="linear" presStyleCnt="0">
        <dgm:presLayoutVars>
          <dgm:animLvl val="lvl"/>
          <dgm:resizeHandles val="exact"/>
        </dgm:presLayoutVars>
      </dgm:prSet>
      <dgm:spPr/>
      <dgm:t>
        <a:bodyPr/>
        <a:lstStyle/>
        <a:p>
          <a:endParaRPr lang="ru-RU"/>
        </a:p>
      </dgm:t>
    </dgm:pt>
    <dgm:pt modelId="{4E6783F4-8DFE-437F-8844-653F49E8ED30}" type="pres">
      <dgm:prSet presAssocID="{973F0833-748F-47F8-814B-F2D0F458BC67}" presName="parentText" presStyleLbl="node1" presStyleIdx="0" presStyleCnt="1">
        <dgm:presLayoutVars>
          <dgm:chMax val="0"/>
          <dgm:bulletEnabled val="1"/>
        </dgm:presLayoutVars>
      </dgm:prSet>
      <dgm:spPr/>
      <dgm:t>
        <a:bodyPr/>
        <a:lstStyle/>
        <a:p>
          <a:endParaRPr lang="ru-RU"/>
        </a:p>
      </dgm:t>
    </dgm:pt>
  </dgm:ptLst>
  <dgm:cxnLst>
    <dgm:cxn modelId="{9C7A07C3-C8CC-4FF1-AC2A-103BED512C04}" srcId="{19D5DC07-CEC1-40C7-930F-FE461769C599}" destId="{973F0833-748F-47F8-814B-F2D0F458BC67}" srcOrd="0" destOrd="0" parTransId="{64508645-CBAB-4299-8259-455C5765C949}" sibTransId="{1DACE51D-EF7A-4B9F-8730-61119C511C6C}"/>
    <dgm:cxn modelId="{7DD2566B-8115-42E9-B495-3145EC967BBF}" type="presOf" srcId="{973F0833-748F-47F8-814B-F2D0F458BC67}" destId="{4E6783F4-8DFE-437F-8844-653F49E8ED30}" srcOrd="0" destOrd="0" presId="urn:microsoft.com/office/officeart/2005/8/layout/vList2"/>
    <dgm:cxn modelId="{E9E1B416-79A2-4B2F-BBD9-03CD5E9714C4}" type="presOf" srcId="{19D5DC07-CEC1-40C7-930F-FE461769C599}" destId="{81A55638-5B88-435C-A786-C6BCF9AB167B}" srcOrd="0" destOrd="0" presId="urn:microsoft.com/office/officeart/2005/8/layout/vList2"/>
    <dgm:cxn modelId="{B0D008CC-D07A-4A98-8D41-30FEED1E048A}" type="presParOf" srcId="{81A55638-5B88-435C-A786-C6BCF9AB167B}" destId="{4E6783F4-8DFE-437F-8844-653F49E8ED3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86EB87-C572-46BC-8571-CF41ECBB6DEA}" type="doc">
      <dgm:prSet loTypeId="urn:microsoft.com/office/officeart/2005/8/layout/vList2" loCatId="list" qsTypeId="urn:microsoft.com/office/officeart/2005/8/quickstyle/3d1" qsCatId="3D" csTypeId="urn:microsoft.com/office/officeart/2005/8/colors/accent2_1" csCatId="accent2" phldr="1"/>
      <dgm:spPr/>
      <dgm:t>
        <a:bodyPr/>
        <a:lstStyle/>
        <a:p>
          <a:endParaRPr lang="ru-RU"/>
        </a:p>
      </dgm:t>
    </dgm:pt>
    <dgm:pt modelId="{3AD79282-DDC5-4429-9181-F4CB8FC4E192}">
      <dgm:prSet/>
      <dgm:spPr/>
      <dgm:t>
        <a:bodyPr/>
        <a:lstStyle/>
        <a:p>
          <a:pPr algn="just" rtl="0"/>
          <a:r>
            <a:rPr lang="ru-RU" b="1" dirty="0" smtClean="0">
              <a:latin typeface="Times New Roman" pitchFamily="18" charset="0"/>
              <a:cs typeface="Times New Roman" pitchFamily="18" charset="0"/>
            </a:rPr>
            <a:t>1. Пул </a:t>
          </a:r>
          <a:r>
            <a:rPr lang="ru-RU" b="1" dirty="0" err="1" smtClean="0">
              <a:latin typeface="Times New Roman" pitchFamily="18" charset="0"/>
              <a:cs typeface="Times New Roman" pitchFamily="18" charset="0"/>
            </a:rPr>
            <a:t>муомаласи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амал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қилиш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қонуниятлари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Пулга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пул </a:t>
          </a:r>
          <a:r>
            <a:rPr lang="ru-RU" b="1" dirty="0" err="1" smtClean="0">
              <a:latin typeface="Times New Roman" pitchFamily="18" charset="0"/>
              <a:cs typeface="Times New Roman" pitchFamily="18" charset="0"/>
            </a:rPr>
            <a:t>таклифи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8908A997-DE86-42A4-A166-7F690C6CD906}" type="parTrans" cxnId="{19249818-C511-4061-8C36-6D8F390CF6BA}">
      <dgm:prSet/>
      <dgm:spPr/>
      <dgm:t>
        <a:bodyPr/>
        <a:lstStyle/>
        <a:p>
          <a:endParaRPr lang="ru-RU">
            <a:latin typeface="Times New Roman" pitchFamily="18" charset="0"/>
            <a:cs typeface="Times New Roman" pitchFamily="18" charset="0"/>
          </a:endParaRPr>
        </a:p>
      </dgm:t>
    </dgm:pt>
    <dgm:pt modelId="{3578D499-E10B-4717-BAFC-392DE75A924C}" type="sibTrans" cxnId="{19249818-C511-4061-8C36-6D8F390CF6BA}">
      <dgm:prSet/>
      <dgm:spPr/>
      <dgm:t>
        <a:bodyPr/>
        <a:lstStyle/>
        <a:p>
          <a:endParaRPr lang="ru-RU">
            <a:latin typeface="Times New Roman" pitchFamily="18" charset="0"/>
            <a:cs typeface="Times New Roman" pitchFamily="18" charset="0"/>
          </a:endParaRPr>
        </a:p>
      </dgm:t>
    </dgm:pt>
    <dgm:pt modelId="{CCC427DA-C7EC-4ABB-9136-955116B6B42C}">
      <dgm:prSet/>
      <dgm:spPr/>
      <dgm:t>
        <a:bodyPr/>
        <a:lstStyle/>
        <a:p>
          <a:pPr algn="just" rtl="0"/>
          <a:r>
            <a:rPr lang="uz-Cyrl-UZ" b="1" dirty="0" smtClean="0">
              <a:latin typeface="Times New Roman" pitchFamily="18" charset="0"/>
              <a:cs typeface="Times New Roman" pitchFamily="18" charset="0"/>
            </a:rPr>
            <a:t>2. Инфляция, унинг мазмуни ва турлари.</a:t>
          </a:r>
          <a:endParaRPr lang="ru-RU" b="1" dirty="0">
            <a:latin typeface="Times New Roman" pitchFamily="18" charset="0"/>
            <a:cs typeface="Times New Roman" pitchFamily="18" charset="0"/>
          </a:endParaRPr>
        </a:p>
      </dgm:t>
    </dgm:pt>
    <dgm:pt modelId="{273B9A52-1099-41F6-AF75-634DCC8BAD6A}" type="parTrans" cxnId="{D53EE6B7-FD8F-4C0F-ABA8-3AC7FA25FBFD}">
      <dgm:prSet/>
      <dgm:spPr/>
      <dgm:t>
        <a:bodyPr/>
        <a:lstStyle/>
        <a:p>
          <a:endParaRPr lang="ru-RU">
            <a:latin typeface="Times New Roman" pitchFamily="18" charset="0"/>
            <a:cs typeface="Times New Roman" pitchFamily="18" charset="0"/>
          </a:endParaRPr>
        </a:p>
      </dgm:t>
    </dgm:pt>
    <dgm:pt modelId="{2AAAD225-35E5-4F43-9CF9-3D3CD82EE887}" type="sibTrans" cxnId="{D53EE6B7-FD8F-4C0F-ABA8-3AC7FA25FBFD}">
      <dgm:prSet/>
      <dgm:spPr/>
      <dgm:t>
        <a:bodyPr/>
        <a:lstStyle/>
        <a:p>
          <a:endParaRPr lang="ru-RU">
            <a:latin typeface="Times New Roman" pitchFamily="18" charset="0"/>
            <a:cs typeface="Times New Roman" pitchFamily="18" charset="0"/>
          </a:endParaRPr>
        </a:p>
      </dgm:t>
    </dgm:pt>
    <dgm:pt modelId="{2C289107-31D0-4C98-9A85-6820481129F7}">
      <dgm:prSet/>
      <dgm:spPr/>
      <dgm:t>
        <a:bodyPr/>
        <a:lstStyle/>
        <a:p>
          <a:pPr algn="just" rtl="0"/>
          <a:r>
            <a:rPr lang="uz-Cyrl-UZ" b="1" dirty="0" smtClean="0">
              <a:latin typeface="Times New Roman" pitchFamily="18" charset="0"/>
              <a:cs typeface="Times New Roman" pitchFamily="18" charset="0"/>
            </a:rPr>
            <a:t>3. </a:t>
          </a:r>
          <a:r>
            <a:rPr lang="ru-RU" b="1" dirty="0" err="1" smtClean="0">
              <a:latin typeface="Times New Roman" pitchFamily="18" charset="0"/>
              <a:cs typeface="Times New Roman" pitchFamily="18" charset="0"/>
            </a:rPr>
            <a:t>Кредитнинг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моҳияти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манбалари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300A4A85-9D66-4C8F-9B8C-BBE4B0FCD4D4}" type="parTrans" cxnId="{83DD971F-667D-46E0-A577-D974ADDE6B36}">
      <dgm:prSet/>
      <dgm:spPr/>
      <dgm:t>
        <a:bodyPr/>
        <a:lstStyle/>
        <a:p>
          <a:endParaRPr lang="ru-RU"/>
        </a:p>
      </dgm:t>
    </dgm:pt>
    <dgm:pt modelId="{A71895E3-A8E4-4584-9469-83C1D5CF565C}" type="sibTrans" cxnId="{83DD971F-667D-46E0-A577-D974ADDE6B36}">
      <dgm:prSet/>
      <dgm:spPr/>
      <dgm:t>
        <a:bodyPr/>
        <a:lstStyle/>
        <a:p>
          <a:endParaRPr lang="ru-RU"/>
        </a:p>
      </dgm:t>
    </dgm:pt>
    <dgm:pt modelId="{96D3F909-B079-4C4F-8744-ADCF74B1418E}">
      <dgm:prSet/>
      <dgm:spPr/>
      <dgm:t>
        <a:bodyPr/>
        <a:lstStyle/>
        <a:p>
          <a:pPr algn="just" rtl="0"/>
          <a:r>
            <a:rPr lang="uz-Cyrl-UZ" b="1" dirty="0" smtClean="0">
              <a:latin typeface="Times New Roman" pitchFamily="18" charset="0"/>
              <a:cs typeface="Times New Roman" pitchFamily="18" charset="0"/>
            </a:rPr>
            <a:t>4. </a:t>
          </a:r>
          <a:r>
            <a:rPr lang="ru-RU" b="1" dirty="0" smtClean="0">
              <a:latin typeface="Times New Roman" pitchFamily="18" charset="0"/>
              <a:cs typeface="Times New Roman" pitchFamily="18" charset="0"/>
            </a:rPr>
            <a:t>Банк </a:t>
          </a:r>
          <a:r>
            <a:rPr lang="ru-RU" b="1" dirty="0" err="1" smtClean="0">
              <a:latin typeface="Times New Roman" pitchFamily="18" charset="0"/>
              <a:cs typeface="Times New Roman" pitchFamily="18" charset="0"/>
            </a:rPr>
            <a:t>тизими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Марказий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тижорат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банклар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ҳамда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уларнинг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FACBB876-F6E8-48BE-B103-0098D759220A}" type="parTrans" cxnId="{DDFCEC18-6233-42BE-A0F5-2DA6E3E6D391}">
      <dgm:prSet/>
      <dgm:spPr/>
      <dgm:t>
        <a:bodyPr/>
        <a:lstStyle/>
        <a:p>
          <a:endParaRPr lang="ru-RU"/>
        </a:p>
      </dgm:t>
    </dgm:pt>
    <dgm:pt modelId="{4836EEF9-6C96-4417-B9F2-61F4D931659E}" type="sibTrans" cxnId="{DDFCEC18-6233-42BE-A0F5-2DA6E3E6D391}">
      <dgm:prSet/>
      <dgm:spPr/>
      <dgm:t>
        <a:bodyPr/>
        <a:lstStyle/>
        <a:p>
          <a:endParaRPr lang="ru-RU"/>
        </a:p>
      </dgm:t>
    </dgm:pt>
    <dgm:pt modelId="{5DB9E5B7-46A8-46D7-A6F5-EA8A3D576B02}" type="pres">
      <dgm:prSet presAssocID="{D186EB87-C572-46BC-8571-CF41ECBB6DEA}" presName="linear" presStyleCnt="0">
        <dgm:presLayoutVars>
          <dgm:animLvl val="lvl"/>
          <dgm:resizeHandles val="exact"/>
        </dgm:presLayoutVars>
      </dgm:prSet>
      <dgm:spPr/>
      <dgm:t>
        <a:bodyPr/>
        <a:lstStyle/>
        <a:p>
          <a:endParaRPr lang="ru-RU"/>
        </a:p>
      </dgm:t>
    </dgm:pt>
    <dgm:pt modelId="{5F1E7595-EBE9-466C-9D92-01F5209D02F6}" type="pres">
      <dgm:prSet presAssocID="{3AD79282-DDC5-4429-9181-F4CB8FC4E192}" presName="parentText" presStyleLbl="node1" presStyleIdx="0" presStyleCnt="4">
        <dgm:presLayoutVars>
          <dgm:chMax val="0"/>
          <dgm:bulletEnabled val="1"/>
        </dgm:presLayoutVars>
      </dgm:prSet>
      <dgm:spPr/>
      <dgm:t>
        <a:bodyPr/>
        <a:lstStyle/>
        <a:p>
          <a:endParaRPr lang="ru-RU"/>
        </a:p>
      </dgm:t>
    </dgm:pt>
    <dgm:pt modelId="{4A919AB6-EA1E-4608-9C8E-3806E4581D0F}" type="pres">
      <dgm:prSet presAssocID="{3578D499-E10B-4717-BAFC-392DE75A924C}" presName="spacer" presStyleCnt="0"/>
      <dgm:spPr/>
      <dgm:t>
        <a:bodyPr/>
        <a:lstStyle/>
        <a:p>
          <a:endParaRPr lang="ru-RU"/>
        </a:p>
      </dgm:t>
    </dgm:pt>
    <dgm:pt modelId="{2584E375-8E7A-43D8-BE9E-401261452042}" type="pres">
      <dgm:prSet presAssocID="{CCC427DA-C7EC-4ABB-9136-955116B6B42C}" presName="parentText" presStyleLbl="node1" presStyleIdx="1" presStyleCnt="4">
        <dgm:presLayoutVars>
          <dgm:chMax val="0"/>
          <dgm:bulletEnabled val="1"/>
        </dgm:presLayoutVars>
      </dgm:prSet>
      <dgm:spPr/>
      <dgm:t>
        <a:bodyPr/>
        <a:lstStyle/>
        <a:p>
          <a:endParaRPr lang="ru-RU"/>
        </a:p>
      </dgm:t>
    </dgm:pt>
    <dgm:pt modelId="{32E1C3DA-5C0F-4ECC-93DC-25E577F5B64B}" type="pres">
      <dgm:prSet presAssocID="{2AAAD225-35E5-4F43-9CF9-3D3CD82EE887}" presName="spacer" presStyleCnt="0"/>
      <dgm:spPr/>
      <dgm:t>
        <a:bodyPr/>
        <a:lstStyle/>
        <a:p>
          <a:endParaRPr lang="ru-RU"/>
        </a:p>
      </dgm:t>
    </dgm:pt>
    <dgm:pt modelId="{18992224-E103-4FE6-9C1A-4C5D41D38422}" type="pres">
      <dgm:prSet presAssocID="{2C289107-31D0-4C98-9A85-6820481129F7}" presName="parentText" presStyleLbl="node1" presStyleIdx="2" presStyleCnt="4">
        <dgm:presLayoutVars>
          <dgm:chMax val="0"/>
          <dgm:bulletEnabled val="1"/>
        </dgm:presLayoutVars>
      </dgm:prSet>
      <dgm:spPr/>
      <dgm:t>
        <a:bodyPr/>
        <a:lstStyle/>
        <a:p>
          <a:endParaRPr lang="ru-RU"/>
        </a:p>
      </dgm:t>
    </dgm:pt>
    <dgm:pt modelId="{8BCA547A-5D30-4C70-BDF9-E65C36089E7B}" type="pres">
      <dgm:prSet presAssocID="{A71895E3-A8E4-4584-9469-83C1D5CF565C}" presName="spacer" presStyleCnt="0"/>
      <dgm:spPr/>
      <dgm:t>
        <a:bodyPr/>
        <a:lstStyle/>
        <a:p>
          <a:endParaRPr lang="ru-RU"/>
        </a:p>
      </dgm:t>
    </dgm:pt>
    <dgm:pt modelId="{37DB3ADF-7906-4AB1-BE64-BE1A93DE1BAA}" type="pres">
      <dgm:prSet presAssocID="{96D3F909-B079-4C4F-8744-ADCF74B1418E}" presName="parentText" presStyleLbl="node1" presStyleIdx="3" presStyleCnt="4">
        <dgm:presLayoutVars>
          <dgm:chMax val="0"/>
          <dgm:bulletEnabled val="1"/>
        </dgm:presLayoutVars>
      </dgm:prSet>
      <dgm:spPr/>
      <dgm:t>
        <a:bodyPr/>
        <a:lstStyle/>
        <a:p>
          <a:endParaRPr lang="ru-RU"/>
        </a:p>
      </dgm:t>
    </dgm:pt>
  </dgm:ptLst>
  <dgm:cxnLst>
    <dgm:cxn modelId="{B04ECE09-2F8F-4D6F-98F4-0B4157FD20B8}" type="presOf" srcId="{96D3F909-B079-4C4F-8744-ADCF74B1418E}" destId="{37DB3ADF-7906-4AB1-BE64-BE1A93DE1BAA}" srcOrd="0" destOrd="0" presId="urn:microsoft.com/office/officeart/2005/8/layout/vList2"/>
    <dgm:cxn modelId="{19249818-C511-4061-8C36-6D8F390CF6BA}" srcId="{D186EB87-C572-46BC-8571-CF41ECBB6DEA}" destId="{3AD79282-DDC5-4429-9181-F4CB8FC4E192}" srcOrd="0" destOrd="0" parTransId="{8908A997-DE86-42A4-A166-7F690C6CD906}" sibTransId="{3578D499-E10B-4717-BAFC-392DE75A924C}"/>
    <dgm:cxn modelId="{2A2E480E-70DB-43F2-B43F-6BF2B20917D8}" type="presOf" srcId="{3AD79282-DDC5-4429-9181-F4CB8FC4E192}" destId="{5F1E7595-EBE9-466C-9D92-01F5209D02F6}" srcOrd="0" destOrd="0" presId="urn:microsoft.com/office/officeart/2005/8/layout/vList2"/>
    <dgm:cxn modelId="{87841919-1E53-49EE-8DF0-A6ABFEF10A21}" type="presOf" srcId="{2C289107-31D0-4C98-9A85-6820481129F7}" destId="{18992224-E103-4FE6-9C1A-4C5D41D38422}" srcOrd="0" destOrd="0" presId="urn:microsoft.com/office/officeart/2005/8/layout/vList2"/>
    <dgm:cxn modelId="{D53EE6B7-FD8F-4C0F-ABA8-3AC7FA25FBFD}" srcId="{D186EB87-C572-46BC-8571-CF41ECBB6DEA}" destId="{CCC427DA-C7EC-4ABB-9136-955116B6B42C}" srcOrd="1" destOrd="0" parTransId="{273B9A52-1099-41F6-AF75-634DCC8BAD6A}" sibTransId="{2AAAD225-35E5-4F43-9CF9-3D3CD82EE887}"/>
    <dgm:cxn modelId="{46AF2BF2-324F-4993-9C08-9416733DDA46}" type="presOf" srcId="{D186EB87-C572-46BC-8571-CF41ECBB6DEA}" destId="{5DB9E5B7-46A8-46D7-A6F5-EA8A3D576B02}" srcOrd="0" destOrd="0" presId="urn:microsoft.com/office/officeart/2005/8/layout/vList2"/>
    <dgm:cxn modelId="{83DD971F-667D-46E0-A577-D974ADDE6B36}" srcId="{D186EB87-C572-46BC-8571-CF41ECBB6DEA}" destId="{2C289107-31D0-4C98-9A85-6820481129F7}" srcOrd="2" destOrd="0" parTransId="{300A4A85-9D66-4C8F-9B8C-BBE4B0FCD4D4}" sibTransId="{A71895E3-A8E4-4584-9469-83C1D5CF565C}"/>
    <dgm:cxn modelId="{DDFCEC18-6233-42BE-A0F5-2DA6E3E6D391}" srcId="{D186EB87-C572-46BC-8571-CF41ECBB6DEA}" destId="{96D3F909-B079-4C4F-8744-ADCF74B1418E}" srcOrd="3" destOrd="0" parTransId="{FACBB876-F6E8-48BE-B103-0098D759220A}" sibTransId="{4836EEF9-6C96-4417-B9F2-61F4D931659E}"/>
    <dgm:cxn modelId="{ADC151D4-5B04-41EE-93D9-12E1C0917486}" type="presOf" srcId="{CCC427DA-C7EC-4ABB-9136-955116B6B42C}" destId="{2584E375-8E7A-43D8-BE9E-401261452042}" srcOrd="0" destOrd="0" presId="urn:microsoft.com/office/officeart/2005/8/layout/vList2"/>
    <dgm:cxn modelId="{8CA9D9D9-6B89-471F-ACA6-4F980F462C6D}" type="presParOf" srcId="{5DB9E5B7-46A8-46D7-A6F5-EA8A3D576B02}" destId="{5F1E7595-EBE9-466C-9D92-01F5209D02F6}" srcOrd="0" destOrd="0" presId="urn:microsoft.com/office/officeart/2005/8/layout/vList2"/>
    <dgm:cxn modelId="{8AAF16E3-EF0A-44AE-AD0D-7EB29CB0BA80}" type="presParOf" srcId="{5DB9E5B7-46A8-46D7-A6F5-EA8A3D576B02}" destId="{4A919AB6-EA1E-4608-9C8E-3806E4581D0F}" srcOrd="1" destOrd="0" presId="urn:microsoft.com/office/officeart/2005/8/layout/vList2"/>
    <dgm:cxn modelId="{7C53AFD2-523E-4A68-ADF8-3D17569FD87D}" type="presParOf" srcId="{5DB9E5B7-46A8-46D7-A6F5-EA8A3D576B02}" destId="{2584E375-8E7A-43D8-BE9E-401261452042}" srcOrd="2" destOrd="0" presId="urn:microsoft.com/office/officeart/2005/8/layout/vList2"/>
    <dgm:cxn modelId="{311FAAF9-E97B-4693-A71A-E9B78CD4C9C5}" type="presParOf" srcId="{5DB9E5B7-46A8-46D7-A6F5-EA8A3D576B02}" destId="{32E1C3DA-5C0F-4ECC-93DC-25E577F5B64B}" srcOrd="3" destOrd="0" presId="urn:microsoft.com/office/officeart/2005/8/layout/vList2"/>
    <dgm:cxn modelId="{D71AFF80-A3E1-4E55-A850-6C1A85E48DCF}" type="presParOf" srcId="{5DB9E5B7-46A8-46D7-A6F5-EA8A3D576B02}" destId="{18992224-E103-4FE6-9C1A-4C5D41D38422}" srcOrd="4" destOrd="0" presId="urn:microsoft.com/office/officeart/2005/8/layout/vList2"/>
    <dgm:cxn modelId="{4D3BB8CD-2842-4D6F-8F7D-796444A6A81B}" type="presParOf" srcId="{5DB9E5B7-46A8-46D7-A6F5-EA8A3D576B02}" destId="{8BCA547A-5D30-4C70-BDF9-E65C36089E7B}" srcOrd="5" destOrd="0" presId="urn:microsoft.com/office/officeart/2005/8/layout/vList2"/>
    <dgm:cxn modelId="{DC29B0B9-F95D-4FC9-9FB3-8E7E5C6ED87E}" type="presParOf" srcId="{5DB9E5B7-46A8-46D7-A6F5-EA8A3D576B02}" destId="{37DB3ADF-7906-4AB1-BE64-BE1A93DE1BAA}"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EA7014-82A8-4B87-90A7-FF932945C748}" type="doc">
      <dgm:prSet loTypeId="urn:microsoft.com/office/officeart/2005/8/layout/vList2" loCatId="list" qsTypeId="urn:microsoft.com/office/officeart/2005/8/quickstyle/3d1" qsCatId="3D" csTypeId="urn:microsoft.com/office/officeart/2005/8/colors/colorful2" csCatId="colorful" phldr="1"/>
      <dgm:spPr/>
      <dgm:t>
        <a:bodyPr/>
        <a:lstStyle/>
        <a:p>
          <a:endParaRPr lang="ru-RU"/>
        </a:p>
      </dgm:t>
    </dgm:pt>
    <dgm:pt modelId="{3D7C1F60-15DC-4F70-9DCC-8A4492A77327}">
      <dgm:prSet/>
      <dgm:spPr/>
      <dgm:t>
        <a:bodyPr/>
        <a:lstStyle/>
        <a:p>
          <a:pPr algn="ctr" rtl="0"/>
          <a:r>
            <a:rPr lang="ru-RU" b="1" dirty="0" smtClean="0">
              <a:latin typeface="Times New Roman" pitchFamily="18" charset="0"/>
              <a:cs typeface="Times New Roman" pitchFamily="18" charset="0"/>
            </a:rPr>
            <a:t>1. Пул </a:t>
          </a:r>
          <a:r>
            <a:rPr lang="ru-RU" b="1" dirty="0" err="1" smtClean="0">
              <a:latin typeface="Times New Roman" pitchFamily="18" charset="0"/>
              <a:cs typeface="Times New Roman" pitchFamily="18" charset="0"/>
            </a:rPr>
            <a:t>муомаласи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амал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қилиш қонуниятлари</a:t>
          </a:r>
          <a:r>
            <a:rPr lang="ru-RU" b="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err="1" smtClean="0">
              <a:latin typeface="Times New Roman" pitchFamily="18" charset="0"/>
              <a:cs typeface="Times New Roman" pitchFamily="18" charset="0"/>
            </a:rPr>
            <a:t>Пулга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пул </a:t>
          </a:r>
          <a:r>
            <a:rPr lang="ru-RU" b="1" dirty="0" err="1" smtClean="0">
              <a:latin typeface="Times New Roman" pitchFamily="18" charset="0"/>
              <a:cs typeface="Times New Roman" pitchFamily="18" charset="0"/>
            </a:rPr>
            <a:t>таклифи</a:t>
          </a:r>
          <a:endParaRPr lang="ru-RU" dirty="0">
            <a:latin typeface="Times New Roman" pitchFamily="18" charset="0"/>
            <a:cs typeface="Times New Roman" pitchFamily="18" charset="0"/>
          </a:endParaRPr>
        </a:p>
      </dgm:t>
    </dgm:pt>
    <dgm:pt modelId="{F9F000DD-5DE6-4111-91FC-AF947A50763A}" type="parTrans" cxnId="{075CEF2F-A092-409D-BB17-C7952031E757}">
      <dgm:prSet/>
      <dgm:spPr/>
      <dgm:t>
        <a:bodyPr/>
        <a:lstStyle/>
        <a:p>
          <a:endParaRPr lang="ru-RU"/>
        </a:p>
      </dgm:t>
    </dgm:pt>
    <dgm:pt modelId="{81090611-0965-4559-B8FF-B96951BEBA56}" type="sibTrans" cxnId="{075CEF2F-A092-409D-BB17-C7952031E757}">
      <dgm:prSet/>
      <dgm:spPr/>
      <dgm:t>
        <a:bodyPr/>
        <a:lstStyle/>
        <a:p>
          <a:endParaRPr lang="ru-RU"/>
        </a:p>
      </dgm:t>
    </dgm:pt>
    <dgm:pt modelId="{9F6D6613-EAC6-41FD-88AF-0F079EE030A6}" type="pres">
      <dgm:prSet presAssocID="{EDEA7014-82A8-4B87-90A7-FF932945C748}" presName="linear" presStyleCnt="0">
        <dgm:presLayoutVars>
          <dgm:animLvl val="lvl"/>
          <dgm:resizeHandles val="exact"/>
        </dgm:presLayoutVars>
      </dgm:prSet>
      <dgm:spPr/>
      <dgm:t>
        <a:bodyPr/>
        <a:lstStyle/>
        <a:p>
          <a:endParaRPr lang="ru-RU"/>
        </a:p>
      </dgm:t>
    </dgm:pt>
    <dgm:pt modelId="{BE89C216-22E5-469A-B398-6B5453F0052B}" type="pres">
      <dgm:prSet presAssocID="{3D7C1F60-15DC-4F70-9DCC-8A4492A77327}" presName="parentText" presStyleLbl="node1" presStyleIdx="0" presStyleCnt="1">
        <dgm:presLayoutVars>
          <dgm:chMax val="0"/>
          <dgm:bulletEnabled val="1"/>
        </dgm:presLayoutVars>
      </dgm:prSet>
      <dgm:spPr/>
      <dgm:t>
        <a:bodyPr/>
        <a:lstStyle/>
        <a:p>
          <a:endParaRPr lang="ru-RU"/>
        </a:p>
      </dgm:t>
    </dgm:pt>
  </dgm:ptLst>
  <dgm:cxnLst>
    <dgm:cxn modelId="{106438F9-E636-4246-AD22-6CC80E9EBE90}" type="presOf" srcId="{EDEA7014-82A8-4B87-90A7-FF932945C748}" destId="{9F6D6613-EAC6-41FD-88AF-0F079EE030A6}" srcOrd="0" destOrd="0" presId="urn:microsoft.com/office/officeart/2005/8/layout/vList2"/>
    <dgm:cxn modelId="{075CEF2F-A092-409D-BB17-C7952031E757}" srcId="{EDEA7014-82A8-4B87-90A7-FF932945C748}" destId="{3D7C1F60-15DC-4F70-9DCC-8A4492A77327}" srcOrd="0" destOrd="0" parTransId="{F9F000DD-5DE6-4111-91FC-AF947A50763A}" sibTransId="{81090611-0965-4559-B8FF-B96951BEBA56}"/>
    <dgm:cxn modelId="{FDC1AFF0-9C35-41F5-B220-6C40A31D33FF}" type="presOf" srcId="{3D7C1F60-15DC-4F70-9DCC-8A4492A77327}" destId="{BE89C216-22E5-469A-B398-6B5453F0052B}" srcOrd="0" destOrd="0" presId="urn:microsoft.com/office/officeart/2005/8/layout/vList2"/>
    <dgm:cxn modelId="{B4AEA4D8-9446-4947-89B2-B963B9042A80}" type="presParOf" srcId="{9F6D6613-EAC6-41FD-88AF-0F079EE030A6}" destId="{BE89C216-22E5-469A-B398-6B5453F0052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4A974C-DA8A-4880-83E2-0BFEACE6C190}"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5973F1FF-8695-46EC-9176-631CA40288C2}">
      <dgm:prSet/>
      <dgm:spPr/>
      <dgm:t>
        <a:bodyPr/>
        <a:lstStyle/>
        <a:p>
          <a:pPr algn="just" rtl="0"/>
          <a:r>
            <a:rPr lang="ru-RU" b="1" dirty="0" err="1" smtClean="0">
              <a:latin typeface="Times New Roman" pitchFamily="18" charset="0"/>
              <a:cs typeface="Times New Roman" pitchFamily="18" charset="0"/>
            </a:rPr>
            <a:t>Пулнинг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ўз</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бажариш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жараёнидаги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тўхтовсиз</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ҳаракати </a:t>
          </a:r>
          <a:r>
            <a:rPr lang="ru-RU" b="1" dirty="0" smtClean="0">
              <a:latin typeface="Times New Roman" pitchFamily="18" charset="0"/>
              <a:cs typeface="Times New Roman" pitchFamily="18" charset="0"/>
            </a:rPr>
            <a:t>пул </a:t>
          </a:r>
          <a:r>
            <a:rPr lang="ru-RU" b="1" dirty="0" err="1" smtClean="0">
              <a:latin typeface="Times New Roman" pitchFamily="18" charset="0"/>
              <a:cs typeface="Times New Roman" pitchFamily="18" charset="0"/>
            </a:rPr>
            <a:t>муомаласи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дейилади</a:t>
          </a:r>
          <a:r>
            <a:rPr lang="ru-RU" b="1"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81389C6B-5765-47DF-AB4D-3D652C83702E}" type="parTrans" cxnId="{13EEF184-0FF8-4B31-8034-443926A73C9C}">
      <dgm:prSet/>
      <dgm:spPr/>
      <dgm:t>
        <a:bodyPr/>
        <a:lstStyle/>
        <a:p>
          <a:pPr algn="just"/>
          <a:endParaRPr lang="ru-RU">
            <a:latin typeface="Times New Roman" pitchFamily="18" charset="0"/>
            <a:cs typeface="Times New Roman" pitchFamily="18" charset="0"/>
          </a:endParaRPr>
        </a:p>
      </dgm:t>
    </dgm:pt>
    <dgm:pt modelId="{884A9779-C1BD-4069-A201-8939164E712D}" type="sibTrans" cxnId="{13EEF184-0FF8-4B31-8034-443926A73C9C}">
      <dgm:prSet/>
      <dgm:spPr/>
      <dgm:t>
        <a:bodyPr/>
        <a:lstStyle/>
        <a:p>
          <a:pPr algn="just"/>
          <a:endParaRPr lang="ru-RU">
            <a:latin typeface="Times New Roman" pitchFamily="18" charset="0"/>
            <a:cs typeface="Times New Roman" pitchFamily="18" charset="0"/>
          </a:endParaRPr>
        </a:p>
      </dgm:t>
    </dgm:pt>
    <dgm:pt modelId="{EF5B637A-B20B-4DAE-8F8E-356C0899DEE1}" type="pres">
      <dgm:prSet presAssocID="{4D4A974C-DA8A-4880-83E2-0BFEACE6C190}" presName="linear" presStyleCnt="0">
        <dgm:presLayoutVars>
          <dgm:animLvl val="lvl"/>
          <dgm:resizeHandles val="exact"/>
        </dgm:presLayoutVars>
      </dgm:prSet>
      <dgm:spPr/>
      <dgm:t>
        <a:bodyPr/>
        <a:lstStyle/>
        <a:p>
          <a:endParaRPr lang="ru-RU"/>
        </a:p>
      </dgm:t>
    </dgm:pt>
    <dgm:pt modelId="{848CBFFD-9EA4-4E04-9B9F-F6BE1FF069D4}" type="pres">
      <dgm:prSet presAssocID="{5973F1FF-8695-46EC-9176-631CA40288C2}" presName="parentText" presStyleLbl="node1" presStyleIdx="0" presStyleCnt="1">
        <dgm:presLayoutVars>
          <dgm:chMax val="0"/>
          <dgm:bulletEnabled val="1"/>
        </dgm:presLayoutVars>
      </dgm:prSet>
      <dgm:spPr/>
      <dgm:t>
        <a:bodyPr/>
        <a:lstStyle/>
        <a:p>
          <a:endParaRPr lang="ru-RU"/>
        </a:p>
      </dgm:t>
    </dgm:pt>
  </dgm:ptLst>
  <dgm:cxnLst>
    <dgm:cxn modelId="{13EEF184-0FF8-4B31-8034-443926A73C9C}" srcId="{4D4A974C-DA8A-4880-83E2-0BFEACE6C190}" destId="{5973F1FF-8695-46EC-9176-631CA40288C2}" srcOrd="0" destOrd="0" parTransId="{81389C6B-5765-47DF-AB4D-3D652C83702E}" sibTransId="{884A9779-C1BD-4069-A201-8939164E712D}"/>
    <dgm:cxn modelId="{D3BDC7EE-4DA3-40AC-A225-8FFDC175DED4}" type="presOf" srcId="{5973F1FF-8695-46EC-9176-631CA40288C2}" destId="{848CBFFD-9EA4-4E04-9B9F-F6BE1FF069D4}" srcOrd="0" destOrd="0" presId="urn:microsoft.com/office/officeart/2005/8/layout/vList2"/>
    <dgm:cxn modelId="{8465612F-5F50-4B9B-A6CF-7E4FB9765EEF}" type="presOf" srcId="{4D4A974C-DA8A-4880-83E2-0BFEACE6C190}" destId="{EF5B637A-B20B-4DAE-8F8E-356C0899DEE1}" srcOrd="0" destOrd="0" presId="urn:microsoft.com/office/officeart/2005/8/layout/vList2"/>
    <dgm:cxn modelId="{38D6903F-514E-419F-B27A-10497718C0D1}" type="presParOf" srcId="{EF5B637A-B20B-4DAE-8F8E-356C0899DEE1}" destId="{848CBFFD-9EA4-4E04-9B9F-F6BE1FF069D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B967C10-8F87-4B07-8A18-0E1574AF3C8B}" type="doc">
      <dgm:prSet loTypeId="urn:microsoft.com/office/officeart/2005/8/layout/matrix1" loCatId="matrix" qsTypeId="urn:microsoft.com/office/officeart/2005/8/quickstyle/3d1" qsCatId="3D" csTypeId="urn:microsoft.com/office/officeart/2005/8/colors/colorful1#1" csCatId="colorful" phldr="1"/>
      <dgm:spPr/>
      <dgm:t>
        <a:bodyPr/>
        <a:lstStyle/>
        <a:p>
          <a:endParaRPr lang="ru-RU"/>
        </a:p>
      </dgm:t>
    </dgm:pt>
    <dgm:pt modelId="{2678B922-E621-405E-AA92-CE6F85458BEB}">
      <dgm:prSet custT="1"/>
      <dgm:spPr/>
      <dgm:t>
        <a:bodyPr/>
        <a:lstStyle/>
        <a:p>
          <a:pPr rtl="0"/>
          <a:r>
            <a:rPr lang="ru-RU" sz="2400" b="1" dirty="0" err="1" smtClean="0">
              <a:latin typeface="Times New Roman" pitchFamily="18" charset="0"/>
              <a:cs typeface="Times New Roman" pitchFamily="18" charset="0"/>
            </a:rPr>
            <a:t>Пулнинг</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вазифалари</a:t>
          </a:r>
          <a:endParaRPr lang="ru-RU" sz="2400" b="1" dirty="0">
            <a:latin typeface="Times New Roman" pitchFamily="18" charset="0"/>
            <a:cs typeface="Times New Roman" pitchFamily="18" charset="0"/>
          </a:endParaRPr>
        </a:p>
      </dgm:t>
    </dgm:pt>
    <dgm:pt modelId="{D06D62C9-99D8-4E2A-B5CE-ECAC0FCD5ACE}" type="parTrans" cxnId="{8F75BAEC-5302-4BF6-8A01-299B873D3097}">
      <dgm:prSet/>
      <dgm:spPr/>
      <dgm:t>
        <a:bodyPr/>
        <a:lstStyle/>
        <a:p>
          <a:endParaRPr lang="ru-RU" sz="2400">
            <a:latin typeface="Times New Roman" pitchFamily="18" charset="0"/>
            <a:cs typeface="Times New Roman" pitchFamily="18" charset="0"/>
          </a:endParaRPr>
        </a:p>
      </dgm:t>
    </dgm:pt>
    <dgm:pt modelId="{072DEE30-EFBE-435E-A1B0-A7E6EA66D539}" type="sibTrans" cxnId="{8F75BAEC-5302-4BF6-8A01-299B873D3097}">
      <dgm:prSet/>
      <dgm:spPr/>
      <dgm:t>
        <a:bodyPr/>
        <a:lstStyle/>
        <a:p>
          <a:endParaRPr lang="ru-RU" sz="2400">
            <a:latin typeface="Times New Roman" pitchFamily="18" charset="0"/>
            <a:cs typeface="Times New Roman" pitchFamily="18" charset="0"/>
          </a:endParaRPr>
        </a:p>
      </dgm:t>
    </dgm:pt>
    <dgm:pt modelId="{CF1BAA79-AA33-4014-910B-FC8C5DE6AA77}">
      <dgm:prSet custT="1"/>
      <dgm:spPr/>
      <dgm:t>
        <a:bodyPr/>
        <a:lstStyle/>
        <a:p>
          <a:pPr rtl="0"/>
          <a:r>
            <a:rPr lang="ru-RU" sz="2400" b="1" dirty="0" err="1" smtClean="0">
              <a:latin typeface="Times New Roman" pitchFamily="18" charset="0"/>
              <a:cs typeface="Times New Roman" pitchFamily="18" charset="0"/>
            </a:rPr>
            <a:t>қиймат ўлчови</a:t>
          </a:r>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19CCB56C-B66E-48A8-AB96-AEB3E9C699AE}" type="parTrans" cxnId="{4022C63B-3812-455E-92FE-6B09192C9EFC}">
      <dgm:prSet/>
      <dgm:spPr/>
      <dgm:t>
        <a:bodyPr/>
        <a:lstStyle/>
        <a:p>
          <a:endParaRPr lang="ru-RU" sz="2400">
            <a:latin typeface="Times New Roman" pitchFamily="18" charset="0"/>
            <a:cs typeface="Times New Roman" pitchFamily="18" charset="0"/>
          </a:endParaRPr>
        </a:p>
      </dgm:t>
    </dgm:pt>
    <dgm:pt modelId="{08B5438D-5DC2-4331-A54F-ECCA962C5950}" type="sibTrans" cxnId="{4022C63B-3812-455E-92FE-6B09192C9EFC}">
      <dgm:prSet/>
      <dgm:spPr/>
      <dgm:t>
        <a:bodyPr/>
        <a:lstStyle/>
        <a:p>
          <a:endParaRPr lang="ru-RU" sz="2400">
            <a:latin typeface="Times New Roman" pitchFamily="18" charset="0"/>
            <a:cs typeface="Times New Roman" pitchFamily="18" charset="0"/>
          </a:endParaRPr>
        </a:p>
      </dgm:t>
    </dgm:pt>
    <dgm:pt modelId="{9B3649EB-51E0-4DDA-9FE1-FB9845B39FB0}">
      <dgm:prSet custT="1"/>
      <dgm:spPr/>
      <dgm:t>
        <a:bodyPr/>
        <a:lstStyle/>
        <a:p>
          <a:pPr rtl="0"/>
          <a:r>
            <a:rPr lang="ru-RU" sz="2400" b="1" dirty="0" err="1" smtClean="0">
              <a:latin typeface="Times New Roman" pitchFamily="18" charset="0"/>
              <a:cs typeface="Times New Roman" pitchFamily="18" charset="0"/>
            </a:rPr>
            <a:t>муомала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воситаси</a:t>
          </a:r>
          <a:endParaRPr lang="ru-RU" sz="2400" b="1" dirty="0">
            <a:latin typeface="Times New Roman" pitchFamily="18" charset="0"/>
            <a:cs typeface="Times New Roman" pitchFamily="18" charset="0"/>
          </a:endParaRPr>
        </a:p>
      </dgm:t>
    </dgm:pt>
    <dgm:pt modelId="{4A1592BF-4507-406B-9E01-1BC434CC3824}" type="parTrans" cxnId="{8A466480-62F6-4C28-B39B-B94E70442B98}">
      <dgm:prSet/>
      <dgm:spPr/>
      <dgm:t>
        <a:bodyPr/>
        <a:lstStyle/>
        <a:p>
          <a:endParaRPr lang="ru-RU" sz="2400">
            <a:latin typeface="Times New Roman" pitchFamily="18" charset="0"/>
            <a:cs typeface="Times New Roman" pitchFamily="18" charset="0"/>
          </a:endParaRPr>
        </a:p>
      </dgm:t>
    </dgm:pt>
    <dgm:pt modelId="{625B3253-EAEC-471B-9F7E-DE8D15A047A2}" type="sibTrans" cxnId="{8A466480-62F6-4C28-B39B-B94E70442B98}">
      <dgm:prSet/>
      <dgm:spPr/>
      <dgm:t>
        <a:bodyPr/>
        <a:lstStyle/>
        <a:p>
          <a:endParaRPr lang="ru-RU" sz="2400">
            <a:latin typeface="Times New Roman" pitchFamily="18" charset="0"/>
            <a:cs typeface="Times New Roman" pitchFamily="18" charset="0"/>
          </a:endParaRPr>
        </a:p>
      </dgm:t>
    </dgm:pt>
    <dgm:pt modelId="{4B04B3E7-D211-4899-82B8-392F3C885C79}">
      <dgm:prSet custT="1"/>
      <dgm:spPr/>
      <dgm:t>
        <a:bodyPr/>
        <a:lstStyle/>
        <a:p>
          <a:pPr rtl="0"/>
          <a:r>
            <a:rPr lang="ru-RU" sz="2400" b="1" dirty="0" err="1" smtClean="0">
              <a:latin typeface="Times New Roman" pitchFamily="18" charset="0"/>
              <a:cs typeface="Times New Roman" pitchFamily="18" charset="0"/>
            </a:rPr>
            <a:t>тўлов</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воситаси</a:t>
          </a:r>
          <a:r>
            <a:rPr lang="ru-RU" sz="2400" b="1" dirty="0" smtClean="0">
              <a:latin typeface="Times New Roman" pitchFamily="18" charset="0"/>
              <a:cs typeface="Times New Roman" pitchFamily="18" charset="0"/>
            </a:rPr>
            <a:t> </a:t>
          </a:r>
          <a:endParaRPr lang="ru-RU" sz="2400" b="1" dirty="0">
            <a:latin typeface="Times New Roman" pitchFamily="18" charset="0"/>
            <a:cs typeface="Times New Roman" pitchFamily="18" charset="0"/>
          </a:endParaRPr>
        </a:p>
      </dgm:t>
    </dgm:pt>
    <dgm:pt modelId="{6AA61BF2-BB4F-4027-A6EE-21CFCC7B5E05}" type="parTrans" cxnId="{986336B1-062E-4649-8C9D-B406064240B1}">
      <dgm:prSet/>
      <dgm:spPr/>
      <dgm:t>
        <a:bodyPr/>
        <a:lstStyle/>
        <a:p>
          <a:endParaRPr lang="ru-RU" sz="2400">
            <a:latin typeface="Times New Roman" pitchFamily="18" charset="0"/>
            <a:cs typeface="Times New Roman" pitchFamily="18" charset="0"/>
          </a:endParaRPr>
        </a:p>
      </dgm:t>
    </dgm:pt>
    <dgm:pt modelId="{3D6B7E0C-86B0-4ED6-83DA-7B56C9E4E88E}" type="sibTrans" cxnId="{986336B1-062E-4649-8C9D-B406064240B1}">
      <dgm:prSet/>
      <dgm:spPr/>
      <dgm:t>
        <a:bodyPr/>
        <a:lstStyle/>
        <a:p>
          <a:endParaRPr lang="ru-RU" sz="2400">
            <a:latin typeface="Times New Roman" pitchFamily="18" charset="0"/>
            <a:cs typeface="Times New Roman" pitchFamily="18" charset="0"/>
          </a:endParaRPr>
        </a:p>
      </dgm:t>
    </dgm:pt>
    <dgm:pt modelId="{D2D728EE-55AD-4875-B17F-84108983920E}">
      <dgm:prSet custT="1"/>
      <dgm:spPr/>
      <dgm:t>
        <a:bodyPr/>
        <a:lstStyle/>
        <a:p>
          <a:pPr rtl="0"/>
          <a:r>
            <a:rPr lang="ru-RU" sz="2400" dirty="0" err="1" smtClean="0">
              <a:latin typeface="Times New Roman" pitchFamily="18" charset="0"/>
              <a:cs typeface="Times New Roman" pitchFamily="18" charset="0"/>
            </a:rPr>
            <a:t>бойлик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тўплаш</a:t>
          </a:r>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B03A676F-D512-4B51-AC82-E4B4176235C6}" type="parTrans" cxnId="{C2E077EB-76AD-4ADE-853A-0E60268CB53E}">
      <dgm:prSet/>
      <dgm:spPr/>
      <dgm:t>
        <a:bodyPr/>
        <a:lstStyle/>
        <a:p>
          <a:endParaRPr lang="ru-RU" sz="2400">
            <a:latin typeface="Times New Roman" pitchFamily="18" charset="0"/>
            <a:cs typeface="Times New Roman" pitchFamily="18" charset="0"/>
          </a:endParaRPr>
        </a:p>
      </dgm:t>
    </dgm:pt>
    <dgm:pt modelId="{D8F30643-69B8-4045-B05D-491EA6C32A9A}" type="sibTrans" cxnId="{C2E077EB-76AD-4ADE-853A-0E60268CB53E}">
      <dgm:prSet/>
      <dgm:spPr/>
      <dgm:t>
        <a:bodyPr/>
        <a:lstStyle/>
        <a:p>
          <a:endParaRPr lang="ru-RU" sz="2400">
            <a:latin typeface="Times New Roman" pitchFamily="18" charset="0"/>
            <a:cs typeface="Times New Roman" pitchFamily="18" charset="0"/>
          </a:endParaRPr>
        </a:p>
      </dgm:t>
    </dgm:pt>
    <dgm:pt modelId="{4472E1F5-329F-49B9-85C8-B6AF45851A0F}" type="pres">
      <dgm:prSet presAssocID="{DB967C10-8F87-4B07-8A18-0E1574AF3C8B}" presName="diagram" presStyleCnt="0">
        <dgm:presLayoutVars>
          <dgm:chMax val="1"/>
          <dgm:dir/>
          <dgm:animLvl val="ctr"/>
          <dgm:resizeHandles val="exact"/>
        </dgm:presLayoutVars>
      </dgm:prSet>
      <dgm:spPr/>
      <dgm:t>
        <a:bodyPr/>
        <a:lstStyle/>
        <a:p>
          <a:endParaRPr lang="ru-RU"/>
        </a:p>
      </dgm:t>
    </dgm:pt>
    <dgm:pt modelId="{2D8B2324-000C-4BC6-B788-61D3CCE4056A}" type="pres">
      <dgm:prSet presAssocID="{DB967C10-8F87-4B07-8A18-0E1574AF3C8B}" presName="matrix" presStyleCnt="0"/>
      <dgm:spPr/>
    </dgm:pt>
    <dgm:pt modelId="{F46CDCBF-5607-4848-8CB7-FED3F9BFA761}" type="pres">
      <dgm:prSet presAssocID="{DB967C10-8F87-4B07-8A18-0E1574AF3C8B}" presName="tile1" presStyleLbl="node1" presStyleIdx="0" presStyleCnt="4"/>
      <dgm:spPr/>
      <dgm:t>
        <a:bodyPr/>
        <a:lstStyle/>
        <a:p>
          <a:endParaRPr lang="ru-RU"/>
        </a:p>
      </dgm:t>
    </dgm:pt>
    <dgm:pt modelId="{CE779B8E-37A4-45FC-AA2D-4AFA946E489B}" type="pres">
      <dgm:prSet presAssocID="{DB967C10-8F87-4B07-8A18-0E1574AF3C8B}" presName="tile1text" presStyleLbl="node1" presStyleIdx="0" presStyleCnt="4">
        <dgm:presLayoutVars>
          <dgm:chMax val="0"/>
          <dgm:chPref val="0"/>
          <dgm:bulletEnabled val="1"/>
        </dgm:presLayoutVars>
      </dgm:prSet>
      <dgm:spPr/>
      <dgm:t>
        <a:bodyPr/>
        <a:lstStyle/>
        <a:p>
          <a:endParaRPr lang="ru-RU"/>
        </a:p>
      </dgm:t>
    </dgm:pt>
    <dgm:pt modelId="{4FBC518D-582D-4648-B2A0-DB4BFB0C14A8}" type="pres">
      <dgm:prSet presAssocID="{DB967C10-8F87-4B07-8A18-0E1574AF3C8B}" presName="tile2" presStyleLbl="node1" presStyleIdx="1" presStyleCnt="4"/>
      <dgm:spPr/>
      <dgm:t>
        <a:bodyPr/>
        <a:lstStyle/>
        <a:p>
          <a:endParaRPr lang="ru-RU"/>
        </a:p>
      </dgm:t>
    </dgm:pt>
    <dgm:pt modelId="{A638E338-3999-4986-9D2E-D230A3E8590D}" type="pres">
      <dgm:prSet presAssocID="{DB967C10-8F87-4B07-8A18-0E1574AF3C8B}" presName="tile2text" presStyleLbl="node1" presStyleIdx="1" presStyleCnt="4">
        <dgm:presLayoutVars>
          <dgm:chMax val="0"/>
          <dgm:chPref val="0"/>
          <dgm:bulletEnabled val="1"/>
        </dgm:presLayoutVars>
      </dgm:prSet>
      <dgm:spPr/>
      <dgm:t>
        <a:bodyPr/>
        <a:lstStyle/>
        <a:p>
          <a:endParaRPr lang="ru-RU"/>
        </a:p>
      </dgm:t>
    </dgm:pt>
    <dgm:pt modelId="{772FF9DD-1BEC-4177-851C-E66E26B2E88A}" type="pres">
      <dgm:prSet presAssocID="{DB967C10-8F87-4B07-8A18-0E1574AF3C8B}" presName="tile3" presStyleLbl="node1" presStyleIdx="2" presStyleCnt="4"/>
      <dgm:spPr/>
      <dgm:t>
        <a:bodyPr/>
        <a:lstStyle/>
        <a:p>
          <a:endParaRPr lang="ru-RU"/>
        </a:p>
      </dgm:t>
    </dgm:pt>
    <dgm:pt modelId="{296878A3-D0AC-48DD-B668-9ED265BFD969}" type="pres">
      <dgm:prSet presAssocID="{DB967C10-8F87-4B07-8A18-0E1574AF3C8B}" presName="tile3text" presStyleLbl="node1" presStyleIdx="2" presStyleCnt="4">
        <dgm:presLayoutVars>
          <dgm:chMax val="0"/>
          <dgm:chPref val="0"/>
          <dgm:bulletEnabled val="1"/>
        </dgm:presLayoutVars>
      </dgm:prSet>
      <dgm:spPr/>
      <dgm:t>
        <a:bodyPr/>
        <a:lstStyle/>
        <a:p>
          <a:endParaRPr lang="ru-RU"/>
        </a:p>
      </dgm:t>
    </dgm:pt>
    <dgm:pt modelId="{B138A666-E0B4-4A19-9803-35AD122299C1}" type="pres">
      <dgm:prSet presAssocID="{DB967C10-8F87-4B07-8A18-0E1574AF3C8B}" presName="tile4" presStyleLbl="node1" presStyleIdx="3" presStyleCnt="4"/>
      <dgm:spPr/>
      <dgm:t>
        <a:bodyPr/>
        <a:lstStyle/>
        <a:p>
          <a:endParaRPr lang="ru-RU"/>
        </a:p>
      </dgm:t>
    </dgm:pt>
    <dgm:pt modelId="{25741C34-396B-4B1C-93B1-59D6847FB73F}" type="pres">
      <dgm:prSet presAssocID="{DB967C10-8F87-4B07-8A18-0E1574AF3C8B}" presName="tile4text" presStyleLbl="node1" presStyleIdx="3" presStyleCnt="4">
        <dgm:presLayoutVars>
          <dgm:chMax val="0"/>
          <dgm:chPref val="0"/>
          <dgm:bulletEnabled val="1"/>
        </dgm:presLayoutVars>
      </dgm:prSet>
      <dgm:spPr/>
      <dgm:t>
        <a:bodyPr/>
        <a:lstStyle/>
        <a:p>
          <a:endParaRPr lang="ru-RU"/>
        </a:p>
      </dgm:t>
    </dgm:pt>
    <dgm:pt modelId="{75DFD59B-06F0-49BF-9600-5A7146B4AC06}" type="pres">
      <dgm:prSet presAssocID="{DB967C10-8F87-4B07-8A18-0E1574AF3C8B}" presName="centerTile" presStyleLbl="fgShp" presStyleIdx="0" presStyleCnt="1" custScaleX="124183" custScaleY="140000">
        <dgm:presLayoutVars>
          <dgm:chMax val="0"/>
          <dgm:chPref val="0"/>
        </dgm:presLayoutVars>
      </dgm:prSet>
      <dgm:spPr/>
      <dgm:t>
        <a:bodyPr/>
        <a:lstStyle/>
        <a:p>
          <a:endParaRPr lang="ru-RU"/>
        </a:p>
      </dgm:t>
    </dgm:pt>
  </dgm:ptLst>
  <dgm:cxnLst>
    <dgm:cxn modelId="{6A92761C-61DF-42B3-8E57-2F1E0F4AA96C}" type="presOf" srcId="{4B04B3E7-D211-4899-82B8-392F3C885C79}" destId="{772FF9DD-1BEC-4177-851C-E66E26B2E88A}" srcOrd="0" destOrd="0" presId="urn:microsoft.com/office/officeart/2005/8/layout/matrix1"/>
    <dgm:cxn modelId="{4E2A9341-0F42-4CDE-9BB5-8E887DF65369}" type="presOf" srcId="{4B04B3E7-D211-4899-82B8-392F3C885C79}" destId="{296878A3-D0AC-48DD-B668-9ED265BFD969}" srcOrd="1" destOrd="0" presId="urn:microsoft.com/office/officeart/2005/8/layout/matrix1"/>
    <dgm:cxn modelId="{8F75BAEC-5302-4BF6-8A01-299B873D3097}" srcId="{DB967C10-8F87-4B07-8A18-0E1574AF3C8B}" destId="{2678B922-E621-405E-AA92-CE6F85458BEB}" srcOrd="0" destOrd="0" parTransId="{D06D62C9-99D8-4E2A-B5CE-ECAC0FCD5ACE}" sibTransId="{072DEE30-EFBE-435E-A1B0-A7E6EA66D539}"/>
    <dgm:cxn modelId="{8A466480-62F6-4C28-B39B-B94E70442B98}" srcId="{2678B922-E621-405E-AA92-CE6F85458BEB}" destId="{9B3649EB-51E0-4DDA-9FE1-FB9845B39FB0}" srcOrd="1" destOrd="0" parTransId="{4A1592BF-4507-406B-9E01-1BC434CC3824}" sibTransId="{625B3253-EAEC-471B-9F7E-DE8D15A047A2}"/>
    <dgm:cxn modelId="{917EDF4E-10B9-420E-AF51-2047B8E1B181}" type="presOf" srcId="{CF1BAA79-AA33-4014-910B-FC8C5DE6AA77}" destId="{CE779B8E-37A4-45FC-AA2D-4AFA946E489B}" srcOrd="1" destOrd="0" presId="urn:microsoft.com/office/officeart/2005/8/layout/matrix1"/>
    <dgm:cxn modelId="{9AC04E72-843B-4C14-9754-7AB7F0974531}" type="presOf" srcId="{9B3649EB-51E0-4DDA-9FE1-FB9845B39FB0}" destId="{A638E338-3999-4986-9D2E-D230A3E8590D}" srcOrd="1" destOrd="0" presId="urn:microsoft.com/office/officeart/2005/8/layout/matrix1"/>
    <dgm:cxn modelId="{33F11666-3F25-4914-B790-FA2C1E2B6221}" type="presOf" srcId="{2678B922-E621-405E-AA92-CE6F85458BEB}" destId="{75DFD59B-06F0-49BF-9600-5A7146B4AC06}" srcOrd="0" destOrd="0" presId="urn:microsoft.com/office/officeart/2005/8/layout/matrix1"/>
    <dgm:cxn modelId="{A7975FD1-1DC7-450B-8B11-D1C83CF94F10}" type="presOf" srcId="{9B3649EB-51E0-4DDA-9FE1-FB9845B39FB0}" destId="{4FBC518D-582D-4648-B2A0-DB4BFB0C14A8}" srcOrd="0" destOrd="0" presId="urn:microsoft.com/office/officeart/2005/8/layout/matrix1"/>
    <dgm:cxn modelId="{4022C63B-3812-455E-92FE-6B09192C9EFC}" srcId="{2678B922-E621-405E-AA92-CE6F85458BEB}" destId="{CF1BAA79-AA33-4014-910B-FC8C5DE6AA77}" srcOrd="0" destOrd="0" parTransId="{19CCB56C-B66E-48A8-AB96-AEB3E9C699AE}" sibTransId="{08B5438D-5DC2-4331-A54F-ECCA962C5950}"/>
    <dgm:cxn modelId="{986336B1-062E-4649-8C9D-B406064240B1}" srcId="{2678B922-E621-405E-AA92-CE6F85458BEB}" destId="{4B04B3E7-D211-4899-82B8-392F3C885C79}" srcOrd="2" destOrd="0" parTransId="{6AA61BF2-BB4F-4027-A6EE-21CFCC7B5E05}" sibTransId="{3D6B7E0C-86B0-4ED6-83DA-7B56C9E4E88E}"/>
    <dgm:cxn modelId="{86522112-C393-4FC2-9E35-D6C91209AD5F}" type="presOf" srcId="{D2D728EE-55AD-4875-B17F-84108983920E}" destId="{B138A666-E0B4-4A19-9803-35AD122299C1}" srcOrd="0" destOrd="0" presId="urn:microsoft.com/office/officeart/2005/8/layout/matrix1"/>
    <dgm:cxn modelId="{46671CE5-D72F-4166-9AA0-4B584E63BAFC}" type="presOf" srcId="{DB967C10-8F87-4B07-8A18-0E1574AF3C8B}" destId="{4472E1F5-329F-49B9-85C8-B6AF45851A0F}" srcOrd="0" destOrd="0" presId="urn:microsoft.com/office/officeart/2005/8/layout/matrix1"/>
    <dgm:cxn modelId="{6ED9BC9C-CA51-41AF-A69F-45FACAE702CE}" type="presOf" srcId="{D2D728EE-55AD-4875-B17F-84108983920E}" destId="{25741C34-396B-4B1C-93B1-59D6847FB73F}" srcOrd="1" destOrd="0" presId="urn:microsoft.com/office/officeart/2005/8/layout/matrix1"/>
    <dgm:cxn modelId="{C2E077EB-76AD-4ADE-853A-0E60268CB53E}" srcId="{2678B922-E621-405E-AA92-CE6F85458BEB}" destId="{D2D728EE-55AD-4875-B17F-84108983920E}" srcOrd="3" destOrd="0" parTransId="{B03A676F-D512-4B51-AC82-E4B4176235C6}" sibTransId="{D8F30643-69B8-4045-B05D-491EA6C32A9A}"/>
    <dgm:cxn modelId="{499F762B-7609-49FD-8725-8CD0B02424E4}" type="presOf" srcId="{CF1BAA79-AA33-4014-910B-FC8C5DE6AA77}" destId="{F46CDCBF-5607-4848-8CB7-FED3F9BFA761}" srcOrd="0" destOrd="0" presId="urn:microsoft.com/office/officeart/2005/8/layout/matrix1"/>
    <dgm:cxn modelId="{BDB66BAF-54FA-4027-B4AE-1282705295CD}" type="presParOf" srcId="{4472E1F5-329F-49B9-85C8-B6AF45851A0F}" destId="{2D8B2324-000C-4BC6-B788-61D3CCE4056A}" srcOrd="0" destOrd="0" presId="urn:microsoft.com/office/officeart/2005/8/layout/matrix1"/>
    <dgm:cxn modelId="{612560BD-AD88-4020-B504-F8C2B56DE7BC}" type="presParOf" srcId="{2D8B2324-000C-4BC6-B788-61D3CCE4056A}" destId="{F46CDCBF-5607-4848-8CB7-FED3F9BFA761}" srcOrd="0" destOrd="0" presId="urn:microsoft.com/office/officeart/2005/8/layout/matrix1"/>
    <dgm:cxn modelId="{48EC77AB-FE9B-4C61-B7C7-0C1BA48D3A06}" type="presParOf" srcId="{2D8B2324-000C-4BC6-B788-61D3CCE4056A}" destId="{CE779B8E-37A4-45FC-AA2D-4AFA946E489B}" srcOrd="1" destOrd="0" presId="urn:microsoft.com/office/officeart/2005/8/layout/matrix1"/>
    <dgm:cxn modelId="{35F84E3D-BEC9-416F-A64E-C7BBBFFCE065}" type="presParOf" srcId="{2D8B2324-000C-4BC6-B788-61D3CCE4056A}" destId="{4FBC518D-582D-4648-B2A0-DB4BFB0C14A8}" srcOrd="2" destOrd="0" presId="urn:microsoft.com/office/officeart/2005/8/layout/matrix1"/>
    <dgm:cxn modelId="{4ADB59DF-C93A-4231-BF2C-7803CF63654D}" type="presParOf" srcId="{2D8B2324-000C-4BC6-B788-61D3CCE4056A}" destId="{A638E338-3999-4986-9D2E-D230A3E8590D}" srcOrd="3" destOrd="0" presId="urn:microsoft.com/office/officeart/2005/8/layout/matrix1"/>
    <dgm:cxn modelId="{908DC65D-3BD3-46E4-9327-31CA412B1850}" type="presParOf" srcId="{2D8B2324-000C-4BC6-B788-61D3CCE4056A}" destId="{772FF9DD-1BEC-4177-851C-E66E26B2E88A}" srcOrd="4" destOrd="0" presId="urn:microsoft.com/office/officeart/2005/8/layout/matrix1"/>
    <dgm:cxn modelId="{934BAC65-E988-45B2-BBD0-49BCB2DB0357}" type="presParOf" srcId="{2D8B2324-000C-4BC6-B788-61D3CCE4056A}" destId="{296878A3-D0AC-48DD-B668-9ED265BFD969}" srcOrd="5" destOrd="0" presId="urn:microsoft.com/office/officeart/2005/8/layout/matrix1"/>
    <dgm:cxn modelId="{DA2C9702-9F34-4B4D-BAE6-EA3009113C04}" type="presParOf" srcId="{2D8B2324-000C-4BC6-B788-61D3CCE4056A}" destId="{B138A666-E0B4-4A19-9803-35AD122299C1}" srcOrd="6" destOrd="0" presId="urn:microsoft.com/office/officeart/2005/8/layout/matrix1"/>
    <dgm:cxn modelId="{43F316CB-2F8D-4061-A913-9F845DFF9C78}" type="presParOf" srcId="{2D8B2324-000C-4BC6-B788-61D3CCE4056A}" destId="{25741C34-396B-4B1C-93B1-59D6847FB73F}" srcOrd="7" destOrd="0" presId="urn:microsoft.com/office/officeart/2005/8/layout/matrix1"/>
    <dgm:cxn modelId="{F906AC87-12F4-4EBF-9D03-B08C87CAF6D9}" type="presParOf" srcId="{4472E1F5-329F-49B9-85C8-B6AF45851A0F}" destId="{75DFD59B-06F0-49BF-9600-5A7146B4AC06}" srcOrd="1" destOrd="0" presId="urn:microsoft.com/office/officeart/2005/8/layout/matrix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80C0AFA-0C56-40D5-8C12-46889B68438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9AE7F7C1-7829-4231-AA13-40D3A2C2CF38}">
      <dgm:prSet/>
      <dgm:spPr/>
      <dgm:t>
        <a:bodyPr/>
        <a:lstStyle/>
        <a:p>
          <a:pPr algn="ctr" rtl="0"/>
          <a:r>
            <a:rPr lang="ru-RU" dirty="0" err="1" smtClean="0">
              <a:latin typeface="Times New Roman" pitchFamily="18" charset="0"/>
              <a:cs typeface="Times New Roman" pitchFamily="18" charset="0"/>
            </a:rPr>
            <a:t>Мамлакат</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пул </a:t>
          </a:r>
          <a:r>
            <a:rPr lang="ru-RU" b="1" dirty="0" err="1" smtClean="0">
              <a:latin typeface="Times New Roman" pitchFamily="18" charset="0"/>
              <a:cs typeface="Times New Roman" pitchFamily="18" charset="0"/>
            </a:rPr>
            <a:t>тизими</a:t>
          </a:r>
          <a:r>
            <a:rPr lang="ru-RU" dirty="0" err="1" smtClean="0">
              <a:latin typeface="Times New Roman" pitchFamily="18" charset="0"/>
              <a:cs typeface="Times New Roman" pitchFamily="18" charset="0"/>
            </a:rPr>
            <a:t>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муҳим таркибий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қисмлари қуйидагилардан иборат</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4CFA5089-B06D-4EAA-AB15-4177C725BA86}" type="parTrans" cxnId="{B9A8B596-7127-4D5D-B86E-51C49792DB42}">
      <dgm:prSet/>
      <dgm:spPr/>
      <dgm:t>
        <a:bodyPr/>
        <a:lstStyle/>
        <a:p>
          <a:endParaRPr lang="ru-RU"/>
        </a:p>
      </dgm:t>
    </dgm:pt>
    <dgm:pt modelId="{B0009C83-A579-46A9-8C20-2F311483546A}" type="sibTrans" cxnId="{B9A8B596-7127-4D5D-B86E-51C49792DB42}">
      <dgm:prSet/>
      <dgm:spPr/>
      <dgm:t>
        <a:bodyPr/>
        <a:lstStyle/>
        <a:p>
          <a:endParaRPr lang="ru-RU"/>
        </a:p>
      </dgm:t>
    </dgm:pt>
    <dgm:pt modelId="{B8B5ADA4-7F92-441D-B97F-3F944BB8192A}" type="pres">
      <dgm:prSet presAssocID="{580C0AFA-0C56-40D5-8C12-46889B684384}" presName="linear" presStyleCnt="0">
        <dgm:presLayoutVars>
          <dgm:animLvl val="lvl"/>
          <dgm:resizeHandles val="exact"/>
        </dgm:presLayoutVars>
      </dgm:prSet>
      <dgm:spPr/>
      <dgm:t>
        <a:bodyPr/>
        <a:lstStyle/>
        <a:p>
          <a:endParaRPr lang="ru-RU"/>
        </a:p>
      </dgm:t>
    </dgm:pt>
    <dgm:pt modelId="{0A6F5313-4EA9-4314-9680-2689D817FB52}" type="pres">
      <dgm:prSet presAssocID="{9AE7F7C1-7829-4231-AA13-40D3A2C2CF38}" presName="parentText" presStyleLbl="node1" presStyleIdx="0" presStyleCnt="1">
        <dgm:presLayoutVars>
          <dgm:chMax val="0"/>
          <dgm:bulletEnabled val="1"/>
        </dgm:presLayoutVars>
      </dgm:prSet>
      <dgm:spPr/>
      <dgm:t>
        <a:bodyPr/>
        <a:lstStyle/>
        <a:p>
          <a:endParaRPr lang="ru-RU"/>
        </a:p>
      </dgm:t>
    </dgm:pt>
  </dgm:ptLst>
  <dgm:cxnLst>
    <dgm:cxn modelId="{B9A8B596-7127-4D5D-B86E-51C49792DB42}" srcId="{580C0AFA-0C56-40D5-8C12-46889B684384}" destId="{9AE7F7C1-7829-4231-AA13-40D3A2C2CF38}" srcOrd="0" destOrd="0" parTransId="{4CFA5089-B06D-4EAA-AB15-4177C725BA86}" sibTransId="{B0009C83-A579-46A9-8C20-2F311483546A}"/>
    <dgm:cxn modelId="{59CE1370-65C6-4F93-A9D0-E6439D076D86}" type="presOf" srcId="{9AE7F7C1-7829-4231-AA13-40D3A2C2CF38}" destId="{0A6F5313-4EA9-4314-9680-2689D817FB52}" srcOrd="0" destOrd="0" presId="urn:microsoft.com/office/officeart/2005/8/layout/vList2"/>
    <dgm:cxn modelId="{479624D2-397C-40D9-BDF5-087566744534}" type="presOf" srcId="{580C0AFA-0C56-40D5-8C12-46889B684384}" destId="{B8B5ADA4-7F92-441D-B97F-3F944BB8192A}" srcOrd="0" destOrd="0" presId="urn:microsoft.com/office/officeart/2005/8/layout/vList2"/>
    <dgm:cxn modelId="{851C4827-E8C3-4B26-92A9-4B97ED2C6D1D}" type="presParOf" srcId="{B8B5ADA4-7F92-441D-B97F-3F944BB8192A}" destId="{0A6F5313-4EA9-4314-9680-2689D817FB5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CE5348-F04F-466F-ABB8-956FC23D68AF}" type="doc">
      <dgm:prSet loTypeId="urn:microsoft.com/office/officeart/2005/8/layout/chevron2" loCatId="process" qsTypeId="urn:microsoft.com/office/officeart/2005/8/quickstyle/3d1" qsCatId="3D" csTypeId="urn:microsoft.com/office/officeart/2005/8/colors/colorful1#2" csCatId="colorful"/>
      <dgm:spPr/>
      <dgm:t>
        <a:bodyPr/>
        <a:lstStyle/>
        <a:p>
          <a:endParaRPr lang="ru-RU"/>
        </a:p>
      </dgm:t>
    </dgm:pt>
    <dgm:pt modelId="{B4615955-561C-4869-8A77-EA452F30E8B7}">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A9E20291-AC17-4C59-ABC1-959063902511}" type="parTrans" cxnId="{2CEBA04B-FE9D-4A94-8940-6B74565DCFF6}">
      <dgm:prSet/>
      <dgm:spPr/>
      <dgm:t>
        <a:bodyPr/>
        <a:lstStyle/>
        <a:p>
          <a:endParaRPr lang="ru-RU">
            <a:latin typeface="Times New Roman" pitchFamily="18" charset="0"/>
            <a:cs typeface="Times New Roman" pitchFamily="18" charset="0"/>
          </a:endParaRPr>
        </a:p>
      </dgm:t>
    </dgm:pt>
    <dgm:pt modelId="{98C30DD9-5354-427F-9A4D-4CE3CDE23F60}" type="sibTrans" cxnId="{2CEBA04B-FE9D-4A94-8940-6B74565DCFF6}">
      <dgm:prSet/>
      <dgm:spPr/>
      <dgm:t>
        <a:bodyPr/>
        <a:lstStyle/>
        <a:p>
          <a:endParaRPr lang="ru-RU">
            <a:latin typeface="Times New Roman" pitchFamily="18" charset="0"/>
            <a:cs typeface="Times New Roman" pitchFamily="18" charset="0"/>
          </a:endParaRPr>
        </a:p>
      </dgm:t>
    </dgm:pt>
    <dgm:pt modelId="{7C957137-3083-4524-ACFF-E99BB7CC2E30}">
      <dgm:prSet/>
      <dgm:spPr/>
      <dgm:t>
        <a:bodyPr/>
        <a:lstStyle/>
        <a:p>
          <a:pPr algn="just" rtl="0"/>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бирлиги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сўм</a:t>
          </a:r>
          <a:r>
            <a:rPr lang="ru-RU" dirty="0" smtClean="0">
              <a:latin typeface="Times New Roman" pitchFamily="18" charset="0"/>
              <a:cs typeface="Times New Roman" pitchFamily="18" charset="0"/>
            </a:rPr>
            <a:t>, доллар, иена, фунт стерлинг, марка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a:t>
          </a:r>
          <a:r>
            <a:rPr lang="ru-RU" dirty="0" smtClean="0">
              <a:latin typeface="Times New Roman" pitchFamily="18" charset="0"/>
              <a:cs typeface="Times New Roman" pitchFamily="18" charset="0"/>
            </a:rPr>
            <a:t>.к.);</a:t>
          </a:r>
          <a:endParaRPr lang="ru-RU" dirty="0">
            <a:latin typeface="Times New Roman" pitchFamily="18" charset="0"/>
            <a:cs typeface="Times New Roman" pitchFamily="18" charset="0"/>
          </a:endParaRPr>
        </a:p>
      </dgm:t>
    </dgm:pt>
    <dgm:pt modelId="{D9CF03BB-F6A8-49E1-A33F-93F41117E831}" type="parTrans" cxnId="{ADB1D5BB-0514-400B-B7AE-CEEBA2C507DB}">
      <dgm:prSet/>
      <dgm:spPr/>
      <dgm:t>
        <a:bodyPr/>
        <a:lstStyle/>
        <a:p>
          <a:endParaRPr lang="ru-RU">
            <a:latin typeface="Times New Roman" pitchFamily="18" charset="0"/>
            <a:cs typeface="Times New Roman" pitchFamily="18" charset="0"/>
          </a:endParaRPr>
        </a:p>
      </dgm:t>
    </dgm:pt>
    <dgm:pt modelId="{A101030F-C867-4C4D-9433-D3276CBC6A4E}" type="sibTrans" cxnId="{ADB1D5BB-0514-400B-B7AE-CEEBA2C507DB}">
      <dgm:prSet/>
      <dgm:spPr/>
      <dgm:t>
        <a:bodyPr/>
        <a:lstStyle/>
        <a:p>
          <a:endParaRPr lang="ru-RU">
            <a:latin typeface="Times New Roman" pitchFamily="18" charset="0"/>
            <a:cs typeface="Times New Roman" pitchFamily="18" charset="0"/>
          </a:endParaRPr>
        </a:p>
      </dgm:t>
    </dgm:pt>
    <dgm:pt modelId="{87BD8E6F-9AD0-44C7-846B-FE8200CD15A2}">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9794FC99-A288-445F-8598-8DDB551E9295}" type="parTrans" cxnId="{D4C242B6-3B03-43EA-9CF9-EFC45BD854C3}">
      <dgm:prSet/>
      <dgm:spPr/>
      <dgm:t>
        <a:bodyPr/>
        <a:lstStyle/>
        <a:p>
          <a:endParaRPr lang="ru-RU">
            <a:latin typeface="Times New Roman" pitchFamily="18" charset="0"/>
            <a:cs typeface="Times New Roman" pitchFamily="18" charset="0"/>
          </a:endParaRPr>
        </a:p>
      </dgm:t>
    </dgm:pt>
    <dgm:pt modelId="{588490DB-0D2A-4F3D-A53D-5AC9F68D7A5D}" type="sibTrans" cxnId="{D4C242B6-3B03-43EA-9CF9-EFC45BD854C3}">
      <dgm:prSet/>
      <dgm:spPr/>
      <dgm:t>
        <a:bodyPr/>
        <a:lstStyle/>
        <a:p>
          <a:endParaRPr lang="ru-RU">
            <a:latin typeface="Times New Roman" pitchFamily="18" charset="0"/>
            <a:cs typeface="Times New Roman" pitchFamily="18" charset="0"/>
          </a:endParaRPr>
        </a:p>
      </dgm:t>
    </dgm:pt>
    <dgm:pt modelId="{C225C563-355E-4325-8A36-DF5E755B9A56}">
      <dgm:prSet/>
      <dgm:spPr/>
      <dgm:t>
        <a:bodyPr/>
        <a:lstStyle/>
        <a:p>
          <a:pPr algn="just" rtl="0"/>
          <a:r>
            <a:rPr lang="ru-RU" dirty="0" err="1" smtClean="0">
              <a:latin typeface="Times New Roman" pitchFamily="18" charset="0"/>
              <a:cs typeface="Times New Roman" pitchFamily="18" charset="0"/>
            </a:rPr>
            <a:t>нақд </a:t>
          </a:r>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муомаласида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қонуний тўлов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воситаси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қилувчи қоғоз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кредит </a:t>
          </a:r>
          <a:r>
            <a:rPr lang="ru-RU" dirty="0" err="1" smtClean="0">
              <a:latin typeface="Times New Roman" pitchFamily="18" charset="0"/>
              <a:cs typeface="Times New Roman" pitchFamily="18" charset="0"/>
            </a:rPr>
            <a:t>пуллар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66BFD3C6-EBBF-4EF9-87D8-E91231DD00F3}" type="parTrans" cxnId="{1499541A-6596-4498-910C-A536D0C4CB2A}">
      <dgm:prSet/>
      <dgm:spPr/>
      <dgm:t>
        <a:bodyPr/>
        <a:lstStyle/>
        <a:p>
          <a:endParaRPr lang="ru-RU">
            <a:latin typeface="Times New Roman" pitchFamily="18" charset="0"/>
            <a:cs typeface="Times New Roman" pitchFamily="18" charset="0"/>
          </a:endParaRPr>
        </a:p>
      </dgm:t>
    </dgm:pt>
    <dgm:pt modelId="{EB3DC879-47EB-4670-B36A-E8B6FDEFE498}" type="sibTrans" cxnId="{1499541A-6596-4498-910C-A536D0C4CB2A}">
      <dgm:prSet/>
      <dgm:spPr/>
      <dgm:t>
        <a:bodyPr/>
        <a:lstStyle/>
        <a:p>
          <a:endParaRPr lang="ru-RU">
            <a:latin typeface="Times New Roman" pitchFamily="18" charset="0"/>
            <a:cs typeface="Times New Roman" pitchFamily="18" charset="0"/>
          </a:endParaRPr>
        </a:p>
      </dgm:t>
    </dgm:pt>
    <dgm:pt modelId="{92ED20B8-5136-4217-B496-FD7AB9BF7B13}">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57185EDE-67A6-4C36-9A7C-EA3B71AB97BE}" type="parTrans" cxnId="{5CA9E2FF-D91B-4EB1-A4F4-3F9748551DA4}">
      <dgm:prSet/>
      <dgm:spPr/>
      <dgm:t>
        <a:bodyPr/>
        <a:lstStyle/>
        <a:p>
          <a:endParaRPr lang="ru-RU">
            <a:latin typeface="Times New Roman" pitchFamily="18" charset="0"/>
            <a:cs typeface="Times New Roman" pitchFamily="18" charset="0"/>
          </a:endParaRPr>
        </a:p>
      </dgm:t>
    </dgm:pt>
    <dgm:pt modelId="{C5DECDFD-47B2-46B7-BA20-4555FDF6887D}" type="sibTrans" cxnId="{5CA9E2FF-D91B-4EB1-A4F4-3F9748551DA4}">
      <dgm:prSet/>
      <dgm:spPr/>
      <dgm:t>
        <a:bodyPr/>
        <a:lstStyle/>
        <a:p>
          <a:endParaRPr lang="ru-RU">
            <a:latin typeface="Times New Roman" pitchFamily="18" charset="0"/>
            <a:cs typeface="Times New Roman" pitchFamily="18" charset="0"/>
          </a:endParaRPr>
        </a:p>
      </dgm:t>
    </dgm:pt>
    <dgm:pt modelId="{E566ED3F-78BD-435F-9AC0-3BD29C53C8DE}">
      <dgm:prSet/>
      <dgm:spPr/>
      <dgm:t>
        <a:bodyPr/>
        <a:lstStyle/>
        <a:p>
          <a:pPr algn="just" rtl="0"/>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эмиссияси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яъни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қонуний тартибда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муомалага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тизими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3C1E1E05-40E9-490D-81E1-373A9B7F34EA}" type="parTrans" cxnId="{D7C34D47-A052-4EF3-84B8-5C1FCF1D4497}">
      <dgm:prSet/>
      <dgm:spPr/>
      <dgm:t>
        <a:bodyPr/>
        <a:lstStyle/>
        <a:p>
          <a:endParaRPr lang="ru-RU">
            <a:latin typeface="Times New Roman" pitchFamily="18" charset="0"/>
            <a:cs typeface="Times New Roman" pitchFamily="18" charset="0"/>
          </a:endParaRPr>
        </a:p>
      </dgm:t>
    </dgm:pt>
    <dgm:pt modelId="{2BA1FE81-4F73-4503-BCED-C38CD5399675}" type="sibTrans" cxnId="{D7C34D47-A052-4EF3-84B8-5C1FCF1D4497}">
      <dgm:prSet/>
      <dgm:spPr/>
      <dgm:t>
        <a:bodyPr/>
        <a:lstStyle/>
        <a:p>
          <a:endParaRPr lang="ru-RU">
            <a:latin typeface="Times New Roman" pitchFamily="18" charset="0"/>
            <a:cs typeface="Times New Roman" pitchFamily="18" charset="0"/>
          </a:endParaRPr>
        </a:p>
      </dgm:t>
    </dgm:pt>
    <dgm:pt modelId="{52FD1062-78F9-4BCE-B918-FE93D04D2FEC}">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D6C2E4BC-BAD4-40F7-9FBD-F72ED528A87B}" type="parTrans" cxnId="{F7D84CA0-70D5-457A-B80F-A687AA987DB1}">
      <dgm:prSet/>
      <dgm:spPr/>
      <dgm:t>
        <a:bodyPr/>
        <a:lstStyle/>
        <a:p>
          <a:endParaRPr lang="ru-RU">
            <a:latin typeface="Times New Roman" pitchFamily="18" charset="0"/>
            <a:cs typeface="Times New Roman" pitchFamily="18" charset="0"/>
          </a:endParaRPr>
        </a:p>
      </dgm:t>
    </dgm:pt>
    <dgm:pt modelId="{C78790A6-BB6E-49F9-84CA-DFC2114CB860}" type="sibTrans" cxnId="{F7D84CA0-70D5-457A-B80F-A687AA987DB1}">
      <dgm:prSet/>
      <dgm:spPr/>
      <dgm:t>
        <a:bodyPr/>
        <a:lstStyle/>
        <a:p>
          <a:endParaRPr lang="ru-RU">
            <a:latin typeface="Times New Roman" pitchFamily="18" charset="0"/>
            <a:cs typeface="Times New Roman" pitchFamily="18" charset="0"/>
          </a:endParaRPr>
        </a:p>
      </dgm:t>
    </dgm:pt>
    <dgm:pt modelId="{D3FC11E9-35A6-4598-A6D3-0AB6CCECA015}">
      <dgm:prSet/>
      <dgm:spPr/>
      <dgm:t>
        <a:bodyPr/>
        <a:lstStyle/>
        <a:p>
          <a:pPr algn="just" rtl="0"/>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муомаласини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идоралари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27CCDF3C-78A6-4552-8A6A-59B7ABBA1952}" type="parTrans" cxnId="{93E13551-2295-44E4-A333-90DD4F3A49AE}">
      <dgm:prSet/>
      <dgm:spPr/>
      <dgm:t>
        <a:bodyPr/>
        <a:lstStyle/>
        <a:p>
          <a:endParaRPr lang="ru-RU">
            <a:latin typeface="Times New Roman" pitchFamily="18" charset="0"/>
            <a:cs typeface="Times New Roman" pitchFamily="18" charset="0"/>
          </a:endParaRPr>
        </a:p>
      </dgm:t>
    </dgm:pt>
    <dgm:pt modelId="{4B11BB5B-3702-4936-AE2C-986E292ED00E}" type="sibTrans" cxnId="{93E13551-2295-44E4-A333-90DD4F3A49AE}">
      <dgm:prSet/>
      <dgm:spPr/>
      <dgm:t>
        <a:bodyPr/>
        <a:lstStyle/>
        <a:p>
          <a:endParaRPr lang="ru-RU">
            <a:latin typeface="Times New Roman" pitchFamily="18" charset="0"/>
            <a:cs typeface="Times New Roman" pitchFamily="18" charset="0"/>
          </a:endParaRPr>
        </a:p>
      </dgm:t>
    </dgm:pt>
    <dgm:pt modelId="{39A1F504-8CEB-4BC5-A2A4-1C73FCF998D6}" type="pres">
      <dgm:prSet presAssocID="{27CE5348-F04F-466F-ABB8-956FC23D68AF}" presName="linearFlow" presStyleCnt="0">
        <dgm:presLayoutVars>
          <dgm:dir/>
          <dgm:animLvl val="lvl"/>
          <dgm:resizeHandles val="exact"/>
        </dgm:presLayoutVars>
      </dgm:prSet>
      <dgm:spPr/>
      <dgm:t>
        <a:bodyPr/>
        <a:lstStyle/>
        <a:p>
          <a:endParaRPr lang="ru-RU"/>
        </a:p>
      </dgm:t>
    </dgm:pt>
    <dgm:pt modelId="{61667967-1C45-465E-AF26-7D22FF205996}" type="pres">
      <dgm:prSet presAssocID="{B4615955-561C-4869-8A77-EA452F30E8B7}" presName="composite" presStyleCnt="0"/>
      <dgm:spPr/>
    </dgm:pt>
    <dgm:pt modelId="{1D25EC17-FBEE-472F-B4E7-7A2C05DAED2A}" type="pres">
      <dgm:prSet presAssocID="{B4615955-561C-4869-8A77-EA452F30E8B7}" presName="parentText" presStyleLbl="alignNode1" presStyleIdx="0" presStyleCnt="4">
        <dgm:presLayoutVars>
          <dgm:chMax val="1"/>
          <dgm:bulletEnabled val="1"/>
        </dgm:presLayoutVars>
      </dgm:prSet>
      <dgm:spPr/>
      <dgm:t>
        <a:bodyPr/>
        <a:lstStyle/>
        <a:p>
          <a:endParaRPr lang="ru-RU"/>
        </a:p>
      </dgm:t>
    </dgm:pt>
    <dgm:pt modelId="{BCA79082-07F6-44F3-A6C7-5801460F125F}" type="pres">
      <dgm:prSet presAssocID="{B4615955-561C-4869-8A77-EA452F30E8B7}" presName="descendantText" presStyleLbl="alignAcc1" presStyleIdx="0" presStyleCnt="4">
        <dgm:presLayoutVars>
          <dgm:bulletEnabled val="1"/>
        </dgm:presLayoutVars>
      </dgm:prSet>
      <dgm:spPr/>
      <dgm:t>
        <a:bodyPr/>
        <a:lstStyle/>
        <a:p>
          <a:endParaRPr lang="ru-RU"/>
        </a:p>
      </dgm:t>
    </dgm:pt>
    <dgm:pt modelId="{578EC343-6823-4730-8B27-61DE61EBCC0D}" type="pres">
      <dgm:prSet presAssocID="{98C30DD9-5354-427F-9A4D-4CE3CDE23F60}" presName="sp" presStyleCnt="0"/>
      <dgm:spPr/>
    </dgm:pt>
    <dgm:pt modelId="{FD0B0D19-E018-44D5-A722-B5911CBC493E}" type="pres">
      <dgm:prSet presAssocID="{87BD8E6F-9AD0-44C7-846B-FE8200CD15A2}" presName="composite" presStyleCnt="0"/>
      <dgm:spPr/>
    </dgm:pt>
    <dgm:pt modelId="{7E665F59-F467-483C-8A81-C652BCC42686}" type="pres">
      <dgm:prSet presAssocID="{87BD8E6F-9AD0-44C7-846B-FE8200CD15A2}" presName="parentText" presStyleLbl="alignNode1" presStyleIdx="1" presStyleCnt="4">
        <dgm:presLayoutVars>
          <dgm:chMax val="1"/>
          <dgm:bulletEnabled val="1"/>
        </dgm:presLayoutVars>
      </dgm:prSet>
      <dgm:spPr/>
      <dgm:t>
        <a:bodyPr/>
        <a:lstStyle/>
        <a:p>
          <a:endParaRPr lang="ru-RU"/>
        </a:p>
      </dgm:t>
    </dgm:pt>
    <dgm:pt modelId="{AA24374A-7A5A-4725-BA6F-18253B849051}" type="pres">
      <dgm:prSet presAssocID="{87BD8E6F-9AD0-44C7-846B-FE8200CD15A2}" presName="descendantText" presStyleLbl="alignAcc1" presStyleIdx="1" presStyleCnt="4">
        <dgm:presLayoutVars>
          <dgm:bulletEnabled val="1"/>
        </dgm:presLayoutVars>
      </dgm:prSet>
      <dgm:spPr/>
      <dgm:t>
        <a:bodyPr/>
        <a:lstStyle/>
        <a:p>
          <a:endParaRPr lang="ru-RU"/>
        </a:p>
      </dgm:t>
    </dgm:pt>
    <dgm:pt modelId="{5376F46F-D44A-4530-883A-8A4DF133CD7E}" type="pres">
      <dgm:prSet presAssocID="{588490DB-0D2A-4F3D-A53D-5AC9F68D7A5D}" presName="sp" presStyleCnt="0"/>
      <dgm:spPr/>
    </dgm:pt>
    <dgm:pt modelId="{8081B45A-1452-4FA9-9B6D-6579C0A5CD16}" type="pres">
      <dgm:prSet presAssocID="{92ED20B8-5136-4217-B496-FD7AB9BF7B13}" presName="composite" presStyleCnt="0"/>
      <dgm:spPr/>
    </dgm:pt>
    <dgm:pt modelId="{11A7D38B-F104-405B-887F-17B69D0D125D}" type="pres">
      <dgm:prSet presAssocID="{92ED20B8-5136-4217-B496-FD7AB9BF7B13}" presName="parentText" presStyleLbl="alignNode1" presStyleIdx="2" presStyleCnt="4">
        <dgm:presLayoutVars>
          <dgm:chMax val="1"/>
          <dgm:bulletEnabled val="1"/>
        </dgm:presLayoutVars>
      </dgm:prSet>
      <dgm:spPr/>
      <dgm:t>
        <a:bodyPr/>
        <a:lstStyle/>
        <a:p>
          <a:endParaRPr lang="ru-RU"/>
        </a:p>
      </dgm:t>
    </dgm:pt>
    <dgm:pt modelId="{86193AAF-A62A-4ACE-ACBC-E965782F52F7}" type="pres">
      <dgm:prSet presAssocID="{92ED20B8-5136-4217-B496-FD7AB9BF7B13}" presName="descendantText" presStyleLbl="alignAcc1" presStyleIdx="2" presStyleCnt="4">
        <dgm:presLayoutVars>
          <dgm:bulletEnabled val="1"/>
        </dgm:presLayoutVars>
      </dgm:prSet>
      <dgm:spPr/>
      <dgm:t>
        <a:bodyPr/>
        <a:lstStyle/>
        <a:p>
          <a:endParaRPr lang="ru-RU"/>
        </a:p>
      </dgm:t>
    </dgm:pt>
    <dgm:pt modelId="{67A8356F-8332-46B8-BDF3-C59C2A36D06C}" type="pres">
      <dgm:prSet presAssocID="{C5DECDFD-47B2-46B7-BA20-4555FDF6887D}" presName="sp" presStyleCnt="0"/>
      <dgm:spPr/>
    </dgm:pt>
    <dgm:pt modelId="{A89F5E44-E818-44EB-AFED-4FE8A860ED3A}" type="pres">
      <dgm:prSet presAssocID="{52FD1062-78F9-4BCE-B918-FE93D04D2FEC}" presName="composite" presStyleCnt="0"/>
      <dgm:spPr/>
    </dgm:pt>
    <dgm:pt modelId="{567E5D72-F9CD-42F9-B47F-50FB5E4AD778}" type="pres">
      <dgm:prSet presAssocID="{52FD1062-78F9-4BCE-B918-FE93D04D2FEC}" presName="parentText" presStyleLbl="alignNode1" presStyleIdx="3" presStyleCnt="4">
        <dgm:presLayoutVars>
          <dgm:chMax val="1"/>
          <dgm:bulletEnabled val="1"/>
        </dgm:presLayoutVars>
      </dgm:prSet>
      <dgm:spPr/>
      <dgm:t>
        <a:bodyPr/>
        <a:lstStyle/>
        <a:p>
          <a:endParaRPr lang="ru-RU"/>
        </a:p>
      </dgm:t>
    </dgm:pt>
    <dgm:pt modelId="{598E228A-76FB-40F3-BEEA-55F397327AD2}" type="pres">
      <dgm:prSet presAssocID="{52FD1062-78F9-4BCE-B918-FE93D04D2FEC}" presName="descendantText" presStyleLbl="alignAcc1" presStyleIdx="3" presStyleCnt="4">
        <dgm:presLayoutVars>
          <dgm:bulletEnabled val="1"/>
        </dgm:presLayoutVars>
      </dgm:prSet>
      <dgm:spPr/>
      <dgm:t>
        <a:bodyPr/>
        <a:lstStyle/>
        <a:p>
          <a:endParaRPr lang="ru-RU"/>
        </a:p>
      </dgm:t>
    </dgm:pt>
  </dgm:ptLst>
  <dgm:cxnLst>
    <dgm:cxn modelId="{D7C34D47-A052-4EF3-84B8-5C1FCF1D4497}" srcId="{92ED20B8-5136-4217-B496-FD7AB9BF7B13}" destId="{E566ED3F-78BD-435F-9AC0-3BD29C53C8DE}" srcOrd="0" destOrd="0" parTransId="{3C1E1E05-40E9-490D-81E1-373A9B7F34EA}" sibTransId="{2BA1FE81-4F73-4503-BCED-C38CD5399675}"/>
    <dgm:cxn modelId="{E79942FD-DA41-4F8D-9D49-9903B29F1CE6}" type="presOf" srcId="{52FD1062-78F9-4BCE-B918-FE93D04D2FEC}" destId="{567E5D72-F9CD-42F9-B47F-50FB5E4AD778}" srcOrd="0" destOrd="0" presId="urn:microsoft.com/office/officeart/2005/8/layout/chevron2"/>
    <dgm:cxn modelId="{128C9255-7568-4CB0-8D48-894B9AEDC4B7}" type="presOf" srcId="{E566ED3F-78BD-435F-9AC0-3BD29C53C8DE}" destId="{86193AAF-A62A-4ACE-ACBC-E965782F52F7}" srcOrd="0" destOrd="0" presId="urn:microsoft.com/office/officeart/2005/8/layout/chevron2"/>
    <dgm:cxn modelId="{2CEBA04B-FE9D-4A94-8940-6B74565DCFF6}" srcId="{27CE5348-F04F-466F-ABB8-956FC23D68AF}" destId="{B4615955-561C-4869-8A77-EA452F30E8B7}" srcOrd="0" destOrd="0" parTransId="{A9E20291-AC17-4C59-ABC1-959063902511}" sibTransId="{98C30DD9-5354-427F-9A4D-4CE3CDE23F60}"/>
    <dgm:cxn modelId="{5CA9E2FF-D91B-4EB1-A4F4-3F9748551DA4}" srcId="{27CE5348-F04F-466F-ABB8-956FC23D68AF}" destId="{92ED20B8-5136-4217-B496-FD7AB9BF7B13}" srcOrd="2" destOrd="0" parTransId="{57185EDE-67A6-4C36-9A7C-EA3B71AB97BE}" sibTransId="{C5DECDFD-47B2-46B7-BA20-4555FDF6887D}"/>
    <dgm:cxn modelId="{ADB1D5BB-0514-400B-B7AE-CEEBA2C507DB}" srcId="{B4615955-561C-4869-8A77-EA452F30E8B7}" destId="{7C957137-3083-4524-ACFF-E99BB7CC2E30}" srcOrd="0" destOrd="0" parTransId="{D9CF03BB-F6A8-49E1-A33F-93F41117E831}" sibTransId="{A101030F-C867-4C4D-9433-D3276CBC6A4E}"/>
    <dgm:cxn modelId="{6B2B1E1C-DF54-44E1-B0E6-29DDB9B39CD7}" type="presOf" srcId="{92ED20B8-5136-4217-B496-FD7AB9BF7B13}" destId="{11A7D38B-F104-405B-887F-17B69D0D125D}" srcOrd="0" destOrd="0" presId="urn:microsoft.com/office/officeart/2005/8/layout/chevron2"/>
    <dgm:cxn modelId="{905A0C54-A9E8-4A09-9D2E-D3E63200C503}" type="presOf" srcId="{C225C563-355E-4325-8A36-DF5E755B9A56}" destId="{AA24374A-7A5A-4725-BA6F-18253B849051}" srcOrd="0" destOrd="0" presId="urn:microsoft.com/office/officeart/2005/8/layout/chevron2"/>
    <dgm:cxn modelId="{93E13551-2295-44E4-A333-90DD4F3A49AE}" srcId="{52FD1062-78F9-4BCE-B918-FE93D04D2FEC}" destId="{D3FC11E9-35A6-4598-A6D3-0AB6CCECA015}" srcOrd="0" destOrd="0" parTransId="{27CCDF3C-78A6-4552-8A6A-59B7ABBA1952}" sibTransId="{4B11BB5B-3702-4936-AE2C-986E292ED00E}"/>
    <dgm:cxn modelId="{26C9CFA4-9778-48AD-847F-2A662F4D86AA}" type="presOf" srcId="{7C957137-3083-4524-ACFF-E99BB7CC2E30}" destId="{BCA79082-07F6-44F3-A6C7-5801460F125F}" srcOrd="0" destOrd="0" presId="urn:microsoft.com/office/officeart/2005/8/layout/chevron2"/>
    <dgm:cxn modelId="{D34C214A-A096-491E-86C9-930A10438A8E}" type="presOf" srcId="{B4615955-561C-4869-8A77-EA452F30E8B7}" destId="{1D25EC17-FBEE-472F-B4E7-7A2C05DAED2A}" srcOrd="0" destOrd="0" presId="urn:microsoft.com/office/officeart/2005/8/layout/chevron2"/>
    <dgm:cxn modelId="{9C25DF93-9FE6-4C5D-B913-4A52B1D0C0C2}" type="presOf" srcId="{27CE5348-F04F-466F-ABB8-956FC23D68AF}" destId="{39A1F504-8CEB-4BC5-A2A4-1C73FCF998D6}" srcOrd="0" destOrd="0" presId="urn:microsoft.com/office/officeart/2005/8/layout/chevron2"/>
    <dgm:cxn modelId="{D4C242B6-3B03-43EA-9CF9-EFC45BD854C3}" srcId="{27CE5348-F04F-466F-ABB8-956FC23D68AF}" destId="{87BD8E6F-9AD0-44C7-846B-FE8200CD15A2}" srcOrd="1" destOrd="0" parTransId="{9794FC99-A288-445F-8598-8DDB551E9295}" sibTransId="{588490DB-0D2A-4F3D-A53D-5AC9F68D7A5D}"/>
    <dgm:cxn modelId="{F7A4273D-6AE1-4F35-A7FB-10EC6297BB61}" type="presOf" srcId="{D3FC11E9-35A6-4598-A6D3-0AB6CCECA015}" destId="{598E228A-76FB-40F3-BEEA-55F397327AD2}" srcOrd="0" destOrd="0" presId="urn:microsoft.com/office/officeart/2005/8/layout/chevron2"/>
    <dgm:cxn modelId="{F7D84CA0-70D5-457A-B80F-A687AA987DB1}" srcId="{27CE5348-F04F-466F-ABB8-956FC23D68AF}" destId="{52FD1062-78F9-4BCE-B918-FE93D04D2FEC}" srcOrd="3" destOrd="0" parTransId="{D6C2E4BC-BAD4-40F7-9FBD-F72ED528A87B}" sibTransId="{C78790A6-BB6E-49F9-84CA-DFC2114CB860}"/>
    <dgm:cxn modelId="{B8587E59-40ED-481D-BF72-0D758A32972B}" type="presOf" srcId="{87BD8E6F-9AD0-44C7-846B-FE8200CD15A2}" destId="{7E665F59-F467-483C-8A81-C652BCC42686}" srcOrd="0" destOrd="0" presId="urn:microsoft.com/office/officeart/2005/8/layout/chevron2"/>
    <dgm:cxn modelId="{1499541A-6596-4498-910C-A536D0C4CB2A}" srcId="{87BD8E6F-9AD0-44C7-846B-FE8200CD15A2}" destId="{C225C563-355E-4325-8A36-DF5E755B9A56}" srcOrd="0" destOrd="0" parTransId="{66BFD3C6-EBBF-4EF9-87D8-E91231DD00F3}" sibTransId="{EB3DC879-47EB-4670-B36A-E8B6FDEFE498}"/>
    <dgm:cxn modelId="{A069C434-58D7-485F-A29A-A647BA9D37D4}" type="presParOf" srcId="{39A1F504-8CEB-4BC5-A2A4-1C73FCF998D6}" destId="{61667967-1C45-465E-AF26-7D22FF205996}" srcOrd="0" destOrd="0" presId="urn:microsoft.com/office/officeart/2005/8/layout/chevron2"/>
    <dgm:cxn modelId="{D70B4DBF-B4B1-4098-84A3-43268609DF60}" type="presParOf" srcId="{61667967-1C45-465E-AF26-7D22FF205996}" destId="{1D25EC17-FBEE-472F-B4E7-7A2C05DAED2A}" srcOrd="0" destOrd="0" presId="urn:microsoft.com/office/officeart/2005/8/layout/chevron2"/>
    <dgm:cxn modelId="{CD1C4971-56C6-4950-B6AA-3D7E5490D0C0}" type="presParOf" srcId="{61667967-1C45-465E-AF26-7D22FF205996}" destId="{BCA79082-07F6-44F3-A6C7-5801460F125F}" srcOrd="1" destOrd="0" presId="urn:microsoft.com/office/officeart/2005/8/layout/chevron2"/>
    <dgm:cxn modelId="{46CA07E6-386B-48C5-B121-CFDFD6A963BB}" type="presParOf" srcId="{39A1F504-8CEB-4BC5-A2A4-1C73FCF998D6}" destId="{578EC343-6823-4730-8B27-61DE61EBCC0D}" srcOrd="1" destOrd="0" presId="urn:microsoft.com/office/officeart/2005/8/layout/chevron2"/>
    <dgm:cxn modelId="{99CADFF0-7779-4F7D-B0BF-7EEC736C3D83}" type="presParOf" srcId="{39A1F504-8CEB-4BC5-A2A4-1C73FCF998D6}" destId="{FD0B0D19-E018-44D5-A722-B5911CBC493E}" srcOrd="2" destOrd="0" presId="urn:microsoft.com/office/officeart/2005/8/layout/chevron2"/>
    <dgm:cxn modelId="{00A16532-83CB-4542-86B7-A67AB4C226D5}" type="presParOf" srcId="{FD0B0D19-E018-44D5-A722-B5911CBC493E}" destId="{7E665F59-F467-483C-8A81-C652BCC42686}" srcOrd="0" destOrd="0" presId="urn:microsoft.com/office/officeart/2005/8/layout/chevron2"/>
    <dgm:cxn modelId="{BE090589-06CB-47DE-A05F-9C69505265E9}" type="presParOf" srcId="{FD0B0D19-E018-44D5-A722-B5911CBC493E}" destId="{AA24374A-7A5A-4725-BA6F-18253B849051}" srcOrd="1" destOrd="0" presId="urn:microsoft.com/office/officeart/2005/8/layout/chevron2"/>
    <dgm:cxn modelId="{D1B21FAD-53EE-4100-B4CC-002E32A5D527}" type="presParOf" srcId="{39A1F504-8CEB-4BC5-A2A4-1C73FCF998D6}" destId="{5376F46F-D44A-4530-883A-8A4DF133CD7E}" srcOrd="3" destOrd="0" presId="urn:microsoft.com/office/officeart/2005/8/layout/chevron2"/>
    <dgm:cxn modelId="{7D4E5058-5726-43B2-A812-8F84734E1BD6}" type="presParOf" srcId="{39A1F504-8CEB-4BC5-A2A4-1C73FCF998D6}" destId="{8081B45A-1452-4FA9-9B6D-6579C0A5CD16}" srcOrd="4" destOrd="0" presId="urn:microsoft.com/office/officeart/2005/8/layout/chevron2"/>
    <dgm:cxn modelId="{1D8C711D-84A2-49F2-870C-4EE8270D3F1B}" type="presParOf" srcId="{8081B45A-1452-4FA9-9B6D-6579C0A5CD16}" destId="{11A7D38B-F104-405B-887F-17B69D0D125D}" srcOrd="0" destOrd="0" presId="urn:microsoft.com/office/officeart/2005/8/layout/chevron2"/>
    <dgm:cxn modelId="{75504716-74E0-45AB-AD5F-77AF22F85305}" type="presParOf" srcId="{8081B45A-1452-4FA9-9B6D-6579C0A5CD16}" destId="{86193AAF-A62A-4ACE-ACBC-E965782F52F7}" srcOrd="1" destOrd="0" presId="urn:microsoft.com/office/officeart/2005/8/layout/chevron2"/>
    <dgm:cxn modelId="{35CF77A2-D3F9-47CC-AF9D-165007824054}" type="presParOf" srcId="{39A1F504-8CEB-4BC5-A2A4-1C73FCF998D6}" destId="{67A8356F-8332-46B8-BDF3-C59C2A36D06C}" srcOrd="5" destOrd="0" presId="urn:microsoft.com/office/officeart/2005/8/layout/chevron2"/>
    <dgm:cxn modelId="{BA89251C-879F-413A-9F3E-567FCD08CDD4}" type="presParOf" srcId="{39A1F504-8CEB-4BC5-A2A4-1C73FCF998D6}" destId="{A89F5E44-E818-44EB-AFED-4FE8A860ED3A}" srcOrd="6" destOrd="0" presId="urn:microsoft.com/office/officeart/2005/8/layout/chevron2"/>
    <dgm:cxn modelId="{9E8D801B-D579-490A-A5CD-1B3D86230A9C}" type="presParOf" srcId="{A89F5E44-E818-44EB-AFED-4FE8A860ED3A}" destId="{567E5D72-F9CD-42F9-B47F-50FB5E4AD778}" srcOrd="0" destOrd="0" presId="urn:microsoft.com/office/officeart/2005/8/layout/chevron2"/>
    <dgm:cxn modelId="{82DA5A60-4212-4A88-B96F-6EC284340167}" type="presParOf" srcId="{A89F5E44-E818-44EB-AFED-4FE8A860ED3A}" destId="{598E228A-76FB-40F3-BEEA-55F397327AD2}"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1CDA991-7A89-479B-B6EB-0994058ADCE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C046345-EB79-4DB7-9152-1F9BAFCB6970}">
      <dgm:prSet/>
      <dgm:spPr/>
      <dgm:t>
        <a:bodyPr/>
        <a:lstStyle/>
        <a:p>
          <a:pPr algn="ctr" rtl="0"/>
          <a:r>
            <a:rPr lang="ru-RU" dirty="0" err="1" smtClean="0">
              <a:latin typeface="Times New Roman" pitchFamily="18" charset="0"/>
              <a:cs typeface="Times New Roman" pitchFamily="18" charset="0"/>
            </a:rPr>
            <a:t>Муомалани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миқдори қуйидаги омилларга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2DC2774B-C241-46D7-87B9-B7815CD7A30E}" type="parTrans" cxnId="{1EDD86FF-5A76-4CCD-888F-D4843C7E4073}">
      <dgm:prSet/>
      <dgm:spPr/>
      <dgm:t>
        <a:bodyPr/>
        <a:lstStyle/>
        <a:p>
          <a:endParaRPr lang="ru-RU"/>
        </a:p>
      </dgm:t>
    </dgm:pt>
    <dgm:pt modelId="{1DC5D2D1-CBDE-43B3-B925-E8045B7A449B}" type="sibTrans" cxnId="{1EDD86FF-5A76-4CCD-888F-D4843C7E4073}">
      <dgm:prSet/>
      <dgm:spPr/>
      <dgm:t>
        <a:bodyPr/>
        <a:lstStyle/>
        <a:p>
          <a:endParaRPr lang="ru-RU"/>
        </a:p>
      </dgm:t>
    </dgm:pt>
    <dgm:pt modelId="{C49F9CD0-CD59-4AFD-98F9-496194C45BD4}" type="pres">
      <dgm:prSet presAssocID="{91CDA991-7A89-479B-B6EB-0994058ADCE6}" presName="linear" presStyleCnt="0">
        <dgm:presLayoutVars>
          <dgm:animLvl val="lvl"/>
          <dgm:resizeHandles val="exact"/>
        </dgm:presLayoutVars>
      </dgm:prSet>
      <dgm:spPr/>
      <dgm:t>
        <a:bodyPr/>
        <a:lstStyle/>
        <a:p>
          <a:endParaRPr lang="ru-RU"/>
        </a:p>
      </dgm:t>
    </dgm:pt>
    <dgm:pt modelId="{0CC30F92-8297-401D-9679-81E468DA878E}" type="pres">
      <dgm:prSet presAssocID="{7C046345-EB79-4DB7-9152-1F9BAFCB6970}" presName="parentText" presStyleLbl="node1" presStyleIdx="0" presStyleCnt="1">
        <dgm:presLayoutVars>
          <dgm:chMax val="0"/>
          <dgm:bulletEnabled val="1"/>
        </dgm:presLayoutVars>
      </dgm:prSet>
      <dgm:spPr/>
      <dgm:t>
        <a:bodyPr/>
        <a:lstStyle/>
        <a:p>
          <a:endParaRPr lang="ru-RU"/>
        </a:p>
      </dgm:t>
    </dgm:pt>
  </dgm:ptLst>
  <dgm:cxnLst>
    <dgm:cxn modelId="{1EDD86FF-5A76-4CCD-888F-D4843C7E4073}" srcId="{91CDA991-7A89-479B-B6EB-0994058ADCE6}" destId="{7C046345-EB79-4DB7-9152-1F9BAFCB6970}" srcOrd="0" destOrd="0" parTransId="{2DC2774B-C241-46D7-87B9-B7815CD7A30E}" sibTransId="{1DC5D2D1-CBDE-43B3-B925-E8045B7A449B}"/>
    <dgm:cxn modelId="{EE10371B-B652-4C4F-96A9-FCCD8E619797}" type="presOf" srcId="{7C046345-EB79-4DB7-9152-1F9BAFCB6970}" destId="{0CC30F92-8297-401D-9679-81E468DA878E}" srcOrd="0" destOrd="0" presId="urn:microsoft.com/office/officeart/2005/8/layout/vList2"/>
    <dgm:cxn modelId="{DB288F5E-8410-4091-9CF9-D98CD7DDB8AA}" type="presOf" srcId="{91CDA991-7A89-479B-B6EB-0994058ADCE6}" destId="{C49F9CD0-CD59-4AFD-98F9-496194C45BD4}" srcOrd="0" destOrd="0" presId="urn:microsoft.com/office/officeart/2005/8/layout/vList2"/>
    <dgm:cxn modelId="{C8772980-D6B5-4219-951E-8E03C6E53A6F}" type="presParOf" srcId="{C49F9CD0-CD59-4AFD-98F9-496194C45BD4}" destId="{0CC30F92-8297-401D-9679-81E468DA878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0946AAA-5E87-48ED-8C13-FCFCECE55CCB}" type="doc">
      <dgm:prSet loTypeId="urn:microsoft.com/office/officeart/2005/8/layout/chevron2" loCatId="process" qsTypeId="urn:microsoft.com/office/officeart/2005/8/quickstyle/3d1" qsCatId="3D" csTypeId="urn:microsoft.com/office/officeart/2005/8/colors/colorful1#3" csCatId="colorful"/>
      <dgm:spPr/>
      <dgm:t>
        <a:bodyPr/>
        <a:lstStyle/>
        <a:p>
          <a:endParaRPr lang="ru-RU"/>
        </a:p>
      </dgm:t>
    </dgm:pt>
    <dgm:pt modelId="{6E9FDEAE-7203-498A-A460-80587F730F76}">
      <dgm:prSet/>
      <dgm:spPr/>
      <dgm:t>
        <a:bodyPr/>
        <a:lstStyle/>
        <a:p>
          <a:pPr rtl="0"/>
          <a:r>
            <a:rPr lang="ru-RU" b="1"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1965FC92-FD8E-419E-8C21-C5C2A7C34EAB}" type="parTrans" cxnId="{95A1C4FE-5AAC-4E41-97E8-BBB37B5E7A4D}">
      <dgm:prSet/>
      <dgm:spPr/>
      <dgm:t>
        <a:bodyPr/>
        <a:lstStyle/>
        <a:p>
          <a:endParaRPr lang="ru-RU">
            <a:latin typeface="Times New Roman" pitchFamily="18" charset="0"/>
            <a:cs typeface="Times New Roman" pitchFamily="18" charset="0"/>
          </a:endParaRPr>
        </a:p>
      </dgm:t>
    </dgm:pt>
    <dgm:pt modelId="{CC349736-B09D-458E-92B2-1D8C320DE149}" type="sibTrans" cxnId="{95A1C4FE-5AAC-4E41-97E8-BBB37B5E7A4D}">
      <dgm:prSet/>
      <dgm:spPr/>
      <dgm:t>
        <a:bodyPr/>
        <a:lstStyle/>
        <a:p>
          <a:endParaRPr lang="ru-RU">
            <a:latin typeface="Times New Roman" pitchFamily="18" charset="0"/>
            <a:cs typeface="Times New Roman" pitchFamily="18" charset="0"/>
          </a:endParaRPr>
        </a:p>
      </dgm:t>
    </dgm:pt>
    <dgm:pt modelId="{7A6309DE-C67F-4967-9D16-FB058855DFF6}">
      <dgm:prSet/>
      <dgm:spPr/>
      <dgm:t>
        <a:bodyPr/>
        <a:lstStyle/>
        <a:p>
          <a:pPr algn="just" rtl="0"/>
          <a:r>
            <a:rPr lang="uz-Cyrl-UZ" b="0" dirty="0" smtClean="0">
              <a:latin typeface="Times New Roman" pitchFamily="18" charset="0"/>
              <a:cs typeface="Times New Roman" pitchFamily="18" charset="0"/>
            </a:rPr>
            <a:t>Муайян даврда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масалан</a:t>
          </a:r>
          <a:r>
            <a:rPr lang="ru-RU" b="0" dirty="0" smtClean="0">
              <a:latin typeface="Times New Roman" pitchFamily="18" charset="0"/>
              <a:cs typeface="Times New Roman" pitchFamily="18" charset="0"/>
            </a:rPr>
            <a:t>,</a:t>
          </a:r>
          <a:r>
            <a:rPr lang="uz-Cyrl-UZ" b="0" dirty="0" smtClean="0">
              <a:latin typeface="Times New Roman" pitchFamily="18" charset="0"/>
              <a:cs typeface="Times New Roman" pitchFamily="18" charset="0"/>
            </a:rPr>
            <a:t> бир йил давомида</a:t>
          </a:r>
          <a:r>
            <a:rPr lang="ru-RU" b="0" dirty="0" smtClean="0">
              <a:latin typeface="Times New Roman" pitchFamily="18" charset="0"/>
              <a:cs typeface="Times New Roman" pitchFamily="18" charset="0"/>
            </a:rPr>
            <a:t>)</a:t>
          </a:r>
          <a:r>
            <a:rPr lang="uz-Cyrl-UZ" b="0" dirty="0" smtClean="0">
              <a:latin typeface="Times New Roman" pitchFamily="18" charset="0"/>
              <a:cs typeface="Times New Roman" pitchFamily="18" charset="0"/>
            </a:rPr>
            <a:t> сотилиши ва сотиб олиниши лозим бўлган товарлар суммаси. </a:t>
          </a:r>
          <a:endParaRPr lang="ru-RU" b="0" dirty="0">
            <a:latin typeface="Times New Roman" pitchFamily="18" charset="0"/>
            <a:cs typeface="Times New Roman" pitchFamily="18" charset="0"/>
          </a:endParaRPr>
        </a:p>
      </dgm:t>
    </dgm:pt>
    <dgm:pt modelId="{016FE821-EA45-4209-B209-C3C5E7793730}" type="parTrans" cxnId="{7B6403CF-98A2-488A-9721-38A445FE372E}">
      <dgm:prSet/>
      <dgm:spPr/>
      <dgm:t>
        <a:bodyPr/>
        <a:lstStyle/>
        <a:p>
          <a:endParaRPr lang="ru-RU">
            <a:latin typeface="Times New Roman" pitchFamily="18" charset="0"/>
            <a:cs typeface="Times New Roman" pitchFamily="18" charset="0"/>
          </a:endParaRPr>
        </a:p>
      </dgm:t>
    </dgm:pt>
    <dgm:pt modelId="{3162C689-7BDF-43DB-980E-333787648AC8}" type="sibTrans" cxnId="{7B6403CF-98A2-488A-9721-38A445FE372E}">
      <dgm:prSet/>
      <dgm:spPr/>
      <dgm:t>
        <a:bodyPr/>
        <a:lstStyle/>
        <a:p>
          <a:endParaRPr lang="ru-RU">
            <a:latin typeface="Times New Roman" pitchFamily="18" charset="0"/>
            <a:cs typeface="Times New Roman" pitchFamily="18" charset="0"/>
          </a:endParaRPr>
        </a:p>
      </dgm:t>
    </dgm:pt>
    <dgm:pt modelId="{B622FA48-5018-4B07-BA17-F9F233046E46}">
      <dgm:prSet/>
      <dgm:spPr/>
      <dgm:t>
        <a:bodyPr/>
        <a:lstStyle/>
        <a:p>
          <a:pPr rtl="0"/>
          <a:r>
            <a:rPr lang="uz-Cyrl-UZ" b="1"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521650DF-7697-4E8A-83EC-B96880AE6044}" type="parTrans" cxnId="{641294B8-0303-416E-A040-A4DAB2AEAC89}">
      <dgm:prSet/>
      <dgm:spPr/>
      <dgm:t>
        <a:bodyPr/>
        <a:lstStyle/>
        <a:p>
          <a:endParaRPr lang="ru-RU">
            <a:latin typeface="Times New Roman" pitchFamily="18" charset="0"/>
            <a:cs typeface="Times New Roman" pitchFamily="18" charset="0"/>
          </a:endParaRPr>
        </a:p>
      </dgm:t>
    </dgm:pt>
    <dgm:pt modelId="{65C090BF-8774-40F1-BC89-5716CC6472EF}" type="sibTrans" cxnId="{641294B8-0303-416E-A040-A4DAB2AEAC89}">
      <dgm:prSet/>
      <dgm:spPr/>
      <dgm:t>
        <a:bodyPr/>
        <a:lstStyle/>
        <a:p>
          <a:endParaRPr lang="ru-RU">
            <a:latin typeface="Times New Roman" pitchFamily="18" charset="0"/>
            <a:cs typeface="Times New Roman" pitchFamily="18" charset="0"/>
          </a:endParaRPr>
        </a:p>
      </dgm:t>
    </dgm:pt>
    <dgm:pt modelId="{61601553-D339-4605-A5A5-9A0FE378DBF9}">
      <dgm:prSet/>
      <dgm:spPr/>
      <dgm:t>
        <a:bodyPr/>
        <a:lstStyle/>
        <a:p>
          <a:pPr algn="just" rtl="0"/>
          <a:r>
            <a:rPr lang="uz-Cyrl-UZ" b="0" dirty="0" smtClean="0">
              <a:latin typeface="Times New Roman" pitchFamily="18" charset="0"/>
              <a:cs typeface="Times New Roman" pitchFamily="18" charset="0"/>
            </a:rPr>
            <a:t>Пул бирлигининг айланиш тезлиги. </a:t>
          </a:r>
          <a:endParaRPr lang="ru-RU" b="0" dirty="0">
            <a:latin typeface="Times New Roman" pitchFamily="18" charset="0"/>
            <a:cs typeface="Times New Roman" pitchFamily="18" charset="0"/>
          </a:endParaRPr>
        </a:p>
      </dgm:t>
    </dgm:pt>
    <dgm:pt modelId="{80796F1A-DD6F-4AB6-93B3-E2BE56BA01C3}" type="parTrans" cxnId="{9BAAB6B0-1B4C-4FE4-BADE-D444A3088C76}">
      <dgm:prSet/>
      <dgm:spPr/>
      <dgm:t>
        <a:bodyPr/>
        <a:lstStyle/>
        <a:p>
          <a:endParaRPr lang="ru-RU">
            <a:latin typeface="Times New Roman" pitchFamily="18" charset="0"/>
            <a:cs typeface="Times New Roman" pitchFamily="18" charset="0"/>
          </a:endParaRPr>
        </a:p>
      </dgm:t>
    </dgm:pt>
    <dgm:pt modelId="{5787F162-0AAF-4DA1-9030-71C9252AD9F9}" type="sibTrans" cxnId="{9BAAB6B0-1B4C-4FE4-BADE-D444A3088C76}">
      <dgm:prSet/>
      <dgm:spPr/>
      <dgm:t>
        <a:bodyPr/>
        <a:lstStyle/>
        <a:p>
          <a:endParaRPr lang="ru-RU">
            <a:latin typeface="Times New Roman" pitchFamily="18" charset="0"/>
            <a:cs typeface="Times New Roman" pitchFamily="18" charset="0"/>
          </a:endParaRPr>
        </a:p>
      </dgm:t>
    </dgm:pt>
    <dgm:pt modelId="{881766FC-2A50-456E-B8F1-E8D1ED95B03A}">
      <dgm:prSet/>
      <dgm:spPr/>
      <dgm:t>
        <a:bodyPr/>
        <a:lstStyle/>
        <a:p>
          <a:pPr rtl="0"/>
          <a:r>
            <a:rPr lang="ru-RU" b="1"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0D654330-DB8A-4697-99B6-EC21910C9213}" type="parTrans" cxnId="{4695EE3A-692A-40C2-9683-DC4A1C093B97}">
      <dgm:prSet/>
      <dgm:spPr/>
      <dgm:t>
        <a:bodyPr/>
        <a:lstStyle/>
        <a:p>
          <a:endParaRPr lang="ru-RU">
            <a:latin typeface="Times New Roman" pitchFamily="18" charset="0"/>
            <a:cs typeface="Times New Roman" pitchFamily="18" charset="0"/>
          </a:endParaRPr>
        </a:p>
      </dgm:t>
    </dgm:pt>
    <dgm:pt modelId="{2646DD9E-59E6-41A7-896A-5CED4C0B34B2}" type="sibTrans" cxnId="{4695EE3A-692A-40C2-9683-DC4A1C093B97}">
      <dgm:prSet/>
      <dgm:spPr/>
      <dgm:t>
        <a:bodyPr/>
        <a:lstStyle/>
        <a:p>
          <a:endParaRPr lang="ru-RU">
            <a:latin typeface="Times New Roman" pitchFamily="18" charset="0"/>
            <a:cs typeface="Times New Roman" pitchFamily="18" charset="0"/>
          </a:endParaRPr>
        </a:p>
      </dgm:t>
    </dgm:pt>
    <dgm:pt modelId="{DABEBA62-FDB8-4933-A0C8-B6AE9D5B501A}">
      <dgm:prSet/>
      <dgm:spPr/>
      <dgm:t>
        <a:bodyPr/>
        <a:lstStyle/>
        <a:p>
          <a:pPr algn="just" rtl="0"/>
          <a:r>
            <a:rPr lang="ru-RU" b="0" dirty="0" err="1" smtClean="0">
              <a:latin typeface="Times New Roman" pitchFamily="18" charset="0"/>
              <a:cs typeface="Times New Roman" pitchFamily="18" charset="0"/>
            </a:rPr>
            <a:t>Кредитнинг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ривожланганлик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даражаси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тўлов</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воситаси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сифатида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фойдаланиш</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3A9D91BE-8A23-4121-8E77-FF2244567999}" type="parTrans" cxnId="{DC195E2B-BD8B-4CA1-A7A2-CFE8D9C6AB18}">
      <dgm:prSet/>
      <dgm:spPr/>
      <dgm:t>
        <a:bodyPr/>
        <a:lstStyle/>
        <a:p>
          <a:endParaRPr lang="ru-RU">
            <a:latin typeface="Times New Roman" pitchFamily="18" charset="0"/>
            <a:cs typeface="Times New Roman" pitchFamily="18" charset="0"/>
          </a:endParaRPr>
        </a:p>
      </dgm:t>
    </dgm:pt>
    <dgm:pt modelId="{071377A1-9229-4728-B8DC-68D4538CCCFA}" type="sibTrans" cxnId="{DC195E2B-BD8B-4CA1-A7A2-CFE8D9C6AB18}">
      <dgm:prSet/>
      <dgm:spPr/>
      <dgm:t>
        <a:bodyPr/>
        <a:lstStyle/>
        <a:p>
          <a:endParaRPr lang="ru-RU">
            <a:latin typeface="Times New Roman" pitchFamily="18" charset="0"/>
            <a:cs typeface="Times New Roman" pitchFamily="18" charset="0"/>
          </a:endParaRPr>
        </a:p>
      </dgm:t>
    </dgm:pt>
    <dgm:pt modelId="{74A3509D-3356-4349-B234-F20AE742ABF4}" type="pres">
      <dgm:prSet presAssocID="{00946AAA-5E87-48ED-8C13-FCFCECE55CCB}" presName="linearFlow" presStyleCnt="0">
        <dgm:presLayoutVars>
          <dgm:dir/>
          <dgm:animLvl val="lvl"/>
          <dgm:resizeHandles val="exact"/>
        </dgm:presLayoutVars>
      </dgm:prSet>
      <dgm:spPr/>
      <dgm:t>
        <a:bodyPr/>
        <a:lstStyle/>
        <a:p>
          <a:endParaRPr lang="ru-RU"/>
        </a:p>
      </dgm:t>
    </dgm:pt>
    <dgm:pt modelId="{F6F79535-077B-4BC1-895C-1AE2ADA3661E}" type="pres">
      <dgm:prSet presAssocID="{6E9FDEAE-7203-498A-A460-80587F730F76}" presName="composite" presStyleCnt="0"/>
      <dgm:spPr/>
    </dgm:pt>
    <dgm:pt modelId="{ECC84924-7F13-402A-8786-6FA7B6F2324D}" type="pres">
      <dgm:prSet presAssocID="{6E9FDEAE-7203-498A-A460-80587F730F76}" presName="parentText" presStyleLbl="alignNode1" presStyleIdx="0" presStyleCnt="3">
        <dgm:presLayoutVars>
          <dgm:chMax val="1"/>
          <dgm:bulletEnabled val="1"/>
        </dgm:presLayoutVars>
      </dgm:prSet>
      <dgm:spPr/>
      <dgm:t>
        <a:bodyPr/>
        <a:lstStyle/>
        <a:p>
          <a:endParaRPr lang="ru-RU"/>
        </a:p>
      </dgm:t>
    </dgm:pt>
    <dgm:pt modelId="{DBA19584-C6C3-47B6-BDB1-A0DC4CD04203}" type="pres">
      <dgm:prSet presAssocID="{6E9FDEAE-7203-498A-A460-80587F730F76}" presName="descendantText" presStyleLbl="alignAcc1" presStyleIdx="0" presStyleCnt="3">
        <dgm:presLayoutVars>
          <dgm:bulletEnabled val="1"/>
        </dgm:presLayoutVars>
      </dgm:prSet>
      <dgm:spPr/>
      <dgm:t>
        <a:bodyPr/>
        <a:lstStyle/>
        <a:p>
          <a:endParaRPr lang="ru-RU"/>
        </a:p>
      </dgm:t>
    </dgm:pt>
    <dgm:pt modelId="{48F80D1C-C919-411D-8BA3-607991E4810E}" type="pres">
      <dgm:prSet presAssocID="{CC349736-B09D-458E-92B2-1D8C320DE149}" presName="sp" presStyleCnt="0"/>
      <dgm:spPr/>
    </dgm:pt>
    <dgm:pt modelId="{5DD7888E-0F64-4052-BF67-32EE7F43A29E}" type="pres">
      <dgm:prSet presAssocID="{B622FA48-5018-4B07-BA17-F9F233046E46}" presName="composite" presStyleCnt="0"/>
      <dgm:spPr/>
    </dgm:pt>
    <dgm:pt modelId="{0848DDF7-1488-40FB-9D14-75A0678CA775}" type="pres">
      <dgm:prSet presAssocID="{B622FA48-5018-4B07-BA17-F9F233046E46}" presName="parentText" presStyleLbl="alignNode1" presStyleIdx="1" presStyleCnt="3">
        <dgm:presLayoutVars>
          <dgm:chMax val="1"/>
          <dgm:bulletEnabled val="1"/>
        </dgm:presLayoutVars>
      </dgm:prSet>
      <dgm:spPr/>
      <dgm:t>
        <a:bodyPr/>
        <a:lstStyle/>
        <a:p>
          <a:endParaRPr lang="ru-RU"/>
        </a:p>
      </dgm:t>
    </dgm:pt>
    <dgm:pt modelId="{79FF9634-EBD0-419B-B614-C2B093720182}" type="pres">
      <dgm:prSet presAssocID="{B622FA48-5018-4B07-BA17-F9F233046E46}" presName="descendantText" presStyleLbl="alignAcc1" presStyleIdx="1" presStyleCnt="3">
        <dgm:presLayoutVars>
          <dgm:bulletEnabled val="1"/>
        </dgm:presLayoutVars>
      </dgm:prSet>
      <dgm:spPr/>
      <dgm:t>
        <a:bodyPr/>
        <a:lstStyle/>
        <a:p>
          <a:endParaRPr lang="ru-RU"/>
        </a:p>
      </dgm:t>
    </dgm:pt>
    <dgm:pt modelId="{C9978301-684C-492A-AC69-645DDCE39E1C}" type="pres">
      <dgm:prSet presAssocID="{65C090BF-8774-40F1-BC89-5716CC6472EF}" presName="sp" presStyleCnt="0"/>
      <dgm:spPr/>
    </dgm:pt>
    <dgm:pt modelId="{5D6B8852-B1B5-4A3C-B448-FE232A344197}" type="pres">
      <dgm:prSet presAssocID="{881766FC-2A50-456E-B8F1-E8D1ED95B03A}" presName="composite" presStyleCnt="0"/>
      <dgm:spPr/>
    </dgm:pt>
    <dgm:pt modelId="{60CA515B-65B6-4FAB-A467-73E99FA7F664}" type="pres">
      <dgm:prSet presAssocID="{881766FC-2A50-456E-B8F1-E8D1ED95B03A}" presName="parentText" presStyleLbl="alignNode1" presStyleIdx="2" presStyleCnt="3">
        <dgm:presLayoutVars>
          <dgm:chMax val="1"/>
          <dgm:bulletEnabled val="1"/>
        </dgm:presLayoutVars>
      </dgm:prSet>
      <dgm:spPr/>
      <dgm:t>
        <a:bodyPr/>
        <a:lstStyle/>
        <a:p>
          <a:endParaRPr lang="ru-RU"/>
        </a:p>
      </dgm:t>
    </dgm:pt>
    <dgm:pt modelId="{A5D2FE28-AFC8-461C-AC53-83BEE0F0A794}" type="pres">
      <dgm:prSet presAssocID="{881766FC-2A50-456E-B8F1-E8D1ED95B03A}" presName="descendantText" presStyleLbl="alignAcc1" presStyleIdx="2" presStyleCnt="3">
        <dgm:presLayoutVars>
          <dgm:bulletEnabled val="1"/>
        </dgm:presLayoutVars>
      </dgm:prSet>
      <dgm:spPr/>
      <dgm:t>
        <a:bodyPr/>
        <a:lstStyle/>
        <a:p>
          <a:endParaRPr lang="ru-RU"/>
        </a:p>
      </dgm:t>
    </dgm:pt>
  </dgm:ptLst>
  <dgm:cxnLst>
    <dgm:cxn modelId="{DC195E2B-BD8B-4CA1-A7A2-CFE8D9C6AB18}" srcId="{881766FC-2A50-456E-B8F1-E8D1ED95B03A}" destId="{DABEBA62-FDB8-4933-A0C8-B6AE9D5B501A}" srcOrd="0" destOrd="0" parTransId="{3A9D91BE-8A23-4121-8E77-FF2244567999}" sibTransId="{071377A1-9229-4728-B8DC-68D4538CCCFA}"/>
    <dgm:cxn modelId="{95A1C4FE-5AAC-4E41-97E8-BBB37B5E7A4D}" srcId="{00946AAA-5E87-48ED-8C13-FCFCECE55CCB}" destId="{6E9FDEAE-7203-498A-A460-80587F730F76}" srcOrd="0" destOrd="0" parTransId="{1965FC92-FD8E-419E-8C21-C5C2A7C34EAB}" sibTransId="{CC349736-B09D-458E-92B2-1D8C320DE149}"/>
    <dgm:cxn modelId="{7B6403CF-98A2-488A-9721-38A445FE372E}" srcId="{6E9FDEAE-7203-498A-A460-80587F730F76}" destId="{7A6309DE-C67F-4967-9D16-FB058855DFF6}" srcOrd="0" destOrd="0" parTransId="{016FE821-EA45-4209-B209-C3C5E7793730}" sibTransId="{3162C689-7BDF-43DB-980E-333787648AC8}"/>
    <dgm:cxn modelId="{4695EE3A-692A-40C2-9683-DC4A1C093B97}" srcId="{00946AAA-5E87-48ED-8C13-FCFCECE55CCB}" destId="{881766FC-2A50-456E-B8F1-E8D1ED95B03A}" srcOrd="2" destOrd="0" parTransId="{0D654330-DB8A-4697-99B6-EC21910C9213}" sibTransId="{2646DD9E-59E6-41A7-896A-5CED4C0B34B2}"/>
    <dgm:cxn modelId="{43A6BA4F-0B58-466D-801C-B0A2FC943755}" type="presOf" srcId="{B622FA48-5018-4B07-BA17-F9F233046E46}" destId="{0848DDF7-1488-40FB-9D14-75A0678CA775}" srcOrd="0" destOrd="0" presId="urn:microsoft.com/office/officeart/2005/8/layout/chevron2"/>
    <dgm:cxn modelId="{F162C4E1-EE1F-49C4-AB5E-74A717B5A09B}" type="presOf" srcId="{7A6309DE-C67F-4967-9D16-FB058855DFF6}" destId="{DBA19584-C6C3-47B6-BDB1-A0DC4CD04203}" srcOrd="0" destOrd="0" presId="urn:microsoft.com/office/officeart/2005/8/layout/chevron2"/>
    <dgm:cxn modelId="{5086FE47-5B1F-4817-926B-F10C28F9CEF2}" type="presOf" srcId="{881766FC-2A50-456E-B8F1-E8D1ED95B03A}" destId="{60CA515B-65B6-4FAB-A467-73E99FA7F664}" srcOrd="0" destOrd="0" presId="urn:microsoft.com/office/officeart/2005/8/layout/chevron2"/>
    <dgm:cxn modelId="{807C4120-A6EA-4976-A475-0EBE6348722A}" type="presOf" srcId="{DABEBA62-FDB8-4933-A0C8-B6AE9D5B501A}" destId="{A5D2FE28-AFC8-461C-AC53-83BEE0F0A794}" srcOrd="0" destOrd="0" presId="urn:microsoft.com/office/officeart/2005/8/layout/chevron2"/>
    <dgm:cxn modelId="{641294B8-0303-416E-A040-A4DAB2AEAC89}" srcId="{00946AAA-5E87-48ED-8C13-FCFCECE55CCB}" destId="{B622FA48-5018-4B07-BA17-F9F233046E46}" srcOrd="1" destOrd="0" parTransId="{521650DF-7697-4E8A-83EC-B96880AE6044}" sibTransId="{65C090BF-8774-40F1-BC89-5716CC6472EF}"/>
    <dgm:cxn modelId="{9BAAB6B0-1B4C-4FE4-BADE-D444A3088C76}" srcId="{B622FA48-5018-4B07-BA17-F9F233046E46}" destId="{61601553-D339-4605-A5A5-9A0FE378DBF9}" srcOrd="0" destOrd="0" parTransId="{80796F1A-DD6F-4AB6-93B3-E2BE56BA01C3}" sibTransId="{5787F162-0AAF-4DA1-9030-71C9252AD9F9}"/>
    <dgm:cxn modelId="{B3668DAD-63E6-428F-A212-20B2FCC1EE1B}" type="presOf" srcId="{6E9FDEAE-7203-498A-A460-80587F730F76}" destId="{ECC84924-7F13-402A-8786-6FA7B6F2324D}" srcOrd="0" destOrd="0" presId="urn:microsoft.com/office/officeart/2005/8/layout/chevron2"/>
    <dgm:cxn modelId="{2EC41E97-6716-4175-98BA-108F42A8326F}" type="presOf" srcId="{00946AAA-5E87-48ED-8C13-FCFCECE55CCB}" destId="{74A3509D-3356-4349-B234-F20AE742ABF4}" srcOrd="0" destOrd="0" presId="urn:microsoft.com/office/officeart/2005/8/layout/chevron2"/>
    <dgm:cxn modelId="{1E94240D-D399-43D5-BC8E-BB972995FDEF}" type="presOf" srcId="{61601553-D339-4605-A5A5-9A0FE378DBF9}" destId="{79FF9634-EBD0-419B-B614-C2B093720182}" srcOrd="0" destOrd="0" presId="urn:microsoft.com/office/officeart/2005/8/layout/chevron2"/>
    <dgm:cxn modelId="{C1D82BA0-15C2-472F-9179-39DBE6377C05}" type="presParOf" srcId="{74A3509D-3356-4349-B234-F20AE742ABF4}" destId="{F6F79535-077B-4BC1-895C-1AE2ADA3661E}" srcOrd="0" destOrd="0" presId="urn:microsoft.com/office/officeart/2005/8/layout/chevron2"/>
    <dgm:cxn modelId="{87B6AD0C-006E-4CFD-AF06-B7C45AD86172}" type="presParOf" srcId="{F6F79535-077B-4BC1-895C-1AE2ADA3661E}" destId="{ECC84924-7F13-402A-8786-6FA7B6F2324D}" srcOrd="0" destOrd="0" presId="urn:microsoft.com/office/officeart/2005/8/layout/chevron2"/>
    <dgm:cxn modelId="{056E7843-923B-40E0-AC55-1F954253D682}" type="presParOf" srcId="{F6F79535-077B-4BC1-895C-1AE2ADA3661E}" destId="{DBA19584-C6C3-47B6-BDB1-A0DC4CD04203}" srcOrd="1" destOrd="0" presId="urn:microsoft.com/office/officeart/2005/8/layout/chevron2"/>
    <dgm:cxn modelId="{8093206A-AFBC-43FC-A702-A0D5DC97BAE7}" type="presParOf" srcId="{74A3509D-3356-4349-B234-F20AE742ABF4}" destId="{48F80D1C-C919-411D-8BA3-607991E4810E}" srcOrd="1" destOrd="0" presId="urn:microsoft.com/office/officeart/2005/8/layout/chevron2"/>
    <dgm:cxn modelId="{1CE398E2-99FB-4335-9917-CBB1CBDD50D2}" type="presParOf" srcId="{74A3509D-3356-4349-B234-F20AE742ABF4}" destId="{5DD7888E-0F64-4052-BF67-32EE7F43A29E}" srcOrd="2" destOrd="0" presId="urn:microsoft.com/office/officeart/2005/8/layout/chevron2"/>
    <dgm:cxn modelId="{10294371-12ED-4069-9810-60BF77356F1C}" type="presParOf" srcId="{5DD7888E-0F64-4052-BF67-32EE7F43A29E}" destId="{0848DDF7-1488-40FB-9D14-75A0678CA775}" srcOrd="0" destOrd="0" presId="urn:microsoft.com/office/officeart/2005/8/layout/chevron2"/>
    <dgm:cxn modelId="{5DD67300-7B4E-46B5-AACA-69172CA1223B}" type="presParOf" srcId="{5DD7888E-0F64-4052-BF67-32EE7F43A29E}" destId="{79FF9634-EBD0-419B-B614-C2B093720182}" srcOrd="1" destOrd="0" presId="urn:microsoft.com/office/officeart/2005/8/layout/chevron2"/>
    <dgm:cxn modelId="{CB7F72B8-A73D-49A9-8383-568660D99950}" type="presParOf" srcId="{74A3509D-3356-4349-B234-F20AE742ABF4}" destId="{C9978301-684C-492A-AC69-645DDCE39E1C}" srcOrd="3" destOrd="0" presId="urn:microsoft.com/office/officeart/2005/8/layout/chevron2"/>
    <dgm:cxn modelId="{B6564617-C505-4F2F-87FD-54A1E3DABA30}" type="presParOf" srcId="{74A3509D-3356-4349-B234-F20AE742ABF4}" destId="{5D6B8852-B1B5-4A3C-B448-FE232A344197}" srcOrd="4" destOrd="0" presId="urn:microsoft.com/office/officeart/2005/8/layout/chevron2"/>
    <dgm:cxn modelId="{7A7DD86B-92C9-44C8-9CF2-1A16BCA3B839}" type="presParOf" srcId="{5D6B8852-B1B5-4A3C-B448-FE232A344197}" destId="{60CA515B-65B6-4FAB-A467-73E99FA7F664}" srcOrd="0" destOrd="0" presId="urn:microsoft.com/office/officeart/2005/8/layout/chevron2"/>
    <dgm:cxn modelId="{EE639208-BF6E-4A6D-93E4-08AA8391CDE4}" type="presParOf" srcId="{5D6B8852-B1B5-4A3C-B448-FE232A344197}" destId="{A5D2FE28-AFC8-461C-AC53-83BEE0F0A794}"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B01A97-209D-4BEC-98DA-C619F36A542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288C9D9-CA39-40C7-895E-1B80326F8C45}">
      <dgm:prSet/>
      <dgm:spPr/>
      <dgm:t>
        <a:bodyPr/>
        <a:lstStyle/>
        <a:p>
          <a:pPr algn="ctr" rtl="0"/>
          <a:r>
            <a:rPr lang="uz-Cyrl-UZ" dirty="0" smtClean="0">
              <a:latin typeface="Times New Roman" pitchFamily="18" charset="0"/>
              <a:cs typeface="Times New Roman" pitchFamily="18" charset="0"/>
            </a:rPr>
            <a:t>Муомала учун зарур бўлган пул миқдори қуйидаги формула бўйича аниқланади:</a:t>
          </a:r>
          <a:endParaRPr lang="ru-RU" dirty="0">
            <a:latin typeface="Times New Roman" pitchFamily="18" charset="0"/>
            <a:cs typeface="Times New Roman" pitchFamily="18" charset="0"/>
          </a:endParaRPr>
        </a:p>
      </dgm:t>
    </dgm:pt>
    <dgm:pt modelId="{00DBB0DD-A935-472D-A80F-DBBB53C4308E}" type="parTrans" cxnId="{17C31F59-BA47-45AF-B06C-D688596DA721}">
      <dgm:prSet/>
      <dgm:spPr/>
      <dgm:t>
        <a:bodyPr/>
        <a:lstStyle/>
        <a:p>
          <a:endParaRPr lang="ru-RU"/>
        </a:p>
      </dgm:t>
    </dgm:pt>
    <dgm:pt modelId="{B0C8421F-7659-4806-ABEB-06364AFDBDE4}" type="sibTrans" cxnId="{17C31F59-BA47-45AF-B06C-D688596DA721}">
      <dgm:prSet/>
      <dgm:spPr/>
      <dgm:t>
        <a:bodyPr/>
        <a:lstStyle/>
        <a:p>
          <a:endParaRPr lang="ru-RU"/>
        </a:p>
      </dgm:t>
    </dgm:pt>
    <dgm:pt modelId="{CC76DE58-091C-40F1-AF2F-75F4FB8FFBEB}" type="pres">
      <dgm:prSet presAssocID="{F9B01A97-209D-4BEC-98DA-C619F36A5425}" presName="linear" presStyleCnt="0">
        <dgm:presLayoutVars>
          <dgm:animLvl val="lvl"/>
          <dgm:resizeHandles val="exact"/>
        </dgm:presLayoutVars>
      </dgm:prSet>
      <dgm:spPr/>
      <dgm:t>
        <a:bodyPr/>
        <a:lstStyle/>
        <a:p>
          <a:endParaRPr lang="ru-RU"/>
        </a:p>
      </dgm:t>
    </dgm:pt>
    <dgm:pt modelId="{098C545E-FA54-41C3-B88C-EC08C9406EE8}" type="pres">
      <dgm:prSet presAssocID="{E288C9D9-CA39-40C7-895E-1B80326F8C45}" presName="parentText" presStyleLbl="node1" presStyleIdx="0" presStyleCnt="1">
        <dgm:presLayoutVars>
          <dgm:chMax val="0"/>
          <dgm:bulletEnabled val="1"/>
        </dgm:presLayoutVars>
      </dgm:prSet>
      <dgm:spPr/>
      <dgm:t>
        <a:bodyPr/>
        <a:lstStyle/>
        <a:p>
          <a:endParaRPr lang="ru-RU"/>
        </a:p>
      </dgm:t>
    </dgm:pt>
  </dgm:ptLst>
  <dgm:cxnLst>
    <dgm:cxn modelId="{BB8B90C0-2D3A-420A-BED8-56DACA225C8E}" type="presOf" srcId="{E288C9D9-CA39-40C7-895E-1B80326F8C45}" destId="{098C545E-FA54-41C3-B88C-EC08C9406EE8}" srcOrd="0" destOrd="0" presId="urn:microsoft.com/office/officeart/2005/8/layout/vList2"/>
    <dgm:cxn modelId="{E0B8AF35-179C-431F-B04B-53DF5669A04C}" type="presOf" srcId="{F9B01A97-209D-4BEC-98DA-C619F36A5425}" destId="{CC76DE58-091C-40F1-AF2F-75F4FB8FFBEB}" srcOrd="0" destOrd="0" presId="urn:microsoft.com/office/officeart/2005/8/layout/vList2"/>
    <dgm:cxn modelId="{17C31F59-BA47-45AF-B06C-D688596DA721}" srcId="{F9B01A97-209D-4BEC-98DA-C619F36A5425}" destId="{E288C9D9-CA39-40C7-895E-1B80326F8C45}" srcOrd="0" destOrd="0" parTransId="{00DBB0DD-A935-472D-A80F-DBBB53C4308E}" sibTransId="{B0C8421F-7659-4806-ABEB-06364AFDBDE4}"/>
    <dgm:cxn modelId="{05C189C9-0070-47E7-84CB-FF9794B90996}" type="presParOf" srcId="{CC76DE58-091C-40F1-AF2F-75F4FB8FFBEB}" destId="{098C545E-FA54-41C3-B88C-EC08C9406EE8}"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A653B87-F59B-42C7-9817-DBBBFD6D5BF6}" type="doc">
      <dgm:prSet loTypeId="urn:microsoft.com/office/officeart/2005/8/layout/vList5" loCatId="list" qsTypeId="urn:microsoft.com/office/officeart/2005/8/quickstyle/3d1" qsCatId="3D" csTypeId="urn:microsoft.com/office/officeart/2005/8/colors/colorful1#4" csCatId="colorful" phldr="1"/>
      <dgm:spPr/>
      <dgm:t>
        <a:bodyPr/>
        <a:lstStyle/>
        <a:p>
          <a:endParaRPr lang="ru-RU"/>
        </a:p>
      </dgm:t>
    </dgm:pt>
    <dgm:pt modelId="{569D1EC7-7D4F-4625-83EB-BBC80AE15DC7}">
      <dgm:prSet/>
      <dgm:spPr/>
      <dgm:t>
        <a:bodyPr/>
        <a:lstStyle/>
        <a:p>
          <a:pPr rtl="0"/>
          <a:r>
            <a:rPr lang="uz-Cyrl-UZ" dirty="0" smtClean="0">
              <a:latin typeface="Times New Roman" pitchFamily="18" charset="0"/>
              <a:cs typeface="Times New Roman" pitchFamily="18" charset="0"/>
            </a:rPr>
            <a:t>П</a:t>
          </a:r>
          <a:r>
            <a:rPr lang="uz-Cyrl-UZ" baseline="-25000" dirty="0" smtClean="0">
              <a:latin typeface="Times New Roman" pitchFamily="18" charset="0"/>
              <a:cs typeface="Times New Roman" pitchFamily="18" charset="0"/>
            </a:rPr>
            <a:t>м </a:t>
          </a:r>
          <a:endParaRPr lang="uz-Cyrl-UZ" baseline="-25000" dirty="0">
            <a:latin typeface="Times New Roman" pitchFamily="18" charset="0"/>
            <a:cs typeface="Times New Roman" pitchFamily="18" charset="0"/>
          </a:endParaRPr>
        </a:p>
      </dgm:t>
    </dgm:pt>
    <dgm:pt modelId="{428AE931-EB3C-40F6-B7E4-12F8C2461B21}" type="parTrans" cxnId="{6BC83F92-73E9-4B3F-858B-D87897B0CD8C}">
      <dgm:prSet/>
      <dgm:spPr/>
      <dgm:t>
        <a:bodyPr/>
        <a:lstStyle/>
        <a:p>
          <a:endParaRPr lang="ru-RU">
            <a:latin typeface="Times New Roman" pitchFamily="18" charset="0"/>
            <a:cs typeface="Times New Roman" pitchFamily="18" charset="0"/>
          </a:endParaRPr>
        </a:p>
      </dgm:t>
    </dgm:pt>
    <dgm:pt modelId="{FA5C024F-8A3C-4B04-80FF-ACB6668EF6C1}" type="sibTrans" cxnId="{6BC83F92-73E9-4B3F-858B-D87897B0CD8C}">
      <dgm:prSet/>
      <dgm:spPr/>
      <dgm:t>
        <a:bodyPr/>
        <a:lstStyle/>
        <a:p>
          <a:endParaRPr lang="ru-RU">
            <a:latin typeface="Times New Roman" pitchFamily="18" charset="0"/>
            <a:cs typeface="Times New Roman" pitchFamily="18" charset="0"/>
          </a:endParaRPr>
        </a:p>
      </dgm:t>
    </dgm:pt>
    <dgm:pt modelId="{B6C9AF0F-F0A6-4B1D-95DC-F080A0ABAB5F}">
      <dgm:prSet custT="1"/>
      <dgm:spPr/>
      <dgm:t>
        <a:bodyPr/>
        <a:lstStyle/>
        <a:p>
          <a:pPr rtl="0"/>
          <a:r>
            <a:rPr lang="uz-Cyrl-UZ" sz="2000" dirty="0" smtClean="0">
              <a:latin typeface="Times New Roman" pitchFamily="18" charset="0"/>
              <a:cs typeface="Times New Roman" pitchFamily="18" charset="0"/>
            </a:rPr>
            <a:t>- муайян даврда муомала учун зарур бўлган пул миқдори;</a:t>
          </a:r>
          <a:endParaRPr lang="ru-RU" sz="2000" dirty="0">
            <a:latin typeface="Times New Roman" pitchFamily="18" charset="0"/>
            <a:cs typeface="Times New Roman" pitchFamily="18" charset="0"/>
          </a:endParaRPr>
        </a:p>
      </dgm:t>
    </dgm:pt>
    <dgm:pt modelId="{A8AF783B-34AE-4D8E-8874-A183F923943F}" type="parTrans" cxnId="{736053ED-AEFA-4EE3-8A71-416AE991FB03}">
      <dgm:prSet/>
      <dgm:spPr/>
      <dgm:t>
        <a:bodyPr/>
        <a:lstStyle/>
        <a:p>
          <a:endParaRPr lang="ru-RU">
            <a:latin typeface="Times New Roman" pitchFamily="18" charset="0"/>
            <a:cs typeface="Times New Roman" pitchFamily="18" charset="0"/>
          </a:endParaRPr>
        </a:p>
      </dgm:t>
    </dgm:pt>
    <dgm:pt modelId="{7D1B0D27-607A-4DB7-B63C-B13CE2ACB744}" type="sibTrans" cxnId="{736053ED-AEFA-4EE3-8A71-416AE991FB03}">
      <dgm:prSet/>
      <dgm:spPr/>
      <dgm:t>
        <a:bodyPr/>
        <a:lstStyle/>
        <a:p>
          <a:endParaRPr lang="ru-RU">
            <a:latin typeface="Times New Roman" pitchFamily="18" charset="0"/>
            <a:cs typeface="Times New Roman" pitchFamily="18" charset="0"/>
          </a:endParaRPr>
        </a:p>
      </dgm:t>
    </dgm:pt>
    <dgm:pt modelId="{D0566219-B86D-4FA5-A21E-E1702FD89F26}">
      <dgm:prSet/>
      <dgm:spPr/>
      <dgm:t>
        <a:bodyPr/>
        <a:lstStyle/>
        <a:p>
          <a:pPr rtl="0"/>
          <a:r>
            <a:rPr lang="ru-RU" dirty="0" smtClean="0">
              <a:latin typeface="Times New Roman" pitchFamily="18" charset="0"/>
              <a:cs typeface="Times New Roman" pitchFamily="18" charset="0"/>
            </a:rPr>
            <a:t>Т</a:t>
          </a:r>
          <a:r>
            <a:rPr lang="ru-RU" baseline="-25000" dirty="0" smtClean="0">
              <a:latin typeface="Times New Roman" pitchFamily="18" charset="0"/>
              <a:cs typeface="Times New Roman" pitchFamily="18" charset="0"/>
            </a:rPr>
            <a:t>б </a:t>
          </a:r>
          <a:endParaRPr lang="ru-RU" baseline="-25000" dirty="0">
            <a:latin typeface="Times New Roman" pitchFamily="18" charset="0"/>
            <a:cs typeface="Times New Roman" pitchFamily="18" charset="0"/>
          </a:endParaRPr>
        </a:p>
      </dgm:t>
    </dgm:pt>
    <dgm:pt modelId="{669EDDAA-8710-47F8-81D2-E695E4F7C621}" type="parTrans" cxnId="{0D96C847-7EED-4D04-8B97-6CD0A253226B}">
      <dgm:prSet/>
      <dgm:spPr/>
      <dgm:t>
        <a:bodyPr/>
        <a:lstStyle/>
        <a:p>
          <a:endParaRPr lang="ru-RU">
            <a:latin typeface="Times New Roman" pitchFamily="18" charset="0"/>
            <a:cs typeface="Times New Roman" pitchFamily="18" charset="0"/>
          </a:endParaRPr>
        </a:p>
      </dgm:t>
    </dgm:pt>
    <dgm:pt modelId="{EC3218BB-5BAB-4D48-B807-A93473CAC57C}" type="sibTrans" cxnId="{0D96C847-7EED-4D04-8B97-6CD0A253226B}">
      <dgm:prSet/>
      <dgm:spPr/>
      <dgm:t>
        <a:bodyPr/>
        <a:lstStyle/>
        <a:p>
          <a:endParaRPr lang="ru-RU">
            <a:latin typeface="Times New Roman" pitchFamily="18" charset="0"/>
            <a:cs typeface="Times New Roman" pitchFamily="18" charset="0"/>
          </a:endParaRPr>
        </a:p>
      </dgm:t>
    </dgm:pt>
    <dgm:pt modelId="{310C08E6-9D1E-4833-98ED-FD86D0D4B049}">
      <dgm:prSet custT="1"/>
      <dgm:spPr/>
      <dgm:t>
        <a:bodyPr/>
        <a:lstStyle/>
        <a:p>
          <a:pPr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сотилиши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товарлар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суммаси</a:t>
          </a:r>
          <a:endParaRPr lang="ru-RU" sz="2000" dirty="0">
            <a:latin typeface="Times New Roman" pitchFamily="18" charset="0"/>
            <a:cs typeface="Times New Roman" pitchFamily="18" charset="0"/>
          </a:endParaRPr>
        </a:p>
      </dgm:t>
    </dgm:pt>
    <dgm:pt modelId="{84718BDB-F655-45FC-9E06-8C5E9BF9723A}" type="parTrans" cxnId="{9A506601-1508-451A-ABB6-996E0E811300}">
      <dgm:prSet/>
      <dgm:spPr/>
      <dgm:t>
        <a:bodyPr/>
        <a:lstStyle/>
        <a:p>
          <a:endParaRPr lang="ru-RU">
            <a:latin typeface="Times New Roman" pitchFamily="18" charset="0"/>
            <a:cs typeface="Times New Roman" pitchFamily="18" charset="0"/>
          </a:endParaRPr>
        </a:p>
      </dgm:t>
    </dgm:pt>
    <dgm:pt modelId="{26D547FD-37CC-40C7-86D9-3DDACF06304A}" type="sibTrans" cxnId="{9A506601-1508-451A-ABB6-996E0E811300}">
      <dgm:prSet/>
      <dgm:spPr/>
      <dgm:t>
        <a:bodyPr/>
        <a:lstStyle/>
        <a:p>
          <a:endParaRPr lang="ru-RU">
            <a:latin typeface="Times New Roman" pitchFamily="18" charset="0"/>
            <a:cs typeface="Times New Roman" pitchFamily="18" charset="0"/>
          </a:endParaRPr>
        </a:p>
      </dgm:t>
    </dgm:pt>
    <dgm:pt modelId="{D75C1FFF-0B68-4E1D-8EF0-C0BD3E1BD317}">
      <dgm:prSet/>
      <dgm:spPr/>
      <dgm:t>
        <a:bodyPr/>
        <a:lstStyle/>
        <a:p>
          <a:pPr rtl="0"/>
          <a:r>
            <a:rPr lang="ru-RU" dirty="0" err="1" smtClean="0">
              <a:latin typeface="Times New Roman" pitchFamily="18" charset="0"/>
              <a:cs typeface="Times New Roman" pitchFamily="18" charset="0"/>
            </a:rPr>
            <a:t>Х</a:t>
          </a:r>
          <a:r>
            <a:rPr lang="ru-RU" baseline="-25000" dirty="0" err="1" smtClean="0">
              <a:latin typeface="Times New Roman" pitchFamily="18" charset="0"/>
              <a:cs typeface="Times New Roman" pitchFamily="18" charset="0"/>
            </a:rPr>
            <a:t>к</a:t>
          </a:r>
          <a:r>
            <a:rPr lang="ru-RU" baseline="-25000" dirty="0" smtClean="0">
              <a:latin typeface="Times New Roman" pitchFamily="18" charset="0"/>
              <a:cs typeface="Times New Roman" pitchFamily="18" charset="0"/>
            </a:rPr>
            <a:t> </a:t>
          </a:r>
          <a:endParaRPr lang="ru-RU" baseline="-25000" dirty="0">
            <a:latin typeface="Times New Roman" pitchFamily="18" charset="0"/>
            <a:cs typeface="Times New Roman" pitchFamily="18" charset="0"/>
          </a:endParaRPr>
        </a:p>
      </dgm:t>
    </dgm:pt>
    <dgm:pt modelId="{05645E5C-E489-49D3-A068-8D855F7AA242}" type="parTrans" cxnId="{0F713ADD-7D30-44E8-A58D-D540D9BD8204}">
      <dgm:prSet/>
      <dgm:spPr/>
      <dgm:t>
        <a:bodyPr/>
        <a:lstStyle/>
        <a:p>
          <a:endParaRPr lang="ru-RU">
            <a:latin typeface="Times New Roman" pitchFamily="18" charset="0"/>
            <a:cs typeface="Times New Roman" pitchFamily="18" charset="0"/>
          </a:endParaRPr>
        </a:p>
      </dgm:t>
    </dgm:pt>
    <dgm:pt modelId="{37E8D9A5-F00A-438A-8DBE-8974004770E9}" type="sibTrans" cxnId="{0F713ADD-7D30-44E8-A58D-D540D9BD8204}">
      <dgm:prSet/>
      <dgm:spPr/>
      <dgm:t>
        <a:bodyPr/>
        <a:lstStyle/>
        <a:p>
          <a:endParaRPr lang="ru-RU">
            <a:latin typeface="Times New Roman" pitchFamily="18" charset="0"/>
            <a:cs typeface="Times New Roman" pitchFamily="18" charset="0"/>
          </a:endParaRPr>
        </a:p>
      </dgm:t>
    </dgm:pt>
    <dgm:pt modelId="{782B38A5-E424-4B83-BBB5-797EEB2B222D}">
      <dgm:prSet custT="1"/>
      <dgm:spPr/>
      <dgm:t>
        <a:bodyPr/>
        <a:lstStyle/>
        <a:p>
          <a:pPr rtl="0"/>
          <a:r>
            <a:rPr lang="uz-Cyrl-UZ"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кредитга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сотилган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товарлар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суммаси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6B66B229-2D8E-4DC8-80B7-EA8C3094177E}" type="parTrans" cxnId="{952C1CA3-D2BE-4157-A5AF-FE5BCA74C184}">
      <dgm:prSet/>
      <dgm:spPr/>
      <dgm:t>
        <a:bodyPr/>
        <a:lstStyle/>
        <a:p>
          <a:endParaRPr lang="ru-RU">
            <a:latin typeface="Times New Roman" pitchFamily="18" charset="0"/>
            <a:cs typeface="Times New Roman" pitchFamily="18" charset="0"/>
          </a:endParaRPr>
        </a:p>
      </dgm:t>
    </dgm:pt>
    <dgm:pt modelId="{4E9C3254-3628-49A9-BCC0-66F6532318A7}" type="sibTrans" cxnId="{952C1CA3-D2BE-4157-A5AF-FE5BCA74C184}">
      <dgm:prSet/>
      <dgm:spPr/>
      <dgm:t>
        <a:bodyPr/>
        <a:lstStyle/>
        <a:p>
          <a:endParaRPr lang="ru-RU">
            <a:latin typeface="Times New Roman" pitchFamily="18" charset="0"/>
            <a:cs typeface="Times New Roman" pitchFamily="18" charset="0"/>
          </a:endParaRPr>
        </a:p>
      </dgm:t>
    </dgm:pt>
    <dgm:pt modelId="{67A2C4F2-ABBC-4C2E-8CF0-C4D208CDC5D3}">
      <dgm:prSet/>
      <dgm:spPr/>
      <dgm:t>
        <a:bodyPr/>
        <a:lstStyle/>
        <a:p>
          <a:pPr rtl="0"/>
          <a:r>
            <a:rPr lang="ru-RU" dirty="0" err="1" smtClean="0">
              <a:latin typeface="Times New Roman" pitchFamily="18" charset="0"/>
              <a:cs typeface="Times New Roman" pitchFamily="18" charset="0"/>
            </a:rPr>
            <a:t>Х</a:t>
          </a:r>
          <a:r>
            <a:rPr lang="ru-RU" baseline="-25000" dirty="0" err="1" smtClean="0">
              <a:latin typeface="Times New Roman" pitchFamily="18" charset="0"/>
              <a:cs typeface="Times New Roman" pitchFamily="18" charset="0"/>
            </a:rPr>
            <a:t>т</a:t>
          </a:r>
          <a:r>
            <a:rPr lang="ru-RU" baseline="-25000" dirty="0" smtClean="0">
              <a:latin typeface="Times New Roman" pitchFamily="18" charset="0"/>
              <a:cs typeface="Times New Roman" pitchFamily="18" charset="0"/>
            </a:rPr>
            <a:t> </a:t>
          </a:r>
          <a:endParaRPr lang="ru-RU" baseline="-25000" dirty="0">
            <a:latin typeface="Times New Roman" pitchFamily="18" charset="0"/>
            <a:cs typeface="Times New Roman" pitchFamily="18" charset="0"/>
          </a:endParaRPr>
        </a:p>
      </dgm:t>
    </dgm:pt>
    <dgm:pt modelId="{5A2351B5-8339-4D5B-937C-1F832D45D19B}" type="parTrans" cxnId="{A6DEED03-22D9-47B1-AAA9-23193CD2ED5C}">
      <dgm:prSet/>
      <dgm:spPr/>
      <dgm:t>
        <a:bodyPr/>
        <a:lstStyle/>
        <a:p>
          <a:endParaRPr lang="ru-RU">
            <a:latin typeface="Times New Roman" pitchFamily="18" charset="0"/>
            <a:cs typeface="Times New Roman" pitchFamily="18" charset="0"/>
          </a:endParaRPr>
        </a:p>
      </dgm:t>
    </dgm:pt>
    <dgm:pt modelId="{5A40D8FA-BD53-4276-9D9A-B60FA35D321E}" type="sibTrans" cxnId="{A6DEED03-22D9-47B1-AAA9-23193CD2ED5C}">
      <dgm:prSet/>
      <dgm:spPr/>
      <dgm:t>
        <a:bodyPr/>
        <a:lstStyle/>
        <a:p>
          <a:endParaRPr lang="ru-RU">
            <a:latin typeface="Times New Roman" pitchFamily="18" charset="0"/>
            <a:cs typeface="Times New Roman" pitchFamily="18" charset="0"/>
          </a:endParaRPr>
        </a:p>
      </dgm:t>
    </dgm:pt>
    <dgm:pt modelId="{7D877E6D-16A9-43D9-89BD-5E9E7A2D557C}">
      <dgm:prSet custT="1"/>
      <dgm:spPr/>
      <dgm:t>
        <a:bodyPr/>
        <a:lstStyle/>
        <a:p>
          <a:pPr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тўлаш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муддати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товарлар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хизматлар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ҳамда бошқа тўловлар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суммаси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A893EE0B-C8B3-4487-945F-4C99EB6D3A3E}" type="parTrans" cxnId="{7D9267BC-10B1-4CE6-9902-AC9CC2E9B146}">
      <dgm:prSet/>
      <dgm:spPr/>
      <dgm:t>
        <a:bodyPr/>
        <a:lstStyle/>
        <a:p>
          <a:endParaRPr lang="ru-RU">
            <a:latin typeface="Times New Roman" pitchFamily="18" charset="0"/>
            <a:cs typeface="Times New Roman" pitchFamily="18" charset="0"/>
          </a:endParaRPr>
        </a:p>
      </dgm:t>
    </dgm:pt>
    <dgm:pt modelId="{64A246DD-FD79-483C-9FC7-9FEC434B27D9}" type="sibTrans" cxnId="{7D9267BC-10B1-4CE6-9902-AC9CC2E9B146}">
      <dgm:prSet/>
      <dgm:spPr/>
      <dgm:t>
        <a:bodyPr/>
        <a:lstStyle/>
        <a:p>
          <a:endParaRPr lang="ru-RU">
            <a:latin typeface="Times New Roman" pitchFamily="18" charset="0"/>
            <a:cs typeface="Times New Roman" pitchFamily="18" charset="0"/>
          </a:endParaRPr>
        </a:p>
      </dgm:t>
    </dgm:pt>
    <dgm:pt modelId="{D7E05250-EFBF-4AC7-B629-E006102A86D7}">
      <dgm:prSet/>
      <dgm:spPr/>
      <dgm:t>
        <a:bodyPr/>
        <a:lstStyle/>
        <a:p>
          <a:pPr rtl="0"/>
          <a:r>
            <a:rPr lang="uz-Cyrl-UZ" dirty="0" smtClean="0">
              <a:latin typeface="Times New Roman" pitchFamily="18" charset="0"/>
              <a:cs typeface="Times New Roman" pitchFamily="18" charset="0"/>
            </a:rPr>
            <a:t>А</a:t>
          </a:r>
          <a:r>
            <a:rPr lang="uz-Cyrl-UZ" baseline="-25000" dirty="0" smtClean="0">
              <a:latin typeface="Times New Roman" pitchFamily="18" charset="0"/>
              <a:cs typeface="Times New Roman" pitchFamily="18" charset="0"/>
            </a:rPr>
            <a:t>т </a:t>
          </a:r>
          <a:endParaRPr lang="uz-Cyrl-UZ" baseline="-25000" dirty="0">
            <a:latin typeface="Times New Roman" pitchFamily="18" charset="0"/>
            <a:cs typeface="Times New Roman" pitchFamily="18" charset="0"/>
          </a:endParaRPr>
        </a:p>
      </dgm:t>
    </dgm:pt>
    <dgm:pt modelId="{56A7702D-399F-427B-A8FA-ABD0E63A143D}" type="parTrans" cxnId="{6A6AD0C4-C987-4CD4-A6A3-E5C60DE30B1F}">
      <dgm:prSet/>
      <dgm:spPr/>
      <dgm:t>
        <a:bodyPr/>
        <a:lstStyle/>
        <a:p>
          <a:endParaRPr lang="ru-RU">
            <a:latin typeface="Times New Roman" pitchFamily="18" charset="0"/>
            <a:cs typeface="Times New Roman" pitchFamily="18" charset="0"/>
          </a:endParaRPr>
        </a:p>
      </dgm:t>
    </dgm:pt>
    <dgm:pt modelId="{912E7629-81CB-49BF-A4FB-22F21B9F0E2F}" type="sibTrans" cxnId="{6A6AD0C4-C987-4CD4-A6A3-E5C60DE30B1F}">
      <dgm:prSet/>
      <dgm:spPr/>
      <dgm:t>
        <a:bodyPr/>
        <a:lstStyle/>
        <a:p>
          <a:endParaRPr lang="ru-RU">
            <a:latin typeface="Times New Roman" pitchFamily="18" charset="0"/>
            <a:cs typeface="Times New Roman" pitchFamily="18" charset="0"/>
          </a:endParaRPr>
        </a:p>
      </dgm:t>
    </dgm:pt>
    <dgm:pt modelId="{128F74C8-9770-4EDD-A20D-28CAC63D8BCC}">
      <dgm:prSet custT="1"/>
      <dgm:spPr/>
      <dgm:t>
        <a:bodyPr/>
        <a:lstStyle/>
        <a:p>
          <a:pPr rtl="0"/>
          <a:r>
            <a:rPr lang="uz-Cyrl-UZ" sz="2000" dirty="0" smtClean="0">
              <a:latin typeface="Times New Roman" pitchFamily="18" charset="0"/>
              <a:cs typeface="Times New Roman" pitchFamily="18" charset="0"/>
            </a:rPr>
            <a:t>- пулнинг айланиш тезлиги.</a:t>
          </a:r>
          <a:endParaRPr lang="ru-RU" sz="2000" dirty="0">
            <a:latin typeface="Times New Roman" pitchFamily="18" charset="0"/>
            <a:cs typeface="Times New Roman" pitchFamily="18" charset="0"/>
          </a:endParaRPr>
        </a:p>
      </dgm:t>
    </dgm:pt>
    <dgm:pt modelId="{B8DEBACF-704E-49EE-A592-221B3EAE3CCD}" type="parTrans" cxnId="{8552D60F-10AF-46A1-B416-386891908876}">
      <dgm:prSet/>
      <dgm:spPr/>
      <dgm:t>
        <a:bodyPr/>
        <a:lstStyle/>
        <a:p>
          <a:endParaRPr lang="ru-RU">
            <a:latin typeface="Times New Roman" pitchFamily="18" charset="0"/>
            <a:cs typeface="Times New Roman" pitchFamily="18" charset="0"/>
          </a:endParaRPr>
        </a:p>
      </dgm:t>
    </dgm:pt>
    <dgm:pt modelId="{7609D389-2B85-480E-A082-81C1D23CB3BE}" type="sibTrans" cxnId="{8552D60F-10AF-46A1-B416-386891908876}">
      <dgm:prSet/>
      <dgm:spPr/>
      <dgm:t>
        <a:bodyPr/>
        <a:lstStyle/>
        <a:p>
          <a:endParaRPr lang="ru-RU">
            <a:latin typeface="Times New Roman" pitchFamily="18" charset="0"/>
            <a:cs typeface="Times New Roman" pitchFamily="18" charset="0"/>
          </a:endParaRPr>
        </a:p>
      </dgm:t>
    </dgm:pt>
    <dgm:pt modelId="{3BA184F7-5CE4-4389-9CF0-A7A1B8C43AD7}" type="pres">
      <dgm:prSet presAssocID="{5A653B87-F59B-42C7-9817-DBBBFD6D5BF6}" presName="Name0" presStyleCnt="0">
        <dgm:presLayoutVars>
          <dgm:dir/>
          <dgm:animLvl val="lvl"/>
          <dgm:resizeHandles val="exact"/>
        </dgm:presLayoutVars>
      </dgm:prSet>
      <dgm:spPr/>
      <dgm:t>
        <a:bodyPr/>
        <a:lstStyle/>
        <a:p>
          <a:endParaRPr lang="ru-RU"/>
        </a:p>
      </dgm:t>
    </dgm:pt>
    <dgm:pt modelId="{AE1A381E-827C-484F-A7A6-B1EBA1FF12DF}" type="pres">
      <dgm:prSet presAssocID="{569D1EC7-7D4F-4625-83EB-BBC80AE15DC7}" presName="linNode" presStyleCnt="0"/>
      <dgm:spPr/>
    </dgm:pt>
    <dgm:pt modelId="{325B22AD-8970-42B0-BDCA-E39D57AFA79D}" type="pres">
      <dgm:prSet presAssocID="{569D1EC7-7D4F-4625-83EB-BBC80AE15DC7}" presName="parentText" presStyleLbl="node1" presStyleIdx="0" presStyleCnt="5" custScaleX="30891">
        <dgm:presLayoutVars>
          <dgm:chMax val="1"/>
          <dgm:bulletEnabled val="1"/>
        </dgm:presLayoutVars>
      </dgm:prSet>
      <dgm:spPr/>
      <dgm:t>
        <a:bodyPr/>
        <a:lstStyle/>
        <a:p>
          <a:endParaRPr lang="ru-RU"/>
        </a:p>
      </dgm:t>
    </dgm:pt>
    <dgm:pt modelId="{BDA8B125-42D4-4B82-921E-BA59EF717F04}" type="pres">
      <dgm:prSet presAssocID="{569D1EC7-7D4F-4625-83EB-BBC80AE15DC7}" presName="descendantText" presStyleLbl="alignAccFollowNode1" presStyleIdx="0" presStyleCnt="5" custScaleX="149452">
        <dgm:presLayoutVars>
          <dgm:bulletEnabled val="1"/>
        </dgm:presLayoutVars>
      </dgm:prSet>
      <dgm:spPr/>
      <dgm:t>
        <a:bodyPr/>
        <a:lstStyle/>
        <a:p>
          <a:endParaRPr lang="ru-RU"/>
        </a:p>
      </dgm:t>
    </dgm:pt>
    <dgm:pt modelId="{7625CCF4-B11E-4864-B2CC-4D377CFB828C}" type="pres">
      <dgm:prSet presAssocID="{FA5C024F-8A3C-4B04-80FF-ACB6668EF6C1}" presName="sp" presStyleCnt="0"/>
      <dgm:spPr/>
    </dgm:pt>
    <dgm:pt modelId="{B9D4F524-21C2-482D-B53B-F7EEDC579317}" type="pres">
      <dgm:prSet presAssocID="{D0566219-B86D-4FA5-A21E-E1702FD89F26}" presName="linNode" presStyleCnt="0"/>
      <dgm:spPr/>
    </dgm:pt>
    <dgm:pt modelId="{F3045A68-3344-4980-903B-964D37451672}" type="pres">
      <dgm:prSet presAssocID="{D0566219-B86D-4FA5-A21E-E1702FD89F26}" presName="parentText" presStyleLbl="node1" presStyleIdx="1" presStyleCnt="5" custScaleX="30891">
        <dgm:presLayoutVars>
          <dgm:chMax val="1"/>
          <dgm:bulletEnabled val="1"/>
        </dgm:presLayoutVars>
      </dgm:prSet>
      <dgm:spPr/>
      <dgm:t>
        <a:bodyPr/>
        <a:lstStyle/>
        <a:p>
          <a:endParaRPr lang="ru-RU"/>
        </a:p>
      </dgm:t>
    </dgm:pt>
    <dgm:pt modelId="{83A8C934-7F95-47BD-B28C-946A982A4408}" type="pres">
      <dgm:prSet presAssocID="{D0566219-B86D-4FA5-A21E-E1702FD89F26}" presName="descendantText" presStyleLbl="alignAccFollowNode1" presStyleIdx="1" presStyleCnt="5" custScaleX="149452">
        <dgm:presLayoutVars>
          <dgm:bulletEnabled val="1"/>
        </dgm:presLayoutVars>
      </dgm:prSet>
      <dgm:spPr/>
      <dgm:t>
        <a:bodyPr/>
        <a:lstStyle/>
        <a:p>
          <a:endParaRPr lang="ru-RU"/>
        </a:p>
      </dgm:t>
    </dgm:pt>
    <dgm:pt modelId="{9340BF95-2A1A-4A6C-95BC-C47541B42502}" type="pres">
      <dgm:prSet presAssocID="{EC3218BB-5BAB-4D48-B807-A93473CAC57C}" presName="sp" presStyleCnt="0"/>
      <dgm:spPr/>
    </dgm:pt>
    <dgm:pt modelId="{FB664FD1-D59A-4DF8-8741-E5866FBB5876}" type="pres">
      <dgm:prSet presAssocID="{D75C1FFF-0B68-4E1D-8EF0-C0BD3E1BD317}" presName="linNode" presStyleCnt="0"/>
      <dgm:spPr/>
    </dgm:pt>
    <dgm:pt modelId="{9A77BFCD-5F90-4B9B-9294-6451E4C43F27}" type="pres">
      <dgm:prSet presAssocID="{D75C1FFF-0B68-4E1D-8EF0-C0BD3E1BD317}" presName="parentText" presStyleLbl="node1" presStyleIdx="2" presStyleCnt="5" custScaleX="30891">
        <dgm:presLayoutVars>
          <dgm:chMax val="1"/>
          <dgm:bulletEnabled val="1"/>
        </dgm:presLayoutVars>
      </dgm:prSet>
      <dgm:spPr/>
      <dgm:t>
        <a:bodyPr/>
        <a:lstStyle/>
        <a:p>
          <a:endParaRPr lang="ru-RU"/>
        </a:p>
      </dgm:t>
    </dgm:pt>
    <dgm:pt modelId="{EA2F9811-4C3C-4BDB-9C33-C73ED6A417AD}" type="pres">
      <dgm:prSet presAssocID="{D75C1FFF-0B68-4E1D-8EF0-C0BD3E1BD317}" presName="descendantText" presStyleLbl="alignAccFollowNode1" presStyleIdx="2" presStyleCnt="5" custScaleX="149452">
        <dgm:presLayoutVars>
          <dgm:bulletEnabled val="1"/>
        </dgm:presLayoutVars>
      </dgm:prSet>
      <dgm:spPr/>
      <dgm:t>
        <a:bodyPr/>
        <a:lstStyle/>
        <a:p>
          <a:endParaRPr lang="ru-RU"/>
        </a:p>
      </dgm:t>
    </dgm:pt>
    <dgm:pt modelId="{EC4D95C1-F7A1-4D5F-ACE7-C37B9CC0FC23}" type="pres">
      <dgm:prSet presAssocID="{37E8D9A5-F00A-438A-8DBE-8974004770E9}" presName="sp" presStyleCnt="0"/>
      <dgm:spPr/>
    </dgm:pt>
    <dgm:pt modelId="{5A3EFAF1-3F68-49E2-8AB1-F55878C53180}" type="pres">
      <dgm:prSet presAssocID="{67A2C4F2-ABBC-4C2E-8CF0-C4D208CDC5D3}" presName="linNode" presStyleCnt="0"/>
      <dgm:spPr/>
    </dgm:pt>
    <dgm:pt modelId="{71D4D636-B307-4073-9E4A-7B6F6DBF73A4}" type="pres">
      <dgm:prSet presAssocID="{67A2C4F2-ABBC-4C2E-8CF0-C4D208CDC5D3}" presName="parentText" presStyleLbl="node1" presStyleIdx="3" presStyleCnt="5" custScaleX="30891">
        <dgm:presLayoutVars>
          <dgm:chMax val="1"/>
          <dgm:bulletEnabled val="1"/>
        </dgm:presLayoutVars>
      </dgm:prSet>
      <dgm:spPr/>
      <dgm:t>
        <a:bodyPr/>
        <a:lstStyle/>
        <a:p>
          <a:endParaRPr lang="ru-RU"/>
        </a:p>
      </dgm:t>
    </dgm:pt>
    <dgm:pt modelId="{ABF296A9-C35A-4CE5-9EDC-4DEFBDC2E6C8}" type="pres">
      <dgm:prSet presAssocID="{67A2C4F2-ABBC-4C2E-8CF0-C4D208CDC5D3}" presName="descendantText" presStyleLbl="alignAccFollowNode1" presStyleIdx="3" presStyleCnt="5" custScaleX="149452">
        <dgm:presLayoutVars>
          <dgm:bulletEnabled val="1"/>
        </dgm:presLayoutVars>
      </dgm:prSet>
      <dgm:spPr/>
      <dgm:t>
        <a:bodyPr/>
        <a:lstStyle/>
        <a:p>
          <a:endParaRPr lang="ru-RU"/>
        </a:p>
      </dgm:t>
    </dgm:pt>
    <dgm:pt modelId="{2758B764-96A3-4344-84EE-151F6317A7EA}" type="pres">
      <dgm:prSet presAssocID="{5A40D8FA-BD53-4276-9D9A-B60FA35D321E}" presName="sp" presStyleCnt="0"/>
      <dgm:spPr/>
    </dgm:pt>
    <dgm:pt modelId="{2F7C2937-13CE-4491-B170-A9D527A3CCB2}" type="pres">
      <dgm:prSet presAssocID="{D7E05250-EFBF-4AC7-B629-E006102A86D7}" presName="linNode" presStyleCnt="0"/>
      <dgm:spPr/>
    </dgm:pt>
    <dgm:pt modelId="{40FFA3DD-751A-4F7B-A947-27676A1EC50C}" type="pres">
      <dgm:prSet presAssocID="{D7E05250-EFBF-4AC7-B629-E006102A86D7}" presName="parentText" presStyleLbl="node1" presStyleIdx="4" presStyleCnt="5" custScaleX="30891">
        <dgm:presLayoutVars>
          <dgm:chMax val="1"/>
          <dgm:bulletEnabled val="1"/>
        </dgm:presLayoutVars>
      </dgm:prSet>
      <dgm:spPr/>
      <dgm:t>
        <a:bodyPr/>
        <a:lstStyle/>
        <a:p>
          <a:endParaRPr lang="ru-RU"/>
        </a:p>
      </dgm:t>
    </dgm:pt>
    <dgm:pt modelId="{F5B0AE61-BFC1-4906-8C2E-E41765CFD4F5}" type="pres">
      <dgm:prSet presAssocID="{D7E05250-EFBF-4AC7-B629-E006102A86D7}" presName="descendantText" presStyleLbl="alignAccFollowNode1" presStyleIdx="4" presStyleCnt="5" custScaleX="149452">
        <dgm:presLayoutVars>
          <dgm:bulletEnabled val="1"/>
        </dgm:presLayoutVars>
      </dgm:prSet>
      <dgm:spPr/>
      <dgm:t>
        <a:bodyPr/>
        <a:lstStyle/>
        <a:p>
          <a:endParaRPr lang="ru-RU"/>
        </a:p>
      </dgm:t>
    </dgm:pt>
  </dgm:ptLst>
  <dgm:cxnLst>
    <dgm:cxn modelId="{33937D1F-8A89-4E61-A75B-FEA1B15CE66C}" type="presOf" srcId="{128F74C8-9770-4EDD-A20D-28CAC63D8BCC}" destId="{F5B0AE61-BFC1-4906-8C2E-E41765CFD4F5}" srcOrd="0" destOrd="0" presId="urn:microsoft.com/office/officeart/2005/8/layout/vList5"/>
    <dgm:cxn modelId="{6BC83F92-73E9-4B3F-858B-D87897B0CD8C}" srcId="{5A653B87-F59B-42C7-9817-DBBBFD6D5BF6}" destId="{569D1EC7-7D4F-4625-83EB-BBC80AE15DC7}" srcOrd="0" destOrd="0" parTransId="{428AE931-EB3C-40F6-B7E4-12F8C2461B21}" sibTransId="{FA5C024F-8A3C-4B04-80FF-ACB6668EF6C1}"/>
    <dgm:cxn modelId="{0D96C847-7EED-4D04-8B97-6CD0A253226B}" srcId="{5A653B87-F59B-42C7-9817-DBBBFD6D5BF6}" destId="{D0566219-B86D-4FA5-A21E-E1702FD89F26}" srcOrd="1" destOrd="0" parTransId="{669EDDAA-8710-47F8-81D2-E695E4F7C621}" sibTransId="{EC3218BB-5BAB-4D48-B807-A93473CAC57C}"/>
    <dgm:cxn modelId="{8B07ADF8-854D-4CB5-B307-C1C2E3147179}" type="presOf" srcId="{7D877E6D-16A9-43D9-89BD-5E9E7A2D557C}" destId="{ABF296A9-C35A-4CE5-9EDC-4DEFBDC2E6C8}" srcOrd="0" destOrd="0" presId="urn:microsoft.com/office/officeart/2005/8/layout/vList5"/>
    <dgm:cxn modelId="{98439A84-6DA6-46E3-A35D-A880209C4CB7}" type="presOf" srcId="{B6C9AF0F-F0A6-4B1D-95DC-F080A0ABAB5F}" destId="{BDA8B125-42D4-4B82-921E-BA59EF717F04}" srcOrd="0" destOrd="0" presId="urn:microsoft.com/office/officeart/2005/8/layout/vList5"/>
    <dgm:cxn modelId="{0F713ADD-7D30-44E8-A58D-D540D9BD8204}" srcId="{5A653B87-F59B-42C7-9817-DBBBFD6D5BF6}" destId="{D75C1FFF-0B68-4E1D-8EF0-C0BD3E1BD317}" srcOrd="2" destOrd="0" parTransId="{05645E5C-E489-49D3-A068-8D855F7AA242}" sibTransId="{37E8D9A5-F00A-438A-8DBE-8974004770E9}"/>
    <dgm:cxn modelId="{54F66098-7C6D-4810-A50B-38FB744BFC11}" type="presOf" srcId="{569D1EC7-7D4F-4625-83EB-BBC80AE15DC7}" destId="{325B22AD-8970-42B0-BDCA-E39D57AFA79D}" srcOrd="0" destOrd="0" presId="urn:microsoft.com/office/officeart/2005/8/layout/vList5"/>
    <dgm:cxn modelId="{8D337CCC-75C6-40E4-8E10-8D1E34234837}" type="presOf" srcId="{782B38A5-E424-4B83-BBB5-797EEB2B222D}" destId="{EA2F9811-4C3C-4BDB-9C33-C73ED6A417AD}" srcOrd="0" destOrd="0" presId="urn:microsoft.com/office/officeart/2005/8/layout/vList5"/>
    <dgm:cxn modelId="{7D9267BC-10B1-4CE6-9902-AC9CC2E9B146}" srcId="{67A2C4F2-ABBC-4C2E-8CF0-C4D208CDC5D3}" destId="{7D877E6D-16A9-43D9-89BD-5E9E7A2D557C}" srcOrd="0" destOrd="0" parTransId="{A893EE0B-C8B3-4487-945F-4C99EB6D3A3E}" sibTransId="{64A246DD-FD79-483C-9FC7-9FEC434B27D9}"/>
    <dgm:cxn modelId="{ABB1767E-A3FF-44CA-BDFF-A9413D26A797}" type="presOf" srcId="{5A653B87-F59B-42C7-9817-DBBBFD6D5BF6}" destId="{3BA184F7-5CE4-4389-9CF0-A7A1B8C43AD7}" srcOrd="0" destOrd="0" presId="urn:microsoft.com/office/officeart/2005/8/layout/vList5"/>
    <dgm:cxn modelId="{0A6D0ABF-1936-4C91-826B-7A105C99679F}" type="presOf" srcId="{310C08E6-9D1E-4833-98ED-FD86D0D4B049}" destId="{83A8C934-7F95-47BD-B28C-946A982A4408}" srcOrd="0" destOrd="0" presId="urn:microsoft.com/office/officeart/2005/8/layout/vList5"/>
    <dgm:cxn modelId="{127A36D2-9394-4488-AA77-E9C8B8744AEC}" type="presOf" srcId="{67A2C4F2-ABBC-4C2E-8CF0-C4D208CDC5D3}" destId="{71D4D636-B307-4073-9E4A-7B6F6DBF73A4}" srcOrd="0" destOrd="0" presId="urn:microsoft.com/office/officeart/2005/8/layout/vList5"/>
    <dgm:cxn modelId="{A6DEED03-22D9-47B1-AAA9-23193CD2ED5C}" srcId="{5A653B87-F59B-42C7-9817-DBBBFD6D5BF6}" destId="{67A2C4F2-ABBC-4C2E-8CF0-C4D208CDC5D3}" srcOrd="3" destOrd="0" parTransId="{5A2351B5-8339-4D5B-937C-1F832D45D19B}" sibTransId="{5A40D8FA-BD53-4276-9D9A-B60FA35D321E}"/>
    <dgm:cxn modelId="{736053ED-AEFA-4EE3-8A71-416AE991FB03}" srcId="{569D1EC7-7D4F-4625-83EB-BBC80AE15DC7}" destId="{B6C9AF0F-F0A6-4B1D-95DC-F080A0ABAB5F}" srcOrd="0" destOrd="0" parTransId="{A8AF783B-34AE-4D8E-8874-A183F923943F}" sibTransId="{7D1B0D27-607A-4DB7-B63C-B13CE2ACB744}"/>
    <dgm:cxn modelId="{7C398255-13F3-4230-B191-3C7D68557272}" type="presOf" srcId="{D7E05250-EFBF-4AC7-B629-E006102A86D7}" destId="{40FFA3DD-751A-4F7B-A947-27676A1EC50C}" srcOrd="0" destOrd="0" presId="urn:microsoft.com/office/officeart/2005/8/layout/vList5"/>
    <dgm:cxn modelId="{786177B7-4F57-4C12-9ABD-AB51DDCC2641}" type="presOf" srcId="{D0566219-B86D-4FA5-A21E-E1702FD89F26}" destId="{F3045A68-3344-4980-903B-964D37451672}" srcOrd="0" destOrd="0" presId="urn:microsoft.com/office/officeart/2005/8/layout/vList5"/>
    <dgm:cxn modelId="{6A6AD0C4-C987-4CD4-A6A3-E5C60DE30B1F}" srcId="{5A653B87-F59B-42C7-9817-DBBBFD6D5BF6}" destId="{D7E05250-EFBF-4AC7-B629-E006102A86D7}" srcOrd="4" destOrd="0" parTransId="{56A7702D-399F-427B-A8FA-ABD0E63A143D}" sibTransId="{912E7629-81CB-49BF-A4FB-22F21B9F0E2F}"/>
    <dgm:cxn modelId="{066A4BD5-0068-4D89-83F5-1B2F61B428C1}" type="presOf" srcId="{D75C1FFF-0B68-4E1D-8EF0-C0BD3E1BD317}" destId="{9A77BFCD-5F90-4B9B-9294-6451E4C43F27}" srcOrd="0" destOrd="0" presId="urn:microsoft.com/office/officeart/2005/8/layout/vList5"/>
    <dgm:cxn modelId="{952C1CA3-D2BE-4157-A5AF-FE5BCA74C184}" srcId="{D75C1FFF-0B68-4E1D-8EF0-C0BD3E1BD317}" destId="{782B38A5-E424-4B83-BBB5-797EEB2B222D}" srcOrd="0" destOrd="0" parTransId="{6B66B229-2D8E-4DC8-80B7-EA8C3094177E}" sibTransId="{4E9C3254-3628-49A9-BCC0-66F6532318A7}"/>
    <dgm:cxn modelId="{8552D60F-10AF-46A1-B416-386891908876}" srcId="{D7E05250-EFBF-4AC7-B629-E006102A86D7}" destId="{128F74C8-9770-4EDD-A20D-28CAC63D8BCC}" srcOrd="0" destOrd="0" parTransId="{B8DEBACF-704E-49EE-A592-221B3EAE3CCD}" sibTransId="{7609D389-2B85-480E-A082-81C1D23CB3BE}"/>
    <dgm:cxn modelId="{9A506601-1508-451A-ABB6-996E0E811300}" srcId="{D0566219-B86D-4FA5-A21E-E1702FD89F26}" destId="{310C08E6-9D1E-4833-98ED-FD86D0D4B049}" srcOrd="0" destOrd="0" parTransId="{84718BDB-F655-45FC-9E06-8C5E9BF9723A}" sibTransId="{26D547FD-37CC-40C7-86D9-3DDACF06304A}"/>
    <dgm:cxn modelId="{853D58C1-9477-417B-89CF-823D781FC207}" type="presParOf" srcId="{3BA184F7-5CE4-4389-9CF0-A7A1B8C43AD7}" destId="{AE1A381E-827C-484F-A7A6-B1EBA1FF12DF}" srcOrd="0" destOrd="0" presId="urn:microsoft.com/office/officeart/2005/8/layout/vList5"/>
    <dgm:cxn modelId="{F5EC1ABA-24DC-4539-ADF6-1249B8703BA5}" type="presParOf" srcId="{AE1A381E-827C-484F-A7A6-B1EBA1FF12DF}" destId="{325B22AD-8970-42B0-BDCA-E39D57AFA79D}" srcOrd="0" destOrd="0" presId="urn:microsoft.com/office/officeart/2005/8/layout/vList5"/>
    <dgm:cxn modelId="{4FA53A2D-65E1-46A6-A0E9-E6B5166E5843}" type="presParOf" srcId="{AE1A381E-827C-484F-A7A6-B1EBA1FF12DF}" destId="{BDA8B125-42D4-4B82-921E-BA59EF717F04}" srcOrd="1" destOrd="0" presId="urn:microsoft.com/office/officeart/2005/8/layout/vList5"/>
    <dgm:cxn modelId="{F1C52382-E2C7-4726-ACF4-3191FA3D8565}" type="presParOf" srcId="{3BA184F7-5CE4-4389-9CF0-A7A1B8C43AD7}" destId="{7625CCF4-B11E-4864-B2CC-4D377CFB828C}" srcOrd="1" destOrd="0" presId="urn:microsoft.com/office/officeart/2005/8/layout/vList5"/>
    <dgm:cxn modelId="{F9567D5A-6ABE-48E4-A565-22BA1889798B}" type="presParOf" srcId="{3BA184F7-5CE4-4389-9CF0-A7A1B8C43AD7}" destId="{B9D4F524-21C2-482D-B53B-F7EEDC579317}" srcOrd="2" destOrd="0" presId="urn:microsoft.com/office/officeart/2005/8/layout/vList5"/>
    <dgm:cxn modelId="{DBDD351B-27F5-4370-9FEF-7C7701756859}" type="presParOf" srcId="{B9D4F524-21C2-482D-B53B-F7EEDC579317}" destId="{F3045A68-3344-4980-903B-964D37451672}" srcOrd="0" destOrd="0" presId="urn:microsoft.com/office/officeart/2005/8/layout/vList5"/>
    <dgm:cxn modelId="{82617A34-2184-423B-B974-911632907122}" type="presParOf" srcId="{B9D4F524-21C2-482D-B53B-F7EEDC579317}" destId="{83A8C934-7F95-47BD-B28C-946A982A4408}" srcOrd="1" destOrd="0" presId="urn:microsoft.com/office/officeart/2005/8/layout/vList5"/>
    <dgm:cxn modelId="{A33299AB-3722-4589-9879-CB5F1F50A7B8}" type="presParOf" srcId="{3BA184F7-5CE4-4389-9CF0-A7A1B8C43AD7}" destId="{9340BF95-2A1A-4A6C-95BC-C47541B42502}" srcOrd="3" destOrd="0" presId="urn:microsoft.com/office/officeart/2005/8/layout/vList5"/>
    <dgm:cxn modelId="{6A3B596F-76A2-4E7A-A51F-D812B7F5AA08}" type="presParOf" srcId="{3BA184F7-5CE4-4389-9CF0-A7A1B8C43AD7}" destId="{FB664FD1-D59A-4DF8-8741-E5866FBB5876}" srcOrd="4" destOrd="0" presId="urn:microsoft.com/office/officeart/2005/8/layout/vList5"/>
    <dgm:cxn modelId="{CFD756A3-C584-49B3-A117-6A6DD285FD51}" type="presParOf" srcId="{FB664FD1-D59A-4DF8-8741-E5866FBB5876}" destId="{9A77BFCD-5F90-4B9B-9294-6451E4C43F27}" srcOrd="0" destOrd="0" presId="urn:microsoft.com/office/officeart/2005/8/layout/vList5"/>
    <dgm:cxn modelId="{1EE3F1B3-44A5-4C21-9586-C26A9FC97996}" type="presParOf" srcId="{FB664FD1-D59A-4DF8-8741-E5866FBB5876}" destId="{EA2F9811-4C3C-4BDB-9C33-C73ED6A417AD}" srcOrd="1" destOrd="0" presId="urn:microsoft.com/office/officeart/2005/8/layout/vList5"/>
    <dgm:cxn modelId="{531C4C92-A9C9-4C12-9B8A-EDC4311A7B4E}" type="presParOf" srcId="{3BA184F7-5CE4-4389-9CF0-A7A1B8C43AD7}" destId="{EC4D95C1-F7A1-4D5F-ACE7-C37B9CC0FC23}" srcOrd="5" destOrd="0" presId="urn:microsoft.com/office/officeart/2005/8/layout/vList5"/>
    <dgm:cxn modelId="{4F7039DA-BA7D-446A-A802-F06953E0F5FD}" type="presParOf" srcId="{3BA184F7-5CE4-4389-9CF0-A7A1B8C43AD7}" destId="{5A3EFAF1-3F68-49E2-8AB1-F55878C53180}" srcOrd="6" destOrd="0" presId="urn:microsoft.com/office/officeart/2005/8/layout/vList5"/>
    <dgm:cxn modelId="{394077BD-E41C-4832-A9CD-D110E3086C37}" type="presParOf" srcId="{5A3EFAF1-3F68-49E2-8AB1-F55878C53180}" destId="{71D4D636-B307-4073-9E4A-7B6F6DBF73A4}" srcOrd="0" destOrd="0" presId="urn:microsoft.com/office/officeart/2005/8/layout/vList5"/>
    <dgm:cxn modelId="{DB710287-9FDE-4C99-AD7D-77D91F6BC575}" type="presParOf" srcId="{5A3EFAF1-3F68-49E2-8AB1-F55878C53180}" destId="{ABF296A9-C35A-4CE5-9EDC-4DEFBDC2E6C8}" srcOrd="1" destOrd="0" presId="urn:microsoft.com/office/officeart/2005/8/layout/vList5"/>
    <dgm:cxn modelId="{30E9B50A-537F-4335-AC53-A9187D30F352}" type="presParOf" srcId="{3BA184F7-5CE4-4389-9CF0-A7A1B8C43AD7}" destId="{2758B764-96A3-4344-84EE-151F6317A7EA}" srcOrd="7" destOrd="0" presId="urn:microsoft.com/office/officeart/2005/8/layout/vList5"/>
    <dgm:cxn modelId="{D8FCE869-3DDB-4F47-8333-8CF1CFAECA15}" type="presParOf" srcId="{3BA184F7-5CE4-4389-9CF0-A7A1B8C43AD7}" destId="{2F7C2937-13CE-4491-B170-A9D527A3CCB2}" srcOrd="8" destOrd="0" presId="urn:microsoft.com/office/officeart/2005/8/layout/vList5"/>
    <dgm:cxn modelId="{040032E3-7AE8-4F48-8DD7-76D572BF89ED}" type="presParOf" srcId="{2F7C2937-13CE-4491-B170-A9D527A3CCB2}" destId="{40FFA3DD-751A-4F7B-A947-27676A1EC50C}" srcOrd="0" destOrd="0" presId="urn:microsoft.com/office/officeart/2005/8/layout/vList5"/>
    <dgm:cxn modelId="{11EAD962-6B32-4FB7-A81A-9C878C94BCE9}" type="presParOf" srcId="{2F7C2937-13CE-4491-B170-A9D527A3CCB2}" destId="{F5B0AE61-BFC1-4906-8C2E-E41765CFD4F5}" srcOrd="1" destOrd="0" presId="urn:microsoft.com/office/officeart/2005/8/layout/vList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80236FA-9962-447D-9CB9-4B7B4BC741A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B4AEA2F-F1DF-420F-88BF-64CAA59F42EE}">
      <dgm:prSet/>
      <dgm:spPr/>
      <dgm:t>
        <a:bodyPr/>
        <a:lstStyle/>
        <a:p>
          <a:pPr marL="0" indent="441325" algn="just" rtl="0"/>
          <a:r>
            <a:rPr lang="uz-Cyrl-UZ" dirty="0" smtClean="0">
              <a:latin typeface="Times New Roman" pitchFamily="18" charset="0"/>
              <a:cs typeface="Times New Roman" pitchFamily="18" charset="0"/>
            </a:rPr>
            <a:t>Масалан сотилган товарлар суммаси 100 млн. сўмни, кредитга сотилган товарлар – 20 млн. сўмни, илгари кредитга сотилиб, айни пайтда тўлаш муддати келган товарлар ва бошқа тўловлар – 40 млн. сўмни ташкил қилиб, пулнинг айланиш тезлиги 6 марта бўлса, у ҳолда муомала учун зарур бўлган пул миқдори 20 млн. сўмга тенг бўлади. Яъни:</a:t>
          </a:r>
          <a:endParaRPr lang="ru-RU" dirty="0">
            <a:latin typeface="Times New Roman" pitchFamily="18" charset="0"/>
            <a:cs typeface="Times New Roman" pitchFamily="18" charset="0"/>
          </a:endParaRPr>
        </a:p>
      </dgm:t>
    </dgm:pt>
    <dgm:pt modelId="{D3F14D12-DC9B-4759-81FD-4B3D57C92070}" type="parTrans" cxnId="{21F3A40D-A2E4-4544-8EF4-8073ECC4A45A}">
      <dgm:prSet/>
      <dgm:spPr/>
      <dgm:t>
        <a:bodyPr/>
        <a:lstStyle/>
        <a:p>
          <a:pPr algn="just"/>
          <a:endParaRPr lang="ru-RU"/>
        </a:p>
      </dgm:t>
    </dgm:pt>
    <dgm:pt modelId="{8A06E881-6C75-4CD7-9894-B0CC572C787E}" type="sibTrans" cxnId="{21F3A40D-A2E4-4544-8EF4-8073ECC4A45A}">
      <dgm:prSet/>
      <dgm:spPr/>
      <dgm:t>
        <a:bodyPr/>
        <a:lstStyle/>
        <a:p>
          <a:pPr algn="just"/>
          <a:endParaRPr lang="ru-RU"/>
        </a:p>
      </dgm:t>
    </dgm:pt>
    <dgm:pt modelId="{12C86B9E-D473-46B5-9A85-36DD3BE25390}" type="pres">
      <dgm:prSet presAssocID="{580236FA-9962-447D-9CB9-4B7B4BC741AE}" presName="linear" presStyleCnt="0">
        <dgm:presLayoutVars>
          <dgm:animLvl val="lvl"/>
          <dgm:resizeHandles val="exact"/>
        </dgm:presLayoutVars>
      </dgm:prSet>
      <dgm:spPr/>
      <dgm:t>
        <a:bodyPr/>
        <a:lstStyle/>
        <a:p>
          <a:endParaRPr lang="ru-RU"/>
        </a:p>
      </dgm:t>
    </dgm:pt>
    <dgm:pt modelId="{1259419A-5056-4CD1-B54C-F759951FEA72}" type="pres">
      <dgm:prSet presAssocID="{2B4AEA2F-F1DF-420F-88BF-64CAA59F42EE}" presName="parentText" presStyleLbl="node1" presStyleIdx="0" presStyleCnt="1">
        <dgm:presLayoutVars>
          <dgm:chMax val="0"/>
          <dgm:bulletEnabled val="1"/>
        </dgm:presLayoutVars>
      </dgm:prSet>
      <dgm:spPr/>
      <dgm:t>
        <a:bodyPr/>
        <a:lstStyle/>
        <a:p>
          <a:endParaRPr lang="ru-RU"/>
        </a:p>
      </dgm:t>
    </dgm:pt>
  </dgm:ptLst>
  <dgm:cxnLst>
    <dgm:cxn modelId="{61597586-3558-42ED-B193-A9D384BC0DF2}" type="presOf" srcId="{2B4AEA2F-F1DF-420F-88BF-64CAA59F42EE}" destId="{1259419A-5056-4CD1-B54C-F759951FEA72}" srcOrd="0" destOrd="0" presId="urn:microsoft.com/office/officeart/2005/8/layout/vList2"/>
    <dgm:cxn modelId="{E5B5B50C-7C70-4FAC-94DE-99F7924FB2CA}" type="presOf" srcId="{580236FA-9962-447D-9CB9-4B7B4BC741AE}" destId="{12C86B9E-D473-46B5-9A85-36DD3BE25390}" srcOrd="0" destOrd="0" presId="urn:microsoft.com/office/officeart/2005/8/layout/vList2"/>
    <dgm:cxn modelId="{21F3A40D-A2E4-4544-8EF4-8073ECC4A45A}" srcId="{580236FA-9962-447D-9CB9-4B7B4BC741AE}" destId="{2B4AEA2F-F1DF-420F-88BF-64CAA59F42EE}" srcOrd="0" destOrd="0" parTransId="{D3F14D12-DC9B-4759-81FD-4B3D57C92070}" sibTransId="{8A06E881-6C75-4CD7-9894-B0CC572C787E}"/>
    <dgm:cxn modelId="{745E41A8-277A-4AA2-9615-367B6953D833}" type="presParOf" srcId="{12C86B9E-D473-46B5-9A85-36DD3BE25390}" destId="{1259419A-5056-4CD1-B54C-F759951FEA7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222E942-530F-4E75-ABE0-1D73DD7CE3D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BE8CF0F-AEB4-410C-86D3-686A4CC16667}">
      <dgm:prSet/>
      <dgm:spPr/>
      <dgm:t>
        <a:bodyPr/>
        <a:lstStyle/>
        <a:p>
          <a:pPr algn="ctr" rtl="0"/>
          <a:r>
            <a:rPr lang="ru-RU" dirty="0" err="1" smtClean="0">
              <a:latin typeface="Times New Roman" pitchFamily="18" charset="0"/>
              <a:cs typeface="Times New Roman" pitchFamily="18" charset="0"/>
            </a:rPr>
            <a:t>Умумий</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миқдори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0D439AE-0069-4406-8647-EB7D576D454E}" type="parTrans" cxnId="{822FFFD0-9989-4673-B949-04C13055C260}">
      <dgm:prSet/>
      <dgm:spPr/>
      <dgm:t>
        <a:bodyPr/>
        <a:lstStyle/>
        <a:p>
          <a:endParaRPr lang="ru-RU"/>
        </a:p>
      </dgm:t>
    </dgm:pt>
    <dgm:pt modelId="{BE0A3A73-A031-4F1F-87F5-D2F1C6C8A890}" type="sibTrans" cxnId="{822FFFD0-9989-4673-B949-04C13055C260}">
      <dgm:prSet/>
      <dgm:spPr/>
      <dgm:t>
        <a:bodyPr/>
        <a:lstStyle/>
        <a:p>
          <a:endParaRPr lang="ru-RU"/>
        </a:p>
      </dgm:t>
    </dgm:pt>
    <dgm:pt modelId="{3B1FE38D-99A9-4820-ACD4-2E2A6EAE8193}" type="pres">
      <dgm:prSet presAssocID="{8222E942-530F-4E75-ABE0-1D73DD7CE3D8}" presName="linear" presStyleCnt="0">
        <dgm:presLayoutVars>
          <dgm:animLvl val="lvl"/>
          <dgm:resizeHandles val="exact"/>
        </dgm:presLayoutVars>
      </dgm:prSet>
      <dgm:spPr/>
      <dgm:t>
        <a:bodyPr/>
        <a:lstStyle/>
        <a:p>
          <a:endParaRPr lang="ru-RU"/>
        </a:p>
      </dgm:t>
    </dgm:pt>
    <dgm:pt modelId="{020311E9-2FD5-4A39-9A96-7CD6BCC19B32}" type="pres">
      <dgm:prSet presAssocID="{5BE8CF0F-AEB4-410C-86D3-686A4CC16667}" presName="parentText" presStyleLbl="node1" presStyleIdx="0" presStyleCnt="1">
        <dgm:presLayoutVars>
          <dgm:chMax val="0"/>
          <dgm:bulletEnabled val="1"/>
        </dgm:presLayoutVars>
      </dgm:prSet>
      <dgm:spPr/>
      <dgm:t>
        <a:bodyPr/>
        <a:lstStyle/>
        <a:p>
          <a:endParaRPr lang="ru-RU"/>
        </a:p>
      </dgm:t>
    </dgm:pt>
  </dgm:ptLst>
  <dgm:cxnLst>
    <dgm:cxn modelId="{ED4F170B-2505-472A-ACA4-CEDC84C403CF}" type="presOf" srcId="{8222E942-530F-4E75-ABE0-1D73DD7CE3D8}" destId="{3B1FE38D-99A9-4820-ACD4-2E2A6EAE8193}" srcOrd="0" destOrd="0" presId="urn:microsoft.com/office/officeart/2005/8/layout/vList2"/>
    <dgm:cxn modelId="{822FFFD0-9989-4673-B949-04C13055C260}" srcId="{8222E942-530F-4E75-ABE0-1D73DD7CE3D8}" destId="{5BE8CF0F-AEB4-410C-86D3-686A4CC16667}" srcOrd="0" destOrd="0" parTransId="{C0D439AE-0069-4406-8647-EB7D576D454E}" sibTransId="{BE0A3A73-A031-4F1F-87F5-D2F1C6C8A890}"/>
    <dgm:cxn modelId="{D80CB62C-F2B5-40E8-AB83-D4BE24A3B3D6}" type="presOf" srcId="{5BE8CF0F-AEB4-410C-86D3-686A4CC16667}" destId="{020311E9-2FD5-4A39-9A96-7CD6BCC19B32}" srcOrd="0" destOrd="0" presId="urn:microsoft.com/office/officeart/2005/8/layout/vList2"/>
    <dgm:cxn modelId="{43B4E949-BD30-4082-B332-887DBDDE6D6A}" type="presParOf" srcId="{3B1FE38D-99A9-4820-ACD4-2E2A6EAE8193}" destId="{020311E9-2FD5-4A39-9A96-7CD6BCC19B3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A58E1B9-B4AA-407E-90F9-E9A8AAC8743E}" type="doc">
      <dgm:prSet loTypeId="urn:microsoft.com/office/officeart/2005/8/layout/vList5" loCatId="list" qsTypeId="urn:microsoft.com/office/officeart/2005/8/quickstyle/3d1" qsCatId="3D" csTypeId="urn:microsoft.com/office/officeart/2005/8/colors/colorful1#5" csCatId="colorful" phldr="1"/>
      <dgm:spPr/>
      <dgm:t>
        <a:bodyPr/>
        <a:lstStyle/>
        <a:p>
          <a:endParaRPr lang="ru-RU"/>
        </a:p>
      </dgm:t>
    </dgm:pt>
    <dgm:pt modelId="{1A9B8F67-C290-4595-947F-6DD86D2EF63B}">
      <dgm:prSet/>
      <dgm:spPr/>
      <dgm:t>
        <a:bodyPr/>
        <a:lstStyle/>
        <a:p>
          <a:pPr rtl="0"/>
          <a:r>
            <a:rPr lang="ru-RU" b="1" dirty="0" smtClean="0">
              <a:latin typeface="Times New Roman" pitchFamily="18" charset="0"/>
              <a:cs typeface="Times New Roman" pitchFamily="18" charset="0"/>
            </a:rPr>
            <a:t>М0</a:t>
          </a:r>
          <a:endParaRPr lang="ru-RU" dirty="0">
            <a:latin typeface="Times New Roman" pitchFamily="18" charset="0"/>
            <a:cs typeface="Times New Roman" pitchFamily="18" charset="0"/>
          </a:endParaRPr>
        </a:p>
      </dgm:t>
    </dgm:pt>
    <dgm:pt modelId="{73156BC7-6807-4B96-B584-47A1EBD95812}" type="parTrans" cxnId="{D98AB35A-4051-4FA1-A931-E8FEEA0A3C39}">
      <dgm:prSet/>
      <dgm:spPr/>
      <dgm:t>
        <a:bodyPr/>
        <a:lstStyle/>
        <a:p>
          <a:endParaRPr lang="ru-RU">
            <a:latin typeface="Times New Roman" pitchFamily="18" charset="0"/>
            <a:cs typeface="Times New Roman" pitchFamily="18" charset="0"/>
          </a:endParaRPr>
        </a:p>
      </dgm:t>
    </dgm:pt>
    <dgm:pt modelId="{A3B5CE8C-3DE4-4C9F-A3C9-15432F206B07}" type="sibTrans" cxnId="{D98AB35A-4051-4FA1-A931-E8FEEA0A3C39}">
      <dgm:prSet/>
      <dgm:spPr/>
      <dgm:t>
        <a:bodyPr/>
        <a:lstStyle/>
        <a:p>
          <a:endParaRPr lang="ru-RU">
            <a:latin typeface="Times New Roman" pitchFamily="18" charset="0"/>
            <a:cs typeface="Times New Roman" pitchFamily="18" charset="0"/>
          </a:endParaRPr>
        </a:p>
      </dgm:t>
    </dgm:pt>
    <dgm:pt modelId="{61823331-7EA4-49CB-BFDF-F59F765C8B16}">
      <dgm:prSet custT="1"/>
      <dgm:spPr/>
      <dgm:t>
        <a:bodyPr/>
        <a:lstStyle/>
        <a:p>
          <a:pPr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муомаладаги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нақд (қоғоз ва</a:t>
          </a:r>
          <a:r>
            <a:rPr lang="ru-RU" sz="2000" dirty="0" smtClean="0">
              <a:latin typeface="Times New Roman" pitchFamily="18" charset="0"/>
              <a:cs typeface="Times New Roman" pitchFamily="18" charset="0"/>
            </a:rPr>
            <a:t> металл) </a:t>
          </a:r>
          <a:r>
            <a:rPr lang="ru-RU" sz="2000" dirty="0" err="1" smtClean="0">
              <a:latin typeface="Times New Roman" pitchFamily="18" charset="0"/>
              <a:cs typeface="Times New Roman" pitchFamily="18" charset="0"/>
            </a:rPr>
            <a:t>пуллар</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08946CCC-9659-47CA-AB21-C6AA6BA2DB4F}" type="parTrans" cxnId="{B32E6724-2697-4A3B-8591-BE5670E63695}">
      <dgm:prSet/>
      <dgm:spPr/>
      <dgm:t>
        <a:bodyPr/>
        <a:lstStyle/>
        <a:p>
          <a:endParaRPr lang="ru-RU">
            <a:latin typeface="Times New Roman" pitchFamily="18" charset="0"/>
            <a:cs typeface="Times New Roman" pitchFamily="18" charset="0"/>
          </a:endParaRPr>
        </a:p>
      </dgm:t>
    </dgm:pt>
    <dgm:pt modelId="{340C808E-4D9C-435C-8B25-55F36E9E262C}" type="sibTrans" cxnId="{B32E6724-2697-4A3B-8591-BE5670E63695}">
      <dgm:prSet/>
      <dgm:spPr/>
      <dgm:t>
        <a:bodyPr/>
        <a:lstStyle/>
        <a:p>
          <a:endParaRPr lang="ru-RU">
            <a:latin typeface="Times New Roman" pitchFamily="18" charset="0"/>
            <a:cs typeface="Times New Roman" pitchFamily="18" charset="0"/>
          </a:endParaRPr>
        </a:p>
      </dgm:t>
    </dgm:pt>
    <dgm:pt modelId="{E1139CFF-BBBD-4C73-BA21-B579ABDC3ED5}">
      <dgm:prSet/>
      <dgm:spPr/>
      <dgm:t>
        <a:bodyPr/>
        <a:lstStyle/>
        <a:p>
          <a:pPr rtl="0"/>
          <a:r>
            <a:rPr lang="ru-RU" b="1" dirty="0" smtClean="0">
              <a:latin typeface="Times New Roman" pitchFamily="18" charset="0"/>
              <a:cs typeface="Times New Roman" pitchFamily="18" charset="0"/>
            </a:rPr>
            <a:t>М1 </a:t>
          </a:r>
          <a:endParaRPr lang="ru-RU" b="1" dirty="0">
            <a:latin typeface="Times New Roman" pitchFamily="18" charset="0"/>
            <a:cs typeface="Times New Roman" pitchFamily="18" charset="0"/>
          </a:endParaRPr>
        </a:p>
      </dgm:t>
    </dgm:pt>
    <dgm:pt modelId="{99374B22-F471-4D45-A760-97C9F45EA7A8}" type="parTrans" cxnId="{CD66D333-95C4-48C8-90E4-C1465D93D5B7}">
      <dgm:prSet/>
      <dgm:spPr/>
      <dgm:t>
        <a:bodyPr/>
        <a:lstStyle/>
        <a:p>
          <a:endParaRPr lang="ru-RU">
            <a:latin typeface="Times New Roman" pitchFamily="18" charset="0"/>
            <a:cs typeface="Times New Roman" pitchFamily="18" charset="0"/>
          </a:endParaRPr>
        </a:p>
      </dgm:t>
    </dgm:pt>
    <dgm:pt modelId="{35D5C7B5-9425-4F54-AFC3-0D415D2EB52E}" type="sibTrans" cxnId="{CD66D333-95C4-48C8-90E4-C1465D93D5B7}">
      <dgm:prSet/>
      <dgm:spPr/>
      <dgm:t>
        <a:bodyPr/>
        <a:lstStyle/>
        <a:p>
          <a:endParaRPr lang="ru-RU">
            <a:latin typeface="Times New Roman" pitchFamily="18" charset="0"/>
            <a:cs typeface="Times New Roman" pitchFamily="18" charset="0"/>
          </a:endParaRPr>
        </a:p>
      </dgm:t>
    </dgm:pt>
    <dgm:pt modelId="{DA08FC82-F043-4A6F-89A4-77AAF8230C97}">
      <dgm:prSet custT="1"/>
      <dgm:spPr/>
      <dgm:t>
        <a:bodyPr/>
        <a:lstStyle/>
        <a:p>
          <a:pPr algn="just" rtl="0"/>
          <a:r>
            <a:rPr lang="ru-RU" sz="1800" dirty="0" smtClean="0">
              <a:latin typeface="Times New Roman" pitchFamily="18" charset="0"/>
              <a:cs typeface="Times New Roman" pitchFamily="18" charset="0"/>
            </a:rPr>
            <a:t>М0 + </a:t>
          </a:r>
          <a:r>
            <a:rPr lang="ru-RU" sz="1800" dirty="0" err="1" smtClean="0">
              <a:latin typeface="Times New Roman" pitchFamily="18" charset="0"/>
              <a:cs typeface="Times New Roman" pitchFamily="18" charset="0"/>
            </a:rPr>
            <a:t>аҳолининг жорий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 варақларидаги </a:t>
          </a:r>
          <a:r>
            <a:rPr lang="ru-RU" sz="1800" dirty="0" smtClean="0">
              <a:latin typeface="Times New Roman" pitchFamily="18" charset="0"/>
              <a:cs typeface="Times New Roman" pitchFamily="18" charset="0"/>
            </a:rPr>
            <a:t>пул </a:t>
          </a:r>
          <a:r>
            <a:rPr lang="ru-RU" sz="1800" dirty="0" err="1" smtClean="0">
              <a:latin typeface="Times New Roman" pitchFamily="18" charset="0"/>
              <a:cs typeface="Times New Roman" pitchFamily="18" charset="0"/>
            </a:rPr>
            <a:t>қолдиқлари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корхоналарнинг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 варақларидаги пул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маблағлари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банклардаги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қилиб олиш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пул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омонатлари</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AD86F6C6-67BE-4A30-977C-065AE4F1546B}" type="parTrans" cxnId="{75AA4B50-741B-4928-B26B-86D1B37B933F}">
      <dgm:prSet/>
      <dgm:spPr/>
      <dgm:t>
        <a:bodyPr/>
        <a:lstStyle/>
        <a:p>
          <a:endParaRPr lang="ru-RU">
            <a:latin typeface="Times New Roman" pitchFamily="18" charset="0"/>
            <a:cs typeface="Times New Roman" pitchFamily="18" charset="0"/>
          </a:endParaRPr>
        </a:p>
      </dgm:t>
    </dgm:pt>
    <dgm:pt modelId="{532007C4-7930-4D0C-88AC-6D508E285BC5}" type="sibTrans" cxnId="{75AA4B50-741B-4928-B26B-86D1B37B933F}">
      <dgm:prSet/>
      <dgm:spPr/>
      <dgm:t>
        <a:bodyPr/>
        <a:lstStyle/>
        <a:p>
          <a:endParaRPr lang="ru-RU">
            <a:latin typeface="Times New Roman" pitchFamily="18" charset="0"/>
            <a:cs typeface="Times New Roman" pitchFamily="18" charset="0"/>
          </a:endParaRPr>
        </a:p>
      </dgm:t>
    </dgm:pt>
    <dgm:pt modelId="{22E272A7-8820-4683-B24C-42D043C9B1E0}">
      <dgm:prSet/>
      <dgm:spPr/>
      <dgm:t>
        <a:bodyPr/>
        <a:lstStyle/>
        <a:p>
          <a:pPr rtl="0"/>
          <a:r>
            <a:rPr lang="ru-RU" b="1" dirty="0" smtClean="0">
              <a:latin typeface="Times New Roman" pitchFamily="18" charset="0"/>
              <a:cs typeface="Times New Roman" pitchFamily="18" charset="0"/>
            </a:rPr>
            <a:t>М2 </a:t>
          </a:r>
          <a:endParaRPr lang="ru-RU" b="1" dirty="0">
            <a:latin typeface="Times New Roman" pitchFamily="18" charset="0"/>
            <a:cs typeface="Times New Roman" pitchFamily="18" charset="0"/>
          </a:endParaRPr>
        </a:p>
      </dgm:t>
    </dgm:pt>
    <dgm:pt modelId="{BBC77A44-7AAA-4DC9-880A-BC0FB70FD493}" type="parTrans" cxnId="{E0DF43B2-1866-4227-8DB5-F56082A6A427}">
      <dgm:prSet/>
      <dgm:spPr/>
      <dgm:t>
        <a:bodyPr/>
        <a:lstStyle/>
        <a:p>
          <a:endParaRPr lang="ru-RU">
            <a:latin typeface="Times New Roman" pitchFamily="18" charset="0"/>
            <a:cs typeface="Times New Roman" pitchFamily="18" charset="0"/>
          </a:endParaRPr>
        </a:p>
      </dgm:t>
    </dgm:pt>
    <dgm:pt modelId="{1CF8EB63-A843-4E31-8749-65A4D101962C}" type="sibTrans" cxnId="{E0DF43B2-1866-4227-8DB5-F56082A6A427}">
      <dgm:prSet/>
      <dgm:spPr/>
      <dgm:t>
        <a:bodyPr/>
        <a:lstStyle/>
        <a:p>
          <a:endParaRPr lang="ru-RU">
            <a:latin typeface="Times New Roman" pitchFamily="18" charset="0"/>
            <a:cs typeface="Times New Roman" pitchFamily="18" charset="0"/>
          </a:endParaRPr>
        </a:p>
      </dgm:t>
    </dgm:pt>
    <dgm:pt modelId="{55699C50-0E9D-46B6-905E-B1FFF9312B60}">
      <dgm:prSet/>
      <dgm:spPr/>
      <dgm:t>
        <a:bodyPr/>
        <a:lstStyle/>
        <a:p>
          <a:pPr algn="just" rtl="0"/>
          <a:r>
            <a:rPr lang="ru-RU" dirty="0" smtClean="0">
              <a:latin typeface="Times New Roman" pitchFamily="18" charset="0"/>
              <a:cs typeface="Times New Roman" pitchFamily="18" charset="0"/>
            </a:rPr>
            <a:t>М1 + </a:t>
          </a:r>
          <a:r>
            <a:rPr lang="ru-RU" dirty="0" err="1" smtClean="0">
              <a:latin typeface="Times New Roman" pitchFamily="18" charset="0"/>
              <a:cs typeface="Times New Roman" pitchFamily="18" charset="0"/>
            </a:rPr>
            <a:t>тижорат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банкларидаги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омонатлар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жамғарма ҳисоб варақларидаги пуллар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ихтисослаштирилган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муассасалардаги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депозитлар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активлар</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4F939F8-C5BC-42EE-AC49-B5DFA8B1CCF4}" type="parTrans" cxnId="{B02F2A0B-D16E-40F7-B568-2A5F567271F9}">
      <dgm:prSet/>
      <dgm:spPr/>
      <dgm:t>
        <a:bodyPr/>
        <a:lstStyle/>
        <a:p>
          <a:endParaRPr lang="ru-RU">
            <a:latin typeface="Times New Roman" pitchFamily="18" charset="0"/>
            <a:cs typeface="Times New Roman" pitchFamily="18" charset="0"/>
          </a:endParaRPr>
        </a:p>
      </dgm:t>
    </dgm:pt>
    <dgm:pt modelId="{3689EA12-698E-406C-ACAC-F72A2D8563D9}" type="sibTrans" cxnId="{B02F2A0B-D16E-40F7-B568-2A5F567271F9}">
      <dgm:prSet/>
      <dgm:spPr/>
      <dgm:t>
        <a:bodyPr/>
        <a:lstStyle/>
        <a:p>
          <a:endParaRPr lang="ru-RU">
            <a:latin typeface="Times New Roman" pitchFamily="18" charset="0"/>
            <a:cs typeface="Times New Roman" pitchFamily="18" charset="0"/>
          </a:endParaRPr>
        </a:p>
      </dgm:t>
    </dgm:pt>
    <dgm:pt modelId="{D59EE4A1-2BD8-4DCD-89EF-AF90D488E649}">
      <dgm:prSet/>
      <dgm:spPr/>
      <dgm:t>
        <a:bodyPr/>
        <a:lstStyle/>
        <a:p>
          <a:pPr rtl="0"/>
          <a:r>
            <a:rPr lang="ru-RU" b="1" dirty="0" smtClean="0">
              <a:latin typeface="Times New Roman" pitchFamily="18" charset="0"/>
              <a:cs typeface="Times New Roman" pitchFamily="18" charset="0"/>
            </a:rPr>
            <a:t>М3 </a:t>
          </a:r>
          <a:endParaRPr lang="ru-RU" b="1" dirty="0">
            <a:latin typeface="Times New Roman" pitchFamily="18" charset="0"/>
            <a:cs typeface="Times New Roman" pitchFamily="18" charset="0"/>
          </a:endParaRPr>
        </a:p>
      </dgm:t>
    </dgm:pt>
    <dgm:pt modelId="{3C81EBF8-A693-4744-9558-0A1D2814AE78}" type="parTrans" cxnId="{9285CB1D-CB5B-47BC-8D16-D97DC4C3B769}">
      <dgm:prSet/>
      <dgm:spPr/>
      <dgm:t>
        <a:bodyPr/>
        <a:lstStyle/>
        <a:p>
          <a:endParaRPr lang="ru-RU">
            <a:latin typeface="Times New Roman" pitchFamily="18" charset="0"/>
            <a:cs typeface="Times New Roman" pitchFamily="18" charset="0"/>
          </a:endParaRPr>
        </a:p>
      </dgm:t>
    </dgm:pt>
    <dgm:pt modelId="{DDE5D216-81D6-4B1D-8976-73A84985E59F}" type="sibTrans" cxnId="{9285CB1D-CB5B-47BC-8D16-D97DC4C3B769}">
      <dgm:prSet/>
      <dgm:spPr/>
      <dgm:t>
        <a:bodyPr/>
        <a:lstStyle/>
        <a:p>
          <a:endParaRPr lang="ru-RU">
            <a:latin typeface="Times New Roman" pitchFamily="18" charset="0"/>
            <a:cs typeface="Times New Roman" pitchFamily="18" charset="0"/>
          </a:endParaRPr>
        </a:p>
      </dgm:t>
    </dgm:pt>
    <dgm:pt modelId="{287A55E1-8329-4967-96CB-1C08BB6D9A49}">
      <dgm:prSet custT="1"/>
      <dgm:spPr/>
      <dgm:t>
        <a:bodyPr/>
        <a:lstStyle/>
        <a:p>
          <a:pPr algn="just" rtl="0"/>
          <a:r>
            <a:rPr lang="ru-RU" sz="2000" dirty="0" smtClean="0">
              <a:latin typeface="Times New Roman" pitchFamily="18" charset="0"/>
              <a:cs typeface="Times New Roman" pitchFamily="18" charset="0"/>
            </a:rPr>
            <a:t>М2 + банк </a:t>
          </a:r>
          <a:r>
            <a:rPr lang="ru-RU" sz="2000" dirty="0" err="1" smtClean="0">
              <a:latin typeface="Times New Roman" pitchFamily="18" charset="0"/>
              <a:cs typeface="Times New Roman" pitchFamily="18" charset="0"/>
            </a:rPr>
            <a:t>сертификатлари</a:t>
          </a:r>
          <a:r>
            <a:rPr lang="ru-RU" sz="2000" dirty="0" smtClean="0">
              <a:latin typeface="Times New Roman" pitchFamily="18" charset="0"/>
              <a:cs typeface="Times New Roman" pitchFamily="18" charset="0"/>
            </a:rPr>
            <a:t> + </a:t>
          </a:r>
          <a:r>
            <a:rPr lang="ru-RU" sz="2000" dirty="0" err="1" smtClean="0">
              <a:latin typeface="Times New Roman" pitchFamily="18" charset="0"/>
              <a:cs typeface="Times New Roman" pitchFamily="18" charset="0"/>
            </a:rPr>
            <a:t>аниқ мақсадли </a:t>
          </a:r>
          <a:r>
            <a:rPr lang="ru-RU" sz="2000" dirty="0" smtClean="0">
              <a:latin typeface="Times New Roman" pitchFamily="18" charset="0"/>
              <a:cs typeface="Times New Roman" pitchFamily="18" charset="0"/>
            </a:rPr>
            <a:t>заём </a:t>
          </a:r>
          <a:r>
            <a:rPr lang="ru-RU" sz="2000" dirty="0" err="1" smtClean="0">
              <a:latin typeface="Times New Roman" pitchFamily="18" charset="0"/>
              <a:cs typeface="Times New Roman" pitchFamily="18" charset="0"/>
            </a:rPr>
            <a:t>облигациялари</a:t>
          </a:r>
          <a:r>
            <a:rPr lang="ru-RU" sz="2000" dirty="0" smtClean="0">
              <a:latin typeface="Times New Roman" pitchFamily="18" charset="0"/>
              <a:cs typeface="Times New Roman" pitchFamily="18" charset="0"/>
            </a:rPr>
            <a:t> + </a:t>
          </a:r>
          <a:r>
            <a:rPr lang="ru-RU" sz="2000" dirty="0" err="1" smtClean="0">
              <a:latin typeface="Times New Roman" pitchFamily="18" charset="0"/>
              <a:cs typeface="Times New Roman" pitchFamily="18" charset="0"/>
            </a:rPr>
            <a:t>давлат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заём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облигациялари</a:t>
          </a:r>
          <a:r>
            <a:rPr lang="ru-RU" sz="2000" dirty="0" smtClean="0">
              <a:latin typeface="Times New Roman" pitchFamily="18" charset="0"/>
              <a:cs typeface="Times New Roman" pitchFamily="18" charset="0"/>
            </a:rPr>
            <a:t> + </a:t>
          </a:r>
          <a:r>
            <a:rPr lang="ru-RU" sz="2000" dirty="0" err="1" smtClean="0">
              <a:latin typeface="Times New Roman" pitchFamily="18" charset="0"/>
              <a:cs typeface="Times New Roman" pitchFamily="18" charset="0"/>
            </a:rPr>
            <a:t>хазина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мажбуриятлари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3D530521-5237-415A-AF9F-9897A1512359}" type="parTrans" cxnId="{6AA7D9C6-FA8F-40A8-885C-17E5E62687D1}">
      <dgm:prSet/>
      <dgm:spPr/>
      <dgm:t>
        <a:bodyPr/>
        <a:lstStyle/>
        <a:p>
          <a:endParaRPr lang="ru-RU">
            <a:latin typeface="Times New Roman" pitchFamily="18" charset="0"/>
            <a:cs typeface="Times New Roman" pitchFamily="18" charset="0"/>
          </a:endParaRPr>
        </a:p>
      </dgm:t>
    </dgm:pt>
    <dgm:pt modelId="{1A903547-FA62-4DB3-889F-206327AC3304}" type="sibTrans" cxnId="{6AA7D9C6-FA8F-40A8-885C-17E5E62687D1}">
      <dgm:prSet/>
      <dgm:spPr/>
      <dgm:t>
        <a:bodyPr/>
        <a:lstStyle/>
        <a:p>
          <a:endParaRPr lang="ru-RU">
            <a:latin typeface="Times New Roman" pitchFamily="18" charset="0"/>
            <a:cs typeface="Times New Roman" pitchFamily="18" charset="0"/>
          </a:endParaRPr>
        </a:p>
      </dgm:t>
    </dgm:pt>
    <dgm:pt modelId="{BE27F1D0-55AC-4622-863D-18F2AAA55A99}" type="pres">
      <dgm:prSet presAssocID="{0A58E1B9-B4AA-407E-90F9-E9A8AAC8743E}" presName="Name0" presStyleCnt="0">
        <dgm:presLayoutVars>
          <dgm:dir/>
          <dgm:animLvl val="lvl"/>
          <dgm:resizeHandles val="exact"/>
        </dgm:presLayoutVars>
      </dgm:prSet>
      <dgm:spPr/>
      <dgm:t>
        <a:bodyPr/>
        <a:lstStyle/>
        <a:p>
          <a:endParaRPr lang="ru-RU"/>
        </a:p>
      </dgm:t>
    </dgm:pt>
    <dgm:pt modelId="{7F2D1F33-62A5-4FFC-9589-0105BE284477}" type="pres">
      <dgm:prSet presAssocID="{1A9B8F67-C290-4595-947F-6DD86D2EF63B}" presName="linNode" presStyleCnt="0"/>
      <dgm:spPr/>
    </dgm:pt>
    <dgm:pt modelId="{943A163D-EE68-460C-B945-999103DE4EEC}" type="pres">
      <dgm:prSet presAssocID="{1A9B8F67-C290-4595-947F-6DD86D2EF63B}" presName="parentText" presStyleLbl="node1" presStyleIdx="0" presStyleCnt="4" custScaleX="37923">
        <dgm:presLayoutVars>
          <dgm:chMax val="1"/>
          <dgm:bulletEnabled val="1"/>
        </dgm:presLayoutVars>
      </dgm:prSet>
      <dgm:spPr/>
      <dgm:t>
        <a:bodyPr/>
        <a:lstStyle/>
        <a:p>
          <a:endParaRPr lang="ru-RU"/>
        </a:p>
      </dgm:t>
    </dgm:pt>
    <dgm:pt modelId="{9B29C57B-932B-4623-857E-71E5C7665367}" type="pres">
      <dgm:prSet presAssocID="{1A9B8F67-C290-4595-947F-6DD86D2EF63B}" presName="descendantText" presStyleLbl="alignAccFollowNode1" presStyleIdx="0" presStyleCnt="4" custScaleX="143428">
        <dgm:presLayoutVars>
          <dgm:bulletEnabled val="1"/>
        </dgm:presLayoutVars>
      </dgm:prSet>
      <dgm:spPr/>
      <dgm:t>
        <a:bodyPr/>
        <a:lstStyle/>
        <a:p>
          <a:endParaRPr lang="ru-RU"/>
        </a:p>
      </dgm:t>
    </dgm:pt>
    <dgm:pt modelId="{1064F58E-030A-456B-BC7D-66BD9D5776AF}" type="pres">
      <dgm:prSet presAssocID="{A3B5CE8C-3DE4-4C9F-A3C9-15432F206B07}" presName="sp" presStyleCnt="0"/>
      <dgm:spPr/>
    </dgm:pt>
    <dgm:pt modelId="{8CDE3FEC-836C-49D2-A668-F7067697A888}" type="pres">
      <dgm:prSet presAssocID="{E1139CFF-BBBD-4C73-BA21-B579ABDC3ED5}" presName="linNode" presStyleCnt="0"/>
      <dgm:spPr/>
    </dgm:pt>
    <dgm:pt modelId="{981E542C-A12A-4B59-B4D7-40C50291969E}" type="pres">
      <dgm:prSet presAssocID="{E1139CFF-BBBD-4C73-BA21-B579ABDC3ED5}" presName="parentText" presStyleLbl="node1" presStyleIdx="1" presStyleCnt="4" custScaleX="37923">
        <dgm:presLayoutVars>
          <dgm:chMax val="1"/>
          <dgm:bulletEnabled val="1"/>
        </dgm:presLayoutVars>
      </dgm:prSet>
      <dgm:spPr/>
      <dgm:t>
        <a:bodyPr/>
        <a:lstStyle/>
        <a:p>
          <a:endParaRPr lang="ru-RU"/>
        </a:p>
      </dgm:t>
    </dgm:pt>
    <dgm:pt modelId="{73D6C6AB-3EC8-4B65-8235-0C6E733C7648}" type="pres">
      <dgm:prSet presAssocID="{E1139CFF-BBBD-4C73-BA21-B579ABDC3ED5}" presName="descendantText" presStyleLbl="alignAccFollowNode1" presStyleIdx="1" presStyleCnt="4" custScaleX="143428">
        <dgm:presLayoutVars>
          <dgm:bulletEnabled val="1"/>
        </dgm:presLayoutVars>
      </dgm:prSet>
      <dgm:spPr/>
      <dgm:t>
        <a:bodyPr/>
        <a:lstStyle/>
        <a:p>
          <a:endParaRPr lang="ru-RU"/>
        </a:p>
      </dgm:t>
    </dgm:pt>
    <dgm:pt modelId="{99008FCC-CA19-4BDD-8B8F-00CEF6484769}" type="pres">
      <dgm:prSet presAssocID="{35D5C7B5-9425-4F54-AFC3-0D415D2EB52E}" presName="sp" presStyleCnt="0"/>
      <dgm:spPr/>
    </dgm:pt>
    <dgm:pt modelId="{1B22C1C0-4AC5-45B8-8158-0F79EA2975B8}" type="pres">
      <dgm:prSet presAssocID="{22E272A7-8820-4683-B24C-42D043C9B1E0}" presName="linNode" presStyleCnt="0"/>
      <dgm:spPr/>
    </dgm:pt>
    <dgm:pt modelId="{A78525C6-1B13-44E4-AD21-2E53628DE7F0}" type="pres">
      <dgm:prSet presAssocID="{22E272A7-8820-4683-B24C-42D043C9B1E0}" presName="parentText" presStyleLbl="node1" presStyleIdx="2" presStyleCnt="4" custScaleX="37923">
        <dgm:presLayoutVars>
          <dgm:chMax val="1"/>
          <dgm:bulletEnabled val="1"/>
        </dgm:presLayoutVars>
      </dgm:prSet>
      <dgm:spPr/>
      <dgm:t>
        <a:bodyPr/>
        <a:lstStyle/>
        <a:p>
          <a:endParaRPr lang="ru-RU"/>
        </a:p>
      </dgm:t>
    </dgm:pt>
    <dgm:pt modelId="{D5B57C09-38D4-4668-BCF5-D7AAA127F53C}" type="pres">
      <dgm:prSet presAssocID="{22E272A7-8820-4683-B24C-42D043C9B1E0}" presName="descendantText" presStyleLbl="alignAccFollowNode1" presStyleIdx="2" presStyleCnt="4" custScaleX="143428">
        <dgm:presLayoutVars>
          <dgm:bulletEnabled val="1"/>
        </dgm:presLayoutVars>
      </dgm:prSet>
      <dgm:spPr/>
      <dgm:t>
        <a:bodyPr/>
        <a:lstStyle/>
        <a:p>
          <a:endParaRPr lang="ru-RU"/>
        </a:p>
      </dgm:t>
    </dgm:pt>
    <dgm:pt modelId="{2658032C-C624-4F89-B176-494D30344B0B}" type="pres">
      <dgm:prSet presAssocID="{1CF8EB63-A843-4E31-8749-65A4D101962C}" presName="sp" presStyleCnt="0"/>
      <dgm:spPr/>
    </dgm:pt>
    <dgm:pt modelId="{98C039FE-9F25-4E39-84BA-95D987ECEF8C}" type="pres">
      <dgm:prSet presAssocID="{D59EE4A1-2BD8-4DCD-89EF-AF90D488E649}" presName="linNode" presStyleCnt="0"/>
      <dgm:spPr/>
    </dgm:pt>
    <dgm:pt modelId="{6C68C151-9E3E-49C3-A9FE-21DED04B068D}" type="pres">
      <dgm:prSet presAssocID="{D59EE4A1-2BD8-4DCD-89EF-AF90D488E649}" presName="parentText" presStyleLbl="node1" presStyleIdx="3" presStyleCnt="4" custScaleX="37923">
        <dgm:presLayoutVars>
          <dgm:chMax val="1"/>
          <dgm:bulletEnabled val="1"/>
        </dgm:presLayoutVars>
      </dgm:prSet>
      <dgm:spPr/>
      <dgm:t>
        <a:bodyPr/>
        <a:lstStyle/>
        <a:p>
          <a:endParaRPr lang="ru-RU"/>
        </a:p>
      </dgm:t>
    </dgm:pt>
    <dgm:pt modelId="{5356EA5C-F9D6-4B9B-96B5-1829A8B9E960}" type="pres">
      <dgm:prSet presAssocID="{D59EE4A1-2BD8-4DCD-89EF-AF90D488E649}" presName="descendantText" presStyleLbl="alignAccFollowNode1" presStyleIdx="3" presStyleCnt="4" custScaleX="143428">
        <dgm:presLayoutVars>
          <dgm:bulletEnabled val="1"/>
        </dgm:presLayoutVars>
      </dgm:prSet>
      <dgm:spPr/>
      <dgm:t>
        <a:bodyPr/>
        <a:lstStyle/>
        <a:p>
          <a:endParaRPr lang="ru-RU"/>
        </a:p>
      </dgm:t>
    </dgm:pt>
  </dgm:ptLst>
  <dgm:cxnLst>
    <dgm:cxn modelId="{B32E6724-2697-4A3B-8591-BE5670E63695}" srcId="{1A9B8F67-C290-4595-947F-6DD86D2EF63B}" destId="{61823331-7EA4-49CB-BFDF-F59F765C8B16}" srcOrd="0" destOrd="0" parTransId="{08946CCC-9659-47CA-AB21-C6AA6BA2DB4F}" sibTransId="{340C808E-4D9C-435C-8B25-55F36E9E262C}"/>
    <dgm:cxn modelId="{A3D18303-7598-4B6F-BC92-39D5F11F88D7}" type="presOf" srcId="{D59EE4A1-2BD8-4DCD-89EF-AF90D488E649}" destId="{6C68C151-9E3E-49C3-A9FE-21DED04B068D}" srcOrd="0" destOrd="0" presId="urn:microsoft.com/office/officeart/2005/8/layout/vList5"/>
    <dgm:cxn modelId="{E0DF43B2-1866-4227-8DB5-F56082A6A427}" srcId="{0A58E1B9-B4AA-407E-90F9-E9A8AAC8743E}" destId="{22E272A7-8820-4683-B24C-42D043C9B1E0}" srcOrd="2" destOrd="0" parTransId="{BBC77A44-7AAA-4DC9-880A-BC0FB70FD493}" sibTransId="{1CF8EB63-A843-4E31-8749-65A4D101962C}"/>
    <dgm:cxn modelId="{D98AB35A-4051-4FA1-A931-E8FEEA0A3C39}" srcId="{0A58E1B9-B4AA-407E-90F9-E9A8AAC8743E}" destId="{1A9B8F67-C290-4595-947F-6DD86D2EF63B}" srcOrd="0" destOrd="0" parTransId="{73156BC7-6807-4B96-B584-47A1EBD95812}" sibTransId="{A3B5CE8C-3DE4-4C9F-A3C9-15432F206B07}"/>
    <dgm:cxn modelId="{48D68324-8443-4E41-92DE-182EFB33F5C6}" type="presOf" srcId="{22E272A7-8820-4683-B24C-42D043C9B1E0}" destId="{A78525C6-1B13-44E4-AD21-2E53628DE7F0}" srcOrd="0" destOrd="0" presId="urn:microsoft.com/office/officeart/2005/8/layout/vList5"/>
    <dgm:cxn modelId="{393A9ED1-0102-44C4-9EF0-9E46C2CBBDFF}" type="presOf" srcId="{1A9B8F67-C290-4595-947F-6DD86D2EF63B}" destId="{943A163D-EE68-460C-B945-999103DE4EEC}" srcOrd="0" destOrd="0" presId="urn:microsoft.com/office/officeart/2005/8/layout/vList5"/>
    <dgm:cxn modelId="{DABEFCD3-321D-4A51-898C-8A714CEC5224}" type="presOf" srcId="{55699C50-0E9D-46B6-905E-B1FFF9312B60}" destId="{D5B57C09-38D4-4668-BCF5-D7AAA127F53C}" srcOrd="0" destOrd="0" presId="urn:microsoft.com/office/officeart/2005/8/layout/vList5"/>
    <dgm:cxn modelId="{6AA7D9C6-FA8F-40A8-885C-17E5E62687D1}" srcId="{D59EE4A1-2BD8-4DCD-89EF-AF90D488E649}" destId="{287A55E1-8329-4967-96CB-1C08BB6D9A49}" srcOrd="0" destOrd="0" parTransId="{3D530521-5237-415A-AF9F-9897A1512359}" sibTransId="{1A903547-FA62-4DB3-889F-206327AC3304}"/>
    <dgm:cxn modelId="{75AA4B50-741B-4928-B26B-86D1B37B933F}" srcId="{E1139CFF-BBBD-4C73-BA21-B579ABDC3ED5}" destId="{DA08FC82-F043-4A6F-89A4-77AAF8230C97}" srcOrd="0" destOrd="0" parTransId="{AD86F6C6-67BE-4A30-977C-065AE4F1546B}" sibTransId="{532007C4-7930-4D0C-88AC-6D508E285BC5}"/>
    <dgm:cxn modelId="{9285CB1D-CB5B-47BC-8D16-D97DC4C3B769}" srcId="{0A58E1B9-B4AA-407E-90F9-E9A8AAC8743E}" destId="{D59EE4A1-2BD8-4DCD-89EF-AF90D488E649}" srcOrd="3" destOrd="0" parTransId="{3C81EBF8-A693-4744-9558-0A1D2814AE78}" sibTransId="{DDE5D216-81D6-4B1D-8976-73A84985E59F}"/>
    <dgm:cxn modelId="{06668F24-83D2-44A4-BC94-694EABD23F8E}" type="presOf" srcId="{DA08FC82-F043-4A6F-89A4-77AAF8230C97}" destId="{73D6C6AB-3EC8-4B65-8235-0C6E733C7648}" srcOrd="0" destOrd="0" presId="urn:microsoft.com/office/officeart/2005/8/layout/vList5"/>
    <dgm:cxn modelId="{E2C39F81-C8E0-4CF8-ACFC-409DFCB6EC2D}" type="presOf" srcId="{61823331-7EA4-49CB-BFDF-F59F765C8B16}" destId="{9B29C57B-932B-4623-857E-71E5C7665367}" srcOrd="0" destOrd="0" presId="urn:microsoft.com/office/officeart/2005/8/layout/vList5"/>
    <dgm:cxn modelId="{CD66D333-95C4-48C8-90E4-C1465D93D5B7}" srcId="{0A58E1B9-B4AA-407E-90F9-E9A8AAC8743E}" destId="{E1139CFF-BBBD-4C73-BA21-B579ABDC3ED5}" srcOrd="1" destOrd="0" parTransId="{99374B22-F471-4D45-A760-97C9F45EA7A8}" sibTransId="{35D5C7B5-9425-4F54-AFC3-0D415D2EB52E}"/>
    <dgm:cxn modelId="{3F07A9F4-D0AB-485F-861C-AB2EB82052DF}" type="presOf" srcId="{E1139CFF-BBBD-4C73-BA21-B579ABDC3ED5}" destId="{981E542C-A12A-4B59-B4D7-40C50291969E}" srcOrd="0" destOrd="0" presId="urn:microsoft.com/office/officeart/2005/8/layout/vList5"/>
    <dgm:cxn modelId="{E5EDD6B8-AC53-4ABA-8A0D-0D113B53B86D}" type="presOf" srcId="{287A55E1-8329-4967-96CB-1C08BB6D9A49}" destId="{5356EA5C-F9D6-4B9B-96B5-1829A8B9E960}" srcOrd="0" destOrd="0" presId="urn:microsoft.com/office/officeart/2005/8/layout/vList5"/>
    <dgm:cxn modelId="{B780B5C1-0F1A-4616-BCC2-75ECFA779DC6}" type="presOf" srcId="{0A58E1B9-B4AA-407E-90F9-E9A8AAC8743E}" destId="{BE27F1D0-55AC-4622-863D-18F2AAA55A99}" srcOrd="0" destOrd="0" presId="urn:microsoft.com/office/officeart/2005/8/layout/vList5"/>
    <dgm:cxn modelId="{B02F2A0B-D16E-40F7-B568-2A5F567271F9}" srcId="{22E272A7-8820-4683-B24C-42D043C9B1E0}" destId="{55699C50-0E9D-46B6-905E-B1FFF9312B60}" srcOrd="0" destOrd="0" parTransId="{44F939F8-C5BC-42EE-AC49-B5DFA8B1CCF4}" sibTransId="{3689EA12-698E-406C-ACAC-F72A2D8563D9}"/>
    <dgm:cxn modelId="{69DCC3FD-C3AC-4E0B-988F-EE8ED42D6539}" type="presParOf" srcId="{BE27F1D0-55AC-4622-863D-18F2AAA55A99}" destId="{7F2D1F33-62A5-4FFC-9589-0105BE284477}" srcOrd="0" destOrd="0" presId="urn:microsoft.com/office/officeart/2005/8/layout/vList5"/>
    <dgm:cxn modelId="{4C119083-AA42-4E1E-9622-1E5800947517}" type="presParOf" srcId="{7F2D1F33-62A5-4FFC-9589-0105BE284477}" destId="{943A163D-EE68-460C-B945-999103DE4EEC}" srcOrd="0" destOrd="0" presId="urn:microsoft.com/office/officeart/2005/8/layout/vList5"/>
    <dgm:cxn modelId="{5351BC8F-BE8B-43FD-9F81-B6F7BCD775DD}" type="presParOf" srcId="{7F2D1F33-62A5-4FFC-9589-0105BE284477}" destId="{9B29C57B-932B-4623-857E-71E5C7665367}" srcOrd="1" destOrd="0" presId="urn:microsoft.com/office/officeart/2005/8/layout/vList5"/>
    <dgm:cxn modelId="{3956DB44-65AD-497F-BCC3-4B1F6B0EB8AA}" type="presParOf" srcId="{BE27F1D0-55AC-4622-863D-18F2AAA55A99}" destId="{1064F58E-030A-456B-BC7D-66BD9D5776AF}" srcOrd="1" destOrd="0" presId="urn:microsoft.com/office/officeart/2005/8/layout/vList5"/>
    <dgm:cxn modelId="{6A940DAD-F5D0-4505-8D2E-74FE2FD28714}" type="presParOf" srcId="{BE27F1D0-55AC-4622-863D-18F2AAA55A99}" destId="{8CDE3FEC-836C-49D2-A668-F7067697A888}" srcOrd="2" destOrd="0" presId="urn:microsoft.com/office/officeart/2005/8/layout/vList5"/>
    <dgm:cxn modelId="{32C03AE4-9CA7-4BEC-B74B-8B75F47E187E}" type="presParOf" srcId="{8CDE3FEC-836C-49D2-A668-F7067697A888}" destId="{981E542C-A12A-4B59-B4D7-40C50291969E}" srcOrd="0" destOrd="0" presId="urn:microsoft.com/office/officeart/2005/8/layout/vList5"/>
    <dgm:cxn modelId="{12C4BDED-F199-4F10-9230-99F6A623F189}" type="presParOf" srcId="{8CDE3FEC-836C-49D2-A668-F7067697A888}" destId="{73D6C6AB-3EC8-4B65-8235-0C6E733C7648}" srcOrd="1" destOrd="0" presId="urn:microsoft.com/office/officeart/2005/8/layout/vList5"/>
    <dgm:cxn modelId="{0DFE3702-63F0-46EF-AF22-2D4D8B3EFF7A}" type="presParOf" srcId="{BE27F1D0-55AC-4622-863D-18F2AAA55A99}" destId="{99008FCC-CA19-4BDD-8B8F-00CEF6484769}" srcOrd="3" destOrd="0" presId="urn:microsoft.com/office/officeart/2005/8/layout/vList5"/>
    <dgm:cxn modelId="{69BC0DC3-049E-45BB-A20A-E7A96895ED45}" type="presParOf" srcId="{BE27F1D0-55AC-4622-863D-18F2AAA55A99}" destId="{1B22C1C0-4AC5-45B8-8158-0F79EA2975B8}" srcOrd="4" destOrd="0" presId="urn:microsoft.com/office/officeart/2005/8/layout/vList5"/>
    <dgm:cxn modelId="{0DE79BC1-AB42-46F9-9FC5-E0CA389F99E7}" type="presParOf" srcId="{1B22C1C0-4AC5-45B8-8158-0F79EA2975B8}" destId="{A78525C6-1B13-44E4-AD21-2E53628DE7F0}" srcOrd="0" destOrd="0" presId="urn:microsoft.com/office/officeart/2005/8/layout/vList5"/>
    <dgm:cxn modelId="{91ADCE47-9391-47BC-A7DE-E3DC716325FC}" type="presParOf" srcId="{1B22C1C0-4AC5-45B8-8158-0F79EA2975B8}" destId="{D5B57C09-38D4-4668-BCF5-D7AAA127F53C}" srcOrd="1" destOrd="0" presId="urn:microsoft.com/office/officeart/2005/8/layout/vList5"/>
    <dgm:cxn modelId="{14BD0E4D-66A4-4D67-A66B-3164DF8C3FD2}" type="presParOf" srcId="{BE27F1D0-55AC-4622-863D-18F2AAA55A99}" destId="{2658032C-C624-4F89-B176-494D30344B0B}" srcOrd="5" destOrd="0" presId="urn:microsoft.com/office/officeart/2005/8/layout/vList5"/>
    <dgm:cxn modelId="{0278AF94-E8D1-4FB9-8DC1-8158F9611CDF}" type="presParOf" srcId="{BE27F1D0-55AC-4622-863D-18F2AAA55A99}" destId="{98C039FE-9F25-4E39-84BA-95D987ECEF8C}" srcOrd="6" destOrd="0" presId="urn:microsoft.com/office/officeart/2005/8/layout/vList5"/>
    <dgm:cxn modelId="{CA47C507-6F5C-41DE-8F34-DFC0E62AD71B}" type="presParOf" srcId="{98C039FE-9F25-4E39-84BA-95D987ECEF8C}" destId="{6C68C151-9E3E-49C3-A9FE-21DED04B068D}" srcOrd="0" destOrd="0" presId="urn:microsoft.com/office/officeart/2005/8/layout/vList5"/>
    <dgm:cxn modelId="{9E9D6E5A-DA48-415F-AD1A-FF8B1F473D53}" type="presParOf" srcId="{98C039FE-9F25-4E39-84BA-95D987ECEF8C}" destId="{5356EA5C-F9D6-4B9B-96B5-1829A8B9E960}"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38E4A96-11DF-4BE5-A2DD-6495B5804AC3}"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015636A8-2AE5-47EC-9B67-BCB37FFA5B02}">
      <dgm:prSet/>
      <dgm:spPr/>
      <dgm:t>
        <a:bodyPr/>
        <a:lstStyle/>
        <a:p>
          <a:pPr rtl="0"/>
          <a:r>
            <a:rPr lang="ru-RU" b="1" dirty="0" smtClean="0">
              <a:latin typeface="Times New Roman" pitchFamily="18" charset="0"/>
              <a:cs typeface="Times New Roman" pitchFamily="18" charset="0"/>
            </a:rPr>
            <a:t>ЛИКВИДЛИК</a:t>
          </a:r>
          <a:endParaRPr lang="ru-RU" dirty="0">
            <a:latin typeface="Times New Roman" pitchFamily="18" charset="0"/>
            <a:cs typeface="Times New Roman" pitchFamily="18" charset="0"/>
          </a:endParaRPr>
        </a:p>
      </dgm:t>
    </dgm:pt>
    <dgm:pt modelId="{34DAF90F-D3F9-437E-9407-C185A16E0DBE}" type="parTrans" cxnId="{288D949B-BD64-498C-A08D-4F562D35A253}">
      <dgm:prSet/>
      <dgm:spPr/>
      <dgm:t>
        <a:bodyPr/>
        <a:lstStyle/>
        <a:p>
          <a:endParaRPr lang="ru-RU">
            <a:latin typeface="Times New Roman" pitchFamily="18" charset="0"/>
            <a:cs typeface="Times New Roman" pitchFamily="18" charset="0"/>
          </a:endParaRPr>
        </a:p>
      </dgm:t>
    </dgm:pt>
    <dgm:pt modelId="{6C1141C6-AD31-4DB2-825A-C368E6E2D50D}" type="sibTrans" cxnId="{288D949B-BD64-498C-A08D-4F562D35A253}">
      <dgm:prSet/>
      <dgm:spPr/>
      <dgm:t>
        <a:bodyPr/>
        <a:lstStyle/>
        <a:p>
          <a:endParaRPr lang="ru-RU">
            <a:latin typeface="Times New Roman" pitchFamily="18" charset="0"/>
            <a:cs typeface="Times New Roman" pitchFamily="18" charset="0"/>
          </a:endParaRPr>
        </a:p>
      </dgm:t>
    </dgm:pt>
    <dgm:pt modelId="{C52339B0-A0B9-4F40-BA66-FA269A550A97}">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активларнинг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қийматини йўқотмасдан </a:t>
          </a:r>
          <a:r>
            <a:rPr lang="ru-RU" b="0" dirty="0" smtClean="0">
              <a:latin typeface="Times New Roman" pitchFamily="18" charset="0"/>
              <a:cs typeface="Times New Roman" pitchFamily="18" charset="0"/>
            </a:rPr>
            <a:t>(</a:t>
          </a:r>
          <a:r>
            <a:rPr lang="ru-RU" b="0" dirty="0" err="1" smtClean="0">
              <a:latin typeface="Times New Roman" pitchFamily="18" charset="0"/>
              <a:cs typeface="Times New Roman" pitchFamily="18" charset="0"/>
            </a:rPr>
            <a:t>яъни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кам</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харажатлар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асосида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тезлик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билан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нақд пулга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айлана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қобилиятидир.</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56CBD7C7-AC45-4A83-86FD-EE37B99724F1}" type="parTrans" cxnId="{B9F45A2D-EDCA-4859-BF14-455CF5AD088B}">
      <dgm:prSet/>
      <dgm:spPr/>
      <dgm:t>
        <a:bodyPr/>
        <a:lstStyle/>
        <a:p>
          <a:endParaRPr lang="ru-RU">
            <a:latin typeface="Times New Roman" pitchFamily="18" charset="0"/>
            <a:cs typeface="Times New Roman" pitchFamily="18" charset="0"/>
          </a:endParaRPr>
        </a:p>
      </dgm:t>
    </dgm:pt>
    <dgm:pt modelId="{D163C2E0-3009-4112-B9DC-D70450412A06}" type="sibTrans" cxnId="{B9F45A2D-EDCA-4859-BF14-455CF5AD088B}">
      <dgm:prSet/>
      <dgm:spPr/>
      <dgm:t>
        <a:bodyPr/>
        <a:lstStyle/>
        <a:p>
          <a:endParaRPr lang="ru-RU">
            <a:latin typeface="Times New Roman" pitchFamily="18" charset="0"/>
            <a:cs typeface="Times New Roman" pitchFamily="18" charset="0"/>
          </a:endParaRPr>
        </a:p>
      </dgm:t>
    </dgm:pt>
    <dgm:pt modelId="{1AD5C988-C9C0-4036-807A-0C0CD1C096DC}" type="pres">
      <dgm:prSet presAssocID="{638E4A96-11DF-4BE5-A2DD-6495B5804AC3}" presName="Name0" presStyleCnt="0">
        <dgm:presLayoutVars>
          <dgm:dir/>
          <dgm:animLvl val="lvl"/>
          <dgm:resizeHandles val="exact"/>
        </dgm:presLayoutVars>
      </dgm:prSet>
      <dgm:spPr/>
      <dgm:t>
        <a:bodyPr/>
        <a:lstStyle/>
        <a:p>
          <a:endParaRPr lang="ru-RU"/>
        </a:p>
      </dgm:t>
    </dgm:pt>
    <dgm:pt modelId="{812EE82A-90CE-4DAF-9540-9BF7343A1CE9}" type="pres">
      <dgm:prSet presAssocID="{015636A8-2AE5-47EC-9B67-BCB37FFA5B02}" presName="composite" presStyleCnt="0"/>
      <dgm:spPr/>
    </dgm:pt>
    <dgm:pt modelId="{667C7CC0-FA29-4029-A161-E848E68355B9}" type="pres">
      <dgm:prSet presAssocID="{015636A8-2AE5-47EC-9B67-BCB37FFA5B02}" presName="parTx" presStyleLbl="alignNode1" presStyleIdx="0" presStyleCnt="1">
        <dgm:presLayoutVars>
          <dgm:chMax val="0"/>
          <dgm:chPref val="0"/>
          <dgm:bulletEnabled val="1"/>
        </dgm:presLayoutVars>
      </dgm:prSet>
      <dgm:spPr/>
      <dgm:t>
        <a:bodyPr/>
        <a:lstStyle/>
        <a:p>
          <a:endParaRPr lang="ru-RU"/>
        </a:p>
      </dgm:t>
    </dgm:pt>
    <dgm:pt modelId="{E05110FC-F196-46EF-A46D-AA0D6FCFDD0B}" type="pres">
      <dgm:prSet presAssocID="{015636A8-2AE5-47EC-9B67-BCB37FFA5B02}" presName="desTx" presStyleLbl="alignAccFollowNode1" presStyleIdx="0" presStyleCnt="1">
        <dgm:presLayoutVars>
          <dgm:bulletEnabled val="1"/>
        </dgm:presLayoutVars>
      </dgm:prSet>
      <dgm:spPr/>
      <dgm:t>
        <a:bodyPr/>
        <a:lstStyle/>
        <a:p>
          <a:endParaRPr lang="ru-RU"/>
        </a:p>
      </dgm:t>
    </dgm:pt>
  </dgm:ptLst>
  <dgm:cxnLst>
    <dgm:cxn modelId="{B9F45A2D-EDCA-4859-BF14-455CF5AD088B}" srcId="{015636A8-2AE5-47EC-9B67-BCB37FFA5B02}" destId="{C52339B0-A0B9-4F40-BA66-FA269A550A97}" srcOrd="0" destOrd="0" parTransId="{56CBD7C7-AC45-4A83-86FD-EE37B99724F1}" sibTransId="{D163C2E0-3009-4112-B9DC-D70450412A06}"/>
    <dgm:cxn modelId="{5610290E-EF43-4935-9338-CFDE682E46DD}" type="presOf" srcId="{C52339B0-A0B9-4F40-BA66-FA269A550A97}" destId="{E05110FC-F196-46EF-A46D-AA0D6FCFDD0B}" srcOrd="0" destOrd="0" presId="urn:microsoft.com/office/officeart/2005/8/layout/hList1"/>
    <dgm:cxn modelId="{288D949B-BD64-498C-A08D-4F562D35A253}" srcId="{638E4A96-11DF-4BE5-A2DD-6495B5804AC3}" destId="{015636A8-2AE5-47EC-9B67-BCB37FFA5B02}" srcOrd="0" destOrd="0" parTransId="{34DAF90F-D3F9-437E-9407-C185A16E0DBE}" sibTransId="{6C1141C6-AD31-4DB2-825A-C368E6E2D50D}"/>
    <dgm:cxn modelId="{D109B3EE-0C75-442C-A1EF-56F213F1AAD0}" type="presOf" srcId="{015636A8-2AE5-47EC-9B67-BCB37FFA5B02}" destId="{667C7CC0-FA29-4029-A161-E848E68355B9}" srcOrd="0" destOrd="0" presId="urn:microsoft.com/office/officeart/2005/8/layout/hList1"/>
    <dgm:cxn modelId="{9F557A86-8F9D-46B2-BEA0-A70491051D44}" type="presOf" srcId="{638E4A96-11DF-4BE5-A2DD-6495B5804AC3}" destId="{1AD5C988-C9C0-4036-807A-0C0CD1C096DC}" srcOrd="0" destOrd="0" presId="urn:microsoft.com/office/officeart/2005/8/layout/hList1"/>
    <dgm:cxn modelId="{47CA9BE4-7E52-47F7-A058-369CA48C2069}" type="presParOf" srcId="{1AD5C988-C9C0-4036-807A-0C0CD1C096DC}" destId="{812EE82A-90CE-4DAF-9540-9BF7343A1CE9}" srcOrd="0" destOrd="0" presId="urn:microsoft.com/office/officeart/2005/8/layout/hList1"/>
    <dgm:cxn modelId="{2EBADA4C-A662-42B0-97A1-16A4BF41952D}" type="presParOf" srcId="{812EE82A-90CE-4DAF-9540-9BF7343A1CE9}" destId="{667C7CC0-FA29-4029-A161-E848E68355B9}" srcOrd="0" destOrd="0" presId="urn:microsoft.com/office/officeart/2005/8/layout/hList1"/>
    <dgm:cxn modelId="{E7479E1C-F485-4364-B5D7-6D65E1F5A617}" type="presParOf" srcId="{812EE82A-90CE-4DAF-9540-9BF7343A1CE9}" destId="{E05110FC-F196-46EF-A46D-AA0D6FCFDD0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0209C07-FB31-43A5-8EEE-6FFEE5019A5D}" type="doc">
      <dgm:prSet loTypeId="urn:microsoft.com/office/officeart/2005/8/layout/target2" loCatId="relationship" qsTypeId="urn:microsoft.com/office/officeart/2005/8/quickstyle/3d1" qsCatId="3D" csTypeId="urn:microsoft.com/office/officeart/2005/8/colors/accent1_2" csCatId="accent1" phldr="1"/>
      <dgm:spPr/>
      <dgm:t>
        <a:bodyPr/>
        <a:lstStyle/>
        <a:p>
          <a:endParaRPr lang="ru-RU"/>
        </a:p>
      </dgm:t>
    </dgm:pt>
    <dgm:pt modelId="{AD9DCCF7-0CB8-44B5-A78B-D494655C5B3C}">
      <dgm:prSet/>
      <dgm:spPr/>
      <dgm:t>
        <a:bodyPr/>
        <a:lstStyle/>
        <a:p>
          <a:pPr rtl="0"/>
          <a:r>
            <a:rPr lang="ru-RU" dirty="0" err="1" smtClean="0">
              <a:latin typeface="Times New Roman" pitchFamily="18" charset="0"/>
              <a:cs typeface="Times New Roman" pitchFamily="18" charset="0"/>
            </a:rPr>
            <a:t>Нақд пуллар</a:t>
          </a:r>
          <a:endParaRPr lang="ru-RU" dirty="0">
            <a:latin typeface="Times New Roman" pitchFamily="18" charset="0"/>
            <a:cs typeface="Times New Roman" pitchFamily="18" charset="0"/>
          </a:endParaRPr>
        </a:p>
      </dgm:t>
    </dgm:pt>
    <dgm:pt modelId="{07C7A24C-8BAF-4F0B-9AE1-B24C64B2C7FA}" type="parTrans" cxnId="{C676982C-E60D-499A-8AF8-70DB561A9D84}">
      <dgm:prSet/>
      <dgm:spPr/>
      <dgm:t>
        <a:bodyPr/>
        <a:lstStyle/>
        <a:p>
          <a:endParaRPr lang="ru-RU">
            <a:latin typeface="Times New Roman" pitchFamily="18" charset="0"/>
            <a:cs typeface="Times New Roman" pitchFamily="18" charset="0"/>
          </a:endParaRPr>
        </a:p>
      </dgm:t>
    </dgm:pt>
    <dgm:pt modelId="{86BAE177-C0D2-4FAA-9CDA-A99ACAE2E5F5}" type="sibTrans" cxnId="{C676982C-E60D-499A-8AF8-70DB561A9D84}">
      <dgm:prSet/>
      <dgm:spPr/>
      <dgm:t>
        <a:bodyPr/>
        <a:lstStyle/>
        <a:p>
          <a:endParaRPr lang="ru-RU">
            <a:latin typeface="Times New Roman" pitchFamily="18" charset="0"/>
            <a:cs typeface="Times New Roman" pitchFamily="18" charset="0"/>
          </a:endParaRPr>
        </a:p>
      </dgm:t>
    </dgm:pt>
    <dgm:pt modelId="{97289D68-EBB3-4196-B7AC-F6A0437CABA9}">
      <dgm:prSet/>
      <dgm:spPr/>
      <dgm:t>
        <a:bodyPr/>
        <a:lstStyle/>
        <a:p>
          <a:pPr rtl="0"/>
          <a:r>
            <a:rPr lang="ru-RU" dirty="0" err="1" smtClean="0">
              <a:latin typeface="Times New Roman" pitchFamily="18" charset="0"/>
              <a:cs typeface="Times New Roman" pitchFamily="18" charset="0"/>
            </a:rPr>
            <a:t>ривожланган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иқтисодиёти мамлакатларида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умумий</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массасининг</a:t>
          </a:r>
          <a:r>
            <a:rPr lang="ru-RU" dirty="0" smtClean="0">
              <a:latin typeface="Times New Roman" pitchFamily="18" charset="0"/>
              <a:cs typeface="Times New Roman" pitchFamily="18" charset="0"/>
            </a:rPr>
            <a:t> 9-10 </a:t>
          </a:r>
          <a:r>
            <a:rPr lang="ru-RU" dirty="0" err="1" smtClean="0">
              <a:latin typeface="Times New Roman" pitchFamily="18" charset="0"/>
              <a:cs typeface="Times New Roman" pitchFamily="18" charset="0"/>
            </a:rPr>
            <a:t>фоизини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E9D62C6-17DD-4AD6-AB7D-4AEBBB186DD2}" type="parTrans" cxnId="{D415F2F5-CA21-4972-B8EF-E20AB4049CE4}">
      <dgm:prSet/>
      <dgm:spPr/>
      <dgm:t>
        <a:bodyPr/>
        <a:lstStyle/>
        <a:p>
          <a:endParaRPr lang="ru-RU">
            <a:latin typeface="Times New Roman" pitchFamily="18" charset="0"/>
            <a:cs typeface="Times New Roman" pitchFamily="18" charset="0"/>
          </a:endParaRPr>
        </a:p>
      </dgm:t>
    </dgm:pt>
    <dgm:pt modelId="{DB585388-BB17-4E23-9DC0-E0F2E5798A54}" type="sibTrans" cxnId="{D415F2F5-CA21-4972-B8EF-E20AB4049CE4}">
      <dgm:prSet/>
      <dgm:spPr/>
      <dgm:t>
        <a:bodyPr/>
        <a:lstStyle/>
        <a:p>
          <a:endParaRPr lang="ru-RU">
            <a:latin typeface="Times New Roman" pitchFamily="18" charset="0"/>
            <a:cs typeface="Times New Roman" pitchFamily="18" charset="0"/>
          </a:endParaRPr>
        </a:p>
      </dgm:t>
    </dgm:pt>
    <dgm:pt modelId="{7BADFCEF-F4E8-4110-A6F4-27D62F334F06}">
      <dgm:prSet/>
      <dgm:spPr/>
      <dgm:t>
        <a:bodyPr/>
        <a:lstStyle/>
        <a:p>
          <a:pPr rtl="0"/>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иқтисодиётига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мамлакатда</a:t>
          </a:r>
          <a:r>
            <a:rPr lang="ru-RU" dirty="0" smtClean="0">
              <a:latin typeface="Times New Roman" pitchFamily="18" charset="0"/>
              <a:cs typeface="Times New Roman" pitchFamily="18" charset="0"/>
            </a:rPr>
            <a:t> 35–40 </a:t>
          </a:r>
          <a:r>
            <a:rPr lang="ru-RU" dirty="0" err="1" smtClean="0">
              <a:latin typeface="Times New Roman" pitchFamily="18" charset="0"/>
              <a:cs typeface="Times New Roman" pitchFamily="18" charset="0"/>
            </a:rPr>
            <a:t>фоизни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96722748-B257-470A-8E9D-988D8989E574}" type="parTrans" cxnId="{C6C7D21B-96A7-4403-B422-82B8652478AC}">
      <dgm:prSet/>
      <dgm:spPr/>
      <dgm:t>
        <a:bodyPr/>
        <a:lstStyle/>
        <a:p>
          <a:endParaRPr lang="ru-RU">
            <a:latin typeface="Times New Roman" pitchFamily="18" charset="0"/>
            <a:cs typeface="Times New Roman" pitchFamily="18" charset="0"/>
          </a:endParaRPr>
        </a:p>
      </dgm:t>
    </dgm:pt>
    <dgm:pt modelId="{AF6305CD-23FB-4C3A-A251-0856AD9832DD}" type="sibTrans" cxnId="{C6C7D21B-96A7-4403-B422-82B8652478AC}">
      <dgm:prSet/>
      <dgm:spPr/>
      <dgm:t>
        <a:bodyPr/>
        <a:lstStyle/>
        <a:p>
          <a:endParaRPr lang="ru-RU">
            <a:latin typeface="Times New Roman" pitchFamily="18" charset="0"/>
            <a:cs typeface="Times New Roman" pitchFamily="18" charset="0"/>
          </a:endParaRPr>
        </a:p>
      </dgm:t>
    </dgm:pt>
    <dgm:pt modelId="{4B30DE61-19FE-44A8-8E1D-42BB6DD71FBF}" type="pres">
      <dgm:prSet presAssocID="{B0209C07-FB31-43A5-8EEE-6FFEE5019A5D}" presName="Name0" presStyleCnt="0">
        <dgm:presLayoutVars>
          <dgm:chMax val="3"/>
          <dgm:chPref val="1"/>
          <dgm:dir/>
          <dgm:animLvl val="lvl"/>
          <dgm:resizeHandles/>
        </dgm:presLayoutVars>
      </dgm:prSet>
      <dgm:spPr/>
      <dgm:t>
        <a:bodyPr/>
        <a:lstStyle/>
        <a:p>
          <a:endParaRPr lang="ru-RU"/>
        </a:p>
      </dgm:t>
    </dgm:pt>
    <dgm:pt modelId="{550F58F3-87F4-4745-8F99-FBF1F4E37A2E}" type="pres">
      <dgm:prSet presAssocID="{B0209C07-FB31-43A5-8EEE-6FFEE5019A5D}" presName="outerBox" presStyleCnt="0"/>
      <dgm:spPr/>
    </dgm:pt>
    <dgm:pt modelId="{2AEDC4FA-8BD0-431D-8739-E52641A78E6C}" type="pres">
      <dgm:prSet presAssocID="{B0209C07-FB31-43A5-8EEE-6FFEE5019A5D}" presName="outerBoxParent" presStyleLbl="node1" presStyleIdx="0" presStyleCnt="1"/>
      <dgm:spPr/>
      <dgm:t>
        <a:bodyPr/>
        <a:lstStyle/>
        <a:p>
          <a:endParaRPr lang="ru-RU"/>
        </a:p>
      </dgm:t>
    </dgm:pt>
    <dgm:pt modelId="{278D53B1-5830-4DB3-82DC-D19AF5D8AA81}" type="pres">
      <dgm:prSet presAssocID="{B0209C07-FB31-43A5-8EEE-6FFEE5019A5D}" presName="outerBoxChildren" presStyleCnt="0"/>
      <dgm:spPr/>
    </dgm:pt>
    <dgm:pt modelId="{17914566-876C-4D82-A3B4-5526F708FDC5}" type="pres">
      <dgm:prSet presAssocID="{97289D68-EBB3-4196-B7AC-F6A0437CABA9}" presName="oChild" presStyleLbl="fgAcc1" presStyleIdx="0" presStyleCnt="2">
        <dgm:presLayoutVars>
          <dgm:bulletEnabled val="1"/>
        </dgm:presLayoutVars>
      </dgm:prSet>
      <dgm:spPr/>
      <dgm:t>
        <a:bodyPr/>
        <a:lstStyle/>
        <a:p>
          <a:endParaRPr lang="ru-RU"/>
        </a:p>
      </dgm:t>
    </dgm:pt>
    <dgm:pt modelId="{BA3CD8AB-7FF8-429E-95C0-673184D48AE9}" type="pres">
      <dgm:prSet presAssocID="{DB585388-BB17-4E23-9DC0-E0F2E5798A54}" presName="outerSibTrans" presStyleCnt="0"/>
      <dgm:spPr/>
    </dgm:pt>
    <dgm:pt modelId="{9E80522A-D446-4786-94CD-DCA8D414D7F3}" type="pres">
      <dgm:prSet presAssocID="{7BADFCEF-F4E8-4110-A6F4-27D62F334F06}" presName="oChild" presStyleLbl="fgAcc1" presStyleIdx="1" presStyleCnt="2">
        <dgm:presLayoutVars>
          <dgm:bulletEnabled val="1"/>
        </dgm:presLayoutVars>
      </dgm:prSet>
      <dgm:spPr/>
      <dgm:t>
        <a:bodyPr/>
        <a:lstStyle/>
        <a:p>
          <a:endParaRPr lang="ru-RU"/>
        </a:p>
      </dgm:t>
    </dgm:pt>
  </dgm:ptLst>
  <dgm:cxnLst>
    <dgm:cxn modelId="{D415F2F5-CA21-4972-B8EF-E20AB4049CE4}" srcId="{AD9DCCF7-0CB8-44B5-A78B-D494655C5B3C}" destId="{97289D68-EBB3-4196-B7AC-F6A0437CABA9}" srcOrd="0" destOrd="0" parTransId="{CE9D62C6-17DD-4AD6-AB7D-4AEBBB186DD2}" sibTransId="{DB585388-BB17-4E23-9DC0-E0F2E5798A54}"/>
    <dgm:cxn modelId="{E7CC19D5-CD21-4800-BCC9-9F11A90C6735}" type="presOf" srcId="{B0209C07-FB31-43A5-8EEE-6FFEE5019A5D}" destId="{4B30DE61-19FE-44A8-8E1D-42BB6DD71FBF}" srcOrd="0" destOrd="0" presId="urn:microsoft.com/office/officeart/2005/8/layout/target2"/>
    <dgm:cxn modelId="{6D3B01A3-4CB3-4F06-AAA5-02AE531962B7}" type="presOf" srcId="{97289D68-EBB3-4196-B7AC-F6A0437CABA9}" destId="{17914566-876C-4D82-A3B4-5526F708FDC5}" srcOrd="0" destOrd="0" presId="urn:microsoft.com/office/officeart/2005/8/layout/target2"/>
    <dgm:cxn modelId="{C676982C-E60D-499A-8AF8-70DB561A9D84}" srcId="{B0209C07-FB31-43A5-8EEE-6FFEE5019A5D}" destId="{AD9DCCF7-0CB8-44B5-A78B-D494655C5B3C}" srcOrd="0" destOrd="0" parTransId="{07C7A24C-8BAF-4F0B-9AE1-B24C64B2C7FA}" sibTransId="{86BAE177-C0D2-4FAA-9CDA-A99ACAE2E5F5}"/>
    <dgm:cxn modelId="{C6C7D21B-96A7-4403-B422-82B8652478AC}" srcId="{AD9DCCF7-0CB8-44B5-A78B-D494655C5B3C}" destId="{7BADFCEF-F4E8-4110-A6F4-27D62F334F06}" srcOrd="1" destOrd="0" parTransId="{96722748-B257-470A-8E9D-988D8989E574}" sibTransId="{AF6305CD-23FB-4C3A-A251-0856AD9832DD}"/>
    <dgm:cxn modelId="{2F90AE7D-2439-4BD0-AEC4-03C2DAA89890}" type="presOf" srcId="{AD9DCCF7-0CB8-44B5-A78B-D494655C5B3C}" destId="{2AEDC4FA-8BD0-431D-8739-E52641A78E6C}" srcOrd="0" destOrd="0" presId="urn:microsoft.com/office/officeart/2005/8/layout/target2"/>
    <dgm:cxn modelId="{491C25AA-9B74-49F4-9ACD-68A4C96FEAB1}" type="presOf" srcId="{7BADFCEF-F4E8-4110-A6F4-27D62F334F06}" destId="{9E80522A-D446-4786-94CD-DCA8D414D7F3}" srcOrd="0" destOrd="0" presId="urn:microsoft.com/office/officeart/2005/8/layout/target2"/>
    <dgm:cxn modelId="{DD63422F-9F07-4E25-86DD-6E883A2DF7CF}" type="presParOf" srcId="{4B30DE61-19FE-44A8-8E1D-42BB6DD71FBF}" destId="{550F58F3-87F4-4745-8F99-FBF1F4E37A2E}" srcOrd="0" destOrd="0" presId="urn:microsoft.com/office/officeart/2005/8/layout/target2"/>
    <dgm:cxn modelId="{24CACC9C-420B-4E34-91D3-73D0A583D491}" type="presParOf" srcId="{550F58F3-87F4-4745-8F99-FBF1F4E37A2E}" destId="{2AEDC4FA-8BD0-431D-8739-E52641A78E6C}" srcOrd="0" destOrd="0" presId="urn:microsoft.com/office/officeart/2005/8/layout/target2"/>
    <dgm:cxn modelId="{1CC0A347-1B79-4D4E-8C55-FC0C823BD1B1}" type="presParOf" srcId="{550F58F3-87F4-4745-8F99-FBF1F4E37A2E}" destId="{278D53B1-5830-4DB3-82DC-D19AF5D8AA81}" srcOrd="1" destOrd="0" presId="urn:microsoft.com/office/officeart/2005/8/layout/target2"/>
    <dgm:cxn modelId="{750C7628-37F5-48C9-98DD-9A84ECA914FE}" type="presParOf" srcId="{278D53B1-5830-4DB3-82DC-D19AF5D8AA81}" destId="{17914566-876C-4D82-A3B4-5526F708FDC5}" srcOrd="0" destOrd="0" presId="urn:microsoft.com/office/officeart/2005/8/layout/target2"/>
    <dgm:cxn modelId="{804B4EEC-8721-4201-AE35-8C0636AF6C73}" type="presParOf" srcId="{278D53B1-5830-4DB3-82DC-D19AF5D8AA81}" destId="{BA3CD8AB-7FF8-429E-95C0-673184D48AE9}" srcOrd="1" destOrd="0" presId="urn:microsoft.com/office/officeart/2005/8/layout/target2"/>
    <dgm:cxn modelId="{8904F011-E1C4-4EB0-B31D-915C903C26DC}" type="presParOf" srcId="{278D53B1-5830-4DB3-82DC-D19AF5D8AA81}" destId="{9E80522A-D446-4786-94CD-DCA8D414D7F3}" srcOrd="2" destOrd="0" presId="urn:microsoft.com/office/officeart/2005/8/layout/targe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E2FF06-772B-4B5D-828B-B28F205F5693}" type="doc">
      <dgm:prSet loTypeId="urn:microsoft.com/office/officeart/2005/8/layout/list1" loCatId="list" qsTypeId="urn:microsoft.com/office/officeart/2005/8/quickstyle/3d1" qsCatId="3D" csTypeId="urn:microsoft.com/office/officeart/2005/8/colors/accent1_2" csCatId="accent1"/>
      <dgm:spPr/>
      <dgm:t>
        <a:bodyPr/>
        <a:lstStyle/>
        <a:p>
          <a:endParaRPr lang="ru-RU"/>
        </a:p>
      </dgm:t>
    </dgm:pt>
    <dgm:pt modelId="{33BFD81F-7153-4A5C-AD62-0E6E0A62DFF3}">
      <dgm:prSet/>
      <dgm:spPr/>
      <dgm:t>
        <a:bodyPr/>
        <a:lstStyle/>
        <a:p>
          <a:pPr rtl="0"/>
          <a:r>
            <a:rPr lang="ru-RU" b="1" dirty="0" smtClean="0">
              <a:latin typeface="Times New Roman" pitchFamily="18" charset="0"/>
              <a:cs typeface="Times New Roman" pitchFamily="18" charset="0"/>
            </a:rPr>
            <a:t>Пул </a:t>
          </a:r>
          <a:r>
            <a:rPr lang="ru-RU" b="1" dirty="0" err="1" smtClean="0">
              <a:latin typeface="Times New Roman" pitchFamily="18" charset="0"/>
              <a:cs typeface="Times New Roman" pitchFamily="18" charset="0"/>
            </a:rPr>
            <a:t>бозори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117EF7CC-22CD-482E-885A-F2F3E510777F}" type="parTrans" cxnId="{FE60CA6A-D8CB-479A-B941-71F0176735A6}">
      <dgm:prSet/>
      <dgm:spPr/>
      <dgm:t>
        <a:bodyPr/>
        <a:lstStyle/>
        <a:p>
          <a:endParaRPr lang="ru-RU">
            <a:latin typeface="Times New Roman" pitchFamily="18" charset="0"/>
            <a:cs typeface="Times New Roman" pitchFamily="18" charset="0"/>
          </a:endParaRPr>
        </a:p>
      </dgm:t>
    </dgm:pt>
    <dgm:pt modelId="{FD0C2690-574C-4A5B-ACF8-57BE6CE9C68D}" type="sibTrans" cxnId="{FE60CA6A-D8CB-479A-B941-71F0176735A6}">
      <dgm:prSet/>
      <dgm:spPr/>
      <dgm:t>
        <a:bodyPr/>
        <a:lstStyle/>
        <a:p>
          <a:endParaRPr lang="ru-RU">
            <a:latin typeface="Times New Roman" pitchFamily="18" charset="0"/>
            <a:cs typeface="Times New Roman" pitchFamily="18" charset="0"/>
          </a:endParaRPr>
        </a:p>
      </dgm:t>
    </dgm:pt>
    <dgm:pt modelId="{3C77B32F-5181-4D78-8F9D-8A1B66E7C343}">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мамлакатдаги</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миқдори ҳамда фоиз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ставкасининг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даражаларида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маблағларига бўлган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таклифининг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ўзаро</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нисбатини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ифодаловчи</a:t>
          </a:r>
          <a:r>
            <a:rPr lang="ru-RU" b="0" dirty="0" smtClean="0">
              <a:latin typeface="Times New Roman" pitchFamily="18" charset="0"/>
              <a:cs typeface="Times New Roman" pitchFamily="18" charset="0"/>
            </a:rPr>
            <a:t>  механизм. </a:t>
          </a:r>
          <a:endParaRPr lang="ru-RU" b="0" dirty="0">
            <a:latin typeface="Times New Roman" pitchFamily="18" charset="0"/>
            <a:cs typeface="Times New Roman" pitchFamily="18" charset="0"/>
          </a:endParaRPr>
        </a:p>
      </dgm:t>
    </dgm:pt>
    <dgm:pt modelId="{DC4D6B4C-908D-4E6A-9C68-133F47302CA5}" type="parTrans" cxnId="{A3A5E963-8617-4E78-BD0B-B31AB040590B}">
      <dgm:prSet/>
      <dgm:spPr/>
      <dgm:t>
        <a:bodyPr/>
        <a:lstStyle/>
        <a:p>
          <a:endParaRPr lang="ru-RU">
            <a:latin typeface="Times New Roman" pitchFamily="18" charset="0"/>
            <a:cs typeface="Times New Roman" pitchFamily="18" charset="0"/>
          </a:endParaRPr>
        </a:p>
      </dgm:t>
    </dgm:pt>
    <dgm:pt modelId="{90CA5AD8-1220-4EAE-AC52-5453EDCE6DDC}" type="sibTrans" cxnId="{A3A5E963-8617-4E78-BD0B-B31AB040590B}">
      <dgm:prSet/>
      <dgm:spPr/>
      <dgm:t>
        <a:bodyPr/>
        <a:lstStyle/>
        <a:p>
          <a:endParaRPr lang="ru-RU">
            <a:latin typeface="Times New Roman" pitchFamily="18" charset="0"/>
            <a:cs typeface="Times New Roman" pitchFamily="18" charset="0"/>
          </a:endParaRPr>
        </a:p>
      </dgm:t>
    </dgm:pt>
    <dgm:pt modelId="{95D14D83-B980-482D-970C-A19FB41A2691}">
      <dgm:prSet/>
      <dgm:spPr/>
      <dgm:t>
        <a:bodyPr/>
        <a:lstStyle/>
        <a:p>
          <a:pPr rtl="0"/>
          <a:r>
            <a:rPr lang="ru-RU" b="1" dirty="0" smtClean="0">
              <a:latin typeface="Times New Roman" pitchFamily="18" charset="0"/>
              <a:cs typeface="Times New Roman" pitchFamily="18" charset="0"/>
            </a:rPr>
            <a:t>Пул </a:t>
          </a:r>
          <a:r>
            <a:rPr lang="ru-RU" b="1" dirty="0" err="1" smtClean="0">
              <a:latin typeface="Times New Roman" pitchFamily="18" charset="0"/>
              <a:cs typeface="Times New Roman" pitchFamily="18" charset="0"/>
            </a:rPr>
            <a:t>таклифи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4463E583-88C5-4F60-AE6E-C14DE2429743}" type="parTrans" cxnId="{92B8EC81-5FA8-480A-B25C-112273DF841D}">
      <dgm:prSet/>
      <dgm:spPr/>
      <dgm:t>
        <a:bodyPr/>
        <a:lstStyle/>
        <a:p>
          <a:endParaRPr lang="ru-RU">
            <a:latin typeface="Times New Roman" pitchFamily="18" charset="0"/>
            <a:cs typeface="Times New Roman" pitchFamily="18" charset="0"/>
          </a:endParaRPr>
        </a:p>
      </dgm:t>
    </dgm:pt>
    <dgm:pt modelId="{66CED033-B368-4B5B-8F82-06D072AB8715}" type="sibTrans" cxnId="{92B8EC81-5FA8-480A-B25C-112273DF841D}">
      <dgm:prSet/>
      <dgm:spPr/>
      <dgm:t>
        <a:bodyPr/>
        <a:lstStyle/>
        <a:p>
          <a:endParaRPr lang="ru-RU">
            <a:latin typeface="Times New Roman" pitchFamily="18" charset="0"/>
            <a:cs typeface="Times New Roman" pitchFamily="18" charset="0"/>
          </a:endParaRPr>
        </a:p>
      </dgm:t>
    </dgm:pt>
    <dgm:pt modelId="{CE465E01-75FF-4717-96EB-4990AB4B3842}">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бозорда</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сифатида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муомалада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турли-туман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молиявий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маблағлар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яъни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агрегатлари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йиғиндиси ҳисобланади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3AFEB53D-5FE5-4229-A096-FCF2082468FE}" type="parTrans" cxnId="{D31AD369-C100-4B47-93E3-7A8F5277B5AA}">
      <dgm:prSet/>
      <dgm:spPr/>
      <dgm:t>
        <a:bodyPr/>
        <a:lstStyle/>
        <a:p>
          <a:endParaRPr lang="ru-RU">
            <a:latin typeface="Times New Roman" pitchFamily="18" charset="0"/>
            <a:cs typeface="Times New Roman" pitchFamily="18" charset="0"/>
          </a:endParaRPr>
        </a:p>
      </dgm:t>
    </dgm:pt>
    <dgm:pt modelId="{62CC26B6-6009-41D5-B1DE-D3CC50E732AB}" type="sibTrans" cxnId="{D31AD369-C100-4B47-93E3-7A8F5277B5AA}">
      <dgm:prSet/>
      <dgm:spPr/>
      <dgm:t>
        <a:bodyPr/>
        <a:lstStyle/>
        <a:p>
          <a:endParaRPr lang="ru-RU">
            <a:latin typeface="Times New Roman" pitchFamily="18" charset="0"/>
            <a:cs typeface="Times New Roman" pitchFamily="18" charset="0"/>
          </a:endParaRPr>
        </a:p>
      </dgm:t>
    </dgm:pt>
    <dgm:pt modelId="{B1C96E6C-9D4E-4227-AC06-294DDB81BC16}" type="pres">
      <dgm:prSet presAssocID="{0AE2FF06-772B-4B5D-828B-B28F205F5693}" presName="linear" presStyleCnt="0">
        <dgm:presLayoutVars>
          <dgm:dir/>
          <dgm:animLvl val="lvl"/>
          <dgm:resizeHandles val="exact"/>
        </dgm:presLayoutVars>
      </dgm:prSet>
      <dgm:spPr/>
      <dgm:t>
        <a:bodyPr/>
        <a:lstStyle/>
        <a:p>
          <a:endParaRPr lang="ru-RU"/>
        </a:p>
      </dgm:t>
    </dgm:pt>
    <dgm:pt modelId="{DBC22F42-F871-42CE-81A1-391DAC812A16}" type="pres">
      <dgm:prSet presAssocID="{33BFD81F-7153-4A5C-AD62-0E6E0A62DFF3}" presName="parentLin" presStyleCnt="0"/>
      <dgm:spPr/>
    </dgm:pt>
    <dgm:pt modelId="{77DD3A1E-455D-4A1E-BBE0-0534BC0CEE23}" type="pres">
      <dgm:prSet presAssocID="{33BFD81F-7153-4A5C-AD62-0E6E0A62DFF3}" presName="parentLeftMargin" presStyleLbl="node1" presStyleIdx="0" presStyleCnt="2"/>
      <dgm:spPr/>
      <dgm:t>
        <a:bodyPr/>
        <a:lstStyle/>
        <a:p>
          <a:endParaRPr lang="ru-RU"/>
        </a:p>
      </dgm:t>
    </dgm:pt>
    <dgm:pt modelId="{42071F2A-CB83-4942-A5D8-14787AF7E0A4}" type="pres">
      <dgm:prSet presAssocID="{33BFD81F-7153-4A5C-AD62-0E6E0A62DFF3}" presName="parentText" presStyleLbl="node1" presStyleIdx="0" presStyleCnt="2">
        <dgm:presLayoutVars>
          <dgm:chMax val="0"/>
          <dgm:bulletEnabled val="1"/>
        </dgm:presLayoutVars>
      </dgm:prSet>
      <dgm:spPr/>
      <dgm:t>
        <a:bodyPr/>
        <a:lstStyle/>
        <a:p>
          <a:endParaRPr lang="ru-RU"/>
        </a:p>
      </dgm:t>
    </dgm:pt>
    <dgm:pt modelId="{956E221D-A985-45DE-A4CF-EBDB5AE851B4}" type="pres">
      <dgm:prSet presAssocID="{33BFD81F-7153-4A5C-AD62-0E6E0A62DFF3}" presName="negativeSpace" presStyleCnt="0"/>
      <dgm:spPr/>
    </dgm:pt>
    <dgm:pt modelId="{3D0D72E0-39A4-4B4E-A1D7-D6DE92768172}" type="pres">
      <dgm:prSet presAssocID="{33BFD81F-7153-4A5C-AD62-0E6E0A62DFF3}" presName="childText" presStyleLbl="conFgAcc1" presStyleIdx="0" presStyleCnt="2">
        <dgm:presLayoutVars>
          <dgm:bulletEnabled val="1"/>
        </dgm:presLayoutVars>
      </dgm:prSet>
      <dgm:spPr/>
      <dgm:t>
        <a:bodyPr/>
        <a:lstStyle/>
        <a:p>
          <a:endParaRPr lang="ru-RU"/>
        </a:p>
      </dgm:t>
    </dgm:pt>
    <dgm:pt modelId="{7402466D-98F9-48EB-974A-488D4B38AA7B}" type="pres">
      <dgm:prSet presAssocID="{FD0C2690-574C-4A5B-ACF8-57BE6CE9C68D}" presName="spaceBetweenRectangles" presStyleCnt="0"/>
      <dgm:spPr/>
    </dgm:pt>
    <dgm:pt modelId="{7519099D-1CEB-46F2-9BFA-B080F68AAEB4}" type="pres">
      <dgm:prSet presAssocID="{95D14D83-B980-482D-970C-A19FB41A2691}" presName="parentLin" presStyleCnt="0"/>
      <dgm:spPr/>
    </dgm:pt>
    <dgm:pt modelId="{846CC93F-9F90-4377-85B2-44D73FEDC3E0}" type="pres">
      <dgm:prSet presAssocID="{95D14D83-B980-482D-970C-A19FB41A2691}" presName="parentLeftMargin" presStyleLbl="node1" presStyleIdx="0" presStyleCnt="2"/>
      <dgm:spPr/>
      <dgm:t>
        <a:bodyPr/>
        <a:lstStyle/>
        <a:p>
          <a:endParaRPr lang="ru-RU"/>
        </a:p>
      </dgm:t>
    </dgm:pt>
    <dgm:pt modelId="{F1492003-C3B0-4959-B111-04EB0928B8F9}" type="pres">
      <dgm:prSet presAssocID="{95D14D83-B980-482D-970C-A19FB41A2691}" presName="parentText" presStyleLbl="node1" presStyleIdx="1" presStyleCnt="2">
        <dgm:presLayoutVars>
          <dgm:chMax val="0"/>
          <dgm:bulletEnabled val="1"/>
        </dgm:presLayoutVars>
      </dgm:prSet>
      <dgm:spPr/>
      <dgm:t>
        <a:bodyPr/>
        <a:lstStyle/>
        <a:p>
          <a:endParaRPr lang="ru-RU"/>
        </a:p>
      </dgm:t>
    </dgm:pt>
    <dgm:pt modelId="{52AEC753-72F4-4AAB-AFE9-C9BB5A86B2A6}" type="pres">
      <dgm:prSet presAssocID="{95D14D83-B980-482D-970C-A19FB41A2691}" presName="negativeSpace" presStyleCnt="0"/>
      <dgm:spPr/>
    </dgm:pt>
    <dgm:pt modelId="{04AE36C4-6E3C-4099-AA7A-386472B15610}" type="pres">
      <dgm:prSet presAssocID="{95D14D83-B980-482D-970C-A19FB41A2691}" presName="childText" presStyleLbl="conFgAcc1" presStyleIdx="1" presStyleCnt="2">
        <dgm:presLayoutVars>
          <dgm:bulletEnabled val="1"/>
        </dgm:presLayoutVars>
      </dgm:prSet>
      <dgm:spPr/>
      <dgm:t>
        <a:bodyPr/>
        <a:lstStyle/>
        <a:p>
          <a:endParaRPr lang="ru-RU"/>
        </a:p>
      </dgm:t>
    </dgm:pt>
  </dgm:ptLst>
  <dgm:cxnLst>
    <dgm:cxn modelId="{0D3A1179-D856-49AA-94A0-D400E08C06BB}" type="presOf" srcId="{33BFD81F-7153-4A5C-AD62-0E6E0A62DFF3}" destId="{42071F2A-CB83-4942-A5D8-14787AF7E0A4}" srcOrd="1" destOrd="0" presId="urn:microsoft.com/office/officeart/2005/8/layout/list1"/>
    <dgm:cxn modelId="{31213F2B-DE57-4207-8F28-A0547A15DD80}" type="presOf" srcId="{CE465E01-75FF-4717-96EB-4990AB4B3842}" destId="{04AE36C4-6E3C-4099-AA7A-386472B15610}" srcOrd="0" destOrd="0" presId="urn:microsoft.com/office/officeart/2005/8/layout/list1"/>
    <dgm:cxn modelId="{A3A5E963-8617-4E78-BD0B-B31AB040590B}" srcId="{33BFD81F-7153-4A5C-AD62-0E6E0A62DFF3}" destId="{3C77B32F-5181-4D78-8F9D-8A1B66E7C343}" srcOrd="0" destOrd="0" parTransId="{DC4D6B4C-908D-4E6A-9C68-133F47302CA5}" sibTransId="{90CA5AD8-1220-4EAE-AC52-5453EDCE6DDC}"/>
    <dgm:cxn modelId="{DEFC166B-3F5B-41DF-A311-C0B5836D4AA0}" type="presOf" srcId="{95D14D83-B980-482D-970C-A19FB41A2691}" destId="{846CC93F-9F90-4377-85B2-44D73FEDC3E0}" srcOrd="0" destOrd="0" presId="urn:microsoft.com/office/officeart/2005/8/layout/list1"/>
    <dgm:cxn modelId="{0BE49798-12EE-4021-A7B2-FD26552136AA}" type="presOf" srcId="{0AE2FF06-772B-4B5D-828B-B28F205F5693}" destId="{B1C96E6C-9D4E-4227-AC06-294DDB81BC16}" srcOrd="0" destOrd="0" presId="urn:microsoft.com/office/officeart/2005/8/layout/list1"/>
    <dgm:cxn modelId="{FE60CA6A-D8CB-479A-B941-71F0176735A6}" srcId="{0AE2FF06-772B-4B5D-828B-B28F205F5693}" destId="{33BFD81F-7153-4A5C-AD62-0E6E0A62DFF3}" srcOrd="0" destOrd="0" parTransId="{117EF7CC-22CD-482E-885A-F2F3E510777F}" sibTransId="{FD0C2690-574C-4A5B-ACF8-57BE6CE9C68D}"/>
    <dgm:cxn modelId="{D31AD369-C100-4B47-93E3-7A8F5277B5AA}" srcId="{95D14D83-B980-482D-970C-A19FB41A2691}" destId="{CE465E01-75FF-4717-96EB-4990AB4B3842}" srcOrd="0" destOrd="0" parTransId="{3AFEB53D-5FE5-4229-A096-FCF2082468FE}" sibTransId="{62CC26B6-6009-41D5-B1DE-D3CC50E732AB}"/>
    <dgm:cxn modelId="{4122294A-D8D9-492E-843F-5D606A1D8DD5}" type="presOf" srcId="{3C77B32F-5181-4D78-8F9D-8A1B66E7C343}" destId="{3D0D72E0-39A4-4B4E-A1D7-D6DE92768172}" srcOrd="0" destOrd="0" presId="urn:microsoft.com/office/officeart/2005/8/layout/list1"/>
    <dgm:cxn modelId="{78CC34F6-2BA7-43E0-A460-E5ADFDDAD78A}" type="presOf" srcId="{33BFD81F-7153-4A5C-AD62-0E6E0A62DFF3}" destId="{77DD3A1E-455D-4A1E-BBE0-0534BC0CEE23}" srcOrd="0" destOrd="0" presId="urn:microsoft.com/office/officeart/2005/8/layout/list1"/>
    <dgm:cxn modelId="{7FF1FE55-C700-4799-B1FB-9F3DF3C11D61}" type="presOf" srcId="{95D14D83-B980-482D-970C-A19FB41A2691}" destId="{F1492003-C3B0-4959-B111-04EB0928B8F9}" srcOrd="1" destOrd="0" presId="urn:microsoft.com/office/officeart/2005/8/layout/list1"/>
    <dgm:cxn modelId="{92B8EC81-5FA8-480A-B25C-112273DF841D}" srcId="{0AE2FF06-772B-4B5D-828B-B28F205F5693}" destId="{95D14D83-B980-482D-970C-A19FB41A2691}" srcOrd="1" destOrd="0" parTransId="{4463E583-88C5-4F60-AE6E-C14DE2429743}" sibTransId="{66CED033-B368-4B5B-8F82-06D072AB8715}"/>
    <dgm:cxn modelId="{E0616306-D2EE-471F-BE5E-615A63EB1B4C}" type="presParOf" srcId="{B1C96E6C-9D4E-4227-AC06-294DDB81BC16}" destId="{DBC22F42-F871-42CE-81A1-391DAC812A16}" srcOrd="0" destOrd="0" presId="urn:microsoft.com/office/officeart/2005/8/layout/list1"/>
    <dgm:cxn modelId="{0BF7F4D5-9C3D-4640-BF2D-481660CFC74C}" type="presParOf" srcId="{DBC22F42-F871-42CE-81A1-391DAC812A16}" destId="{77DD3A1E-455D-4A1E-BBE0-0534BC0CEE23}" srcOrd="0" destOrd="0" presId="urn:microsoft.com/office/officeart/2005/8/layout/list1"/>
    <dgm:cxn modelId="{5C966F06-3687-4C2D-8463-0A9CA20C471C}" type="presParOf" srcId="{DBC22F42-F871-42CE-81A1-391DAC812A16}" destId="{42071F2A-CB83-4942-A5D8-14787AF7E0A4}" srcOrd="1" destOrd="0" presId="urn:microsoft.com/office/officeart/2005/8/layout/list1"/>
    <dgm:cxn modelId="{7BA81718-714F-4095-A3EC-9F7C29C3E0FA}" type="presParOf" srcId="{B1C96E6C-9D4E-4227-AC06-294DDB81BC16}" destId="{956E221D-A985-45DE-A4CF-EBDB5AE851B4}" srcOrd="1" destOrd="0" presId="urn:microsoft.com/office/officeart/2005/8/layout/list1"/>
    <dgm:cxn modelId="{67AD6A38-6A64-47CC-AB92-29ED435139FE}" type="presParOf" srcId="{B1C96E6C-9D4E-4227-AC06-294DDB81BC16}" destId="{3D0D72E0-39A4-4B4E-A1D7-D6DE92768172}" srcOrd="2" destOrd="0" presId="urn:microsoft.com/office/officeart/2005/8/layout/list1"/>
    <dgm:cxn modelId="{8478D7D5-E866-40DD-9F6D-B548A5B2D299}" type="presParOf" srcId="{B1C96E6C-9D4E-4227-AC06-294DDB81BC16}" destId="{7402466D-98F9-48EB-974A-488D4B38AA7B}" srcOrd="3" destOrd="0" presId="urn:microsoft.com/office/officeart/2005/8/layout/list1"/>
    <dgm:cxn modelId="{48AFA417-ED84-4E21-AB4F-43EC67583CD6}" type="presParOf" srcId="{B1C96E6C-9D4E-4227-AC06-294DDB81BC16}" destId="{7519099D-1CEB-46F2-9BFA-B080F68AAEB4}" srcOrd="4" destOrd="0" presId="urn:microsoft.com/office/officeart/2005/8/layout/list1"/>
    <dgm:cxn modelId="{91133EFC-8FDA-4E54-908B-EF0F57245B48}" type="presParOf" srcId="{7519099D-1CEB-46F2-9BFA-B080F68AAEB4}" destId="{846CC93F-9F90-4377-85B2-44D73FEDC3E0}" srcOrd="0" destOrd="0" presId="urn:microsoft.com/office/officeart/2005/8/layout/list1"/>
    <dgm:cxn modelId="{9FDB55D1-C777-4545-AEA7-E0E269C42DF0}" type="presParOf" srcId="{7519099D-1CEB-46F2-9BFA-B080F68AAEB4}" destId="{F1492003-C3B0-4959-B111-04EB0928B8F9}" srcOrd="1" destOrd="0" presId="urn:microsoft.com/office/officeart/2005/8/layout/list1"/>
    <dgm:cxn modelId="{68629A0B-4381-4C8B-A2B3-B2CF03849391}" type="presParOf" srcId="{B1C96E6C-9D4E-4227-AC06-294DDB81BC16}" destId="{52AEC753-72F4-4AAB-AFE9-C9BB5A86B2A6}" srcOrd="5" destOrd="0" presId="urn:microsoft.com/office/officeart/2005/8/layout/list1"/>
    <dgm:cxn modelId="{C6EF3F7C-CA35-4A0B-9C53-961D856DFC41}" type="presParOf" srcId="{B1C96E6C-9D4E-4227-AC06-294DDB81BC16}" destId="{04AE36C4-6E3C-4099-AA7A-386472B15610}"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D2A29EE-7A59-4B1B-9B07-B8D4AE2A5BF6}" type="doc">
      <dgm:prSet loTypeId="urn:microsoft.com/office/officeart/2005/8/layout/hList1" loCatId="list" qsTypeId="urn:microsoft.com/office/officeart/2005/8/quickstyle/3d1" qsCatId="3D" csTypeId="urn:microsoft.com/office/officeart/2005/8/colors/accent0_3" csCatId="mainScheme" phldr="1"/>
      <dgm:spPr/>
      <dgm:t>
        <a:bodyPr/>
        <a:lstStyle/>
        <a:p>
          <a:endParaRPr lang="ru-RU"/>
        </a:p>
      </dgm:t>
    </dgm:pt>
    <dgm:pt modelId="{D8C74E24-67B2-4606-8680-7CAAD962CC7A}">
      <dgm:prSet/>
      <dgm:spPr/>
      <dgm:t>
        <a:bodyPr/>
        <a:lstStyle/>
        <a:p>
          <a:pPr rtl="0"/>
          <a:r>
            <a:rPr lang="ru-RU" b="1" dirty="0" smtClean="0">
              <a:latin typeface="Times New Roman" pitchFamily="18" charset="0"/>
              <a:cs typeface="Times New Roman" pitchFamily="18" charset="0"/>
            </a:rPr>
            <a:t>ПУЛ ТАКЛИФИ МУЛЬТИПЛИКАТОРИ</a:t>
          </a:r>
          <a:endParaRPr lang="ru-RU" dirty="0">
            <a:latin typeface="Times New Roman" pitchFamily="18" charset="0"/>
            <a:cs typeface="Times New Roman" pitchFamily="18" charset="0"/>
          </a:endParaRPr>
        </a:p>
      </dgm:t>
    </dgm:pt>
    <dgm:pt modelId="{F5A41B7F-B96F-45D9-9F79-EAE02F83D530}" type="parTrans" cxnId="{11FD6BB2-220A-4D3A-AFF3-2E05059A90D7}">
      <dgm:prSet/>
      <dgm:spPr/>
      <dgm:t>
        <a:bodyPr/>
        <a:lstStyle/>
        <a:p>
          <a:endParaRPr lang="ru-RU">
            <a:latin typeface="Times New Roman" pitchFamily="18" charset="0"/>
            <a:cs typeface="Times New Roman" pitchFamily="18" charset="0"/>
          </a:endParaRPr>
        </a:p>
      </dgm:t>
    </dgm:pt>
    <dgm:pt modelId="{01EA0B20-78BF-4E9D-9120-654671B0FFD3}" type="sibTrans" cxnId="{11FD6BB2-220A-4D3A-AFF3-2E05059A90D7}">
      <dgm:prSet/>
      <dgm:spPr/>
      <dgm:t>
        <a:bodyPr/>
        <a:lstStyle/>
        <a:p>
          <a:endParaRPr lang="ru-RU">
            <a:latin typeface="Times New Roman" pitchFamily="18" charset="0"/>
            <a:cs typeface="Times New Roman" pitchFamily="18" charset="0"/>
          </a:endParaRPr>
        </a:p>
      </dgm:t>
    </dgm:pt>
    <dgm:pt modelId="{DED41B5F-9AD7-4AAC-8C9C-306D3E853C41}">
      <dgm:prSet/>
      <dgm:spPr/>
      <dgm:t>
        <a:bodyPr/>
        <a:lstStyle/>
        <a:p>
          <a:pPr algn="just" rtl="0"/>
          <a:r>
            <a:rPr lang="ru-RU" b="0" dirty="0" smtClean="0">
              <a:latin typeface="Times New Roman" pitchFamily="18" charset="0"/>
              <a:cs typeface="Times New Roman" pitchFamily="18" charset="0"/>
            </a:rPr>
            <a:t> –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банкдаги</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депозитлари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қўшимча равишда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ўсган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ҳажмининг мажбурий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захиралар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қўшимча ҳажмига нисбати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маблағларининг бир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бирликка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кўпайиши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иқтисодиётдаги пул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таклифининг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қанчага ўсишини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кўрсатади</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ADC7527A-F6C4-4320-95D2-8C47AFE2E8B9}" type="parTrans" cxnId="{691634B3-6E6F-43FF-A38C-1230B8FAD54B}">
      <dgm:prSet/>
      <dgm:spPr/>
      <dgm:t>
        <a:bodyPr/>
        <a:lstStyle/>
        <a:p>
          <a:endParaRPr lang="ru-RU">
            <a:latin typeface="Times New Roman" pitchFamily="18" charset="0"/>
            <a:cs typeface="Times New Roman" pitchFamily="18" charset="0"/>
          </a:endParaRPr>
        </a:p>
      </dgm:t>
    </dgm:pt>
    <dgm:pt modelId="{D3581AEE-916F-4334-A6AC-78DFF8D33573}" type="sibTrans" cxnId="{691634B3-6E6F-43FF-A38C-1230B8FAD54B}">
      <dgm:prSet/>
      <dgm:spPr/>
      <dgm:t>
        <a:bodyPr/>
        <a:lstStyle/>
        <a:p>
          <a:endParaRPr lang="ru-RU">
            <a:latin typeface="Times New Roman" pitchFamily="18" charset="0"/>
            <a:cs typeface="Times New Roman" pitchFamily="18" charset="0"/>
          </a:endParaRPr>
        </a:p>
      </dgm:t>
    </dgm:pt>
    <dgm:pt modelId="{11A1A9ED-0B45-4E4C-B297-7609AB72FF6B}" type="pres">
      <dgm:prSet presAssocID="{ED2A29EE-7A59-4B1B-9B07-B8D4AE2A5BF6}" presName="Name0" presStyleCnt="0">
        <dgm:presLayoutVars>
          <dgm:dir/>
          <dgm:animLvl val="lvl"/>
          <dgm:resizeHandles val="exact"/>
        </dgm:presLayoutVars>
      </dgm:prSet>
      <dgm:spPr/>
      <dgm:t>
        <a:bodyPr/>
        <a:lstStyle/>
        <a:p>
          <a:endParaRPr lang="ru-RU"/>
        </a:p>
      </dgm:t>
    </dgm:pt>
    <dgm:pt modelId="{BC54CEE4-AA20-49CB-8C79-A72BA3317893}" type="pres">
      <dgm:prSet presAssocID="{D8C74E24-67B2-4606-8680-7CAAD962CC7A}" presName="composite" presStyleCnt="0"/>
      <dgm:spPr/>
    </dgm:pt>
    <dgm:pt modelId="{357AE7B0-9AF9-4046-8EDD-4BBBE90BA0A1}" type="pres">
      <dgm:prSet presAssocID="{D8C74E24-67B2-4606-8680-7CAAD962CC7A}" presName="parTx" presStyleLbl="alignNode1" presStyleIdx="0" presStyleCnt="1">
        <dgm:presLayoutVars>
          <dgm:chMax val="0"/>
          <dgm:chPref val="0"/>
          <dgm:bulletEnabled val="1"/>
        </dgm:presLayoutVars>
      </dgm:prSet>
      <dgm:spPr/>
      <dgm:t>
        <a:bodyPr/>
        <a:lstStyle/>
        <a:p>
          <a:endParaRPr lang="ru-RU"/>
        </a:p>
      </dgm:t>
    </dgm:pt>
    <dgm:pt modelId="{6B8FBD27-F15A-45A6-9FC8-B9F4DC941FE2}" type="pres">
      <dgm:prSet presAssocID="{D8C74E24-67B2-4606-8680-7CAAD962CC7A}" presName="desTx" presStyleLbl="alignAccFollowNode1" presStyleIdx="0" presStyleCnt="1">
        <dgm:presLayoutVars>
          <dgm:bulletEnabled val="1"/>
        </dgm:presLayoutVars>
      </dgm:prSet>
      <dgm:spPr/>
      <dgm:t>
        <a:bodyPr/>
        <a:lstStyle/>
        <a:p>
          <a:endParaRPr lang="ru-RU"/>
        </a:p>
      </dgm:t>
    </dgm:pt>
  </dgm:ptLst>
  <dgm:cxnLst>
    <dgm:cxn modelId="{11FD6BB2-220A-4D3A-AFF3-2E05059A90D7}" srcId="{ED2A29EE-7A59-4B1B-9B07-B8D4AE2A5BF6}" destId="{D8C74E24-67B2-4606-8680-7CAAD962CC7A}" srcOrd="0" destOrd="0" parTransId="{F5A41B7F-B96F-45D9-9F79-EAE02F83D530}" sibTransId="{01EA0B20-78BF-4E9D-9120-654671B0FFD3}"/>
    <dgm:cxn modelId="{46E57444-70F1-4D6F-885A-B4013BF354A1}" type="presOf" srcId="{DED41B5F-9AD7-4AAC-8C9C-306D3E853C41}" destId="{6B8FBD27-F15A-45A6-9FC8-B9F4DC941FE2}" srcOrd="0" destOrd="0" presId="urn:microsoft.com/office/officeart/2005/8/layout/hList1"/>
    <dgm:cxn modelId="{691634B3-6E6F-43FF-A38C-1230B8FAD54B}" srcId="{D8C74E24-67B2-4606-8680-7CAAD962CC7A}" destId="{DED41B5F-9AD7-4AAC-8C9C-306D3E853C41}" srcOrd="0" destOrd="0" parTransId="{ADC7527A-F6C4-4320-95D2-8C47AFE2E8B9}" sibTransId="{D3581AEE-916F-4334-A6AC-78DFF8D33573}"/>
    <dgm:cxn modelId="{1E8D96C6-18E6-4468-927C-7EE1CE561455}" type="presOf" srcId="{ED2A29EE-7A59-4B1B-9B07-B8D4AE2A5BF6}" destId="{11A1A9ED-0B45-4E4C-B297-7609AB72FF6B}" srcOrd="0" destOrd="0" presId="urn:microsoft.com/office/officeart/2005/8/layout/hList1"/>
    <dgm:cxn modelId="{079911BF-E08B-4EE4-B419-04B532981A65}" type="presOf" srcId="{D8C74E24-67B2-4606-8680-7CAAD962CC7A}" destId="{357AE7B0-9AF9-4046-8EDD-4BBBE90BA0A1}" srcOrd="0" destOrd="0" presId="urn:microsoft.com/office/officeart/2005/8/layout/hList1"/>
    <dgm:cxn modelId="{44ED5206-FB1F-40AE-9E76-C823648B0E1B}" type="presParOf" srcId="{11A1A9ED-0B45-4E4C-B297-7609AB72FF6B}" destId="{BC54CEE4-AA20-49CB-8C79-A72BA3317893}" srcOrd="0" destOrd="0" presId="urn:microsoft.com/office/officeart/2005/8/layout/hList1"/>
    <dgm:cxn modelId="{9B69856E-261B-4E92-ACC9-15FE71DF6168}" type="presParOf" srcId="{BC54CEE4-AA20-49CB-8C79-A72BA3317893}" destId="{357AE7B0-9AF9-4046-8EDD-4BBBE90BA0A1}" srcOrd="0" destOrd="0" presId="urn:microsoft.com/office/officeart/2005/8/layout/hList1"/>
    <dgm:cxn modelId="{6A64C5FA-06B0-4CC9-85AF-7F19138634A7}" type="presParOf" srcId="{BC54CEE4-AA20-49CB-8C79-A72BA3317893}" destId="{6B8FBD27-F15A-45A6-9FC8-B9F4DC941FE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73B08FF-A443-40EA-A96F-5DBE89B736EB}" type="doc">
      <dgm:prSet loTypeId="urn:microsoft.com/office/officeart/2005/8/layout/vList5" loCatId="list" qsTypeId="urn:microsoft.com/office/officeart/2005/8/quickstyle/3d1" qsCatId="3D" csTypeId="urn:microsoft.com/office/officeart/2005/8/colors/colorful3" csCatId="colorful" phldr="1"/>
      <dgm:spPr/>
      <dgm:t>
        <a:bodyPr/>
        <a:lstStyle/>
        <a:p>
          <a:endParaRPr lang="ru-RU"/>
        </a:p>
      </dgm:t>
    </dgm:pt>
    <dgm:pt modelId="{E4EA34E3-E0AB-4A44-B8B1-3A3DEFA5F8B5}">
      <dgm:prSet/>
      <dgm:spPr/>
      <dgm:t>
        <a:bodyPr/>
        <a:lstStyle/>
        <a:p>
          <a:pPr rtl="0"/>
          <a:r>
            <a:rPr lang="en-US" dirty="0" smtClean="0">
              <a:latin typeface="Times New Roman" pitchFamily="18" charset="0"/>
              <a:cs typeface="Times New Roman" pitchFamily="18" charset="0"/>
            </a:rPr>
            <a:t>m</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143392B2-528A-4B00-9286-A4C9D18D6A7F}" type="parTrans" cxnId="{39CA68CF-138D-4EE2-93FD-4F5A46126297}">
      <dgm:prSet/>
      <dgm:spPr/>
      <dgm:t>
        <a:bodyPr/>
        <a:lstStyle/>
        <a:p>
          <a:endParaRPr lang="ru-RU">
            <a:latin typeface="Times New Roman" pitchFamily="18" charset="0"/>
            <a:cs typeface="Times New Roman" pitchFamily="18" charset="0"/>
          </a:endParaRPr>
        </a:p>
      </dgm:t>
    </dgm:pt>
    <dgm:pt modelId="{ABB81D83-52F2-476F-BF49-0B6C776929CB}" type="sibTrans" cxnId="{39CA68CF-138D-4EE2-93FD-4F5A46126297}">
      <dgm:prSet/>
      <dgm:spPr/>
      <dgm:t>
        <a:bodyPr/>
        <a:lstStyle/>
        <a:p>
          <a:endParaRPr lang="ru-RU">
            <a:latin typeface="Times New Roman" pitchFamily="18" charset="0"/>
            <a:cs typeface="Times New Roman" pitchFamily="18" charset="0"/>
          </a:endParaRPr>
        </a:p>
      </dgm:t>
    </dgm:pt>
    <dgm:pt modelId="{41A92203-2151-4729-996E-5335BB7FE672}">
      <dgm:prSet custT="1"/>
      <dgm:spPr/>
      <dgm:t>
        <a:bodyPr/>
        <a:lstStyle/>
        <a:p>
          <a:pPr algn="just" rtl="0"/>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таклифи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мультипликатори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коэффициенти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8BD38045-F737-4593-A83B-68A490A27948}" type="parTrans" cxnId="{AE79EB44-0FD4-4CBF-9D92-94A66FCB1615}">
      <dgm:prSet/>
      <dgm:spPr/>
      <dgm:t>
        <a:bodyPr/>
        <a:lstStyle/>
        <a:p>
          <a:endParaRPr lang="ru-RU">
            <a:latin typeface="Times New Roman" pitchFamily="18" charset="0"/>
            <a:cs typeface="Times New Roman" pitchFamily="18" charset="0"/>
          </a:endParaRPr>
        </a:p>
      </dgm:t>
    </dgm:pt>
    <dgm:pt modelId="{C796ADD4-067C-482E-A4D9-2B36995FF491}" type="sibTrans" cxnId="{AE79EB44-0FD4-4CBF-9D92-94A66FCB1615}">
      <dgm:prSet/>
      <dgm:spPr/>
      <dgm:t>
        <a:bodyPr/>
        <a:lstStyle/>
        <a:p>
          <a:endParaRPr lang="ru-RU">
            <a:latin typeface="Times New Roman" pitchFamily="18" charset="0"/>
            <a:cs typeface="Times New Roman" pitchFamily="18" charset="0"/>
          </a:endParaRPr>
        </a:p>
      </dgm:t>
    </dgm:pt>
    <dgm:pt modelId="{EF35B786-CAD6-4EE0-9BE1-AD46C5CE1C32}">
      <dgm:prSet/>
      <dgm:spPr/>
      <dgm:t>
        <a:bodyPr/>
        <a:lstStyle/>
        <a:p>
          <a:pPr rtl="0"/>
          <a:r>
            <a:rPr lang="en-US" dirty="0" smtClean="0">
              <a:latin typeface="Times New Roman" pitchFamily="18" charset="0"/>
              <a:cs typeface="Times New Roman" pitchFamily="18" charset="0"/>
            </a:rPr>
            <a:t>M</a:t>
          </a:r>
          <a:r>
            <a:rPr lang="en-US" baseline="-25000" dirty="0" smtClean="0">
              <a:latin typeface="Times New Roman" pitchFamily="18" charset="0"/>
              <a:cs typeface="Times New Roman" pitchFamily="18" charset="0"/>
            </a:rPr>
            <a:t>s</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00D0AAC2-AEFA-4212-9C95-DD064B5E0779}" type="parTrans" cxnId="{DCF9C9F2-66FB-4BEE-80EE-C52809B7EB93}">
      <dgm:prSet/>
      <dgm:spPr/>
      <dgm:t>
        <a:bodyPr/>
        <a:lstStyle/>
        <a:p>
          <a:endParaRPr lang="ru-RU">
            <a:latin typeface="Times New Roman" pitchFamily="18" charset="0"/>
            <a:cs typeface="Times New Roman" pitchFamily="18" charset="0"/>
          </a:endParaRPr>
        </a:p>
      </dgm:t>
    </dgm:pt>
    <dgm:pt modelId="{555D6DAC-5094-4FF4-93D9-9A50554A973A}" type="sibTrans" cxnId="{DCF9C9F2-66FB-4BEE-80EE-C52809B7EB93}">
      <dgm:prSet/>
      <dgm:spPr/>
      <dgm:t>
        <a:bodyPr/>
        <a:lstStyle/>
        <a:p>
          <a:endParaRPr lang="ru-RU">
            <a:latin typeface="Times New Roman" pitchFamily="18" charset="0"/>
            <a:cs typeface="Times New Roman" pitchFamily="18" charset="0"/>
          </a:endParaRPr>
        </a:p>
      </dgm:t>
    </dgm:pt>
    <dgm:pt modelId="{C34EA50A-21CA-4184-A026-D5BA96A2A676}">
      <dgm:prSet custT="1"/>
      <dgm:spPr/>
      <dgm:t>
        <a:bodyPr/>
        <a:lstStyle/>
        <a:p>
          <a:pPr algn="just"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банкдаги</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депозитларининг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қўшимча равишда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ўсган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ҳажми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097E62D8-61EE-4504-93BA-1C8982FB392C}" type="parTrans" cxnId="{5F384B96-A6B3-41A2-BD14-6A5FD3026D7D}">
      <dgm:prSet/>
      <dgm:spPr/>
      <dgm:t>
        <a:bodyPr/>
        <a:lstStyle/>
        <a:p>
          <a:endParaRPr lang="ru-RU">
            <a:latin typeface="Times New Roman" pitchFamily="18" charset="0"/>
            <a:cs typeface="Times New Roman" pitchFamily="18" charset="0"/>
          </a:endParaRPr>
        </a:p>
      </dgm:t>
    </dgm:pt>
    <dgm:pt modelId="{E0F31802-2C5A-44C6-B695-EE8B67A6B427}" type="sibTrans" cxnId="{5F384B96-A6B3-41A2-BD14-6A5FD3026D7D}">
      <dgm:prSet/>
      <dgm:spPr/>
      <dgm:t>
        <a:bodyPr/>
        <a:lstStyle/>
        <a:p>
          <a:endParaRPr lang="ru-RU">
            <a:latin typeface="Times New Roman" pitchFamily="18" charset="0"/>
            <a:cs typeface="Times New Roman" pitchFamily="18" charset="0"/>
          </a:endParaRPr>
        </a:p>
      </dgm:t>
    </dgm:pt>
    <dgm:pt modelId="{C7893AE4-AEE3-4563-A6E9-0CCA4568E2AA}">
      <dgm:prSet/>
      <dgm:spPr/>
      <dgm:t>
        <a:bodyPr/>
        <a:lstStyle/>
        <a:p>
          <a:pPr rtl="0"/>
          <a:r>
            <a:rPr lang="en-US" dirty="0" smtClean="0">
              <a:latin typeface="Times New Roman" pitchFamily="18" charset="0"/>
              <a:cs typeface="Times New Roman" pitchFamily="18" charset="0"/>
            </a:rPr>
            <a:t>R</a:t>
          </a:r>
          <a:endParaRPr lang="ru-RU" dirty="0">
            <a:latin typeface="Times New Roman" pitchFamily="18" charset="0"/>
            <a:cs typeface="Times New Roman" pitchFamily="18" charset="0"/>
          </a:endParaRPr>
        </a:p>
      </dgm:t>
    </dgm:pt>
    <dgm:pt modelId="{E0B95A94-157D-4F10-85E3-AB07288439A3}" type="parTrans" cxnId="{50F19D3B-205E-4D22-B7F5-50549E3C7144}">
      <dgm:prSet/>
      <dgm:spPr/>
      <dgm:t>
        <a:bodyPr/>
        <a:lstStyle/>
        <a:p>
          <a:endParaRPr lang="ru-RU">
            <a:latin typeface="Times New Roman" pitchFamily="18" charset="0"/>
            <a:cs typeface="Times New Roman" pitchFamily="18" charset="0"/>
          </a:endParaRPr>
        </a:p>
      </dgm:t>
    </dgm:pt>
    <dgm:pt modelId="{77D21750-1232-4F28-A41E-039BC90EE2CD}" type="sibTrans" cxnId="{50F19D3B-205E-4D22-B7F5-50549E3C7144}">
      <dgm:prSet/>
      <dgm:spPr/>
      <dgm:t>
        <a:bodyPr/>
        <a:lstStyle/>
        <a:p>
          <a:endParaRPr lang="ru-RU">
            <a:latin typeface="Times New Roman" pitchFamily="18" charset="0"/>
            <a:cs typeface="Times New Roman" pitchFamily="18" charset="0"/>
          </a:endParaRPr>
        </a:p>
      </dgm:t>
    </dgm:pt>
    <dgm:pt modelId="{A7862112-1FA2-4786-BC7D-ABE49FA64D3E}">
      <dgm:prSet custT="1"/>
      <dgm:spPr/>
      <dgm:t>
        <a:bodyPr/>
        <a:lstStyle/>
        <a:p>
          <a:pPr algn="just"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мажбурий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захиралар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қўшимча ҳажми;</a:t>
          </a:r>
          <a:endParaRPr lang="ru-RU" sz="2000" dirty="0">
            <a:latin typeface="Times New Roman" pitchFamily="18" charset="0"/>
            <a:cs typeface="Times New Roman" pitchFamily="18" charset="0"/>
          </a:endParaRPr>
        </a:p>
      </dgm:t>
    </dgm:pt>
    <dgm:pt modelId="{AB69D09B-4FE9-49FA-BBEF-5FE7397D7C5D}" type="parTrans" cxnId="{4D0EEAD8-0314-41F2-A940-DC69083C39A7}">
      <dgm:prSet/>
      <dgm:spPr/>
      <dgm:t>
        <a:bodyPr/>
        <a:lstStyle/>
        <a:p>
          <a:endParaRPr lang="ru-RU">
            <a:latin typeface="Times New Roman" pitchFamily="18" charset="0"/>
            <a:cs typeface="Times New Roman" pitchFamily="18" charset="0"/>
          </a:endParaRPr>
        </a:p>
      </dgm:t>
    </dgm:pt>
    <dgm:pt modelId="{9BA45C4E-924B-4632-9A89-9573CAB80502}" type="sibTrans" cxnId="{4D0EEAD8-0314-41F2-A940-DC69083C39A7}">
      <dgm:prSet/>
      <dgm:spPr/>
      <dgm:t>
        <a:bodyPr/>
        <a:lstStyle/>
        <a:p>
          <a:endParaRPr lang="ru-RU">
            <a:latin typeface="Times New Roman" pitchFamily="18" charset="0"/>
            <a:cs typeface="Times New Roman" pitchFamily="18" charset="0"/>
          </a:endParaRPr>
        </a:p>
      </dgm:t>
    </dgm:pt>
    <dgm:pt modelId="{8498118C-5A57-49C3-A7CF-1871774F2435}">
      <dgm:prSet/>
      <dgm:spPr/>
      <dgm:t>
        <a:bodyPr/>
        <a:lstStyle/>
        <a:p>
          <a:pPr rtl="0"/>
          <a:r>
            <a:rPr lang="en-US" dirty="0" smtClean="0">
              <a:latin typeface="Times New Roman" pitchFamily="18" charset="0"/>
              <a:cs typeface="Times New Roman" pitchFamily="18" charset="0"/>
            </a:rPr>
            <a:t>r</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490CD057-18D7-467C-9F97-901CD55DFD67}" type="parTrans" cxnId="{12C7409E-CB9B-451E-B91F-BBCDAEA60C65}">
      <dgm:prSet/>
      <dgm:spPr/>
      <dgm:t>
        <a:bodyPr/>
        <a:lstStyle/>
        <a:p>
          <a:endParaRPr lang="ru-RU">
            <a:latin typeface="Times New Roman" pitchFamily="18" charset="0"/>
            <a:cs typeface="Times New Roman" pitchFamily="18" charset="0"/>
          </a:endParaRPr>
        </a:p>
      </dgm:t>
    </dgm:pt>
    <dgm:pt modelId="{FABE2BC6-24B7-4695-801C-9BC37B95CF52}" type="sibTrans" cxnId="{12C7409E-CB9B-451E-B91F-BBCDAEA60C65}">
      <dgm:prSet/>
      <dgm:spPr/>
      <dgm:t>
        <a:bodyPr/>
        <a:lstStyle/>
        <a:p>
          <a:endParaRPr lang="ru-RU">
            <a:latin typeface="Times New Roman" pitchFamily="18" charset="0"/>
            <a:cs typeface="Times New Roman" pitchFamily="18" charset="0"/>
          </a:endParaRPr>
        </a:p>
      </dgm:t>
    </dgm:pt>
    <dgm:pt modelId="{3F9A0BE3-ED33-4E17-AF54-446DD4693A2D}">
      <dgm:prSet custT="1"/>
      <dgm:spPr/>
      <dgm:t>
        <a:bodyPr/>
        <a:lstStyle/>
        <a:p>
          <a:pPr algn="just"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мажбурий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захиранинг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фоиздаги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меъёри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99F55325-5247-49B5-BF2F-5AB905570D36}" type="parTrans" cxnId="{FD7C3283-FF46-45B5-B3FB-687679597469}">
      <dgm:prSet/>
      <dgm:spPr/>
      <dgm:t>
        <a:bodyPr/>
        <a:lstStyle/>
        <a:p>
          <a:endParaRPr lang="ru-RU">
            <a:latin typeface="Times New Roman" pitchFamily="18" charset="0"/>
            <a:cs typeface="Times New Roman" pitchFamily="18" charset="0"/>
          </a:endParaRPr>
        </a:p>
      </dgm:t>
    </dgm:pt>
    <dgm:pt modelId="{EA4CE045-744A-46B5-8E23-EBC819B1ECA3}" type="sibTrans" cxnId="{FD7C3283-FF46-45B5-B3FB-687679597469}">
      <dgm:prSet/>
      <dgm:spPr/>
      <dgm:t>
        <a:bodyPr/>
        <a:lstStyle/>
        <a:p>
          <a:endParaRPr lang="ru-RU">
            <a:latin typeface="Times New Roman" pitchFamily="18" charset="0"/>
            <a:cs typeface="Times New Roman" pitchFamily="18" charset="0"/>
          </a:endParaRPr>
        </a:p>
      </dgm:t>
    </dgm:pt>
    <dgm:pt modelId="{3473AF5E-4AC7-456C-AC0F-02D5ABCD97B4}" type="pres">
      <dgm:prSet presAssocID="{E73B08FF-A443-40EA-A96F-5DBE89B736EB}" presName="Name0" presStyleCnt="0">
        <dgm:presLayoutVars>
          <dgm:dir/>
          <dgm:animLvl val="lvl"/>
          <dgm:resizeHandles val="exact"/>
        </dgm:presLayoutVars>
      </dgm:prSet>
      <dgm:spPr/>
      <dgm:t>
        <a:bodyPr/>
        <a:lstStyle/>
        <a:p>
          <a:endParaRPr lang="ru-RU"/>
        </a:p>
      </dgm:t>
    </dgm:pt>
    <dgm:pt modelId="{1E633DBA-4DA8-4123-A782-38031379AAAB}" type="pres">
      <dgm:prSet presAssocID="{E4EA34E3-E0AB-4A44-B8B1-3A3DEFA5F8B5}" presName="linNode" presStyleCnt="0"/>
      <dgm:spPr/>
    </dgm:pt>
    <dgm:pt modelId="{92A612C4-95F5-4E99-B518-C80ABA9CA293}" type="pres">
      <dgm:prSet presAssocID="{E4EA34E3-E0AB-4A44-B8B1-3A3DEFA5F8B5}" presName="parentText" presStyleLbl="node1" presStyleIdx="0" presStyleCnt="4" custScaleX="46199">
        <dgm:presLayoutVars>
          <dgm:chMax val="1"/>
          <dgm:bulletEnabled val="1"/>
        </dgm:presLayoutVars>
      </dgm:prSet>
      <dgm:spPr/>
      <dgm:t>
        <a:bodyPr/>
        <a:lstStyle/>
        <a:p>
          <a:endParaRPr lang="ru-RU"/>
        </a:p>
      </dgm:t>
    </dgm:pt>
    <dgm:pt modelId="{E1116D8B-BCCE-4749-AF42-38C606B3928D}" type="pres">
      <dgm:prSet presAssocID="{E4EA34E3-E0AB-4A44-B8B1-3A3DEFA5F8B5}" presName="descendantText" presStyleLbl="alignAccFollowNode1" presStyleIdx="0" presStyleCnt="4" custScaleX="128437">
        <dgm:presLayoutVars>
          <dgm:bulletEnabled val="1"/>
        </dgm:presLayoutVars>
      </dgm:prSet>
      <dgm:spPr/>
      <dgm:t>
        <a:bodyPr/>
        <a:lstStyle/>
        <a:p>
          <a:endParaRPr lang="ru-RU"/>
        </a:p>
      </dgm:t>
    </dgm:pt>
    <dgm:pt modelId="{1750A610-6DDF-4877-AAF2-3C6AB01A540A}" type="pres">
      <dgm:prSet presAssocID="{ABB81D83-52F2-476F-BF49-0B6C776929CB}" presName="sp" presStyleCnt="0"/>
      <dgm:spPr/>
    </dgm:pt>
    <dgm:pt modelId="{F34B9BD6-7DA7-4B10-9C8F-CE22AC0CB410}" type="pres">
      <dgm:prSet presAssocID="{EF35B786-CAD6-4EE0-9BE1-AD46C5CE1C32}" presName="linNode" presStyleCnt="0"/>
      <dgm:spPr/>
    </dgm:pt>
    <dgm:pt modelId="{6B386739-C834-4766-9607-B2AC5CAA4FAB}" type="pres">
      <dgm:prSet presAssocID="{EF35B786-CAD6-4EE0-9BE1-AD46C5CE1C32}" presName="parentText" presStyleLbl="node1" presStyleIdx="1" presStyleCnt="4" custScaleX="46199">
        <dgm:presLayoutVars>
          <dgm:chMax val="1"/>
          <dgm:bulletEnabled val="1"/>
        </dgm:presLayoutVars>
      </dgm:prSet>
      <dgm:spPr/>
      <dgm:t>
        <a:bodyPr/>
        <a:lstStyle/>
        <a:p>
          <a:endParaRPr lang="ru-RU"/>
        </a:p>
      </dgm:t>
    </dgm:pt>
    <dgm:pt modelId="{32F40D9C-8DEC-4E62-9EA0-321BAADBCC80}" type="pres">
      <dgm:prSet presAssocID="{EF35B786-CAD6-4EE0-9BE1-AD46C5CE1C32}" presName="descendantText" presStyleLbl="alignAccFollowNode1" presStyleIdx="1" presStyleCnt="4" custScaleX="128437">
        <dgm:presLayoutVars>
          <dgm:bulletEnabled val="1"/>
        </dgm:presLayoutVars>
      </dgm:prSet>
      <dgm:spPr/>
      <dgm:t>
        <a:bodyPr/>
        <a:lstStyle/>
        <a:p>
          <a:endParaRPr lang="ru-RU"/>
        </a:p>
      </dgm:t>
    </dgm:pt>
    <dgm:pt modelId="{F1E1F2AF-8407-4E9D-8B4B-12F0AC7DC3B2}" type="pres">
      <dgm:prSet presAssocID="{555D6DAC-5094-4FF4-93D9-9A50554A973A}" presName="sp" presStyleCnt="0"/>
      <dgm:spPr/>
    </dgm:pt>
    <dgm:pt modelId="{60A5E908-58FB-411E-8378-194E8DDADC3D}" type="pres">
      <dgm:prSet presAssocID="{C7893AE4-AEE3-4563-A6E9-0CCA4568E2AA}" presName="linNode" presStyleCnt="0"/>
      <dgm:spPr/>
    </dgm:pt>
    <dgm:pt modelId="{8CC38025-6B4F-4BF4-BFB9-3C1FED063D04}" type="pres">
      <dgm:prSet presAssocID="{C7893AE4-AEE3-4563-A6E9-0CCA4568E2AA}" presName="parentText" presStyleLbl="node1" presStyleIdx="2" presStyleCnt="4" custScaleX="46199">
        <dgm:presLayoutVars>
          <dgm:chMax val="1"/>
          <dgm:bulletEnabled val="1"/>
        </dgm:presLayoutVars>
      </dgm:prSet>
      <dgm:spPr/>
      <dgm:t>
        <a:bodyPr/>
        <a:lstStyle/>
        <a:p>
          <a:endParaRPr lang="ru-RU"/>
        </a:p>
      </dgm:t>
    </dgm:pt>
    <dgm:pt modelId="{BA58BC1D-FAAB-495E-AE0B-542AE3351BB4}" type="pres">
      <dgm:prSet presAssocID="{C7893AE4-AEE3-4563-A6E9-0CCA4568E2AA}" presName="descendantText" presStyleLbl="alignAccFollowNode1" presStyleIdx="2" presStyleCnt="4" custScaleX="128437">
        <dgm:presLayoutVars>
          <dgm:bulletEnabled val="1"/>
        </dgm:presLayoutVars>
      </dgm:prSet>
      <dgm:spPr/>
      <dgm:t>
        <a:bodyPr/>
        <a:lstStyle/>
        <a:p>
          <a:endParaRPr lang="ru-RU"/>
        </a:p>
      </dgm:t>
    </dgm:pt>
    <dgm:pt modelId="{BF0A3428-9573-4E1A-AD8A-76369F321D67}" type="pres">
      <dgm:prSet presAssocID="{77D21750-1232-4F28-A41E-039BC90EE2CD}" presName="sp" presStyleCnt="0"/>
      <dgm:spPr/>
    </dgm:pt>
    <dgm:pt modelId="{9E640440-9C50-458A-B57C-590C7EE5B675}" type="pres">
      <dgm:prSet presAssocID="{8498118C-5A57-49C3-A7CF-1871774F2435}" presName="linNode" presStyleCnt="0"/>
      <dgm:spPr/>
    </dgm:pt>
    <dgm:pt modelId="{DC9946E0-20E3-43BD-836A-D916178A07FA}" type="pres">
      <dgm:prSet presAssocID="{8498118C-5A57-49C3-A7CF-1871774F2435}" presName="parentText" presStyleLbl="node1" presStyleIdx="3" presStyleCnt="4" custScaleX="46199">
        <dgm:presLayoutVars>
          <dgm:chMax val="1"/>
          <dgm:bulletEnabled val="1"/>
        </dgm:presLayoutVars>
      </dgm:prSet>
      <dgm:spPr/>
      <dgm:t>
        <a:bodyPr/>
        <a:lstStyle/>
        <a:p>
          <a:endParaRPr lang="ru-RU"/>
        </a:p>
      </dgm:t>
    </dgm:pt>
    <dgm:pt modelId="{D9AF52AA-A21B-487B-9F67-A01BF7D4EB56}" type="pres">
      <dgm:prSet presAssocID="{8498118C-5A57-49C3-A7CF-1871774F2435}" presName="descendantText" presStyleLbl="alignAccFollowNode1" presStyleIdx="3" presStyleCnt="4" custScaleX="128437">
        <dgm:presLayoutVars>
          <dgm:bulletEnabled val="1"/>
        </dgm:presLayoutVars>
      </dgm:prSet>
      <dgm:spPr/>
      <dgm:t>
        <a:bodyPr/>
        <a:lstStyle/>
        <a:p>
          <a:endParaRPr lang="ru-RU"/>
        </a:p>
      </dgm:t>
    </dgm:pt>
  </dgm:ptLst>
  <dgm:cxnLst>
    <dgm:cxn modelId="{710B55DA-5339-4E6C-BC22-1C8AA8EBA18B}" type="presOf" srcId="{C34EA50A-21CA-4184-A026-D5BA96A2A676}" destId="{32F40D9C-8DEC-4E62-9EA0-321BAADBCC80}" srcOrd="0" destOrd="0" presId="urn:microsoft.com/office/officeart/2005/8/layout/vList5"/>
    <dgm:cxn modelId="{4D0EEAD8-0314-41F2-A940-DC69083C39A7}" srcId="{C7893AE4-AEE3-4563-A6E9-0CCA4568E2AA}" destId="{A7862112-1FA2-4786-BC7D-ABE49FA64D3E}" srcOrd="0" destOrd="0" parTransId="{AB69D09B-4FE9-49FA-BBEF-5FE7397D7C5D}" sibTransId="{9BA45C4E-924B-4632-9A89-9573CAB80502}"/>
    <dgm:cxn modelId="{BDF82AB4-2708-4FC6-8F4F-3466B1983F9F}" type="presOf" srcId="{8498118C-5A57-49C3-A7CF-1871774F2435}" destId="{DC9946E0-20E3-43BD-836A-D916178A07FA}" srcOrd="0" destOrd="0" presId="urn:microsoft.com/office/officeart/2005/8/layout/vList5"/>
    <dgm:cxn modelId="{39CA68CF-138D-4EE2-93FD-4F5A46126297}" srcId="{E73B08FF-A443-40EA-A96F-5DBE89B736EB}" destId="{E4EA34E3-E0AB-4A44-B8B1-3A3DEFA5F8B5}" srcOrd="0" destOrd="0" parTransId="{143392B2-528A-4B00-9286-A4C9D18D6A7F}" sibTransId="{ABB81D83-52F2-476F-BF49-0B6C776929CB}"/>
    <dgm:cxn modelId="{FD7C3283-FF46-45B5-B3FB-687679597469}" srcId="{8498118C-5A57-49C3-A7CF-1871774F2435}" destId="{3F9A0BE3-ED33-4E17-AF54-446DD4693A2D}" srcOrd="0" destOrd="0" parTransId="{99F55325-5247-49B5-BF2F-5AB905570D36}" sibTransId="{EA4CE045-744A-46B5-8E23-EBC819B1ECA3}"/>
    <dgm:cxn modelId="{AC9F441A-CDD4-4E4A-AE21-102B958BBD27}" type="presOf" srcId="{EF35B786-CAD6-4EE0-9BE1-AD46C5CE1C32}" destId="{6B386739-C834-4766-9607-B2AC5CAA4FAB}" srcOrd="0" destOrd="0" presId="urn:microsoft.com/office/officeart/2005/8/layout/vList5"/>
    <dgm:cxn modelId="{0757D847-F830-433E-BD9B-474E51AE517F}" type="presOf" srcId="{A7862112-1FA2-4786-BC7D-ABE49FA64D3E}" destId="{BA58BC1D-FAAB-495E-AE0B-542AE3351BB4}" srcOrd="0" destOrd="0" presId="urn:microsoft.com/office/officeart/2005/8/layout/vList5"/>
    <dgm:cxn modelId="{51BC934F-FBD3-4988-83F5-D0DC788FC6A5}" type="presOf" srcId="{E73B08FF-A443-40EA-A96F-5DBE89B736EB}" destId="{3473AF5E-4AC7-456C-AC0F-02D5ABCD97B4}" srcOrd="0" destOrd="0" presId="urn:microsoft.com/office/officeart/2005/8/layout/vList5"/>
    <dgm:cxn modelId="{DCF9C9F2-66FB-4BEE-80EE-C52809B7EB93}" srcId="{E73B08FF-A443-40EA-A96F-5DBE89B736EB}" destId="{EF35B786-CAD6-4EE0-9BE1-AD46C5CE1C32}" srcOrd="1" destOrd="0" parTransId="{00D0AAC2-AEFA-4212-9C95-DD064B5E0779}" sibTransId="{555D6DAC-5094-4FF4-93D9-9A50554A973A}"/>
    <dgm:cxn modelId="{5F384B96-A6B3-41A2-BD14-6A5FD3026D7D}" srcId="{EF35B786-CAD6-4EE0-9BE1-AD46C5CE1C32}" destId="{C34EA50A-21CA-4184-A026-D5BA96A2A676}" srcOrd="0" destOrd="0" parTransId="{097E62D8-61EE-4504-93BA-1C8982FB392C}" sibTransId="{E0F31802-2C5A-44C6-B695-EE8B67A6B427}"/>
    <dgm:cxn modelId="{AE79EB44-0FD4-4CBF-9D92-94A66FCB1615}" srcId="{E4EA34E3-E0AB-4A44-B8B1-3A3DEFA5F8B5}" destId="{41A92203-2151-4729-996E-5335BB7FE672}" srcOrd="0" destOrd="0" parTransId="{8BD38045-F737-4593-A83B-68A490A27948}" sibTransId="{C796ADD4-067C-482E-A4D9-2B36995FF491}"/>
    <dgm:cxn modelId="{046DB213-5383-4C56-892F-21915A92550A}" type="presOf" srcId="{41A92203-2151-4729-996E-5335BB7FE672}" destId="{E1116D8B-BCCE-4749-AF42-38C606B3928D}" srcOrd="0" destOrd="0" presId="urn:microsoft.com/office/officeart/2005/8/layout/vList5"/>
    <dgm:cxn modelId="{50F19D3B-205E-4D22-B7F5-50549E3C7144}" srcId="{E73B08FF-A443-40EA-A96F-5DBE89B736EB}" destId="{C7893AE4-AEE3-4563-A6E9-0CCA4568E2AA}" srcOrd="2" destOrd="0" parTransId="{E0B95A94-157D-4F10-85E3-AB07288439A3}" sibTransId="{77D21750-1232-4F28-A41E-039BC90EE2CD}"/>
    <dgm:cxn modelId="{12C7409E-CB9B-451E-B91F-BBCDAEA60C65}" srcId="{E73B08FF-A443-40EA-A96F-5DBE89B736EB}" destId="{8498118C-5A57-49C3-A7CF-1871774F2435}" srcOrd="3" destOrd="0" parTransId="{490CD057-18D7-467C-9F97-901CD55DFD67}" sibTransId="{FABE2BC6-24B7-4695-801C-9BC37B95CF52}"/>
    <dgm:cxn modelId="{9F04B56D-9125-4466-8A93-A5D84BAF3164}" type="presOf" srcId="{E4EA34E3-E0AB-4A44-B8B1-3A3DEFA5F8B5}" destId="{92A612C4-95F5-4E99-B518-C80ABA9CA293}" srcOrd="0" destOrd="0" presId="urn:microsoft.com/office/officeart/2005/8/layout/vList5"/>
    <dgm:cxn modelId="{E1C3755A-72AD-4FE3-8A5E-4FACF352E760}" type="presOf" srcId="{C7893AE4-AEE3-4563-A6E9-0CCA4568E2AA}" destId="{8CC38025-6B4F-4BF4-BFB9-3C1FED063D04}" srcOrd="0" destOrd="0" presId="urn:microsoft.com/office/officeart/2005/8/layout/vList5"/>
    <dgm:cxn modelId="{D994296B-00F0-4BC1-BAFA-AD5401891747}" type="presOf" srcId="{3F9A0BE3-ED33-4E17-AF54-446DD4693A2D}" destId="{D9AF52AA-A21B-487B-9F67-A01BF7D4EB56}" srcOrd="0" destOrd="0" presId="urn:microsoft.com/office/officeart/2005/8/layout/vList5"/>
    <dgm:cxn modelId="{9A5D8411-EA39-41A2-94F1-70F43A5A8637}" type="presParOf" srcId="{3473AF5E-4AC7-456C-AC0F-02D5ABCD97B4}" destId="{1E633DBA-4DA8-4123-A782-38031379AAAB}" srcOrd="0" destOrd="0" presId="urn:microsoft.com/office/officeart/2005/8/layout/vList5"/>
    <dgm:cxn modelId="{A0D21CAE-30DE-462B-B00F-037566913D5D}" type="presParOf" srcId="{1E633DBA-4DA8-4123-A782-38031379AAAB}" destId="{92A612C4-95F5-4E99-B518-C80ABA9CA293}" srcOrd="0" destOrd="0" presId="urn:microsoft.com/office/officeart/2005/8/layout/vList5"/>
    <dgm:cxn modelId="{438DD08A-582F-4316-8A9D-CB95E25D3A63}" type="presParOf" srcId="{1E633DBA-4DA8-4123-A782-38031379AAAB}" destId="{E1116D8B-BCCE-4749-AF42-38C606B3928D}" srcOrd="1" destOrd="0" presId="urn:microsoft.com/office/officeart/2005/8/layout/vList5"/>
    <dgm:cxn modelId="{C83FFDFB-CF63-4C67-89DA-A26049CFA299}" type="presParOf" srcId="{3473AF5E-4AC7-456C-AC0F-02D5ABCD97B4}" destId="{1750A610-6DDF-4877-AAF2-3C6AB01A540A}" srcOrd="1" destOrd="0" presId="urn:microsoft.com/office/officeart/2005/8/layout/vList5"/>
    <dgm:cxn modelId="{C271FBF9-1E04-4D56-B59E-C8D6448D97CA}" type="presParOf" srcId="{3473AF5E-4AC7-456C-AC0F-02D5ABCD97B4}" destId="{F34B9BD6-7DA7-4B10-9C8F-CE22AC0CB410}" srcOrd="2" destOrd="0" presId="urn:microsoft.com/office/officeart/2005/8/layout/vList5"/>
    <dgm:cxn modelId="{5836166F-1010-4295-AF5E-0DA6FB012ED6}" type="presParOf" srcId="{F34B9BD6-7DA7-4B10-9C8F-CE22AC0CB410}" destId="{6B386739-C834-4766-9607-B2AC5CAA4FAB}" srcOrd="0" destOrd="0" presId="urn:microsoft.com/office/officeart/2005/8/layout/vList5"/>
    <dgm:cxn modelId="{EBEA1C5D-C099-4ADE-B7C1-170FA1B95786}" type="presParOf" srcId="{F34B9BD6-7DA7-4B10-9C8F-CE22AC0CB410}" destId="{32F40D9C-8DEC-4E62-9EA0-321BAADBCC80}" srcOrd="1" destOrd="0" presId="urn:microsoft.com/office/officeart/2005/8/layout/vList5"/>
    <dgm:cxn modelId="{C647DAF5-31C0-45C0-8BDA-B9EB4B1DE17F}" type="presParOf" srcId="{3473AF5E-4AC7-456C-AC0F-02D5ABCD97B4}" destId="{F1E1F2AF-8407-4E9D-8B4B-12F0AC7DC3B2}" srcOrd="3" destOrd="0" presId="urn:microsoft.com/office/officeart/2005/8/layout/vList5"/>
    <dgm:cxn modelId="{5C8EEFD1-5EFF-4979-A27A-1EACAB93861E}" type="presParOf" srcId="{3473AF5E-4AC7-456C-AC0F-02D5ABCD97B4}" destId="{60A5E908-58FB-411E-8378-194E8DDADC3D}" srcOrd="4" destOrd="0" presId="urn:microsoft.com/office/officeart/2005/8/layout/vList5"/>
    <dgm:cxn modelId="{ADFC290D-2EFD-4E4E-B77E-770FFD646C2B}" type="presParOf" srcId="{60A5E908-58FB-411E-8378-194E8DDADC3D}" destId="{8CC38025-6B4F-4BF4-BFB9-3C1FED063D04}" srcOrd="0" destOrd="0" presId="urn:microsoft.com/office/officeart/2005/8/layout/vList5"/>
    <dgm:cxn modelId="{AD2D075D-D548-47A7-8B29-397746C1E54B}" type="presParOf" srcId="{60A5E908-58FB-411E-8378-194E8DDADC3D}" destId="{BA58BC1D-FAAB-495E-AE0B-542AE3351BB4}" srcOrd="1" destOrd="0" presId="urn:microsoft.com/office/officeart/2005/8/layout/vList5"/>
    <dgm:cxn modelId="{CF8F6B20-1102-4EA5-A75A-870EA1A1DABC}" type="presParOf" srcId="{3473AF5E-4AC7-456C-AC0F-02D5ABCD97B4}" destId="{BF0A3428-9573-4E1A-AD8A-76369F321D67}" srcOrd="5" destOrd="0" presId="urn:microsoft.com/office/officeart/2005/8/layout/vList5"/>
    <dgm:cxn modelId="{66F7D8EF-248D-4D6D-B88B-F2A99F70DB43}" type="presParOf" srcId="{3473AF5E-4AC7-456C-AC0F-02D5ABCD97B4}" destId="{9E640440-9C50-458A-B57C-590C7EE5B675}" srcOrd="6" destOrd="0" presId="urn:microsoft.com/office/officeart/2005/8/layout/vList5"/>
    <dgm:cxn modelId="{3232D4F6-2686-4477-994A-88094FFFCDE4}" type="presParOf" srcId="{9E640440-9C50-458A-B57C-590C7EE5B675}" destId="{DC9946E0-20E3-43BD-836A-D916178A07FA}" srcOrd="0" destOrd="0" presId="urn:microsoft.com/office/officeart/2005/8/layout/vList5"/>
    <dgm:cxn modelId="{E6A2AB7B-29C9-4637-9870-B3B5A3C28C9B}" type="presParOf" srcId="{9E640440-9C50-458A-B57C-590C7EE5B675}" destId="{D9AF52AA-A21B-487B-9F67-A01BF7D4EB56}"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0E042D9-0412-412A-A00E-C3FFA2B945DF}"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80805CC7-9954-4608-8BC1-6AC88ACDC68A}">
      <dgm:prSet/>
      <dgm:spPr/>
      <dgm:t>
        <a:bodyPr/>
        <a:lstStyle/>
        <a:p>
          <a:pPr algn="ctr" rtl="0"/>
          <a:r>
            <a:rPr lang="uz-Cyrl-UZ" b="1" dirty="0" smtClean="0">
              <a:latin typeface="Times New Roman" pitchFamily="18" charset="0"/>
              <a:cs typeface="Times New Roman" pitchFamily="18" charset="0"/>
            </a:rPr>
            <a:t>2. Инфляция, унинг мазмуни ва турлари</a:t>
          </a:r>
          <a:endParaRPr lang="ru-RU" dirty="0">
            <a:latin typeface="Times New Roman" pitchFamily="18" charset="0"/>
            <a:cs typeface="Times New Roman" pitchFamily="18" charset="0"/>
          </a:endParaRPr>
        </a:p>
      </dgm:t>
    </dgm:pt>
    <dgm:pt modelId="{1908AF5F-6687-4A79-9376-92DC662A71AB}" type="parTrans" cxnId="{7843A43B-DA03-4C1B-A694-1276D8B94FA4}">
      <dgm:prSet/>
      <dgm:spPr/>
      <dgm:t>
        <a:bodyPr/>
        <a:lstStyle/>
        <a:p>
          <a:endParaRPr lang="ru-RU"/>
        </a:p>
      </dgm:t>
    </dgm:pt>
    <dgm:pt modelId="{5B68CB39-973E-4938-9389-0C29F9631E13}" type="sibTrans" cxnId="{7843A43B-DA03-4C1B-A694-1276D8B94FA4}">
      <dgm:prSet/>
      <dgm:spPr/>
      <dgm:t>
        <a:bodyPr/>
        <a:lstStyle/>
        <a:p>
          <a:endParaRPr lang="ru-RU"/>
        </a:p>
      </dgm:t>
    </dgm:pt>
    <dgm:pt modelId="{56D48708-AC18-4D20-869B-17E3E57EBA0E}" type="pres">
      <dgm:prSet presAssocID="{20E042D9-0412-412A-A00E-C3FFA2B945DF}" presName="linear" presStyleCnt="0">
        <dgm:presLayoutVars>
          <dgm:animLvl val="lvl"/>
          <dgm:resizeHandles val="exact"/>
        </dgm:presLayoutVars>
      </dgm:prSet>
      <dgm:spPr/>
      <dgm:t>
        <a:bodyPr/>
        <a:lstStyle/>
        <a:p>
          <a:endParaRPr lang="ru-RU"/>
        </a:p>
      </dgm:t>
    </dgm:pt>
    <dgm:pt modelId="{CB6ECE25-8C61-42A6-A3D1-5A7F7FDE720A}" type="pres">
      <dgm:prSet presAssocID="{80805CC7-9954-4608-8BC1-6AC88ACDC68A}" presName="parentText" presStyleLbl="node1" presStyleIdx="0" presStyleCnt="1">
        <dgm:presLayoutVars>
          <dgm:chMax val="0"/>
          <dgm:bulletEnabled val="1"/>
        </dgm:presLayoutVars>
      </dgm:prSet>
      <dgm:spPr/>
      <dgm:t>
        <a:bodyPr/>
        <a:lstStyle/>
        <a:p>
          <a:endParaRPr lang="ru-RU"/>
        </a:p>
      </dgm:t>
    </dgm:pt>
  </dgm:ptLst>
  <dgm:cxnLst>
    <dgm:cxn modelId="{1E10D6E8-B91C-4BEF-81EE-5C3D95906C4A}" type="presOf" srcId="{20E042D9-0412-412A-A00E-C3FFA2B945DF}" destId="{56D48708-AC18-4D20-869B-17E3E57EBA0E}" srcOrd="0" destOrd="0" presId="urn:microsoft.com/office/officeart/2005/8/layout/vList2"/>
    <dgm:cxn modelId="{7843A43B-DA03-4C1B-A694-1276D8B94FA4}" srcId="{20E042D9-0412-412A-A00E-C3FFA2B945DF}" destId="{80805CC7-9954-4608-8BC1-6AC88ACDC68A}" srcOrd="0" destOrd="0" parTransId="{1908AF5F-6687-4A79-9376-92DC662A71AB}" sibTransId="{5B68CB39-973E-4938-9389-0C29F9631E13}"/>
    <dgm:cxn modelId="{8617B925-1C97-46B6-ABA3-8145D400A89C}" type="presOf" srcId="{80805CC7-9954-4608-8BC1-6AC88ACDC68A}" destId="{CB6ECE25-8C61-42A6-A3D1-5A7F7FDE720A}" srcOrd="0" destOrd="0" presId="urn:microsoft.com/office/officeart/2005/8/layout/vList2"/>
    <dgm:cxn modelId="{8ECD37A1-3402-4001-8BB5-6D8CC7481B43}" type="presParOf" srcId="{56D48708-AC18-4D20-869B-17E3E57EBA0E}" destId="{CB6ECE25-8C61-42A6-A3D1-5A7F7FDE720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AA32560-014C-42C8-803E-CDB2C58345A5}" type="doc">
      <dgm:prSet loTypeId="urn:microsoft.com/office/officeart/2005/8/layout/hList1" loCatId="list" qsTypeId="urn:microsoft.com/office/officeart/2005/8/quickstyle/3d1" qsCatId="3D" csTypeId="urn:microsoft.com/office/officeart/2005/8/colors/accent0_3" csCatId="mainScheme" phldr="1"/>
      <dgm:spPr/>
      <dgm:t>
        <a:bodyPr/>
        <a:lstStyle/>
        <a:p>
          <a:endParaRPr lang="ru-RU"/>
        </a:p>
      </dgm:t>
    </dgm:pt>
    <dgm:pt modelId="{95962187-CDED-4A20-96CF-50E4624EC3D7}">
      <dgm:prSet/>
      <dgm:spPr/>
      <dgm:t>
        <a:bodyPr/>
        <a:lstStyle/>
        <a:p>
          <a:pPr rtl="0"/>
          <a:r>
            <a:rPr lang="uz-Cyrl-UZ" b="1" dirty="0" smtClean="0">
              <a:latin typeface="Times New Roman" pitchFamily="18" charset="0"/>
              <a:cs typeface="Times New Roman" pitchFamily="18" charset="0"/>
            </a:rPr>
            <a:t>«ИНФЛЯЦИЯ»</a:t>
          </a:r>
          <a:r>
            <a:rPr lang="uz-Cyrl-UZ" dirty="0" smtClean="0">
              <a:latin typeface="Times New Roman" pitchFamily="18" charset="0"/>
              <a:cs typeface="Times New Roman" pitchFamily="18" charset="0"/>
            </a:rPr>
            <a:t> </a:t>
          </a:r>
          <a:endParaRPr lang="uz-Cyrl-UZ" dirty="0">
            <a:latin typeface="Times New Roman" pitchFamily="18" charset="0"/>
            <a:cs typeface="Times New Roman" pitchFamily="18" charset="0"/>
          </a:endParaRPr>
        </a:p>
      </dgm:t>
    </dgm:pt>
    <dgm:pt modelId="{C02120C5-FD58-4C14-897C-B295BEC4D8E9}" type="parTrans" cxnId="{8B881F90-DEEF-48EE-8AC2-5487C1EC9333}">
      <dgm:prSet/>
      <dgm:spPr/>
      <dgm:t>
        <a:bodyPr/>
        <a:lstStyle/>
        <a:p>
          <a:endParaRPr lang="ru-RU">
            <a:latin typeface="Times New Roman" pitchFamily="18" charset="0"/>
            <a:cs typeface="Times New Roman" pitchFamily="18" charset="0"/>
          </a:endParaRPr>
        </a:p>
      </dgm:t>
    </dgm:pt>
    <dgm:pt modelId="{F513989B-F5FF-4AB0-A529-ED275D1263CB}" type="sibTrans" cxnId="{8B881F90-DEEF-48EE-8AC2-5487C1EC9333}">
      <dgm:prSet/>
      <dgm:spPr/>
      <dgm:t>
        <a:bodyPr/>
        <a:lstStyle/>
        <a:p>
          <a:endParaRPr lang="ru-RU">
            <a:latin typeface="Times New Roman" pitchFamily="18" charset="0"/>
            <a:cs typeface="Times New Roman" pitchFamily="18" charset="0"/>
          </a:endParaRPr>
        </a:p>
      </dgm:t>
    </dgm:pt>
    <dgm:pt modelId="{D85D274F-E49C-4C7E-8E75-D5D71FCA34FA}">
      <dgm:prSet/>
      <dgm:spPr/>
      <dgm:t>
        <a:bodyPr/>
        <a:lstStyle/>
        <a:p>
          <a:pPr algn="just" rtl="0"/>
          <a:r>
            <a:rPr lang="uz-Cyrl-UZ" dirty="0" smtClean="0">
              <a:latin typeface="Times New Roman" pitchFamily="18" charset="0"/>
              <a:cs typeface="Times New Roman" pitchFamily="18" charset="0"/>
            </a:rPr>
            <a:t>атамаси (лотинча inflation – шишмоқ, кенгаймоқ) илк бора Шимолий Америкада 1861-1865 йиллардаги фуқаролар уруши даврида қўлланилиб, муомалада қоғоз пулларнинг ҳаддан ортиқ кўпайиб кетишини ифодалаган эди. Иқтисодий адабиётларда эса бу атама ХХ асрда, биринчи жаҳон урушидан кейин кенг тарқалди. </a:t>
          </a:r>
          <a:endParaRPr lang="ru-RU" dirty="0">
            <a:latin typeface="Times New Roman" pitchFamily="18" charset="0"/>
            <a:cs typeface="Times New Roman" pitchFamily="18" charset="0"/>
          </a:endParaRPr>
        </a:p>
      </dgm:t>
    </dgm:pt>
    <dgm:pt modelId="{27379FB5-CD5B-44FE-A605-3715B79EAA03}" type="parTrans" cxnId="{16270EBF-838B-4378-AA5E-338304EC2139}">
      <dgm:prSet/>
      <dgm:spPr/>
      <dgm:t>
        <a:bodyPr/>
        <a:lstStyle/>
        <a:p>
          <a:endParaRPr lang="ru-RU">
            <a:latin typeface="Times New Roman" pitchFamily="18" charset="0"/>
            <a:cs typeface="Times New Roman" pitchFamily="18" charset="0"/>
          </a:endParaRPr>
        </a:p>
      </dgm:t>
    </dgm:pt>
    <dgm:pt modelId="{D869F89C-9B43-45DF-A6E3-A5D1D8CA30FE}" type="sibTrans" cxnId="{16270EBF-838B-4378-AA5E-338304EC2139}">
      <dgm:prSet/>
      <dgm:spPr/>
      <dgm:t>
        <a:bodyPr/>
        <a:lstStyle/>
        <a:p>
          <a:endParaRPr lang="ru-RU">
            <a:latin typeface="Times New Roman" pitchFamily="18" charset="0"/>
            <a:cs typeface="Times New Roman" pitchFamily="18" charset="0"/>
          </a:endParaRPr>
        </a:p>
      </dgm:t>
    </dgm:pt>
    <dgm:pt modelId="{A0B3EDA0-4D25-4BB3-BE78-CB72D98D1B8B}" type="pres">
      <dgm:prSet presAssocID="{EAA32560-014C-42C8-803E-CDB2C58345A5}" presName="Name0" presStyleCnt="0">
        <dgm:presLayoutVars>
          <dgm:dir/>
          <dgm:animLvl val="lvl"/>
          <dgm:resizeHandles val="exact"/>
        </dgm:presLayoutVars>
      </dgm:prSet>
      <dgm:spPr/>
      <dgm:t>
        <a:bodyPr/>
        <a:lstStyle/>
        <a:p>
          <a:endParaRPr lang="ru-RU"/>
        </a:p>
      </dgm:t>
    </dgm:pt>
    <dgm:pt modelId="{1AE703B4-5E72-4A5F-AE8B-609328DD468A}" type="pres">
      <dgm:prSet presAssocID="{95962187-CDED-4A20-96CF-50E4624EC3D7}" presName="composite" presStyleCnt="0"/>
      <dgm:spPr/>
    </dgm:pt>
    <dgm:pt modelId="{70A122AD-3654-4F0D-9BC1-5210895AB996}" type="pres">
      <dgm:prSet presAssocID="{95962187-CDED-4A20-96CF-50E4624EC3D7}" presName="parTx" presStyleLbl="alignNode1" presStyleIdx="0" presStyleCnt="1">
        <dgm:presLayoutVars>
          <dgm:chMax val="0"/>
          <dgm:chPref val="0"/>
          <dgm:bulletEnabled val="1"/>
        </dgm:presLayoutVars>
      </dgm:prSet>
      <dgm:spPr/>
      <dgm:t>
        <a:bodyPr/>
        <a:lstStyle/>
        <a:p>
          <a:endParaRPr lang="ru-RU"/>
        </a:p>
      </dgm:t>
    </dgm:pt>
    <dgm:pt modelId="{E6F740A4-0C9C-4226-A0AA-2AF14CE3BE46}" type="pres">
      <dgm:prSet presAssocID="{95962187-CDED-4A20-96CF-50E4624EC3D7}" presName="desTx" presStyleLbl="alignAccFollowNode1" presStyleIdx="0" presStyleCnt="1">
        <dgm:presLayoutVars>
          <dgm:bulletEnabled val="1"/>
        </dgm:presLayoutVars>
      </dgm:prSet>
      <dgm:spPr/>
      <dgm:t>
        <a:bodyPr/>
        <a:lstStyle/>
        <a:p>
          <a:endParaRPr lang="ru-RU"/>
        </a:p>
      </dgm:t>
    </dgm:pt>
  </dgm:ptLst>
  <dgm:cxnLst>
    <dgm:cxn modelId="{8B881F90-DEEF-48EE-8AC2-5487C1EC9333}" srcId="{EAA32560-014C-42C8-803E-CDB2C58345A5}" destId="{95962187-CDED-4A20-96CF-50E4624EC3D7}" srcOrd="0" destOrd="0" parTransId="{C02120C5-FD58-4C14-897C-B295BEC4D8E9}" sibTransId="{F513989B-F5FF-4AB0-A529-ED275D1263CB}"/>
    <dgm:cxn modelId="{AE722B5B-03B8-43C6-AE6C-B3312AC57352}" type="presOf" srcId="{D85D274F-E49C-4C7E-8E75-D5D71FCA34FA}" destId="{E6F740A4-0C9C-4226-A0AA-2AF14CE3BE46}" srcOrd="0" destOrd="0" presId="urn:microsoft.com/office/officeart/2005/8/layout/hList1"/>
    <dgm:cxn modelId="{8F70BFC9-B404-4139-8E50-77F14C863BDF}" type="presOf" srcId="{EAA32560-014C-42C8-803E-CDB2C58345A5}" destId="{A0B3EDA0-4D25-4BB3-BE78-CB72D98D1B8B}" srcOrd="0" destOrd="0" presId="urn:microsoft.com/office/officeart/2005/8/layout/hList1"/>
    <dgm:cxn modelId="{16270EBF-838B-4378-AA5E-338304EC2139}" srcId="{95962187-CDED-4A20-96CF-50E4624EC3D7}" destId="{D85D274F-E49C-4C7E-8E75-D5D71FCA34FA}" srcOrd="0" destOrd="0" parTransId="{27379FB5-CD5B-44FE-A605-3715B79EAA03}" sibTransId="{D869F89C-9B43-45DF-A6E3-A5D1D8CA30FE}"/>
    <dgm:cxn modelId="{9828CEA7-232E-435A-8FF2-AEB23450F610}" type="presOf" srcId="{95962187-CDED-4A20-96CF-50E4624EC3D7}" destId="{70A122AD-3654-4F0D-9BC1-5210895AB996}" srcOrd="0" destOrd="0" presId="urn:microsoft.com/office/officeart/2005/8/layout/hList1"/>
    <dgm:cxn modelId="{ADD85FFF-CA51-41FF-B17A-EB813723C73C}" type="presParOf" srcId="{A0B3EDA0-4D25-4BB3-BE78-CB72D98D1B8B}" destId="{1AE703B4-5E72-4A5F-AE8B-609328DD468A}" srcOrd="0" destOrd="0" presId="urn:microsoft.com/office/officeart/2005/8/layout/hList1"/>
    <dgm:cxn modelId="{B648EA15-8EB5-4858-9D66-CBB15D8BC21D}" type="presParOf" srcId="{1AE703B4-5E72-4A5F-AE8B-609328DD468A}" destId="{70A122AD-3654-4F0D-9BC1-5210895AB996}" srcOrd="0" destOrd="0" presId="urn:microsoft.com/office/officeart/2005/8/layout/hList1"/>
    <dgm:cxn modelId="{9B363BED-E60A-41F2-9AE6-00BAFD8127D0}" type="presParOf" srcId="{1AE703B4-5E72-4A5F-AE8B-609328DD468A}" destId="{E6F740A4-0C9C-4226-A0AA-2AF14CE3BE46}"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8C12A7A-576E-4749-8EDF-0EEEF202C94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BD798785-995A-497B-81A1-D62087669F52}">
      <dgm:prSet/>
      <dgm:spPr/>
      <dgm:t>
        <a:bodyPr/>
        <a:lstStyle/>
        <a:p>
          <a:pPr algn="ctr" rtl="0"/>
          <a:r>
            <a:rPr lang="uz-Cyrl-UZ" dirty="0" smtClean="0">
              <a:latin typeface="Times New Roman" pitchFamily="18" charset="0"/>
              <a:cs typeface="Times New Roman" pitchFamily="18" charset="0"/>
            </a:rPr>
            <a:t>Инфляция тушунчаси жуда серқирра бўлиб, иқтисодий адабиётларда унинг кўплаб изоҳлари мавжуд. Жумладан:</a:t>
          </a:r>
          <a:endParaRPr lang="ru-RU" dirty="0">
            <a:latin typeface="Times New Roman" pitchFamily="18" charset="0"/>
            <a:cs typeface="Times New Roman" pitchFamily="18" charset="0"/>
          </a:endParaRPr>
        </a:p>
      </dgm:t>
    </dgm:pt>
    <dgm:pt modelId="{E0892AB4-D8B4-4053-AE0C-3013B8BCE643}" type="parTrans" cxnId="{D2D221D1-CEF7-4011-B2B3-2DBC11453923}">
      <dgm:prSet/>
      <dgm:spPr/>
      <dgm:t>
        <a:bodyPr/>
        <a:lstStyle/>
        <a:p>
          <a:endParaRPr lang="ru-RU"/>
        </a:p>
      </dgm:t>
    </dgm:pt>
    <dgm:pt modelId="{AEB52030-CB0E-43FE-904F-E4CBC7169CF0}" type="sibTrans" cxnId="{D2D221D1-CEF7-4011-B2B3-2DBC11453923}">
      <dgm:prSet/>
      <dgm:spPr/>
      <dgm:t>
        <a:bodyPr/>
        <a:lstStyle/>
        <a:p>
          <a:endParaRPr lang="ru-RU"/>
        </a:p>
      </dgm:t>
    </dgm:pt>
    <dgm:pt modelId="{043E5886-4F3C-46D4-98F6-6B67F17330EF}" type="pres">
      <dgm:prSet presAssocID="{C8C12A7A-576E-4749-8EDF-0EEEF202C945}" presName="linear" presStyleCnt="0">
        <dgm:presLayoutVars>
          <dgm:animLvl val="lvl"/>
          <dgm:resizeHandles val="exact"/>
        </dgm:presLayoutVars>
      </dgm:prSet>
      <dgm:spPr/>
      <dgm:t>
        <a:bodyPr/>
        <a:lstStyle/>
        <a:p>
          <a:endParaRPr lang="ru-RU"/>
        </a:p>
      </dgm:t>
    </dgm:pt>
    <dgm:pt modelId="{4B0EB5A8-7077-44A6-9EE5-B90BA01C97EF}" type="pres">
      <dgm:prSet presAssocID="{BD798785-995A-497B-81A1-D62087669F52}" presName="parentText" presStyleLbl="node1" presStyleIdx="0" presStyleCnt="1">
        <dgm:presLayoutVars>
          <dgm:chMax val="0"/>
          <dgm:bulletEnabled val="1"/>
        </dgm:presLayoutVars>
      </dgm:prSet>
      <dgm:spPr/>
      <dgm:t>
        <a:bodyPr/>
        <a:lstStyle/>
        <a:p>
          <a:endParaRPr lang="ru-RU"/>
        </a:p>
      </dgm:t>
    </dgm:pt>
  </dgm:ptLst>
  <dgm:cxnLst>
    <dgm:cxn modelId="{7BDA083C-6FD5-43BD-BD8D-00D2E32E4DB8}" type="presOf" srcId="{C8C12A7A-576E-4749-8EDF-0EEEF202C945}" destId="{043E5886-4F3C-46D4-98F6-6B67F17330EF}" srcOrd="0" destOrd="0" presId="urn:microsoft.com/office/officeart/2005/8/layout/vList2"/>
    <dgm:cxn modelId="{D2D221D1-CEF7-4011-B2B3-2DBC11453923}" srcId="{C8C12A7A-576E-4749-8EDF-0EEEF202C945}" destId="{BD798785-995A-497B-81A1-D62087669F52}" srcOrd="0" destOrd="0" parTransId="{E0892AB4-D8B4-4053-AE0C-3013B8BCE643}" sibTransId="{AEB52030-CB0E-43FE-904F-E4CBC7169CF0}"/>
    <dgm:cxn modelId="{DC5CA6BE-72E0-431A-83EE-C0AA5B9C2CB8}" type="presOf" srcId="{BD798785-995A-497B-81A1-D62087669F52}" destId="{4B0EB5A8-7077-44A6-9EE5-B90BA01C97EF}" srcOrd="0" destOrd="0" presId="urn:microsoft.com/office/officeart/2005/8/layout/vList2"/>
    <dgm:cxn modelId="{2B78A80D-B8C6-49BC-B972-F8E4355C1542}" type="presParOf" srcId="{043E5886-4F3C-46D4-98F6-6B67F17330EF}" destId="{4B0EB5A8-7077-44A6-9EE5-B90BA01C97E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ECC32472-497C-4781-8673-C3F7A281D660}"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F806BF3F-4A14-416B-858F-58006A7A43A2}">
      <dgm:prSet custT="1"/>
      <dgm:spPr/>
      <dgm:t>
        <a:bodyPr/>
        <a:lstStyle/>
        <a:p>
          <a:pPr algn="just" rtl="0"/>
          <a:r>
            <a:rPr lang="uz-Cyrl-UZ" sz="1800" dirty="0" smtClean="0">
              <a:latin typeface="Times New Roman" pitchFamily="18" charset="0"/>
              <a:cs typeface="Times New Roman" pitchFamily="18" charset="0"/>
            </a:rPr>
            <a:t>Инфляция</a:t>
          </a:r>
          <a:endParaRPr lang="en-US" sz="1800" dirty="0">
            <a:latin typeface="Times New Roman" pitchFamily="18" charset="0"/>
            <a:cs typeface="Times New Roman" pitchFamily="18" charset="0"/>
          </a:endParaRPr>
        </a:p>
      </dgm:t>
    </dgm:pt>
    <dgm:pt modelId="{F1AADC90-C2DA-4F6A-AE9B-EFABF2BE37B1}" type="parTrans" cxnId="{A4D3C858-1517-4D29-80A4-B47DFE04311E}">
      <dgm:prSet/>
      <dgm:spPr/>
      <dgm:t>
        <a:bodyPr/>
        <a:lstStyle/>
        <a:p>
          <a:pPr algn="just"/>
          <a:endParaRPr lang="ru-RU" sz="1800">
            <a:latin typeface="Times New Roman" pitchFamily="18" charset="0"/>
            <a:cs typeface="Times New Roman" pitchFamily="18" charset="0"/>
          </a:endParaRPr>
        </a:p>
      </dgm:t>
    </dgm:pt>
    <dgm:pt modelId="{E7F3F08F-C336-46D9-8DF6-29CAAEB5BF74}" type="sibTrans" cxnId="{A4D3C858-1517-4D29-80A4-B47DFE04311E}">
      <dgm:prSet/>
      <dgm:spPr/>
      <dgm:t>
        <a:bodyPr/>
        <a:lstStyle/>
        <a:p>
          <a:pPr algn="just"/>
          <a:endParaRPr lang="ru-RU" sz="1800">
            <a:latin typeface="Times New Roman" pitchFamily="18" charset="0"/>
            <a:cs typeface="Times New Roman" pitchFamily="18" charset="0"/>
          </a:endParaRPr>
        </a:p>
      </dgm:t>
    </dgm:pt>
    <dgm:pt modelId="{757EB107-3C4C-4534-9835-F9351240189F}">
      <dgm:prSet custT="1"/>
      <dgm:spPr/>
      <dgm:t>
        <a:bodyPr/>
        <a:lstStyle/>
        <a:p>
          <a:pPr algn="just" rtl="0"/>
          <a:r>
            <a:rPr lang="uz-Cyrl-UZ" sz="1800" dirty="0" smtClean="0">
              <a:latin typeface="Times New Roman" pitchFamily="18" charset="0"/>
              <a:cs typeface="Times New Roman" pitchFamily="18" charset="0"/>
            </a:rPr>
            <a:t>– бу пул массасининг товар айланмаси эҳтиёжларига нисбатан ортиб кетиши натижасида пул бирлигининг қадрсизланиши ва шунга мос равишда товар </a:t>
          </a:r>
          <a:r>
            <a:rPr lang="uz-Cyrl-UZ" sz="1800" smtClean="0">
              <a:latin typeface="Times New Roman" pitchFamily="18" charset="0"/>
              <a:cs typeface="Times New Roman" pitchFamily="18" charset="0"/>
            </a:rPr>
            <a:t>нархларининг ўсишидир.</a:t>
          </a:r>
          <a:endParaRPr lang="ru-RU" sz="1800" dirty="0">
            <a:latin typeface="Times New Roman" pitchFamily="18" charset="0"/>
            <a:cs typeface="Times New Roman" pitchFamily="18" charset="0"/>
          </a:endParaRPr>
        </a:p>
      </dgm:t>
    </dgm:pt>
    <dgm:pt modelId="{A9817F58-3BAC-4B1F-83B6-93D7A2C7DBAB}" type="parTrans" cxnId="{C8A36958-F82D-4BD4-8916-CC9E2171138B}">
      <dgm:prSet/>
      <dgm:spPr/>
      <dgm:t>
        <a:bodyPr/>
        <a:lstStyle/>
        <a:p>
          <a:pPr algn="just"/>
          <a:endParaRPr lang="ru-RU" sz="1800">
            <a:latin typeface="Times New Roman" pitchFamily="18" charset="0"/>
            <a:cs typeface="Times New Roman" pitchFamily="18" charset="0"/>
          </a:endParaRPr>
        </a:p>
      </dgm:t>
    </dgm:pt>
    <dgm:pt modelId="{1211503C-AE73-4D48-8D69-5783F6CB1B02}" type="sibTrans" cxnId="{C8A36958-F82D-4BD4-8916-CC9E2171138B}">
      <dgm:prSet/>
      <dgm:spPr/>
      <dgm:t>
        <a:bodyPr/>
        <a:lstStyle/>
        <a:p>
          <a:pPr algn="just"/>
          <a:endParaRPr lang="ru-RU" sz="1800">
            <a:latin typeface="Times New Roman" pitchFamily="18" charset="0"/>
            <a:cs typeface="Times New Roman" pitchFamily="18" charset="0"/>
          </a:endParaRPr>
        </a:p>
      </dgm:t>
    </dgm:pt>
    <dgm:pt modelId="{CA037930-A3B2-443C-BFCB-A0EF4944FC63}">
      <dgm:prSet custT="1"/>
      <dgm:spPr/>
      <dgm:t>
        <a:bodyPr/>
        <a:lstStyle/>
        <a:p>
          <a:pPr algn="just" rtl="0"/>
          <a:r>
            <a:rPr lang="uz-Cyrl-UZ" sz="1800" dirty="0" smtClean="0">
              <a:latin typeface="Times New Roman" pitchFamily="18" charset="0"/>
              <a:cs typeface="Times New Roman" pitchFamily="18" charset="0"/>
            </a:rPr>
            <a:t>Инфляция</a:t>
          </a:r>
          <a:endParaRPr lang="en-US" sz="1800" dirty="0">
            <a:latin typeface="Times New Roman" pitchFamily="18" charset="0"/>
            <a:cs typeface="Times New Roman" pitchFamily="18" charset="0"/>
          </a:endParaRPr>
        </a:p>
      </dgm:t>
    </dgm:pt>
    <dgm:pt modelId="{B4AE8877-9749-4F9B-9F36-4B3225AF2737}" type="parTrans" cxnId="{DD7A3405-4E02-4D4C-B53C-75A429EB065B}">
      <dgm:prSet/>
      <dgm:spPr/>
      <dgm:t>
        <a:bodyPr/>
        <a:lstStyle/>
        <a:p>
          <a:pPr algn="just"/>
          <a:endParaRPr lang="ru-RU" sz="1800">
            <a:latin typeface="Times New Roman" pitchFamily="18" charset="0"/>
            <a:cs typeface="Times New Roman" pitchFamily="18" charset="0"/>
          </a:endParaRPr>
        </a:p>
      </dgm:t>
    </dgm:pt>
    <dgm:pt modelId="{7A17A6EF-9F72-43B5-97EF-38026434D8A5}" type="sibTrans" cxnId="{DD7A3405-4E02-4D4C-B53C-75A429EB065B}">
      <dgm:prSet/>
      <dgm:spPr/>
      <dgm:t>
        <a:bodyPr/>
        <a:lstStyle/>
        <a:p>
          <a:pPr algn="just"/>
          <a:endParaRPr lang="ru-RU" sz="1800">
            <a:latin typeface="Times New Roman" pitchFamily="18" charset="0"/>
            <a:cs typeface="Times New Roman" pitchFamily="18" charset="0"/>
          </a:endParaRPr>
        </a:p>
      </dgm:t>
    </dgm:pt>
    <dgm:pt modelId="{B7598376-923D-4467-B43A-854CC9D89D4A}">
      <dgm:prSet custT="1"/>
      <dgm:spPr/>
      <dgm:t>
        <a:bodyPr/>
        <a:lstStyle/>
        <a:p>
          <a:pPr algn="just" rtl="0"/>
          <a:r>
            <a:rPr lang="uz-Cyrl-UZ" sz="1800" dirty="0" smtClean="0">
              <a:latin typeface="Times New Roman" pitchFamily="18" charset="0"/>
              <a:cs typeface="Times New Roman" pitchFamily="18" charset="0"/>
            </a:rPr>
            <a:t>– бу муомала соҳасининг пул белгилари билан миллий хўжалик ҳақиқий эҳтиёжларидан ортиқча миқдорда тўлиб кетиши. </a:t>
          </a:r>
          <a:endParaRPr lang="ru-RU" sz="1800" dirty="0">
            <a:latin typeface="Times New Roman" pitchFamily="18" charset="0"/>
            <a:cs typeface="Times New Roman" pitchFamily="18" charset="0"/>
          </a:endParaRPr>
        </a:p>
      </dgm:t>
    </dgm:pt>
    <dgm:pt modelId="{195E6E4C-57DF-40CD-BA29-8277520365DE}" type="parTrans" cxnId="{775AAFE6-4BA7-4BA7-8608-C5A8D54476A4}">
      <dgm:prSet/>
      <dgm:spPr/>
      <dgm:t>
        <a:bodyPr/>
        <a:lstStyle/>
        <a:p>
          <a:pPr algn="just"/>
          <a:endParaRPr lang="ru-RU" sz="1800">
            <a:latin typeface="Times New Roman" pitchFamily="18" charset="0"/>
            <a:cs typeface="Times New Roman" pitchFamily="18" charset="0"/>
          </a:endParaRPr>
        </a:p>
      </dgm:t>
    </dgm:pt>
    <dgm:pt modelId="{E671BCAB-E9EE-4B46-A5CC-DFF9FAED2D2F}" type="sibTrans" cxnId="{775AAFE6-4BA7-4BA7-8608-C5A8D54476A4}">
      <dgm:prSet/>
      <dgm:spPr/>
      <dgm:t>
        <a:bodyPr/>
        <a:lstStyle/>
        <a:p>
          <a:pPr algn="just"/>
          <a:endParaRPr lang="ru-RU" sz="1800">
            <a:latin typeface="Times New Roman" pitchFamily="18" charset="0"/>
            <a:cs typeface="Times New Roman" pitchFamily="18" charset="0"/>
          </a:endParaRPr>
        </a:p>
      </dgm:t>
    </dgm:pt>
    <dgm:pt modelId="{0C63FB5C-ECE7-4188-8B2A-35734F1E95D2}">
      <dgm:prSet custT="1"/>
      <dgm:spPr/>
      <dgm:t>
        <a:bodyPr/>
        <a:lstStyle/>
        <a:p>
          <a:pPr algn="just" rtl="0"/>
          <a:r>
            <a:rPr lang="uz-Cyrl-UZ" sz="1800" dirty="0" smtClean="0">
              <a:latin typeface="Times New Roman" pitchFamily="18" charset="0"/>
              <a:cs typeface="Times New Roman" pitchFamily="18" charset="0"/>
            </a:rPr>
            <a:t>Инфляция </a:t>
          </a:r>
          <a:endParaRPr lang="en-US" sz="1800" dirty="0">
            <a:latin typeface="Times New Roman" pitchFamily="18" charset="0"/>
            <a:cs typeface="Times New Roman" pitchFamily="18" charset="0"/>
          </a:endParaRPr>
        </a:p>
      </dgm:t>
    </dgm:pt>
    <dgm:pt modelId="{2FBA3115-E8B7-4010-9330-ACDB162049F4}" type="parTrans" cxnId="{43C9119E-36FC-48AE-B554-6A25F93079E6}">
      <dgm:prSet/>
      <dgm:spPr/>
      <dgm:t>
        <a:bodyPr/>
        <a:lstStyle/>
        <a:p>
          <a:pPr algn="just"/>
          <a:endParaRPr lang="ru-RU" sz="1800">
            <a:latin typeface="Times New Roman" pitchFamily="18" charset="0"/>
            <a:cs typeface="Times New Roman" pitchFamily="18" charset="0"/>
          </a:endParaRPr>
        </a:p>
      </dgm:t>
    </dgm:pt>
    <dgm:pt modelId="{C981F237-7D2A-42FD-9BC8-CACCE7D7DE4A}" type="sibTrans" cxnId="{43C9119E-36FC-48AE-B554-6A25F93079E6}">
      <dgm:prSet/>
      <dgm:spPr/>
      <dgm:t>
        <a:bodyPr/>
        <a:lstStyle/>
        <a:p>
          <a:pPr algn="just"/>
          <a:endParaRPr lang="ru-RU" sz="1800">
            <a:latin typeface="Times New Roman" pitchFamily="18" charset="0"/>
            <a:cs typeface="Times New Roman" pitchFamily="18" charset="0"/>
          </a:endParaRPr>
        </a:p>
      </dgm:t>
    </dgm:pt>
    <dgm:pt modelId="{21A95833-3CFB-44E2-836B-1F2CB9AF95B5}">
      <dgm:prSet custT="1"/>
      <dgm:spPr/>
      <dgm:t>
        <a:bodyPr/>
        <a:lstStyle/>
        <a:p>
          <a:pPr algn="just" rtl="0"/>
          <a:r>
            <a:rPr lang="uz-Cyrl-UZ" sz="1800" dirty="0" smtClean="0">
              <a:latin typeface="Times New Roman" pitchFamily="18" charset="0"/>
              <a:cs typeface="Times New Roman" pitchFamily="18" charset="0"/>
            </a:rPr>
            <a:t>– бу иқтисодий тизимда нарх ўсишининг барқарор тенденцияси орқали ифодаланувчи макроиқтисодий ҳодиса. </a:t>
          </a:r>
          <a:endParaRPr lang="ru-RU" sz="1800" dirty="0">
            <a:latin typeface="Times New Roman" pitchFamily="18" charset="0"/>
            <a:cs typeface="Times New Roman" pitchFamily="18" charset="0"/>
          </a:endParaRPr>
        </a:p>
      </dgm:t>
    </dgm:pt>
    <dgm:pt modelId="{3A3EFF2A-9DC4-40A2-8CC8-9FF54A5EAAC4}" type="parTrans" cxnId="{4B5E4144-6FFE-4D51-B15F-9F0748932F8A}">
      <dgm:prSet/>
      <dgm:spPr/>
      <dgm:t>
        <a:bodyPr/>
        <a:lstStyle/>
        <a:p>
          <a:pPr algn="just"/>
          <a:endParaRPr lang="ru-RU" sz="1800">
            <a:latin typeface="Times New Roman" pitchFamily="18" charset="0"/>
            <a:cs typeface="Times New Roman" pitchFamily="18" charset="0"/>
          </a:endParaRPr>
        </a:p>
      </dgm:t>
    </dgm:pt>
    <dgm:pt modelId="{ADAACBC3-1A8D-4ADF-AAD2-B31FBD0CA553}" type="sibTrans" cxnId="{4B5E4144-6FFE-4D51-B15F-9F0748932F8A}">
      <dgm:prSet/>
      <dgm:spPr/>
      <dgm:t>
        <a:bodyPr/>
        <a:lstStyle/>
        <a:p>
          <a:pPr algn="just"/>
          <a:endParaRPr lang="ru-RU" sz="1800">
            <a:latin typeface="Times New Roman" pitchFamily="18" charset="0"/>
            <a:cs typeface="Times New Roman" pitchFamily="18" charset="0"/>
          </a:endParaRPr>
        </a:p>
      </dgm:t>
    </dgm:pt>
    <dgm:pt modelId="{04027AF4-5C70-49A9-8A2E-C92E0CCA45C1}" type="pres">
      <dgm:prSet presAssocID="{ECC32472-497C-4781-8673-C3F7A281D660}" presName="linear" presStyleCnt="0">
        <dgm:presLayoutVars>
          <dgm:dir/>
          <dgm:animLvl val="lvl"/>
          <dgm:resizeHandles val="exact"/>
        </dgm:presLayoutVars>
      </dgm:prSet>
      <dgm:spPr/>
      <dgm:t>
        <a:bodyPr/>
        <a:lstStyle/>
        <a:p>
          <a:endParaRPr lang="ru-RU"/>
        </a:p>
      </dgm:t>
    </dgm:pt>
    <dgm:pt modelId="{8D05646A-BA68-4747-B595-FFC7A04E6136}" type="pres">
      <dgm:prSet presAssocID="{F806BF3F-4A14-416B-858F-58006A7A43A2}" presName="parentLin" presStyleCnt="0"/>
      <dgm:spPr/>
    </dgm:pt>
    <dgm:pt modelId="{001A55DE-8357-40A1-905D-FB8E98DC0A9D}" type="pres">
      <dgm:prSet presAssocID="{F806BF3F-4A14-416B-858F-58006A7A43A2}" presName="parentLeftMargin" presStyleLbl="node1" presStyleIdx="0" presStyleCnt="3"/>
      <dgm:spPr/>
      <dgm:t>
        <a:bodyPr/>
        <a:lstStyle/>
        <a:p>
          <a:endParaRPr lang="ru-RU"/>
        </a:p>
      </dgm:t>
    </dgm:pt>
    <dgm:pt modelId="{89BCC9C3-A8C8-453E-84C1-E3DD6A1E23AF}" type="pres">
      <dgm:prSet presAssocID="{F806BF3F-4A14-416B-858F-58006A7A43A2}" presName="parentText" presStyleLbl="node1" presStyleIdx="0" presStyleCnt="3">
        <dgm:presLayoutVars>
          <dgm:chMax val="0"/>
          <dgm:bulletEnabled val="1"/>
        </dgm:presLayoutVars>
      </dgm:prSet>
      <dgm:spPr/>
      <dgm:t>
        <a:bodyPr/>
        <a:lstStyle/>
        <a:p>
          <a:endParaRPr lang="ru-RU"/>
        </a:p>
      </dgm:t>
    </dgm:pt>
    <dgm:pt modelId="{50AEF862-CC4C-492F-9CD6-AC6A859E5CCB}" type="pres">
      <dgm:prSet presAssocID="{F806BF3F-4A14-416B-858F-58006A7A43A2}" presName="negativeSpace" presStyleCnt="0"/>
      <dgm:spPr/>
    </dgm:pt>
    <dgm:pt modelId="{C6159B4A-9205-4151-94F5-1EA161790A0A}" type="pres">
      <dgm:prSet presAssocID="{F806BF3F-4A14-416B-858F-58006A7A43A2}" presName="childText" presStyleLbl="conFgAcc1" presStyleIdx="0" presStyleCnt="3">
        <dgm:presLayoutVars>
          <dgm:bulletEnabled val="1"/>
        </dgm:presLayoutVars>
      </dgm:prSet>
      <dgm:spPr/>
      <dgm:t>
        <a:bodyPr/>
        <a:lstStyle/>
        <a:p>
          <a:endParaRPr lang="ru-RU"/>
        </a:p>
      </dgm:t>
    </dgm:pt>
    <dgm:pt modelId="{6426AE09-1E2F-4E82-97C7-B08E1FBF1468}" type="pres">
      <dgm:prSet presAssocID="{E7F3F08F-C336-46D9-8DF6-29CAAEB5BF74}" presName="spaceBetweenRectangles" presStyleCnt="0"/>
      <dgm:spPr/>
    </dgm:pt>
    <dgm:pt modelId="{A1072A5A-5F27-4F37-8583-B9BEBFEBCBA6}" type="pres">
      <dgm:prSet presAssocID="{CA037930-A3B2-443C-BFCB-A0EF4944FC63}" presName="parentLin" presStyleCnt="0"/>
      <dgm:spPr/>
    </dgm:pt>
    <dgm:pt modelId="{05C40AAD-6C99-4EAA-8932-B4AEDDE0457E}" type="pres">
      <dgm:prSet presAssocID="{CA037930-A3B2-443C-BFCB-A0EF4944FC63}" presName="parentLeftMargin" presStyleLbl="node1" presStyleIdx="0" presStyleCnt="3"/>
      <dgm:spPr/>
      <dgm:t>
        <a:bodyPr/>
        <a:lstStyle/>
        <a:p>
          <a:endParaRPr lang="ru-RU"/>
        </a:p>
      </dgm:t>
    </dgm:pt>
    <dgm:pt modelId="{80AA8CCA-28B5-46A0-A539-EC3D84EF72B3}" type="pres">
      <dgm:prSet presAssocID="{CA037930-A3B2-443C-BFCB-A0EF4944FC63}" presName="parentText" presStyleLbl="node1" presStyleIdx="1" presStyleCnt="3">
        <dgm:presLayoutVars>
          <dgm:chMax val="0"/>
          <dgm:bulletEnabled val="1"/>
        </dgm:presLayoutVars>
      </dgm:prSet>
      <dgm:spPr/>
      <dgm:t>
        <a:bodyPr/>
        <a:lstStyle/>
        <a:p>
          <a:endParaRPr lang="ru-RU"/>
        </a:p>
      </dgm:t>
    </dgm:pt>
    <dgm:pt modelId="{211FDA03-2670-4C5A-97A4-FB3D872FCF61}" type="pres">
      <dgm:prSet presAssocID="{CA037930-A3B2-443C-BFCB-A0EF4944FC63}" presName="negativeSpace" presStyleCnt="0"/>
      <dgm:spPr/>
    </dgm:pt>
    <dgm:pt modelId="{0CB0BEF0-9E0E-4BA8-A025-609E9508EF20}" type="pres">
      <dgm:prSet presAssocID="{CA037930-A3B2-443C-BFCB-A0EF4944FC63}" presName="childText" presStyleLbl="conFgAcc1" presStyleIdx="1" presStyleCnt="3">
        <dgm:presLayoutVars>
          <dgm:bulletEnabled val="1"/>
        </dgm:presLayoutVars>
      </dgm:prSet>
      <dgm:spPr/>
      <dgm:t>
        <a:bodyPr/>
        <a:lstStyle/>
        <a:p>
          <a:endParaRPr lang="ru-RU"/>
        </a:p>
      </dgm:t>
    </dgm:pt>
    <dgm:pt modelId="{46344C65-95C4-4A57-96A9-6F78A480A76C}" type="pres">
      <dgm:prSet presAssocID="{7A17A6EF-9F72-43B5-97EF-38026434D8A5}" presName="spaceBetweenRectangles" presStyleCnt="0"/>
      <dgm:spPr/>
    </dgm:pt>
    <dgm:pt modelId="{C5482F43-5306-4F0A-AE06-5499A36F7925}" type="pres">
      <dgm:prSet presAssocID="{0C63FB5C-ECE7-4188-8B2A-35734F1E95D2}" presName="parentLin" presStyleCnt="0"/>
      <dgm:spPr/>
    </dgm:pt>
    <dgm:pt modelId="{C7746A69-39FC-40F8-AF5B-F37D48674F9C}" type="pres">
      <dgm:prSet presAssocID="{0C63FB5C-ECE7-4188-8B2A-35734F1E95D2}" presName="parentLeftMargin" presStyleLbl="node1" presStyleIdx="1" presStyleCnt="3"/>
      <dgm:spPr/>
      <dgm:t>
        <a:bodyPr/>
        <a:lstStyle/>
        <a:p>
          <a:endParaRPr lang="ru-RU"/>
        </a:p>
      </dgm:t>
    </dgm:pt>
    <dgm:pt modelId="{EE840B6D-D638-4D7E-A523-1CF5FE1830E8}" type="pres">
      <dgm:prSet presAssocID="{0C63FB5C-ECE7-4188-8B2A-35734F1E95D2}" presName="parentText" presStyleLbl="node1" presStyleIdx="2" presStyleCnt="3">
        <dgm:presLayoutVars>
          <dgm:chMax val="0"/>
          <dgm:bulletEnabled val="1"/>
        </dgm:presLayoutVars>
      </dgm:prSet>
      <dgm:spPr/>
      <dgm:t>
        <a:bodyPr/>
        <a:lstStyle/>
        <a:p>
          <a:endParaRPr lang="ru-RU"/>
        </a:p>
      </dgm:t>
    </dgm:pt>
    <dgm:pt modelId="{4FD10835-2049-44B8-8911-972EDFF8D4BB}" type="pres">
      <dgm:prSet presAssocID="{0C63FB5C-ECE7-4188-8B2A-35734F1E95D2}" presName="negativeSpace" presStyleCnt="0"/>
      <dgm:spPr/>
    </dgm:pt>
    <dgm:pt modelId="{A8317D43-E940-4BCA-BBAE-7B68F9B1B318}" type="pres">
      <dgm:prSet presAssocID="{0C63FB5C-ECE7-4188-8B2A-35734F1E95D2}" presName="childText" presStyleLbl="conFgAcc1" presStyleIdx="2" presStyleCnt="3">
        <dgm:presLayoutVars>
          <dgm:bulletEnabled val="1"/>
        </dgm:presLayoutVars>
      </dgm:prSet>
      <dgm:spPr/>
      <dgm:t>
        <a:bodyPr/>
        <a:lstStyle/>
        <a:p>
          <a:endParaRPr lang="ru-RU"/>
        </a:p>
      </dgm:t>
    </dgm:pt>
  </dgm:ptLst>
  <dgm:cxnLst>
    <dgm:cxn modelId="{7BA47151-6175-4498-8669-5E62562613EB}" type="presOf" srcId="{CA037930-A3B2-443C-BFCB-A0EF4944FC63}" destId="{80AA8CCA-28B5-46A0-A539-EC3D84EF72B3}" srcOrd="1" destOrd="0" presId="urn:microsoft.com/office/officeart/2005/8/layout/list1"/>
    <dgm:cxn modelId="{9AF8B5D9-22AF-44D7-9224-F9DA9731CC22}" type="presOf" srcId="{B7598376-923D-4467-B43A-854CC9D89D4A}" destId="{0CB0BEF0-9E0E-4BA8-A025-609E9508EF20}" srcOrd="0" destOrd="0" presId="urn:microsoft.com/office/officeart/2005/8/layout/list1"/>
    <dgm:cxn modelId="{43C9119E-36FC-48AE-B554-6A25F93079E6}" srcId="{ECC32472-497C-4781-8673-C3F7A281D660}" destId="{0C63FB5C-ECE7-4188-8B2A-35734F1E95D2}" srcOrd="2" destOrd="0" parTransId="{2FBA3115-E8B7-4010-9330-ACDB162049F4}" sibTransId="{C981F237-7D2A-42FD-9BC8-CACCE7D7DE4A}"/>
    <dgm:cxn modelId="{C8A36958-F82D-4BD4-8916-CC9E2171138B}" srcId="{F806BF3F-4A14-416B-858F-58006A7A43A2}" destId="{757EB107-3C4C-4534-9835-F9351240189F}" srcOrd="0" destOrd="0" parTransId="{A9817F58-3BAC-4B1F-83B6-93D7A2C7DBAB}" sibTransId="{1211503C-AE73-4D48-8D69-5783F6CB1B02}"/>
    <dgm:cxn modelId="{068C7D58-D063-46E5-BED6-D4F890A74766}" type="presOf" srcId="{F806BF3F-4A14-416B-858F-58006A7A43A2}" destId="{001A55DE-8357-40A1-905D-FB8E98DC0A9D}" srcOrd="0" destOrd="0" presId="urn:microsoft.com/office/officeart/2005/8/layout/list1"/>
    <dgm:cxn modelId="{B5E9F5F1-2D89-4934-8289-B46F5C6337AB}" type="presOf" srcId="{21A95833-3CFB-44E2-836B-1F2CB9AF95B5}" destId="{A8317D43-E940-4BCA-BBAE-7B68F9B1B318}" srcOrd="0" destOrd="0" presId="urn:microsoft.com/office/officeart/2005/8/layout/list1"/>
    <dgm:cxn modelId="{45F9DE8E-EA6D-413B-932B-2B30ABB2D4D4}" type="presOf" srcId="{CA037930-A3B2-443C-BFCB-A0EF4944FC63}" destId="{05C40AAD-6C99-4EAA-8932-B4AEDDE0457E}" srcOrd="0" destOrd="0" presId="urn:microsoft.com/office/officeart/2005/8/layout/list1"/>
    <dgm:cxn modelId="{2BB62D16-1DD4-4CD3-A34B-BD4ADB15E895}" type="presOf" srcId="{ECC32472-497C-4781-8673-C3F7A281D660}" destId="{04027AF4-5C70-49A9-8A2E-C92E0CCA45C1}" srcOrd="0" destOrd="0" presId="urn:microsoft.com/office/officeart/2005/8/layout/list1"/>
    <dgm:cxn modelId="{4B5E4144-6FFE-4D51-B15F-9F0748932F8A}" srcId="{0C63FB5C-ECE7-4188-8B2A-35734F1E95D2}" destId="{21A95833-3CFB-44E2-836B-1F2CB9AF95B5}" srcOrd="0" destOrd="0" parTransId="{3A3EFF2A-9DC4-40A2-8CC8-9FF54A5EAAC4}" sibTransId="{ADAACBC3-1A8D-4ADF-AAD2-B31FBD0CA553}"/>
    <dgm:cxn modelId="{43B473EB-91DC-40B9-A4BB-83206AD279DA}" type="presOf" srcId="{757EB107-3C4C-4534-9835-F9351240189F}" destId="{C6159B4A-9205-4151-94F5-1EA161790A0A}" srcOrd="0" destOrd="0" presId="urn:microsoft.com/office/officeart/2005/8/layout/list1"/>
    <dgm:cxn modelId="{775AAFE6-4BA7-4BA7-8608-C5A8D54476A4}" srcId="{CA037930-A3B2-443C-BFCB-A0EF4944FC63}" destId="{B7598376-923D-4467-B43A-854CC9D89D4A}" srcOrd="0" destOrd="0" parTransId="{195E6E4C-57DF-40CD-BA29-8277520365DE}" sibTransId="{E671BCAB-E9EE-4B46-A5CC-DFF9FAED2D2F}"/>
    <dgm:cxn modelId="{197F4EDF-78B9-4A10-8BD6-7E758EC34066}" type="presOf" srcId="{0C63FB5C-ECE7-4188-8B2A-35734F1E95D2}" destId="{EE840B6D-D638-4D7E-A523-1CF5FE1830E8}" srcOrd="1" destOrd="0" presId="urn:microsoft.com/office/officeart/2005/8/layout/list1"/>
    <dgm:cxn modelId="{7CB168B4-207B-44FC-B7E4-D02EB7A0B494}" type="presOf" srcId="{0C63FB5C-ECE7-4188-8B2A-35734F1E95D2}" destId="{C7746A69-39FC-40F8-AF5B-F37D48674F9C}" srcOrd="0" destOrd="0" presId="urn:microsoft.com/office/officeart/2005/8/layout/list1"/>
    <dgm:cxn modelId="{A4D3C858-1517-4D29-80A4-B47DFE04311E}" srcId="{ECC32472-497C-4781-8673-C3F7A281D660}" destId="{F806BF3F-4A14-416B-858F-58006A7A43A2}" srcOrd="0" destOrd="0" parTransId="{F1AADC90-C2DA-4F6A-AE9B-EFABF2BE37B1}" sibTransId="{E7F3F08F-C336-46D9-8DF6-29CAAEB5BF74}"/>
    <dgm:cxn modelId="{62641274-1BAF-47C7-8FAC-3DE98959B9CF}" type="presOf" srcId="{F806BF3F-4A14-416B-858F-58006A7A43A2}" destId="{89BCC9C3-A8C8-453E-84C1-E3DD6A1E23AF}" srcOrd="1" destOrd="0" presId="urn:microsoft.com/office/officeart/2005/8/layout/list1"/>
    <dgm:cxn modelId="{DD7A3405-4E02-4D4C-B53C-75A429EB065B}" srcId="{ECC32472-497C-4781-8673-C3F7A281D660}" destId="{CA037930-A3B2-443C-BFCB-A0EF4944FC63}" srcOrd="1" destOrd="0" parTransId="{B4AE8877-9749-4F9B-9F36-4B3225AF2737}" sibTransId="{7A17A6EF-9F72-43B5-97EF-38026434D8A5}"/>
    <dgm:cxn modelId="{F03EBF43-F3EF-4EFF-835A-1666D0A131A5}" type="presParOf" srcId="{04027AF4-5C70-49A9-8A2E-C92E0CCA45C1}" destId="{8D05646A-BA68-4747-B595-FFC7A04E6136}" srcOrd="0" destOrd="0" presId="urn:microsoft.com/office/officeart/2005/8/layout/list1"/>
    <dgm:cxn modelId="{CADD918E-B8C2-47E8-9149-1E9408FD76A7}" type="presParOf" srcId="{8D05646A-BA68-4747-B595-FFC7A04E6136}" destId="{001A55DE-8357-40A1-905D-FB8E98DC0A9D}" srcOrd="0" destOrd="0" presId="urn:microsoft.com/office/officeart/2005/8/layout/list1"/>
    <dgm:cxn modelId="{521BC7B9-F192-4AF8-A1D3-E21599FB76EC}" type="presParOf" srcId="{8D05646A-BA68-4747-B595-FFC7A04E6136}" destId="{89BCC9C3-A8C8-453E-84C1-E3DD6A1E23AF}" srcOrd="1" destOrd="0" presId="urn:microsoft.com/office/officeart/2005/8/layout/list1"/>
    <dgm:cxn modelId="{ACF1999F-E4AC-4599-8197-4A5D9424CE7B}" type="presParOf" srcId="{04027AF4-5C70-49A9-8A2E-C92E0CCA45C1}" destId="{50AEF862-CC4C-492F-9CD6-AC6A859E5CCB}" srcOrd="1" destOrd="0" presId="urn:microsoft.com/office/officeart/2005/8/layout/list1"/>
    <dgm:cxn modelId="{F58B8A08-A66C-4081-85DF-225E1AE7185E}" type="presParOf" srcId="{04027AF4-5C70-49A9-8A2E-C92E0CCA45C1}" destId="{C6159B4A-9205-4151-94F5-1EA161790A0A}" srcOrd="2" destOrd="0" presId="urn:microsoft.com/office/officeart/2005/8/layout/list1"/>
    <dgm:cxn modelId="{177DB807-B99B-42C8-A630-5BFC3CBE4A65}" type="presParOf" srcId="{04027AF4-5C70-49A9-8A2E-C92E0CCA45C1}" destId="{6426AE09-1E2F-4E82-97C7-B08E1FBF1468}" srcOrd="3" destOrd="0" presId="urn:microsoft.com/office/officeart/2005/8/layout/list1"/>
    <dgm:cxn modelId="{B195EFBF-2F6D-4BC3-BC91-FDAAE0B55518}" type="presParOf" srcId="{04027AF4-5C70-49A9-8A2E-C92E0CCA45C1}" destId="{A1072A5A-5F27-4F37-8583-B9BEBFEBCBA6}" srcOrd="4" destOrd="0" presId="urn:microsoft.com/office/officeart/2005/8/layout/list1"/>
    <dgm:cxn modelId="{52B0BD2E-F6FA-41F6-9F3A-5E70E021586C}" type="presParOf" srcId="{A1072A5A-5F27-4F37-8583-B9BEBFEBCBA6}" destId="{05C40AAD-6C99-4EAA-8932-B4AEDDE0457E}" srcOrd="0" destOrd="0" presId="urn:microsoft.com/office/officeart/2005/8/layout/list1"/>
    <dgm:cxn modelId="{AEB331F8-FDDB-41DD-A96D-818C62B07407}" type="presParOf" srcId="{A1072A5A-5F27-4F37-8583-B9BEBFEBCBA6}" destId="{80AA8CCA-28B5-46A0-A539-EC3D84EF72B3}" srcOrd="1" destOrd="0" presId="urn:microsoft.com/office/officeart/2005/8/layout/list1"/>
    <dgm:cxn modelId="{0718D344-CB9F-4AD2-9F9F-015C6FBE88E1}" type="presParOf" srcId="{04027AF4-5C70-49A9-8A2E-C92E0CCA45C1}" destId="{211FDA03-2670-4C5A-97A4-FB3D872FCF61}" srcOrd="5" destOrd="0" presId="urn:microsoft.com/office/officeart/2005/8/layout/list1"/>
    <dgm:cxn modelId="{BABBE6CE-DEFD-4C8B-A1C4-00D344658B44}" type="presParOf" srcId="{04027AF4-5C70-49A9-8A2E-C92E0CCA45C1}" destId="{0CB0BEF0-9E0E-4BA8-A025-609E9508EF20}" srcOrd="6" destOrd="0" presId="urn:microsoft.com/office/officeart/2005/8/layout/list1"/>
    <dgm:cxn modelId="{815329AB-9766-4E28-B0C6-4CFD11E6F148}" type="presParOf" srcId="{04027AF4-5C70-49A9-8A2E-C92E0CCA45C1}" destId="{46344C65-95C4-4A57-96A9-6F78A480A76C}" srcOrd="7" destOrd="0" presId="urn:microsoft.com/office/officeart/2005/8/layout/list1"/>
    <dgm:cxn modelId="{36683E80-BE20-4B34-90A1-808BC6DA79AD}" type="presParOf" srcId="{04027AF4-5C70-49A9-8A2E-C92E0CCA45C1}" destId="{C5482F43-5306-4F0A-AE06-5499A36F7925}" srcOrd="8" destOrd="0" presId="urn:microsoft.com/office/officeart/2005/8/layout/list1"/>
    <dgm:cxn modelId="{F5453DA5-B0B3-4370-9C4B-4F3F1FC9EC28}" type="presParOf" srcId="{C5482F43-5306-4F0A-AE06-5499A36F7925}" destId="{C7746A69-39FC-40F8-AF5B-F37D48674F9C}" srcOrd="0" destOrd="0" presId="urn:microsoft.com/office/officeart/2005/8/layout/list1"/>
    <dgm:cxn modelId="{C7A306A2-77CE-4055-AB67-8984AA545C37}" type="presParOf" srcId="{C5482F43-5306-4F0A-AE06-5499A36F7925}" destId="{EE840B6D-D638-4D7E-A523-1CF5FE1830E8}" srcOrd="1" destOrd="0" presId="urn:microsoft.com/office/officeart/2005/8/layout/list1"/>
    <dgm:cxn modelId="{6673F11E-171E-4BC9-81A1-6A4C574453B3}" type="presParOf" srcId="{04027AF4-5C70-49A9-8A2E-C92E0CCA45C1}" destId="{4FD10835-2049-44B8-8911-972EDFF8D4BB}" srcOrd="9" destOrd="0" presId="urn:microsoft.com/office/officeart/2005/8/layout/list1"/>
    <dgm:cxn modelId="{34034CB7-0214-4675-8C5E-0CB5E5830020}" type="presParOf" srcId="{04027AF4-5C70-49A9-8A2E-C92E0CCA45C1}" destId="{A8317D43-E940-4BCA-BBAE-7B68F9B1B318}" srcOrd="10"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DD19577-8AE1-44DC-8F07-41C611208EAA}" type="doc">
      <dgm:prSet loTypeId="urn:microsoft.com/office/officeart/2005/8/layout/vList2" loCatId="list" qsTypeId="urn:microsoft.com/office/officeart/2005/8/quickstyle/simple3" qsCatId="simple" csTypeId="urn:microsoft.com/office/officeart/2005/8/colors/colorful3" csCatId="colorful"/>
      <dgm:spPr/>
      <dgm:t>
        <a:bodyPr/>
        <a:lstStyle/>
        <a:p>
          <a:endParaRPr lang="ru-RU"/>
        </a:p>
      </dgm:t>
    </dgm:pt>
    <dgm:pt modelId="{6F7F71F9-3EE3-4C1C-B66A-722462C0418F}">
      <dgm:prSet/>
      <dgm:spPr/>
      <dgm:t>
        <a:bodyPr/>
        <a:lstStyle/>
        <a:p>
          <a:pPr rtl="0"/>
          <a:r>
            <a:rPr lang="ru-RU" dirty="0" smtClean="0">
              <a:latin typeface="Times New Roman" pitchFamily="18" charset="0"/>
              <a:cs typeface="Times New Roman" pitchFamily="18" charset="0"/>
            </a:rPr>
            <a:t>Курс экономической теории. Учебное пособие под ред. </a:t>
          </a:r>
          <a:r>
            <a:rPr lang="ru-RU" dirty="0" err="1" smtClean="0">
              <a:latin typeface="Times New Roman" pitchFamily="18" charset="0"/>
              <a:cs typeface="Times New Roman" pitchFamily="18" charset="0"/>
            </a:rPr>
            <a:t>Чепурина</a:t>
          </a:r>
          <a:r>
            <a:rPr lang="ru-RU" dirty="0" smtClean="0">
              <a:latin typeface="Times New Roman" pitchFamily="18" charset="0"/>
              <a:cs typeface="Times New Roman" pitchFamily="18" charset="0"/>
            </a:rPr>
            <a:t> М.Н., Киселевой Е.А. Киров, изд. «АСА», 1995. – 423-б.</a:t>
          </a:r>
          <a:endParaRPr lang="ru-RU" dirty="0">
            <a:latin typeface="Times New Roman" pitchFamily="18" charset="0"/>
            <a:cs typeface="Times New Roman" pitchFamily="18" charset="0"/>
          </a:endParaRPr>
        </a:p>
      </dgm:t>
    </dgm:pt>
    <dgm:pt modelId="{7C99BA0A-94F9-48E3-8E95-B2F5305FCCE3}" type="parTrans" cxnId="{2E085554-3781-4B94-A6AE-551090824AAA}">
      <dgm:prSet/>
      <dgm:spPr/>
      <dgm:t>
        <a:bodyPr/>
        <a:lstStyle/>
        <a:p>
          <a:endParaRPr lang="ru-RU">
            <a:latin typeface="Times New Roman" pitchFamily="18" charset="0"/>
            <a:cs typeface="Times New Roman" pitchFamily="18" charset="0"/>
          </a:endParaRPr>
        </a:p>
      </dgm:t>
    </dgm:pt>
    <dgm:pt modelId="{F537F59C-445B-4913-93D5-4264EAE4E7AB}" type="sibTrans" cxnId="{2E085554-3781-4B94-A6AE-551090824AAA}">
      <dgm:prSet/>
      <dgm:spPr/>
      <dgm:t>
        <a:bodyPr/>
        <a:lstStyle/>
        <a:p>
          <a:endParaRPr lang="ru-RU">
            <a:latin typeface="Times New Roman" pitchFamily="18" charset="0"/>
            <a:cs typeface="Times New Roman" pitchFamily="18" charset="0"/>
          </a:endParaRPr>
        </a:p>
      </dgm:t>
    </dgm:pt>
    <dgm:pt modelId="{C2B28A6E-543F-48F0-9604-F3A04F568AC8}">
      <dgm:prSet/>
      <dgm:spPr/>
      <dgm:t>
        <a:bodyPr/>
        <a:lstStyle/>
        <a:p>
          <a:pPr rtl="0"/>
          <a:r>
            <a:rPr lang="ru-RU" dirty="0" smtClean="0">
              <a:latin typeface="Times New Roman" pitchFamily="18" charset="0"/>
              <a:cs typeface="Times New Roman" pitchFamily="18" charset="0"/>
            </a:rPr>
            <a:t>Борисов Е.Ф. Экономическая теория: Учебник. – </a:t>
          </a:r>
          <a:r>
            <a:rPr lang="uz-Cyrl-UZ" dirty="0" smtClean="0">
              <a:latin typeface="Times New Roman" pitchFamily="18" charset="0"/>
              <a:cs typeface="Times New Roman" pitchFamily="18" charset="0"/>
            </a:rPr>
            <a:t>2</a:t>
          </a:r>
          <a:r>
            <a:rPr lang="ru-RU" dirty="0" smtClean="0">
              <a:latin typeface="Times New Roman" pitchFamily="18" charset="0"/>
              <a:cs typeface="Times New Roman" pitchFamily="18" charset="0"/>
            </a:rPr>
            <a:t>-е изд., </a:t>
          </a:r>
          <a:r>
            <a:rPr lang="ru-RU" dirty="0" err="1" smtClean="0">
              <a:latin typeface="Times New Roman" pitchFamily="18" charset="0"/>
              <a:cs typeface="Times New Roman" pitchFamily="18" charset="0"/>
            </a:rPr>
            <a:t>перераб</a:t>
          </a:r>
          <a:r>
            <a:rPr lang="ru-RU" dirty="0" smtClean="0">
              <a:latin typeface="Times New Roman" pitchFamily="18" charset="0"/>
              <a:cs typeface="Times New Roman" pitchFamily="18" charset="0"/>
            </a:rPr>
            <a:t>. и доп. М.: ТК </a:t>
          </a:r>
          <a:r>
            <a:rPr lang="ru-RU" dirty="0" err="1" smtClean="0">
              <a:latin typeface="Times New Roman" pitchFamily="18" charset="0"/>
              <a:cs typeface="Times New Roman" pitchFamily="18" charset="0"/>
            </a:rPr>
            <a:t>Велби</a:t>
          </a:r>
          <a:r>
            <a:rPr lang="ru-RU"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Изд-во Проспект,</a:t>
          </a:r>
          <a:r>
            <a:rPr lang="ru-RU" dirty="0" smtClean="0">
              <a:latin typeface="Times New Roman" pitchFamily="18" charset="0"/>
              <a:cs typeface="Times New Roman" pitchFamily="18" charset="0"/>
            </a:rPr>
            <a:t> 2005, </a:t>
          </a:r>
          <a:r>
            <a:rPr lang="uz-Cyrl-UZ" dirty="0" smtClean="0">
              <a:latin typeface="Times New Roman" pitchFamily="18" charset="0"/>
              <a:cs typeface="Times New Roman" pitchFamily="18" charset="0"/>
            </a:rPr>
            <a:t>170</a:t>
          </a:r>
          <a:r>
            <a:rPr lang="ru-RU" dirty="0" smtClean="0">
              <a:latin typeface="Times New Roman" pitchFamily="18" charset="0"/>
              <a:cs typeface="Times New Roman" pitchFamily="18" charset="0"/>
            </a:rPr>
            <a:t>-б.</a:t>
          </a:r>
          <a:endParaRPr lang="ru-RU" dirty="0">
            <a:latin typeface="Times New Roman" pitchFamily="18" charset="0"/>
            <a:cs typeface="Times New Roman" pitchFamily="18" charset="0"/>
          </a:endParaRPr>
        </a:p>
      </dgm:t>
    </dgm:pt>
    <dgm:pt modelId="{D00DBCD6-0A7C-4544-BDE9-D3BFD9149707}" type="parTrans" cxnId="{99098035-1CE1-4EA6-942C-F7D8D638F2A0}">
      <dgm:prSet/>
      <dgm:spPr/>
      <dgm:t>
        <a:bodyPr/>
        <a:lstStyle/>
        <a:p>
          <a:endParaRPr lang="ru-RU">
            <a:latin typeface="Times New Roman" pitchFamily="18" charset="0"/>
            <a:cs typeface="Times New Roman" pitchFamily="18" charset="0"/>
          </a:endParaRPr>
        </a:p>
      </dgm:t>
    </dgm:pt>
    <dgm:pt modelId="{A65B9B03-8DAD-4659-A8D9-886747A5679C}" type="sibTrans" cxnId="{99098035-1CE1-4EA6-942C-F7D8D638F2A0}">
      <dgm:prSet/>
      <dgm:spPr/>
      <dgm:t>
        <a:bodyPr/>
        <a:lstStyle/>
        <a:p>
          <a:endParaRPr lang="ru-RU">
            <a:latin typeface="Times New Roman" pitchFamily="18" charset="0"/>
            <a:cs typeface="Times New Roman" pitchFamily="18" charset="0"/>
          </a:endParaRPr>
        </a:p>
      </dgm:t>
    </dgm:pt>
    <dgm:pt modelId="{DDF46B61-0128-4CAC-9F9C-9A5C9C9EC51E}">
      <dgm:prSet/>
      <dgm:spPr/>
      <dgm:t>
        <a:bodyPr/>
        <a:lstStyle/>
        <a:p>
          <a:pPr rtl="0"/>
          <a:r>
            <a:rPr lang="ru-RU" dirty="0" smtClean="0">
              <a:latin typeface="Times New Roman" pitchFamily="18" charset="0"/>
              <a:cs typeface="Times New Roman" pitchFamily="18" charset="0"/>
            </a:rPr>
            <a:t>Экономическая теория: Учеб. для студ. </a:t>
          </a:r>
          <a:r>
            <a:rPr lang="ru-RU" dirty="0" err="1" smtClean="0">
              <a:latin typeface="Times New Roman" pitchFamily="18" charset="0"/>
              <a:cs typeface="Times New Roman" pitchFamily="18" charset="0"/>
            </a:rPr>
            <a:t>высш</a:t>
          </a:r>
          <a:r>
            <a:rPr lang="ru-RU" dirty="0" smtClean="0">
              <a:latin typeface="Times New Roman" pitchFamily="18" charset="0"/>
              <a:cs typeface="Times New Roman" pitchFamily="18" charset="0"/>
            </a:rPr>
            <a:t>. учеб. заведений / Под ред. </a:t>
          </a:r>
          <a:r>
            <a:rPr lang="ru-RU" dirty="0" err="1" smtClean="0">
              <a:latin typeface="Times New Roman" pitchFamily="18" charset="0"/>
              <a:cs typeface="Times New Roman" pitchFamily="18" charset="0"/>
            </a:rPr>
            <a:t>В.Д.Камаева</a:t>
          </a:r>
          <a:r>
            <a:rPr lang="ru-RU" dirty="0" smtClean="0">
              <a:latin typeface="Times New Roman" pitchFamily="18" charset="0"/>
              <a:cs typeface="Times New Roman" pitchFamily="18" charset="0"/>
            </a:rPr>
            <a:t>. – 10-е изд., </a:t>
          </a:r>
          <a:r>
            <a:rPr lang="ru-RU" dirty="0" err="1" smtClean="0">
              <a:latin typeface="Times New Roman" pitchFamily="18" charset="0"/>
              <a:cs typeface="Times New Roman" pitchFamily="18" charset="0"/>
            </a:rPr>
            <a:t>перераб</a:t>
          </a:r>
          <a:r>
            <a:rPr lang="ru-RU" dirty="0" smtClean="0">
              <a:latin typeface="Times New Roman" pitchFamily="18" charset="0"/>
              <a:cs typeface="Times New Roman" pitchFamily="18" charset="0"/>
            </a:rPr>
            <a:t>. и доп. - М.: </a:t>
          </a:r>
          <a:r>
            <a:rPr lang="ru-RU" dirty="0" err="1" smtClean="0">
              <a:latin typeface="Times New Roman" pitchFamily="18" charset="0"/>
              <a:cs typeface="Times New Roman" pitchFamily="18" charset="0"/>
            </a:rPr>
            <a:t>Гуманит</a:t>
          </a:r>
          <a:r>
            <a:rPr lang="ru-RU" dirty="0" smtClean="0">
              <a:latin typeface="Times New Roman" pitchFamily="18" charset="0"/>
              <a:cs typeface="Times New Roman" pitchFamily="18" charset="0"/>
            </a:rPr>
            <a:t>. изд. центр ВЛАДОС, 2004, 416-б.</a:t>
          </a:r>
          <a:endParaRPr lang="ru-RU" dirty="0">
            <a:latin typeface="Times New Roman" pitchFamily="18" charset="0"/>
            <a:cs typeface="Times New Roman" pitchFamily="18" charset="0"/>
          </a:endParaRPr>
        </a:p>
      </dgm:t>
    </dgm:pt>
    <dgm:pt modelId="{68C35D22-B7C1-490E-A314-001F069C5EC8}" type="parTrans" cxnId="{3EFD0A44-EB2B-47FC-8C64-381D51C1E8AE}">
      <dgm:prSet/>
      <dgm:spPr/>
      <dgm:t>
        <a:bodyPr/>
        <a:lstStyle/>
        <a:p>
          <a:endParaRPr lang="ru-RU">
            <a:latin typeface="Times New Roman" pitchFamily="18" charset="0"/>
            <a:cs typeface="Times New Roman" pitchFamily="18" charset="0"/>
          </a:endParaRPr>
        </a:p>
      </dgm:t>
    </dgm:pt>
    <dgm:pt modelId="{F64ABFDF-0B23-43BD-B854-803958DAEF61}" type="sibTrans" cxnId="{3EFD0A44-EB2B-47FC-8C64-381D51C1E8AE}">
      <dgm:prSet/>
      <dgm:spPr/>
      <dgm:t>
        <a:bodyPr/>
        <a:lstStyle/>
        <a:p>
          <a:endParaRPr lang="ru-RU">
            <a:latin typeface="Times New Roman" pitchFamily="18" charset="0"/>
            <a:cs typeface="Times New Roman" pitchFamily="18" charset="0"/>
          </a:endParaRPr>
        </a:p>
      </dgm:t>
    </dgm:pt>
    <dgm:pt modelId="{FF8E118B-0A1E-48AF-ADD0-5FC0BAC4052A}" type="pres">
      <dgm:prSet presAssocID="{7DD19577-8AE1-44DC-8F07-41C611208EAA}" presName="linear" presStyleCnt="0">
        <dgm:presLayoutVars>
          <dgm:animLvl val="lvl"/>
          <dgm:resizeHandles val="exact"/>
        </dgm:presLayoutVars>
      </dgm:prSet>
      <dgm:spPr/>
      <dgm:t>
        <a:bodyPr/>
        <a:lstStyle/>
        <a:p>
          <a:endParaRPr lang="ru-RU"/>
        </a:p>
      </dgm:t>
    </dgm:pt>
    <dgm:pt modelId="{C7B80830-B28D-4467-88AE-388B816EE866}" type="pres">
      <dgm:prSet presAssocID="{6F7F71F9-3EE3-4C1C-B66A-722462C0418F}" presName="parentText" presStyleLbl="node1" presStyleIdx="0" presStyleCnt="3">
        <dgm:presLayoutVars>
          <dgm:chMax val="0"/>
          <dgm:bulletEnabled val="1"/>
        </dgm:presLayoutVars>
      </dgm:prSet>
      <dgm:spPr/>
      <dgm:t>
        <a:bodyPr/>
        <a:lstStyle/>
        <a:p>
          <a:endParaRPr lang="ru-RU"/>
        </a:p>
      </dgm:t>
    </dgm:pt>
    <dgm:pt modelId="{EE221909-C690-4060-8EFB-A648E313C270}" type="pres">
      <dgm:prSet presAssocID="{F537F59C-445B-4913-93D5-4264EAE4E7AB}" presName="spacer" presStyleCnt="0"/>
      <dgm:spPr/>
    </dgm:pt>
    <dgm:pt modelId="{197255C4-65B0-4C9F-BE1D-343DD0C15290}" type="pres">
      <dgm:prSet presAssocID="{C2B28A6E-543F-48F0-9604-F3A04F568AC8}" presName="parentText" presStyleLbl="node1" presStyleIdx="1" presStyleCnt="3">
        <dgm:presLayoutVars>
          <dgm:chMax val="0"/>
          <dgm:bulletEnabled val="1"/>
        </dgm:presLayoutVars>
      </dgm:prSet>
      <dgm:spPr/>
      <dgm:t>
        <a:bodyPr/>
        <a:lstStyle/>
        <a:p>
          <a:endParaRPr lang="ru-RU"/>
        </a:p>
      </dgm:t>
    </dgm:pt>
    <dgm:pt modelId="{90231D40-3DC3-417A-9FFE-952EACA69891}" type="pres">
      <dgm:prSet presAssocID="{A65B9B03-8DAD-4659-A8D9-886747A5679C}" presName="spacer" presStyleCnt="0"/>
      <dgm:spPr/>
    </dgm:pt>
    <dgm:pt modelId="{4430BC03-68AF-46A1-9BBA-631828A8AC0A}" type="pres">
      <dgm:prSet presAssocID="{DDF46B61-0128-4CAC-9F9C-9A5C9C9EC51E}" presName="parentText" presStyleLbl="node1" presStyleIdx="2" presStyleCnt="3">
        <dgm:presLayoutVars>
          <dgm:chMax val="0"/>
          <dgm:bulletEnabled val="1"/>
        </dgm:presLayoutVars>
      </dgm:prSet>
      <dgm:spPr/>
      <dgm:t>
        <a:bodyPr/>
        <a:lstStyle/>
        <a:p>
          <a:endParaRPr lang="ru-RU"/>
        </a:p>
      </dgm:t>
    </dgm:pt>
  </dgm:ptLst>
  <dgm:cxnLst>
    <dgm:cxn modelId="{99098035-1CE1-4EA6-942C-F7D8D638F2A0}" srcId="{7DD19577-8AE1-44DC-8F07-41C611208EAA}" destId="{C2B28A6E-543F-48F0-9604-F3A04F568AC8}" srcOrd="1" destOrd="0" parTransId="{D00DBCD6-0A7C-4544-BDE9-D3BFD9149707}" sibTransId="{A65B9B03-8DAD-4659-A8D9-886747A5679C}"/>
    <dgm:cxn modelId="{3F39619E-EE0F-4CDB-81F1-4F581FB6B3C1}" type="presOf" srcId="{7DD19577-8AE1-44DC-8F07-41C611208EAA}" destId="{FF8E118B-0A1E-48AF-ADD0-5FC0BAC4052A}" srcOrd="0" destOrd="0" presId="urn:microsoft.com/office/officeart/2005/8/layout/vList2"/>
    <dgm:cxn modelId="{2E085554-3781-4B94-A6AE-551090824AAA}" srcId="{7DD19577-8AE1-44DC-8F07-41C611208EAA}" destId="{6F7F71F9-3EE3-4C1C-B66A-722462C0418F}" srcOrd="0" destOrd="0" parTransId="{7C99BA0A-94F9-48E3-8E95-B2F5305FCCE3}" sibTransId="{F537F59C-445B-4913-93D5-4264EAE4E7AB}"/>
    <dgm:cxn modelId="{A6455FA6-4728-4B99-AE0B-DD483FF7F897}" type="presOf" srcId="{DDF46B61-0128-4CAC-9F9C-9A5C9C9EC51E}" destId="{4430BC03-68AF-46A1-9BBA-631828A8AC0A}" srcOrd="0" destOrd="0" presId="urn:microsoft.com/office/officeart/2005/8/layout/vList2"/>
    <dgm:cxn modelId="{3EFD0A44-EB2B-47FC-8C64-381D51C1E8AE}" srcId="{7DD19577-8AE1-44DC-8F07-41C611208EAA}" destId="{DDF46B61-0128-4CAC-9F9C-9A5C9C9EC51E}" srcOrd="2" destOrd="0" parTransId="{68C35D22-B7C1-490E-A314-001F069C5EC8}" sibTransId="{F64ABFDF-0B23-43BD-B854-803958DAEF61}"/>
    <dgm:cxn modelId="{63FB043C-12FE-4CBB-925D-477F98B8E5DA}" type="presOf" srcId="{C2B28A6E-543F-48F0-9604-F3A04F568AC8}" destId="{197255C4-65B0-4C9F-BE1D-343DD0C15290}" srcOrd="0" destOrd="0" presId="urn:microsoft.com/office/officeart/2005/8/layout/vList2"/>
    <dgm:cxn modelId="{2382EF94-8848-4EB8-B034-52D384919D05}" type="presOf" srcId="{6F7F71F9-3EE3-4C1C-B66A-722462C0418F}" destId="{C7B80830-B28D-4467-88AE-388B816EE866}" srcOrd="0" destOrd="0" presId="urn:microsoft.com/office/officeart/2005/8/layout/vList2"/>
    <dgm:cxn modelId="{BAA99F97-9D85-4641-B129-B51466A6AFF9}" type="presParOf" srcId="{FF8E118B-0A1E-48AF-ADD0-5FC0BAC4052A}" destId="{C7B80830-B28D-4467-88AE-388B816EE866}" srcOrd="0" destOrd="0" presId="urn:microsoft.com/office/officeart/2005/8/layout/vList2"/>
    <dgm:cxn modelId="{FB2788C9-3EE2-40AE-B53A-599F43033E52}" type="presParOf" srcId="{FF8E118B-0A1E-48AF-ADD0-5FC0BAC4052A}" destId="{EE221909-C690-4060-8EFB-A648E313C270}" srcOrd="1" destOrd="0" presId="urn:microsoft.com/office/officeart/2005/8/layout/vList2"/>
    <dgm:cxn modelId="{3BA4475C-CA68-437C-824E-95E1EDF48C8E}" type="presParOf" srcId="{FF8E118B-0A1E-48AF-ADD0-5FC0BAC4052A}" destId="{197255C4-65B0-4C9F-BE1D-343DD0C15290}" srcOrd="2" destOrd="0" presId="urn:microsoft.com/office/officeart/2005/8/layout/vList2"/>
    <dgm:cxn modelId="{D743D84F-D9FA-4608-A63F-05E0A7B8363F}" type="presParOf" srcId="{FF8E118B-0A1E-48AF-ADD0-5FC0BAC4052A}" destId="{90231D40-3DC3-417A-9FFE-952EACA69891}" srcOrd="3" destOrd="0" presId="urn:microsoft.com/office/officeart/2005/8/layout/vList2"/>
    <dgm:cxn modelId="{3214B874-C00B-46BE-9D2E-BDC79B188507}" type="presParOf" srcId="{FF8E118B-0A1E-48AF-ADD0-5FC0BAC4052A}" destId="{4430BC03-68AF-46A1-9BBA-631828A8AC0A}" srcOrd="4"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874E3D6-8F70-4BB1-80DF-ED9393D43A6B}" type="doc">
      <dgm:prSet loTypeId="urn:microsoft.com/office/officeart/2005/8/layout/list1" loCatId="list" qsTypeId="urn:microsoft.com/office/officeart/2005/8/quickstyle/3d1" qsCatId="3D" csTypeId="urn:microsoft.com/office/officeart/2005/8/colors/colorful4" csCatId="colorful"/>
      <dgm:spPr/>
      <dgm:t>
        <a:bodyPr/>
        <a:lstStyle/>
        <a:p>
          <a:endParaRPr lang="ru-RU"/>
        </a:p>
      </dgm:t>
    </dgm:pt>
    <dgm:pt modelId="{5D2457E2-2C27-4B7D-821A-1B572E64305C}">
      <dgm:prSet/>
      <dgm:spPr/>
      <dgm:t>
        <a:bodyPr/>
        <a:lstStyle/>
        <a:p>
          <a:pPr rtl="0"/>
          <a:r>
            <a:rPr lang="uz-Cyrl-UZ" dirty="0" smtClean="0">
              <a:latin typeface="Times New Roman" pitchFamily="18" charset="0"/>
              <a:cs typeface="Times New Roman" pitchFamily="18" charset="0"/>
            </a:rPr>
            <a:t>Инфляция – бу:</a:t>
          </a:r>
          <a:endParaRPr lang="ru-RU" dirty="0">
            <a:latin typeface="Times New Roman" pitchFamily="18" charset="0"/>
            <a:cs typeface="Times New Roman" pitchFamily="18" charset="0"/>
          </a:endParaRPr>
        </a:p>
      </dgm:t>
    </dgm:pt>
    <dgm:pt modelId="{DE7E31B9-33A0-49BE-A3EE-AADCAD3F268B}" type="parTrans" cxnId="{D10783F9-8EF7-4ED2-9268-1117C1E78D29}">
      <dgm:prSet/>
      <dgm:spPr/>
      <dgm:t>
        <a:bodyPr/>
        <a:lstStyle/>
        <a:p>
          <a:endParaRPr lang="ru-RU">
            <a:latin typeface="Times New Roman" pitchFamily="18" charset="0"/>
            <a:cs typeface="Times New Roman" pitchFamily="18" charset="0"/>
          </a:endParaRPr>
        </a:p>
      </dgm:t>
    </dgm:pt>
    <dgm:pt modelId="{20D1E8D4-C7C8-4848-AC11-EC1771A8C6F0}" type="sibTrans" cxnId="{D10783F9-8EF7-4ED2-9268-1117C1E78D29}">
      <dgm:prSet/>
      <dgm:spPr/>
      <dgm:t>
        <a:bodyPr/>
        <a:lstStyle/>
        <a:p>
          <a:endParaRPr lang="ru-RU">
            <a:latin typeface="Times New Roman" pitchFamily="18" charset="0"/>
            <a:cs typeface="Times New Roman" pitchFamily="18" charset="0"/>
          </a:endParaRPr>
        </a:p>
      </dgm:t>
    </dgm:pt>
    <dgm:pt modelId="{2EEF99DB-5E15-4C75-A37E-F24CD468780F}">
      <dgm:prSet/>
      <dgm:spPr/>
      <dgm:t>
        <a:bodyPr/>
        <a:lstStyle/>
        <a:p>
          <a:pPr algn="just" rtl="0"/>
          <a:r>
            <a:rPr lang="uz-Cyrl-UZ" dirty="0" smtClean="0">
              <a:latin typeface="Times New Roman" pitchFamily="18" charset="0"/>
              <a:cs typeface="Times New Roman" pitchFamily="18" charset="0"/>
            </a:rPr>
            <a:t>- муомалада мавжуд бўлган нақд қоғоз пуллар ёки нақд бўлмаган қоғоз пул ҳажмининг товарларнинг реал таклифига нисбатан ҳаддан ташқари кўпайиб кетиши;</a:t>
          </a:r>
          <a:endParaRPr lang="ru-RU" dirty="0">
            <a:latin typeface="Times New Roman" pitchFamily="18" charset="0"/>
            <a:cs typeface="Times New Roman" pitchFamily="18" charset="0"/>
          </a:endParaRPr>
        </a:p>
      </dgm:t>
    </dgm:pt>
    <dgm:pt modelId="{2BE9FE6C-D0AD-4D6C-ABC3-87EF8EDAEEE5}" type="parTrans" cxnId="{E7784318-BFDA-4292-BCC4-91B2CD8A25F4}">
      <dgm:prSet/>
      <dgm:spPr/>
      <dgm:t>
        <a:bodyPr/>
        <a:lstStyle/>
        <a:p>
          <a:endParaRPr lang="ru-RU">
            <a:latin typeface="Times New Roman" pitchFamily="18" charset="0"/>
            <a:cs typeface="Times New Roman" pitchFamily="18" charset="0"/>
          </a:endParaRPr>
        </a:p>
      </dgm:t>
    </dgm:pt>
    <dgm:pt modelId="{DBB11710-F486-4E3E-9757-5CBF44D24BAC}" type="sibTrans" cxnId="{E7784318-BFDA-4292-BCC4-91B2CD8A25F4}">
      <dgm:prSet/>
      <dgm:spPr/>
      <dgm:t>
        <a:bodyPr/>
        <a:lstStyle/>
        <a:p>
          <a:endParaRPr lang="ru-RU">
            <a:latin typeface="Times New Roman" pitchFamily="18" charset="0"/>
            <a:cs typeface="Times New Roman" pitchFamily="18" charset="0"/>
          </a:endParaRPr>
        </a:p>
      </dgm:t>
    </dgm:pt>
    <dgm:pt modelId="{C09BA996-18F3-473B-BAA9-7C3DEFFCA445}">
      <dgm:prSet/>
      <dgm:spPr/>
      <dgm:t>
        <a:bodyPr/>
        <a:lstStyle/>
        <a:p>
          <a:pPr algn="just" rtl="0"/>
          <a:r>
            <a:rPr lang="uz-Cyrl-UZ" dirty="0" smtClean="0">
              <a:latin typeface="Times New Roman" pitchFamily="18" charset="0"/>
              <a:cs typeface="Times New Roman" pitchFamily="18" charset="0"/>
            </a:rPr>
            <a:t>- пулларнинг харид қобилиятининг пасайиши;</a:t>
          </a:r>
          <a:endParaRPr lang="ru-RU" dirty="0">
            <a:latin typeface="Times New Roman" pitchFamily="18" charset="0"/>
            <a:cs typeface="Times New Roman" pitchFamily="18" charset="0"/>
          </a:endParaRPr>
        </a:p>
      </dgm:t>
    </dgm:pt>
    <dgm:pt modelId="{AD1FA757-839A-4260-A930-5C683940417C}" type="parTrans" cxnId="{8F9F7104-B423-49DF-B183-B2F8826665E8}">
      <dgm:prSet/>
      <dgm:spPr/>
      <dgm:t>
        <a:bodyPr/>
        <a:lstStyle/>
        <a:p>
          <a:endParaRPr lang="ru-RU">
            <a:latin typeface="Times New Roman" pitchFamily="18" charset="0"/>
            <a:cs typeface="Times New Roman" pitchFamily="18" charset="0"/>
          </a:endParaRPr>
        </a:p>
      </dgm:t>
    </dgm:pt>
    <dgm:pt modelId="{36B4A538-021C-4479-A612-67298BD2874C}" type="sibTrans" cxnId="{8F9F7104-B423-49DF-B183-B2F8826665E8}">
      <dgm:prSet/>
      <dgm:spPr/>
      <dgm:t>
        <a:bodyPr/>
        <a:lstStyle/>
        <a:p>
          <a:endParaRPr lang="ru-RU">
            <a:latin typeface="Times New Roman" pitchFamily="18" charset="0"/>
            <a:cs typeface="Times New Roman" pitchFamily="18" charset="0"/>
          </a:endParaRPr>
        </a:p>
      </dgm:t>
    </dgm:pt>
    <dgm:pt modelId="{44DD819F-BF5F-4E13-92D1-8815A14AD2EC}">
      <dgm:prSet/>
      <dgm:spPr/>
      <dgm:t>
        <a:bodyPr/>
        <a:lstStyle/>
        <a:p>
          <a:pPr algn="just" rtl="0"/>
          <a:r>
            <a:rPr lang="uz-Cyrl-UZ" dirty="0" smtClean="0">
              <a:latin typeface="Times New Roman" pitchFamily="18" charset="0"/>
              <a:cs typeface="Times New Roman" pitchFamily="18" charset="0"/>
            </a:rPr>
            <a:t>- узоқ давр мобайнида нархларнинг умумий ўсиши.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6F5E160E-C5AE-490F-BAA8-D69CBAC5E128}" type="parTrans" cxnId="{525F8126-8C08-4BFD-B849-920E39878784}">
      <dgm:prSet/>
      <dgm:spPr/>
      <dgm:t>
        <a:bodyPr/>
        <a:lstStyle/>
        <a:p>
          <a:endParaRPr lang="ru-RU">
            <a:latin typeface="Times New Roman" pitchFamily="18" charset="0"/>
            <a:cs typeface="Times New Roman" pitchFamily="18" charset="0"/>
          </a:endParaRPr>
        </a:p>
      </dgm:t>
    </dgm:pt>
    <dgm:pt modelId="{9EE14299-03DA-41F1-8ABE-5FD46C7265B3}" type="sibTrans" cxnId="{525F8126-8C08-4BFD-B849-920E39878784}">
      <dgm:prSet/>
      <dgm:spPr/>
      <dgm:t>
        <a:bodyPr/>
        <a:lstStyle/>
        <a:p>
          <a:endParaRPr lang="ru-RU">
            <a:latin typeface="Times New Roman" pitchFamily="18" charset="0"/>
            <a:cs typeface="Times New Roman" pitchFamily="18" charset="0"/>
          </a:endParaRPr>
        </a:p>
      </dgm:t>
    </dgm:pt>
    <dgm:pt modelId="{0C592C9F-0EBF-44FE-BC4A-B70B05FB594C}" type="pres">
      <dgm:prSet presAssocID="{8874E3D6-8F70-4BB1-80DF-ED9393D43A6B}" presName="linear" presStyleCnt="0">
        <dgm:presLayoutVars>
          <dgm:dir/>
          <dgm:animLvl val="lvl"/>
          <dgm:resizeHandles val="exact"/>
        </dgm:presLayoutVars>
      </dgm:prSet>
      <dgm:spPr/>
      <dgm:t>
        <a:bodyPr/>
        <a:lstStyle/>
        <a:p>
          <a:endParaRPr lang="ru-RU"/>
        </a:p>
      </dgm:t>
    </dgm:pt>
    <dgm:pt modelId="{193643A7-D0E7-47F7-AED9-06DCA91F43DC}" type="pres">
      <dgm:prSet presAssocID="{5D2457E2-2C27-4B7D-821A-1B572E64305C}" presName="parentLin" presStyleCnt="0"/>
      <dgm:spPr/>
    </dgm:pt>
    <dgm:pt modelId="{514759FA-6020-4361-98B6-C9865A043669}" type="pres">
      <dgm:prSet presAssocID="{5D2457E2-2C27-4B7D-821A-1B572E64305C}" presName="parentLeftMargin" presStyleLbl="node1" presStyleIdx="0" presStyleCnt="1"/>
      <dgm:spPr/>
      <dgm:t>
        <a:bodyPr/>
        <a:lstStyle/>
        <a:p>
          <a:endParaRPr lang="ru-RU"/>
        </a:p>
      </dgm:t>
    </dgm:pt>
    <dgm:pt modelId="{9EE7E25B-80EF-4801-AB51-9386E3781B16}" type="pres">
      <dgm:prSet presAssocID="{5D2457E2-2C27-4B7D-821A-1B572E64305C}" presName="parentText" presStyleLbl="node1" presStyleIdx="0" presStyleCnt="1">
        <dgm:presLayoutVars>
          <dgm:chMax val="0"/>
          <dgm:bulletEnabled val="1"/>
        </dgm:presLayoutVars>
      </dgm:prSet>
      <dgm:spPr/>
      <dgm:t>
        <a:bodyPr/>
        <a:lstStyle/>
        <a:p>
          <a:endParaRPr lang="ru-RU"/>
        </a:p>
      </dgm:t>
    </dgm:pt>
    <dgm:pt modelId="{5CBFD712-6EB1-46B1-8CB2-5F3E80C925D7}" type="pres">
      <dgm:prSet presAssocID="{5D2457E2-2C27-4B7D-821A-1B572E64305C}" presName="negativeSpace" presStyleCnt="0"/>
      <dgm:spPr/>
    </dgm:pt>
    <dgm:pt modelId="{A661E38C-4655-416B-95DC-0C3823B05B1C}" type="pres">
      <dgm:prSet presAssocID="{5D2457E2-2C27-4B7D-821A-1B572E64305C}" presName="childText" presStyleLbl="conFgAcc1" presStyleIdx="0" presStyleCnt="1" custLinFactNeighborX="-868" custLinFactNeighborY="-1745">
        <dgm:presLayoutVars>
          <dgm:bulletEnabled val="1"/>
        </dgm:presLayoutVars>
      </dgm:prSet>
      <dgm:spPr/>
      <dgm:t>
        <a:bodyPr/>
        <a:lstStyle/>
        <a:p>
          <a:endParaRPr lang="ru-RU"/>
        </a:p>
      </dgm:t>
    </dgm:pt>
  </dgm:ptLst>
  <dgm:cxnLst>
    <dgm:cxn modelId="{623A9642-FEE2-4B80-A559-DA43D64C4982}" type="presOf" srcId="{8874E3D6-8F70-4BB1-80DF-ED9393D43A6B}" destId="{0C592C9F-0EBF-44FE-BC4A-B70B05FB594C}" srcOrd="0" destOrd="0" presId="urn:microsoft.com/office/officeart/2005/8/layout/list1"/>
    <dgm:cxn modelId="{E7784318-BFDA-4292-BCC4-91B2CD8A25F4}" srcId="{5D2457E2-2C27-4B7D-821A-1B572E64305C}" destId="{2EEF99DB-5E15-4C75-A37E-F24CD468780F}" srcOrd="0" destOrd="0" parTransId="{2BE9FE6C-D0AD-4D6C-ABC3-87EF8EDAEEE5}" sibTransId="{DBB11710-F486-4E3E-9757-5CBF44D24BAC}"/>
    <dgm:cxn modelId="{42F07105-35FF-4C1D-B8D6-847A65D31B3D}" type="presOf" srcId="{5D2457E2-2C27-4B7D-821A-1B572E64305C}" destId="{9EE7E25B-80EF-4801-AB51-9386E3781B16}" srcOrd="1" destOrd="0" presId="urn:microsoft.com/office/officeart/2005/8/layout/list1"/>
    <dgm:cxn modelId="{D10783F9-8EF7-4ED2-9268-1117C1E78D29}" srcId="{8874E3D6-8F70-4BB1-80DF-ED9393D43A6B}" destId="{5D2457E2-2C27-4B7D-821A-1B572E64305C}" srcOrd="0" destOrd="0" parTransId="{DE7E31B9-33A0-49BE-A3EE-AADCAD3F268B}" sibTransId="{20D1E8D4-C7C8-4848-AC11-EC1771A8C6F0}"/>
    <dgm:cxn modelId="{A04739D9-752E-4530-A08B-DA23321B238F}" type="presOf" srcId="{5D2457E2-2C27-4B7D-821A-1B572E64305C}" destId="{514759FA-6020-4361-98B6-C9865A043669}" srcOrd="0" destOrd="0" presId="urn:microsoft.com/office/officeart/2005/8/layout/list1"/>
    <dgm:cxn modelId="{BCCA2983-880A-49D4-87AC-F7699FF9853B}" type="presOf" srcId="{44DD819F-BF5F-4E13-92D1-8815A14AD2EC}" destId="{A661E38C-4655-416B-95DC-0C3823B05B1C}" srcOrd="0" destOrd="2" presId="urn:microsoft.com/office/officeart/2005/8/layout/list1"/>
    <dgm:cxn modelId="{8F9F7104-B423-49DF-B183-B2F8826665E8}" srcId="{5D2457E2-2C27-4B7D-821A-1B572E64305C}" destId="{C09BA996-18F3-473B-BAA9-7C3DEFFCA445}" srcOrd="1" destOrd="0" parTransId="{AD1FA757-839A-4260-A930-5C683940417C}" sibTransId="{36B4A538-021C-4479-A612-67298BD2874C}"/>
    <dgm:cxn modelId="{525F8126-8C08-4BFD-B849-920E39878784}" srcId="{5D2457E2-2C27-4B7D-821A-1B572E64305C}" destId="{44DD819F-BF5F-4E13-92D1-8815A14AD2EC}" srcOrd="2" destOrd="0" parTransId="{6F5E160E-C5AE-490F-BAA8-D69CBAC5E128}" sibTransId="{9EE14299-03DA-41F1-8ABE-5FD46C7265B3}"/>
    <dgm:cxn modelId="{1ED1BDD4-26AD-4982-871F-474943E2DC51}" type="presOf" srcId="{2EEF99DB-5E15-4C75-A37E-F24CD468780F}" destId="{A661E38C-4655-416B-95DC-0C3823B05B1C}" srcOrd="0" destOrd="0" presId="urn:microsoft.com/office/officeart/2005/8/layout/list1"/>
    <dgm:cxn modelId="{22D2D450-520B-4081-99CD-A7C5940806E1}" type="presOf" srcId="{C09BA996-18F3-473B-BAA9-7C3DEFFCA445}" destId="{A661E38C-4655-416B-95DC-0C3823B05B1C}" srcOrd="0" destOrd="1" presId="urn:microsoft.com/office/officeart/2005/8/layout/list1"/>
    <dgm:cxn modelId="{96F184B1-31CE-46CE-8B37-EB2D325CD408}" type="presParOf" srcId="{0C592C9F-0EBF-44FE-BC4A-B70B05FB594C}" destId="{193643A7-D0E7-47F7-AED9-06DCA91F43DC}" srcOrd="0" destOrd="0" presId="urn:microsoft.com/office/officeart/2005/8/layout/list1"/>
    <dgm:cxn modelId="{6FDEB97E-3845-46AD-BF8B-7A98B4D2D363}" type="presParOf" srcId="{193643A7-D0E7-47F7-AED9-06DCA91F43DC}" destId="{514759FA-6020-4361-98B6-C9865A043669}" srcOrd="0" destOrd="0" presId="urn:microsoft.com/office/officeart/2005/8/layout/list1"/>
    <dgm:cxn modelId="{072D7B87-7AB4-4C67-BEA8-B8B94244A58B}" type="presParOf" srcId="{193643A7-D0E7-47F7-AED9-06DCA91F43DC}" destId="{9EE7E25B-80EF-4801-AB51-9386E3781B16}" srcOrd="1" destOrd="0" presId="urn:microsoft.com/office/officeart/2005/8/layout/list1"/>
    <dgm:cxn modelId="{6C4C25D6-427D-4C6B-A87F-7C253E8D74E2}" type="presParOf" srcId="{0C592C9F-0EBF-44FE-BC4A-B70B05FB594C}" destId="{5CBFD712-6EB1-46B1-8CB2-5F3E80C925D7}" srcOrd="1" destOrd="0" presId="urn:microsoft.com/office/officeart/2005/8/layout/list1"/>
    <dgm:cxn modelId="{2BE43348-A0C4-46B3-A947-301830BA0A74}" type="presParOf" srcId="{0C592C9F-0EBF-44FE-BC4A-B70B05FB594C}" destId="{A661E38C-4655-416B-95DC-0C3823B05B1C}"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02416D0-8D1C-46A3-9D73-B88E48D03CE8}"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696AEF36-4884-4BB4-86D5-81B17A42AAD8}">
      <dgm:prSet>
        <dgm:style>
          <a:lnRef idx="1">
            <a:schemeClr val="accent4"/>
          </a:lnRef>
          <a:fillRef idx="2">
            <a:schemeClr val="accent4"/>
          </a:fillRef>
          <a:effectRef idx="1">
            <a:schemeClr val="accent4"/>
          </a:effectRef>
          <a:fontRef idx="minor">
            <a:schemeClr val="dk1"/>
          </a:fontRef>
        </dgm:style>
      </dgm:prSet>
      <dgm:spPr/>
      <dgm:t>
        <a:bodyPr/>
        <a:lstStyle/>
        <a:p>
          <a:pPr algn="just" rtl="0"/>
          <a:r>
            <a:rPr lang="ru-RU" dirty="0" smtClean="0">
              <a:latin typeface="Times New Roman" pitchFamily="18" charset="0"/>
              <a:cs typeface="Times New Roman" pitchFamily="18" charset="0"/>
            </a:rPr>
            <a:t>Экономическая теория: Учебник. - Изд., </a:t>
          </a:r>
          <a:r>
            <a:rPr lang="ru-RU" dirty="0" err="1" smtClean="0">
              <a:latin typeface="Times New Roman" pitchFamily="18" charset="0"/>
              <a:cs typeface="Times New Roman" pitchFamily="18" charset="0"/>
            </a:rPr>
            <a:t>испр</a:t>
          </a:r>
          <a:r>
            <a:rPr lang="ru-RU" dirty="0" smtClean="0">
              <a:latin typeface="Times New Roman" pitchFamily="18" charset="0"/>
              <a:cs typeface="Times New Roman" pitchFamily="18" charset="0"/>
            </a:rPr>
            <a:t>. и доп. / Под общ. ред. акад. В.И.Видяпина, А.И.Добрынина, Г.П.Журавлевой, </a:t>
          </a:r>
          <a:r>
            <a:rPr lang="ru-RU" dirty="0" err="1" smtClean="0">
              <a:latin typeface="Times New Roman" pitchFamily="18" charset="0"/>
              <a:cs typeface="Times New Roman" pitchFamily="18" charset="0"/>
            </a:rPr>
            <a:t>Л.С.Тарасевича</a:t>
          </a:r>
          <a:r>
            <a:rPr lang="ru-RU" dirty="0" smtClean="0">
              <a:latin typeface="Times New Roman" pitchFamily="18" charset="0"/>
              <a:cs typeface="Times New Roman" pitchFamily="18" charset="0"/>
            </a:rPr>
            <a:t>. – М.: ИНФРА-М, 2005, 538-б.</a:t>
          </a:r>
          <a:endParaRPr lang="ru-RU" dirty="0">
            <a:latin typeface="Times New Roman" pitchFamily="18" charset="0"/>
            <a:cs typeface="Times New Roman" pitchFamily="18" charset="0"/>
          </a:endParaRPr>
        </a:p>
      </dgm:t>
    </dgm:pt>
    <dgm:pt modelId="{63CB2F6F-C763-447A-AA40-0BE8C4AB662D}" type="parTrans" cxnId="{638DD683-703C-42E7-AD49-5B7A1CA9D749}">
      <dgm:prSet/>
      <dgm:spPr/>
      <dgm:t>
        <a:bodyPr/>
        <a:lstStyle/>
        <a:p>
          <a:endParaRPr lang="ru-RU">
            <a:latin typeface="Times New Roman" pitchFamily="18" charset="0"/>
            <a:cs typeface="Times New Roman" pitchFamily="18" charset="0"/>
          </a:endParaRPr>
        </a:p>
      </dgm:t>
    </dgm:pt>
    <dgm:pt modelId="{31B52979-3FE5-41B1-B532-1F60A9053BAD}" type="sibTrans" cxnId="{638DD683-703C-42E7-AD49-5B7A1CA9D749}">
      <dgm:prSet/>
      <dgm:spPr/>
      <dgm:t>
        <a:bodyPr/>
        <a:lstStyle/>
        <a:p>
          <a:endParaRPr lang="ru-RU">
            <a:latin typeface="Times New Roman" pitchFamily="18" charset="0"/>
            <a:cs typeface="Times New Roman" pitchFamily="18" charset="0"/>
          </a:endParaRPr>
        </a:p>
      </dgm:t>
    </dgm:pt>
    <dgm:pt modelId="{72922317-BC03-44AC-B498-F29CDCFD5A41}" type="pres">
      <dgm:prSet presAssocID="{302416D0-8D1C-46A3-9D73-B88E48D03CE8}" presName="linear" presStyleCnt="0">
        <dgm:presLayoutVars>
          <dgm:animLvl val="lvl"/>
          <dgm:resizeHandles val="exact"/>
        </dgm:presLayoutVars>
      </dgm:prSet>
      <dgm:spPr/>
      <dgm:t>
        <a:bodyPr/>
        <a:lstStyle/>
        <a:p>
          <a:endParaRPr lang="ru-RU"/>
        </a:p>
      </dgm:t>
    </dgm:pt>
    <dgm:pt modelId="{23D9DCD1-74EA-467B-A1BD-802B75ABE950}" type="pres">
      <dgm:prSet presAssocID="{696AEF36-4884-4BB4-86D5-81B17A42AAD8}" presName="parentText" presStyleLbl="node1" presStyleIdx="0" presStyleCnt="1">
        <dgm:presLayoutVars>
          <dgm:chMax val="0"/>
          <dgm:bulletEnabled val="1"/>
        </dgm:presLayoutVars>
      </dgm:prSet>
      <dgm:spPr/>
      <dgm:t>
        <a:bodyPr/>
        <a:lstStyle/>
        <a:p>
          <a:endParaRPr lang="ru-RU"/>
        </a:p>
      </dgm:t>
    </dgm:pt>
  </dgm:ptLst>
  <dgm:cxnLst>
    <dgm:cxn modelId="{1271C7A4-7FAE-42B5-B446-0A4E58F20C55}" type="presOf" srcId="{302416D0-8D1C-46A3-9D73-B88E48D03CE8}" destId="{72922317-BC03-44AC-B498-F29CDCFD5A41}" srcOrd="0" destOrd="0" presId="urn:microsoft.com/office/officeart/2005/8/layout/vList2"/>
    <dgm:cxn modelId="{638DD683-703C-42E7-AD49-5B7A1CA9D749}" srcId="{302416D0-8D1C-46A3-9D73-B88E48D03CE8}" destId="{696AEF36-4884-4BB4-86D5-81B17A42AAD8}" srcOrd="0" destOrd="0" parTransId="{63CB2F6F-C763-447A-AA40-0BE8C4AB662D}" sibTransId="{31B52979-3FE5-41B1-B532-1F60A9053BAD}"/>
    <dgm:cxn modelId="{261ABBEF-DF1C-482C-BE90-62D69EDC38B0}" type="presOf" srcId="{696AEF36-4884-4BB4-86D5-81B17A42AAD8}" destId="{23D9DCD1-74EA-467B-A1BD-802B75ABE950}" srcOrd="0" destOrd="0" presId="urn:microsoft.com/office/officeart/2005/8/layout/vList2"/>
    <dgm:cxn modelId="{C22D3C5E-6F47-407B-825F-7A1F8A2E7FA8}" type="presParOf" srcId="{72922317-BC03-44AC-B498-F29CDCFD5A41}" destId="{23D9DCD1-74EA-467B-A1BD-802B75ABE95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1532B2F-BA45-46F5-A554-523B242CBC1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28CF0BB-66A8-4C80-B4D5-14E0CD9F3AA8}">
      <dgm:prSet/>
      <dgm:spPr/>
      <dgm:t>
        <a:bodyPr/>
        <a:lstStyle/>
        <a:p>
          <a:pPr algn="ctr" rtl="0"/>
          <a:r>
            <a:rPr lang="uz-Cyrl-UZ" dirty="0" smtClean="0">
              <a:latin typeface="Times New Roman" pitchFamily="18" charset="0"/>
              <a:cs typeface="Times New Roman" pitchFamily="18" charset="0"/>
            </a:rPr>
            <a:t>Пулнинг қадрсизланиши фақатгина қоғоз пулларгагина хос бўлган ҳодиса эмас, у ҳамма пулларга, жумладан металл (олтин) пулларга ҳам хосдир. Олтин пул қуйидаги икки ҳолатда қадрсизланади:</a:t>
          </a:r>
          <a:endParaRPr lang="ru-RU" dirty="0">
            <a:latin typeface="Times New Roman" pitchFamily="18" charset="0"/>
            <a:cs typeface="Times New Roman" pitchFamily="18" charset="0"/>
          </a:endParaRPr>
        </a:p>
      </dgm:t>
    </dgm:pt>
    <dgm:pt modelId="{51702BBB-BE9A-486C-96CC-B27497447411}" type="parTrans" cxnId="{FAA72D87-8962-413A-9B0B-7630B24CBE2C}">
      <dgm:prSet/>
      <dgm:spPr/>
      <dgm:t>
        <a:bodyPr/>
        <a:lstStyle/>
        <a:p>
          <a:pPr algn="ctr"/>
          <a:endParaRPr lang="ru-RU">
            <a:latin typeface="Times New Roman" pitchFamily="18" charset="0"/>
            <a:cs typeface="Times New Roman" pitchFamily="18" charset="0"/>
          </a:endParaRPr>
        </a:p>
      </dgm:t>
    </dgm:pt>
    <dgm:pt modelId="{32458D1A-D1F1-4C4C-AD4E-CAFAC3E46C1B}" type="sibTrans" cxnId="{FAA72D87-8962-413A-9B0B-7630B24CBE2C}">
      <dgm:prSet/>
      <dgm:spPr/>
      <dgm:t>
        <a:bodyPr/>
        <a:lstStyle/>
        <a:p>
          <a:pPr algn="ctr"/>
          <a:endParaRPr lang="ru-RU">
            <a:latin typeface="Times New Roman" pitchFamily="18" charset="0"/>
            <a:cs typeface="Times New Roman" pitchFamily="18" charset="0"/>
          </a:endParaRPr>
        </a:p>
      </dgm:t>
    </dgm:pt>
    <dgm:pt modelId="{C9ACD4A0-6E42-4706-B97B-A660D2F84E90}" type="pres">
      <dgm:prSet presAssocID="{D1532B2F-BA45-46F5-A554-523B242CBC11}" presName="linear" presStyleCnt="0">
        <dgm:presLayoutVars>
          <dgm:animLvl val="lvl"/>
          <dgm:resizeHandles val="exact"/>
        </dgm:presLayoutVars>
      </dgm:prSet>
      <dgm:spPr/>
      <dgm:t>
        <a:bodyPr/>
        <a:lstStyle/>
        <a:p>
          <a:endParaRPr lang="ru-RU"/>
        </a:p>
      </dgm:t>
    </dgm:pt>
    <dgm:pt modelId="{E19E41D1-A793-4ED3-9028-70CCFEA121D6}" type="pres">
      <dgm:prSet presAssocID="{528CF0BB-66A8-4C80-B4D5-14E0CD9F3AA8}" presName="parentText" presStyleLbl="node1" presStyleIdx="0" presStyleCnt="1">
        <dgm:presLayoutVars>
          <dgm:chMax val="0"/>
          <dgm:bulletEnabled val="1"/>
        </dgm:presLayoutVars>
      </dgm:prSet>
      <dgm:spPr/>
      <dgm:t>
        <a:bodyPr/>
        <a:lstStyle/>
        <a:p>
          <a:endParaRPr lang="ru-RU"/>
        </a:p>
      </dgm:t>
    </dgm:pt>
  </dgm:ptLst>
  <dgm:cxnLst>
    <dgm:cxn modelId="{FAA72D87-8962-413A-9B0B-7630B24CBE2C}" srcId="{D1532B2F-BA45-46F5-A554-523B242CBC11}" destId="{528CF0BB-66A8-4C80-B4D5-14E0CD9F3AA8}" srcOrd="0" destOrd="0" parTransId="{51702BBB-BE9A-486C-96CC-B27497447411}" sibTransId="{32458D1A-D1F1-4C4C-AD4E-CAFAC3E46C1B}"/>
    <dgm:cxn modelId="{8F4C30A0-B73F-4052-ADE1-4282D831DCA3}" type="presOf" srcId="{528CF0BB-66A8-4C80-B4D5-14E0CD9F3AA8}" destId="{E19E41D1-A793-4ED3-9028-70CCFEA121D6}" srcOrd="0" destOrd="0" presId="urn:microsoft.com/office/officeart/2005/8/layout/vList2"/>
    <dgm:cxn modelId="{C3DA3AAC-0059-470E-974D-6A25C0B9F688}" type="presOf" srcId="{D1532B2F-BA45-46F5-A554-523B242CBC11}" destId="{C9ACD4A0-6E42-4706-B97B-A660D2F84E90}" srcOrd="0" destOrd="0" presId="urn:microsoft.com/office/officeart/2005/8/layout/vList2"/>
    <dgm:cxn modelId="{F1A5E0EA-D833-4D7B-81F5-F0B04663CE65}" type="presParOf" srcId="{C9ACD4A0-6E42-4706-B97B-A660D2F84E90}" destId="{E19E41D1-A793-4ED3-9028-70CCFEA121D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24AF63CC-AB2E-42D1-9DBA-016DE4B0316E}" type="doc">
      <dgm:prSet loTypeId="urn:microsoft.com/office/officeart/2005/8/layout/vList2" loCatId="list" qsTypeId="urn:microsoft.com/office/officeart/2005/8/quickstyle/simple3" qsCatId="simple" csTypeId="urn:microsoft.com/office/officeart/2005/8/colors/colorful1#6" csCatId="colorful"/>
      <dgm:spPr/>
      <dgm:t>
        <a:bodyPr/>
        <a:lstStyle/>
        <a:p>
          <a:endParaRPr lang="ru-RU"/>
        </a:p>
      </dgm:t>
    </dgm:pt>
    <dgm:pt modelId="{ACDECF28-78D4-410B-B767-1EA4D067B15A}">
      <dgm:prSet/>
      <dgm:spPr/>
      <dgm:t>
        <a:bodyPr/>
        <a:lstStyle/>
        <a:p>
          <a:pPr algn="just" rtl="0"/>
          <a:r>
            <a:rPr lang="uz-Cyrl-UZ" dirty="0" smtClean="0">
              <a:latin typeface="Times New Roman" pitchFamily="18" charset="0"/>
              <a:cs typeface="Times New Roman" pitchFamily="18" charset="0"/>
            </a:rPr>
            <a:t>1) олтин қазиб олиш технологияси такомиллашиб, янги техникаларни қўллаган ҳолда меҳнат унумдорлигининг ошиши ва, бинобарин, олтин қийматининг пасайиши натижасида. </a:t>
          </a:r>
          <a:endParaRPr lang="uz-Cyrl-UZ" dirty="0">
            <a:latin typeface="Times New Roman" pitchFamily="18" charset="0"/>
            <a:cs typeface="Times New Roman" pitchFamily="18" charset="0"/>
          </a:endParaRPr>
        </a:p>
      </dgm:t>
    </dgm:pt>
    <dgm:pt modelId="{28C254B6-5397-470C-B4B0-1F5AF35AFB42}" type="parTrans" cxnId="{FC0B8D7B-B323-43E6-83D4-0D8F38F8173F}">
      <dgm:prSet/>
      <dgm:spPr/>
      <dgm:t>
        <a:bodyPr/>
        <a:lstStyle/>
        <a:p>
          <a:pPr algn="just"/>
          <a:endParaRPr lang="ru-RU">
            <a:latin typeface="Times New Roman" pitchFamily="18" charset="0"/>
            <a:cs typeface="Times New Roman" pitchFamily="18" charset="0"/>
          </a:endParaRPr>
        </a:p>
      </dgm:t>
    </dgm:pt>
    <dgm:pt modelId="{803C143E-0255-41BA-AE7B-6176B45EBE44}" type="sibTrans" cxnId="{FC0B8D7B-B323-43E6-83D4-0D8F38F8173F}">
      <dgm:prSet/>
      <dgm:spPr/>
      <dgm:t>
        <a:bodyPr/>
        <a:lstStyle/>
        <a:p>
          <a:pPr algn="just"/>
          <a:endParaRPr lang="ru-RU">
            <a:latin typeface="Times New Roman" pitchFamily="18" charset="0"/>
            <a:cs typeface="Times New Roman" pitchFamily="18" charset="0"/>
          </a:endParaRPr>
        </a:p>
      </dgm:t>
    </dgm:pt>
    <dgm:pt modelId="{AB888F76-2AC1-4B05-BAD5-680457C4D67E}">
      <dgm:prSet/>
      <dgm:spPr/>
      <dgm:t>
        <a:bodyPr/>
        <a:lstStyle/>
        <a:p>
          <a:pPr algn="just" rtl="0"/>
          <a:r>
            <a:rPr lang="uz-Cyrl-UZ" dirty="0" smtClean="0">
              <a:latin typeface="Times New Roman" pitchFamily="18" charset="0"/>
              <a:cs typeface="Times New Roman" pitchFamily="18" charset="0"/>
            </a:rPr>
            <a:t>Агар бошқа товарлар қиймати ўзгармаган ҳолда олтин қиймати икки баробар пасайган, деб фараз қилсак, у ҳолда товарлар одатдаги ҳажмларининг муомаласи учун икки баробар кўпроқ олтин пул керак бўлади. Демак, бу ҳолатда товарлар нархи ошиб, олтин пулнинг қадрсизланиши рўй беради;</a:t>
          </a:r>
          <a:endParaRPr lang="ru-RU" dirty="0">
            <a:latin typeface="Times New Roman" pitchFamily="18" charset="0"/>
            <a:cs typeface="Times New Roman" pitchFamily="18" charset="0"/>
          </a:endParaRPr>
        </a:p>
      </dgm:t>
    </dgm:pt>
    <dgm:pt modelId="{90D5D1A7-C07A-4F69-975C-BB2F1D3449CE}" type="parTrans" cxnId="{D4D7DBD9-6A6D-4C3B-9ABA-6D685ECB623E}">
      <dgm:prSet/>
      <dgm:spPr/>
      <dgm:t>
        <a:bodyPr/>
        <a:lstStyle/>
        <a:p>
          <a:pPr algn="just"/>
          <a:endParaRPr lang="ru-RU">
            <a:latin typeface="Times New Roman" pitchFamily="18" charset="0"/>
            <a:cs typeface="Times New Roman" pitchFamily="18" charset="0"/>
          </a:endParaRPr>
        </a:p>
      </dgm:t>
    </dgm:pt>
    <dgm:pt modelId="{58DB6060-DBEE-459D-8FC2-6B80DA7FF9C5}" type="sibTrans" cxnId="{D4D7DBD9-6A6D-4C3B-9ABA-6D685ECB623E}">
      <dgm:prSet/>
      <dgm:spPr/>
      <dgm:t>
        <a:bodyPr/>
        <a:lstStyle/>
        <a:p>
          <a:pPr algn="just"/>
          <a:endParaRPr lang="ru-RU">
            <a:latin typeface="Times New Roman" pitchFamily="18" charset="0"/>
            <a:cs typeface="Times New Roman" pitchFamily="18" charset="0"/>
          </a:endParaRPr>
        </a:p>
      </dgm:t>
    </dgm:pt>
    <dgm:pt modelId="{AB6FB803-A9E0-4356-90B6-E8F11F906A9B}">
      <dgm:prSet/>
      <dgm:spPr/>
      <dgm:t>
        <a:bodyPr/>
        <a:lstStyle/>
        <a:p>
          <a:pPr algn="just" rtl="0"/>
          <a:r>
            <a:rPr lang="uz-Cyrl-UZ" dirty="0" smtClean="0">
              <a:latin typeface="Times New Roman" pitchFamily="18" charset="0"/>
              <a:cs typeface="Times New Roman" pitchFamily="18" charset="0"/>
            </a:rPr>
            <a:t>2) баъзи иқтисодчилар металл пулларнинг қадрсизланишини қадимдан маълум бўлган металл пулларни сохталаштириш жараёни билан ҳам боғлайдилар. </a:t>
          </a:r>
          <a:endParaRPr lang="uz-Cyrl-UZ" dirty="0">
            <a:latin typeface="Times New Roman" pitchFamily="18" charset="0"/>
            <a:cs typeface="Times New Roman" pitchFamily="18" charset="0"/>
          </a:endParaRPr>
        </a:p>
      </dgm:t>
    </dgm:pt>
    <dgm:pt modelId="{FDDC3C62-B0E4-4CD7-B335-785104D432EF}" type="parTrans" cxnId="{6D89860E-B105-4C66-B981-4DC381F60CA0}">
      <dgm:prSet/>
      <dgm:spPr/>
      <dgm:t>
        <a:bodyPr/>
        <a:lstStyle/>
        <a:p>
          <a:pPr algn="just"/>
          <a:endParaRPr lang="ru-RU">
            <a:latin typeface="Times New Roman" pitchFamily="18" charset="0"/>
            <a:cs typeface="Times New Roman" pitchFamily="18" charset="0"/>
          </a:endParaRPr>
        </a:p>
      </dgm:t>
    </dgm:pt>
    <dgm:pt modelId="{D0E10904-2EA6-4021-A39A-4268C9908418}" type="sibTrans" cxnId="{6D89860E-B105-4C66-B981-4DC381F60CA0}">
      <dgm:prSet/>
      <dgm:spPr/>
      <dgm:t>
        <a:bodyPr/>
        <a:lstStyle/>
        <a:p>
          <a:pPr algn="just"/>
          <a:endParaRPr lang="ru-RU">
            <a:latin typeface="Times New Roman" pitchFamily="18" charset="0"/>
            <a:cs typeface="Times New Roman" pitchFamily="18" charset="0"/>
          </a:endParaRPr>
        </a:p>
      </dgm:t>
    </dgm:pt>
    <dgm:pt modelId="{02A230C6-DCB1-4117-A953-94AEFBE8C62F}">
      <dgm:prSet/>
      <dgm:spPr/>
      <dgm:t>
        <a:bodyPr/>
        <a:lstStyle/>
        <a:p>
          <a:pPr algn="just" rtl="0"/>
          <a:r>
            <a:rPr lang="uz-Cyrl-UZ" dirty="0" smtClean="0">
              <a:latin typeface="Times New Roman" pitchFamily="18" charset="0"/>
              <a:cs typeface="Times New Roman" pitchFamily="18" charset="0"/>
            </a:rPr>
            <a:t>Қадимги Греция, Рим империясида эрамизга қадар ва кейинчалик бошқа давлатларда ҳам олтин ва кумуш тангалар таркибини нисбатан арзон металлар аралаштириш ёки уларнинг оғирлигини ўзгартириш орқали сохталаштириш ҳолатлари учраб турган. Бу эса металл пулларнинг ўз қадрини йўқотишини келтириб чиқарган.</a:t>
          </a:r>
          <a:endParaRPr lang="ru-RU" dirty="0">
            <a:latin typeface="Times New Roman" pitchFamily="18" charset="0"/>
            <a:cs typeface="Times New Roman" pitchFamily="18" charset="0"/>
          </a:endParaRPr>
        </a:p>
      </dgm:t>
    </dgm:pt>
    <dgm:pt modelId="{D6FA8578-9EC9-46F6-925E-A23A61BBDEFB}" type="parTrans" cxnId="{2E5A7A61-BBF2-477C-ACBA-5118F06DC5BC}">
      <dgm:prSet/>
      <dgm:spPr/>
      <dgm:t>
        <a:bodyPr/>
        <a:lstStyle/>
        <a:p>
          <a:pPr algn="just"/>
          <a:endParaRPr lang="ru-RU">
            <a:latin typeface="Times New Roman" pitchFamily="18" charset="0"/>
            <a:cs typeface="Times New Roman" pitchFamily="18" charset="0"/>
          </a:endParaRPr>
        </a:p>
      </dgm:t>
    </dgm:pt>
    <dgm:pt modelId="{F747699F-A0E2-41E8-A660-99513FA672FD}" type="sibTrans" cxnId="{2E5A7A61-BBF2-477C-ACBA-5118F06DC5BC}">
      <dgm:prSet/>
      <dgm:spPr/>
      <dgm:t>
        <a:bodyPr/>
        <a:lstStyle/>
        <a:p>
          <a:pPr algn="just"/>
          <a:endParaRPr lang="ru-RU">
            <a:latin typeface="Times New Roman" pitchFamily="18" charset="0"/>
            <a:cs typeface="Times New Roman" pitchFamily="18" charset="0"/>
          </a:endParaRPr>
        </a:p>
      </dgm:t>
    </dgm:pt>
    <dgm:pt modelId="{C0009468-38A3-4466-90BE-BE8827FE0FA6}" type="pres">
      <dgm:prSet presAssocID="{24AF63CC-AB2E-42D1-9DBA-016DE4B0316E}" presName="linear" presStyleCnt="0">
        <dgm:presLayoutVars>
          <dgm:animLvl val="lvl"/>
          <dgm:resizeHandles val="exact"/>
        </dgm:presLayoutVars>
      </dgm:prSet>
      <dgm:spPr/>
      <dgm:t>
        <a:bodyPr/>
        <a:lstStyle/>
        <a:p>
          <a:endParaRPr lang="ru-RU"/>
        </a:p>
      </dgm:t>
    </dgm:pt>
    <dgm:pt modelId="{D432E372-A5E1-48A8-BB3E-3B43C5B9F199}" type="pres">
      <dgm:prSet presAssocID="{ACDECF28-78D4-410B-B767-1EA4D067B15A}" presName="parentText" presStyleLbl="node1" presStyleIdx="0" presStyleCnt="2">
        <dgm:presLayoutVars>
          <dgm:chMax val="0"/>
          <dgm:bulletEnabled val="1"/>
        </dgm:presLayoutVars>
      </dgm:prSet>
      <dgm:spPr/>
      <dgm:t>
        <a:bodyPr/>
        <a:lstStyle/>
        <a:p>
          <a:endParaRPr lang="ru-RU"/>
        </a:p>
      </dgm:t>
    </dgm:pt>
    <dgm:pt modelId="{5BC58803-2328-40E2-965F-CAC2C4C33C25}" type="pres">
      <dgm:prSet presAssocID="{ACDECF28-78D4-410B-B767-1EA4D067B15A}" presName="childText" presStyleLbl="revTx" presStyleIdx="0" presStyleCnt="2">
        <dgm:presLayoutVars>
          <dgm:bulletEnabled val="1"/>
        </dgm:presLayoutVars>
      </dgm:prSet>
      <dgm:spPr/>
      <dgm:t>
        <a:bodyPr/>
        <a:lstStyle/>
        <a:p>
          <a:endParaRPr lang="ru-RU"/>
        </a:p>
      </dgm:t>
    </dgm:pt>
    <dgm:pt modelId="{B79D44F5-6442-4E07-ADF0-1FB75084D47B}" type="pres">
      <dgm:prSet presAssocID="{AB6FB803-A9E0-4356-90B6-E8F11F906A9B}" presName="parentText" presStyleLbl="node1" presStyleIdx="1" presStyleCnt="2">
        <dgm:presLayoutVars>
          <dgm:chMax val="0"/>
          <dgm:bulletEnabled val="1"/>
        </dgm:presLayoutVars>
      </dgm:prSet>
      <dgm:spPr/>
      <dgm:t>
        <a:bodyPr/>
        <a:lstStyle/>
        <a:p>
          <a:endParaRPr lang="ru-RU"/>
        </a:p>
      </dgm:t>
    </dgm:pt>
    <dgm:pt modelId="{4C77D19A-80C9-40A7-AF1B-E077AEA5D5BE}" type="pres">
      <dgm:prSet presAssocID="{AB6FB803-A9E0-4356-90B6-E8F11F906A9B}" presName="childText" presStyleLbl="revTx" presStyleIdx="1" presStyleCnt="2">
        <dgm:presLayoutVars>
          <dgm:bulletEnabled val="1"/>
        </dgm:presLayoutVars>
      </dgm:prSet>
      <dgm:spPr/>
      <dgm:t>
        <a:bodyPr/>
        <a:lstStyle/>
        <a:p>
          <a:endParaRPr lang="ru-RU"/>
        </a:p>
      </dgm:t>
    </dgm:pt>
  </dgm:ptLst>
  <dgm:cxnLst>
    <dgm:cxn modelId="{1085F8B3-30AB-4819-9492-A13432E91E7C}" type="presOf" srcId="{02A230C6-DCB1-4117-A953-94AEFBE8C62F}" destId="{4C77D19A-80C9-40A7-AF1B-E077AEA5D5BE}" srcOrd="0" destOrd="0" presId="urn:microsoft.com/office/officeart/2005/8/layout/vList2"/>
    <dgm:cxn modelId="{2E5A7A61-BBF2-477C-ACBA-5118F06DC5BC}" srcId="{AB6FB803-A9E0-4356-90B6-E8F11F906A9B}" destId="{02A230C6-DCB1-4117-A953-94AEFBE8C62F}" srcOrd="0" destOrd="0" parTransId="{D6FA8578-9EC9-46F6-925E-A23A61BBDEFB}" sibTransId="{F747699F-A0E2-41E8-A660-99513FA672FD}"/>
    <dgm:cxn modelId="{D4D7DBD9-6A6D-4C3B-9ABA-6D685ECB623E}" srcId="{ACDECF28-78D4-410B-B767-1EA4D067B15A}" destId="{AB888F76-2AC1-4B05-BAD5-680457C4D67E}" srcOrd="0" destOrd="0" parTransId="{90D5D1A7-C07A-4F69-975C-BB2F1D3449CE}" sibTransId="{58DB6060-DBEE-459D-8FC2-6B80DA7FF9C5}"/>
    <dgm:cxn modelId="{FC0B8D7B-B323-43E6-83D4-0D8F38F8173F}" srcId="{24AF63CC-AB2E-42D1-9DBA-016DE4B0316E}" destId="{ACDECF28-78D4-410B-B767-1EA4D067B15A}" srcOrd="0" destOrd="0" parTransId="{28C254B6-5397-470C-B4B0-1F5AF35AFB42}" sibTransId="{803C143E-0255-41BA-AE7B-6176B45EBE44}"/>
    <dgm:cxn modelId="{69394AB4-6EC8-4CC2-B05F-3CD64B4446F5}" type="presOf" srcId="{ACDECF28-78D4-410B-B767-1EA4D067B15A}" destId="{D432E372-A5E1-48A8-BB3E-3B43C5B9F199}" srcOrd="0" destOrd="0" presId="urn:microsoft.com/office/officeart/2005/8/layout/vList2"/>
    <dgm:cxn modelId="{6D89860E-B105-4C66-B981-4DC381F60CA0}" srcId="{24AF63CC-AB2E-42D1-9DBA-016DE4B0316E}" destId="{AB6FB803-A9E0-4356-90B6-E8F11F906A9B}" srcOrd="1" destOrd="0" parTransId="{FDDC3C62-B0E4-4CD7-B335-785104D432EF}" sibTransId="{D0E10904-2EA6-4021-A39A-4268C9908418}"/>
    <dgm:cxn modelId="{269CFD58-D2EC-4AD4-BBFE-DC5287D021E1}" type="presOf" srcId="{AB888F76-2AC1-4B05-BAD5-680457C4D67E}" destId="{5BC58803-2328-40E2-965F-CAC2C4C33C25}" srcOrd="0" destOrd="0" presId="urn:microsoft.com/office/officeart/2005/8/layout/vList2"/>
    <dgm:cxn modelId="{BA362F44-33A8-4611-9B70-30504395F15A}" type="presOf" srcId="{AB6FB803-A9E0-4356-90B6-E8F11F906A9B}" destId="{B79D44F5-6442-4E07-ADF0-1FB75084D47B}" srcOrd="0" destOrd="0" presId="urn:microsoft.com/office/officeart/2005/8/layout/vList2"/>
    <dgm:cxn modelId="{E2BF03B8-B48A-4E5D-BDA4-1EF5CAB72D54}" type="presOf" srcId="{24AF63CC-AB2E-42D1-9DBA-016DE4B0316E}" destId="{C0009468-38A3-4466-90BE-BE8827FE0FA6}" srcOrd="0" destOrd="0" presId="urn:microsoft.com/office/officeart/2005/8/layout/vList2"/>
    <dgm:cxn modelId="{044AF20F-E5A2-4103-9B06-780930874BE7}" type="presParOf" srcId="{C0009468-38A3-4466-90BE-BE8827FE0FA6}" destId="{D432E372-A5E1-48A8-BB3E-3B43C5B9F199}" srcOrd="0" destOrd="0" presId="urn:microsoft.com/office/officeart/2005/8/layout/vList2"/>
    <dgm:cxn modelId="{685ED476-75E5-43C6-A4E7-0204C40FF4CE}" type="presParOf" srcId="{C0009468-38A3-4466-90BE-BE8827FE0FA6}" destId="{5BC58803-2328-40E2-965F-CAC2C4C33C25}" srcOrd="1" destOrd="0" presId="urn:microsoft.com/office/officeart/2005/8/layout/vList2"/>
    <dgm:cxn modelId="{DAC767DD-0B9A-4D45-82BD-558B9C8E23FE}" type="presParOf" srcId="{C0009468-38A3-4466-90BE-BE8827FE0FA6}" destId="{B79D44F5-6442-4E07-ADF0-1FB75084D47B}" srcOrd="2" destOrd="0" presId="urn:microsoft.com/office/officeart/2005/8/layout/vList2"/>
    <dgm:cxn modelId="{5FDFECC9-BA0B-46CC-B844-132E1B17559C}" type="presParOf" srcId="{C0009468-38A3-4466-90BE-BE8827FE0FA6}" destId="{4C77D19A-80C9-40A7-AF1B-E077AEA5D5BE}"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BD909ECF-DAF7-4B6C-B303-8E0B87A51F6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DD936E40-E16D-4FD4-8949-203419DC967A}">
      <dgm:prSet/>
      <dgm:spPr/>
      <dgm:t>
        <a:bodyPr/>
        <a:lstStyle/>
        <a:p>
          <a:pPr algn="ctr" rtl="0"/>
          <a:r>
            <a:rPr lang="uz-Cyrl-UZ" dirty="0" smtClean="0">
              <a:latin typeface="Times New Roman" pitchFamily="18" charset="0"/>
              <a:cs typeface="Times New Roman" pitchFamily="18" charset="0"/>
            </a:rPr>
            <a:t>Қоғоз пуллар инфляцияга учраганда уч хил нарсага нисбатан қадрсизланади:</a:t>
          </a:r>
          <a:endParaRPr lang="ru-RU" dirty="0">
            <a:latin typeface="Times New Roman" pitchFamily="18" charset="0"/>
            <a:cs typeface="Times New Roman" pitchFamily="18" charset="0"/>
          </a:endParaRPr>
        </a:p>
      </dgm:t>
    </dgm:pt>
    <dgm:pt modelId="{EDBF877C-548F-47E5-8D90-E76BD5081E3C}" type="parTrans" cxnId="{1B114326-57BA-43C2-A2D0-E728C4D2F12B}">
      <dgm:prSet/>
      <dgm:spPr/>
      <dgm:t>
        <a:bodyPr/>
        <a:lstStyle/>
        <a:p>
          <a:endParaRPr lang="ru-RU"/>
        </a:p>
      </dgm:t>
    </dgm:pt>
    <dgm:pt modelId="{E9BBFF10-9D1C-499B-9669-93089B63D792}" type="sibTrans" cxnId="{1B114326-57BA-43C2-A2D0-E728C4D2F12B}">
      <dgm:prSet/>
      <dgm:spPr/>
      <dgm:t>
        <a:bodyPr/>
        <a:lstStyle/>
        <a:p>
          <a:endParaRPr lang="ru-RU"/>
        </a:p>
      </dgm:t>
    </dgm:pt>
    <dgm:pt modelId="{71408A63-B485-462A-ADAC-6F66FADACB5F}" type="pres">
      <dgm:prSet presAssocID="{BD909ECF-DAF7-4B6C-B303-8E0B87A51F6B}" presName="linear" presStyleCnt="0">
        <dgm:presLayoutVars>
          <dgm:animLvl val="lvl"/>
          <dgm:resizeHandles val="exact"/>
        </dgm:presLayoutVars>
      </dgm:prSet>
      <dgm:spPr/>
      <dgm:t>
        <a:bodyPr/>
        <a:lstStyle/>
        <a:p>
          <a:endParaRPr lang="ru-RU"/>
        </a:p>
      </dgm:t>
    </dgm:pt>
    <dgm:pt modelId="{EB9DF948-C189-4B45-9B60-D9EBDFDBE9D7}" type="pres">
      <dgm:prSet presAssocID="{DD936E40-E16D-4FD4-8949-203419DC967A}" presName="parentText" presStyleLbl="node1" presStyleIdx="0" presStyleCnt="1">
        <dgm:presLayoutVars>
          <dgm:chMax val="0"/>
          <dgm:bulletEnabled val="1"/>
        </dgm:presLayoutVars>
      </dgm:prSet>
      <dgm:spPr/>
      <dgm:t>
        <a:bodyPr/>
        <a:lstStyle/>
        <a:p>
          <a:endParaRPr lang="ru-RU"/>
        </a:p>
      </dgm:t>
    </dgm:pt>
  </dgm:ptLst>
  <dgm:cxnLst>
    <dgm:cxn modelId="{54BE93CB-0FE4-48A9-96DB-8F98667F2FBE}" type="presOf" srcId="{DD936E40-E16D-4FD4-8949-203419DC967A}" destId="{EB9DF948-C189-4B45-9B60-D9EBDFDBE9D7}" srcOrd="0" destOrd="0" presId="urn:microsoft.com/office/officeart/2005/8/layout/vList2"/>
    <dgm:cxn modelId="{1B114326-57BA-43C2-A2D0-E728C4D2F12B}" srcId="{BD909ECF-DAF7-4B6C-B303-8E0B87A51F6B}" destId="{DD936E40-E16D-4FD4-8949-203419DC967A}" srcOrd="0" destOrd="0" parTransId="{EDBF877C-548F-47E5-8D90-E76BD5081E3C}" sibTransId="{E9BBFF10-9D1C-499B-9669-93089B63D792}"/>
    <dgm:cxn modelId="{DDCB48D3-6333-4D3B-804A-3B7B894C10DE}" type="presOf" srcId="{BD909ECF-DAF7-4B6C-B303-8E0B87A51F6B}" destId="{71408A63-B485-462A-ADAC-6F66FADACB5F}" srcOrd="0" destOrd="0" presId="urn:microsoft.com/office/officeart/2005/8/layout/vList2"/>
    <dgm:cxn modelId="{32B87624-4B64-40FB-BD80-4BF6153DB3A0}" type="presParOf" srcId="{71408A63-B485-462A-ADAC-6F66FADACB5F}" destId="{EB9DF948-C189-4B45-9B60-D9EBDFDBE9D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AD31D9A-CA8A-415F-865B-D754D076CDD9}" type="doc">
      <dgm:prSet loTypeId="urn:microsoft.com/office/officeart/2005/8/layout/list1" loCatId="list" qsTypeId="urn:microsoft.com/office/officeart/2005/8/quickstyle/3d1" qsCatId="3D" csTypeId="urn:microsoft.com/office/officeart/2005/8/colors/colorful1#7" csCatId="colorful"/>
      <dgm:spPr/>
      <dgm:t>
        <a:bodyPr/>
        <a:lstStyle/>
        <a:p>
          <a:endParaRPr lang="ru-RU"/>
        </a:p>
      </dgm:t>
    </dgm:pt>
    <dgm:pt modelId="{9EC62FE6-82F6-4F49-8ACD-29D16705C166}">
      <dgm:prSet/>
      <dgm:spPr/>
      <dgm:t>
        <a:bodyPr/>
        <a:lstStyle/>
        <a:p>
          <a:pPr algn="just" rtl="0"/>
          <a:r>
            <a:rPr lang="uz-Cyrl-UZ" dirty="0" smtClean="0">
              <a:latin typeface="Times New Roman" pitchFamily="18" charset="0"/>
              <a:cs typeface="Times New Roman" pitchFamily="18" charset="0"/>
            </a:rPr>
            <a:t>1) олтинга нисбатан </a:t>
          </a:r>
          <a:endParaRPr lang="uz-Cyrl-UZ" dirty="0">
            <a:latin typeface="Times New Roman" pitchFamily="18" charset="0"/>
            <a:cs typeface="Times New Roman" pitchFamily="18" charset="0"/>
          </a:endParaRPr>
        </a:p>
      </dgm:t>
    </dgm:pt>
    <dgm:pt modelId="{4CF91E03-22DA-4D14-A7DA-506FD821BF17}" type="parTrans" cxnId="{0FF31664-816E-46F5-9308-14B220F921B1}">
      <dgm:prSet/>
      <dgm:spPr/>
      <dgm:t>
        <a:bodyPr/>
        <a:lstStyle/>
        <a:p>
          <a:pPr algn="just"/>
          <a:endParaRPr lang="ru-RU">
            <a:latin typeface="Times New Roman" pitchFamily="18" charset="0"/>
            <a:cs typeface="Times New Roman" pitchFamily="18" charset="0"/>
          </a:endParaRPr>
        </a:p>
      </dgm:t>
    </dgm:pt>
    <dgm:pt modelId="{BCA68775-CA85-423B-A541-57B5211ABEF6}" type="sibTrans" cxnId="{0FF31664-816E-46F5-9308-14B220F921B1}">
      <dgm:prSet/>
      <dgm:spPr/>
      <dgm:t>
        <a:bodyPr/>
        <a:lstStyle/>
        <a:p>
          <a:pPr algn="just"/>
          <a:endParaRPr lang="ru-RU">
            <a:latin typeface="Times New Roman" pitchFamily="18" charset="0"/>
            <a:cs typeface="Times New Roman" pitchFamily="18" charset="0"/>
          </a:endParaRPr>
        </a:p>
      </dgm:t>
    </dgm:pt>
    <dgm:pt modelId="{7EB65242-C2FE-42C7-AFDB-DADFE8FCCB08}">
      <dgm:prSet/>
      <dgm:spPr/>
      <dgm:t>
        <a:bodyPr/>
        <a:lstStyle/>
        <a:p>
          <a:pPr algn="just" rtl="0"/>
          <a:r>
            <a:rPr lang="uz-Cyrl-UZ" dirty="0" smtClean="0">
              <a:latin typeface="Times New Roman" pitchFamily="18" charset="0"/>
              <a:cs typeface="Times New Roman" pitchFamily="18" charset="0"/>
            </a:rPr>
            <a:t>– бу олтиннинг қоғоз пулларда бозор нархининг ошишида ўз ифодасини топади;</a:t>
          </a:r>
          <a:endParaRPr lang="ru-RU" dirty="0">
            <a:latin typeface="Times New Roman" pitchFamily="18" charset="0"/>
            <a:cs typeface="Times New Roman" pitchFamily="18" charset="0"/>
          </a:endParaRPr>
        </a:p>
      </dgm:t>
    </dgm:pt>
    <dgm:pt modelId="{67CDBE5D-EF25-4D12-9FEC-D2AEC6C7EAA4}" type="parTrans" cxnId="{64305042-2576-42E0-8AFB-8C09673E5271}">
      <dgm:prSet/>
      <dgm:spPr/>
      <dgm:t>
        <a:bodyPr/>
        <a:lstStyle/>
        <a:p>
          <a:pPr algn="just"/>
          <a:endParaRPr lang="ru-RU">
            <a:latin typeface="Times New Roman" pitchFamily="18" charset="0"/>
            <a:cs typeface="Times New Roman" pitchFamily="18" charset="0"/>
          </a:endParaRPr>
        </a:p>
      </dgm:t>
    </dgm:pt>
    <dgm:pt modelId="{DF2E5E67-3C84-4392-8B70-9379DFCD8CA0}" type="sibTrans" cxnId="{64305042-2576-42E0-8AFB-8C09673E5271}">
      <dgm:prSet/>
      <dgm:spPr/>
      <dgm:t>
        <a:bodyPr/>
        <a:lstStyle/>
        <a:p>
          <a:pPr algn="just"/>
          <a:endParaRPr lang="ru-RU">
            <a:latin typeface="Times New Roman" pitchFamily="18" charset="0"/>
            <a:cs typeface="Times New Roman" pitchFamily="18" charset="0"/>
          </a:endParaRPr>
        </a:p>
      </dgm:t>
    </dgm:pt>
    <dgm:pt modelId="{6F958BAA-3F33-48AD-9C1A-CE191C38B4FC}">
      <dgm:prSet/>
      <dgm:spPr/>
      <dgm:t>
        <a:bodyPr/>
        <a:lstStyle/>
        <a:p>
          <a:pPr algn="just" rtl="0"/>
          <a:r>
            <a:rPr lang="uz-Cyrl-UZ" dirty="0" smtClean="0">
              <a:latin typeface="Times New Roman" pitchFamily="18" charset="0"/>
              <a:cs typeface="Times New Roman" pitchFamily="18" charset="0"/>
            </a:rPr>
            <a:t>2) товарларга нисбатан </a:t>
          </a:r>
          <a:endParaRPr lang="uz-Cyrl-UZ" dirty="0">
            <a:latin typeface="Times New Roman" pitchFamily="18" charset="0"/>
            <a:cs typeface="Times New Roman" pitchFamily="18" charset="0"/>
          </a:endParaRPr>
        </a:p>
      </dgm:t>
    </dgm:pt>
    <dgm:pt modelId="{5290D17C-C022-4DAF-8051-BD3C3A72CC9E}" type="parTrans" cxnId="{E3AAE598-9F1C-48F4-86D4-EFF993A0BCF2}">
      <dgm:prSet/>
      <dgm:spPr/>
      <dgm:t>
        <a:bodyPr/>
        <a:lstStyle/>
        <a:p>
          <a:pPr algn="just"/>
          <a:endParaRPr lang="ru-RU">
            <a:latin typeface="Times New Roman" pitchFamily="18" charset="0"/>
            <a:cs typeface="Times New Roman" pitchFamily="18" charset="0"/>
          </a:endParaRPr>
        </a:p>
      </dgm:t>
    </dgm:pt>
    <dgm:pt modelId="{E443722A-4B7F-49F3-9671-915DB3F31ECD}" type="sibTrans" cxnId="{E3AAE598-9F1C-48F4-86D4-EFF993A0BCF2}">
      <dgm:prSet/>
      <dgm:spPr/>
      <dgm:t>
        <a:bodyPr/>
        <a:lstStyle/>
        <a:p>
          <a:pPr algn="just"/>
          <a:endParaRPr lang="ru-RU">
            <a:latin typeface="Times New Roman" pitchFamily="18" charset="0"/>
            <a:cs typeface="Times New Roman" pitchFamily="18" charset="0"/>
          </a:endParaRPr>
        </a:p>
      </dgm:t>
    </dgm:pt>
    <dgm:pt modelId="{52158344-184F-43EF-8229-FDC363F3534E}">
      <dgm:prSet/>
      <dgm:spPr/>
      <dgm:t>
        <a:bodyPr/>
        <a:lstStyle/>
        <a:p>
          <a:pPr algn="just" rtl="0"/>
          <a:r>
            <a:rPr lang="uz-Cyrl-UZ" dirty="0" smtClean="0">
              <a:latin typeface="Times New Roman" pitchFamily="18" charset="0"/>
              <a:cs typeface="Times New Roman" pitchFamily="18" charset="0"/>
            </a:rPr>
            <a:t>– бу товарлар нархининг ошишида ўз ифодасини топади;</a:t>
          </a:r>
          <a:endParaRPr lang="ru-RU" dirty="0">
            <a:latin typeface="Times New Roman" pitchFamily="18" charset="0"/>
            <a:cs typeface="Times New Roman" pitchFamily="18" charset="0"/>
          </a:endParaRPr>
        </a:p>
      </dgm:t>
    </dgm:pt>
    <dgm:pt modelId="{841897A1-C215-463D-AB82-18FB42631A38}" type="parTrans" cxnId="{8AC1F163-8254-406B-A610-74BD2E96D876}">
      <dgm:prSet/>
      <dgm:spPr/>
      <dgm:t>
        <a:bodyPr/>
        <a:lstStyle/>
        <a:p>
          <a:pPr algn="just"/>
          <a:endParaRPr lang="ru-RU">
            <a:latin typeface="Times New Roman" pitchFamily="18" charset="0"/>
            <a:cs typeface="Times New Roman" pitchFamily="18" charset="0"/>
          </a:endParaRPr>
        </a:p>
      </dgm:t>
    </dgm:pt>
    <dgm:pt modelId="{D7995867-8771-416B-8E34-FFC89EC1EA09}" type="sibTrans" cxnId="{8AC1F163-8254-406B-A610-74BD2E96D876}">
      <dgm:prSet/>
      <dgm:spPr/>
      <dgm:t>
        <a:bodyPr/>
        <a:lstStyle/>
        <a:p>
          <a:pPr algn="just"/>
          <a:endParaRPr lang="ru-RU">
            <a:latin typeface="Times New Roman" pitchFamily="18" charset="0"/>
            <a:cs typeface="Times New Roman" pitchFamily="18" charset="0"/>
          </a:endParaRPr>
        </a:p>
      </dgm:t>
    </dgm:pt>
    <dgm:pt modelId="{4ACAEF9B-73C7-47C8-B5B9-CC067870EAD4}">
      <dgm:prSet/>
      <dgm:spPr/>
      <dgm:t>
        <a:bodyPr/>
        <a:lstStyle/>
        <a:p>
          <a:pPr algn="just" rtl="0"/>
          <a:r>
            <a:rPr lang="uz-Cyrl-UZ" dirty="0" smtClean="0">
              <a:latin typeface="Times New Roman" pitchFamily="18" charset="0"/>
              <a:cs typeface="Times New Roman" pitchFamily="18" charset="0"/>
            </a:rPr>
            <a:t>3) бардошли чет эл валюталарига нисбатан</a:t>
          </a:r>
          <a:endParaRPr lang="ru-RU" dirty="0">
            <a:latin typeface="Times New Roman" pitchFamily="18" charset="0"/>
            <a:cs typeface="Times New Roman" pitchFamily="18" charset="0"/>
          </a:endParaRPr>
        </a:p>
      </dgm:t>
    </dgm:pt>
    <dgm:pt modelId="{5AF38B5B-1350-44C7-8CD1-121FF23B9E8B}" type="parTrans" cxnId="{BCD470BE-15FB-406F-9140-6FD04F482E4A}">
      <dgm:prSet/>
      <dgm:spPr/>
      <dgm:t>
        <a:bodyPr/>
        <a:lstStyle/>
        <a:p>
          <a:pPr algn="just"/>
          <a:endParaRPr lang="ru-RU">
            <a:latin typeface="Times New Roman" pitchFamily="18" charset="0"/>
            <a:cs typeface="Times New Roman" pitchFamily="18" charset="0"/>
          </a:endParaRPr>
        </a:p>
      </dgm:t>
    </dgm:pt>
    <dgm:pt modelId="{717D11FA-3F18-43C2-B584-515027CB4D87}" type="sibTrans" cxnId="{BCD470BE-15FB-406F-9140-6FD04F482E4A}">
      <dgm:prSet/>
      <dgm:spPr/>
      <dgm:t>
        <a:bodyPr/>
        <a:lstStyle/>
        <a:p>
          <a:pPr algn="just"/>
          <a:endParaRPr lang="ru-RU">
            <a:latin typeface="Times New Roman" pitchFamily="18" charset="0"/>
            <a:cs typeface="Times New Roman" pitchFamily="18" charset="0"/>
          </a:endParaRPr>
        </a:p>
      </dgm:t>
    </dgm:pt>
    <dgm:pt modelId="{59071EC4-D374-4BB2-A130-1ED46DE9DD45}">
      <dgm:prSet/>
      <dgm:spPr/>
      <dgm:t>
        <a:bodyPr/>
        <a:lstStyle/>
        <a:p>
          <a:pPr algn="just" rtl="0"/>
          <a:r>
            <a:rPr lang="uz-Cyrl-UZ" dirty="0" smtClean="0">
              <a:latin typeface="Times New Roman" pitchFamily="18" charset="0"/>
              <a:cs typeface="Times New Roman" pitchFamily="18" charset="0"/>
            </a:rPr>
            <a:t>– бу чет эл валюталарига нисбатан миллий пул курсининг тушиб кетишида ўз ифодасини топади.</a:t>
          </a:r>
          <a:endParaRPr lang="ru-RU" dirty="0">
            <a:latin typeface="Times New Roman" pitchFamily="18" charset="0"/>
            <a:cs typeface="Times New Roman" pitchFamily="18" charset="0"/>
          </a:endParaRPr>
        </a:p>
      </dgm:t>
    </dgm:pt>
    <dgm:pt modelId="{8FF247DB-E393-4992-B252-77ED3EE28690}" type="parTrans" cxnId="{05EA04E4-2A62-4EA7-80CC-DF99618CD105}">
      <dgm:prSet/>
      <dgm:spPr/>
      <dgm:t>
        <a:bodyPr/>
        <a:lstStyle/>
        <a:p>
          <a:pPr algn="just"/>
          <a:endParaRPr lang="ru-RU">
            <a:latin typeface="Times New Roman" pitchFamily="18" charset="0"/>
            <a:cs typeface="Times New Roman" pitchFamily="18" charset="0"/>
          </a:endParaRPr>
        </a:p>
      </dgm:t>
    </dgm:pt>
    <dgm:pt modelId="{8B8F82B9-2D4B-44BB-95A2-B95AA6888C8F}" type="sibTrans" cxnId="{05EA04E4-2A62-4EA7-80CC-DF99618CD105}">
      <dgm:prSet/>
      <dgm:spPr/>
      <dgm:t>
        <a:bodyPr/>
        <a:lstStyle/>
        <a:p>
          <a:pPr algn="just"/>
          <a:endParaRPr lang="ru-RU">
            <a:latin typeface="Times New Roman" pitchFamily="18" charset="0"/>
            <a:cs typeface="Times New Roman" pitchFamily="18" charset="0"/>
          </a:endParaRPr>
        </a:p>
      </dgm:t>
    </dgm:pt>
    <dgm:pt modelId="{AA8877BF-6F86-4A52-B8A1-CB21252B76D2}" type="pres">
      <dgm:prSet presAssocID="{AAD31D9A-CA8A-415F-865B-D754D076CDD9}" presName="linear" presStyleCnt="0">
        <dgm:presLayoutVars>
          <dgm:dir/>
          <dgm:animLvl val="lvl"/>
          <dgm:resizeHandles val="exact"/>
        </dgm:presLayoutVars>
      </dgm:prSet>
      <dgm:spPr/>
      <dgm:t>
        <a:bodyPr/>
        <a:lstStyle/>
        <a:p>
          <a:endParaRPr lang="ru-RU"/>
        </a:p>
      </dgm:t>
    </dgm:pt>
    <dgm:pt modelId="{62EAB946-9688-4CEF-8CC4-A8187DF976EA}" type="pres">
      <dgm:prSet presAssocID="{9EC62FE6-82F6-4F49-8ACD-29D16705C166}" presName="parentLin" presStyleCnt="0"/>
      <dgm:spPr/>
    </dgm:pt>
    <dgm:pt modelId="{9BA671A3-D2B4-425E-8DA7-AABC66284AEF}" type="pres">
      <dgm:prSet presAssocID="{9EC62FE6-82F6-4F49-8ACD-29D16705C166}" presName="parentLeftMargin" presStyleLbl="node1" presStyleIdx="0" presStyleCnt="3"/>
      <dgm:spPr/>
      <dgm:t>
        <a:bodyPr/>
        <a:lstStyle/>
        <a:p>
          <a:endParaRPr lang="ru-RU"/>
        </a:p>
      </dgm:t>
    </dgm:pt>
    <dgm:pt modelId="{64CE1B9D-411B-4ADC-BC58-C600F61B03F4}" type="pres">
      <dgm:prSet presAssocID="{9EC62FE6-82F6-4F49-8ACD-29D16705C166}" presName="parentText" presStyleLbl="node1" presStyleIdx="0" presStyleCnt="3">
        <dgm:presLayoutVars>
          <dgm:chMax val="0"/>
          <dgm:bulletEnabled val="1"/>
        </dgm:presLayoutVars>
      </dgm:prSet>
      <dgm:spPr/>
      <dgm:t>
        <a:bodyPr/>
        <a:lstStyle/>
        <a:p>
          <a:endParaRPr lang="ru-RU"/>
        </a:p>
      </dgm:t>
    </dgm:pt>
    <dgm:pt modelId="{53E97541-5673-4E3B-B0AA-1133E31DD73D}" type="pres">
      <dgm:prSet presAssocID="{9EC62FE6-82F6-4F49-8ACD-29D16705C166}" presName="negativeSpace" presStyleCnt="0"/>
      <dgm:spPr/>
    </dgm:pt>
    <dgm:pt modelId="{6D786383-39D8-43CA-8A6B-54D347DBEBD0}" type="pres">
      <dgm:prSet presAssocID="{9EC62FE6-82F6-4F49-8ACD-29D16705C166}" presName="childText" presStyleLbl="conFgAcc1" presStyleIdx="0" presStyleCnt="3">
        <dgm:presLayoutVars>
          <dgm:bulletEnabled val="1"/>
        </dgm:presLayoutVars>
      </dgm:prSet>
      <dgm:spPr/>
      <dgm:t>
        <a:bodyPr/>
        <a:lstStyle/>
        <a:p>
          <a:endParaRPr lang="ru-RU"/>
        </a:p>
      </dgm:t>
    </dgm:pt>
    <dgm:pt modelId="{D1DD38B7-43A6-495B-8092-F1976449201B}" type="pres">
      <dgm:prSet presAssocID="{BCA68775-CA85-423B-A541-57B5211ABEF6}" presName="spaceBetweenRectangles" presStyleCnt="0"/>
      <dgm:spPr/>
    </dgm:pt>
    <dgm:pt modelId="{55C0793D-E4C1-4E0A-AB82-C092C40049D0}" type="pres">
      <dgm:prSet presAssocID="{6F958BAA-3F33-48AD-9C1A-CE191C38B4FC}" presName="parentLin" presStyleCnt="0"/>
      <dgm:spPr/>
    </dgm:pt>
    <dgm:pt modelId="{26736E88-CF89-4C65-870F-0630FF491CB6}" type="pres">
      <dgm:prSet presAssocID="{6F958BAA-3F33-48AD-9C1A-CE191C38B4FC}" presName="parentLeftMargin" presStyleLbl="node1" presStyleIdx="0" presStyleCnt="3"/>
      <dgm:spPr/>
      <dgm:t>
        <a:bodyPr/>
        <a:lstStyle/>
        <a:p>
          <a:endParaRPr lang="ru-RU"/>
        </a:p>
      </dgm:t>
    </dgm:pt>
    <dgm:pt modelId="{6436C2F5-111E-462B-AE99-70AA4F667452}" type="pres">
      <dgm:prSet presAssocID="{6F958BAA-3F33-48AD-9C1A-CE191C38B4FC}" presName="parentText" presStyleLbl="node1" presStyleIdx="1" presStyleCnt="3">
        <dgm:presLayoutVars>
          <dgm:chMax val="0"/>
          <dgm:bulletEnabled val="1"/>
        </dgm:presLayoutVars>
      </dgm:prSet>
      <dgm:spPr/>
      <dgm:t>
        <a:bodyPr/>
        <a:lstStyle/>
        <a:p>
          <a:endParaRPr lang="ru-RU"/>
        </a:p>
      </dgm:t>
    </dgm:pt>
    <dgm:pt modelId="{850C3289-0471-4E86-A1C5-6B669A2A535A}" type="pres">
      <dgm:prSet presAssocID="{6F958BAA-3F33-48AD-9C1A-CE191C38B4FC}" presName="negativeSpace" presStyleCnt="0"/>
      <dgm:spPr/>
    </dgm:pt>
    <dgm:pt modelId="{58F166B9-4D27-4DB2-A077-7C48FADEBAC6}" type="pres">
      <dgm:prSet presAssocID="{6F958BAA-3F33-48AD-9C1A-CE191C38B4FC}" presName="childText" presStyleLbl="conFgAcc1" presStyleIdx="1" presStyleCnt="3">
        <dgm:presLayoutVars>
          <dgm:bulletEnabled val="1"/>
        </dgm:presLayoutVars>
      </dgm:prSet>
      <dgm:spPr/>
      <dgm:t>
        <a:bodyPr/>
        <a:lstStyle/>
        <a:p>
          <a:endParaRPr lang="ru-RU"/>
        </a:p>
      </dgm:t>
    </dgm:pt>
    <dgm:pt modelId="{27D8B6A4-79D1-4EF2-8B41-A2B6EA19F4F6}" type="pres">
      <dgm:prSet presAssocID="{E443722A-4B7F-49F3-9671-915DB3F31ECD}" presName="spaceBetweenRectangles" presStyleCnt="0"/>
      <dgm:spPr/>
    </dgm:pt>
    <dgm:pt modelId="{C3264259-0167-4806-ABD5-39126ADEF7C3}" type="pres">
      <dgm:prSet presAssocID="{4ACAEF9B-73C7-47C8-B5B9-CC067870EAD4}" presName="parentLin" presStyleCnt="0"/>
      <dgm:spPr/>
    </dgm:pt>
    <dgm:pt modelId="{B89E326B-4FE2-4AD5-B754-434B0E489DA5}" type="pres">
      <dgm:prSet presAssocID="{4ACAEF9B-73C7-47C8-B5B9-CC067870EAD4}" presName="parentLeftMargin" presStyleLbl="node1" presStyleIdx="1" presStyleCnt="3"/>
      <dgm:spPr/>
      <dgm:t>
        <a:bodyPr/>
        <a:lstStyle/>
        <a:p>
          <a:endParaRPr lang="ru-RU"/>
        </a:p>
      </dgm:t>
    </dgm:pt>
    <dgm:pt modelId="{48E47B67-2746-4A6E-B0FD-273A811D4BE4}" type="pres">
      <dgm:prSet presAssocID="{4ACAEF9B-73C7-47C8-B5B9-CC067870EAD4}" presName="parentText" presStyleLbl="node1" presStyleIdx="2" presStyleCnt="3">
        <dgm:presLayoutVars>
          <dgm:chMax val="0"/>
          <dgm:bulletEnabled val="1"/>
        </dgm:presLayoutVars>
      </dgm:prSet>
      <dgm:spPr/>
      <dgm:t>
        <a:bodyPr/>
        <a:lstStyle/>
        <a:p>
          <a:endParaRPr lang="ru-RU"/>
        </a:p>
      </dgm:t>
    </dgm:pt>
    <dgm:pt modelId="{618F8E5C-7402-424F-BE70-68E05668E564}" type="pres">
      <dgm:prSet presAssocID="{4ACAEF9B-73C7-47C8-B5B9-CC067870EAD4}" presName="negativeSpace" presStyleCnt="0"/>
      <dgm:spPr/>
    </dgm:pt>
    <dgm:pt modelId="{855C0752-5F18-47F5-A592-26F4E0C54DC4}" type="pres">
      <dgm:prSet presAssocID="{4ACAEF9B-73C7-47C8-B5B9-CC067870EAD4}" presName="childText" presStyleLbl="conFgAcc1" presStyleIdx="2" presStyleCnt="3">
        <dgm:presLayoutVars>
          <dgm:bulletEnabled val="1"/>
        </dgm:presLayoutVars>
      </dgm:prSet>
      <dgm:spPr/>
      <dgm:t>
        <a:bodyPr/>
        <a:lstStyle/>
        <a:p>
          <a:endParaRPr lang="ru-RU"/>
        </a:p>
      </dgm:t>
    </dgm:pt>
  </dgm:ptLst>
  <dgm:cxnLst>
    <dgm:cxn modelId="{6054F89A-32EF-4C2E-B980-144B80315C3B}" type="presOf" srcId="{9EC62FE6-82F6-4F49-8ACD-29D16705C166}" destId="{64CE1B9D-411B-4ADC-BC58-C600F61B03F4}" srcOrd="1" destOrd="0" presId="urn:microsoft.com/office/officeart/2005/8/layout/list1"/>
    <dgm:cxn modelId="{EAED00C1-C73F-43A3-BFFC-6EBA882AC54D}" type="presOf" srcId="{9EC62FE6-82F6-4F49-8ACD-29D16705C166}" destId="{9BA671A3-D2B4-425E-8DA7-AABC66284AEF}" srcOrd="0" destOrd="0" presId="urn:microsoft.com/office/officeart/2005/8/layout/list1"/>
    <dgm:cxn modelId="{0FF31664-816E-46F5-9308-14B220F921B1}" srcId="{AAD31D9A-CA8A-415F-865B-D754D076CDD9}" destId="{9EC62FE6-82F6-4F49-8ACD-29D16705C166}" srcOrd="0" destOrd="0" parTransId="{4CF91E03-22DA-4D14-A7DA-506FD821BF17}" sibTransId="{BCA68775-CA85-423B-A541-57B5211ABEF6}"/>
    <dgm:cxn modelId="{DC1AF22A-55D5-49B1-B95E-23BB910A5132}" type="presOf" srcId="{6F958BAA-3F33-48AD-9C1A-CE191C38B4FC}" destId="{6436C2F5-111E-462B-AE99-70AA4F667452}" srcOrd="1" destOrd="0" presId="urn:microsoft.com/office/officeart/2005/8/layout/list1"/>
    <dgm:cxn modelId="{389FD1F3-1E23-4FD2-9B8D-39F405068010}" type="presOf" srcId="{6F958BAA-3F33-48AD-9C1A-CE191C38B4FC}" destId="{26736E88-CF89-4C65-870F-0630FF491CB6}" srcOrd="0" destOrd="0" presId="urn:microsoft.com/office/officeart/2005/8/layout/list1"/>
    <dgm:cxn modelId="{1DD6BA40-13EB-4304-A534-9FCD2DEB6661}" type="presOf" srcId="{4ACAEF9B-73C7-47C8-B5B9-CC067870EAD4}" destId="{48E47B67-2746-4A6E-B0FD-273A811D4BE4}" srcOrd="1" destOrd="0" presId="urn:microsoft.com/office/officeart/2005/8/layout/list1"/>
    <dgm:cxn modelId="{8AC1F163-8254-406B-A610-74BD2E96D876}" srcId="{6F958BAA-3F33-48AD-9C1A-CE191C38B4FC}" destId="{52158344-184F-43EF-8229-FDC363F3534E}" srcOrd="0" destOrd="0" parTransId="{841897A1-C215-463D-AB82-18FB42631A38}" sibTransId="{D7995867-8771-416B-8E34-FFC89EC1EA09}"/>
    <dgm:cxn modelId="{8E7867EB-A0D6-4784-9386-7712F78B2A9C}" type="presOf" srcId="{52158344-184F-43EF-8229-FDC363F3534E}" destId="{58F166B9-4D27-4DB2-A077-7C48FADEBAC6}" srcOrd="0" destOrd="0" presId="urn:microsoft.com/office/officeart/2005/8/layout/list1"/>
    <dgm:cxn modelId="{779454A0-AA5E-4C70-874F-6BF90BD100F8}" type="presOf" srcId="{59071EC4-D374-4BB2-A130-1ED46DE9DD45}" destId="{855C0752-5F18-47F5-A592-26F4E0C54DC4}" srcOrd="0" destOrd="0" presId="urn:microsoft.com/office/officeart/2005/8/layout/list1"/>
    <dgm:cxn modelId="{E3AAE598-9F1C-48F4-86D4-EFF993A0BCF2}" srcId="{AAD31D9A-CA8A-415F-865B-D754D076CDD9}" destId="{6F958BAA-3F33-48AD-9C1A-CE191C38B4FC}" srcOrd="1" destOrd="0" parTransId="{5290D17C-C022-4DAF-8051-BD3C3A72CC9E}" sibTransId="{E443722A-4B7F-49F3-9671-915DB3F31ECD}"/>
    <dgm:cxn modelId="{64305042-2576-42E0-8AFB-8C09673E5271}" srcId="{9EC62FE6-82F6-4F49-8ACD-29D16705C166}" destId="{7EB65242-C2FE-42C7-AFDB-DADFE8FCCB08}" srcOrd="0" destOrd="0" parTransId="{67CDBE5D-EF25-4D12-9FEC-D2AEC6C7EAA4}" sibTransId="{DF2E5E67-3C84-4392-8B70-9379DFCD8CA0}"/>
    <dgm:cxn modelId="{14C45D71-C4FE-43FA-B686-120074A1F321}" type="presOf" srcId="{AAD31D9A-CA8A-415F-865B-D754D076CDD9}" destId="{AA8877BF-6F86-4A52-B8A1-CB21252B76D2}" srcOrd="0" destOrd="0" presId="urn:microsoft.com/office/officeart/2005/8/layout/list1"/>
    <dgm:cxn modelId="{1F6BA8C2-7077-44F1-9487-DF4B5EEB3EF1}" type="presOf" srcId="{7EB65242-C2FE-42C7-AFDB-DADFE8FCCB08}" destId="{6D786383-39D8-43CA-8A6B-54D347DBEBD0}" srcOrd="0" destOrd="0" presId="urn:microsoft.com/office/officeart/2005/8/layout/list1"/>
    <dgm:cxn modelId="{05EA04E4-2A62-4EA7-80CC-DF99618CD105}" srcId="{4ACAEF9B-73C7-47C8-B5B9-CC067870EAD4}" destId="{59071EC4-D374-4BB2-A130-1ED46DE9DD45}" srcOrd="0" destOrd="0" parTransId="{8FF247DB-E393-4992-B252-77ED3EE28690}" sibTransId="{8B8F82B9-2D4B-44BB-95A2-B95AA6888C8F}"/>
    <dgm:cxn modelId="{E4CCA88A-3559-4AD5-8B15-0ADFF2625093}" type="presOf" srcId="{4ACAEF9B-73C7-47C8-B5B9-CC067870EAD4}" destId="{B89E326B-4FE2-4AD5-B754-434B0E489DA5}" srcOrd="0" destOrd="0" presId="urn:microsoft.com/office/officeart/2005/8/layout/list1"/>
    <dgm:cxn modelId="{BCD470BE-15FB-406F-9140-6FD04F482E4A}" srcId="{AAD31D9A-CA8A-415F-865B-D754D076CDD9}" destId="{4ACAEF9B-73C7-47C8-B5B9-CC067870EAD4}" srcOrd="2" destOrd="0" parTransId="{5AF38B5B-1350-44C7-8CD1-121FF23B9E8B}" sibTransId="{717D11FA-3F18-43C2-B584-515027CB4D87}"/>
    <dgm:cxn modelId="{84735377-3B5E-481D-BB52-EEA6B0FD508B}" type="presParOf" srcId="{AA8877BF-6F86-4A52-B8A1-CB21252B76D2}" destId="{62EAB946-9688-4CEF-8CC4-A8187DF976EA}" srcOrd="0" destOrd="0" presId="urn:microsoft.com/office/officeart/2005/8/layout/list1"/>
    <dgm:cxn modelId="{32E0EB03-6D07-43A9-8B26-330D8C1023C2}" type="presParOf" srcId="{62EAB946-9688-4CEF-8CC4-A8187DF976EA}" destId="{9BA671A3-D2B4-425E-8DA7-AABC66284AEF}" srcOrd="0" destOrd="0" presId="urn:microsoft.com/office/officeart/2005/8/layout/list1"/>
    <dgm:cxn modelId="{ABFA6DFF-702C-4CA2-AE89-DC5A49E43502}" type="presParOf" srcId="{62EAB946-9688-4CEF-8CC4-A8187DF976EA}" destId="{64CE1B9D-411B-4ADC-BC58-C600F61B03F4}" srcOrd="1" destOrd="0" presId="urn:microsoft.com/office/officeart/2005/8/layout/list1"/>
    <dgm:cxn modelId="{F52AE51F-C0DF-4491-8E6E-26CC0CA6F7E3}" type="presParOf" srcId="{AA8877BF-6F86-4A52-B8A1-CB21252B76D2}" destId="{53E97541-5673-4E3B-B0AA-1133E31DD73D}" srcOrd="1" destOrd="0" presId="urn:microsoft.com/office/officeart/2005/8/layout/list1"/>
    <dgm:cxn modelId="{F473134B-5833-4C62-87C9-F2918E33ACE1}" type="presParOf" srcId="{AA8877BF-6F86-4A52-B8A1-CB21252B76D2}" destId="{6D786383-39D8-43CA-8A6B-54D347DBEBD0}" srcOrd="2" destOrd="0" presId="urn:microsoft.com/office/officeart/2005/8/layout/list1"/>
    <dgm:cxn modelId="{60C581CB-A470-4922-BFFC-A40E54B9336E}" type="presParOf" srcId="{AA8877BF-6F86-4A52-B8A1-CB21252B76D2}" destId="{D1DD38B7-43A6-495B-8092-F1976449201B}" srcOrd="3" destOrd="0" presId="urn:microsoft.com/office/officeart/2005/8/layout/list1"/>
    <dgm:cxn modelId="{43AAF791-546A-41C5-BC90-480FABC8FEF2}" type="presParOf" srcId="{AA8877BF-6F86-4A52-B8A1-CB21252B76D2}" destId="{55C0793D-E4C1-4E0A-AB82-C092C40049D0}" srcOrd="4" destOrd="0" presId="urn:microsoft.com/office/officeart/2005/8/layout/list1"/>
    <dgm:cxn modelId="{5386598D-AC86-46A3-9F7B-45DFB8E73005}" type="presParOf" srcId="{55C0793D-E4C1-4E0A-AB82-C092C40049D0}" destId="{26736E88-CF89-4C65-870F-0630FF491CB6}" srcOrd="0" destOrd="0" presId="urn:microsoft.com/office/officeart/2005/8/layout/list1"/>
    <dgm:cxn modelId="{08DD66CD-4FA2-4FDA-91B4-4DB17BF9CFEC}" type="presParOf" srcId="{55C0793D-E4C1-4E0A-AB82-C092C40049D0}" destId="{6436C2F5-111E-462B-AE99-70AA4F667452}" srcOrd="1" destOrd="0" presId="urn:microsoft.com/office/officeart/2005/8/layout/list1"/>
    <dgm:cxn modelId="{4F71B4CF-B7D8-453F-857B-C98E2A29F842}" type="presParOf" srcId="{AA8877BF-6F86-4A52-B8A1-CB21252B76D2}" destId="{850C3289-0471-4E86-A1C5-6B669A2A535A}" srcOrd="5" destOrd="0" presId="urn:microsoft.com/office/officeart/2005/8/layout/list1"/>
    <dgm:cxn modelId="{401B99FF-27D1-4178-AAA7-935708C46168}" type="presParOf" srcId="{AA8877BF-6F86-4A52-B8A1-CB21252B76D2}" destId="{58F166B9-4D27-4DB2-A077-7C48FADEBAC6}" srcOrd="6" destOrd="0" presId="urn:microsoft.com/office/officeart/2005/8/layout/list1"/>
    <dgm:cxn modelId="{3E2348C8-D39F-4B23-B3E3-E4AA62331E2A}" type="presParOf" srcId="{AA8877BF-6F86-4A52-B8A1-CB21252B76D2}" destId="{27D8B6A4-79D1-4EF2-8B41-A2B6EA19F4F6}" srcOrd="7" destOrd="0" presId="urn:microsoft.com/office/officeart/2005/8/layout/list1"/>
    <dgm:cxn modelId="{987BD83B-A1A0-4837-B44E-F404CDCFA243}" type="presParOf" srcId="{AA8877BF-6F86-4A52-B8A1-CB21252B76D2}" destId="{C3264259-0167-4806-ABD5-39126ADEF7C3}" srcOrd="8" destOrd="0" presId="urn:microsoft.com/office/officeart/2005/8/layout/list1"/>
    <dgm:cxn modelId="{4E40A36B-E05D-4381-AF5A-315FEE22CF2A}" type="presParOf" srcId="{C3264259-0167-4806-ABD5-39126ADEF7C3}" destId="{B89E326B-4FE2-4AD5-B754-434B0E489DA5}" srcOrd="0" destOrd="0" presId="urn:microsoft.com/office/officeart/2005/8/layout/list1"/>
    <dgm:cxn modelId="{AF6E93B4-718D-450E-873E-795CF08B441D}" type="presParOf" srcId="{C3264259-0167-4806-ABD5-39126ADEF7C3}" destId="{48E47B67-2746-4A6E-B0FD-273A811D4BE4}" srcOrd="1" destOrd="0" presId="urn:microsoft.com/office/officeart/2005/8/layout/list1"/>
    <dgm:cxn modelId="{D1914027-39EF-4155-A373-47776A7B1C35}" type="presParOf" srcId="{AA8877BF-6F86-4A52-B8A1-CB21252B76D2}" destId="{618F8E5C-7402-424F-BE70-68E05668E564}" srcOrd="9" destOrd="0" presId="urn:microsoft.com/office/officeart/2005/8/layout/list1"/>
    <dgm:cxn modelId="{634765B5-0C53-471A-90D6-186A931A2B7A}" type="presParOf" srcId="{AA8877BF-6F86-4A52-B8A1-CB21252B76D2}" destId="{855C0752-5F18-47F5-A592-26F4E0C54DC4}" srcOrd="10"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CB703C2B-B89B-4244-AAC5-CD826806EDE0}" type="doc">
      <dgm:prSet loTypeId="urn:microsoft.com/office/officeart/2005/8/layout/vList2" loCatId="list" qsTypeId="urn:microsoft.com/office/officeart/2005/8/quickstyle/3d1" qsCatId="3D" csTypeId="urn:microsoft.com/office/officeart/2005/8/colors/accent0_3" csCatId="mainScheme" phldr="1"/>
      <dgm:spPr/>
      <dgm:t>
        <a:bodyPr/>
        <a:lstStyle/>
        <a:p>
          <a:endParaRPr lang="ru-RU"/>
        </a:p>
      </dgm:t>
    </dgm:pt>
    <dgm:pt modelId="{0F792535-789E-4628-B51E-638AF0E46456}">
      <dgm:prSet/>
      <dgm:spPr>
        <a:solidFill>
          <a:srgbClr val="0070C0"/>
        </a:solidFill>
      </dgm:spPr>
      <dgm:t>
        <a:bodyPr/>
        <a:lstStyle/>
        <a:p>
          <a:pPr algn="just" rtl="0"/>
          <a:r>
            <a:rPr lang="ru-RU" b="0" dirty="0" err="1" smtClean="0">
              <a:latin typeface="Times New Roman" pitchFamily="18" charset="0"/>
              <a:cs typeface="Times New Roman" pitchFamily="18" charset="0"/>
            </a:rPr>
            <a:t>Нархлар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индекси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жорий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даврдаги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истеъмол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нархларини</a:t>
          </a:r>
          <a:r>
            <a:rPr lang="ru-RU" b="0" dirty="0" smtClean="0">
              <a:latin typeface="Times New Roman" pitchFamily="18" charset="0"/>
              <a:cs typeface="Times New Roman" pitchFamily="18" charset="0"/>
            </a:rPr>
            <a:t> базис </a:t>
          </a:r>
          <a:r>
            <a:rPr lang="ru-RU" b="0" dirty="0" err="1" smtClean="0">
              <a:latin typeface="Times New Roman" pitchFamily="18" charset="0"/>
              <a:cs typeface="Times New Roman" pitchFamily="18" charset="0"/>
            </a:rPr>
            <a:t>даврдаги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истеъмол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нархларига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нисбати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орқали аниқланади</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88BD195E-4CC5-48C4-BCD1-3F609A43234A}" type="parTrans" cxnId="{E7A88F25-9194-4A2D-9686-1B96900C9AD4}">
      <dgm:prSet/>
      <dgm:spPr/>
      <dgm:t>
        <a:bodyPr/>
        <a:lstStyle/>
        <a:p>
          <a:pPr algn="just"/>
          <a:endParaRPr lang="ru-RU" b="0"/>
        </a:p>
      </dgm:t>
    </dgm:pt>
    <dgm:pt modelId="{9019D6EC-D677-453F-BB14-C6A48DE6A033}" type="sibTrans" cxnId="{E7A88F25-9194-4A2D-9686-1B96900C9AD4}">
      <dgm:prSet/>
      <dgm:spPr/>
      <dgm:t>
        <a:bodyPr/>
        <a:lstStyle/>
        <a:p>
          <a:pPr algn="just"/>
          <a:endParaRPr lang="ru-RU" b="0"/>
        </a:p>
      </dgm:t>
    </dgm:pt>
    <dgm:pt modelId="{6ADE2A23-066A-475B-8803-74B23AD74ACA}" type="pres">
      <dgm:prSet presAssocID="{CB703C2B-B89B-4244-AAC5-CD826806EDE0}" presName="linear" presStyleCnt="0">
        <dgm:presLayoutVars>
          <dgm:animLvl val="lvl"/>
          <dgm:resizeHandles val="exact"/>
        </dgm:presLayoutVars>
      </dgm:prSet>
      <dgm:spPr/>
      <dgm:t>
        <a:bodyPr/>
        <a:lstStyle/>
        <a:p>
          <a:endParaRPr lang="ru-RU"/>
        </a:p>
      </dgm:t>
    </dgm:pt>
    <dgm:pt modelId="{3A9AB38C-76AA-44F4-8576-A782171CD720}" type="pres">
      <dgm:prSet presAssocID="{0F792535-789E-4628-B51E-638AF0E46456}" presName="parentText" presStyleLbl="node1" presStyleIdx="0" presStyleCnt="1">
        <dgm:presLayoutVars>
          <dgm:chMax val="0"/>
          <dgm:bulletEnabled val="1"/>
        </dgm:presLayoutVars>
      </dgm:prSet>
      <dgm:spPr/>
      <dgm:t>
        <a:bodyPr/>
        <a:lstStyle/>
        <a:p>
          <a:endParaRPr lang="ru-RU"/>
        </a:p>
      </dgm:t>
    </dgm:pt>
  </dgm:ptLst>
  <dgm:cxnLst>
    <dgm:cxn modelId="{E7A88F25-9194-4A2D-9686-1B96900C9AD4}" srcId="{CB703C2B-B89B-4244-AAC5-CD826806EDE0}" destId="{0F792535-789E-4628-B51E-638AF0E46456}" srcOrd="0" destOrd="0" parTransId="{88BD195E-4CC5-48C4-BCD1-3F609A43234A}" sibTransId="{9019D6EC-D677-453F-BB14-C6A48DE6A033}"/>
    <dgm:cxn modelId="{7B6BE240-4880-4E57-93CB-25E07A6B00AC}" type="presOf" srcId="{CB703C2B-B89B-4244-AAC5-CD826806EDE0}" destId="{6ADE2A23-066A-475B-8803-74B23AD74ACA}" srcOrd="0" destOrd="0" presId="urn:microsoft.com/office/officeart/2005/8/layout/vList2"/>
    <dgm:cxn modelId="{22786020-E275-467D-937E-3CBE5BC2E760}" type="presOf" srcId="{0F792535-789E-4628-B51E-638AF0E46456}" destId="{3A9AB38C-76AA-44F4-8576-A782171CD720}" srcOrd="0" destOrd="0" presId="urn:microsoft.com/office/officeart/2005/8/layout/vList2"/>
    <dgm:cxn modelId="{19218BB6-93D0-466C-8C33-CDDAB0491C82}" type="presParOf" srcId="{6ADE2A23-066A-475B-8803-74B23AD74ACA}" destId="{3A9AB38C-76AA-44F4-8576-A782171CD72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8F519DE2-D6BE-47E5-951C-3DD09C33093A}" type="doc">
      <dgm:prSet loTypeId="urn:microsoft.com/office/officeart/2005/8/layout/vList5" loCatId="list" qsTypeId="urn:microsoft.com/office/officeart/2005/8/quickstyle/3d1" qsCatId="3D" csTypeId="urn:microsoft.com/office/officeart/2005/8/colors/colorful3" csCatId="colorful" phldr="1"/>
      <dgm:spPr/>
      <dgm:t>
        <a:bodyPr/>
        <a:lstStyle/>
        <a:p>
          <a:endParaRPr lang="ru-RU"/>
        </a:p>
      </dgm:t>
    </dgm:pt>
    <dgm:pt modelId="{CBB7391D-1143-4FA2-A83F-8E247F66C1B6}">
      <dgm:prSet/>
      <dgm:spPr/>
      <dgm:t>
        <a:bodyPr/>
        <a:lstStyle/>
        <a:p>
          <a:pPr rtl="0"/>
          <a:r>
            <a:rPr lang="ru-RU" dirty="0" smtClean="0">
              <a:latin typeface="Times New Roman" pitchFamily="18" charset="0"/>
              <a:cs typeface="Times New Roman" pitchFamily="18" charset="0"/>
            </a:rPr>
            <a:t>НИ</a:t>
          </a:r>
          <a:endParaRPr lang="ru-RU" dirty="0">
            <a:latin typeface="Times New Roman" pitchFamily="18" charset="0"/>
            <a:cs typeface="Times New Roman" pitchFamily="18" charset="0"/>
          </a:endParaRPr>
        </a:p>
      </dgm:t>
    </dgm:pt>
    <dgm:pt modelId="{C9481D4A-2442-4776-8A25-BA372D3280B9}" type="parTrans" cxnId="{9FC504C4-B30B-4126-92BB-970F6523FD5F}">
      <dgm:prSet/>
      <dgm:spPr/>
      <dgm:t>
        <a:bodyPr/>
        <a:lstStyle/>
        <a:p>
          <a:endParaRPr lang="ru-RU">
            <a:latin typeface="Times New Roman" pitchFamily="18" charset="0"/>
            <a:cs typeface="Times New Roman" pitchFamily="18" charset="0"/>
          </a:endParaRPr>
        </a:p>
      </dgm:t>
    </dgm:pt>
    <dgm:pt modelId="{3214B48D-E089-4E24-A8E8-972E145BE18E}" type="sibTrans" cxnId="{9FC504C4-B30B-4126-92BB-970F6523FD5F}">
      <dgm:prSet/>
      <dgm:spPr/>
      <dgm:t>
        <a:bodyPr/>
        <a:lstStyle/>
        <a:p>
          <a:endParaRPr lang="ru-RU">
            <a:latin typeface="Times New Roman" pitchFamily="18" charset="0"/>
            <a:cs typeface="Times New Roman" pitchFamily="18" charset="0"/>
          </a:endParaRPr>
        </a:p>
      </dgm:t>
    </dgm:pt>
    <dgm:pt modelId="{6966C255-687F-498F-BFBB-6A4A5443505B}">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DE2F61C9-F521-4F3C-A301-3F15114BD649}" type="parTrans" cxnId="{569BF347-E711-4082-94E3-26162D8ABB1A}">
      <dgm:prSet/>
      <dgm:spPr/>
      <dgm:t>
        <a:bodyPr/>
        <a:lstStyle/>
        <a:p>
          <a:endParaRPr lang="ru-RU">
            <a:latin typeface="Times New Roman" pitchFamily="18" charset="0"/>
            <a:cs typeface="Times New Roman" pitchFamily="18" charset="0"/>
          </a:endParaRPr>
        </a:p>
      </dgm:t>
    </dgm:pt>
    <dgm:pt modelId="{8F2387CF-BF18-470D-91AE-DB00370599D3}" type="sibTrans" cxnId="{569BF347-E711-4082-94E3-26162D8ABB1A}">
      <dgm:prSet/>
      <dgm:spPr/>
      <dgm:t>
        <a:bodyPr/>
        <a:lstStyle/>
        <a:p>
          <a:endParaRPr lang="ru-RU">
            <a:latin typeface="Times New Roman" pitchFamily="18" charset="0"/>
            <a:cs typeface="Times New Roman" pitchFamily="18" charset="0"/>
          </a:endParaRPr>
        </a:p>
      </dgm:t>
    </dgm:pt>
    <dgm:pt modelId="{E7EA141A-6AE7-4FBE-9F32-EBBA74856F62}">
      <dgm:prSet/>
      <dgm:spPr/>
      <dgm:t>
        <a:bodyPr/>
        <a:lstStyle/>
        <a:p>
          <a:pPr rtl="0"/>
          <a:r>
            <a:rPr lang="ru-RU" dirty="0" err="1" smtClean="0">
              <a:latin typeface="Times New Roman" pitchFamily="18" charset="0"/>
              <a:cs typeface="Times New Roman" pitchFamily="18" charset="0"/>
            </a:rPr>
            <a:t>ТН</a:t>
          </a:r>
          <a:r>
            <a:rPr lang="ru-RU" baseline="-25000" dirty="0" err="1" smtClean="0">
              <a:latin typeface="Times New Roman" pitchFamily="18" charset="0"/>
              <a:cs typeface="Times New Roman" pitchFamily="18" charset="0"/>
            </a:rPr>
            <a:t>ж</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1AD62847-EB34-4E69-8BD0-BE560B86697A}" type="parTrans" cxnId="{7799E8BA-4A68-4B80-93C8-15C89F8B5BA2}">
      <dgm:prSet/>
      <dgm:spPr/>
      <dgm:t>
        <a:bodyPr/>
        <a:lstStyle/>
        <a:p>
          <a:endParaRPr lang="ru-RU">
            <a:latin typeface="Times New Roman" pitchFamily="18" charset="0"/>
            <a:cs typeface="Times New Roman" pitchFamily="18" charset="0"/>
          </a:endParaRPr>
        </a:p>
      </dgm:t>
    </dgm:pt>
    <dgm:pt modelId="{0BCC22B0-D86F-482A-BA09-A215790B046B}" type="sibTrans" cxnId="{7799E8BA-4A68-4B80-93C8-15C89F8B5BA2}">
      <dgm:prSet/>
      <dgm:spPr/>
      <dgm:t>
        <a:bodyPr/>
        <a:lstStyle/>
        <a:p>
          <a:endParaRPr lang="ru-RU">
            <a:latin typeface="Times New Roman" pitchFamily="18" charset="0"/>
            <a:cs typeface="Times New Roman" pitchFamily="18" charset="0"/>
          </a:endParaRPr>
        </a:p>
      </dgm:t>
    </dgm:pt>
    <dgm:pt modelId="{5EC3B077-CF13-4250-ADE3-71CC634FCBE2}">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товарлари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7624A0D0-5235-46D0-AE1A-34C270B00089}" type="parTrans" cxnId="{E76801A6-A9C9-49CA-997C-1A321A4BCF91}">
      <dgm:prSet/>
      <dgm:spPr/>
      <dgm:t>
        <a:bodyPr/>
        <a:lstStyle/>
        <a:p>
          <a:endParaRPr lang="ru-RU">
            <a:latin typeface="Times New Roman" pitchFamily="18" charset="0"/>
            <a:cs typeface="Times New Roman" pitchFamily="18" charset="0"/>
          </a:endParaRPr>
        </a:p>
      </dgm:t>
    </dgm:pt>
    <dgm:pt modelId="{BD528A93-F833-4A8D-A4CF-706EB1F06BB4}" type="sibTrans" cxnId="{E76801A6-A9C9-49CA-997C-1A321A4BCF91}">
      <dgm:prSet/>
      <dgm:spPr/>
      <dgm:t>
        <a:bodyPr/>
        <a:lstStyle/>
        <a:p>
          <a:endParaRPr lang="ru-RU">
            <a:latin typeface="Times New Roman" pitchFamily="18" charset="0"/>
            <a:cs typeface="Times New Roman" pitchFamily="18" charset="0"/>
          </a:endParaRPr>
        </a:p>
      </dgm:t>
    </dgm:pt>
    <dgm:pt modelId="{BE8E9D29-5ACF-4358-98BF-FEDC9A12CD35}">
      <dgm:prSet/>
      <dgm:spPr/>
      <dgm:t>
        <a:bodyPr/>
        <a:lstStyle/>
        <a:p>
          <a:pPr rtl="0"/>
          <a:r>
            <a:rPr lang="ru-RU" dirty="0" err="1" smtClean="0">
              <a:latin typeface="Times New Roman" pitchFamily="18" charset="0"/>
              <a:cs typeface="Times New Roman" pitchFamily="18" charset="0"/>
            </a:rPr>
            <a:t>ТН</a:t>
          </a:r>
          <a:r>
            <a:rPr lang="ru-RU" baseline="-25000" dirty="0" err="1" smtClean="0">
              <a:latin typeface="Times New Roman" pitchFamily="18" charset="0"/>
              <a:cs typeface="Times New Roman" pitchFamily="18" charset="0"/>
            </a:rPr>
            <a:t>б</a:t>
          </a:r>
          <a:r>
            <a:rPr lang="ru-RU" baseline="-25000" dirty="0" smtClean="0">
              <a:latin typeface="Times New Roman" pitchFamily="18" charset="0"/>
              <a:cs typeface="Times New Roman" pitchFamily="18" charset="0"/>
            </a:rPr>
            <a:t> </a:t>
          </a:r>
          <a:endParaRPr lang="ru-RU" baseline="-25000" dirty="0">
            <a:latin typeface="Times New Roman" pitchFamily="18" charset="0"/>
            <a:cs typeface="Times New Roman" pitchFamily="18" charset="0"/>
          </a:endParaRPr>
        </a:p>
      </dgm:t>
    </dgm:pt>
    <dgm:pt modelId="{1A3D541D-299B-4862-A0EC-48FDF07A037E}" type="parTrans" cxnId="{9BF797F3-50C9-4410-99E7-F5971761BB00}">
      <dgm:prSet/>
      <dgm:spPr/>
      <dgm:t>
        <a:bodyPr/>
        <a:lstStyle/>
        <a:p>
          <a:endParaRPr lang="ru-RU">
            <a:latin typeface="Times New Roman" pitchFamily="18" charset="0"/>
            <a:cs typeface="Times New Roman" pitchFamily="18" charset="0"/>
          </a:endParaRPr>
        </a:p>
      </dgm:t>
    </dgm:pt>
    <dgm:pt modelId="{273677E1-BA71-43DD-9730-C013F19865BA}" type="sibTrans" cxnId="{9BF797F3-50C9-4410-99E7-F5971761BB00}">
      <dgm:prSet/>
      <dgm:spPr/>
      <dgm:t>
        <a:bodyPr/>
        <a:lstStyle/>
        <a:p>
          <a:endParaRPr lang="ru-RU">
            <a:latin typeface="Times New Roman" pitchFamily="18" charset="0"/>
            <a:cs typeface="Times New Roman" pitchFamily="18" charset="0"/>
          </a:endParaRPr>
        </a:p>
      </dgm:t>
    </dgm:pt>
    <dgm:pt modelId="{46BAFFFD-9FD7-47DD-99B4-0B6008B9A31A}">
      <dgm:prSet/>
      <dgm:spPr/>
      <dgm:t>
        <a:bodyPr/>
        <a:lstStyle/>
        <a:p>
          <a:pPr rtl="0"/>
          <a:r>
            <a:rPr lang="ru-RU" dirty="0" smtClean="0">
              <a:latin typeface="Times New Roman" pitchFamily="18" charset="0"/>
              <a:cs typeface="Times New Roman" pitchFamily="18" charset="0"/>
            </a:rPr>
            <a:t>– базис </a:t>
          </a:r>
          <a:r>
            <a:rPr lang="ru-RU" dirty="0" err="1" smtClean="0">
              <a:latin typeface="Times New Roman" pitchFamily="18" charset="0"/>
              <a:cs typeface="Times New Roman" pitchFamily="18" charset="0"/>
            </a:rPr>
            <a:t>даврдаги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товарлари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A4FFD933-B01D-47E1-BB51-E7E8534D5928}" type="parTrans" cxnId="{B622D235-05FA-440F-82F6-DBCD8D82FBC5}">
      <dgm:prSet/>
      <dgm:spPr/>
      <dgm:t>
        <a:bodyPr/>
        <a:lstStyle/>
        <a:p>
          <a:endParaRPr lang="ru-RU">
            <a:latin typeface="Times New Roman" pitchFamily="18" charset="0"/>
            <a:cs typeface="Times New Roman" pitchFamily="18" charset="0"/>
          </a:endParaRPr>
        </a:p>
      </dgm:t>
    </dgm:pt>
    <dgm:pt modelId="{4DF915DA-5D3F-4E71-B3D0-A856F162DD99}" type="sibTrans" cxnId="{B622D235-05FA-440F-82F6-DBCD8D82FBC5}">
      <dgm:prSet/>
      <dgm:spPr/>
      <dgm:t>
        <a:bodyPr/>
        <a:lstStyle/>
        <a:p>
          <a:endParaRPr lang="ru-RU">
            <a:latin typeface="Times New Roman" pitchFamily="18" charset="0"/>
            <a:cs typeface="Times New Roman" pitchFamily="18" charset="0"/>
          </a:endParaRPr>
        </a:p>
      </dgm:t>
    </dgm:pt>
    <dgm:pt modelId="{16B6C344-8DCA-4617-8790-D1A7041FB37C}" type="pres">
      <dgm:prSet presAssocID="{8F519DE2-D6BE-47E5-951C-3DD09C33093A}" presName="Name0" presStyleCnt="0">
        <dgm:presLayoutVars>
          <dgm:dir/>
          <dgm:animLvl val="lvl"/>
          <dgm:resizeHandles val="exact"/>
        </dgm:presLayoutVars>
      </dgm:prSet>
      <dgm:spPr/>
      <dgm:t>
        <a:bodyPr/>
        <a:lstStyle/>
        <a:p>
          <a:endParaRPr lang="ru-RU"/>
        </a:p>
      </dgm:t>
    </dgm:pt>
    <dgm:pt modelId="{E0C7C2B8-1585-4D8B-AF1F-4D7F2DB629E4}" type="pres">
      <dgm:prSet presAssocID="{CBB7391D-1143-4FA2-A83F-8E247F66C1B6}" presName="linNode" presStyleCnt="0"/>
      <dgm:spPr/>
    </dgm:pt>
    <dgm:pt modelId="{BE93DD51-DEE5-4604-9E97-F9D7F329AA8F}" type="pres">
      <dgm:prSet presAssocID="{CBB7391D-1143-4FA2-A83F-8E247F66C1B6}" presName="parentText" presStyleLbl="node1" presStyleIdx="0" presStyleCnt="3" custScaleX="58593">
        <dgm:presLayoutVars>
          <dgm:chMax val="1"/>
          <dgm:bulletEnabled val="1"/>
        </dgm:presLayoutVars>
      </dgm:prSet>
      <dgm:spPr/>
      <dgm:t>
        <a:bodyPr/>
        <a:lstStyle/>
        <a:p>
          <a:endParaRPr lang="ru-RU"/>
        </a:p>
      </dgm:t>
    </dgm:pt>
    <dgm:pt modelId="{7B84AAA5-DE0D-4ED7-BE7E-651F26894CA6}" type="pres">
      <dgm:prSet presAssocID="{CBB7391D-1143-4FA2-A83F-8E247F66C1B6}" presName="descendantText" presStyleLbl="alignAccFollowNode1" presStyleIdx="0" presStyleCnt="3">
        <dgm:presLayoutVars>
          <dgm:bulletEnabled val="1"/>
        </dgm:presLayoutVars>
      </dgm:prSet>
      <dgm:spPr/>
      <dgm:t>
        <a:bodyPr/>
        <a:lstStyle/>
        <a:p>
          <a:endParaRPr lang="ru-RU"/>
        </a:p>
      </dgm:t>
    </dgm:pt>
    <dgm:pt modelId="{EC1B3234-E641-4E25-B556-10551E6646D1}" type="pres">
      <dgm:prSet presAssocID="{3214B48D-E089-4E24-A8E8-972E145BE18E}" presName="sp" presStyleCnt="0"/>
      <dgm:spPr/>
    </dgm:pt>
    <dgm:pt modelId="{476E63A1-6556-46BA-8DE1-1D0063658E02}" type="pres">
      <dgm:prSet presAssocID="{E7EA141A-6AE7-4FBE-9F32-EBBA74856F62}" presName="linNode" presStyleCnt="0"/>
      <dgm:spPr/>
    </dgm:pt>
    <dgm:pt modelId="{89C2EF35-EE90-47A7-A2AA-51B43D12485E}" type="pres">
      <dgm:prSet presAssocID="{E7EA141A-6AE7-4FBE-9F32-EBBA74856F62}" presName="parentText" presStyleLbl="node1" presStyleIdx="1" presStyleCnt="3" custScaleX="58593">
        <dgm:presLayoutVars>
          <dgm:chMax val="1"/>
          <dgm:bulletEnabled val="1"/>
        </dgm:presLayoutVars>
      </dgm:prSet>
      <dgm:spPr/>
      <dgm:t>
        <a:bodyPr/>
        <a:lstStyle/>
        <a:p>
          <a:endParaRPr lang="ru-RU"/>
        </a:p>
      </dgm:t>
    </dgm:pt>
    <dgm:pt modelId="{134B62E4-2443-442E-B19C-C95A618B360F}" type="pres">
      <dgm:prSet presAssocID="{E7EA141A-6AE7-4FBE-9F32-EBBA74856F62}" presName="descendantText" presStyleLbl="alignAccFollowNode1" presStyleIdx="1" presStyleCnt="3">
        <dgm:presLayoutVars>
          <dgm:bulletEnabled val="1"/>
        </dgm:presLayoutVars>
      </dgm:prSet>
      <dgm:spPr/>
      <dgm:t>
        <a:bodyPr/>
        <a:lstStyle/>
        <a:p>
          <a:endParaRPr lang="ru-RU"/>
        </a:p>
      </dgm:t>
    </dgm:pt>
    <dgm:pt modelId="{F645C15D-1E65-4078-8250-0CCBA9172489}" type="pres">
      <dgm:prSet presAssocID="{0BCC22B0-D86F-482A-BA09-A215790B046B}" presName="sp" presStyleCnt="0"/>
      <dgm:spPr/>
    </dgm:pt>
    <dgm:pt modelId="{8DDFACA5-31A3-48A8-BD1A-D9B1E177233D}" type="pres">
      <dgm:prSet presAssocID="{BE8E9D29-5ACF-4358-98BF-FEDC9A12CD35}" presName="linNode" presStyleCnt="0"/>
      <dgm:spPr/>
    </dgm:pt>
    <dgm:pt modelId="{D5E1DC07-3A7B-4EFE-9EC5-3F7D4FDFD5C4}" type="pres">
      <dgm:prSet presAssocID="{BE8E9D29-5ACF-4358-98BF-FEDC9A12CD35}" presName="parentText" presStyleLbl="node1" presStyleIdx="2" presStyleCnt="3" custScaleX="58593">
        <dgm:presLayoutVars>
          <dgm:chMax val="1"/>
          <dgm:bulletEnabled val="1"/>
        </dgm:presLayoutVars>
      </dgm:prSet>
      <dgm:spPr/>
      <dgm:t>
        <a:bodyPr/>
        <a:lstStyle/>
        <a:p>
          <a:endParaRPr lang="ru-RU"/>
        </a:p>
      </dgm:t>
    </dgm:pt>
    <dgm:pt modelId="{343F0831-F8C2-4AC4-B897-4856F2F47AD1}" type="pres">
      <dgm:prSet presAssocID="{BE8E9D29-5ACF-4358-98BF-FEDC9A12CD35}" presName="descendantText" presStyleLbl="alignAccFollowNode1" presStyleIdx="2" presStyleCnt="3">
        <dgm:presLayoutVars>
          <dgm:bulletEnabled val="1"/>
        </dgm:presLayoutVars>
      </dgm:prSet>
      <dgm:spPr/>
      <dgm:t>
        <a:bodyPr/>
        <a:lstStyle/>
        <a:p>
          <a:endParaRPr lang="ru-RU"/>
        </a:p>
      </dgm:t>
    </dgm:pt>
  </dgm:ptLst>
  <dgm:cxnLst>
    <dgm:cxn modelId="{9FC504C4-B30B-4126-92BB-970F6523FD5F}" srcId="{8F519DE2-D6BE-47E5-951C-3DD09C33093A}" destId="{CBB7391D-1143-4FA2-A83F-8E247F66C1B6}" srcOrd="0" destOrd="0" parTransId="{C9481D4A-2442-4776-8A25-BA372D3280B9}" sibTransId="{3214B48D-E089-4E24-A8E8-972E145BE18E}"/>
    <dgm:cxn modelId="{5059A4E8-19E6-424E-97BA-F3C42C015BA0}" type="presOf" srcId="{5EC3B077-CF13-4250-ADE3-71CC634FCBE2}" destId="{134B62E4-2443-442E-B19C-C95A618B360F}" srcOrd="0" destOrd="0" presId="urn:microsoft.com/office/officeart/2005/8/layout/vList5"/>
    <dgm:cxn modelId="{47B7CED8-E35E-4744-A20D-E1DE053B6E33}" type="presOf" srcId="{46BAFFFD-9FD7-47DD-99B4-0B6008B9A31A}" destId="{343F0831-F8C2-4AC4-B897-4856F2F47AD1}" srcOrd="0" destOrd="0" presId="urn:microsoft.com/office/officeart/2005/8/layout/vList5"/>
    <dgm:cxn modelId="{E76801A6-A9C9-49CA-997C-1A321A4BCF91}" srcId="{E7EA141A-6AE7-4FBE-9F32-EBBA74856F62}" destId="{5EC3B077-CF13-4250-ADE3-71CC634FCBE2}" srcOrd="0" destOrd="0" parTransId="{7624A0D0-5235-46D0-AE1A-34C270B00089}" sibTransId="{BD528A93-F833-4A8D-A4CF-706EB1F06BB4}"/>
    <dgm:cxn modelId="{3D62C554-65D6-44DF-8FDD-0709E3183C81}" type="presOf" srcId="{CBB7391D-1143-4FA2-A83F-8E247F66C1B6}" destId="{BE93DD51-DEE5-4604-9E97-F9D7F329AA8F}" srcOrd="0" destOrd="0" presId="urn:microsoft.com/office/officeart/2005/8/layout/vList5"/>
    <dgm:cxn modelId="{79F06493-AB5E-4504-84C3-E5BD69F1577E}" type="presOf" srcId="{8F519DE2-D6BE-47E5-951C-3DD09C33093A}" destId="{16B6C344-8DCA-4617-8790-D1A7041FB37C}" srcOrd="0" destOrd="0" presId="urn:microsoft.com/office/officeart/2005/8/layout/vList5"/>
    <dgm:cxn modelId="{7799E8BA-4A68-4B80-93C8-15C89F8B5BA2}" srcId="{8F519DE2-D6BE-47E5-951C-3DD09C33093A}" destId="{E7EA141A-6AE7-4FBE-9F32-EBBA74856F62}" srcOrd="1" destOrd="0" parTransId="{1AD62847-EB34-4E69-8BD0-BE560B86697A}" sibTransId="{0BCC22B0-D86F-482A-BA09-A215790B046B}"/>
    <dgm:cxn modelId="{9BF797F3-50C9-4410-99E7-F5971761BB00}" srcId="{8F519DE2-D6BE-47E5-951C-3DD09C33093A}" destId="{BE8E9D29-5ACF-4358-98BF-FEDC9A12CD35}" srcOrd="2" destOrd="0" parTransId="{1A3D541D-299B-4862-A0EC-48FDF07A037E}" sibTransId="{273677E1-BA71-43DD-9730-C013F19865BA}"/>
    <dgm:cxn modelId="{10354557-B9B0-4E59-BADA-F72E13BE0A5B}" type="presOf" srcId="{BE8E9D29-5ACF-4358-98BF-FEDC9A12CD35}" destId="{D5E1DC07-3A7B-4EFE-9EC5-3F7D4FDFD5C4}" srcOrd="0" destOrd="0" presId="urn:microsoft.com/office/officeart/2005/8/layout/vList5"/>
    <dgm:cxn modelId="{569BF347-E711-4082-94E3-26162D8ABB1A}" srcId="{CBB7391D-1143-4FA2-A83F-8E247F66C1B6}" destId="{6966C255-687F-498F-BFBB-6A4A5443505B}" srcOrd="0" destOrd="0" parTransId="{DE2F61C9-F521-4F3C-A301-3F15114BD649}" sibTransId="{8F2387CF-BF18-470D-91AE-DB00370599D3}"/>
    <dgm:cxn modelId="{B622D235-05FA-440F-82F6-DBCD8D82FBC5}" srcId="{BE8E9D29-5ACF-4358-98BF-FEDC9A12CD35}" destId="{46BAFFFD-9FD7-47DD-99B4-0B6008B9A31A}" srcOrd="0" destOrd="0" parTransId="{A4FFD933-B01D-47E1-BB51-E7E8534D5928}" sibTransId="{4DF915DA-5D3F-4E71-B3D0-A856F162DD99}"/>
    <dgm:cxn modelId="{1DBE7BE2-D165-4A70-AB07-D875A805D44F}" type="presOf" srcId="{6966C255-687F-498F-BFBB-6A4A5443505B}" destId="{7B84AAA5-DE0D-4ED7-BE7E-651F26894CA6}" srcOrd="0" destOrd="0" presId="urn:microsoft.com/office/officeart/2005/8/layout/vList5"/>
    <dgm:cxn modelId="{B747C417-0A6B-414D-A62F-DA5AECD2FE1E}" type="presOf" srcId="{E7EA141A-6AE7-4FBE-9F32-EBBA74856F62}" destId="{89C2EF35-EE90-47A7-A2AA-51B43D12485E}" srcOrd="0" destOrd="0" presId="urn:microsoft.com/office/officeart/2005/8/layout/vList5"/>
    <dgm:cxn modelId="{EDC39650-2C71-4A52-AC34-F728BC37C7A8}" type="presParOf" srcId="{16B6C344-8DCA-4617-8790-D1A7041FB37C}" destId="{E0C7C2B8-1585-4D8B-AF1F-4D7F2DB629E4}" srcOrd="0" destOrd="0" presId="urn:microsoft.com/office/officeart/2005/8/layout/vList5"/>
    <dgm:cxn modelId="{3EB93DCC-2819-4D46-982D-E96F8AA3E879}" type="presParOf" srcId="{E0C7C2B8-1585-4D8B-AF1F-4D7F2DB629E4}" destId="{BE93DD51-DEE5-4604-9E97-F9D7F329AA8F}" srcOrd="0" destOrd="0" presId="urn:microsoft.com/office/officeart/2005/8/layout/vList5"/>
    <dgm:cxn modelId="{CC4A4E4B-3963-4C00-9894-8DF64F1633AD}" type="presParOf" srcId="{E0C7C2B8-1585-4D8B-AF1F-4D7F2DB629E4}" destId="{7B84AAA5-DE0D-4ED7-BE7E-651F26894CA6}" srcOrd="1" destOrd="0" presId="urn:microsoft.com/office/officeart/2005/8/layout/vList5"/>
    <dgm:cxn modelId="{FB396D6A-42DB-43C0-9686-C2FE77C69976}" type="presParOf" srcId="{16B6C344-8DCA-4617-8790-D1A7041FB37C}" destId="{EC1B3234-E641-4E25-B556-10551E6646D1}" srcOrd="1" destOrd="0" presId="urn:microsoft.com/office/officeart/2005/8/layout/vList5"/>
    <dgm:cxn modelId="{34FD13DF-067B-45DE-B3D3-E3103AB75144}" type="presParOf" srcId="{16B6C344-8DCA-4617-8790-D1A7041FB37C}" destId="{476E63A1-6556-46BA-8DE1-1D0063658E02}" srcOrd="2" destOrd="0" presId="urn:microsoft.com/office/officeart/2005/8/layout/vList5"/>
    <dgm:cxn modelId="{2F3AD7EB-3C6E-4E84-994E-23F3D727225A}" type="presParOf" srcId="{476E63A1-6556-46BA-8DE1-1D0063658E02}" destId="{89C2EF35-EE90-47A7-A2AA-51B43D12485E}" srcOrd="0" destOrd="0" presId="urn:microsoft.com/office/officeart/2005/8/layout/vList5"/>
    <dgm:cxn modelId="{31DDBF6A-39C4-4D67-A1CB-AD6F1B074E98}" type="presParOf" srcId="{476E63A1-6556-46BA-8DE1-1D0063658E02}" destId="{134B62E4-2443-442E-B19C-C95A618B360F}" srcOrd="1" destOrd="0" presId="urn:microsoft.com/office/officeart/2005/8/layout/vList5"/>
    <dgm:cxn modelId="{C23156DF-A1DB-4938-976C-31CC9F541A46}" type="presParOf" srcId="{16B6C344-8DCA-4617-8790-D1A7041FB37C}" destId="{F645C15D-1E65-4078-8250-0CCBA9172489}" srcOrd="3" destOrd="0" presId="urn:microsoft.com/office/officeart/2005/8/layout/vList5"/>
    <dgm:cxn modelId="{80C9DB15-7E4D-48A2-AB54-04E9B36D8CF3}" type="presParOf" srcId="{16B6C344-8DCA-4617-8790-D1A7041FB37C}" destId="{8DDFACA5-31A3-48A8-BD1A-D9B1E177233D}" srcOrd="4" destOrd="0" presId="urn:microsoft.com/office/officeart/2005/8/layout/vList5"/>
    <dgm:cxn modelId="{87029A2B-84E4-4F22-AF16-DA17C4672C1E}" type="presParOf" srcId="{8DDFACA5-31A3-48A8-BD1A-D9B1E177233D}" destId="{D5E1DC07-3A7B-4EFE-9EC5-3F7D4FDFD5C4}" srcOrd="0" destOrd="0" presId="urn:microsoft.com/office/officeart/2005/8/layout/vList5"/>
    <dgm:cxn modelId="{AEAE1736-9A83-44EE-A66A-F83A7FC6C8E5}" type="presParOf" srcId="{8DDFACA5-31A3-48A8-BD1A-D9B1E177233D}" destId="{343F0831-F8C2-4AC4-B897-4856F2F47AD1}"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4DA7F692-DA46-4A73-BBF6-A00749DE23C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E680D2A-9158-448F-8689-A4DA363B0B90}">
      <dgm:prSet/>
      <dgm:spPr/>
      <dgm:t>
        <a:bodyPr/>
        <a:lstStyle/>
        <a:p>
          <a:pPr algn="ctr" rtl="0"/>
          <a:r>
            <a:rPr lang="ru-RU" dirty="0" err="1" smtClean="0">
              <a:latin typeface="Times New Roman" pitchFamily="18" charset="0"/>
              <a:cs typeface="Times New Roman" pitchFamily="18" charset="0"/>
            </a:rPr>
            <a:t>Нархлар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ҳисобга 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қамровига кўра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турларини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ҳисоблаш мумкин</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E7F6C088-E00B-41C6-9127-B22892282462}" type="parTrans" cxnId="{D0408AEC-4453-4A2E-85F2-C3FCC1329F69}">
      <dgm:prSet/>
      <dgm:spPr/>
      <dgm:t>
        <a:bodyPr/>
        <a:lstStyle/>
        <a:p>
          <a:endParaRPr lang="ru-RU"/>
        </a:p>
      </dgm:t>
    </dgm:pt>
    <dgm:pt modelId="{55E10E6B-3CC4-4A3C-9A31-72359F815CF8}" type="sibTrans" cxnId="{D0408AEC-4453-4A2E-85F2-C3FCC1329F69}">
      <dgm:prSet/>
      <dgm:spPr/>
      <dgm:t>
        <a:bodyPr/>
        <a:lstStyle/>
        <a:p>
          <a:endParaRPr lang="ru-RU"/>
        </a:p>
      </dgm:t>
    </dgm:pt>
    <dgm:pt modelId="{9C325E60-BDE9-4BA0-A600-4EADCAD95C6B}" type="pres">
      <dgm:prSet presAssocID="{4DA7F692-DA46-4A73-BBF6-A00749DE23C4}" presName="linear" presStyleCnt="0">
        <dgm:presLayoutVars>
          <dgm:animLvl val="lvl"/>
          <dgm:resizeHandles val="exact"/>
        </dgm:presLayoutVars>
      </dgm:prSet>
      <dgm:spPr/>
      <dgm:t>
        <a:bodyPr/>
        <a:lstStyle/>
        <a:p>
          <a:endParaRPr lang="ru-RU"/>
        </a:p>
      </dgm:t>
    </dgm:pt>
    <dgm:pt modelId="{225501AD-5764-4567-946D-32D6C29B4CFE}" type="pres">
      <dgm:prSet presAssocID="{7E680D2A-9158-448F-8689-A4DA363B0B90}" presName="parentText" presStyleLbl="node1" presStyleIdx="0" presStyleCnt="1">
        <dgm:presLayoutVars>
          <dgm:chMax val="0"/>
          <dgm:bulletEnabled val="1"/>
        </dgm:presLayoutVars>
      </dgm:prSet>
      <dgm:spPr/>
      <dgm:t>
        <a:bodyPr/>
        <a:lstStyle/>
        <a:p>
          <a:endParaRPr lang="ru-RU"/>
        </a:p>
      </dgm:t>
    </dgm:pt>
  </dgm:ptLst>
  <dgm:cxnLst>
    <dgm:cxn modelId="{F7C35C03-A9CD-44E0-A3F8-FB72D2BFAF61}" type="presOf" srcId="{7E680D2A-9158-448F-8689-A4DA363B0B90}" destId="{225501AD-5764-4567-946D-32D6C29B4CFE}" srcOrd="0" destOrd="0" presId="urn:microsoft.com/office/officeart/2005/8/layout/vList2"/>
    <dgm:cxn modelId="{E4FF7FF6-1598-4A73-9637-595BC6F3555F}" type="presOf" srcId="{4DA7F692-DA46-4A73-BBF6-A00749DE23C4}" destId="{9C325E60-BDE9-4BA0-A600-4EADCAD95C6B}" srcOrd="0" destOrd="0" presId="urn:microsoft.com/office/officeart/2005/8/layout/vList2"/>
    <dgm:cxn modelId="{D0408AEC-4453-4A2E-85F2-C3FCC1329F69}" srcId="{4DA7F692-DA46-4A73-BBF6-A00749DE23C4}" destId="{7E680D2A-9158-448F-8689-A4DA363B0B90}" srcOrd="0" destOrd="0" parTransId="{E7F6C088-E00B-41C6-9127-B22892282462}" sibTransId="{55E10E6B-3CC4-4A3C-9A31-72359F815CF8}"/>
    <dgm:cxn modelId="{1338FCF9-8B9B-4F9A-BF58-CC8FB765CDDC}" type="presParOf" srcId="{9C325E60-BDE9-4BA0-A600-4EADCAD95C6B}" destId="{225501AD-5764-4567-946D-32D6C29B4C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73E0149-6043-4DF6-861B-0DFFB2C46EFA}" type="doc">
      <dgm:prSet loTypeId="urn:microsoft.com/office/officeart/2005/8/layout/vList2" loCatId="list" qsTypeId="urn:microsoft.com/office/officeart/2005/8/quickstyle/simple3" qsCatId="simple" csTypeId="urn:microsoft.com/office/officeart/2005/8/colors/colorful3" csCatId="colorful"/>
      <dgm:spPr/>
      <dgm:t>
        <a:bodyPr/>
        <a:lstStyle/>
        <a:p>
          <a:endParaRPr lang="ru-RU"/>
        </a:p>
      </dgm:t>
    </dgm:pt>
    <dgm:pt modelId="{F575C471-97B1-4F22-A623-8FE0D843AA57}">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2255549A-4A3A-4464-899D-FF9F15E9E852}" type="parTrans" cxnId="{F464892E-6EE9-4DA9-A605-C59B8AD9D0A5}">
      <dgm:prSet/>
      <dgm:spPr/>
      <dgm:t>
        <a:bodyPr/>
        <a:lstStyle/>
        <a:p>
          <a:endParaRPr lang="ru-RU">
            <a:latin typeface="Times New Roman" pitchFamily="18" charset="0"/>
            <a:cs typeface="Times New Roman" pitchFamily="18" charset="0"/>
          </a:endParaRPr>
        </a:p>
      </dgm:t>
    </dgm:pt>
    <dgm:pt modelId="{BA742297-82EE-4094-9E24-7BA3A53FFBF3}" type="sibTrans" cxnId="{F464892E-6EE9-4DA9-A605-C59B8AD9D0A5}">
      <dgm:prSet/>
      <dgm:spPr/>
      <dgm:t>
        <a:bodyPr/>
        <a:lstStyle/>
        <a:p>
          <a:endParaRPr lang="ru-RU">
            <a:latin typeface="Times New Roman" pitchFamily="18" charset="0"/>
            <a:cs typeface="Times New Roman" pitchFamily="18" charset="0"/>
          </a:endParaRPr>
        </a:p>
      </dgm:t>
    </dgm:pt>
    <dgm:pt modelId="{EDA62E0A-B151-4E25-9220-65C275340A72}">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улгуржи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0E779B5E-F4BD-4AF1-B7A2-5DE6D7B3FE16}" type="parTrans" cxnId="{0768E748-B9FF-4E10-A3ED-FD02D7DC7267}">
      <dgm:prSet/>
      <dgm:spPr/>
      <dgm:t>
        <a:bodyPr/>
        <a:lstStyle/>
        <a:p>
          <a:endParaRPr lang="ru-RU">
            <a:latin typeface="Times New Roman" pitchFamily="18" charset="0"/>
            <a:cs typeface="Times New Roman" pitchFamily="18" charset="0"/>
          </a:endParaRPr>
        </a:p>
      </dgm:t>
    </dgm:pt>
    <dgm:pt modelId="{29E0262D-0C22-4489-BBC3-C283D9F54492}" type="sibTrans" cxnId="{0768E748-B9FF-4E10-A3ED-FD02D7DC7267}">
      <dgm:prSet/>
      <dgm:spPr/>
      <dgm:t>
        <a:bodyPr/>
        <a:lstStyle/>
        <a:p>
          <a:endParaRPr lang="ru-RU">
            <a:latin typeface="Times New Roman" pitchFamily="18" charset="0"/>
            <a:cs typeface="Times New Roman" pitchFamily="18" charset="0"/>
          </a:endParaRPr>
        </a:p>
      </dgm:t>
    </dgm:pt>
    <dgm:pt modelId="{3449D68E-BCD9-420E-9164-A7F36DF29C4E}">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 ЯИМ </a:t>
          </a:r>
          <a:r>
            <a:rPr lang="ru-RU" dirty="0" err="1" smtClean="0">
              <a:latin typeface="Times New Roman" pitchFamily="18" charset="0"/>
              <a:cs typeface="Times New Roman" pitchFamily="18" charset="0"/>
            </a:rPr>
            <a:t>дефлятори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25C17872-4E03-42CC-9A02-8B5FC92159C9}" type="parTrans" cxnId="{F23EC149-06CF-405D-A3CC-A60E629F5B04}">
      <dgm:prSet/>
      <dgm:spPr/>
      <dgm:t>
        <a:bodyPr/>
        <a:lstStyle/>
        <a:p>
          <a:endParaRPr lang="ru-RU">
            <a:latin typeface="Times New Roman" pitchFamily="18" charset="0"/>
            <a:cs typeface="Times New Roman" pitchFamily="18" charset="0"/>
          </a:endParaRPr>
        </a:p>
      </dgm:t>
    </dgm:pt>
    <dgm:pt modelId="{95F312C9-C1E5-4372-A9A6-F50FA139A8E1}" type="sibTrans" cxnId="{F23EC149-06CF-405D-A3CC-A60E629F5B04}">
      <dgm:prSet/>
      <dgm:spPr/>
      <dgm:t>
        <a:bodyPr/>
        <a:lstStyle/>
        <a:p>
          <a:endParaRPr lang="ru-RU">
            <a:latin typeface="Times New Roman" pitchFamily="18" charset="0"/>
            <a:cs typeface="Times New Roman" pitchFamily="18" charset="0"/>
          </a:endParaRPr>
        </a:p>
      </dgm:t>
    </dgm:pt>
    <dgm:pt modelId="{F8049EDA-B672-48E0-8FEF-EA87EC5CBC17}">
      <dgm:prSet/>
      <dgm:spPr/>
      <dgm:t>
        <a:bodyPr/>
        <a:lstStyle/>
        <a:p>
          <a:pPr rtl="0"/>
          <a:r>
            <a:rPr lang="ru-RU" dirty="0" smtClean="0">
              <a:latin typeface="Times New Roman" pitchFamily="18" charset="0"/>
              <a:cs typeface="Times New Roman" pitchFamily="18" charset="0"/>
            </a:rPr>
            <a:t>- экспорт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импорт </a:t>
          </a:r>
          <a:r>
            <a:rPr lang="ru-RU" dirty="0" err="1" smtClean="0">
              <a:latin typeface="Times New Roman" pitchFamily="18" charset="0"/>
              <a:cs typeface="Times New Roman" pitchFamily="18" charset="0"/>
            </a:rPr>
            <a:t>нархлар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E47BC2BB-A969-4B88-AA6C-69AA0ACAF541}" type="parTrans" cxnId="{77DE3B33-34BC-4EF4-A20A-CB9E0C68564F}">
      <dgm:prSet/>
      <dgm:spPr/>
      <dgm:t>
        <a:bodyPr/>
        <a:lstStyle/>
        <a:p>
          <a:endParaRPr lang="ru-RU">
            <a:latin typeface="Times New Roman" pitchFamily="18" charset="0"/>
            <a:cs typeface="Times New Roman" pitchFamily="18" charset="0"/>
          </a:endParaRPr>
        </a:p>
      </dgm:t>
    </dgm:pt>
    <dgm:pt modelId="{80151F69-7D39-4D72-BC7D-C600960F085C}" type="sibTrans" cxnId="{77DE3B33-34BC-4EF4-A20A-CB9E0C68564F}">
      <dgm:prSet/>
      <dgm:spPr/>
      <dgm:t>
        <a:bodyPr/>
        <a:lstStyle/>
        <a:p>
          <a:endParaRPr lang="ru-RU">
            <a:latin typeface="Times New Roman" pitchFamily="18" charset="0"/>
            <a:cs typeface="Times New Roman" pitchFamily="18" charset="0"/>
          </a:endParaRPr>
        </a:p>
      </dgm:t>
    </dgm:pt>
    <dgm:pt modelId="{E8CA48A8-F758-4F24-9D9E-1D2CA0AA4739}" type="pres">
      <dgm:prSet presAssocID="{973E0149-6043-4DF6-861B-0DFFB2C46EFA}" presName="linear" presStyleCnt="0">
        <dgm:presLayoutVars>
          <dgm:animLvl val="lvl"/>
          <dgm:resizeHandles val="exact"/>
        </dgm:presLayoutVars>
      </dgm:prSet>
      <dgm:spPr/>
      <dgm:t>
        <a:bodyPr/>
        <a:lstStyle/>
        <a:p>
          <a:endParaRPr lang="ru-RU"/>
        </a:p>
      </dgm:t>
    </dgm:pt>
    <dgm:pt modelId="{4887A63C-B9FE-4E7F-9BAC-195FD57BEF44}" type="pres">
      <dgm:prSet presAssocID="{F575C471-97B1-4F22-A623-8FE0D843AA57}" presName="parentText" presStyleLbl="node1" presStyleIdx="0" presStyleCnt="4">
        <dgm:presLayoutVars>
          <dgm:chMax val="0"/>
          <dgm:bulletEnabled val="1"/>
        </dgm:presLayoutVars>
      </dgm:prSet>
      <dgm:spPr/>
      <dgm:t>
        <a:bodyPr/>
        <a:lstStyle/>
        <a:p>
          <a:endParaRPr lang="ru-RU"/>
        </a:p>
      </dgm:t>
    </dgm:pt>
    <dgm:pt modelId="{4C245925-385C-404E-AD17-BBFFC68C6ED7}" type="pres">
      <dgm:prSet presAssocID="{BA742297-82EE-4094-9E24-7BA3A53FFBF3}" presName="spacer" presStyleCnt="0"/>
      <dgm:spPr/>
    </dgm:pt>
    <dgm:pt modelId="{05625162-BA5B-4D0F-A3BC-42D1B990BFFC}" type="pres">
      <dgm:prSet presAssocID="{EDA62E0A-B151-4E25-9220-65C275340A72}" presName="parentText" presStyleLbl="node1" presStyleIdx="1" presStyleCnt="4">
        <dgm:presLayoutVars>
          <dgm:chMax val="0"/>
          <dgm:bulletEnabled val="1"/>
        </dgm:presLayoutVars>
      </dgm:prSet>
      <dgm:spPr/>
      <dgm:t>
        <a:bodyPr/>
        <a:lstStyle/>
        <a:p>
          <a:endParaRPr lang="ru-RU"/>
        </a:p>
      </dgm:t>
    </dgm:pt>
    <dgm:pt modelId="{69F1907B-6DF8-4528-B5F5-4EC69673877D}" type="pres">
      <dgm:prSet presAssocID="{29E0262D-0C22-4489-BBC3-C283D9F54492}" presName="spacer" presStyleCnt="0"/>
      <dgm:spPr/>
    </dgm:pt>
    <dgm:pt modelId="{56CBC887-46BF-410E-A787-921CD46C3790}" type="pres">
      <dgm:prSet presAssocID="{3449D68E-BCD9-420E-9164-A7F36DF29C4E}" presName="parentText" presStyleLbl="node1" presStyleIdx="2" presStyleCnt="4">
        <dgm:presLayoutVars>
          <dgm:chMax val="0"/>
          <dgm:bulletEnabled val="1"/>
        </dgm:presLayoutVars>
      </dgm:prSet>
      <dgm:spPr/>
      <dgm:t>
        <a:bodyPr/>
        <a:lstStyle/>
        <a:p>
          <a:endParaRPr lang="ru-RU"/>
        </a:p>
      </dgm:t>
    </dgm:pt>
    <dgm:pt modelId="{EBBE1AC7-F4D9-4947-9AF0-419628FBC95B}" type="pres">
      <dgm:prSet presAssocID="{95F312C9-C1E5-4372-A9A6-F50FA139A8E1}" presName="spacer" presStyleCnt="0"/>
      <dgm:spPr/>
    </dgm:pt>
    <dgm:pt modelId="{57AEE387-BF54-4AFB-9EE0-92145C596935}" type="pres">
      <dgm:prSet presAssocID="{F8049EDA-B672-48E0-8FEF-EA87EC5CBC17}" presName="parentText" presStyleLbl="node1" presStyleIdx="3" presStyleCnt="4">
        <dgm:presLayoutVars>
          <dgm:chMax val="0"/>
          <dgm:bulletEnabled val="1"/>
        </dgm:presLayoutVars>
      </dgm:prSet>
      <dgm:spPr/>
      <dgm:t>
        <a:bodyPr/>
        <a:lstStyle/>
        <a:p>
          <a:endParaRPr lang="ru-RU"/>
        </a:p>
      </dgm:t>
    </dgm:pt>
  </dgm:ptLst>
  <dgm:cxnLst>
    <dgm:cxn modelId="{0768E748-B9FF-4E10-A3ED-FD02D7DC7267}" srcId="{973E0149-6043-4DF6-861B-0DFFB2C46EFA}" destId="{EDA62E0A-B151-4E25-9220-65C275340A72}" srcOrd="1" destOrd="0" parTransId="{0E779B5E-F4BD-4AF1-B7A2-5DE6D7B3FE16}" sibTransId="{29E0262D-0C22-4489-BBC3-C283D9F54492}"/>
    <dgm:cxn modelId="{86FE210C-A6FE-45C0-AB31-120A977B34EF}" type="presOf" srcId="{3449D68E-BCD9-420E-9164-A7F36DF29C4E}" destId="{56CBC887-46BF-410E-A787-921CD46C3790}" srcOrd="0" destOrd="0" presId="urn:microsoft.com/office/officeart/2005/8/layout/vList2"/>
    <dgm:cxn modelId="{F23EC149-06CF-405D-A3CC-A60E629F5B04}" srcId="{973E0149-6043-4DF6-861B-0DFFB2C46EFA}" destId="{3449D68E-BCD9-420E-9164-A7F36DF29C4E}" srcOrd="2" destOrd="0" parTransId="{25C17872-4E03-42CC-9A02-8B5FC92159C9}" sibTransId="{95F312C9-C1E5-4372-A9A6-F50FA139A8E1}"/>
    <dgm:cxn modelId="{F464892E-6EE9-4DA9-A605-C59B8AD9D0A5}" srcId="{973E0149-6043-4DF6-861B-0DFFB2C46EFA}" destId="{F575C471-97B1-4F22-A623-8FE0D843AA57}" srcOrd="0" destOrd="0" parTransId="{2255549A-4A3A-4464-899D-FF9F15E9E852}" sibTransId="{BA742297-82EE-4094-9E24-7BA3A53FFBF3}"/>
    <dgm:cxn modelId="{D7683A71-8020-4B80-B5AD-8AAD7EC567C4}" type="presOf" srcId="{F8049EDA-B672-48E0-8FEF-EA87EC5CBC17}" destId="{57AEE387-BF54-4AFB-9EE0-92145C596935}" srcOrd="0" destOrd="0" presId="urn:microsoft.com/office/officeart/2005/8/layout/vList2"/>
    <dgm:cxn modelId="{E39D37A7-6DEB-4C59-93B6-40E43D058997}" type="presOf" srcId="{F575C471-97B1-4F22-A623-8FE0D843AA57}" destId="{4887A63C-B9FE-4E7F-9BAC-195FD57BEF44}" srcOrd="0" destOrd="0" presId="urn:microsoft.com/office/officeart/2005/8/layout/vList2"/>
    <dgm:cxn modelId="{BB31FFD6-0B0F-400B-9929-D8C85E50C6A7}" type="presOf" srcId="{973E0149-6043-4DF6-861B-0DFFB2C46EFA}" destId="{E8CA48A8-F758-4F24-9D9E-1D2CA0AA4739}" srcOrd="0" destOrd="0" presId="urn:microsoft.com/office/officeart/2005/8/layout/vList2"/>
    <dgm:cxn modelId="{D9BBD6A4-E044-4781-8BCF-26AEEC4A53C4}" type="presOf" srcId="{EDA62E0A-B151-4E25-9220-65C275340A72}" destId="{05625162-BA5B-4D0F-A3BC-42D1B990BFFC}" srcOrd="0" destOrd="0" presId="urn:microsoft.com/office/officeart/2005/8/layout/vList2"/>
    <dgm:cxn modelId="{77DE3B33-34BC-4EF4-A20A-CB9E0C68564F}" srcId="{973E0149-6043-4DF6-861B-0DFFB2C46EFA}" destId="{F8049EDA-B672-48E0-8FEF-EA87EC5CBC17}" srcOrd="3" destOrd="0" parTransId="{E47BC2BB-A969-4B88-AA6C-69AA0ACAF541}" sibTransId="{80151F69-7D39-4D72-BC7D-C600960F085C}"/>
    <dgm:cxn modelId="{7A6FAA2D-E90E-4B97-AA44-DDEC446772C0}" type="presParOf" srcId="{E8CA48A8-F758-4F24-9D9E-1D2CA0AA4739}" destId="{4887A63C-B9FE-4E7F-9BAC-195FD57BEF44}" srcOrd="0" destOrd="0" presId="urn:microsoft.com/office/officeart/2005/8/layout/vList2"/>
    <dgm:cxn modelId="{7AA212CB-E3BF-4093-B853-EA69C7EE56C5}" type="presParOf" srcId="{E8CA48A8-F758-4F24-9D9E-1D2CA0AA4739}" destId="{4C245925-385C-404E-AD17-BBFFC68C6ED7}" srcOrd="1" destOrd="0" presId="urn:microsoft.com/office/officeart/2005/8/layout/vList2"/>
    <dgm:cxn modelId="{8CAE6206-04D3-476F-B108-7E15CED63B98}" type="presParOf" srcId="{E8CA48A8-F758-4F24-9D9E-1D2CA0AA4739}" destId="{05625162-BA5B-4D0F-A3BC-42D1B990BFFC}" srcOrd="2" destOrd="0" presId="urn:microsoft.com/office/officeart/2005/8/layout/vList2"/>
    <dgm:cxn modelId="{67A58683-86C6-4E01-99DC-E8C9AF7ADA84}" type="presParOf" srcId="{E8CA48A8-F758-4F24-9D9E-1D2CA0AA4739}" destId="{69F1907B-6DF8-4528-B5F5-4EC69673877D}" srcOrd="3" destOrd="0" presId="urn:microsoft.com/office/officeart/2005/8/layout/vList2"/>
    <dgm:cxn modelId="{4ABBFDBC-6524-45AF-9D0C-78FA6941CD26}" type="presParOf" srcId="{E8CA48A8-F758-4F24-9D9E-1D2CA0AA4739}" destId="{56CBC887-46BF-410E-A787-921CD46C3790}" srcOrd="4" destOrd="0" presId="urn:microsoft.com/office/officeart/2005/8/layout/vList2"/>
    <dgm:cxn modelId="{ADCBDA7F-0413-499A-BE8E-35251444DB49}" type="presParOf" srcId="{E8CA48A8-F758-4F24-9D9E-1D2CA0AA4739}" destId="{EBBE1AC7-F4D9-4947-9AF0-419628FBC95B}" srcOrd="5" destOrd="0" presId="urn:microsoft.com/office/officeart/2005/8/layout/vList2"/>
    <dgm:cxn modelId="{075E7D43-E878-40CA-AC5B-B167C60AF35A}" type="presParOf" srcId="{E8CA48A8-F758-4F24-9D9E-1D2CA0AA4739}" destId="{57AEE387-BF54-4AFB-9EE0-92145C596935}"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8F519DE2-D6BE-47E5-951C-3DD09C33093A}" type="doc">
      <dgm:prSet loTypeId="urn:microsoft.com/office/officeart/2005/8/layout/vList5" loCatId="list" qsTypeId="urn:microsoft.com/office/officeart/2005/8/quickstyle/3d1" qsCatId="3D" csTypeId="urn:microsoft.com/office/officeart/2005/8/colors/colorful3" csCatId="colorful" phldr="1"/>
      <dgm:spPr/>
      <dgm:t>
        <a:bodyPr/>
        <a:lstStyle/>
        <a:p>
          <a:endParaRPr lang="ru-RU"/>
        </a:p>
      </dgm:t>
    </dgm:pt>
    <dgm:pt modelId="{CBB7391D-1143-4FA2-A83F-8E247F66C1B6}">
      <dgm:prSet/>
      <dgm:spPr/>
      <dgm:t>
        <a:bodyPr/>
        <a:lstStyle/>
        <a:p>
          <a:pPr rtl="0"/>
          <a:r>
            <a:rPr lang="ru-RU" dirty="0" smtClean="0">
              <a:latin typeface="Times New Roman" pitchFamily="18" charset="0"/>
              <a:cs typeface="Times New Roman" pitchFamily="18" charset="0"/>
            </a:rPr>
            <a:t>ИС</a:t>
          </a:r>
          <a:endParaRPr lang="ru-RU" dirty="0">
            <a:latin typeface="Times New Roman" pitchFamily="18" charset="0"/>
            <a:cs typeface="Times New Roman" pitchFamily="18" charset="0"/>
          </a:endParaRPr>
        </a:p>
      </dgm:t>
    </dgm:pt>
    <dgm:pt modelId="{C9481D4A-2442-4776-8A25-BA372D3280B9}" type="parTrans" cxnId="{9FC504C4-B30B-4126-92BB-970F6523FD5F}">
      <dgm:prSet/>
      <dgm:spPr/>
      <dgm:t>
        <a:bodyPr/>
        <a:lstStyle/>
        <a:p>
          <a:endParaRPr lang="ru-RU">
            <a:latin typeface="Times New Roman" pitchFamily="18" charset="0"/>
            <a:cs typeface="Times New Roman" pitchFamily="18" charset="0"/>
          </a:endParaRPr>
        </a:p>
      </dgm:t>
    </dgm:pt>
    <dgm:pt modelId="{3214B48D-E089-4E24-A8E8-972E145BE18E}" type="sibTrans" cxnId="{9FC504C4-B30B-4126-92BB-970F6523FD5F}">
      <dgm:prSet/>
      <dgm:spPr/>
      <dgm:t>
        <a:bodyPr/>
        <a:lstStyle/>
        <a:p>
          <a:endParaRPr lang="ru-RU">
            <a:latin typeface="Times New Roman" pitchFamily="18" charset="0"/>
            <a:cs typeface="Times New Roman" pitchFamily="18" charset="0"/>
          </a:endParaRPr>
        </a:p>
      </dgm:t>
    </dgm:pt>
    <dgm:pt modelId="{6966C255-687F-498F-BFBB-6A4A5443505B}">
      <dgm:prSet/>
      <dgm:spPr/>
      <dgm:t>
        <a:bodyPr/>
        <a:lstStyle/>
        <a:p>
          <a:pPr rtl="0"/>
          <a:r>
            <a:rPr lang="ru-RU" b="0" dirty="0" smtClean="0">
              <a:latin typeface="Times New Roman" pitchFamily="18" charset="0"/>
              <a:cs typeface="Times New Roman" pitchFamily="18" charset="0"/>
            </a:rPr>
            <a:t>– инфляция </a:t>
          </a:r>
          <a:r>
            <a:rPr lang="ru-RU" b="0" dirty="0" err="1" smtClean="0">
              <a:latin typeface="Times New Roman" pitchFamily="18" charset="0"/>
              <a:cs typeface="Times New Roman" pitchFamily="18" charset="0"/>
            </a:rPr>
            <a:t>суръати</a:t>
          </a:r>
          <a:endParaRPr lang="ru-RU" b="0" dirty="0">
            <a:latin typeface="Times New Roman" pitchFamily="18" charset="0"/>
            <a:cs typeface="Times New Roman" pitchFamily="18" charset="0"/>
          </a:endParaRPr>
        </a:p>
      </dgm:t>
    </dgm:pt>
    <dgm:pt modelId="{DE2F61C9-F521-4F3C-A301-3F15114BD649}" type="parTrans" cxnId="{569BF347-E711-4082-94E3-26162D8ABB1A}">
      <dgm:prSet/>
      <dgm:spPr/>
      <dgm:t>
        <a:bodyPr/>
        <a:lstStyle/>
        <a:p>
          <a:endParaRPr lang="ru-RU">
            <a:latin typeface="Times New Roman" pitchFamily="18" charset="0"/>
            <a:cs typeface="Times New Roman" pitchFamily="18" charset="0"/>
          </a:endParaRPr>
        </a:p>
      </dgm:t>
    </dgm:pt>
    <dgm:pt modelId="{8F2387CF-BF18-470D-91AE-DB00370599D3}" type="sibTrans" cxnId="{569BF347-E711-4082-94E3-26162D8ABB1A}">
      <dgm:prSet/>
      <dgm:spPr/>
      <dgm:t>
        <a:bodyPr/>
        <a:lstStyle/>
        <a:p>
          <a:endParaRPr lang="ru-RU">
            <a:latin typeface="Times New Roman" pitchFamily="18" charset="0"/>
            <a:cs typeface="Times New Roman" pitchFamily="18" charset="0"/>
          </a:endParaRPr>
        </a:p>
      </dgm:t>
    </dgm:pt>
    <dgm:pt modelId="{E7EA141A-6AE7-4FBE-9F32-EBBA74856F62}">
      <dgm:prSet/>
      <dgm:spPr/>
      <dgm:t>
        <a:bodyPr/>
        <a:lstStyle/>
        <a:p>
          <a:pPr rtl="0"/>
          <a:r>
            <a:rPr lang="ru-RU" dirty="0" err="1" smtClean="0">
              <a:latin typeface="Times New Roman" pitchFamily="18" charset="0"/>
              <a:cs typeface="Times New Roman" pitchFamily="18" charset="0"/>
            </a:rPr>
            <a:t>ТН</a:t>
          </a:r>
          <a:r>
            <a:rPr lang="ru-RU" baseline="-25000" dirty="0" err="1" smtClean="0">
              <a:latin typeface="Times New Roman" pitchFamily="18" charset="0"/>
              <a:cs typeface="Times New Roman" pitchFamily="18" charset="0"/>
            </a:rPr>
            <a:t>ж</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1AD62847-EB34-4E69-8BD0-BE560B86697A}" type="parTrans" cxnId="{7799E8BA-4A68-4B80-93C8-15C89F8B5BA2}">
      <dgm:prSet/>
      <dgm:spPr/>
      <dgm:t>
        <a:bodyPr/>
        <a:lstStyle/>
        <a:p>
          <a:endParaRPr lang="ru-RU">
            <a:latin typeface="Times New Roman" pitchFamily="18" charset="0"/>
            <a:cs typeface="Times New Roman" pitchFamily="18" charset="0"/>
          </a:endParaRPr>
        </a:p>
      </dgm:t>
    </dgm:pt>
    <dgm:pt modelId="{0BCC22B0-D86F-482A-BA09-A215790B046B}" type="sibTrans" cxnId="{7799E8BA-4A68-4B80-93C8-15C89F8B5BA2}">
      <dgm:prSet/>
      <dgm:spPr/>
      <dgm:t>
        <a:bodyPr/>
        <a:lstStyle/>
        <a:p>
          <a:endParaRPr lang="ru-RU">
            <a:latin typeface="Times New Roman" pitchFamily="18" charset="0"/>
            <a:cs typeface="Times New Roman" pitchFamily="18" charset="0"/>
          </a:endParaRPr>
        </a:p>
      </dgm:t>
    </dgm:pt>
    <dgm:pt modelId="{5EC3B077-CF13-4250-ADE3-71CC634FCBE2}">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товарлари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7624A0D0-5235-46D0-AE1A-34C270B00089}" type="parTrans" cxnId="{E76801A6-A9C9-49CA-997C-1A321A4BCF91}">
      <dgm:prSet/>
      <dgm:spPr/>
      <dgm:t>
        <a:bodyPr/>
        <a:lstStyle/>
        <a:p>
          <a:endParaRPr lang="ru-RU">
            <a:latin typeface="Times New Roman" pitchFamily="18" charset="0"/>
            <a:cs typeface="Times New Roman" pitchFamily="18" charset="0"/>
          </a:endParaRPr>
        </a:p>
      </dgm:t>
    </dgm:pt>
    <dgm:pt modelId="{BD528A93-F833-4A8D-A4CF-706EB1F06BB4}" type="sibTrans" cxnId="{E76801A6-A9C9-49CA-997C-1A321A4BCF91}">
      <dgm:prSet/>
      <dgm:spPr/>
      <dgm:t>
        <a:bodyPr/>
        <a:lstStyle/>
        <a:p>
          <a:endParaRPr lang="ru-RU">
            <a:latin typeface="Times New Roman" pitchFamily="18" charset="0"/>
            <a:cs typeface="Times New Roman" pitchFamily="18" charset="0"/>
          </a:endParaRPr>
        </a:p>
      </dgm:t>
    </dgm:pt>
    <dgm:pt modelId="{BE8E9D29-5ACF-4358-98BF-FEDC9A12CD35}">
      <dgm:prSet/>
      <dgm:spPr/>
      <dgm:t>
        <a:bodyPr/>
        <a:lstStyle/>
        <a:p>
          <a:pPr rtl="0"/>
          <a:r>
            <a:rPr lang="ru-RU" dirty="0" err="1" smtClean="0">
              <a:latin typeface="Times New Roman" pitchFamily="18" charset="0"/>
              <a:cs typeface="Times New Roman" pitchFamily="18" charset="0"/>
            </a:rPr>
            <a:t>ТН</a:t>
          </a:r>
          <a:r>
            <a:rPr lang="ru-RU" baseline="-25000" dirty="0" err="1" smtClean="0">
              <a:latin typeface="Times New Roman" pitchFamily="18" charset="0"/>
              <a:cs typeface="Times New Roman" pitchFamily="18" charset="0"/>
            </a:rPr>
            <a:t>б</a:t>
          </a:r>
          <a:r>
            <a:rPr lang="ru-RU" baseline="-25000" dirty="0" smtClean="0">
              <a:latin typeface="Times New Roman" pitchFamily="18" charset="0"/>
              <a:cs typeface="Times New Roman" pitchFamily="18" charset="0"/>
            </a:rPr>
            <a:t> </a:t>
          </a:r>
          <a:endParaRPr lang="ru-RU" baseline="-25000" dirty="0">
            <a:latin typeface="Times New Roman" pitchFamily="18" charset="0"/>
            <a:cs typeface="Times New Roman" pitchFamily="18" charset="0"/>
          </a:endParaRPr>
        </a:p>
      </dgm:t>
    </dgm:pt>
    <dgm:pt modelId="{1A3D541D-299B-4862-A0EC-48FDF07A037E}" type="parTrans" cxnId="{9BF797F3-50C9-4410-99E7-F5971761BB00}">
      <dgm:prSet/>
      <dgm:spPr/>
      <dgm:t>
        <a:bodyPr/>
        <a:lstStyle/>
        <a:p>
          <a:endParaRPr lang="ru-RU">
            <a:latin typeface="Times New Roman" pitchFamily="18" charset="0"/>
            <a:cs typeface="Times New Roman" pitchFamily="18" charset="0"/>
          </a:endParaRPr>
        </a:p>
      </dgm:t>
    </dgm:pt>
    <dgm:pt modelId="{273677E1-BA71-43DD-9730-C013F19865BA}" type="sibTrans" cxnId="{9BF797F3-50C9-4410-99E7-F5971761BB00}">
      <dgm:prSet/>
      <dgm:spPr/>
      <dgm:t>
        <a:bodyPr/>
        <a:lstStyle/>
        <a:p>
          <a:endParaRPr lang="ru-RU">
            <a:latin typeface="Times New Roman" pitchFamily="18" charset="0"/>
            <a:cs typeface="Times New Roman" pitchFamily="18" charset="0"/>
          </a:endParaRPr>
        </a:p>
      </dgm:t>
    </dgm:pt>
    <dgm:pt modelId="{46BAFFFD-9FD7-47DD-99B4-0B6008B9A31A}">
      <dgm:prSet/>
      <dgm:spPr/>
      <dgm:t>
        <a:bodyPr/>
        <a:lstStyle/>
        <a:p>
          <a:pPr rtl="0"/>
          <a:r>
            <a:rPr lang="ru-RU" dirty="0" smtClean="0">
              <a:latin typeface="Times New Roman" pitchFamily="18" charset="0"/>
              <a:cs typeface="Times New Roman" pitchFamily="18" charset="0"/>
            </a:rPr>
            <a:t>– базис </a:t>
          </a:r>
          <a:r>
            <a:rPr lang="ru-RU" dirty="0" err="1" smtClean="0">
              <a:latin typeface="Times New Roman" pitchFamily="18" charset="0"/>
              <a:cs typeface="Times New Roman" pitchFamily="18" charset="0"/>
            </a:rPr>
            <a:t>даврдаги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товарлари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A4FFD933-B01D-47E1-BB51-E7E8534D5928}" type="parTrans" cxnId="{B622D235-05FA-440F-82F6-DBCD8D82FBC5}">
      <dgm:prSet/>
      <dgm:spPr/>
      <dgm:t>
        <a:bodyPr/>
        <a:lstStyle/>
        <a:p>
          <a:endParaRPr lang="ru-RU">
            <a:latin typeface="Times New Roman" pitchFamily="18" charset="0"/>
            <a:cs typeface="Times New Roman" pitchFamily="18" charset="0"/>
          </a:endParaRPr>
        </a:p>
      </dgm:t>
    </dgm:pt>
    <dgm:pt modelId="{4DF915DA-5D3F-4E71-B3D0-A856F162DD99}" type="sibTrans" cxnId="{B622D235-05FA-440F-82F6-DBCD8D82FBC5}">
      <dgm:prSet/>
      <dgm:spPr/>
      <dgm:t>
        <a:bodyPr/>
        <a:lstStyle/>
        <a:p>
          <a:endParaRPr lang="ru-RU">
            <a:latin typeface="Times New Roman" pitchFamily="18" charset="0"/>
            <a:cs typeface="Times New Roman" pitchFamily="18" charset="0"/>
          </a:endParaRPr>
        </a:p>
      </dgm:t>
    </dgm:pt>
    <dgm:pt modelId="{16B6C344-8DCA-4617-8790-D1A7041FB37C}" type="pres">
      <dgm:prSet presAssocID="{8F519DE2-D6BE-47E5-951C-3DD09C33093A}" presName="Name0" presStyleCnt="0">
        <dgm:presLayoutVars>
          <dgm:dir/>
          <dgm:animLvl val="lvl"/>
          <dgm:resizeHandles val="exact"/>
        </dgm:presLayoutVars>
      </dgm:prSet>
      <dgm:spPr/>
      <dgm:t>
        <a:bodyPr/>
        <a:lstStyle/>
        <a:p>
          <a:endParaRPr lang="ru-RU"/>
        </a:p>
      </dgm:t>
    </dgm:pt>
    <dgm:pt modelId="{E0C7C2B8-1585-4D8B-AF1F-4D7F2DB629E4}" type="pres">
      <dgm:prSet presAssocID="{CBB7391D-1143-4FA2-A83F-8E247F66C1B6}" presName="linNode" presStyleCnt="0"/>
      <dgm:spPr/>
    </dgm:pt>
    <dgm:pt modelId="{BE93DD51-DEE5-4604-9E97-F9D7F329AA8F}" type="pres">
      <dgm:prSet presAssocID="{CBB7391D-1143-4FA2-A83F-8E247F66C1B6}" presName="parentText" presStyleLbl="node1" presStyleIdx="0" presStyleCnt="3" custScaleX="58593">
        <dgm:presLayoutVars>
          <dgm:chMax val="1"/>
          <dgm:bulletEnabled val="1"/>
        </dgm:presLayoutVars>
      </dgm:prSet>
      <dgm:spPr/>
      <dgm:t>
        <a:bodyPr/>
        <a:lstStyle/>
        <a:p>
          <a:endParaRPr lang="ru-RU"/>
        </a:p>
      </dgm:t>
    </dgm:pt>
    <dgm:pt modelId="{7B84AAA5-DE0D-4ED7-BE7E-651F26894CA6}" type="pres">
      <dgm:prSet presAssocID="{CBB7391D-1143-4FA2-A83F-8E247F66C1B6}" presName="descendantText" presStyleLbl="alignAccFollowNode1" presStyleIdx="0" presStyleCnt="3">
        <dgm:presLayoutVars>
          <dgm:bulletEnabled val="1"/>
        </dgm:presLayoutVars>
      </dgm:prSet>
      <dgm:spPr/>
      <dgm:t>
        <a:bodyPr/>
        <a:lstStyle/>
        <a:p>
          <a:endParaRPr lang="ru-RU"/>
        </a:p>
      </dgm:t>
    </dgm:pt>
    <dgm:pt modelId="{EC1B3234-E641-4E25-B556-10551E6646D1}" type="pres">
      <dgm:prSet presAssocID="{3214B48D-E089-4E24-A8E8-972E145BE18E}" presName="sp" presStyleCnt="0"/>
      <dgm:spPr/>
    </dgm:pt>
    <dgm:pt modelId="{476E63A1-6556-46BA-8DE1-1D0063658E02}" type="pres">
      <dgm:prSet presAssocID="{E7EA141A-6AE7-4FBE-9F32-EBBA74856F62}" presName="linNode" presStyleCnt="0"/>
      <dgm:spPr/>
    </dgm:pt>
    <dgm:pt modelId="{89C2EF35-EE90-47A7-A2AA-51B43D12485E}" type="pres">
      <dgm:prSet presAssocID="{E7EA141A-6AE7-4FBE-9F32-EBBA74856F62}" presName="parentText" presStyleLbl="node1" presStyleIdx="1" presStyleCnt="3" custScaleX="58593">
        <dgm:presLayoutVars>
          <dgm:chMax val="1"/>
          <dgm:bulletEnabled val="1"/>
        </dgm:presLayoutVars>
      </dgm:prSet>
      <dgm:spPr/>
      <dgm:t>
        <a:bodyPr/>
        <a:lstStyle/>
        <a:p>
          <a:endParaRPr lang="ru-RU"/>
        </a:p>
      </dgm:t>
    </dgm:pt>
    <dgm:pt modelId="{134B62E4-2443-442E-B19C-C95A618B360F}" type="pres">
      <dgm:prSet presAssocID="{E7EA141A-6AE7-4FBE-9F32-EBBA74856F62}" presName="descendantText" presStyleLbl="alignAccFollowNode1" presStyleIdx="1" presStyleCnt="3">
        <dgm:presLayoutVars>
          <dgm:bulletEnabled val="1"/>
        </dgm:presLayoutVars>
      </dgm:prSet>
      <dgm:spPr/>
      <dgm:t>
        <a:bodyPr/>
        <a:lstStyle/>
        <a:p>
          <a:endParaRPr lang="ru-RU"/>
        </a:p>
      </dgm:t>
    </dgm:pt>
    <dgm:pt modelId="{F645C15D-1E65-4078-8250-0CCBA9172489}" type="pres">
      <dgm:prSet presAssocID="{0BCC22B0-D86F-482A-BA09-A215790B046B}" presName="sp" presStyleCnt="0"/>
      <dgm:spPr/>
    </dgm:pt>
    <dgm:pt modelId="{8DDFACA5-31A3-48A8-BD1A-D9B1E177233D}" type="pres">
      <dgm:prSet presAssocID="{BE8E9D29-5ACF-4358-98BF-FEDC9A12CD35}" presName="linNode" presStyleCnt="0"/>
      <dgm:spPr/>
    </dgm:pt>
    <dgm:pt modelId="{D5E1DC07-3A7B-4EFE-9EC5-3F7D4FDFD5C4}" type="pres">
      <dgm:prSet presAssocID="{BE8E9D29-5ACF-4358-98BF-FEDC9A12CD35}" presName="parentText" presStyleLbl="node1" presStyleIdx="2" presStyleCnt="3" custScaleX="58593">
        <dgm:presLayoutVars>
          <dgm:chMax val="1"/>
          <dgm:bulletEnabled val="1"/>
        </dgm:presLayoutVars>
      </dgm:prSet>
      <dgm:spPr/>
      <dgm:t>
        <a:bodyPr/>
        <a:lstStyle/>
        <a:p>
          <a:endParaRPr lang="ru-RU"/>
        </a:p>
      </dgm:t>
    </dgm:pt>
    <dgm:pt modelId="{343F0831-F8C2-4AC4-B897-4856F2F47AD1}" type="pres">
      <dgm:prSet presAssocID="{BE8E9D29-5ACF-4358-98BF-FEDC9A12CD35}" presName="descendantText" presStyleLbl="alignAccFollowNode1" presStyleIdx="2" presStyleCnt="3">
        <dgm:presLayoutVars>
          <dgm:bulletEnabled val="1"/>
        </dgm:presLayoutVars>
      </dgm:prSet>
      <dgm:spPr/>
      <dgm:t>
        <a:bodyPr/>
        <a:lstStyle/>
        <a:p>
          <a:endParaRPr lang="ru-RU"/>
        </a:p>
      </dgm:t>
    </dgm:pt>
  </dgm:ptLst>
  <dgm:cxnLst>
    <dgm:cxn modelId="{9FC504C4-B30B-4126-92BB-970F6523FD5F}" srcId="{8F519DE2-D6BE-47E5-951C-3DD09C33093A}" destId="{CBB7391D-1143-4FA2-A83F-8E247F66C1B6}" srcOrd="0" destOrd="0" parTransId="{C9481D4A-2442-4776-8A25-BA372D3280B9}" sibTransId="{3214B48D-E089-4E24-A8E8-972E145BE18E}"/>
    <dgm:cxn modelId="{6A1219BD-CE37-4A5D-933F-205A7C7E0D6E}" type="presOf" srcId="{8F519DE2-D6BE-47E5-951C-3DD09C33093A}" destId="{16B6C344-8DCA-4617-8790-D1A7041FB37C}" srcOrd="0" destOrd="0" presId="urn:microsoft.com/office/officeart/2005/8/layout/vList5"/>
    <dgm:cxn modelId="{810BFDDD-EBC2-4386-8D7E-91AB18858CE0}" type="presOf" srcId="{46BAFFFD-9FD7-47DD-99B4-0B6008B9A31A}" destId="{343F0831-F8C2-4AC4-B897-4856F2F47AD1}" srcOrd="0" destOrd="0" presId="urn:microsoft.com/office/officeart/2005/8/layout/vList5"/>
    <dgm:cxn modelId="{E76801A6-A9C9-49CA-997C-1A321A4BCF91}" srcId="{E7EA141A-6AE7-4FBE-9F32-EBBA74856F62}" destId="{5EC3B077-CF13-4250-ADE3-71CC634FCBE2}" srcOrd="0" destOrd="0" parTransId="{7624A0D0-5235-46D0-AE1A-34C270B00089}" sibTransId="{BD528A93-F833-4A8D-A4CF-706EB1F06BB4}"/>
    <dgm:cxn modelId="{D143ADE0-A09C-48CB-967D-421D5D1FCA15}" type="presOf" srcId="{CBB7391D-1143-4FA2-A83F-8E247F66C1B6}" destId="{BE93DD51-DEE5-4604-9E97-F9D7F329AA8F}" srcOrd="0" destOrd="0" presId="urn:microsoft.com/office/officeart/2005/8/layout/vList5"/>
    <dgm:cxn modelId="{D887D963-E33A-4883-89E8-2C24E515A1E8}" type="presOf" srcId="{E7EA141A-6AE7-4FBE-9F32-EBBA74856F62}" destId="{89C2EF35-EE90-47A7-A2AA-51B43D12485E}" srcOrd="0" destOrd="0" presId="urn:microsoft.com/office/officeart/2005/8/layout/vList5"/>
    <dgm:cxn modelId="{7799E8BA-4A68-4B80-93C8-15C89F8B5BA2}" srcId="{8F519DE2-D6BE-47E5-951C-3DD09C33093A}" destId="{E7EA141A-6AE7-4FBE-9F32-EBBA74856F62}" srcOrd="1" destOrd="0" parTransId="{1AD62847-EB34-4E69-8BD0-BE560B86697A}" sibTransId="{0BCC22B0-D86F-482A-BA09-A215790B046B}"/>
    <dgm:cxn modelId="{0B7E36ED-5D6F-474F-96C5-65CCA60C85CE}" type="presOf" srcId="{BE8E9D29-5ACF-4358-98BF-FEDC9A12CD35}" destId="{D5E1DC07-3A7B-4EFE-9EC5-3F7D4FDFD5C4}" srcOrd="0" destOrd="0" presId="urn:microsoft.com/office/officeart/2005/8/layout/vList5"/>
    <dgm:cxn modelId="{9BF797F3-50C9-4410-99E7-F5971761BB00}" srcId="{8F519DE2-D6BE-47E5-951C-3DD09C33093A}" destId="{BE8E9D29-5ACF-4358-98BF-FEDC9A12CD35}" srcOrd="2" destOrd="0" parTransId="{1A3D541D-299B-4862-A0EC-48FDF07A037E}" sibTransId="{273677E1-BA71-43DD-9730-C013F19865BA}"/>
    <dgm:cxn modelId="{569BF347-E711-4082-94E3-26162D8ABB1A}" srcId="{CBB7391D-1143-4FA2-A83F-8E247F66C1B6}" destId="{6966C255-687F-498F-BFBB-6A4A5443505B}" srcOrd="0" destOrd="0" parTransId="{DE2F61C9-F521-4F3C-A301-3F15114BD649}" sibTransId="{8F2387CF-BF18-470D-91AE-DB00370599D3}"/>
    <dgm:cxn modelId="{B622D235-05FA-440F-82F6-DBCD8D82FBC5}" srcId="{BE8E9D29-5ACF-4358-98BF-FEDC9A12CD35}" destId="{46BAFFFD-9FD7-47DD-99B4-0B6008B9A31A}" srcOrd="0" destOrd="0" parTransId="{A4FFD933-B01D-47E1-BB51-E7E8534D5928}" sibTransId="{4DF915DA-5D3F-4E71-B3D0-A856F162DD99}"/>
    <dgm:cxn modelId="{C9AAF880-18F9-4273-82BA-974AB1863564}" type="presOf" srcId="{6966C255-687F-498F-BFBB-6A4A5443505B}" destId="{7B84AAA5-DE0D-4ED7-BE7E-651F26894CA6}" srcOrd="0" destOrd="0" presId="urn:microsoft.com/office/officeart/2005/8/layout/vList5"/>
    <dgm:cxn modelId="{2CE1AF3B-C606-40FD-8A5E-CA24F4C638D9}" type="presOf" srcId="{5EC3B077-CF13-4250-ADE3-71CC634FCBE2}" destId="{134B62E4-2443-442E-B19C-C95A618B360F}" srcOrd="0" destOrd="0" presId="urn:microsoft.com/office/officeart/2005/8/layout/vList5"/>
    <dgm:cxn modelId="{883233A5-6B03-44B5-BC29-D39CC607AC05}" type="presParOf" srcId="{16B6C344-8DCA-4617-8790-D1A7041FB37C}" destId="{E0C7C2B8-1585-4D8B-AF1F-4D7F2DB629E4}" srcOrd="0" destOrd="0" presId="urn:microsoft.com/office/officeart/2005/8/layout/vList5"/>
    <dgm:cxn modelId="{717A858E-FAC5-41AB-98F5-3C724BE06481}" type="presParOf" srcId="{E0C7C2B8-1585-4D8B-AF1F-4D7F2DB629E4}" destId="{BE93DD51-DEE5-4604-9E97-F9D7F329AA8F}" srcOrd="0" destOrd="0" presId="urn:microsoft.com/office/officeart/2005/8/layout/vList5"/>
    <dgm:cxn modelId="{7E46A1FC-B02C-4F9C-9202-8F0FAC09A7A5}" type="presParOf" srcId="{E0C7C2B8-1585-4D8B-AF1F-4D7F2DB629E4}" destId="{7B84AAA5-DE0D-4ED7-BE7E-651F26894CA6}" srcOrd="1" destOrd="0" presId="urn:microsoft.com/office/officeart/2005/8/layout/vList5"/>
    <dgm:cxn modelId="{876CB513-6BD3-444D-86A9-98AF9DD55A34}" type="presParOf" srcId="{16B6C344-8DCA-4617-8790-D1A7041FB37C}" destId="{EC1B3234-E641-4E25-B556-10551E6646D1}" srcOrd="1" destOrd="0" presId="urn:microsoft.com/office/officeart/2005/8/layout/vList5"/>
    <dgm:cxn modelId="{BB56621E-EC85-49D0-853A-4C450E769AEB}" type="presParOf" srcId="{16B6C344-8DCA-4617-8790-D1A7041FB37C}" destId="{476E63A1-6556-46BA-8DE1-1D0063658E02}" srcOrd="2" destOrd="0" presId="urn:microsoft.com/office/officeart/2005/8/layout/vList5"/>
    <dgm:cxn modelId="{56B249BE-BC45-4C57-A570-750D07DB6FF5}" type="presParOf" srcId="{476E63A1-6556-46BA-8DE1-1D0063658E02}" destId="{89C2EF35-EE90-47A7-A2AA-51B43D12485E}" srcOrd="0" destOrd="0" presId="urn:microsoft.com/office/officeart/2005/8/layout/vList5"/>
    <dgm:cxn modelId="{83DCB28E-FDCE-48CE-BCC7-7248D4914B52}" type="presParOf" srcId="{476E63A1-6556-46BA-8DE1-1D0063658E02}" destId="{134B62E4-2443-442E-B19C-C95A618B360F}" srcOrd="1" destOrd="0" presId="urn:microsoft.com/office/officeart/2005/8/layout/vList5"/>
    <dgm:cxn modelId="{AF1D32D7-253A-49D2-9669-FDE8EC487314}" type="presParOf" srcId="{16B6C344-8DCA-4617-8790-D1A7041FB37C}" destId="{F645C15D-1E65-4078-8250-0CCBA9172489}" srcOrd="3" destOrd="0" presId="urn:microsoft.com/office/officeart/2005/8/layout/vList5"/>
    <dgm:cxn modelId="{3A1A159B-206E-4B79-80F5-45EEB6787824}" type="presParOf" srcId="{16B6C344-8DCA-4617-8790-D1A7041FB37C}" destId="{8DDFACA5-31A3-48A8-BD1A-D9B1E177233D}" srcOrd="4" destOrd="0" presId="urn:microsoft.com/office/officeart/2005/8/layout/vList5"/>
    <dgm:cxn modelId="{72DE5010-CFAB-452E-B924-C2EBDC642F96}" type="presParOf" srcId="{8DDFACA5-31A3-48A8-BD1A-D9B1E177233D}" destId="{D5E1DC07-3A7B-4EFE-9EC5-3F7D4FDFD5C4}" srcOrd="0" destOrd="0" presId="urn:microsoft.com/office/officeart/2005/8/layout/vList5"/>
    <dgm:cxn modelId="{6C42CD72-45F7-4BB2-BECC-50E877984CAB}" type="presParOf" srcId="{8DDFACA5-31A3-48A8-BD1A-D9B1E177233D}" destId="{343F0831-F8C2-4AC4-B897-4856F2F47AD1}" srcOrd="1"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FB3E2A1D-F212-472C-A812-C4488FD847B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14565B1-8DEE-4B50-8227-167096805C12}">
      <dgm:prSet/>
      <dgm:spPr/>
      <dgm:t>
        <a:bodyPr/>
        <a:lstStyle/>
        <a:p>
          <a:pPr algn="just" rtl="0"/>
          <a:r>
            <a:rPr lang="ru-RU" b="0" i="0" baseline="0" dirty="0" err="1" smtClean="0">
              <a:latin typeface="Times New Roman" pitchFamily="18" charset="0"/>
              <a:cs typeface="Times New Roman" pitchFamily="18" charset="0"/>
            </a:rPr>
            <a:t>Масалан</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истеъмол</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товарларининг</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нарх</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индекси</a:t>
          </a:r>
          <a:r>
            <a:rPr lang="ru-RU" b="0" i="0" baseline="0" dirty="0" smtClean="0">
              <a:latin typeface="Times New Roman" pitchFamily="18" charset="0"/>
              <a:cs typeface="Times New Roman" pitchFamily="18" charset="0"/>
            </a:rPr>
            <a:t> 2021 </a:t>
          </a:r>
          <a:r>
            <a:rPr lang="ru-RU" b="0" i="0" baseline="0" dirty="0" err="1" smtClean="0">
              <a:latin typeface="Times New Roman" pitchFamily="18" charset="0"/>
              <a:cs typeface="Times New Roman" pitchFamily="18" charset="0"/>
            </a:rPr>
            <a:t>йилда</a:t>
          </a:r>
          <a:r>
            <a:rPr lang="ru-RU" b="0" i="0" baseline="0" dirty="0" smtClean="0">
              <a:latin typeface="Times New Roman" pitchFamily="18" charset="0"/>
              <a:cs typeface="Times New Roman" pitchFamily="18" charset="0"/>
            </a:rPr>
            <a:t> 112,6% га, 2020 </a:t>
          </a:r>
          <a:r>
            <a:rPr lang="ru-RU" b="0" i="0" baseline="0" dirty="0" err="1" smtClean="0">
              <a:latin typeface="Times New Roman" pitchFamily="18" charset="0"/>
              <a:cs typeface="Times New Roman" pitchFamily="18" charset="0"/>
            </a:rPr>
            <a:t>йилда</a:t>
          </a:r>
          <a:r>
            <a:rPr lang="ru-RU" b="0" i="0" baseline="0" dirty="0" smtClean="0">
              <a:latin typeface="Times New Roman" pitchFamily="18" charset="0"/>
              <a:cs typeface="Times New Roman" pitchFamily="18" charset="0"/>
            </a:rPr>
            <a:t> 116,8% га </a:t>
          </a:r>
          <a:r>
            <a:rPr lang="ru-RU" b="0" i="0" baseline="0" dirty="0" err="1" smtClean="0">
              <a:latin typeface="Times New Roman" pitchFamily="18" charset="0"/>
              <a:cs typeface="Times New Roman" pitchFamily="18" charset="0"/>
            </a:rPr>
            <a:t>тенг</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бўлса</a:t>
          </a:r>
          <a:r>
            <a:rPr lang="ru-RU" b="0" i="0" baseline="0" dirty="0" smtClean="0">
              <a:latin typeface="Times New Roman" pitchFamily="18" charset="0"/>
              <a:cs typeface="Times New Roman" pitchFamily="18" charset="0"/>
            </a:rPr>
            <a:t>, инфляция </a:t>
          </a:r>
          <a:r>
            <a:rPr lang="ru-RU" b="0" i="0" baseline="0" dirty="0" err="1" smtClean="0">
              <a:latin typeface="Times New Roman" pitchFamily="18" charset="0"/>
              <a:cs typeface="Times New Roman" pitchFamily="18" charset="0"/>
            </a:rPr>
            <a:t>суръати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қуйидагича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бўлади</a:t>
          </a:r>
          <a:r>
            <a:rPr lang="ru-RU" b="0" i="0" baseline="0" dirty="0" smtClean="0">
              <a:latin typeface="Times New Roman" pitchFamily="18" charset="0"/>
              <a:cs typeface="Times New Roman" pitchFamily="18" charset="0"/>
            </a:rPr>
            <a:t>:</a:t>
          </a:r>
          <a:endParaRPr lang="ru-RU" b="0" i="0" baseline="0" dirty="0">
            <a:latin typeface="Times New Roman" pitchFamily="18" charset="0"/>
            <a:cs typeface="Times New Roman" pitchFamily="18" charset="0"/>
          </a:endParaRPr>
        </a:p>
      </dgm:t>
    </dgm:pt>
    <dgm:pt modelId="{C0AA77D3-665A-4349-9FA8-D95945DA1DFE}" type="parTrans" cxnId="{54D749C2-B2BA-4E5B-AB13-EF07F07031B3}">
      <dgm:prSet/>
      <dgm:spPr/>
      <dgm:t>
        <a:bodyPr/>
        <a:lstStyle/>
        <a:p>
          <a:endParaRPr lang="ru-RU"/>
        </a:p>
      </dgm:t>
    </dgm:pt>
    <dgm:pt modelId="{EAF27A36-EA05-4E36-AB0D-13776B00740B}" type="sibTrans" cxnId="{54D749C2-B2BA-4E5B-AB13-EF07F07031B3}">
      <dgm:prSet/>
      <dgm:spPr/>
      <dgm:t>
        <a:bodyPr/>
        <a:lstStyle/>
        <a:p>
          <a:endParaRPr lang="ru-RU"/>
        </a:p>
      </dgm:t>
    </dgm:pt>
    <dgm:pt modelId="{590C7E34-F356-4D0E-95DF-34B3AA5A7842}" type="pres">
      <dgm:prSet presAssocID="{FB3E2A1D-F212-472C-A812-C4488FD847B0}" presName="linear" presStyleCnt="0">
        <dgm:presLayoutVars>
          <dgm:animLvl val="lvl"/>
          <dgm:resizeHandles val="exact"/>
        </dgm:presLayoutVars>
      </dgm:prSet>
      <dgm:spPr/>
      <dgm:t>
        <a:bodyPr/>
        <a:lstStyle/>
        <a:p>
          <a:endParaRPr lang="ru-RU"/>
        </a:p>
      </dgm:t>
    </dgm:pt>
    <dgm:pt modelId="{B8F82006-256B-4203-A424-C5B045249B17}" type="pres">
      <dgm:prSet presAssocID="{214565B1-8DEE-4B50-8227-167096805C12}" presName="parentText" presStyleLbl="node1" presStyleIdx="0" presStyleCnt="1">
        <dgm:presLayoutVars>
          <dgm:chMax val="0"/>
          <dgm:bulletEnabled val="1"/>
        </dgm:presLayoutVars>
      </dgm:prSet>
      <dgm:spPr/>
      <dgm:t>
        <a:bodyPr/>
        <a:lstStyle/>
        <a:p>
          <a:endParaRPr lang="ru-RU"/>
        </a:p>
      </dgm:t>
    </dgm:pt>
  </dgm:ptLst>
  <dgm:cxnLst>
    <dgm:cxn modelId="{3095D7EC-5654-45FA-BCC5-50DAB47B6421}" type="presOf" srcId="{FB3E2A1D-F212-472C-A812-C4488FD847B0}" destId="{590C7E34-F356-4D0E-95DF-34B3AA5A7842}" srcOrd="0" destOrd="0" presId="urn:microsoft.com/office/officeart/2005/8/layout/vList2"/>
    <dgm:cxn modelId="{54D749C2-B2BA-4E5B-AB13-EF07F07031B3}" srcId="{FB3E2A1D-F212-472C-A812-C4488FD847B0}" destId="{214565B1-8DEE-4B50-8227-167096805C12}" srcOrd="0" destOrd="0" parTransId="{C0AA77D3-665A-4349-9FA8-D95945DA1DFE}" sibTransId="{EAF27A36-EA05-4E36-AB0D-13776B00740B}"/>
    <dgm:cxn modelId="{B8F64450-F875-4BC5-BF26-3F6C389600BF}" type="presOf" srcId="{214565B1-8DEE-4B50-8227-167096805C12}" destId="{B8F82006-256B-4203-A424-C5B045249B17}" srcOrd="0" destOrd="0" presId="urn:microsoft.com/office/officeart/2005/8/layout/vList2"/>
    <dgm:cxn modelId="{14A8932D-B6DD-4EC7-B900-F6CE3EAF6E96}" type="presParOf" srcId="{590C7E34-F356-4D0E-95DF-34B3AA5A7842}" destId="{B8F82006-256B-4203-A424-C5B045249B17}" srcOrd="0" destOrd="0" presId="urn:microsoft.com/office/officeart/2005/8/layout/vList2"/>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BF1CC475-BDE8-4EB3-A2E3-9BA19A64A778}" type="doc">
      <dgm:prSet loTypeId="urn:microsoft.com/office/officeart/2005/8/layout/hList1" loCatId="list" qsTypeId="urn:microsoft.com/office/officeart/2005/8/quickstyle/3d1" qsCatId="3D" csTypeId="urn:microsoft.com/office/officeart/2005/8/colors/accent0_3" csCatId="mainScheme" phldr="1"/>
      <dgm:spPr/>
      <dgm:t>
        <a:bodyPr/>
        <a:lstStyle/>
        <a:p>
          <a:endParaRPr lang="ru-RU"/>
        </a:p>
      </dgm:t>
    </dgm:pt>
    <dgm:pt modelId="{72E2E56E-3ABF-4C24-A0DD-EBBFE3DF351A}">
      <dgm:prSet/>
      <dgm:spPr/>
      <dgm:t>
        <a:bodyPr/>
        <a:lstStyle/>
        <a:p>
          <a:pPr rtl="0"/>
          <a:r>
            <a:rPr lang="uz-Cyrl-UZ" b="1" dirty="0" smtClean="0">
              <a:latin typeface="Times New Roman" pitchFamily="18" charset="0"/>
              <a:cs typeface="Times New Roman" pitchFamily="18" charset="0"/>
            </a:rPr>
            <a:t>ТАЛАБ ИНФЛЯЦИЯСИ</a:t>
          </a:r>
          <a:endParaRPr lang="ru-RU" dirty="0">
            <a:latin typeface="Times New Roman" pitchFamily="18" charset="0"/>
            <a:cs typeface="Times New Roman" pitchFamily="18" charset="0"/>
          </a:endParaRPr>
        </a:p>
      </dgm:t>
    </dgm:pt>
    <dgm:pt modelId="{D8F565E2-3041-49F9-8E36-8D37C44386BD}" type="parTrans" cxnId="{6A805437-5071-46AD-90C1-76F22CAACFD8}">
      <dgm:prSet/>
      <dgm:spPr/>
      <dgm:t>
        <a:bodyPr/>
        <a:lstStyle/>
        <a:p>
          <a:endParaRPr lang="ru-RU">
            <a:latin typeface="Times New Roman" pitchFamily="18" charset="0"/>
            <a:cs typeface="Times New Roman" pitchFamily="18" charset="0"/>
          </a:endParaRPr>
        </a:p>
      </dgm:t>
    </dgm:pt>
    <dgm:pt modelId="{DA9EA942-3C00-4725-8E16-864104DC0B96}" type="sibTrans" cxnId="{6A805437-5071-46AD-90C1-76F22CAACFD8}">
      <dgm:prSet/>
      <dgm:spPr/>
      <dgm:t>
        <a:bodyPr/>
        <a:lstStyle/>
        <a:p>
          <a:endParaRPr lang="ru-RU">
            <a:latin typeface="Times New Roman" pitchFamily="18" charset="0"/>
            <a:cs typeface="Times New Roman" pitchFamily="18" charset="0"/>
          </a:endParaRPr>
        </a:p>
      </dgm:t>
    </dgm:pt>
    <dgm:pt modelId="{ECD0B014-AEB7-4086-9013-AFE22F503E45}">
      <dgm:prSet/>
      <dgm:spPr/>
      <dgm:t>
        <a:bodyPr/>
        <a:lstStyle/>
        <a:p>
          <a:pPr algn="just" rtl="0"/>
          <a:r>
            <a:rPr lang="uz-Cyrl-UZ" dirty="0" smtClean="0">
              <a:latin typeface="Times New Roman" pitchFamily="18" charset="0"/>
              <a:cs typeface="Times New Roman" pitchFamily="18" charset="0"/>
            </a:rPr>
            <a:t>Нарх даражасининг анъанавий ўзгариши жами талаб ортиқчалиги билан тушунтирилади. Иқтисодиётнинг ишлаб чиқариш соҳаси маҳсулотнинг реал ҳажмини кўпайтириб, ортиқча талабни қондира олмайди. Чунки барча мавжуд ресурслар тўлиқ фойдаланилган бўлади. Шу сабабли бу ортиқча талаб нархнинг ошишига олиб келади ва талаб инфляциясини келтириб чиқаради. </a:t>
          </a:r>
          <a:endParaRPr lang="ru-RU" dirty="0">
            <a:latin typeface="Times New Roman" pitchFamily="18" charset="0"/>
            <a:cs typeface="Times New Roman" pitchFamily="18" charset="0"/>
          </a:endParaRPr>
        </a:p>
      </dgm:t>
    </dgm:pt>
    <dgm:pt modelId="{7740AF34-1A99-4A64-AEEF-524F8E02A2C5}" type="parTrans" cxnId="{7A326827-C170-411D-B99C-2A6586B4D527}">
      <dgm:prSet/>
      <dgm:spPr/>
      <dgm:t>
        <a:bodyPr/>
        <a:lstStyle/>
        <a:p>
          <a:endParaRPr lang="ru-RU">
            <a:latin typeface="Times New Roman" pitchFamily="18" charset="0"/>
            <a:cs typeface="Times New Roman" pitchFamily="18" charset="0"/>
          </a:endParaRPr>
        </a:p>
      </dgm:t>
    </dgm:pt>
    <dgm:pt modelId="{386AFCE4-B48F-41A5-AAE6-B96ED6344F3C}" type="sibTrans" cxnId="{7A326827-C170-411D-B99C-2A6586B4D527}">
      <dgm:prSet/>
      <dgm:spPr/>
      <dgm:t>
        <a:bodyPr/>
        <a:lstStyle/>
        <a:p>
          <a:endParaRPr lang="ru-RU">
            <a:latin typeface="Times New Roman" pitchFamily="18" charset="0"/>
            <a:cs typeface="Times New Roman" pitchFamily="18" charset="0"/>
          </a:endParaRPr>
        </a:p>
      </dgm:t>
    </dgm:pt>
    <dgm:pt modelId="{A51D7688-FAF4-4308-912B-ECFF31838218}" type="pres">
      <dgm:prSet presAssocID="{BF1CC475-BDE8-4EB3-A2E3-9BA19A64A778}" presName="Name0" presStyleCnt="0">
        <dgm:presLayoutVars>
          <dgm:dir/>
          <dgm:animLvl val="lvl"/>
          <dgm:resizeHandles val="exact"/>
        </dgm:presLayoutVars>
      </dgm:prSet>
      <dgm:spPr/>
      <dgm:t>
        <a:bodyPr/>
        <a:lstStyle/>
        <a:p>
          <a:endParaRPr lang="ru-RU"/>
        </a:p>
      </dgm:t>
    </dgm:pt>
    <dgm:pt modelId="{F20B16E7-F1AF-47BF-8C97-89CC1B1D710F}" type="pres">
      <dgm:prSet presAssocID="{72E2E56E-3ABF-4C24-A0DD-EBBFE3DF351A}" presName="composite" presStyleCnt="0"/>
      <dgm:spPr/>
    </dgm:pt>
    <dgm:pt modelId="{223B7414-F63E-403B-BCC4-84EE9658BEC2}" type="pres">
      <dgm:prSet presAssocID="{72E2E56E-3ABF-4C24-A0DD-EBBFE3DF351A}" presName="parTx" presStyleLbl="alignNode1" presStyleIdx="0" presStyleCnt="1">
        <dgm:presLayoutVars>
          <dgm:chMax val="0"/>
          <dgm:chPref val="0"/>
          <dgm:bulletEnabled val="1"/>
        </dgm:presLayoutVars>
      </dgm:prSet>
      <dgm:spPr/>
      <dgm:t>
        <a:bodyPr/>
        <a:lstStyle/>
        <a:p>
          <a:endParaRPr lang="ru-RU"/>
        </a:p>
      </dgm:t>
    </dgm:pt>
    <dgm:pt modelId="{63B69678-447D-4D55-9039-171196FAAA90}" type="pres">
      <dgm:prSet presAssocID="{72E2E56E-3ABF-4C24-A0DD-EBBFE3DF351A}" presName="desTx" presStyleLbl="alignAccFollowNode1" presStyleIdx="0" presStyleCnt="1">
        <dgm:presLayoutVars>
          <dgm:bulletEnabled val="1"/>
        </dgm:presLayoutVars>
      </dgm:prSet>
      <dgm:spPr/>
      <dgm:t>
        <a:bodyPr/>
        <a:lstStyle/>
        <a:p>
          <a:endParaRPr lang="ru-RU"/>
        </a:p>
      </dgm:t>
    </dgm:pt>
  </dgm:ptLst>
  <dgm:cxnLst>
    <dgm:cxn modelId="{032B06DF-4306-488A-9954-CFBE7FFCADB0}" type="presOf" srcId="{BF1CC475-BDE8-4EB3-A2E3-9BA19A64A778}" destId="{A51D7688-FAF4-4308-912B-ECFF31838218}" srcOrd="0" destOrd="0" presId="urn:microsoft.com/office/officeart/2005/8/layout/hList1"/>
    <dgm:cxn modelId="{ED08A0ED-8B9A-4C92-8950-A361A7D55795}" type="presOf" srcId="{72E2E56E-3ABF-4C24-A0DD-EBBFE3DF351A}" destId="{223B7414-F63E-403B-BCC4-84EE9658BEC2}" srcOrd="0" destOrd="0" presId="urn:microsoft.com/office/officeart/2005/8/layout/hList1"/>
    <dgm:cxn modelId="{6A805437-5071-46AD-90C1-76F22CAACFD8}" srcId="{BF1CC475-BDE8-4EB3-A2E3-9BA19A64A778}" destId="{72E2E56E-3ABF-4C24-A0DD-EBBFE3DF351A}" srcOrd="0" destOrd="0" parTransId="{D8F565E2-3041-49F9-8E36-8D37C44386BD}" sibTransId="{DA9EA942-3C00-4725-8E16-864104DC0B96}"/>
    <dgm:cxn modelId="{7A326827-C170-411D-B99C-2A6586B4D527}" srcId="{72E2E56E-3ABF-4C24-A0DD-EBBFE3DF351A}" destId="{ECD0B014-AEB7-4086-9013-AFE22F503E45}" srcOrd="0" destOrd="0" parTransId="{7740AF34-1A99-4A64-AEEF-524F8E02A2C5}" sibTransId="{386AFCE4-B48F-41A5-AAE6-B96ED6344F3C}"/>
    <dgm:cxn modelId="{FB2909E7-7637-4658-901D-5706FDD946BF}" type="presOf" srcId="{ECD0B014-AEB7-4086-9013-AFE22F503E45}" destId="{63B69678-447D-4D55-9039-171196FAAA90}" srcOrd="0" destOrd="0" presId="urn:microsoft.com/office/officeart/2005/8/layout/hList1"/>
    <dgm:cxn modelId="{54FE3699-79AB-49AC-B3C1-782475C311FD}" type="presParOf" srcId="{A51D7688-FAF4-4308-912B-ECFF31838218}" destId="{F20B16E7-F1AF-47BF-8C97-89CC1B1D710F}" srcOrd="0" destOrd="0" presId="urn:microsoft.com/office/officeart/2005/8/layout/hList1"/>
    <dgm:cxn modelId="{A4078F78-E078-4EE9-9F6B-11FDC9E604EC}" type="presParOf" srcId="{F20B16E7-F1AF-47BF-8C97-89CC1B1D710F}" destId="{223B7414-F63E-403B-BCC4-84EE9658BEC2}" srcOrd="0" destOrd="0" presId="urn:microsoft.com/office/officeart/2005/8/layout/hList1"/>
    <dgm:cxn modelId="{E07DFE98-406B-477E-9AF7-EC7658CA6B36}" type="presParOf" srcId="{F20B16E7-F1AF-47BF-8C97-89CC1B1D710F}" destId="{63B69678-447D-4D55-9039-171196FAAA90}"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E4DFED24-9777-4D5F-BFFD-5C4A8D27DC5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4357F73-5C3A-4BBE-AF48-0586DC83D6FC}">
      <dgm:prSet/>
      <dgm:spPr>
        <a:solidFill>
          <a:srgbClr val="0070C0"/>
        </a:solidFill>
      </dgm:spPr>
      <dgm:t>
        <a:bodyPr/>
        <a:lstStyle/>
        <a:p>
          <a:pPr algn="ctr" rtl="0"/>
          <a:r>
            <a:rPr lang="uz-Cyrl-UZ" b="0" i="0" baseline="0" dirty="0" smtClean="0">
              <a:latin typeface="Times New Roman" pitchFamily="18" charset="0"/>
              <a:cs typeface="Times New Roman" pitchFamily="18" charset="0"/>
            </a:rPr>
            <a:t>Келиб чиқиш сабаблари ва ўсиш суръатларига қараб, инфляциянинг бир қанча турларини фарқлаш мумкин.</a:t>
          </a:r>
          <a:endParaRPr lang="uz-Cyrl-UZ" b="0" i="0" baseline="0" dirty="0">
            <a:latin typeface="Times New Roman" pitchFamily="18" charset="0"/>
            <a:cs typeface="Times New Roman" pitchFamily="18" charset="0"/>
          </a:endParaRPr>
        </a:p>
      </dgm:t>
    </dgm:pt>
    <dgm:pt modelId="{BB5646F5-974E-44F4-9461-90DEB61923B5}" type="parTrans" cxnId="{7B43DB15-C525-4CB3-B672-62877770DBB5}">
      <dgm:prSet/>
      <dgm:spPr/>
      <dgm:t>
        <a:bodyPr/>
        <a:lstStyle/>
        <a:p>
          <a:endParaRPr lang="ru-RU"/>
        </a:p>
      </dgm:t>
    </dgm:pt>
    <dgm:pt modelId="{82573B1D-943B-445F-BC41-E4C1DCB48BEF}" type="sibTrans" cxnId="{7B43DB15-C525-4CB3-B672-62877770DBB5}">
      <dgm:prSet/>
      <dgm:spPr/>
      <dgm:t>
        <a:bodyPr/>
        <a:lstStyle/>
        <a:p>
          <a:endParaRPr lang="ru-RU"/>
        </a:p>
      </dgm:t>
    </dgm:pt>
    <dgm:pt modelId="{1E9B65CF-9A91-4775-9A94-AA212573642D}" type="pres">
      <dgm:prSet presAssocID="{E4DFED24-9777-4D5F-BFFD-5C4A8D27DC5C}" presName="linear" presStyleCnt="0">
        <dgm:presLayoutVars>
          <dgm:animLvl val="lvl"/>
          <dgm:resizeHandles val="exact"/>
        </dgm:presLayoutVars>
      </dgm:prSet>
      <dgm:spPr/>
      <dgm:t>
        <a:bodyPr/>
        <a:lstStyle/>
        <a:p>
          <a:endParaRPr lang="ru-RU"/>
        </a:p>
      </dgm:t>
    </dgm:pt>
    <dgm:pt modelId="{F36E2D4C-04DD-4805-9C85-8CE27D574D82}" type="pres">
      <dgm:prSet presAssocID="{14357F73-5C3A-4BBE-AF48-0586DC83D6FC}" presName="parentText" presStyleLbl="node1" presStyleIdx="0" presStyleCnt="1">
        <dgm:presLayoutVars>
          <dgm:chMax val="0"/>
          <dgm:bulletEnabled val="1"/>
        </dgm:presLayoutVars>
      </dgm:prSet>
      <dgm:spPr/>
      <dgm:t>
        <a:bodyPr/>
        <a:lstStyle/>
        <a:p>
          <a:endParaRPr lang="ru-RU"/>
        </a:p>
      </dgm:t>
    </dgm:pt>
  </dgm:ptLst>
  <dgm:cxnLst>
    <dgm:cxn modelId="{F0C83182-28ED-41D7-8011-C16F49D3FBFA}" type="presOf" srcId="{14357F73-5C3A-4BBE-AF48-0586DC83D6FC}" destId="{F36E2D4C-04DD-4805-9C85-8CE27D574D82}" srcOrd="0" destOrd="0" presId="urn:microsoft.com/office/officeart/2005/8/layout/vList2"/>
    <dgm:cxn modelId="{7B43DB15-C525-4CB3-B672-62877770DBB5}" srcId="{E4DFED24-9777-4D5F-BFFD-5C4A8D27DC5C}" destId="{14357F73-5C3A-4BBE-AF48-0586DC83D6FC}" srcOrd="0" destOrd="0" parTransId="{BB5646F5-974E-44F4-9461-90DEB61923B5}" sibTransId="{82573B1D-943B-445F-BC41-E4C1DCB48BEF}"/>
    <dgm:cxn modelId="{DD6E49E8-8BAF-4B18-BC38-5373B2E5AE76}" type="presOf" srcId="{E4DFED24-9777-4D5F-BFFD-5C4A8D27DC5C}" destId="{1E9B65CF-9A91-4775-9A94-AA212573642D}" srcOrd="0" destOrd="0" presId="urn:microsoft.com/office/officeart/2005/8/layout/vList2"/>
    <dgm:cxn modelId="{D0A0339F-57DB-4264-8308-F04235A40E65}" type="presParOf" srcId="{1E9B65CF-9A91-4775-9A94-AA212573642D}" destId="{F36E2D4C-04DD-4805-9C85-8CE27D574D82}"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46134427-F530-4C6B-A190-24E3689F079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A442AE9D-76D6-4716-ADC4-C7F7C3FFE6E6}">
      <dgm:prSet/>
      <dgm:spPr/>
      <dgm:t>
        <a:bodyPr/>
        <a:lstStyle/>
        <a:p>
          <a:pPr algn="ctr" rtl="0"/>
          <a:r>
            <a:rPr lang="ru-RU" b="1" dirty="0" err="1" smtClean="0">
              <a:latin typeface="Times New Roman" pitchFamily="18" charset="0"/>
              <a:cs typeface="Times New Roman" pitchFamily="18" charset="0"/>
            </a:rPr>
            <a:t>Талаб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инфляцияси</a:t>
          </a:r>
          <a:endParaRPr lang="ru-RU" dirty="0">
            <a:latin typeface="Times New Roman" pitchFamily="18" charset="0"/>
            <a:cs typeface="Times New Roman" pitchFamily="18" charset="0"/>
          </a:endParaRPr>
        </a:p>
      </dgm:t>
    </dgm:pt>
    <dgm:pt modelId="{1CF8C8F0-70A1-44E9-AF78-96D495CFD66B}" type="parTrans" cxnId="{122AB87A-FB9D-45EA-85C7-1357720921F7}">
      <dgm:prSet/>
      <dgm:spPr/>
      <dgm:t>
        <a:bodyPr/>
        <a:lstStyle/>
        <a:p>
          <a:endParaRPr lang="ru-RU"/>
        </a:p>
      </dgm:t>
    </dgm:pt>
    <dgm:pt modelId="{40FD3D1A-1F3F-4B40-891A-C236BFFE5FDB}" type="sibTrans" cxnId="{122AB87A-FB9D-45EA-85C7-1357720921F7}">
      <dgm:prSet/>
      <dgm:spPr/>
      <dgm:t>
        <a:bodyPr/>
        <a:lstStyle/>
        <a:p>
          <a:endParaRPr lang="ru-RU"/>
        </a:p>
      </dgm:t>
    </dgm:pt>
    <dgm:pt modelId="{2ACC5993-0ACB-4F35-BE31-3E46866ADE12}" type="pres">
      <dgm:prSet presAssocID="{46134427-F530-4C6B-A190-24E3689F0793}" presName="linear" presStyleCnt="0">
        <dgm:presLayoutVars>
          <dgm:animLvl val="lvl"/>
          <dgm:resizeHandles val="exact"/>
        </dgm:presLayoutVars>
      </dgm:prSet>
      <dgm:spPr/>
      <dgm:t>
        <a:bodyPr/>
        <a:lstStyle/>
        <a:p>
          <a:endParaRPr lang="ru-RU"/>
        </a:p>
      </dgm:t>
    </dgm:pt>
    <dgm:pt modelId="{C6D3C241-4BD8-4529-B680-783AA640AC3E}" type="pres">
      <dgm:prSet presAssocID="{A442AE9D-76D6-4716-ADC4-C7F7C3FFE6E6}" presName="parentText" presStyleLbl="node1" presStyleIdx="0" presStyleCnt="1">
        <dgm:presLayoutVars>
          <dgm:chMax val="0"/>
          <dgm:bulletEnabled val="1"/>
        </dgm:presLayoutVars>
      </dgm:prSet>
      <dgm:spPr/>
      <dgm:t>
        <a:bodyPr/>
        <a:lstStyle/>
        <a:p>
          <a:endParaRPr lang="ru-RU"/>
        </a:p>
      </dgm:t>
    </dgm:pt>
  </dgm:ptLst>
  <dgm:cxnLst>
    <dgm:cxn modelId="{122AB87A-FB9D-45EA-85C7-1357720921F7}" srcId="{46134427-F530-4C6B-A190-24E3689F0793}" destId="{A442AE9D-76D6-4716-ADC4-C7F7C3FFE6E6}" srcOrd="0" destOrd="0" parTransId="{1CF8C8F0-70A1-44E9-AF78-96D495CFD66B}" sibTransId="{40FD3D1A-1F3F-4B40-891A-C236BFFE5FDB}"/>
    <dgm:cxn modelId="{AA30B9BA-66BF-48DE-B584-AC4B2F98FC99}" type="presOf" srcId="{A442AE9D-76D6-4716-ADC4-C7F7C3FFE6E6}" destId="{C6D3C241-4BD8-4529-B680-783AA640AC3E}" srcOrd="0" destOrd="0" presId="urn:microsoft.com/office/officeart/2005/8/layout/vList2"/>
    <dgm:cxn modelId="{5210DFF6-35BC-446D-8359-103A62172D9D}" type="presOf" srcId="{46134427-F530-4C6B-A190-24E3689F0793}" destId="{2ACC5993-0ACB-4F35-BE31-3E46866ADE12}" srcOrd="0" destOrd="0" presId="urn:microsoft.com/office/officeart/2005/8/layout/vList2"/>
    <dgm:cxn modelId="{FC2D1D26-4F80-443A-8496-EC7095E02C4E}" type="presParOf" srcId="{2ACC5993-0ACB-4F35-BE31-3E46866ADE12}" destId="{C6D3C241-4BD8-4529-B680-783AA640AC3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968DD82-38AE-4C81-9B36-3DBCCBB9A6CB}" type="doc">
      <dgm:prSet loTypeId="urn:microsoft.com/office/officeart/2005/8/layout/hList1" loCatId="list" qsTypeId="urn:microsoft.com/office/officeart/2005/8/quickstyle/3d1" qsCatId="3D" csTypeId="urn:microsoft.com/office/officeart/2005/8/colors/accent0_3" csCatId="mainScheme"/>
      <dgm:spPr/>
      <dgm:t>
        <a:bodyPr/>
        <a:lstStyle/>
        <a:p>
          <a:endParaRPr lang="ru-RU"/>
        </a:p>
      </dgm:t>
    </dgm:pt>
    <dgm:pt modelId="{DF1DD494-8E18-4E2A-BD25-B4E167C1A64F}">
      <dgm:prSet/>
      <dgm:spPr/>
      <dgm:t>
        <a:bodyPr/>
        <a:lstStyle/>
        <a:p>
          <a:pPr rtl="0"/>
          <a:r>
            <a:rPr lang="ru-RU" b="1" dirty="0" err="1" smtClean="0">
              <a:latin typeface="Times New Roman" pitchFamily="18" charset="0"/>
              <a:cs typeface="Times New Roman" pitchFamily="18" charset="0"/>
            </a:rPr>
            <a:t>Таклиф</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инфляцияси</a:t>
          </a:r>
          <a:r>
            <a:rPr lang="en-GB" b="1" dirty="0" smtClean="0">
              <a:latin typeface="Times New Roman" pitchFamily="18" charset="0"/>
              <a:cs typeface="Times New Roman" pitchFamily="18" charset="0"/>
            </a:rPr>
            <a:t>.</a:t>
          </a:r>
          <a:r>
            <a:rPr lang="en-GB"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9F39BCDD-8D6A-46BC-854D-A6FDE4905FA6}" type="parTrans" cxnId="{DB702C0D-BFC7-4E8E-904B-709FEF5A8B1B}">
      <dgm:prSet/>
      <dgm:spPr/>
      <dgm:t>
        <a:bodyPr/>
        <a:lstStyle/>
        <a:p>
          <a:endParaRPr lang="ru-RU">
            <a:latin typeface="Times New Roman" pitchFamily="18" charset="0"/>
            <a:cs typeface="Times New Roman" pitchFamily="18" charset="0"/>
          </a:endParaRPr>
        </a:p>
      </dgm:t>
    </dgm:pt>
    <dgm:pt modelId="{858DAC52-4B3D-4EB9-A56F-DD062A3E1616}" type="sibTrans" cxnId="{DB702C0D-BFC7-4E8E-904B-709FEF5A8B1B}">
      <dgm:prSet/>
      <dgm:spPr/>
      <dgm:t>
        <a:bodyPr/>
        <a:lstStyle/>
        <a:p>
          <a:endParaRPr lang="ru-RU">
            <a:latin typeface="Times New Roman" pitchFamily="18" charset="0"/>
            <a:cs typeface="Times New Roman" pitchFamily="18" charset="0"/>
          </a:endParaRPr>
        </a:p>
      </dgm:t>
    </dgm:pt>
    <dgm:pt modelId="{E7B99EAE-CEDC-4526-8D8E-321A76C51F72}">
      <dgm:prSet/>
      <dgm:spPr/>
      <dgm:t>
        <a:bodyPr/>
        <a:lstStyle/>
        <a:p>
          <a:pPr algn="just" rtl="0"/>
          <a:r>
            <a:rPr lang="ru-RU" dirty="0" smtClean="0">
              <a:latin typeface="Times New Roman" pitchFamily="18" charset="0"/>
              <a:cs typeface="Times New Roman" pitchFamily="18" charset="0"/>
            </a:rPr>
            <a:t>Инфляция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харажатлари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таклифнинг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келиб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чиқиши мумкин</a:t>
          </a: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харажатларининг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чиқадиган </a:t>
          </a:r>
          <a:r>
            <a:rPr lang="ru-RU" dirty="0" smtClean="0">
              <a:latin typeface="Times New Roman" pitchFamily="18" charset="0"/>
              <a:cs typeface="Times New Roman" pitchFamily="18" charset="0"/>
            </a:rPr>
            <a:t>инфляция </a:t>
          </a:r>
          <a:r>
            <a:rPr lang="ru-RU" dirty="0" err="1" smtClean="0">
              <a:latin typeface="Times New Roman" pitchFamily="18" charset="0"/>
              <a:cs typeface="Times New Roman" pitchFamily="18" charset="0"/>
            </a:rPr>
            <a:t>маҳсулот бирлигига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қилинадиган харажатларнинг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кўпайиши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ҳисобига нархларнинг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билдиради</a:t>
          </a: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ҳолатни ҳам чизма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кўриб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чиқамиз</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F7F205EC-F600-43EA-BF22-A186B4788C81}" type="parTrans" cxnId="{F257E657-EDD6-453A-A905-7E9478C96EB8}">
      <dgm:prSet/>
      <dgm:spPr/>
      <dgm:t>
        <a:bodyPr/>
        <a:lstStyle/>
        <a:p>
          <a:endParaRPr lang="ru-RU">
            <a:latin typeface="Times New Roman" pitchFamily="18" charset="0"/>
            <a:cs typeface="Times New Roman" pitchFamily="18" charset="0"/>
          </a:endParaRPr>
        </a:p>
      </dgm:t>
    </dgm:pt>
    <dgm:pt modelId="{32009921-61CE-4DC9-8FCC-26C2E70BD286}" type="sibTrans" cxnId="{F257E657-EDD6-453A-A905-7E9478C96EB8}">
      <dgm:prSet/>
      <dgm:spPr/>
      <dgm:t>
        <a:bodyPr/>
        <a:lstStyle/>
        <a:p>
          <a:endParaRPr lang="ru-RU">
            <a:latin typeface="Times New Roman" pitchFamily="18" charset="0"/>
            <a:cs typeface="Times New Roman" pitchFamily="18" charset="0"/>
          </a:endParaRPr>
        </a:p>
      </dgm:t>
    </dgm:pt>
    <dgm:pt modelId="{B5F10464-CAE5-4A77-8822-CC317401BA05}" type="pres">
      <dgm:prSet presAssocID="{2968DD82-38AE-4C81-9B36-3DBCCBB9A6CB}" presName="Name0" presStyleCnt="0">
        <dgm:presLayoutVars>
          <dgm:dir/>
          <dgm:animLvl val="lvl"/>
          <dgm:resizeHandles val="exact"/>
        </dgm:presLayoutVars>
      </dgm:prSet>
      <dgm:spPr/>
      <dgm:t>
        <a:bodyPr/>
        <a:lstStyle/>
        <a:p>
          <a:endParaRPr lang="ru-RU"/>
        </a:p>
      </dgm:t>
    </dgm:pt>
    <dgm:pt modelId="{AD9578A7-1F57-47C0-97E6-A936B05246E3}" type="pres">
      <dgm:prSet presAssocID="{DF1DD494-8E18-4E2A-BD25-B4E167C1A64F}" presName="composite" presStyleCnt="0"/>
      <dgm:spPr/>
    </dgm:pt>
    <dgm:pt modelId="{D9491E8C-7D1D-46DC-8642-25769B0BBFC5}" type="pres">
      <dgm:prSet presAssocID="{DF1DD494-8E18-4E2A-BD25-B4E167C1A64F}" presName="parTx" presStyleLbl="alignNode1" presStyleIdx="0" presStyleCnt="1">
        <dgm:presLayoutVars>
          <dgm:chMax val="0"/>
          <dgm:chPref val="0"/>
          <dgm:bulletEnabled val="1"/>
        </dgm:presLayoutVars>
      </dgm:prSet>
      <dgm:spPr/>
      <dgm:t>
        <a:bodyPr/>
        <a:lstStyle/>
        <a:p>
          <a:endParaRPr lang="ru-RU"/>
        </a:p>
      </dgm:t>
    </dgm:pt>
    <dgm:pt modelId="{9F3F4F4F-0984-4458-B8C7-A432F5175654}" type="pres">
      <dgm:prSet presAssocID="{DF1DD494-8E18-4E2A-BD25-B4E167C1A64F}" presName="desTx" presStyleLbl="alignAccFollowNode1" presStyleIdx="0" presStyleCnt="1">
        <dgm:presLayoutVars>
          <dgm:bulletEnabled val="1"/>
        </dgm:presLayoutVars>
      </dgm:prSet>
      <dgm:spPr/>
      <dgm:t>
        <a:bodyPr/>
        <a:lstStyle/>
        <a:p>
          <a:endParaRPr lang="ru-RU"/>
        </a:p>
      </dgm:t>
    </dgm:pt>
  </dgm:ptLst>
  <dgm:cxnLst>
    <dgm:cxn modelId="{46AD5952-CB75-47DC-9A8C-D19387FB0AE0}" type="presOf" srcId="{2968DD82-38AE-4C81-9B36-3DBCCBB9A6CB}" destId="{B5F10464-CAE5-4A77-8822-CC317401BA05}" srcOrd="0" destOrd="0" presId="urn:microsoft.com/office/officeart/2005/8/layout/hList1"/>
    <dgm:cxn modelId="{DB702C0D-BFC7-4E8E-904B-709FEF5A8B1B}" srcId="{2968DD82-38AE-4C81-9B36-3DBCCBB9A6CB}" destId="{DF1DD494-8E18-4E2A-BD25-B4E167C1A64F}" srcOrd="0" destOrd="0" parTransId="{9F39BCDD-8D6A-46BC-854D-A6FDE4905FA6}" sibTransId="{858DAC52-4B3D-4EB9-A56F-DD062A3E1616}"/>
    <dgm:cxn modelId="{F257E657-EDD6-453A-A905-7E9478C96EB8}" srcId="{DF1DD494-8E18-4E2A-BD25-B4E167C1A64F}" destId="{E7B99EAE-CEDC-4526-8D8E-321A76C51F72}" srcOrd="0" destOrd="0" parTransId="{F7F205EC-F600-43EA-BF22-A186B4788C81}" sibTransId="{32009921-61CE-4DC9-8FCC-26C2E70BD286}"/>
    <dgm:cxn modelId="{0E35283C-AC6F-4808-9DAA-2E1E79EAEFC3}" type="presOf" srcId="{DF1DD494-8E18-4E2A-BD25-B4E167C1A64F}" destId="{D9491E8C-7D1D-46DC-8642-25769B0BBFC5}" srcOrd="0" destOrd="0" presId="urn:microsoft.com/office/officeart/2005/8/layout/hList1"/>
    <dgm:cxn modelId="{487ACAB1-4108-4364-9D5F-10EB89C513E4}" type="presOf" srcId="{E7B99EAE-CEDC-4526-8D8E-321A76C51F72}" destId="{9F3F4F4F-0984-4458-B8C7-A432F5175654}" srcOrd="0" destOrd="0" presId="urn:microsoft.com/office/officeart/2005/8/layout/hList1"/>
    <dgm:cxn modelId="{4C8591EB-434F-4DD6-97AF-54B893C0DF35}" type="presParOf" srcId="{B5F10464-CAE5-4A77-8822-CC317401BA05}" destId="{AD9578A7-1F57-47C0-97E6-A936B05246E3}" srcOrd="0" destOrd="0" presId="urn:microsoft.com/office/officeart/2005/8/layout/hList1"/>
    <dgm:cxn modelId="{C3FFE8D6-E88E-4965-AA34-8DD298D97802}" type="presParOf" srcId="{AD9578A7-1F57-47C0-97E6-A936B05246E3}" destId="{D9491E8C-7D1D-46DC-8642-25769B0BBFC5}" srcOrd="0" destOrd="0" presId="urn:microsoft.com/office/officeart/2005/8/layout/hList1"/>
    <dgm:cxn modelId="{8F79C9AC-20E4-46F1-BB82-D43DF0B38872}" type="presParOf" srcId="{AD9578A7-1F57-47C0-97E6-A936B05246E3}" destId="{9F3F4F4F-0984-4458-B8C7-A432F517565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46134427-F530-4C6B-A190-24E3689F079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A442AE9D-76D6-4716-ADC4-C7F7C3FFE6E6}">
      <dgm:prSet/>
      <dgm:spPr/>
      <dgm:t>
        <a:bodyPr/>
        <a:lstStyle/>
        <a:p>
          <a:pPr algn="ctr" rtl="0"/>
          <a:r>
            <a:rPr lang="ru-RU" b="1" dirty="0" err="1" smtClean="0">
              <a:latin typeface="Times New Roman" pitchFamily="18" charset="0"/>
              <a:cs typeface="Times New Roman" pitchFamily="18" charset="0"/>
            </a:rPr>
            <a:t>Таклиф</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инфляцияси</a:t>
          </a:r>
          <a:endParaRPr lang="ru-RU" dirty="0">
            <a:latin typeface="Times New Roman" pitchFamily="18" charset="0"/>
            <a:cs typeface="Times New Roman" pitchFamily="18" charset="0"/>
          </a:endParaRPr>
        </a:p>
      </dgm:t>
    </dgm:pt>
    <dgm:pt modelId="{1CF8C8F0-70A1-44E9-AF78-96D495CFD66B}" type="parTrans" cxnId="{122AB87A-FB9D-45EA-85C7-1357720921F7}">
      <dgm:prSet/>
      <dgm:spPr/>
      <dgm:t>
        <a:bodyPr/>
        <a:lstStyle/>
        <a:p>
          <a:endParaRPr lang="ru-RU"/>
        </a:p>
      </dgm:t>
    </dgm:pt>
    <dgm:pt modelId="{40FD3D1A-1F3F-4B40-891A-C236BFFE5FDB}" type="sibTrans" cxnId="{122AB87A-FB9D-45EA-85C7-1357720921F7}">
      <dgm:prSet/>
      <dgm:spPr/>
      <dgm:t>
        <a:bodyPr/>
        <a:lstStyle/>
        <a:p>
          <a:endParaRPr lang="ru-RU"/>
        </a:p>
      </dgm:t>
    </dgm:pt>
    <dgm:pt modelId="{2ACC5993-0ACB-4F35-BE31-3E46866ADE12}" type="pres">
      <dgm:prSet presAssocID="{46134427-F530-4C6B-A190-24E3689F0793}" presName="linear" presStyleCnt="0">
        <dgm:presLayoutVars>
          <dgm:animLvl val="lvl"/>
          <dgm:resizeHandles val="exact"/>
        </dgm:presLayoutVars>
      </dgm:prSet>
      <dgm:spPr/>
      <dgm:t>
        <a:bodyPr/>
        <a:lstStyle/>
        <a:p>
          <a:endParaRPr lang="ru-RU"/>
        </a:p>
      </dgm:t>
    </dgm:pt>
    <dgm:pt modelId="{C6D3C241-4BD8-4529-B680-783AA640AC3E}" type="pres">
      <dgm:prSet presAssocID="{A442AE9D-76D6-4716-ADC4-C7F7C3FFE6E6}" presName="parentText" presStyleLbl="node1" presStyleIdx="0" presStyleCnt="1">
        <dgm:presLayoutVars>
          <dgm:chMax val="0"/>
          <dgm:bulletEnabled val="1"/>
        </dgm:presLayoutVars>
      </dgm:prSet>
      <dgm:spPr/>
      <dgm:t>
        <a:bodyPr/>
        <a:lstStyle/>
        <a:p>
          <a:endParaRPr lang="ru-RU"/>
        </a:p>
      </dgm:t>
    </dgm:pt>
  </dgm:ptLst>
  <dgm:cxnLst>
    <dgm:cxn modelId="{FEEB2891-ABA0-4250-8337-F33833E60E07}" type="presOf" srcId="{A442AE9D-76D6-4716-ADC4-C7F7C3FFE6E6}" destId="{C6D3C241-4BD8-4529-B680-783AA640AC3E}" srcOrd="0" destOrd="0" presId="urn:microsoft.com/office/officeart/2005/8/layout/vList2"/>
    <dgm:cxn modelId="{122AB87A-FB9D-45EA-85C7-1357720921F7}" srcId="{46134427-F530-4C6B-A190-24E3689F0793}" destId="{A442AE9D-76D6-4716-ADC4-C7F7C3FFE6E6}" srcOrd="0" destOrd="0" parTransId="{1CF8C8F0-70A1-44E9-AF78-96D495CFD66B}" sibTransId="{40FD3D1A-1F3F-4B40-891A-C236BFFE5FDB}"/>
    <dgm:cxn modelId="{35CBE477-850F-4A34-8112-8AAEBFA479BD}" type="presOf" srcId="{46134427-F530-4C6B-A190-24E3689F0793}" destId="{2ACC5993-0ACB-4F35-BE31-3E46866ADE12}" srcOrd="0" destOrd="0" presId="urn:microsoft.com/office/officeart/2005/8/layout/vList2"/>
    <dgm:cxn modelId="{B822F8E6-91E8-4EAE-84D7-44C2BABCD2CC}" type="presParOf" srcId="{2ACC5993-0ACB-4F35-BE31-3E46866ADE12}" destId="{C6D3C241-4BD8-4529-B680-783AA640AC3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EC376568-753E-4846-8EE2-165F3421050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40AB477-41F5-444C-A5CD-2AA517464D57}">
      <dgm:prSet/>
      <dgm:spPr/>
      <dgm:t>
        <a:bodyPr/>
        <a:lstStyle/>
        <a:p>
          <a:pPr algn="ctr" rtl="0"/>
          <a:r>
            <a:rPr lang="ru-RU" dirty="0" err="1" smtClean="0">
              <a:latin typeface="Times New Roman" pitchFamily="18" charset="0"/>
              <a:cs typeface="Times New Roman" pitchFamily="18" charset="0"/>
            </a:rPr>
            <a:t>Инфляциянинг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сабабларини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кўрсатиш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en-GB"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DE1C7FE0-C14D-4BAB-9CF6-1F3CB4734C14}" type="parTrans" cxnId="{39180C1C-D90F-4E58-B690-E98D6D781751}">
      <dgm:prSet/>
      <dgm:spPr/>
      <dgm:t>
        <a:bodyPr/>
        <a:lstStyle/>
        <a:p>
          <a:endParaRPr lang="ru-RU"/>
        </a:p>
      </dgm:t>
    </dgm:pt>
    <dgm:pt modelId="{BDE65BAB-F927-478C-A324-C2316741FEFD}" type="sibTrans" cxnId="{39180C1C-D90F-4E58-B690-E98D6D781751}">
      <dgm:prSet/>
      <dgm:spPr/>
      <dgm:t>
        <a:bodyPr/>
        <a:lstStyle/>
        <a:p>
          <a:endParaRPr lang="ru-RU"/>
        </a:p>
      </dgm:t>
    </dgm:pt>
    <dgm:pt modelId="{9EF47841-2904-4B41-A133-114510C833D7}" type="pres">
      <dgm:prSet presAssocID="{EC376568-753E-4846-8EE2-165F34210502}" presName="linear" presStyleCnt="0">
        <dgm:presLayoutVars>
          <dgm:animLvl val="lvl"/>
          <dgm:resizeHandles val="exact"/>
        </dgm:presLayoutVars>
      </dgm:prSet>
      <dgm:spPr/>
      <dgm:t>
        <a:bodyPr/>
        <a:lstStyle/>
        <a:p>
          <a:endParaRPr lang="ru-RU"/>
        </a:p>
      </dgm:t>
    </dgm:pt>
    <dgm:pt modelId="{8B275051-353A-4B02-8409-C9BC0DCF86B9}" type="pres">
      <dgm:prSet presAssocID="{540AB477-41F5-444C-A5CD-2AA517464D57}" presName="parentText" presStyleLbl="node1" presStyleIdx="0" presStyleCnt="1">
        <dgm:presLayoutVars>
          <dgm:chMax val="0"/>
          <dgm:bulletEnabled val="1"/>
        </dgm:presLayoutVars>
      </dgm:prSet>
      <dgm:spPr/>
      <dgm:t>
        <a:bodyPr/>
        <a:lstStyle/>
        <a:p>
          <a:endParaRPr lang="ru-RU"/>
        </a:p>
      </dgm:t>
    </dgm:pt>
  </dgm:ptLst>
  <dgm:cxnLst>
    <dgm:cxn modelId="{5732373C-4105-4398-BC02-4E24DD09CCCF}" type="presOf" srcId="{EC376568-753E-4846-8EE2-165F34210502}" destId="{9EF47841-2904-4B41-A133-114510C833D7}" srcOrd="0" destOrd="0" presId="urn:microsoft.com/office/officeart/2005/8/layout/vList2"/>
    <dgm:cxn modelId="{39180C1C-D90F-4E58-B690-E98D6D781751}" srcId="{EC376568-753E-4846-8EE2-165F34210502}" destId="{540AB477-41F5-444C-A5CD-2AA517464D57}" srcOrd="0" destOrd="0" parTransId="{DE1C7FE0-C14D-4BAB-9CF6-1F3CB4734C14}" sibTransId="{BDE65BAB-F927-478C-A324-C2316741FEFD}"/>
    <dgm:cxn modelId="{683BDC1F-CE90-4DFC-BAE0-24B7437172F4}" type="presOf" srcId="{540AB477-41F5-444C-A5CD-2AA517464D57}" destId="{8B275051-353A-4B02-8409-C9BC0DCF86B9}" srcOrd="0" destOrd="0" presId="urn:microsoft.com/office/officeart/2005/8/layout/vList2"/>
    <dgm:cxn modelId="{EADA8A36-96FE-47C0-AA42-4DB1349FB040}" type="presParOf" srcId="{9EF47841-2904-4B41-A133-114510C833D7}" destId="{8B275051-353A-4B02-8409-C9BC0DCF86B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9F0788B4-5229-4177-9C39-B022191ECE08}" type="doc">
      <dgm:prSet loTypeId="urn:microsoft.com/office/officeart/2005/8/layout/vList2" loCatId="list" qsTypeId="urn:microsoft.com/office/officeart/2005/8/quickstyle/simple3" qsCatId="simple" csTypeId="urn:microsoft.com/office/officeart/2005/8/colors/colorful3" csCatId="colorful"/>
      <dgm:spPr/>
      <dgm:t>
        <a:bodyPr/>
        <a:lstStyle/>
        <a:p>
          <a:endParaRPr lang="ru-RU"/>
        </a:p>
      </dgm:t>
    </dgm:pt>
    <dgm:pt modelId="{4AF71193-79DF-4BB9-84D7-D92BFFD71828}">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монополистик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пайдо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қилиши;</a:t>
          </a:r>
          <a:endParaRPr lang="ru-RU" dirty="0">
            <a:latin typeface="Times New Roman" pitchFamily="18" charset="0"/>
            <a:cs typeface="Times New Roman" pitchFamily="18" charset="0"/>
          </a:endParaRPr>
        </a:p>
      </dgm:t>
    </dgm:pt>
    <dgm:pt modelId="{F7D98EF4-AA98-4C89-A2DD-42A717E70FE0}" type="parTrans" cxnId="{53F483F6-0933-4E82-92FB-BA5EFBB90999}">
      <dgm:prSet/>
      <dgm:spPr/>
      <dgm:t>
        <a:bodyPr/>
        <a:lstStyle/>
        <a:p>
          <a:endParaRPr lang="ru-RU">
            <a:latin typeface="Times New Roman" pitchFamily="18" charset="0"/>
            <a:cs typeface="Times New Roman" pitchFamily="18" charset="0"/>
          </a:endParaRPr>
        </a:p>
      </dgm:t>
    </dgm:pt>
    <dgm:pt modelId="{91F11051-65E1-4ADA-B3E7-AE0D655D4C77}" type="sibTrans" cxnId="{53F483F6-0933-4E82-92FB-BA5EFBB90999}">
      <dgm:prSet/>
      <dgm:spPr/>
      <dgm:t>
        <a:bodyPr/>
        <a:lstStyle/>
        <a:p>
          <a:endParaRPr lang="ru-RU">
            <a:latin typeface="Times New Roman" pitchFamily="18" charset="0"/>
            <a:cs typeface="Times New Roman" pitchFamily="18" charset="0"/>
          </a:endParaRPr>
        </a:p>
      </dgm:t>
    </dgm:pt>
    <dgm:pt modelId="{6DED8177-D8C6-4CA4-96FD-DB7F8ED334FE}">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нотўғри солиқ сиёсати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юритиш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E7C2FEEC-4BC2-46DD-A880-501D0F6612EE}" type="parTrans" cxnId="{06BE29DD-19BF-415C-9023-7B3BB602B52B}">
      <dgm:prSet/>
      <dgm:spPr/>
      <dgm:t>
        <a:bodyPr/>
        <a:lstStyle/>
        <a:p>
          <a:endParaRPr lang="ru-RU">
            <a:latin typeface="Times New Roman" pitchFamily="18" charset="0"/>
            <a:cs typeface="Times New Roman" pitchFamily="18" charset="0"/>
          </a:endParaRPr>
        </a:p>
      </dgm:t>
    </dgm:pt>
    <dgm:pt modelId="{D69AD089-6F2E-4C54-ADBC-8E5D67A5491E}" type="sibTrans" cxnId="{06BE29DD-19BF-415C-9023-7B3BB602B52B}">
      <dgm:prSet/>
      <dgm:spPr/>
      <dgm:t>
        <a:bodyPr/>
        <a:lstStyle/>
        <a:p>
          <a:endParaRPr lang="ru-RU">
            <a:latin typeface="Times New Roman" pitchFamily="18" charset="0"/>
            <a:cs typeface="Times New Roman" pitchFamily="18" charset="0"/>
          </a:endParaRPr>
        </a:p>
      </dgm:t>
    </dgm:pt>
    <dgm:pt modelId="{BFDCDD62-B70C-47E7-B1AF-D9EF51C3844B}">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жаҳон бозорларидаги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5C378BDC-DCA3-40D8-A49D-B73356E434D2}" type="parTrans" cxnId="{045FC411-EEF1-49FB-8C36-20A3464E63F7}">
      <dgm:prSet/>
      <dgm:spPr/>
      <dgm:t>
        <a:bodyPr/>
        <a:lstStyle/>
        <a:p>
          <a:endParaRPr lang="ru-RU">
            <a:latin typeface="Times New Roman" pitchFamily="18" charset="0"/>
            <a:cs typeface="Times New Roman" pitchFamily="18" charset="0"/>
          </a:endParaRPr>
        </a:p>
      </dgm:t>
    </dgm:pt>
    <dgm:pt modelId="{4EAC8A72-DAA0-420E-B242-FF70803C7583}" type="sibTrans" cxnId="{045FC411-EEF1-49FB-8C36-20A3464E63F7}">
      <dgm:prSet/>
      <dgm:spPr/>
      <dgm:t>
        <a:bodyPr/>
        <a:lstStyle/>
        <a:p>
          <a:endParaRPr lang="ru-RU">
            <a:latin typeface="Times New Roman" pitchFamily="18" charset="0"/>
            <a:cs typeface="Times New Roman" pitchFamily="18" charset="0"/>
          </a:endParaRPr>
        </a:p>
      </dgm:t>
    </dgm:pt>
    <dgm:pt modelId="{24A5BA95-59D0-436A-BEB7-4D4F3EE84992}">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ҳарбий соҳадаги харажатларнинг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ҳоказо.</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E4D7267-34A3-44BA-9393-4999302A8E50}" type="parTrans" cxnId="{D1220F2C-D57A-459A-9CBC-897C796F9972}">
      <dgm:prSet/>
      <dgm:spPr/>
      <dgm:t>
        <a:bodyPr/>
        <a:lstStyle/>
        <a:p>
          <a:endParaRPr lang="ru-RU">
            <a:latin typeface="Times New Roman" pitchFamily="18" charset="0"/>
            <a:cs typeface="Times New Roman" pitchFamily="18" charset="0"/>
          </a:endParaRPr>
        </a:p>
      </dgm:t>
    </dgm:pt>
    <dgm:pt modelId="{10BF1755-6E9A-44FD-8B55-A879E26BACFE}" type="sibTrans" cxnId="{D1220F2C-D57A-459A-9CBC-897C796F9972}">
      <dgm:prSet/>
      <dgm:spPr/>
      <dgm:t>
        <a:bodyPr/>
        <a:lstStyle/>
        <a:p>
          <a:endParaRPr lang="ru-RU">
            <a:latin typeface="Times New Roman" pitchFamily="18" charset="0"/>
            <a:cs typeface="Times New Roman" pitchFamily="18" charset="0"/>
          </a:endParaRPr>
        </a:p>
      </dgm:t>
    </dgm:pt>
    <dgm:pt modelId="{36543C28-3A40-4C59-BDCF-4C63A99CF052}" type="pres">
      <dgm:prSet presAssocID="{9F0788B4-5229-4177-9C39-B022191ECE08}" presName="linear" presStyleCnt="0">
        <dgm:presLayoutVars>
          <dgm:animLvl val="lvl"/>
          <dgm:resizeHandles val="exact"/>
        </dgm:presLayoutVars>
      </dgm:prSet>
      <dgm:spPr/>
      <dgm:t>
        <a:bodyPr/>
        <a:lstStyle/>
        <a:p>
          <a:endParaRPr lang="ru-RU"/>
        </a:p>
      </dgm:t>
    </dgm:pt>
    <dgm:pt modelId="{6F14F420-A898-4D86-8BD4-31BD4792BCA0}" type="pres">
      <dgm:prSet presAssocID="{4AF71193-79DF-4BB9-84D7-D92BFFD71828}" presName="parentText" presStyleLbl="node1" presStyleIdx="0" presStyleCnt="4">
        <dgm:presLayoutVars>
          <dgm:chMax val="0"/>
          <dgm:bulletEnabled val="1"/>
        </dgm:presLayoutVars>
      </dgm:prSet>
      <dgm:spPr/>
      <dgm:t>
        <a:bodyPr/>
        <a:lstStyle/>
        <a:p>
          <a:endParaRPr lang="ru-RU"/>
        </a:p>
      </dgm:t>
    </dgm:pt>
    <dgm:pt modelId="{791F0FD4-D651-4FD9-8B4A-5D6A187831E2}" type="pres">
      <dgm:prSet presAssocID="{91F11051-65E1-4ADA-B3E7-AE0D655D4C77}" presName="spacer" presStyleCnt="0"/>
      <dgm:spPr/>
    </dgm:pt>
    <dgm:pt modelId="{AB9EEA2B-2AA6-48A4-9AF3-587B5999B4F7}" type="pres">
      <dgm:prSet presAssocID="{6DED8177-D8C6-4CA4-96FD-DB7F8ED334FE}" presName="parentText" presStyleLbl="node1" presStyleIdx="1" presStyleCnt="4">
        <dgm:presLayoutVars>
          <dgm:chMax val="0"/>
          <dgm:bulletEnabled val="1"/>
        </dgm:presLayoutVars>
      </dgm:prSet>
      <dgm:spPr/>
      <dgm:t>
        <a:bodyPr/>
        <a:lstStyle/>
        <a:p>
          <a:endParaRPr lang="ru-RU"/>
        </a:p>
      </dgm:t>
    </dgm:pt>
    <dgm:pt modelId="{960C163A-C6DE-43BE-BBDF-B732890104CD}" type="pres">
      <dgm:prSet presAssocID="{D69AD089-6F2E-4C54-ADBC-8E5D67A5491E}" presName="spacer" presStyleCnt="0"/>
      <dgm:spPr/>
    </dgm:pt>
    <dgm:pt modelId="{04BB80D1-79D3-4E19-AD05-17C592662B8F}" type="pres">
      <dgm:prSet presAssocID="{BFDCDD62-B70C-47E7-B1AF-D9EF51C3844B}" presName="parentText" presStyleLbl="node1" presStyleIdx="2" presStyleCnt="4">
        <dgm:presLayoutVars>
          <dgm:chMax val="0"/>
          <dgm:bulletEnabled val="1"/>
        </dgm:presLayoutVars>
      </dgm:prSet>
      <dgm:spPr/>
      <dgm:t>
        <a:bodyPr/>
        <a:lstStyle/>
        <a:p>
          <a:endParaRPr lang="ru-RU"/>
        </a:p>
      </dgm:t>
    </dgm:pt>
    <dgm:pt modelId="{EB58943B-84F4-4EB8-9935-EF6669D4D5D1}" type="pres">
      <dgm:prSet presAssocID="{4EAC8A72-DAA0-420E-B242-FF70803C7583}" presName="spacer" presStyleCnt="0"/>
      <dgm:spPr/>
    </dgm:pt>
    <dgm:pt modelId="{DAF060F4-86ED-4D82-B60C-28F70639DE6A}" type="pres">
      <dgm:prSet presAssocID="{24A5BA95-59D0-436A-BEB7-4D4F3EE84992}" presName="parentText" presStyleLbl="node1" presStyleIdx="3" presStyleCnt="4">
        <dgm:presLayoutVars>
          <dgm:chMax val="0"/>
          <dgm:bulletEnabled val="1"/>
        </dgm:presLayoutVars>
      </dgm:prSet>
      <dgm:spPr/>
      <dgm:t>
        <a:bodyPr/>
        <a:lstStyle/>
        <a:p>
          <a:endParaRPr lang="ru-RU"/>
        </a:p>
      </dgm:t>
    </dgm:pt>
  </dgm:ptLst>
  <dgm:cxnLst>
    <dgm:cxn modelId="{CA24772A-5F3C-4596-B909-4196E6D9F488}" type="presOf" srcId="{24A5BA95-59D0-436A-BEB7-4D4F3EE84992}" destId="{DAF060F4-86ED-4D82-B60C-28F70639DE6A}" srcOrd="0" destOrd="0" presId="urn:microsoft.com/office/officeart/2005/8/layout/vList2"/>
    <dgm:cxn modelId="{FF4F34CF-A178-4D9C-A8F6-57729A3C8EEA}" type="presOf" srcId="{4AF71193-79DF-4BB9-84D7-D92BFFD71828}" destId="{6F14F420-A898-4D86-8BD4-31BD4792BCA0}" srcOrd="0" destOrd="0" presId="urn:microsoft.com/office/officeart/2005/8/layout/vList2"/>
    <dgm:cxn modelId="{045FC411-EEF1-49FB-8C36-20A3464E63F7}" srcId="{9F0788B4-5229-4177-9C39-B022191ECE08}" destId="{BFDCDD62-B70C-47E7-B1AF-D9EF51C3844B}" srcOrd="2" destOrd="0" parTransId="{5C378BDC-DCA3-40D8-A49D-B73356E434D2}" sibTransId="{4EAC8A72-DAA0-420E-B242-FF70803C7583}"/>
    <dgm:cxn modelId="{CF5AFAE0-9FD2-4D98-BCFB-407AF03A6A80}" type="presOf" srcId="{9F0788B4-5229-4177-9C39-B022191ECE08}" destId="{36543C28-3A40-4C59-BDCF-4C63A99CF052}" srcOrd="0" destOrd="0" presId="urn:microsoft.com/office/officeart/2005/8/layout/vList2"/>
    <dgm:cxn modelId="{2197296C-CD94-46C3-AD33-758F6E31281B}" type="presOf" srcId="{BFDCDD62-B70C-47E7-B1AF-D9EF51C3844B}" destId="{04BB80D1-79D3-4E19-AD05-17C592662B8F}" srcOrd="0" destOrd="0" presId="urn:microsoft.com/office/officeart/2005/8/layout/vList2"/>
    <dgm:cxn modelId="{D1220F2C-D57A-459A-9CBC-897C796F9972}" srcId="{9F0788B4-5229-4177-9C39-B022191ECE08}" destId="{24A5BA95-59D0-436A-BEB7-4D4F3EE84992}" srcOrd="3" destOrd="0" parTransId="{7E4D7267-34A3-44BA-9393-4999302A8E50}" sibTransId="{10BF1755-6E9A-44FD-8B55-A879E26BACFE}"/>
    <dgm:cxn modelId="{7D607EA6-7C8B-4C46-8828-C545CF9884EC}" type="presOf" srcId="{6DED8177-D8C6-4CA4-96FD-DB7F8ED334FE}" destId="{AB9EEA2B-2AA6-48A4-9AF3-587B5999B4F7}" srcOrd="0" destOrd="0" presId="urn:microsoft.com/office/officeart/2005/8/layout/vList2"/>
    <dgm:cxn modelId="{06BE29DD-19BF-415C-9023-7B3BB602B52B}" srcId="{9F0788B4-5229-4177-9C39-B022191ECE08}" destId="{6DED8177-D8C6-4CA4-96FD-DB7F8ED334FE}" srcOrd="1" destOrd="0" parTransId="{E7C2FEEC-4BC2-46DD-A880-501D0F6612EE}" sibTransId="{D69AD089-6F2E-4C54-ADBC-8E5D67A5491E}"/>
    <dgm:cxn modelId="{53F483F6-0933-4E82-92FB-BA5EFBB90999}" srcId="{9F0788B4-5229-4177-9C39-B022191ECE08}" destId="{4AF71193-79DF-4BB9-84D7-D92BFFD71828}" srcOrd="0" destOrd="0" parTransId="{F7D98EF4-AA98-4C89-A2DD-42A717E70FE0}" sibTransId="{91F11051-65E1-4ADA-B3E7-AE0D655D4C77}"/>
    <dgm:cxn modelId="{19E477C8-D01B-4107-A5C3-24C78509A0F5}" type="presParOf" srcId="{36543C28-3A40-4C59-BDCF-4C63A99CF052}" destId="{6F14F420-A898-4D86-8BD4-31BD4792BCA0}" srcOrd="0" destOrd="0" presId="urn:microsoft.com/office/officeart/2005/8/layout/vList2"/>
    <dgm:cxn modelId="{9B6DBF1F-AE7A-414E-8BF1-16362B3777BB}" type="presParOf" srcId="{36543C28-3A40-4C59-BDCF-4C63A99CF052}" destId="{791F0FD4-D651-4FD9-8B4A-5D6A187831E2}" srcOrd="1" destOrd="0" presId="urn:microsoft.com/office/officeart/2005/8/layout/vList2"/>
    <dgm:cxn modelId="{639433AA-B4D6-45E8-A506-8768616F625B}" type="presParOf" srcId="{36543C28-3A40-4C59-BDCF-4C63A99CF052}" destId="{AB9EEA2B-2AA6-48A4-9AF3-587B5999B4F7}" srcOrd="2" destOrd="0" presId="urn:microsoft.com/office/officeart/2005/8/layout/vList2"/>
    <dgm:cxn modelId="{DC5CFAE9-F2FC-4A6C-BA8B-928C5C21E633}" type="presParOf" srcId="{36543C28-3A40-4C59-BDCF-4C63A99CF052}" destId="{960C163A-C6DE-43BE-BBDF-B732890104CD}" srcOrd="3" destOrd="0" presId="urn:microsoft.com/office/officeart/2005/8/layout/vList2"/>
    <dgm:cxn modelId="{94E14D8C-C0A7-47A0-AC32-A338F3E907B7}" type="presParOf" srcId="{36543C28-3A40-4C59-BDCF-4C63A99CF052}" destId="{04BB80D1-79D3-4E19-AD05-17C592662B8F}" srcOrd="4" destOrd="0" presId="urn:microsoft.com/office/officeart/2005/8/layout/vList2"/>
    <dgm:cxn modelId="{395A5D46-8368-45B4-B71E-52D91609EB81}" type="presParOf" srcId="{36543C28-3A40-4C59-BDCF-4C63A99CF052}" destId="{EB58943B-84F4-4EB8-9935-EF6669D4D5D1}" srcOrd="5" destOrd="0" presId="urn:microsoft.com/office/officeart/2005/8/layout/vList2"/>
    <dgm:cxn modelId="{0DEA0791-FB32-4A6E-87F3-B9BB09A0871F}" type="presParOf" srcId="{36543C28-3A40-4C59-BDCF-4C63A99CF052}" destId="{DAF060F4-86ED-4D82-B60C-28F70639DE6A}"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1819810D-E8B6-4F6B-B082-2D46AF4CB95F}"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0A8677E6-7B67-4FE3-8CF1-4FA50AE25628}">
      <dgm:prSet/>
      <dgm:spPr/>
      <dgm:t>
        <a:bodyPr/>
        <a:lstStyle/>
        <a:p>
          <a:pPr algn="ctr" rtl="0"/>
          <a:r>
            <a:rPr lang="ru-RU" dirty="0" err="1" smtClean="0">
              <a:latin typeface="Times New Roman" pitchFamily="18" charset="0"/>
              <a:cs typeface="Times New Roman" pitchFamily="18" charset="0"/>
            </a:rPr>
            <a:t>Инфляциянинг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турлари</a:t>
          </a:r>
          <a:endParaRPr lang="ru-RU" dirty="0">
            <a:latin typeface="Times New Roman" pitchFamily="18" charset="0"/>
            <a:cs typeface="Times New Roman" pitchFamily="18" charset="0"/>
          </a:endParaRPr>
        </a:p>
      </dgm:t>
    </dgm:pt>
    <dgm:pt modelId="{ED27AD70-7B18-420B-BDF6-1E94EFE4D74D}" type="parTrans" cxnId="{B4A1D66D-96AB-488F-8F4D-015E5EA6B036}">
      <dgm:prSet/>
      <dgm:spPr/>
      <dgm:t>
        <a:bodyPr/>
        <a:lstStyle/>
        <a:p>
          <a:pPr algn="ctr"/>
          <a:endParaRPr lang="ru-RU"/>
        </a:p>
      </dgm:t>
    </dgm:pt>
    <dgm:pt modelId="{FC28A902-1708-4841-A350-824DB2F1E0AC}" type="sibTrans" cxnId="{B4A1D66D-96AB-488F-8F4D-015E5EA6B036}">
      <dgm:prSet/>
      <dgm:spPr/>
      <dgm:t>
        <a:bodyPr/>
        <a:lstStyle/>
        <a:p>
          <a:pPr algn="ctr"/>
          <a:endParaRPr lang="ru-RU"/>
        </a:p>
      </dgm:t>
    </dgm:pt>
    <dgm:pt modelId="{FC8D213E-EF7F-436F-B155-874D960F5019}" type="pres">
      <dgm:prSet presAssocID="{1819810D-E8B6-4F6B-B082-2D46AF4CB95F}" presName="linear" presStyleCnt="0">
        <dgm:presLayoutVars>
          <dgm:animLvl val="lvl"/>
          <dgm:resizeHandles val="exact"/>
        </dgm:presLayoutVars>
      </dgm:prSet>
      <dgm:spPr/>
      <dgm:t>
        <a:bodyPr/>
        <a:lstStyle/>
        <a:p>
          <a:endParaRPr lang="ru-RU"/>
        </a:p>
      </dgm:t>
    </dgm:pt>
    <dgm:pt modelId="{382F2CA2-F913-4EE7-A6EB-5EADD3C9E9A9}" type="pres">
      <dgm:prSet presAssocID="{0A8677E6-7B67-4FE3-8CF1-4FA50AE25628}" presName="parentText" presStyleLbl="node1" presStyleIdx="0" presStyleCnt="1">
        <dgm:presLayoutVars>
          <dgm:chMax val="0"/>
          <dgm:bulletEnabled val="1"/>
        </dgm:presLayoutVars>
      </dgm:prSet>
      <dgm:spPr/>
      <dgm:t>
        <a:bodyPr/>
        <a:lstStyle/>
        <a:p>
          <a:endParaRPr lang="ru-RU"/>
        </a:p>
      </dgm:t>
    </dgm:pt>
  </dgm:ptLst>
  <dgm:cxnLst>
    <dgm:cxn modelId="{754DF05C-6EEA-469F-987F-CD9959D64780}" type="presOf" srcId="{0A8677E6-7B67-4FE3-8CF1-4FA50AE25628}" destId="{382F2CA2-F913-4EE7-A6EB-5EADD3C9E9A9}" srcOrd="0" destOrd="0" presId="urn:microsoft.com/office/officeart/2005/8/layout/vList2"/>
    <dgm:cxn modelId="{B4A1D66D-96AB-488F-8F4D-015E5EA6B036}" srcId="{1819810D-E8B6-4F6B-B082-2D46AF4CB95F}" destId="{0A8677E6-7B67-4FE3-8CF1-4FA50AE25628}" srcOrd="0" destOrd="0" parTransId="{ED27AD70-7B18-420B-BDF6-1E94EFE4D74D}" sibTransId="{FC28A902-1708-4841-A350-824DB2F1E0AC}"/>
    <dgm:cxn modelId="{21FC24A3-1E2A-493E-918C-F49BC9A8BFB1}" type="presOf" srcId="{1819810D-E8B6-4F6B-B082-2D46AF4CB95F}" destId="{FC8D213E-EF7F-436F-B155-874D960F5019}" srcOrd="0" destOrd="0" presId="urn:microsoft.com/office/officeart/2005/8/layout/vList2"/>
    <dgm:cxn modelId="{3C9C04B3-2B32-4F22-B909-19157C1B8344}" type="presParOf" srcId="{FC8D213E-EF7F-436F-B155-874D960F5019}" destId="{382F2CA2-F913-4EE7-A6EB-5EADD3C9E9A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D6C83E57-A964-4BF6-89C7-A0D3F0D4C0D0}" type="doc">
      <dgm:prSet loTypeId="urn:microsoft.com/office/officeart/2005/8/layout/lProcess2" loCatId="list" qsTypeId="urn:microsoft.com/office/officeart/2005/8/quickstyle/3d1" qsCatId="3D" csTypeId="urn:microsoft.com/office/officeart/2005/8/colors/colorful3" csCatId="colorful" phldr="1"/>
      <dgm:spPr/>
      <dgm:t>
        <a:bodyPr/>
        <a:lstStyle/>
        <a:p>
          <a:endParaRPr lang="ru-RU"/>
        </a:p>
      </dgm:t>
    </dgm:pt>
    <dgm:pt modelId="{0990E932-684E-4F68-AE19-669B798D1B42}">
      <dgm:prSet custT="1"/>
      <dgm:spPr/>
      <dgm:t>
        <a:bodyPr/>
        <a:lstStyle/>
        <a:p>
          <a:pPr rtl="0"/>
          <a:r>
            <a:rPr lang="ru-RU" sz="2400" b="0" dirty="0" err="1" smtClean="0">
              <a:latin typeface="Times New Roman" pitchFamily="18" charset="0"/>
              <a:cs typeface="Times New Roman" pitchFamily="18" charset="0"/>
            </a:rPr>
            <a:t>Ўрмалаб</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борувчи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инфляцияда</a:t>
          </a:r>
          <a:r>
            <a:rPr lang="ru-RU" sz="2400" b="0" dirty="0" smtClean="0">
              <a:latin typeface="Times New Roman" pitchFamily="18" charset="0"/>
              <a:cs typeface="Times New Roman" pitchFamily="18" charset="0"/>
            </a:rPr>
            <a:t> </a:t>
          </a:r>
          <a:endParaRPr lang="ru-RU" sz="2400" b="0" dirty="0">
            <a:latin typeface="Times New Roman" pitchFamily="18" charset="0"/>
            <a:cs typeface="Times New Roman" pitchFamily="18" charset="0"/>
          </a:endParaRPr>
        </a:p>
      </dgm:t>
    </dgm:pt>
    <dgm:pt modelId="{6986F334-C4EE-482A-948C-48DB7167AEB9}" type="parTrans" cxnId="{DD1CA9DD-B24E-4282-9D8F-76F590D4D25D}">
      <dgm:prSet/>
      <dgm:spPr/>
      <dgm:t>
        <a:bodyPr/>
        <a:lstStyle/>
        <a:p>
          <a:endParaRPr lang="ru-RU" sz="2000">
            <a:latin typeface="Times New Roman" pitchFamily="18" charset="0"/>
            <a:cs typeface="Times New Roman" pitchFamily="18" charset="0"/>
          </a:endParaRPr>
        </a:p>
      </dgm:t>
    </dgm:pt>
    <dgm:pt modelId="{92531404-DB0D-4836-9818-769C63E00F2B}" type="sibTrans" cxnId="{DD1CA9DD-B24E-4282-9D8F-76F590D4D25D}">
      <dgm:prSet/>
      <dgm:spPr/>
      <dgm:t>
        <a:bodyPr/>
        <a:lstStyle/>
        <a:p>
          <a:endParaRPr lang="ru-RU" sz="2000">
            <a:latin typeface="Times New Roman" pitchFamily="18" charset="0"/>
            <a:cs typeface="Times New Roman" pitchFamily="18" charset="0"/>
          </a:endParaRPr>
        </a:p>
      </dgm:t>
    </dgm:pt>
    <dgm:pt modelId="{A3A41D9A-6B47-47F6-A8D2-812A7B678B07}">
      <dgm:prSet custT="1"/>
      <dgm:spPr/>
      <dgm:t>
        <a:bodyPr/>
        <a:lstStyle/>
        <a:p>
          <a:pPr rtl="0"/>
          <a:r>
            <a:rPr lang="ru-RU" sz="2000" dirty="0" err="1" smtClean="0">
              <a:latin typeface="Times New Roman" pitchFamily="18" charset="0"/>
              <a:cs typeface="Times New Roman" pitchFamily="18" charset="0"/>
            </a:rPr>
            <a:t>нархлар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йилига</a:t>
          </a:r>
          <a:r>
            <a:rPr lang="ru-RU" sz="2000" dirty="0" smtClean="0">
              <a:latin typeface="Times New Roman" pitchFamily="18" charset="0"/>
              <a:cs typeface="Times New Roman" pitchFamily="18" charset="0"/>
            </a:rPr>
            <a:t> 10 </a:t>
          </a:r>
          <a:r>
            <a:rPr lang="ru-RU" sz="2000" dirty="0" err="1" smtClean="0">
              <a:latin typeface="Times New Roman" pitchFamily="18" charset="0"/>
              <a:cs typeface="Times New Roman" pitchFamily="18" charset="0"/>
            </a:rPr>
            <a:t>фоизгача</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D2A1E2AB-1D5A-4D6E-98D6-BFA973BCB1E0}" type="parTrans" cxnId="{D6B70D8A-27F6-42D7-9A1C-61301B625424}">
      <dgm:prSet/>
      <dgm:spPr/>
      <dgm:t>
        <a:bodyPr/>
        <a:lstStyle/>
        <a:p>
          <a:endParaRPr lang="ru-RU" sz="2000">
            <a:latin typeface="Times New Roman" pitchFamily="18" charset="0"/>
            <a:cs typeface="Times New Roman" pitchFamily="18" charset="0"/>
          </a:endParaRPr>
        </a:p>
      </dgm:t>
    </dgm:pt>
    <dgm:pt modelId="{09E50132-574B-4705-AEB1-C50292BF4E9D}" type="sibTrans" cxnId="{D6B70D8A-27F6-42D7-9A1C-61301B625424}">
      <dgm:prSet/>
      <dgm:spPr/>
      <dgm:t>
        <a:bodyPr/>
        <a:lstStyle/>
        <a:p>
          <a:endParaRPr lang="ru-RU" sz="2000">
            <a:latin typeface="Times New Roman" pitchFamily="18" charset="0"/>
            <a:cs typeface="Times New Roman" pitchFamily="18" charset="0"/>
          </a:endParaRPr>
        </a:p>
      </dgm:t>
    </dgm:pt>
    <dgm:pt modelId="{A91D854F-3E7C-450D-BF5B-721DFAB4BB00}">
      <dgm:prSet custT="1"/>
      <dgm:spPr/>
      <dgm:t>
        <a:bodyPr/>
        <a:lstStyle/>
        <a:p>
          <a:pPr rtl="0"/>
          <a:r>
            <a:rPr lang="ru-RU" sz="2400" b="0" dirty="0" err="1" smtClean="0">
              <a:latin typeface="Times New Roman" pitchFamily="18" charset="0"/>
              <a:cs typeface="Times New Roman" pitchFamily="18" charset="0"/>
            </a:rPr>
            <a:t>Жадал</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инфляцияда</a:t>
          </a:r>
          <a:r>
            <a:rPr lang="ru-RU" sz="2400" b="0" dirty="0" smtClean="0">
              <a:latin typeface="Times New Roman" pitchFamily="18" charset="0"/>
              <a:cs typeface="Times New Roman" pitchFamily="18" charset="0"/>
            </a:rPr>
            <a:t> </a:t>
          </a:r>
          <a:endParaRPr lang="ru-RU" sz="2400" b="0" dirty="0">
            <a:latin typeface="Times New Roman" pitchFamily="18" charset="0"/>
            <a:cs typeface="Times New Roman" pitchFamily="18" charset="0"/>
          </a:endParaRPr>
        </a:p>
      </dgm:t>
    </dgm:pt>
    <dgm:pt modelId="{6D60ED67-377E-4A52-87A8-6F41C1C8254B}" type="parTrans" cxnId="{F862F0A5-72B9-4157-A248-9248E2AD578C}">
      <dgm:prSet/>
      <dgm:spPr/>
      <dgm:t>
        <a:bodyPr/>
        <a:lstStyle/>
        <a:p>
          <a:endParaRPr lang="ru-RU" sz="2000">
            <a:latin typeface="Times New Roman" pitchFamily="18" charset="0"/>
            <a:cs typeface="Times New Roman" pitchFamily="18" charset="0"/>
          </a:endParaRPr>
        </a:p>
      </dgm:t>
    </dgm:pt>
    <dgm:pt modelId="{49359BC4-6963-4AA1-85F1-8D221DB0F727}" type="sibTrans" cxnId="{F862F0A5-72B9-4157-A248-9248E2AD578C}">
      <dgm:prSet/>
      <dgm:spPr/>
      <dgm:t>
        <a:bodyPr/>
        <a:lstStyle/>
        <a:p>
          <a:endParaRPr lang="ru-RU" sz="2000">
            <a:latin typeface="Times New Roman" pitchFamily="18" charset="0"/>
            <a:cs typeface="Times New Roman" pitchFamily="18" charset="0"/>
          </a:endParaRPr>
        </a:p>
      </dgm:t>
    </dgm:pt>
    <dgm:pt modelId="{8FC00530-7122-4D44-931B-0A19222F4F2E}">
      <dgm:prSet custT="1"/>
      <dgm:spPr/>
      <dgm:t>
        <a:bodyPr/>
        <a:lstStyle/>
        <a:p>
          <a:pPr rtl="0"/>
          <a:r>
            <a:rPr lang="ru-RU" sz="2000" dirty="0" smtClean="0">
              <a:latin typeface="Times New Roman" pitchFamily="18" charset="0"/>
              <a:cs typeface="Times New Roman" pitchFamily="18" charset="0"/>
            </a:rPr>
            <a:t>20 дан 200 </a:t>
          </a:r>
          <a:r>
            <a:rPr lang="ru-RU" sz="2000" dirty="0" err="1" smtClean="0">
              <a:latin typeface="Times New Roman" pitchFamily="18" charset="0"/>
              <a:cs typeface="Times New Roman" pitchFamily="18" charset="0"/>
            </a:rPr>
            <a:t>фоизгача</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14E57EAC-A8D9-43E0-A5ED-FD46E72992CC}" type="parTrans" cxnId="{B897E8C8-555C-4FBA-8DE7-915664C0B742}">
      <dgm:prSet/>
      <dgm:spPr/>
      <dgm:t>
        <a:bodyPr/>
        <a:lstStyle/>
        <a:p>
          <a:endParaRPr lang="ru-RU" sz="2000">
            <a:latin typeface="Times New Roman" pitchFamily="18" charset="0"/>
            <a:cs typeface="Times New Roman" pitchFamily="18" charset="0"/>
          </a:endParaRPr>
        </a:p>
      </dgm:t>
    </dgm:pt>
    <dgm:pt modelId="{E8C0A570-60C8-4D7C-AD16-0C95640EAC07}" type="sibTrans" cxnId="{B897E8C8-555C-4FBA-8DE7-915664C0B742}">
      <dgm:prSet/>
      <dgm:spPr/>
      <dgm:t>
        <a:bodyPr/>
        <a:lstStyle/>
        <a:p>
          <a:endParaRPr lang="ru-RU" sz="2000">
            <a:latin typeface="Times New Roman" pitchFamily="18" charset="0"/>
            <a:cs typeface="Times New Roman" pitchFamily="18" charset="0"/>
          </a:endParaRPr>
        </a:p>
      </dgm:t>
    </dgm:pt>
    <dgm:pt modelId="{015D56B3-E281-4E0E-B29A-5A1A4E8553C5}">
      <dgm:prSet custT="1"/>
      <dgm:spPr/>
      <dgm:t>
        <a:bodyPr/>
        <a:lstStyle/>
        <a:p>
          <a:pPr rtl="0"/>
          <a:r>
            <a:rPr lang="ru-RU" sz="2400" b="0" dirty="0" err="1" smtClean="0">
              <a:latin typeface="Times New Roman" pitchFamily="18" charset="0"/>
              <a:cs typeface="Times New Roman" pitchFamily="18" charset="0"/>
            </a:rPr>
            <a:t>Гиперинфляцияда</a:t>
          </a:r>
          <a:r>
            <a:rPr lang="ru-RU" sz="2400" b="0" dirty="0" smtClean="0">
              <a:latin typeface="Times New Roman" pitchFamily="18" charset="0"/>
              <a:cs typeface="Times New Roman" pitchFamily="18" charset="0"/>
            </a:rPr>
            <a:t> </a:t>
          </a:r>
          <a:endParaRPr lang="ru-RU" sz="2400" b="0" dirty="0">
            <a:latin typeface="Times New Roman" pitchFamily="18" charset="0"/>
            <a:cs typeface="Times New Roman" pitchFamily="18" charset="0"/>
          </a:endParaRPr>
        </a:p>
      </dgm:t>
    </dgm:pt>
    <dgm:pt modelId="{CE240214-C4C9-42E1-81F7-56A2730FDF4F}" type="parTrans" cxnId="{BA7C5B29-BA01-43C8-9781-C47AE04B7312}">
      <dgm:prSet/>
      <dgm:spPr/>
      <dgm:t>
        <a:bodyPr/>
        <a:lstStyle/>
        <a:p>
          <a:endParaRPr lang="ru-RU" sz="2000">
            <a:latin typeface="Times New Roman" pitchFamily="18" charset="0"/>
            <a:cs typeface="Times New Roman" pitchFamily="18" charset="0"/>
          </a:endParaRPr>
        </a:p>
      </dgm:t>
    </dgm:pt>
    <dgm:pt modelId="{A7DB0910-618D-4D99-B4DD-3C5D45A2AA9C}" type="sibTrans" cxnId="{BA7C5B29-BA01-43C8-9781-C47AE04B7312}">
      <dgm:prSet/>
      <dgm:spPr/>
      <dgm:t>
        <a:bodyPr/>
        <a:lstStyle/>
        <a:p>
          <a:endParaRPr lang="ru-RU" sz="2000">
            <a:latin typeface="Times New Roman" pitchFamily="18" charset="0"/>
            <a:cs typeface="Times New Roman" pitchFamily="18" charset="0"/>
          </a:endParaRPr>
        </a:p>
      </dgm:t>
    </dgm:pt>
    <dgm:pt modelId="{1D986C0C-F49F-4CEF-82C2-DE9508AADF5A}">
      <dgm:prSet custT="1"/>
      <dgm:spPr/>
      <dgm:t>
        <a:bodyPr/>
        <a:lstStyle/>
        <a:p>
          <a:pPr rtl="0"/>
          <a:r>
            <a:rPr lang="ru-RU" sz="2000" dirty="0" smtClean="0">
              <a:latin typeface="Times New Roman" pitchFamily="18" charset="0"/>
              <a:cs typeface="Times New Roman" pitchFamily="18" charset="0"/>
            </a:rPr>
            <a:t>200 </a:t>
          </a:r>
          <a:r>
            <a:rPr lang="ru-RU" sz="2000" dirty="0" err="1" smtClean="0">
              <a:latin typeface="Times New Roman" pitchFamily="18" charset="0"/>
              <a:cs typeface="Times New Roman" pitchFamily="18" charset="0"/>
            </a:rPr>
            <a:t>фоиздан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юқори даражада</a:t>
          </a:r>
          <a:endParaRPr lang="ru-RU" sz="2000" dirty="0">
            <a:latin typeface="Times New Roman" pitchFamily="18" charset="0"/>
            <a:cs typeface="Times New Roman" pitchFamily="18" charset="0"/>
          </a:endParaRPr>
        </a:p>
      </dgm:t>
    </dgm:pt>
    <dgm:pt modelId="{31C9339D-CC4F-4086-B3AF-3E4FF1CA2AD0}" type="parTrans" cxnId="{5DB02AC0-5331-4EB3-8836-C5E4F0C67E44}">
      <dgm:prSet/>
      <dgm:spPr/>
      <dgm:t>
        <a:bodyPr/>
        <a:lstStyle/>
        <a:p>
          <a:endParaRPr lang="ru-RU" sz="2000">
            <a:latin typeface="Times New Roman" pitchFamily="18" charset="0"/>
            <a:cs typeface="Times New Roman" pitchFamily="18" charset="0"/>
          </a:endParaRPr>
        </a:p>
      </dgm:t>
    </dgm:pt>
    <dgm:pt modelId="{4BBF2BD6-2278-4EB7-9F59-6677ED89A1D8}" type="sibTrans" cxnId="{5DB02AC0-5331-4EB3-8836-C5E4F0C67E44}">
      <dgm:prSet/>
      <dgm:spPr/>
      <dgm:t>
        <a:bodyPr/>
        <a:lstStyle/>
        <a:p>
          <a:endParaRPr lang="ru-RU" sz="2000">
            <a:latin typeface="Times New Roman" pitchFamily="18" charset="0"/>
            <a:cs typeface="Times New Roman" pitchFamily="18" charset="0"/>
          </a:endParaRPr>
        </a:p>
      </dgm:t>
    </dgm:pt>
    <dgm:pt modelId="{7450EF51-1D39-482B-9F57-259390149917}" type="pres">
      <dgm:prSet presAssocID="{D6C83E57-A964-4BF6-89C7-A0D3F0D4C0D0}" presName="theList" presStyleCnt="0">
        <dgm:presLayoutVars>
          <dgm:dir/>
          <dgm:animLvl val="lvl"/>
          <dgm:resizeHandles val="exact"/>
        </dgm:presLayoutVars>
      </dgm:prSet>
      <dgm:spPr/>
      <dgm:t>
        <a:bodyPr/>
        <a:lstStyle/>
        <a:p>
          <a:endParaRPr lang="ru-RU"/>
        </a:p>
      </dgm:t>
    </dgm:pt>
    <dgm:pt modelId="{08C9E1DD-696B-46D5-9BCB-81ED283D5054}" type="pres">
      <dgm:prSet presAssocID="{0990E932-684E-4F68-AE19-669B798D1B42}" presName="compNode" presStyleCnt="0"/>
      <dgm:spPr/>
    </dgm:pt>
    <dgm:pt modelId="{B1219D94-3EEB-4B8E-90B1-4B8FF7757AD9}" type="pres">
      <dgm:prSet presAssocID="{0990E932-684E-4F68-AE19-669B798D1B42}" presName="aNode" presStyleLbl="bgShp" presStyleIdx="0" presStyleCnt="3" custLinFactNeighborX="-17332" custLinFactNeighborY="61748"/>
      <dgm:spPr/>
      <dgm:t>
        <a:bodyPr/>
        <a:lstStyle/>
        <a:p>
          <a:endParaRPr lang="ru-RU"/>
        </a:p>
      </dgm:t>
    </dgm:pt>
    <dgm:pt modelId="{A2AAE8B0-4493-4195-8607-3DD0791D710E}" type="pres">
      <dgm:prSet presAssocID="{0990E932-684E-4F68-AE19-669B798D1B42}" presName="textNode" presStyleLbl="bgShp" presStyleIdx="0" presStyleCnt="3"/>
      <dgm:spPr/>
      <dgm:t>
        <a:bodyPr/>
        <a:lstStyle/>
        <a:p>
          <a:endParaRPr lang="ru-RU"/>
        </a:p>
      </dgm:t>
    </dgm:pt>
    <dgm:pt modelId="{CF7FF2B4-71E7-45AC-B896-0C3D53E52E04}" type="pres">
      <dgm:prSet presAssocID="{0990E932-684E-4F68-AE19-669B798D1B42}" presName="compChildNode" presStyleCnt="0"/>
      <dgm:spPr/>
    </dgm:pt>
    <dgm:pt modelId="{76F98E2B-6328-4115-A25C-B68D28A3173E}" type="pres">
      <dgm:prSet presAssocID="{0990E932-684E-4F68-AE19-669B798D1B42}" presName="theInnerList" presStyleCnt="0"/>
      <dgm:spPr/>
    </dgm:pt>
    <dgm:pt modelId="{F4676C5C-81B0-4417-8441-A619CB59BDD3}" type="pres">
      <dgm:prSet presAssocID="{A3A41D9A-6B47-47F6-A8D2-812A7B678B07}" presName="childNode" presStyleLbl="node1" presStyleIdx="0" presStyleCnt="3" custScaleY="86382">
        <dgm:presLayoutVars>
          <dgm:bulletEnabled val="1"/>
        </dgm:presLayoutVars>
      </dgm:prSet>
      <dgm:spPr/>
      <dgm:t>
        <a:bodyPr/>
        <a:lstStyle/>
        <a:p>
          <a:endParaRPr lang="ru-RU"/>
        </a:p>
      </dgm:t>
    </dgm:pt>
    <dgm:pt modelId="{25775349-2B95-4106-A435-5AF3503C7217}" type="pres">
      <dgm:prSet presAssocID="{0990E932-684E-4F68-AE19-669B798D1B42}" presName="aSpace" presStyleCnt="0"/>
      <dgm:spPr/>
    </dgm:pt>
    <dgm:pt modelId="{CCF42E43-4053-482D-8447-086832D32BDD}" type="pres">
      <dgm:prSet presAssocID="{A91D854F-3E7C-450D-BF5B-721DFAB4BB00}" presName="compNode" presStyleCnt="0"/>
      <dgm:spPr/>
    </dgm:pt>
    <dgm:pt modelId="{8EC74F4A-B019-4F85-B4B5-D35BD3FC657A}" type="pres">
      <dgm:prSet presAssocID="{A91D854F-3E7C-450D-BF5B-721DFAB4BB00}" presName="aNode" presStyleLbl="bgShp" presStyleIdx="1" presStyleCnt="3"/>
      <dgm:spPr/>
      <dgm:t>
        <a:bodyPr/>
        <a:lstStyle/>
        <a:p>
          <a:endParaRPr lang="ru-RU"/>
        </a:p>
      </dgm:t>
    </dgm:pt>
    <dgm:pt modelId="{87FB86E2-E154-461D-91D3-0D054A260BE3}" type="pres">
      <dgm:prSet presAssocID="{A91D854F-3E7C-450D-BF5B-721DFAB4BB00}" presName="textNode" presStyleLbl="bgShp" presStyleIdx="1" presStyleCnt="3"/>
      <dgm:spPr/>
      <dgm:t>
        <a:bodyPr/>
        <a:lstStyle/>
        <a:p>
          <a:endParaRPr lang="ru-RU"/>
        </a:p>
      </dgm:t>
    </dgm:pt>
    <dgm:pt modelId="{75957E43-A2BB-4105-AAF7-72CC115E900F}" type="pres">
      <dgm:prSet presAssocID="{A91D854F-3E7C-450D-BF5B-721DFAB4BB00}" presName="compChildNode" presStyleCnt="0"/>
      <dgm:spPr/>
    </dgm:pt>
    <dgm:pt modelId="{9D478AB9-213D-4B6F-A359-442F96A8C228}" type="pres">
      <dgm:prSet presAssocID="{A91D854F-3E7C-450D-BF5B-721DFAB4BB00}" presName="theInnerList" presStyleCnt="0"/>
      <dgm:spPr/>
    </dgm:pt>
    <dgm:pt modelId="{92D4C950-46C9-4B4B-9425-59B2138973C4}" type="pres">
      <dgm:prSet presAssocID="{8FC00530-7122-4D44-931B-0A19222F4F2E}" presName="childNode" presStyleLbl="node1" presStyleIdx="1" presStyleCnt="3" custScaleY="86382">
        <dgm:presLayoutVars>
          <dgm:bulletEnabled val="1"/>
        </dgm:presLayoutVars>
      </dgm:prSet>
      <dgm:spPr/>
      <dgm:t>
        <a:bodyPr/>
        <a:lstStyle/>
        <a:p>
          <a:endParaRPr lang="ru-RU"/>
        </a:p>
      </dgm:t>
    </dgm:pt>
    <dgm:pt modelId="{5ADAA9F6-CA64-49B7-90F2-0CB02EB7DE58}" type="pres">
      <dgm:prSet presAssocID="{A91D854F-3E7C-450D-BF5B-721DFAB4BB00}" presName="aSpace" presStyleCnt="0"/>
      <dgm:spPr/>
    </dgm:pt>
    <dgm:pt modelId="{DDA78C29-7929-4D32-853B-341E168FC3C6}" type="pres">
      <dgm:prSet presAssocID="{015D56B3-E281-4E0E-B29A-5A1A4E8553C5}" presName="compNode" presStyleCnt="0"/>
      <dgm:spPr/>
    </dgm:pt>
    <dgm:pt modelId="{25185466-45D0-490D-A434-0596A1EE4E27}" type="pres">
      <dgm:prSet presAssocID="{015D56B3-E281-4E0E-B29A-5A1A4E8553C5}" presName="aNode" presStyleLbl="bgShp" presStyleIdx="2" presStyleCnt="3"/>
      <dgm:spPr/>
      <dgm:t>
        <a:bodyPr/>
        <a:lstStyle/>
        <a:p>
          <a:endParaRPr lang="ru-RU"/>
        </a:p>
      </dgm:t>
    </dgm:pt>
    <dgm:pt modelId="{80658A45-D54A-4B2F-9797-E7AFAB2F03C8}" type="pres">
      <dgm:prSet presAssocID="{015D56B3-E281-4E0E-B29A-5A1A4E8553C5}" presName="textNode" presStyleLbl="bgShp" presStyleIdx="2" presStyleCnt="3"/>
      <dgm:spPr/>
      <dgm:t>
        <a:bodyPr/>
        <a:lstStyle/>
        <a:p>
          <a:endParaRPr lang="ru-RU"/>
        </a:p>
      </dgm:t>
    </dgm:pt>
    <dgm:pt modelId="{9107DFAD-0307-4414-A749-3D987BB0B5C6}" type="pres">
      <dgm:prSet presAssocID="{015D56B3-E281-4E0E-B29A-5A1A4E8553C5}" presName="compChildNode" presStyleCnt="0"/>
      <dgm:spPr/>
    </dgm:pt>
    <dgm:pt modelId="{F8754C6F-4434-4576-9D52-A0586FE074D1}" type="pres">
      <dgm:prSet presAssocID="{015D56B3-E281-4E0E-B29A-5A1A4E8553C5}" presName="theInnerList" presStyleCnt="0"/>
      <dgm:spPr/>
    </dgm:pt>
    <dgm:pt modelId="{9CDBC988-FBF2-4851-82F6-D88AAAE530E9}" type="pres">
      <dgm:prSet presAssocID="{1D986C0C-F49F-4CEF-82C2-DE9508AADF5A}" presName="childNode" presStyleLbl="node1" presStyleIdx="2" presStyleCnt="3" custScaleY="86382">
        <dgm:presLayoutVars>
          <dgm:bulletEnabled val="1"/>
        </dgm:presLayoutVars>
      </dgm:prSet>
      <dgm:spPr/>
      <dgm:t>
        <a:bodyPr/>
        <a:lstStyle/>
        <a:p>
          <a:endParaRPr lang="ru-RU"/>
        </a:p>
      </dgm:t>
    </dgm:pt>
  </dgm:ptLst>
  <dgm:cxnLst>
    <dgm:cxn modelId="{7284878A-5940-437E-969C-97417C0084E3}" type="presOf" srcId="{1D986C0C-F49F-4CEF-82C2-DE9508AADF5A}" destId="{9CDBC988-FBF2-4851-82F6-D88AAAE530E9}" srcOrd="0" destOrd="0" presId="urn:microsoft.com/office/officeart/2005/8/layout/lProcess2"/>
    <dgm:cxn modelId="{49326FBA-1CF7-4A6E-BB3B-29E5057733AD}" type="presOf" srcId="{015D56B3-E281-4E0E-B29A-5A1A4E8553C5}" destId="{25185466-45D0-490D-A434-0596A1EE4E27}" srcOrd="0" destOrd="0" presId="urn:microsoft.com/office/officeart/2005/8/layout/lProcess2"/>
    <dgm:cxn modelId="{5DB02AC0-5331-4EB3-8836-C5E4F0C67E44}" srcId="{015D56B3-E281-4E0E-B29A-5A1A4E8553C5}" destId="{1D986C0C-F49F-4CEF-82C2-DE9508AADF5A}" srcOrd="0" destOrd="0" parTransId="{31C9339D-CC4F-4086-B3AF-3E4FF1CA2AD0}" sibTransId="{4BBF2BD6-2278-4EB7-9F59-6677ED89A1D8}"/>
    <dgm:cxn modelId="{99856898-B36F-4AAC-BD3C-95F195F78108}" type="presOf" srcId="{A91D854F-3E7C-450D-BF5B-721DFAB4BB00}" destId="{87FB86E2-E154-461D-91D3-0D054A260BE3}" srcOrd="1" destOrd="0" presId="urn:microsoft.com/office/officeart/2005/8/layout/lProcess2"/>
    <dgm:cxn modelId="{7EA531D8-CA44-4C67-9271-28ABFA6622DD}" type="presOf" srcId="{A3A41D9A-6B47-47F6-A8D2-812A7B678B07}" destId="{F4676C5C-81B0-4417-8441-A619CB59BDD3}" srcOrd="0" destOrd="0" presId="urn:microsoft.com/office/officeart/2005/8/layout/lProcess2"/>
    <dgm:cxn modelId="{BA7C5B29-BA01-43C8-9781-C47AE04B7312}" srcId="{D6C83E57-A964-4BF6-89C7-A0D3F0D4C0D0}" destId="{015D56B3-E281-4E0E-B29A-5A1A4E8553C5}" srcOrd="2" destOrd="0" parTransId="{CE240214-C4C9-42E1-81F7-56A2730FDF4F}" sibTransId="{A7DB0910-618D-4D99-B4DD-3C5D45A2AA9C}"/>
    <dgm:cxn modelId="{F862F0A5-72B9-4157-A248-9248E2AD578C}" srcId="{D6C83E57-A964-4BF6-89C7-A0D3F0D4C0D0}" destId="{A91D854F-3E7C-450D-BF5B-721DFAB4BB00}" srcOrd="1" destOrd="0" parTransId="{6D60ED67-377E-4A52-87A8-6F41C1C8254B}" sibTransId="{49359BC4-6963-4AA1-85F1-8D221DB0F727}"/>
    <dgm:cxn modelId="{92EDF282-C094-4EB1-AC1D-A711ECD30C0F}" type="presOf" srcId="{8FC00530-7122-4D44-931B-0A19222F4F2E}" destId="{92D4C950-46C9-4B4B-9425-59B2138973C4}" srcOrd="0" destOrd="0" presId="urn:microsoft.com/office/officeart/2005/8/layout/lProcess2"/>
    <dgm:cxn modelId="{B897E8C8-555C-4FBA-8DE7-915664C0B742}" srcId="{A91D854F-3E7C-450D-BF5B-721DFAB4BB00}" destId="{8FC00530-7122-4D44-931B-0A19222F4F2E}" srcOrd="0" destOrd="0" parTransId="{14E57EAC-A8D9-43E0-A5ED-FD46E72992CC}" sibTransId="{E8C0A570-60C8-4D7C-AD16-0C95640EAC07}"/>
    <dgm:cxn modelId="{DD1CA9DD-B24E-4282-9D8F-76F590D4D25D}" srcId="{D6C83E57-A964-4BF6-89C7-A0D3F0D4C0D0}" destId="{0990E932-684E-4F68-AE19-669B798D1B42}" srcOrd="0" destOrd="0" parTransId="{6986F334-C4EE-482A-948C-48DB7167AEB9}" sibTransId="{92531404-DB0D-4836-9818-769C63E00F2B}"/>
    <dgm:cxn modelId="{D6B70D8A-27F6-42D7-9A1C-61301B625424}" srcId="{0990E932-684E-4F68-AE19-669B798D1B42}" destId="{A3A41D9A-6B47-47F6-A8D2-812A7B678B07}" srcOrd="0" destOrd="0" parTransId="{D2A1E2AB-1D5A-4D6E-98D6-BFA973BCB1E0}" sibTransId="{09E50132-574B-4705-AEB1-C50292BF4E9D}"/>
    <dgm:cxn modelId="{11729E76-6014-481E-8835-C4DC6AA4EDC3}" type="presOf" srcId="{0990E932-684E-4F68-AE19-669B798D1B42}" destId="{A2AAE8B0-4493-4195-8607-3DD0791D710E}" srcOrd="1" destOrd="0" presId="urn:microsoft.com/office/officeart/2005/8/layout/lProcess2"/>
    <dgm:cxn modelId="{DA36F9AB-3BF6-464F-85AF-DFDCBEB7C0AB}" type="presOf" srcId="{A91D854F-3E7C-450D-BF5B-721DFAB4BB00}" destId="{8EC74F4A-B019-4F85-B4B5-D35BD3FC657A}" srcOrd="0" destOrd="0" presId="urn:microsoft.com/office/officeart/2005/8/layout/lProcess2"/>
    <dgm:cxn modelId="{2ECBBB8C-0AB2-4A18-9E8A-71FCD6CB5239}" type="presOf" srcId="{0990E932-684E-4F68-AE19-669B798D1B42}" destId="{B1219D94-3EEB-4B8E-90B1-4B8FF7757AD9}" srcOrd="0" destOrd="0" presId="urn:microsoft.com/office/officeart/2005/8/layout/lProcess2"/>
    <dgm:cxn modelId="{26A05603-BBA2-4C3F-B32B-C1E3BBC3F3DB}" type="presOf" srcId="{015D56B3-E281-4E0E-B29A-5A1A4E8553C5}" destId="{80658A45-D54A-4B2F-9797-E7AFAB2F03C8}" srcOrd="1" destOrd="0" presId="urn:microsoft.com/office/officeart/2005/8/layout/lProcess2"/>
    <dgm:cxn modelId="{E4878A09-4FD1-424E-B8D0-91B61BF40517}" type="presOf" srcId="{D6C83E57-A964-4BF6-89C7-A0D3F0D4C0D0}" destId="{7450EF51-1D39-482B-9F57-259390149917}" srcOrd="0" destOrd="0" presId="urn:microsoft.com/office/officeart/2005/8/layout/lProcess2"/>
    <dgm:cxn modelId="{B4D1ED8E-9261-454E-9232-2F3613E9BDE7}" type="presParOf" srcId="{7450EF51-1D39-482B-9F57-259390149917}" destId="{08C9E1DD-696B-46D5-9BCB-81ED283D5054}" srcOrd="0" destOrd="0" presId="urn:microsoft.com/office/officeart/2005/8/layout/lProcess2"/>
    <dgm:cxn modelId="{B6C22543-8B86-47A0-A722-4CEAA18FCAAD}" type="presParOf" srcId="{08C9E1DD-696B-46D5-9BCB-81ED283D5054}" destId="{B1219D94-3EEB-4B8E-90B1-4B8FF7757AD9}" srcOrd="0" destOrd="0" presId="urn:microsoft.com/office/officeart/2005/8/layout/lProcess2"/>
    <dgm:cxn modelId="{00603DBB-0729-4F05-B487-F47AF511598F}" type="presParOf" srcId="{08C9E1DD-696B-46D5-9BCB-81ED283D5054}" destId="{A2AAE8B0-4493-4195-8607-3DD0791D710E}" srcOrd="1" destOrd="0" presId="urn:microsoft.com/office/officeart/2005/8/layout/lProcess2"/>
    <dgm:cxn modelId="{AE4C6B40-1762-43E8-8875-CFB45A35CE41}" type="presParOf" srcId="{08C9E1DD-696B-46D5-9BCB-81ED283D5054}" destId="{CF7FF2B4-71E7-45AC-B896-0C3D53E52E04}" srcOrd="2" destOrd="0" presId="urn:microsoft.com/office/officeart/2005/8/layout/lProcess2"/>
    <dgm:cxn modelId="{70044774-731E-4FDB-BFD4-C47BCC7B0AA4}" type="presParOf" srcId="{CF7FF2B4-71E7-45AC-B896-0C3D53E52E04}" destId="{76F98E2B-6328-4115-A25C-B68D28A3173E}" srcOrd="0" destOrd="0" presId="urn:microsoft.com/office/officeart/2005/8/layout/lProcess2"/>
    <dgm:cxn modelId="{CBF12E5A-3FB6-4858-8F20-21AB6A3C412C}" type="presParOf" srcId="{76F98E2B-6328-4115-A25C-B68D28A3173E}" destId="{F4676C5C-81B0-4417-8441-A619CB59BDD3}" srcOrd="0" destOrd="0" presId="urn:microsoft.com/office/officeart/2005/8/layout/lProcess2"/>
    <dgm:cxn modelId="{67DF0293-DD77-4A75-AEA5-05DFBC46948F}" type="presParOf" srcId="{7450EF51-1D39-482B-9F57-259390149917}" destId="{25775349-2B95-4106-A435-5AF3503C7217}" srcOrd="1" destOrd="0" presId="urn:microsoft.com/office/officeart/2005/8/layout/lProcess2"/>
    <dgm:cxn modelId="{BADA9F26-9F68-4002-A0EE-DF4DA4172FFA}" type="presParOf" srcId="{7450EF51-1D39-482B-9F57-259390149917}" destId="{CCF42E43-4053-482D-8447-086832D32BDD}" srcOrd="2" destOrd="0" presId="urn:microsoft.com/office/officeart/2005/8/layout/lProcess2"/>
    <dgm:cxn modelId="{2B430D26-82AA-4380-ADF7-F99FD2A20924}" type="presParOf" srcId="{CCF42E43-4053-482D-8447-086832D32BDD}" destId="{8EC74F4A-B019-4F85-B4B5-D35BD3FC657A}" srcOrd="0" destOrd="0" presId="urn:microsoft.com/office/officeart/2005/8/layout/lProcess2"/>
    <dgm:cxn modelId="{63EF4876-DC51-443C-94D8-1D613873281A}" type="presParOf" srcId="{CCF42E43-4053-482D-8447-086832D32BDD}" destId="{87FB86E2-E154-461D-91D3-0D054A260BE3}" srcOrd="1" destOrd="0" presId="urn:microsoft.com/office/officeart/2005/8/layout/lProcess2"/>
    <dgm:cxn modelId="{2AE859DD-F51C-47FD-940D-76E77DAC5835}" type="presParOf" srcId="{CCF42E43-4053-482D-8447-086832D32BDD}" destId="{75957E43-A2BB-4105-AAF7-72CC115E900F}" srcOrd="2" destOrd="0" presId="urn:microsoft.com/office/officeart/2005/8/layout/lProcess2"/>
    <dgm:cxn modelId="{22756F7C-EF5F-4963-B329-A7C7DA0D00E1}" type="presParOf" srcId="{75957E43-A2BB-4105-AAF7-72CC115E900F}" destId="{9D478AB9-213D-4B6F-A359-442F96A8C228}" srcOrd="0" destOrd="0" presId="urn:microsoft.com/office/officeart/2005/8/layout/lProcess2"/>
    <dgm:cxn modelId="{D0DD92E9-36BB-46A0-A53B-CB28A2F6688A}" type="presParOf" srcId="{9D478AB9-213D-4B6F-A359-442F96A8C228}" destId="{92D4C950-46C9-4B4B-9425-59B2138973C4}" srcOrd="0" destOrd="0" presId="urn:microsoft.com/office/officeart/2005/8/layout/lProcess2"/>
    <dgm:cxn modelId="{E93A56E0-286F-4F05-B6D7-C9BBA6622FEC}" type="presParOf" srcId="{7450EF51-1D39-482B-9F57-259390149917}" destId="{5ADAA9F6-CA64-49B7-90F2-0CB02EB7DE58}" srcOrd="3" destOrd="0" presId="urn:microsoft.com/office/officeart/2005/8/layout/lProcess2"/>
    <dgm:cxn modelId="{C2DAC2D5-444E-4EFB-BCEF-94AF8D3D5972}" type="presParOf" srcId="{7450EF51-1D39-482B-9F57-259390149917}" destId="{DDA78C29-7929-4D32-853B-341E168FC3C6}" srcOrd="4" destOrd="0" presId="urn:microsoft.com/office/officeart/2005/8/layout/lProcess2"/>
    <dgm:cxn modelId="{71D670DF-0F21-463C-AE91-2BCB88671D37}" type="presParOf" srcId="{DDA78C29-7929-4D32-853B-341E168FC3C6}" destId="{25185466-45D0-490D-A434-0596A1EE4E27}" srcOrd="0" destOrd="0" presId="urn:microsoft.com/office/officeart/2005/8/layout/lProcess2"/>
    <dgm:cxn modelId="{7B72B7A0-1CC4-40E0-B80D-BA7BB11893A4}" type="presParOf" srcId="{DDA78C29-7929-4D32-853B-341E168FC3C6}" destId="{80658A45-D54A-4B2F-9797-E7AFAB2F03C8}" srcOrd="1" destOrd="0" presId="urn:microsoft.com/office/officeart/2005/8/layout/lProcess2"/>
    <dgm:cxn modelId="{2D5D5356-B11C-4732-97B4-A5734C5012F5}" type="presParOf" srcId="{DDA78C29-7929-4D32-853B-341E168FC3C6}" destId="{9107DFAD-0307-4414-A749-3D987BB0B5C6}" srcOrd="2" destOrd="0" presId="urn:microsoft.com/office/officeart/2005/8/layout/lProcess2"/>
    <dgm:cxn modelId="{0552F587-055E-4148-B72B-602195BDD98A}" type="presParOf" srcId="{9107DFAD-0307-4414-A749-3D987BB0B5C6}" destId="{F8754C6F-4434-4576-9D52-A0586FE074D1}" srcOrd="0" destOrd="0" presId="urn:microsoft.com/office/officeart/2005/8/layout/lProcess2"/>
    <dgm:cxn modelId="{AE55AC85-1447-4E30-92EC-A9F805C64C57}" type="presParOf" srcId="{F8754C6F-4434-4576-9D52-A0586FE074D1}" destId="{9CDBC988-FBF2-4851-82F6-D88AAAE530E9}" srcOrd="0" destOrd="0" presId="urn:microsoft.com/office/officeart/2005/8/layout/l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D8835A94-B5BC-4C5D-847F-80EC860E57A7}" type="doc">
      <dgm:prSet loTypeId="urn:microsoft.com/office/officeart/2005/8/layout/list1" loCatId="list" qsTypeId="urn:microsoft.com/office/officeart/2005/8/quickstyle/3d1" qsCatId="3D" csTypeId="urn:microsoft.com/office/officeart/2005/8/colors/accent0_3" csCatId="mainScheme" phldr="1"/>
      <dgm:spPr/>
      <dgm:t>
        <a:bodyPr/>
        <a:lstStyle/>
        <a:p>
          <a:endParaRPr lang="ru-RU"/>
        </a:p>
      </dgm:t>
    </dgm:pt>
    <dgm:pt modelId="{4F142F8E-2CFE-4387-86D5-A47D53E7CA85}">
      <dgm:prSet custT="1"/>
      <dgm:spPr/>
      <dgm:t>
        <a:bodyPr/>
        <a:lstStyle/>
        <a:p>
          <a:pPr rtl="0"/>
          <a:r>
            <a:rPr lang="ru-RU" sz="2000" b="1" dirty="0" err="1" smtClean="0">
              <a:latin typeface="Times New Roman" pitchFamily="18" charset="0"/>
              <a:cs typeface="Times New Roman" pitchFamily="18" charset="0"/>
            </a:rPr>
            <a:t>Кутилаётган</a:t>
          </a:r>
          <a:r>
            <a:rPr lang="ru-RU" sz="2000" b="1" dirty="0" smtClean="0">
              <a:latin typeface="Times New Roman" pitchFamily="18" charset="0"/>
              <a:cs typeface="Times New Roman" pitchFamily="18" charset="0"/>
            </a:rPr>
            <a:t> инфляция</a:t>
          </a:r>
          <a:endParaRPr lang="ru-RU" sz="2000" dirty="0">
            <a:latin typeface="Times New Roman" pitchFamily="18" charset="0"/>
            <a:cs typeface="Times New Roman" pitchFamily="18" charset="0"/>
          </a:endParaRPr>
        </a:p>
      </dgm:t>
    </dgm:pt>
    <dgm:pt modelId="{1EAED1C2-FB0A-413E-A7CE-CA3F6CE49CB9}" type="parTrans" cxnId="{54C349F5-1249-41C0-B15E-353E29AD451F}">
      <dgm:prSet/>
      <dgm:spPr/>
      <dgm:t>
        <a:bodyPr/>
        <a:lstStyle/>
        <a:p>
          <a:endParaRPr lang="ru-RU" sz="2000">
            <a:latin typeface="Times New Roman" pitchFamily="18" charset="0"/>
            <a:cs typeface="Times New Roman" pitchFamily="18" charset="0"/>
          </a:endParaRPr>
        </a:p>
      </dgm:t>
    </dgm:pt>
    <dgm:pt modelId="{FA11512B-9296-4C19-92D8-6F2FF99511C8}" type="sibTrans" cxnId="{54C349F5-1249-41C0-B15E-353E29AD451F}">
      <dgm:prSet/>
      <dgm:spPr/>
      <dgm:t>
        <a:bodyPr/>
        <a:lstStyle/>
        <a:p>
          <a:endParaRPr lang="ru-RU" sz="2000">
            <a:latin typeface="Times New Roman" pitchFamily="18" charset="0"/>
            <a:cs typeface="Times New Roman" pitchFamily="18" charset="0"/>
          </a:endParaRPr>
        </a:p>
      </dgm:t>
    </dgm:pt>
    <dgm:pt modelId="{1612192E-AC5F-4C53-B551-A9B5684F6BC9}">
      <dgm:prSet custT="1"/>
      <dgm:spPr/>
      <dgm:t>
        <a:bodyPr/>
        <a:lstStyle/>
        <a:p>
          <a:pPr rtl="0"/>
          <a:r>
            <a:rPr lang="ru-RU" sz="2000" dirty="0" err="1" smtClean="0">
              <a:latin typeface="Times New Roman" pitchFamily="18" charset="0"/>
              <a:cs typeface="Times New Roman" pitchFamily="18" charset="0"/>
            </a:rPr>
            <a:t>унинг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оқибатларини олдиндан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башорат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қилиш мумкин</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C5F115CE-15E5-4E51-AE64-0FF968EED9B2}" type="parTrans" cxnId="{612EF514-0868-4C56-A752-33C054714FDF}">
      <dgm:prSet/>
      <dgm:spPr/>
      <dgm:t>
        <a:bodyPr/>
        <a:lstStyle/>
        <a:p>
          <a:endParaRPr lang="ru-RU" sz="2000">
            <a:latin typeface="Times New Roman" pitchFamily="18" charset="0"/>
            <a:cs typeface="Times New Roman" pitchFamily="18" charset="0"/>
          </a:endParaRPr>
        </a:p>
      </dgm:t>
    </dgm:pt>
    <dgm:pt modelId="{2176F7DD-8BE0-4C50-8479-72EF26B7BF20}" type="sibTrans" cxnId="{612EF514-0868-4C56-A752-33C054714FDF}">
      <dgm:prSet/>
      <dgm:spPr/>
      <dgm:t>
        <a:bodyPr/>
        <a:lstStyle/>
        <a:p>
          <a:endParaRPr lang="ru-RU" sz="2000">
            <a:latin typeface="Times New Roman" pitchFamily="18" charset="0"/>
            <a:cs typeface="Times New Roman" pitchFamily="18" charset="0"/>
          </a:endParaRPr>
        </a:p>
      </dgm:t>
    </dgm:pt>
    <dgm:pt modelId="{CC0B8F34-DF77-4CCE-AA25-962A332E66B3}">
      <dgm:prSet custT="1">
        <dgm:style>
          <a:lnRef idx="0">
            <a:schemeClr val="accent2"/>
          </a:lnRef>
          <a:fillRef idx="3">
            <a:schemeClr val="accent2"/>
          </a:fillRef>
          <a:effectRef idx="3">
            <a:schemeClr val="accent2"/>
          </a:effectRef>
          <a:fontRef idx="minor">
            <a:schemeClr val="lt1"/>
          </a:fontRef>
        </dgm:style>
      </dgm:prSet>
      <dgm:spPr/>
      <dgm:t>
        <a:bodyPr/>
        <a:lstStyle/>
        <a:p>
          <a:pPr rtl="0"/>
          <a:r>
            <a:rPr lang="ru-RU" sz="2000" b="1" dirty="0" err="1" smtClean="0">
              <a:latin typeface="Times New Roman" pitchFamily="18" charset="0"/>
              <a:cs typeface="Times New Roman" pitchFamily="18" charset="0"/>
            </a:rPr>
            <a:t>Кутилмаган</a:t>
          </a:r>
          <a:r>
            <a:rPr lang="ru-RU" sz="2000" b="1" dirty="0" smtClean="0">
              <a:latin typeface="Times New Roman" pitchFamily="18" charset="0"/>
              <a:cs typeface="Times New Roman" pitchFamily="18" charset="0"/>
            </a:rPr>
            <a:t> инфляция</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0B71D4EF-E156-4332-AB93-7CE67CE2B331}" type="parTrans" cxnId="{B7478FB0-CF95-45F9-8056-3B66070E85F0}">
      <dgm:prSet/>
      <dgm:spPr/>
      <dgm:t>
        <a:bodyPr/>
        <a:lstStyle/>
        <a:p>
          <a:endParaRPr lang="ru-RU" sz="2000">
            <a:latin typeface="Times New Roman" pitchFamily="18" charset="0"/>
            <a:cs typeface="Times New Roman" pitchFamily="18" charset="0"/>
          </a:endParaRPr>
        </a:p>
      </dgm:t>
    </dgm:pt>
    <dgm:pt modelId="{10833A97-88D3-4D5B-BF93-7B6A55AB5FC8}" type="sibTrans" cxnId="{B7478FB0-CF95-45F9-8056-3B66070E85F0}">
      <dgm:prSet/>
      <dgm:spPr/>
      <dgm:t>
        <a:bodyPr/>
        <a:lstStyle/>
        <a:p>
          <a:endParaRPr lang="ru-RU" sz="2000">
            <a:latin typeface="Times New Roman" pitchFamily="18" charset="0"/>
            <a:cs typeface="Times New Roman" pitchFamily="18" charset="0"/>
          </a:endParaRPr>
        </a:p>
      </dgm:t>
    </dgm:pt>
    <dgm:pt modelId="{596B3780-594A-4BDB-9B93-5A0050BFE56F}">
      <dgm:prSet custT="1"/>
      <dgm:spPr/>
      <dgm:t>
        <a:bodyPr/>
        <a:lstStyle/>
        <a:p>
          <a:pPr rtl="0"/>
          <a:r>
            <a:rPr lang="ru-RU" sz="2000" dirty="0" err="1" smtClean="0">
              <a:latin typeface="Times New Roman" pitchFamily="18" charset="0"/>
              <a:cs typeface="Times New Roman" pitchFamily="18" charset="0"/>
            </a:rPr>
            <a:t>олдиндан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айтиб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бўлмайди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EEF7E6D5-9CB7-40A2-8CBE-47EFF661DD63}" type="parTrans" cxnId="{F1588DFF-C9F0-4D42-B06B-1354C4AB18A0}">
      <dgm:prSet/>
      <dgm:spPr/>
      <dgm:t>
        <a:bodyPr/>
        <a:lstStyle/>
        <a:p>
          <a:endParaRPr lang="ru-RU" sz="2000">
            <a:latin typeface="Times New Roman" pitchFamily="18" charset="0"/>
            <a:cs typeface="Times New Roman" pitchFamily="18" charset="0"/>
          </a:endParaRPr>
        </a:p>
      </dgm:t>
    </dgm:pt>
    <dgm:pt modelId="{D46FC00C-FD43-414A-9C68-4DA35F1FB0A7}" type="sibTrans" cxnId="{F1588DFF-C9F0-4D42-B06B-1354C4AB18A0}">
      <dgm:prSet/>
      <dgm:spPr/>
      <dgm:t>
        <a:bodyPr/>
        <a:lstStyle/>
        <a:p>
          <a:endParaRPr lang="ru-RU" sz="2000">
            <a:latin typeface="Times New Roman" pitchFamily="18" charset="0"/>
            <a:cs typeface="Times New Roman" pitchFamily="18" charset="0"/>
          </a:endParaRPr>
        </a:p>
      </dgm:t>
    </dgm:pt>
    <dgm:pt modelId="{BFB4FE0F-5607-4C34-B5C2-BBFFE0B24643}" type="pres">
      <dgm:prSet presAssocID="{D8835A94-B5BC-4C5D-847F-80EC860E57A7}" presName="linear" presStyleCnt="0">
        <dgm:presLayoutVars>
          <dgm:dir/>
          <dgm:animLvl val="lvl"/>
          <dgm:resizeHandles val="exact"/>
        </dgm:presLayoutVars>
      </dgm:prSet>
      <dgm:spPr/>
      <dgm:t>
        <a:bodyPr/>
        <a:lstStyle/>
        <a:p>
          <a:endParaRPr lang="ru-RU"/>
        </a:p>
      </dgm:t>
    </dgm:pt>
    <dgm:pt modelId="{5DDA21E1-112C-48F8-BA94-382E493FF626}" type="pres">
      <dgm:prSet presAssocID="{4F142F8E-2CFE-4387-86D5-A47D53E7CA85}" presName="parentLin" presStyleCnt="0"/>
      <dgm:spPr/>
    </dgm:pt>
    <dgm:pt modelId="{69FA9B87-FA7F-4B2A-841D-E0A74018E087}" type="pres">
      <dgm:prSet presAssocID="{4F142F8E-2CFE-4387-86D5-A47D53E7CA85}" presName="parentLeftMargin" presStyleLbl="node1" presStyleIdx="0" presStyleCnt="2"/>
      <dgm:spPr/>
      <dgm:t>
        <a:bodyPr/>
        <a:lstStyle/>
        <a:p>
          <a:endParaRPr lang="ru-RU"/>
        </a:p>
      </dgm:t>
    </dgm:pt>
    <dgm:pt modelId="{364A7712-14E0-4653-9BCB-078F22371FBF}" type="pres">
      <dgm:prSet presAssocID="{4F142F8E-2CFE-4387-86D5-A47D53E7CA85}" presName="parentText" presStyleLbl="node1" presStyleIdx="0" presStyleCnt="2">
        <dgm:presLayoutVars>
          <dgm:chMax val="0"/>
          <dgm:bulletEnabled val="1"/>
        </dgm:presLayoutVars>
      </dgm:prSet>
      <dgm:spPr/>
      <dgm:t>
        <a:bodyPr/>
        <a:lstStyle/>
        <a:p>
          <a:endParaRPr lang="ru-RU"/>
        </a:p>
      </dgm:t>
    </dgm:pt>
    <dgm:pt modelId="{7DB5BD44-584E-4213-8992-CE86B4511526}" type="pres">
      <dgm:prSet presAssocID="{4F142F8E-2CFE-4387-86D5-A47D53E7CA85}" presName="negativeSpace" presStyleCnt="0"/>
      <dgm:spPr/>
    </dgm:pt>
    <dgm:pt modelId="{510344EC-CDA7-46C1-B425-8952F523ED5A}" type="pres">
      <dgm:prSet presAssocID="{4F142F8E-2CFE-4387-86D5-A47D53E7CA85}" presName="childText" presStyleLbl="conFgAcc1" presStyleIdx="0" presStyleCnt="2">
        <dgm:presLayoutVars>
          <dgm:bulletEnabled val="1"/>
        </dgm:presLayoutVars>
      </dgm:prSet>
      <dgm:spPr/>
      <dgm:t>
        <a:bodyPr/>
        <a:lstStyle/>
        <a:p>
          <a:endParaRPr lang="ru-RU"/>
        </a:p>
      </dgm:t>
    </dgm:pt>
    <dgm:pt modelId="{A2A3779C-ECA6-4490-9B96-A279234AF0AD}" type="pres">
      <dgm:prSet presAssocID="{FA11512B-9296-4C19-92D8-6F2FF99511C8}" presName="spaceBetweenRectangles" presStyleCnt="0"/>
      <dgm:spPr/>
    </dgm:pt>
    <dgm:pt modelId="{BDADF8CD-3303-4EEB-87BF-036DB959F4DA}" type="pres">
      <dgm:prSet presAssocID="{CC0B8F34-DF77-4CCE-AA25-962A332E66B3}" presName="parentLin" presStyleCnt="0"/>
      <dgm:spPr/>
    </dgm:pt>
    <dgm:pt modelId="{BB4A33A1-5A9E-490F-AB0C-11EE0E9D1463}" type="pres">
      <dgm:prSet presAssocID="{CC0B8F34-DF77-4CCE-AA25-962A332E66B3}" presName="parentLeftMargin" presStyleLbl="node1" presStyleIdx="0" presStyleCnt="2"/>
      <dgm:spPr/>
      <dgm:t>
        <a:bodyPr/>
        <a:lstStyle/>
        <a:p>
          <a:endParaRPr lang="ru-RU"/>
        </a:p>
      </dgm:t>
    </dgm:pt>
    <dgm:pt modelId="{6027A558-6C79-4309-A8E1-1DC60CA65BC7}" type="pres">
      <dgm:prSet presAssocID="{CC0B8F34-DF77-4CCE-AA25-962A332E66B3}" presName="parentText" presStyleLbl="node1" presStyleIdx="1" presStyleCnt="2">
        <dgm:presLayoutVars>
          <dgm:chMax val="0"/>
          <dgm:bulletEnabled val="1"/>
        </dgm:presLayoutVars>
      </dgm:prSet>
      <dgm:spPr/>
      <dgm:t>
        <a:bodyPr/>
        <a:lstStyle/>
        <a:p>
          <a:endParaRPr lang="ru-RU"/>
        </a:p>
      </dgm:t>
    </dgm:pt>
    <dgm:pt modelId="{1E5DAF2C-D75C-4D95-8D30-A996F5C72B33}" type="pres">
      <dgm:prSet presAssocID="{CC0B8F34-DF77-4CCE-AA25-962A332E66B3}" presName="negativeSpace" presStyleCnt="0"/>
      <dgm:spPr/>
    </dgm:pt>
    <dgm:pt modelId="{1D793E3D-5724-4563-A252-4BFD2B2D2B64}" type="pres">
      <dgm:prSet presAssocID="{CC0B8F34-DF77-4CCE-AA25-962A332E66B3}" presName="childText" presStyleLbl="conFgAcc1" presStyleIdx="1" presStyleCnt="2">
        <dgm:presLayoutVars>
          <dgm:bulletEnabled val="1"/>
        </dgm:presLayoutVars>
      </dgm:prSet>
      <dgm:spPr/>
      <dgm:t>
        <a:bodyPr/>
        <a:lstStyle/>
        <a:p>
          <a:endParaRPr lang="ru-RU"/>
        </a:p>
      </dgm:t>
    </dgm:pt>
  </dgm:ptLst>
  <dgm:cxnLst>
    <dgm:cxn modelId="{B7478FB0-CF95-45F9-8056-3B66070E85F0}" srcId="{D8835A94-B5BC-4C5D-847F-80EC860E57A7}" destId="{CC0B8F34-DF77-4CCE-AA25-962A332E66B3}" srcOrd="1" destOrd="0" parTransId="{0B71D4EF-E156-4332-AB93-7CE67CE2B331}" sibTransId="{10833A97-88D3-4D5B-BF93-7B6A55AB5FC8}"/>
    <dgm:cxn modelId="{56EBD5E2-5A3E-438C-9EA5-6A98323F39ED}" type="presOf" srcId="{CC0B8F34-DF77-4CCE-AA25-962A332E66B3}" destId="{BB4A33A1-5A9E-490F-AB0C-11EE0E9D1463}" srcOrd="0" destOrd="0" presId="urn:microsoft.com/office/officeart/2005/8/layout/list1"/>
    <dgm:cxn modelId="{612EF514-0868-4C56-A752-33C054714FDF}" srcId="{4F142F8E-2CFE-4387-86D5-A47D53E7CA85}" destId="{1612192E-AC5F-4C53-B551-A9B5684F6BC9}" srcOrd="0" destOrd="0" parTransId="{C5F115CE-15E5-4E51-AE64-0FF968EED9B2}" sibTransId="{2176F7DD-8BE0-4C50-8479-72EF26B7BF20}"/>
    <dgm:cxn modelId="{F429E36F-93C2-4760-A700-FD9039F9EE80}" type="presOf" srcId="{1612192E-AC5F-4C53-B551-A9B5684F6BC9}" destId="{510344EC-CDA7-46C1-B425-8952F523ED5A}" srcOrd="0" destOrd="0" presId="urn:microsoft.com/office/officeart/2005/8/layout/list1"/>
    <dgm:cxn modelId="{3DCBE13D-6CFB-4245-92DF-A27514692337}" type="presOf" srcId="{CC0B8F34-DF77-4CCE-AA25-962A332E66B3}" destId="{6027A558-6C79-4309-A8E1-1DC60CA65BC7}" srcOrd="1" destOrd="0" presId="urn:microsoft.com/office/officeart/2005/8/layout/list1"/>
    <dgm:cxn modelId="{B58AB5D1-C560-464F-9B2A-344756BA8722}" type="presOf" srcId="{4F142F8E-2CFE-4387-86D5-A47D53E7CA85}" destId="{69FA9B87-FA7F-4B2A-841D-E0A74018E087}" srcOrd="0" destOrd="0" presId="urn:microsoft.com/office/officeart/2005/8/layout/list1"/>
    <dgm:cxn modelId="{F1C4ED0D-CC0D-4970-9C2A-FC90DFC9144F}" type="presOf" srcId="{D8835A94-B5BC-4C5D-847F-80EC860E57A7}" destId="{BFB4FE0F-5607-4C34-B5C2-BBFFE0B24643}" srcOrd="0" destOrd="0" presId="urn:microsoft.com/office/officeart/2005/8/layout/list1"/>
    <dgm:cxn modelId="{F1588DFF-C9F0-4D42-B06B-1354C4AB18A0}" srcId="{CC0B8F34-DF77-4CCE-AA25-962A332E66B3}" destId="{596B3780-594A-4BDB-9B93-5A0050BFE56F}" srcOrd="0" destOrd="0" parTransId="{EEF7E6D5-9CB7-40A2-8CBE-47EFF661DD63}" sibTransId="{D46FC00C-FD43-414A-9C68-4DA35F1FB0A7}"/>
    <dgm:cxn modelId="{54C349F5-1249-41C0-B15E-353E29AD451F}" srcId="{D8835A94-B5BC-4C5D-847F-80EC860E57A7}" destId="{4F142F8E-2CFE-4387-86D5-A47D53E7CA85}" srcOrd="0" destOrd="0" parTransId="{1EAED1C2-FB0A-413E-A7CE-CA3F6CE49CB9}" sibTransId="{FA11512B-9296-4C19-92D8-6F2FF99511C8}"/>
    <dgm:cxn modelId="{2718FD1B-0DDD-4F0E-8918-515A7EEE68E3}" type="presOf" srcId="{4F142F8E-2CFE-4387-86D5-A47D53E7CA85}" destId="{364A7712-14E0-4653-9BCB-078F22371FBF}" srcOrd="1" destOrd="0" presId="urn:microsoft.com/office/officeart/2005/8/layout/list1"/>
    <dgm:cxn modelId="{68B7A09F-9405-445E-A89E-5DCC48897D69}" type="presOf" srcId="{596B3780-594A-4BDB-9B93-5A0050BFE56F}" destId="{1D793E3D-5724-4563-A252-4BFD2B2D2B64}" srcOrd="0" destOrd="0" presId="urn:microsoft.com/office/officeart/2005/8/layout/list1"/>
    <dgm:cxn modelId="{382D6751-A2AC-47BD-870E-D8AB30C0BB17}" type="presParOf" srcId="{BFB4FE0F-5607-4C34-B5C2-BBFFE0B24643}" destId="{5DDA21E1-112C-48F8-BA94-382E493FF626}" srcOrd="0" destOrd="0" presId="urn:microsoft.com/office/officeart/2005/8/layout/list1"/>
    <dgm:cxn modelId="{B4994B72-81D9-4EE4-8DB9-AC2C36E326BC}" type="presParOf" srcId="{5DDA21E1-112C-48F8-BA94-382E493FF626}" destId="{69FA9B87-FA7F-4B2A-841D-E0A74018E087}" srcOrd="0" destOrd="0" presId="urn:microsoft.com/office/officeart/2005/8/layout/list1"/>
    <dgm:cxn modelId="{808E53C0-3775-4A51-AFBF-A6A2AB3473DD}" type="presParOf" srcId="{5DDA21E1-112C-48F8-BA94-382E493FF626}" destId="{364A7712-14E0-4653-9BCB-078F22371FBF}" srcOrd="1" destOrd="0" presId="urn:microsoft.com/office/officeart/2005/8/layout/list1"/>
    <dgm:cxn modelId="{E0C61468-4CC3-4226-A3AA-C64CADEB6239}" type="presParOf" srcId="{BFB4FE0F-5607-4C34-B5C2-BBFFE0B24643}" destId="{7DB5BD44-584E-4213-8992-CE86B4511526}" srcOrd="1" destOrd="0" presId="urn:microsoft.com/office/officeart/2005/8/layout/list1"/>
    <dgm:cxn modelId="{0279A250-9E17-445A-84E9-CAFF36DB0A7B}" type="presParOf" srcId="{BFB4FE0F-5607-4C34-B5C2-BBFFE0B24643}" destId="{510344EC-CDA7-46C1-B425-8952F523ED5A}" srcOrd="2" destOrd="0" presId="urn:microsoft.com/office/officeart/2005/8/layout/list1"/>
    <dgm:cxn modelId="{04058AE7-A060-4A97-B994-AAC5503C865E}" type="presParOf" srcId="{BFB4FE0F-5607-4C34-B5C2-BBFFE0B24643}" destId="{A2A3779C-ECA6-4490-9B96-A279234AF0AD}" srcOrd="3" destOrd="0" presId="urn:microsoft.com/office/officeart/2005/8/layout/list1"/>
    <dgm:cxn modelId="{21C06D98-54B5-4EA6-8967-F92271FD5155}" type="presParOf" srcId="{BFB4FE0F-5607-4C34-B5C2-BBFFE0B24643}" destId="{BDADF8CD-3303-4EEB-87BF-036DB959F4DA}" srcOrd="4" destOrd="0" presId="urn:microsoft.com/office/officeart/2005/8/layout/list1"/>
    <dgm:cxn modelId="{85D55582-BB3B-4805-B699-8B7E164ECC5F}" type="presParOf" srcId="{BDADF8CD-3303-4EEB-87BF-036DB959F4DA}" destId="{BB4A33A1-5A9E-490F-AB0C-11EE0E9D1463}" srcOrd="0" destOrd="0" presId="urn:microsoft.com/office/officeart/2005/8/layout/list1"/>
    <dgm:cxn modelId="{284669DF-7F3B-4944-8980-1342731DF03A}" type="presParOf" srcId="{BDADF8CD-3303-4EEB-87BF-036DB959F4DA}" destId="{6027A558-6C79-4309-A8E1-1DC60CA65BC7}" srcOrd="1" destOrd="0" presId="urn:microsoft.com/office/officeart/2005/8/layout/list1"/>
    <dgm:cxn modelId="{D1ACBFBE-0952-490D-9E53-F6059831D6C1}" type="presParOf" srcId="{BFB4FE0F-5607-4C34-B5C2-BBFFE0B24643}" destId="{1E5DAF2C-D75C-4D95-8D30-A996F5C72B33}" srcOrd="5" destOrd="0" presId="urn:microsoft.com/office/officeart/2005/8/layout/list1"/>
    <dgm:cxn modelId="{E12A2B60-F537-43F4-BE7B-C2A56587F368}" type="presParOf" srcId="{BFB4FE0F-5607-4C34-B5C2-BBFFE0B24643}" destId="{1D793E3D-5724-4563-A252-4BFD2B2D2B64}" srcOrd="6" destOrd="0" presId="urn:microsoft.com/office/officeart/2005/8/layout/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BABC221D-977D-4639-B32E-4FC1565489C9}"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B24812F9-7A59-4831-8F46-D2002DEDB232}">
      <dgm:prSet/>
      <dgm:spPr/>
      <dgm:t>
        <a:bodyPr/>
        <a:lstStyle/>
        <a:p>
          <a:pPr algn="ctr" rtl="0"/>
          <a:r>
            <a:rPr lang="uz-Cyrl-UZ" b="1" dirty="0" smtClean="0">
              <a:latin typeface="Times New Roman" pitchFamily="18" charset="0"/>
              <a:cs typeface="Times New Roman" pitchFamily="18" charset="0"/>
            </a:rPr>
            <a:t>3</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Кредитнинг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моҳияти, манбалари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endParaRPr lang="ru-RU" dirty="0">
            <a:latin typeface="Times New Roman" pitchFamily="18" charset="0"/>
            <a:cs typeface="Times New Roman" pitchFamily="18" charset="0"/>
          </a:endParaRPr>
        </a:p>
      </dgm:t>
    </dgm:pt>
    <dgm:pt modelId="{0A35634F-5D52-4A1C-B43F-98A9D561E89E}" type="parTrans" cxnId="{7D485655-247D-49CB-B00D-17F026620DB2}">
      <dgm:prSet/>
      <dgm:spPr/>
      <dgm:t>
        <a:bodyPr/>
        <a:lstStyle/>
        <a:p>
          <a:endParaRPr lang="ru-RU"/>
        </a:p>
      </dgm:t>
    </dgm:pt>
    <dgm:pt modelId="{4ABF92D9-98D5-4F77-8EC2-2FB7B5F369E9}" type="sibTrans" cxnId="{7D485655-247D-49CB-B00D-17F026620DB2}">
      <dgm:prSet/>
      <dgm:spPr/>
      <dgm:t>
        <a:bodyPr/>
        <a:lstStyle/>
        <a:p>
          <a:endParaRPr lang="ru-RU"/>
        </a:p>
      </dgm:t>
    </dgm:pt>
    <dgm:pt modelId="{DB588A31-753A-4123-8900-8265B423B1B1}" type="pres">
      <dgm:prSet presAssocID="{BABC221D-977D-4639-B32E-4FC1565489C9}" presName="linear" presStyleCnt="0">
        <dgm:presLayoutVars>
          <dgm:animLvl val="lvl"/>
          <dgm:resizeHandles val="exact"/>
        </dgm:presLayoutVars>
      </dgm:prSet>
      <dgm:spPr/>
      <dgm:t>
        <a:bodyPr/>
        <a:lstStyle/>
        <a:p>
          <a:endParaRPr lang="ru-RU"/>
        </a:p>
      </dgm:t>
    </dgm:pt>
    <dgm:pt modelId="{5F870D69-4BFC-4F50-BA4C-46281F21887D}" type="pres">
      <dgm:prSet presAssocID="{B24812F9-7A59-4831-8F46-D2002DEDB232}" presName="parentText" presStyleLbl="node1" presStyleIdx="0" presStyleCnt="1">
        <dgm:presLayoutVars>
          <dgm:chMax val="0"/>
          <dgm:bulletEnabled val="1"/>
        </dgm:presLayoutVars>
      </dgm:prSet>
      <dgm:spPr/>
      <dgm:t>
        <a:bodyPr/>
        <a:lstStyle/>
        <a:p>
          <a:endParaRPr lang="ru-RU"/>
        </a:p>
      </dgm:t>
    </dgm:pt>
  </dgm:ptLst>
  <dgm:cxnLst>
    <dgm:cxn modelId="{2402A078-4FDB-4121-B1A5-9C6C9FBB0AA2}" type="presOf" srcId="{B24812F9-7A59-4831-8F46-D2002DEDB232}" destId="{5F870D69-4BFC-4F50-BA4C-46281F21887D}" srcOrd="0" destOrd="0" presId="urn:microsoft.com/office/officeart/2005/8/layout/vList2"/>
    <dgm:cxn modelId="{18B5B895-7E1D-451F-AA33-36861F04EFF3}" type="presOf" srcId="{BABC221D-977D-4639-B32E-4FC1565489C9}" destId="{DB588A31-753A-4123-8900-8265B423B1B1}" srcOrd="0" destOrd="0" presId="urn:microsoft.com/office/officeart/2005/8/layout/vList2"/>
    <dgm:cxn modelId="{7D485655-247D-49CB-B00D-17F026620DB2}" srcId="{BABC221D-977D-4639-B32E-4FC1565489C9}" destId="{B24812F9-7A59-4831-8F46-D2002DEDB232}" srcOrd="0" destOrd="0" parTransId="{0A35634F-5D52-4A1C-B43F-98A9D561E89E}" sibTransId="{4ABF92D9-98D5-4F77-8EC2-2FB7B5F369E9}"/>
    <dgm:cxn modelId="{B7516C62-410A-4C52-B139-E819533C4068}" type="presParOf" srcId="{DB588A31-753A-4123-8900-8265B423B1B1}" destId="{5F870D69-4BFC-4F50-BA4C-46281F21887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3A3DACA9-680E-4656-B0D9-41EE06C3362D}"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72789AC9-9BE4-4451-B2B6-FE69E51B3D10}">
      <dgm:prSet/>
      <dgm:spPr/>
      <dgm:t>
        <a:bodyPr/>
        <a:lstStyle/>
        <a:p>
          <a:pPr rtl="0"/>
          <a:r>
            <a:rPr lang="ru-RU" b="1" dirty="0" smtClean="0">
              <a:latin typeface="Times New Roman" pitchFamily="18" charset="0"/>
              <a:cs typeface="Times New Roman" pitchFamily="18" charset="0"/>
            </a:rPr>
            <a:t>КРЕДИТ</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CB07DDCF-91CE-41EF-9B00-D2CBD37F526E}" type="parTrans" cxnId="{8A1D357B-73DE-4F29-93A3-0B02C9FA9A18}">
      <dgm:prSet/>
      <dgm:spPr/>
      <dgm:t>
        <a:bodyPr/>
        <a:lstStyle/>
        <a:p>
          <a:endParaRPr lang="ru-RU">
            <a:latin typeface="Times New Roman" pitchFamily="18" charset="0"/>
            <a:cs typeface="Times New Roman" pitchFamily="18" charset="0"/>
          </a:endParaRPr>
        </a:p>
      </dgm:t>
    </dgm:pt>
    <dgm:pt modelId="{E6A98C8A-77DB-4FA5-8300-28E4871A9D9D}" type="sibTrans" cxnId="{8A1D357B-73DE-4F29-93A3-0B02C9FA9A18}">
      <dgm:prSet/>
      <dgm:spPr/>
      <dgm:t>
        <a:bodyPr/>
        <a:lstStyle/>
        <a:p>
          <a:endParaRPr lang="ru-RU">
            <a:latin typeface="Times New Roman" pitchFamily="18" charset="0"/>
            <a:cs typeface="Times New Roman" pitchFamily="18" charset="0"/>
          </a:endParaRPr>
        </a:p>
      </dgm:t>
    </dgm:pt>
    <dgm:pt modelId="{FDA37063-72C2-47B3-96F8-CA26685912D8}">
      <dgm:prSet/>
      <dgm:spPr/>
      <dgm:t>
        <a:bodyPr/>
        <a:lstStyle/>
        <a:p>
          <a:pPr algn="just" rtl="0"/>
          <a:r>
            <a:rPr lang="ru-RU" b="0" dirty="0" err="1" smtClean="0">
              <a:latin typeface="Times New Roman" pitchFamily="18" charset="0"/>
              <a:cs typeface="Times New Roman" pitchFamily="18" charset="0"/>
            </a:rPr>
            <a:t>бўш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турган</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маблағларини </a:t>
          </a:r>
          <a:r>
            <a:rPr lang="ru-RU" b="0" dirty="0" smtClean="0">
              <a:latin typeface="Times New Roman" pitchFamily="18" charset="0"/>
              <a:cs typeface="Times New Roman" pitchFamily="18" charset="0"/>
            </a:rPr>
            <a:t>ссуда </a:t>
          </a:r>
          <a:r>
            <a:rPr lang="ru-RU" b="0" dirty="0" err="1" smtClean="0">
              <a:latin typeface="Times New Roman" pitchFamily="18" charset="0"/>
              <a:cs typeface="Times New Roman" pitchFamily="18" charset="0"/>
            </a:rPr>
            <a:t>фонди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шаклида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тўплаш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уларни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муҳтож бўлиб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ҳуқуқий 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жисмоний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шахсларга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ишлаб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чиқариш 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 эҳтиёжлари учун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маълум</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муддатга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фоиз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тўловлари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билан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қайтариш шартида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қарзга бериш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муносабатларини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ифодалайди</a:t>
          </a:r>
          <a:r>
            <a:rPr lang="ru-RU" b="0"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Кредит </a:t>
          </a:r>
          <a:r>
            <a:rPr lang="ru-RU" dirty="0" err="1" smtClean="0">
              <a:latin typeface="Times New Roman" pitchFamily="18" charset="0"/>
              <a:cs typeface="Times New Roman" pitchFamily="18" charset="0"/>
            </a:rPr>
            <a:t>лотинча</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creditum</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сўзидан олинган бўлиб, қарз маъносини англатади.</a:t>
          </a:r>
          <a:endParaRPr lang="ru-RU" b="0" dirty="0">
            <a:latin typeface="Times New Roman" pitchFamily="18" charset="0"/>
            <a:cs typeface="Times New Roman" pitchFamily="18" charset="0"/>
          </a:endParaRPr>
        </a:p>
      </dgm:t>
    </dgm:pt>
    <dgm:pt modelId="{52EE39C8-2345-491C-B1B6-245A91C3ED0D}" type="parTrans" cxnId="{5875E12D-43C9-49EB-943B-494ECA1873BB}">
      <dgm:prSet/>
      <dgm:spPr/>
      <dgm:t>
        <a:bodyPr/>
        <a:lstStyle/>
        <a:p>
          <a:endParaRPr lang="ru-RU">
            <a:latin typeface="Times New Roman" pitchFamily="18" charset="0"/>
            <a:cs typeface="Times New Roman" pitchFamily="18" charset="0"/>
          </a:endParaRPr>
        </a:p>
      </dgm:t>
    </dgm:pt>
    <dgm:pt modelId="{276801A4-A3BF-45D0-92A1-4723B97CF3D6}" type="sibTrans" cxnId="{5875E12D-43C9-49EB-943B-494ECA1873BB}">
      <dgm:prSet/>
      <dgm:spPr/>
      <dgm:t>
        <a:bodyPr/>
        <a:lstStyle/>
        <a:p>
          <a:endParaRPr lang="ru-RU">
            <a:latin typeface="Times New Roman" pitchFamily="18" charset="0"/>
            <a:cs typeface="Times New Roman" pitchFamily="18" charset="0"/>
          </a:endParaRPr>
        </a:p>
      </dgm:t>
    </dgm:pt>
    <dgm:pt modelId="{4D9035BA-1229-49F2-9DF6-2D6FCFD49538}" type="pres">
      <dgm:prSet presAssocID="{3A3DACA9-680E-4656-B0D9-41EE06C3362D}" presName="Name0" presStyleCnt="0">
        <dgm:presLayoutVars>
          <dgm:dir/>
          <dgm:animLvl val="lvl"/>
          <dgm:resizeHandles val="exact"/>
        </dgm:presLayoutVars>
      </dgm:prSet>
      <dgm:spPr/>
      <dgm:t>
        <a:bodyPr/>
        <a:lstStyle/>
        <a:p>
          <a:endParaRPr lang="ru-RU"/>
        </a:p>
      </dgm:t>
    </dgm:pt>
    <dgm:pt modelId="{0167CFC4-3F3E-43E7-9C6E-F38E11FC4E51}" type="pres">
      <dgm:prSet presAssocID="{72789AC9-9BE4-4451-B2B6-FE69E51B3D10}" presName="composite" presStyleCnt="0"/>
      <dgm:spPr/>
    </dgm:pt>
    <dgm:pt modelId="{A685559B-4C55-4F08-A8C9-057B67B4E623}" type="pres">
      <dgm:prSet presAssocID="{72789AC9-9BE4-4451-B2B6-FE69E51B3D10}" presName="parTx" presStyleLbl="alignNode1" presStyleIdx="0" presStyleCnt="1">
        <dgm:presLayoutVars>
          <dgm:chMax val="0"/>
          <dgm:chPref val="0"/>
          <dgm:bulletEnabled val="1"/>
        </dgm:presLayoutVars>
      </dgm:prSet>
      <dgm:spPr/>
      <dgm:t>
        <a:bodyPr/>
        <a:lstStyle/>
        <a:p>
          <a:endParaRPr lang="ru-RU"/>
        </a:p>
      </dgm:t>
    </dgm:pt>
    <dgm:pt modelId="{619298C6-90AB-4BA1-AE51-C3BDD56D2BB5}" type="pres">
      <dgm:prSet presAssocID="{72789AC9-9BE4-4451-B2B6-FE69E51B3D10}" presName="desTx" presStyleLbl="alignAccFollowNode1" presStyleIdx="0" presStyleCnt="1">
        <dgm:presLayoutVars>
          <dgm:bulletEnabled val="1"/>
        </dgm:presLayoutVars>
      </dgm:prSet>
      <dgm:spPr/>
      <dgm:t>
        <a:bodyPr/>
        <a:lstStyle/>
        <a:p>
          <a:endParaRPr lang="ru-RU"/>
        </a:p>
      </dgm:t>
    </dgm:pt>
  </dgm:ptLst>
  <dgm:cxnLst>
    <dgm:cxn modelId="{5875E12D-43C9-49EB-943B-494ECA1873BB}" srcId="{72789AC9-9BE4-4451-B2B6-FE69E51B3D10}" destId="{FDA37063-72C2-47B3-96F8-CA26685912D8}" srcOrd="0" destOrd="0" parTransId="{52EE39C8-2345-491C-B1B6-245A91C3ED0D}" sibTransId="{276801A4-A3BF-45D0-92A1-4723B97CF3D6}"/>
    <dgm:cxn modelId="{AF210EE4-ABDA-41A0-9525-D67CCAA4EC12}" type="presOf" srcId="{FDA37063-72C2-47B3-96F8-CA26685912D8}" destId="{619298C6-90AB-4BA1-AE51-C3BDD56D2BB5}" srcOrd="0" destOrd="0" presId="urn:microsoft.com/office/officeart/2005/8/layout/hList1"/>
    <dgm:cxn modelId="{F4DAFBC7-4509-454F-948A-5C5B4E83C797}" type="presOf" srcId="{72789AC9-9BE4-4451-B2B6-FE69E51B3D10}" destId="{A685559B-4C55-4F08-A8C9-057B67B4E623}" srcOrd="0" destOrd="0" presId="urn:microsoft.com/office/officeart/2005/8/layout/hList1"/>
    <dgm:cxn modelId="{DD6046B4-3E12-4CED-9721-3147EDBFC63F}" type="presOf" srcId="{3A3DACA9-680E-4656-B0D9-41EE06C3362D}" destId="{4D9035BA-1229-49F2-9DF6-2D6FCFD49538}" srcOrd="0" destOrd="0" presId="urn:microsoft.com/office/officeart/2005/8/layout/hList1"/>
    <dgm:cxn modelId="{8A1D357B-73DE-4F29-93A3-0B02C9FA9A18}" srcId="{3A3DACA9-680E-4656-B0D9-41EE06C3362D}" destId="{72789AC9-9BE4-4451-B2B6-FE69E51B3D10}" srcOrd="0" destOrd="0" parTransId="{CB07DDCF-91CE-41EF-9B00-D2CBD37F526E}" sibTransId="{E6A98C8A-77DB-4FA5-8300-28E4871A9D9D}"/>
    <dgm:cxn modelId="{B1DE5161-4B93-4F70-8C4F-86F98DCCC112}" type="presParOf" srcId="{4D9035BA-1229-49F2-9DF6-2D6FCFD49538}" destId="{0167CFC4-3F3E-43E7-9C6E-F38E11FC4E51}" srcOrd="0" destOrd="0" presId="urn:microsoft.com/office/officeart/2005/8/layout/hList1"/>
    <dgm:cxn modelId="{22B2183D-DC13-457D-BAB8-15997389CBE3}" type="presParOf" srcId="{0167CFC4-3F3E-43E7-9C6E-F38E11FC4E51}" destId="{A685559B-4C55-4F08-A8C9-057B67B4E623}" srcOrd="0" destOrd="0" presId="urn:microsoft.com/office/officeart/2005/8/layout/hList1"/>
    <dgm:cxn modelId="{DA4E4A8A-D1F9-47AD-A614-8E71C0395905}" type="presParOf" srcId="{0167CFC4-3F3E-43E7-9C6E-F38E11FC4E51}" destId="{619298C6-90AB-4BA1-AE51-C3BDD56D2BB5}"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90E6F2DD-8E27-4F76-A658-82B302EAF1A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F4DD08B-8713-4517-ADC3-2691BCEA9C98}">
      <dgm:prSet/>
      <dgm:spPr/>
      <dgm:t>
        <a:bodyPr/>
        <a:lstStyle/>
        <a:p>
          <a:pPr algn="just" rtl="0"/>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шаклидаги</a:t>
          </a:r>
          <a:r>
            <a:rPr lang="ru-RU" dirty="0" smtClean="0">
              <a:latin typeface="Times New Roman" pitchFamily="18" charset="0"/>
              <a:cs typeface="Times New Roman" pitchFamily="18" charset="0"/>
            </a:rPr>
            <a:t> капитал </a:t>
          </a:r>
          <a:r>
            <a:rPr lang="ru-RU" b="1" dirty="0" smtClean="0">
              <a:latin typeface="Times New Roman" pitchFamily="18" charset="0"/>
              <a:cs typeface="Times New Roman" pitchFamily="18" charset="0"/>
            </a:rPr>
            <a:t>ссуда капитали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дейилса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ҳаракати </a:t>
          </a:r>
          <a:r>
            <a:rPr lang="ru-RU" b="1" dirty="0" err="1" smtClean="0">
              <a:latin typeface="Times New Roman" pitchFamily="18" charset="0"/>
              <a:cs typeface="Times New Roman" pitchFamily="18" charset="0"/>
            </a:rPr>
            <a:t>кредитнинг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мазмунини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2124D67F-5045-465B-A6CB-5EFB73098A28}" type="parTrans" cxnId="{E29F97F8-D188-4173-93A2-0ECFA981DBD5}">
      <dgm:prSet/>
      <dgm:spPr/>
      <dgm:t>
        <a:bodyPr/>
        <a:lstStyle/>
        <a:p>
          <a:pPr algn="just"/>
          <a:endParaRPr lang="ru-RU"/>
        </a:p>
      </dgm:t>
    </dgm:pt>
    <dgm:pt modelId="{4CC46969-ECB7-4BC8-936F-20B5DA7FFC16}" type="sibTrans" cxnId="{E29F97F8-D188-4173-93A2-0ECFA981DBD5}">
      <dgm:prSet/>
      <dgm:spPr/>
      <dgm:t>
        <a:bodyPr/>
        <a:lstStyle/>
        <a:p>
          <a:pPr algn="just"/>
          <a:endParaRPr lang="ru-RU"/>
        </a:p>
      </dgm:t>
    </dgm:pt>
    <dgm:pt modelId="{96AC6B83-8B5F-4D5B-A17C-0C6487F9D4BC}" type="pres">
      <dgm:prSet presAssocID="{90E6F2DD-8E27-4F76-A658-82B302EAF1A4}" presName="linear" presStyleCnt="0">
        <dgm:presLayoutVars>
          <dgm:animLvl val="lvl"/>
          <dgm:resizeHandles val="exact"/>
        </dgm:presLayoutVars>
      </dgm:prSet>
      <dgm:spPr/>
      <dgm:t>
        <a:bodyPr/>
        <a:lstStyle/>
        <a:p>
          <a:endParaRPr lang="ru-RU"/>
        </a:p>
      </dgm:t>
    </dgm:pt>
    <dgm:pt modelId="{13EB8961-29FD-47BB-96F4-21CE4EEF84CA}" type="pres">
      <dgm:prSet presAssocID="{5F4DD08B-8713-4517-ADC3-2691BCEA9C98}" presName="parentText" presStyleLbl="node1" presStyleIdx="0" presStyleCnt="1">
        <dgm:presLayoutVars>
          <dgm:chMax val="0"/>
          <dgm:bulletEnabled val="1"/>
        </dgm:presLayoutVars>
      </dgm:prSet>
      <dgm:spPr/>
      <dgm:t>
        <a:bodyPr/>
        <a:lstStyle/>
        <a:p>
          <a:endParaRPr lang="ru-RU"/>
        </a:p>
      </dgm:t>
    </dgm:pt>
  </dgm:ptLst>
  <dgm:cxnLst>
    <dgm:cxn modelId="{9E53056F-A463-4659-92A5-83BF458A2A8C}" type="presOf" srcId="{5F4DD08B-8713-4517-ADC3-2691BCEA9C98}" destId="{13EB8961-29FD-47BB-96F4-21CE4EEF84CA}" srcOrd="0" destOrd="0" presId="urn:microsoft.com/office/officeart/2005/8/layout/vList2"/>
    <dgm:cxn modelId="{E29F97F8-D188-4173-93A2-0ECFA981DBD5}" srcId="{90E6F2DD-8E27-4F76-A658-82B302EAF1A4}" destId="{5F4DD08B-8713-4517-ADC3-2691BCEA9C98}" srcOrd="0" destOrd="0" parTransId="{2124D67F-5045-465B-A6CB-5EFB73098A28}" sibTransId="{4CC46969-ECB7-4BC8-936F-20B5DA7FFC16}"/>
    <dgm:cxn modelId="{50DFE93B-1300-437B-8786-D0518720CF56}" type="presOf" srcId="{90E6F2DD-8E27-4F76-A658-82B302EAF1A4}" destId="{96AC6B83-8B5F-4D5B-A17C-0C6487F9D4BC}" srcOrd="0" destOrd="0" presId="urn:microsoft.com/office/officeart/2005/8/layout/vList2"/>
    <dgm:cxn modelId="{43562ABF-0655-4F35-BE15-084558666453}" type="presParOf" srcId="{96AC6B83-8B5F-4D5B-A17C-0C6487F9D4BC}" destId="{13EB8961-29FD-47BB-96F4-21CE4EEF84C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49E5ED10-E3DE-42EC-86DC-1C1902E27A70}" type="doc">
      <dgm:prSet loTypeId="urn:microsoft.com/office/officeart/2005/8/layout/hList1" loCatId="list" qsTypeId="urn:microsoft.com/office/officeart/2005/8/quickstyle/3d1" qsCatId="3D" csTypeId="urn:microsoft.com/office/officeart/2005/8/colors/colorful3" csCatId="colorful" phldr="1"/>
      <dgm:spPr/>
      <dgm:t>
        <a:bodyPr/>
        <a:lstStyle/>
        <a:p>
          <a:endParaRPr lang="ru-RU"/>
        </a:p>
      </dgm:t>
    </dgm:pt>
    <dgm:pt modelId="{3681E72F-E15C-4155-9F3B-502AECBA8CDF}">
      <dgm:prSet/>
      <dgm:spPr/>
      <dgm:t>
        <a:bodyPr/>
        <a:lstStyle/>
        <a:p>
          <a:pPr rtl="0"/>
          <a:r>
            <a:rPr lang="ru-RU" b="1" dirty="0" smtClean="0">
              <a:latin typeface="Times New Roman" pitchFamily="18" charset="0"/>
              <a:cs typeface="Times New Roman" pitchFamily="18" charset="0"/>
            </a:rPr>
            <a:t>Кредит </a:t>
          </a:r>
          <a:r>
            <a:rPr lang="ru-RU" b="1" dirty="0" err="1" smtClean="0">
              <a:latin typeface="Times New Roman" pitchFamily="18" charset="0"/>
              <a:cs typeface="Times New Roman" pitchFamily="18" charset="0"/>
            </a:rPr>
            <a:t>муносабатларининг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субъектлари</a:t>
          </a:r>
          <a:endParaRPr lang="en-US" b="1" dirty="0">
            <a:latin typeface="Times New Roman" pitchFamily="18" charset="0"/>
            <a:cs typeface="Times New Roman" pitchFamily="18" charset="0"/>
          </a:endParaRPr>
        </a:p>
      </dgm:t>
    </dgm:pt>
    <dgm:pt modelId="{A56BA1BD-4590-4057-8EBD-05F217BD54C1}" type="parTrans" cxnId="{E289FAAF-57E8-46CA-885C-9800FA8BB13A}">
      <dgm:prSet/>
      <dgm:spPr/>
      <dgm:t>
        <a:bodyPr/>
        <a:lstStyle/>
        <a:p>
          <a:endParaRPr lang="ru-RU">
            <a:latin typeface="Times New Roman" pitchFamily="18" charset="0"/>
            <a:cs typeface="Times New Roman" pitchFamily="18" charset="0"/>
          </a:endParaRPr>
        </a:p>
      </dgm:t>
    </dgm:pt>
    <dgm:pt modelId="{937B227A-E3F2-426B-8BC8-B76E8E74CE04}" type="sibTrans" cxnId="{E289FAAF-57E8-46CA-885C-9800FA8BB13A}">
      <dgm:prSet/>
      <dgm:spPr/>
      <dgm:t>
        <a:bodyPr/>
        <a:lstStyle/>
        <a:p>
          <a:endParaRPr lang="ru-RU">
            <a:latin typeface="Times New Roman" pitchFamily="18" charset="0"/>
            <a:cs typeface="Times New Roman" pitchFamily="18" charset="0"/>
          </a:endParaRPr>
        </a:p>
      </dgm:t>
    </dgm:pt>
    <dgm:pt modelId="{04986751-5076-4613-AFBF-0AE279088B9B}">
      <dgm:prSet/>
      <dgm:spPr/>
      <dgm:t>
        <a:bodyPr/>
        <a:lstStyle/>
        <a:p>
          <a:pPr rtl="0"/>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хил </a:t>
          </a:r>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фирмалар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ташкилотлар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муассасалари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аҳолининг 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қатлами</a:t>
          </a:r>
          <a:endParaRPr lang="en-US" b="1" dirty="0">
            <a:latin typeface="Times New Roman" pitchFamily="18" charset="0"/>
            <a:cs typeface="Times New Roman" pitchFamily="18" charset="0"/>
          </a:endParaRPr>
        </a:p>
      </dgm:t>
    </dgm:pt>
    <dgm:pt modelId="{7FB2CC13-41F7-42F2-B81C-8FA63A47F062}" type="parTrans" cxnId="{94128F72-1A05-4BF0-99E2-ED20ADC4AC3C}">
      <dgm:prSet/>
      <dgm:spPr/>
      <dgm:t>
        <a:bodyPr/>
        <a:lstStyle/>
        <a:p>
          <a:endParaRPr lang="ru-RU">
            <a:latin typeface="Times New Roman" pitchFamily="18" charset="0"/>
            <a:cs typeface="Times New Roman" pitchFamily="18" charset="0"/>
          </a:endParaRPr>
        </a:p>
      </dgm:t>
    </dgm:pt>
    <dgm:pt modelId="{5E2A020A-D951-4646-8DAF-26C132155D44}" type="sibTrans" cxnId="{94128F72-1A05-4BF0-99E2-ED20ADC4AC3C}">
      <dgm:prSet/>
      <dgm:spPr/>
      <dgm:t>
        <a:bodyPr/>
        <a:lstStyle/>
        <a:p>
          <a:endParaRPr lang="ru-RU">
            <a:latin typeface="Times New Roman" pitchFamily="18" charset="0"/>
            <a:cs typeface="Times New Roman" pitchFamily="18" charset="0"/>
          </a:endParaRPr>
        </a:p>
      </dgm:t>
    </dgm:pt>
    <dgm:pt modelId="{64B320A6-DD3A-4DE7-A03E-9C6235DB683A}">
      <dgm:prSet/>
      <dgm:spPr/>
      <dgm:t>
        <a:bodyPr/>
        <a:lstStyle/>
        <a:p>
          <a:pPr rtl="0"/>
          <a:r>
            <a:rPr lang="ru-RU" b="1" dirty="0" smtClean="0">
              <a:latin typeface="Times New Roman" pitchFamily="18" charset="0"/>
              <a:cs typeface="Times New Roman" pitchFamily="18" charset="0"/>
            </a:rPr>
            <a:t>Кредит </a:t>
          </a:r>
          <a:r>
            <a:rPr lang="ru-RU" b="1" dirty="0" err="1" smtClean="0">
              <a:latin typeface="Times New Roman" pitchFamily="18" charset="0"/>
              <a:cs typeface="Times New Roman" pitchFamily="18" charset="0"/>
            </a:rPr>
            <a:t>муносабатларининг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объекти</a:t>
          </a:r>
          <a:endParaRPr lang="en-US" b="1" dirty="0">
            <a:latin typeface="Times New Roman" pitchFamily="18" charset="0"/>
            <a:cs typeface="Times New Roman" pitchFamily="18" charset="0"/>
          </a:endParaRPr>
        </a:p>
      </dgm:t>
    </dgm:pt>
    <dgm:pt modelId="{D02E29AA-C595-4130-BA6A-03A6317C58AF}" type="parTrans" cxnId="{D0B3BFA6-72D9-4509-A810-72FED206EB31}">
      <dgm:prSet/>
      <dgm:spPr/>
      <dgm:t>
        <a:bodyPr/>
        <a:lstStyle/>
        <a:p>
          <a:endParaRPr lang="ru-RU">
            <a:latin typeface="Times New Roman" pitchFamily="18" charset="0"/>
            <a:cs typeface="Times New Roman" pitchFamily="18" charset="0"/>
          </a:endParaRPr>
        </a:p>
      </dgm:t>
    </dgm:pt>
    <dgm:pt modelId="{DA097179-DB3E-4E52-AC8A-F6B2FEFB945A}" type="sibTrans" cxnId="{D0B3BFA6-72D9-4509-A810-72FED206EB31}">
      <dgm:prSet/>
      <dgm:spPr/>
      <dgm:t>
        <a:bodyPr/>
        <a:lstStyle/>
        <a:p>
          <a:endParaRPr lang="ru-RU">
            <a:latin typeface="Times New Roman" pitchFamily="18" charset="0"/>
            <a:cs typeface="Times New Roman" pitchFamily="18" charset="0"/>
          </a:endParaRPr>
        </a:p>
      </dgm:t>
    </dgm:pt>
    <dgm:pt modelId="{4F5F2989-D237-45FD-A526-C821C9AAFA27}">
      <dgm:prSet/>
      <dgm:spPr/>
      <dgm:t>
        <a:bodyPr/>
        <a:lstStyle/>
        <a:p>
          <a:pPr rtl="0"/>
          <a:r>
            <a:rPr lang="ru-RU" dirty="0" err="1" smtClean="0">
              <a:latin typeface="Times New Roman" pitchFamily="18" charset="0"/>
              <a:cs typeface="Times New Roman" pitchFamily="18" charset="0"/>
            </a:rPr>
            <a:t>жамиятда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вақтинча бўш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турган</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маблағларидир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12130DB8-C411-49E5-BE97-F6BEB9C67D0C}" type="parTrans" cxnId="{D848EA64-A2C2-4F12-BC82-F8487D681299}">
      <dgm:prSet/>
      <dgm:spPr/>
      <dgm:t>
        <a:bodyPr/>
        <a:lstStyle/>
        <a:p>
          <a:endParaRPr lang="ru-RU">
            <a:latin typeface="Times New Roman" pitchFamily="18" charset="0"/>
            <a:cs typeface="Times New Roman" pitchFamily="18" charset="0"/>
          </a:endParaRPr>
        </a:p>
      </dgm:t>
    </dgm:pt>
    <dgm:pt modelId="{472620A2-E4CC-4092-B1D5-49C759E9AC7D}" type="sibTrans" cxnId="{D848EA64-A2C2-4F12-BC82-F8487D681299}">
      <dgm:prSet/>
      <dgm:spPr/>
      <dgm:t>
        <a:bodyPr/>
        <a:lstStyle/>
        <a:p>
          <a:endParaRPr lang="ru-RU">
            <a:latin typeface="Times New Roman" pitchFamily="18" charset="0"/>
            <a:cs typeface="Times New Roman" pitchFamily="18" charset="0"/>
          </a:endParaRPr>
        </a:p>
      </dgm:t>
    </dgm:pt>
    <dgm:pt modelId="{33E61AC2-F0B5-4238-ADBC-0CB6C4A5AD5F}" type="pres">
      <dgm:prSet presAssocID="{49E5ED10-E3DE-42EC-86DC-1C1902E27A70}" presName="Name0" presStyleCnt="0">
        <dgm:presLayoutVars>
          <dgm:dir/>
          <dgm:animLvl val="lvl"/>
          <dgm:resizeHandles val="exact"/>
        </dgm:presLayoutVars>
      </dgm:prSet>
      <dgm:spPr/>
      <dgm:t>
        <a:bodyPr/>
        <a:lstStyle/>
        <a:p>
          <a:endParaRPr lang="ru-RU"/>
        </a:p>
      </dgm:t>
    </dgm:pt>
    <dgm:pt modelId="{CCE29B94-512A-46B9-A278-8D9A02A02CA9}" type="pres">
      <dgm:prSet presAssocID="{3681E72F-E15C-4155-9F3B-502AECBA8CDF}" presName="composite" presStyleCnt="0"/>
      <dgm:spPr/>
    </dgm:pt>
    <dgm:pt modelId="{A9B63D01-88F2-482E-9918-90D8B36274C3}" type="pres">
      <dgm:prSet presAssocID="{3681E72F-E15C-4155-9F3B-502AECBA8CDF}" presName="parTx" presStyleLbl="alignNode1" presStyleIdx="0" presStyleCnt="2">
        <dgm:presLayoutVars>
          <dgm:chMax val="0"/>
          <dgm:chPref val="0"/>
          <dgm:bulletEnabled val="1"/>
        </dgm:presLayoutVars>
      </dgm:prSet>
      <dgm:spPr/>
      <dgm:t>
        <a:bodyPr/>
        <a:lstStyle/>
        <a:p>
          <a:endParaRPr lang="ru-RU"/>
        </a:p>
      </dgm:t>
    </dgm:pt>
    <dgm:pt modelId="{F6FF6284-CAFF-450E-920B-2BD01C86F788}" type="pres">
      <dgm:prSet presAssocID="{3681E72F-E15C-4155-9F3B-502AECBA8CDF}" presName="desTx" presStyleLbl="alignAccFollowNode1" presStyleIdx="0" presStyleCnt="2">
        <dgm:presLayoutVars>
          <dgm:bulletEnabled val="1"/>
        </dgm:presLayoutVars>
      </dgm:prSet>
      <dgm:spPr/>
      <dgm:t>
        <a:bodyPr/>
        <a:lstStyle/>
        <a:p>
          <a:endParaRPr lang="ru-RU"/>
        </a:p>
      </dgm:t>
    </dgm:pt>
    <dgm:pt modelId="{CD6CC385-97A9-4C4C-9146-B390E903833C}" type="pres">
      <dgm:prSet presAssocID="{937B227A-E3F2-426B-8BC8-B76E8E74CE04}" presName="space" presStyleCnt="0"/>
      <dgm:spPr/>
    </dgm:pt>
    <dgm:pt modelId="{485BDEDF-DA85-4768-ADEE-62EDA867D131}" type="pres">
      <dgm:prSet presAssocID="{64B320A6-DD3A-4DE7-A03E-9C6235DB683A}" presName="composite" presStyleCnt="0"/>
      <dgm:spPr/>
    </dgm:pt>
    <dgm:pt modelId="{46338909-0931-4F7F-AD87-88843A27CFEB}" type="pres">
      <dgm:prSet presAssocID="{64B320A6-DD3A-4DE7-A03E-9C6235DB683A}" presName="parTx" presStyleLbl="alignNode1" presStyleIdx="1" presStyleCnt="2">
        <dgm:presLayoutVars>
          <dgm:chMax val="0"/>
          <dgm:chPref val="0"/>
          <dgm:bulletEnabled val="1"/>
        </dgm:presLayoutVars>
      </dgm:prSet>
      <dgm:spPr/>
      <dgm:t>
        <a:bodyPr/>
        <a:lstStyle/>
        <a:p>
          <a:endParaRPr lang="ru-RU"/>
        </a:p>
      </dgm:t>
    </dgm:pt>
    <dgm:pt modelId="{FF53903E-E54C-485C-A513-CAEA3FFE06A7}" type="pres">
      <dgm:prSet presAssocID="{64B320A6-DD3A-4DE7-A03E-9C6235DB683A}" presName="desTx" presStyleLbl="alignAccFollowNode1" presStyleIdx="1" presStyleCnt="2">
        <dgm:presLayoutVars>
          <dgm:bulletEnabled val="1"/>
        </dgm:presLayoutVars>
      </dgm:prSet>
      <dgm:spPr/>
      <dgm:t>
        <a:bodyPr/>
        <a:lstStyle/>
        <a:p>
          <a:endParaRPr lang="ru-RU"/>
        </a:p>
      </dgm:t>
    </dgm:pt>
  </dgm:ptLst>
  <dgm:cxnLst>
    <dgm:cxn modelId="{D848EA64-A2C2-4F12-BC82-F8487D681299}" srcId="{64B320A6-DD3A-4DE7-A03E-9C6235DB683A}" destId="{4F5F2989-D237-45FD-A526-C821C9AAFA27}" srcOrd="0" destOrd="0" parTransId="{12130DB8-C411-49E5-BE97-F6BEB9C67D0C}" sibTransId="{472620A2-E4CC-4092-B1D5-49C759E9AC7D}"/>
    <dgm:cxn modelId="{2768677F-205E-4AD7-BCEC-B4D37637E937}" type="presOf" srcId="{49E5ED10-E3DE-42EC-86DC-1C1902E27A70}" destId="{33E61AC2-F0B5-4238-ADBC-0CB6C4A5AD5F}" srcOrd="0" destOrd="0" presId="urn:microsoft.com/office/officeart/2005/8/layout/hList1"/>
    <dgm:cxn modelId="{84398D2E-3CB9-4F7A-ADDD-0EA607357C94}" type="presOf" srcId="{64B320A6-DD3A-4DE7-A03E-9C6235DB683A}" destId="{46338909-0931-4F7F-AD87-88843A27CFEB}" srcOrd="0" destOrd="0" presId="urn:microsoft.com/office/officeart/2005/8/layout/hList1"/>
    <dgm:cxn modelId="{D0B3BFA6-72D9-4509-A810-72FED206EB31}" srcId="{49E5ED10-E3DE-42EC-86DC-1C1902E27A70}" destId="{64B320A6-DD3A-4DE7-A03E-9C6235DB683A}" srcOrd="1" destOrd="0" parTransId="{D02E29AA-C595-4130-BA6A-03A6317C58AF}" sibTransId="{DA097179-DB3E-4E52-AC8A-F6B2FEFB945A}"/>
    <dgm:cxn modelId="{A5A0166C-3078-4110-BC11-3F70EC11A694}" type="presOf" srcId="{3681E72F-E15C-4155-9F3B-502AECBA8CDF}" destId="{A9B63D01-88F2-482E-9918-90D8B36274C3}" srcOrd="0" destOrd="0" presId="urn:microsoft.com/office/officeart/2005/8/layout/hList1"/>
    <dgm:cxn modelId="{190C1F0E-F9EF-43CB-9F97-5374C39D3087}" type="presOf" srcId="{4F5F2989-D237-45FD-A526-C821C9AAFA27}" destId="{FF53903E-E54C-485C-A513-CAEA3FFE06A7}" srcOrd="0" destOrd="0" presId="urn:microsoft.com/office/officeart/2005/8/layout/hList1"/>
    <dgm:cxn modelId="{ABCC4863-F230-4A35-B24F-FB92A91FC366}" type="presOf" srcId="{04986751-5076-4613-AFBF-0AE279088B9B}" destId="{F6FF6284-CAFF-450E-920B-2BD01C86F788}" srcOrd="0" destOrd="0" presId="urn:microsoft.com/office/officeart/2005/8/layout/hList1"/>
    <dgm:cxn modelId="{94128F72-1A05-4BF0-99E2-ED20ADC4AC3C}" srcId="{3681E72F-E15C-4155-9F3B-502AECBA8CDF}" destId="{04986751-5076-4613-AFBF-0AE279088B9B}" srcOrd="0" destOrd="0" parTransId="{7FB2CC13-41F7-42F2-B81C-8FA63A47F062}" sibTransId="{5E2A020A-D951-4646-8DAF-26C132155D44}"/>
    <dgm:cxn modelId="{E289FAAF-57E8-46CA-885C-9800FA8BB13A}" srcId="{49E5ED10-E3DE-42EC-86DC-1C1902E27A70}" destId="{3681E72F-E15C-4155-9F3B-502AECBA8CDF}" srcOrd="0" destOrd="0" parTransId="{A56BA1BD-4590-4057-8EBD-05F217BD54C1}" sibTransId="{937B227A-E3F2-426B-8BC8-B76E8E74CE04}"/>
    <dgm:cxn modelId="{7084F774-DF58-42A3-AAC6-33DFEBCAA4F5}" type="presParOf" srcId="{33E61AC2-F0B5-4238-ADBC-0CB6C4A5AD5F}" destId="{CCE29B94-512A-46B9-A278-8D9A02A02CA9}" srcOrd="0" destOrd="0" presId="urn:microsoft.com/office/officeart/2005/8/layout/hList1"/>
    <dgm:cxn modelId="{B93C474D-E6B0-4E8A-8F79-5D3A5165D299}" type="presParOf" srcId="{CCE29B94-512A-46B9-A278-8D9A02A02CA9}" destId="{A9B63D01-88F2-482E-9918-90D8B36274C3}" srcOrd="0" destOrd="0" presId="urn:microsoft.com/office/officeart/2005/8/layout/hList1"/>
    <dgm:cxn modelId="{F51802B5-E661-423A-A5CB-A00028A5264E}" type="presParOf" srcId="{CCE29B94-512A-46B9-A278-8D9A02A02CA9}" destId="{F6FF6284-CAFF-450E-920B-2BD01C86F788}" srcOrd="1" destOrd="0" presId="urn:microsoft.com/office/officeart/2005/8/layout/hList1"/>
    <dgm:cxn modelId="{FBDC97DA-821A-428C-811E-18343D3879E2}" type="presParOf" srcId="{33E61AC2-F0B5-4238-ADBC-0CB6C4A5AD5F}" destId="{CD6CC385-97A9-4C4C-9146-B390E903833C}" srcOrd="1" destOrd="0" presId="urn:microsoft.com/office/officeart/2005/8/layout/hList1"/>
    <dgm:cxn modelId="{F101DE04-982F-4470-82B0-6B1187378924}" type="presParOf" srcId="{33E61AC2-F0B5-4238-ADBC-0CB6C4A5AD5F}" destId="{485BDEDF-DA85-4768-ADEE-62EDA867D131}" srcOrd="2" destOrd="0" presId="urn:microsoft.com/office/officeart/2005/8/layout/hList1"/>
    <dgm:cxn modelId="{F7E1E4AE-DE3E-423B-9C1E-54FBD51081B6}" type="presParOf" srcId="{485BDEDF-DA85-4768-ADEE-62EDA867D131}" destId="{46338909-0931-4F7F-AD87-88843A27CFEB}" srcOrd="0" destOrd="0" presId="urn:microsoft.com/office/officeart/2005/8/layout/hList1"/>
    <dgm:cxn modelId="{CEAB986E-BB23-4CD1-9BDF-61A3550C6232}" type="presParOf" srcId="{485BDEDF-DA85-4768-ADEE-62EDA867D131}" destId="{FF53903E-E54C-485C-A513-CAEA3FFE06A7}"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B9DA8E15-66A3-41EA-836B-7DA3DE7E9FA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5C1894B-F110-4C4A-814F-C9982B29043B}">
      <dgm:prSet/>
      <dgm:spPr/>
      <dgm:t>
        <a:bodyPr/>
        <a:lstStyle/>
        <a:p>
          <a:pPr algn="ctr" rtl="0"/>
          <a:r>
            <a:rPr lang="ru-RU" dirty="0" smtClean="0">
              <a:latin typeface="Times New Roman" pitchFamily="18" charset="0"/>
              <a:cs typeface="Times New Roman" pitchFamily="18" charset="0"/>
            </a:rPr>
            <a:t>Кредит </a:t>
          </a:r>
          <a:r>
            <a:rPr lang="ru-RU" dirty="0" err="1" smtClean="0">
              <a:latin typeface="Times New Roman" pitchFamily="18" charset="0"/>
              <a:cs typeface="Times New Roman" pitchFamily="18" charset="0"/>
            </a:rPr>
            <a:t>ресурсларининг</a:t>
          </a:r>
          <a:r>
            <a:rPr lang="ru-RU"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асосий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манбалари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қуйидагилардан иборат</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A6BF0B50-9E7B-408D-8CE8-1DE779A0B3AF}" type="parTrans" cxnId="{E3E3A2CE-86B4-440F-B9B0-1D9FD3CA320A}">
      <dgm:prSet/>
      <dgm:spPr/>
      <dgm:t>
        <a:bodyPr/>
        <a:lstStyle/>
        <a:p>
          <a:endParaRPr lang="ru-RU"/>
        </a:p>
      </dgm:t>
    </dgm:pt>
    <dgm:pt modelId="{187BE30B-1006-4444-9989-9C41119964DB}" type="sibTrans" cxnId="{E3E3A2CE-86B4-440F-B9B0-1D9FD3CA320A}">
      <dgm:prSet/>
      <dgm:spPr/>
      <dgm:t>
        <a:bodyPr/>
        <a:lstStyle/>
        <a:p>
          <a:endParaRPr lang="ru-RU"/>
        </a:p>
      </dgm:t>
    </dgm:pt>
    <dgm:pt modelId="{44ED947A-69AF-4D79-910A-67FA406649E1}" type="pres">
      <dgm:prSet presAssocID="{B9DA8E15-66A3-41EA-836B-7DA3DE7E9FAD}" presName="linear" presStyleCnt="0">
        <dgm:presLayoutVars>
          <dgm:animLvl val="lvl"/>
          <dgm:resizeHandles val="exact"/>
        </dgm:presLayoutVars>
      </dgm:prSet>
      <dgm:spPr/>
      <dgm:t>
        <a:bodyPr/>
        <a:lstStyle/>
        <a:p>
          <a:endParaRPr lang="ru-RU"/>
        </a:p>
      </dgm:t>
    </dgm:pt>
    <dgm:pt modelId="{4CB6E2DF-8799-4977-8051-EDE97F60DD39}" type="pres">
      <dgm:prSet presAssocID="{55C1894B-F110-4C4A-814F-C9982B29043B}" presName="parentText" presStyleLbl="node1" presStyleIdx="0" presStyleCnt="1">
        <dgm:presLayoutVars>
          <dgm:chMax val="0"/>
          <dgm:bulletEnabled val="1"/>
        </dgm:presLayoutVars>
      </dgm:prSet>
      <dgm:spPr/>
      <dgm:t>
        <a:bodyPr/>
        <a:lstStyle/>
        <a:p>
          <a:endParaRPr lang="ru-RU"/>
        </a:p>
      </dgm:t>
    </dgm:pt>
  </dgm:ptLst>
  <dgm:cxnLst>
    <dgm:cxn modelId="{9FB45D36-F4F7-4169-AD2A-C4F3E6C18DD0}" type="presOf" srcId="{B9DA8E15-66A3-41EA-836B-7DA3DE7E9FAD}" destId="{44ED947A-69AF-4D79-910A-67FA406649E1}" srcOrd="0" destOrd="0" presId="urn:microsoft.com/office/officeart/2005/8/layout/vList2"/>
    <dgm:cxn modelId="{E3E3A2CE-86B4-440F-B9B0-1D9FD3CA320A}" srcId="{B9DA8E15-66A3-41EA-836B-7DA3DE7E9FAD}" destId="{55C1894B-F110-4C4A-814F-C9982B29043B}" srcOrd="0" destOrd="0" parTransId="{A6BF0B50-9E7B-408D-8CE8-1DE779A0B3AF}" sibTransId="{187BE30B-1006-4444-9989-9C41119964DB}"/>
    <dgm:cxn modelId="{4FE7AA2A-9725-47AE-99FE-18568D99B6C9}" type="presOf" srcId="{55C1894B-F110-4C4A-814F-C9982B29043B}" destId="{4CB6E2DF-8799-4977-8051-EDE97F60DD39}" srcOrd="0" destOrd="0" presId="urn:microsoft.com/office/officeart/2005/8/layout/vList2"/>
    <dgm:cxn modelId="{8D98E8B6-208C-4038-86DB-D08C9B2EFDE7}" type="presParOf" srcId="{44ED947A-69AF-4D79-910A-67FA406649E1}" destId="{4CB6E2DF-8799-4977-8051-EDE97F60DD3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24015B54-0956-43C3-AF52-DF58AE7AE712}" type="doc">
      <dgm:prSet loTypeId="urn:microsoft.com/office/officeart/2005/8/layout/chevron2" loCatId="process" qsTypeId="urn:microsoft.com/office/officeart/2005/8/quickstyle/3d1" qsCatId="3D" csTypeId="urn:microsoft.com/office/officeart/2005/8/colors/colorful1#9" csCatId="colorful" phldr="1"/>
      <dgm:spPr/>
      <dgm:t>
        <a:bodyPr/>
        <a:lstStyle/>
        <a:p>
          <a:endParaRPr lang="ru-RU"/>
        </a:p>
      </dgm:t>
    </dgm:pt>
    <dgm:pt modelId="{12B176E3-F65E-4B70-9BB3-4D2191253F77}">
      <dgm:prSet/>
      <dgm:spPr/>
      <dgm:t>
        <a:bodyPr/>
        <a:lstStyle/>
        <a:p>
          <a:pPr rtl="0"/>
          <a:r>
            <a:rPr lang="en-US"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DE5977CA-677B-4B3D-838C-19FFFB0B2F7C}" type="parTrans" cxnId="{808FBD08-6537-4ED1-88D3-A68E3460EB4A}">
      <dgm:prSet/>
      <dgm:spPr/>
      <dgm:t>
        <a:bodyPr/>
        <a:lstStyle/>
        <a:p>
          <a:endParaRPr lang="ru-RU">
            <a:latin typeface="Times New Roman" pitchFamily="18" charset="0"/>
            <a:cs typeface="Times New Roman" pitchFamily="18" charset="0"/>
          </a:endParaRPr>
        </a:p>
      </dgm:t>
    </dgm:pt>
    <dgm:pt modelId="{F168DCB9-B0DD-4905-8AAA-CF8F70B8BF0F}" type="sibTrans" cxnId="{808FBD08-6537-4ED1-88D3-A68E3460EB4A}">
      <dgm:prSet/>
      <dgm:spPr/>
      <dgm:t>
        <a:bodyPr/>
        <a:lstStyle/>
        <a:p>
          <a:endParaRPr lang="ru-RU">
            <a:latin typeface="Times New Roman" pitchFamily="18" charset="0"/>
            <a:cs typeface="Times New Roman" pitchFamily="18" charset="0"/>
          </a:endParaRPr>
        </a:p>
      </dgm:t>
    </dgm:pt>
    <dgm:pt modelId="{061EE304-F583-465B-8B02-45A87BEE18AD}">
      <dgm:prSet custT="1"/>
      <dgm:spPr/>
      <dgm:t>
        <a:bodyPr/>
        <a:lstStyle/>
        <a:p>
          <a:pPr algn="just" rtl="0"/>
          <a:r>
            <a:rPr lang="ru-RU" sz="2000" dirty="0" err="1" smtClean="0">
              <a:latin typeface="Times New Roman" pitchFamily="18" charset="0"/>
              <a:cs typeface="Times New Roman" pitchFamily="18" charset="0"/>
            </a:rPr>
            <a:t>корхоналарнинг</a:t>
          </a:r>
          <a:r>
            <a:rPr lang="ru-RU" sz="2000" dirty="0" smtClean="0">
              <a:latin typeface="Times New Roman" pitchFamily="18" charset="0"/>
              <a:cs typeface="Times New Roman" pitchFamily="18" charset="0"/>
            </a:rPr>
            <a:t> амортизация </a:t>
          </a:r>
          <a:r>
            <a:rPr lang="ru-RU" sz="2000" dirty="0" err="1" smtClean="0">
              <a:latin typeface="Times New Roman" pitchFamily="18" charset="0"/>
              <a:cs typeface="Times New Roman" pitchFamily="18" charset="0"/>
            </a:rPr>
            <a:t>ажратмалари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C6379FC9-3DE6-44FB-B6F8-AA84F7FB200A}" type="parTrans" cxnId="{2FFC9B97-668D-4049-84F4-E1CA7BA05926}">
      <dgm:prSet/>
      <dgm:spPr/>
      <dgm:t>
        <a:bodyPr/>
        <a:lstStyle/>
        <a:p>
          <a:endParaRPr lang="ru-RU">
            <a:latin typeface="Times New Roman" pitchFamily="18" charset="0"/>
            <a:cs typeface="Times New Roman" pitchFamily="18" charset="0"/>
          </a:endParaRPr>
        </a:p>
      </dgm:t>
    </dgm:pt>
    <dgm:pt modelId="{98C63C93-04CE-4FE0-AE68-A9F1E5A219C4}" type="sibTrans" cxnId="{2FFC9B97-668D-4049-84F4-E1CA7BA05926}">
      <dgm:prSet/>
      <dgm:spPr/>
      <dgm:t>
        <a:bodyPr/>
        <a:lstStyle/>
        <a:p>
          <a:endParaRPr lang="ru-RU">
            <a:latin typeface="Times New Roman" pitchFamily="18" charset="0"/>
            <a:cs typeface="Times New Roman" pitchFamily="18" charset="0"/>
          </a:endParaRPr>
        </a:p>
      </dgm:t>
    </dgm:pt>
    <dgm:pt modelId="{F326ADF6-C8C1-4CEE-9ECB-46F000F670BA}">
      <dgm:prSet/>
      <dgm:spPr/>
      <dgm:t>
        <a:bodyPr/>
        <a:lstStyle/>
        <a:p>
          <a:pPr rtl="0"/>
          <a:r>
            <a:rPr lang="en-US"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3E59E05F-641C-4DC0-8CAA-35FA153666C7}" type="parTrans" cxnId="{701181D5-7ECF-4CDD-A0BF-9B8BC4963819}">
      <dgm:prSet/>
      <dgm:spPr/>
      <dgm:t>
        <a:bodyPr/>
        <a:lstStyle/>
        <a:p>
          <a:endParaRPr lang="ru-RU">
            <a:latin typeface="Times New Roman" pitchFamily="18" charset="0"/>
            <a:cs typeface="Times New Roman" pitchFamily="18" charset="0"/>
          </a:endParaRPr>
        </a:p>
      </dgm:t>
    </dgm:pt>
    <dgm:pt modelId="{0AA5AD3D-FB45-45F1-8795-AD4F0F3E425B}" type="sibTrans" cxnId="{701181D5-7ECF-4CDD-A0BF-9B8BC4963819}">
      <dgm:prSet/>
      <dgm:spPr/>
      <dgm:t>
        <a:bodyPr/>
        <a:lstStyle/>
        <a:p>
          <a:endParaRPr lang="ru-RU">
            <a:latin typeface="Times New Roman" pitchFamily="18" charset="0"/>
            <a:cs typeface="Times New Roman" pitchFamily="18" charset="0"/>
          </a:endParaRPr>
        </a:p>
      </dgm:t>
    </dgm:pt>
    <dgm:pt modelId="{94F4E801-2C6B-453D-944F-D836368CB932}">
      <dgm:prSet custT="1"/>
      <dgm:spPr/>
      <dgm:t>
        <a:bodyPr/>
        <a:lstStyle/>
        <a:p>
          <a:pPr algn="just" rtl="0"/>
          <a:r>
            <a:rPr lang="ru-RU" sz="2000" dirty="0" err="1" smtClean="0">
              <a:latin typeface="Times New Roman" pitchFamily="18" charset="0"/>
              <a:cs typeface="Times New Roman" pitchFamily="18" charset="0"/>
            </a:rPr>
            <a:t>маҳсулот сотишдан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олинган</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тушумлари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913373F7-612F-43A6-AEE5-AC444CD07462}" type="parTrans" cxnId="{C4C75C71-DF00-452A-9FBA-FC6E52D3D17E}">
      <dgm:prSet/>
      <dgm:spPr/>
      <dgm:t>
        <a:bodyPr/>
        <a:lstStyle/>
        <a:p>
          <a:endParaRPr lang="ru-RU">
            <a:latin typeface="Times New Roman" pitchFamily="18" charset="0"/>
            <a:cs typeface="Times New Roman" pitchFamily="18" charset="0"/>
          </a:endParaRPr>
        </a:p>
      </dgm:t>
    </dgm:pt>
    <dgm:pt modelId="{537666FA-5283-40EB-9E23-C5FA3B3B2686}" type="sibTrans" cxnId="{C4C75C71-DF00-452A-9FBA-FC6E52D3D17E}">
      <dgm:prSet/>
      <dgm:spPr/>
      <dgm:t>
        <a:bodyPr/>
        <a:lstStyle/>
        <a:p>
          <a:endParaRPr lang="ru-RU">
            <a:latin typeface="Times New Roman" pitchFamily="18" charset="0"/>
            <a:cs typeface="Times New Roman" pitchFamily="18" charset="0"/>
          </a:endParaRPr>
        </a:p>
      </dgm:t>
    </dgm:pt>
    <dgm:pt modelId="{0C5203AF-9EFA-4B00-84E7-B89C8C158449}">
      <dgm:prSet/>
      <dgm:spPr/>
      <dgm:t>
        <a:bodyPr/>
        <a:lstStyle/>
        <a:p>
          <a:pPr rtl="0"/>
          <a:r>
            <a:rPr lang="en-US"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62CE7741-E40F-49C8-B8C4-81C8BAFE2CCC}" type="parTrans" cxnId="{ABF3AD7E-1DBB-414E-A758-29ACA1BDBBED}">
      <dgm:prSet/>
      <dgm:spPr/>
      <dgm:t>
        <a:bodyPr/>
        <a:lstStyle/>
        <a:p>
          <a:endParaRPr lang="ru-RU">
            <a:latin typeface="Times New Roman" pitchFamily="18" charset="0"/>
            <a:cs typeface="Times New Roman" pitchFamily="18" charset="0"/>
          </a:endParaRPr>
        </a:p>
      </dgm:t>
    </dgm:pt>
    <dgm:pt modelId="{333659AD-16E4-4A34-BE13-C8D6EF6EF609}" type="sibTrans" cxnId="{ABF3AD7E-1DBB-414E-A758-29ACA1BDBBED}">
      <dgm:prSet/>
      <dgm:spPr/>
      <dgm:t>
        <a:bodyPr/>
        <a:lstStyle/>
        <a:p>
          <a:endParaRPr lang="ru-RU">
            <a:latin typeface="Times New Roman" pitchFamily="18" charset="0"/>
            <a:cs typeface="Times New Roman" pitchFamily="18" charset="0"/>
          </a:endParaRPr>
        </a:p>
      </dgm:t>
    </dgm:pt>
    <dgm:pt modelId="{7E36541F-AAE0-4230-8BFF-0D3792D81281}">
      <dgm:prSet custT="1"/>
      <dgm:spPr/>
      <dgm:t>
        <a:bodyPr/>
        <a:lstStyle/>
        <a:p>
          <a:pPr algn="just" rtl="0"/>
          <a:r>
            <a:rPr lang="ru-RU" sz="2000" dirty="0" err="1" smtClean="0">
              <a:latin typeface="Times New Roman" pitchFamily="18" charset="0"/>
              <a:cs typeface="Times New Roman" pitchFamily="18" charset="0"/>
            </a:rPr>
            <a:t>корхоналарнинг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чиқариш, фан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техникани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ривожлантириш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фондлари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моддий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рағбатлантириш фондлари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68B3177A-F788-4CA7-AA51-377F9CEE7FB2}" type="parTrans" cxnId="{9F11A9AC-F1C1-451E-946F-9BBB18960B59}">
      <dgm:prSet/>
      <dgm:spPr/>
      <dgm:t>
        <a:bodyPr/>
        <a:lstStyle/>
        <a:p>
          <a:endParaRPr lang="ru-RU">
            <a:latin typeface="Times New Roman" pitchFamily="18" charset="0"/>
            <a:cs typeface="Times New Roman" pitchFamily="18" charset="0"/>
          </a:endParaRPr>
        </a:p>
      </dgm:t>
    </dgm:pt>
    <dgm:pt modelId="{BF1B9110-4389-426E-814B-763E1B71BBB9}" type="sibTrans" cxnId="{9F11A9AC-F1C1-451E-946F-9BBB18960B59}">
      <dgm:prSet/>
      <dgm:spPr/>
      <dgm:t>
        <a:bodyPr/>
        <a:lstStyle/>
        <a:p>
          <a:endParaRPr lang="ru-RU">
            <a:latin typeface="Times New Roman" pitchFamily="18" charset="0"/>
            <a:cs typeface="Times New Roman" pitchFamily="18" charset="0"/>
          </a:endParaRPr>
        </a:p>
      </dgm:t>
    </dgm:pt>
    <dgm:pt modelId="{21666943-5726-4501-9A3D-DCDA304396F3}">
      <dgm:prSet/>
      <dgm:spPr/>
      <dgm:t>
        <a:bodyPr/>
        <a:lstStyle/>
        <a:p>
          <a:pPr rtl="0"/>
          <a:r>
            <a:rPr lang="en-US"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B8318B4C-A6C7-4441-83C6-9739D2FDD8FB}" type="parTrans" cxnId="{A1868FC2-5DBC-4991-9789-B3932E0C0CF6}">
      <dgm:prSet/>
      <dgm:spPr/>
      <dgm:t>
        <a:bodyPr/>
        <a:lstStyle/>
        <a:p>
          <a:endParaRPr lang="ru-RU">
            <a:latin typeface="Times New Roman" pitchFamily="18" charset="0"/>
            <a:cs typeface="Times New Roman" pitchFamily="18" charset="0"/>
          </a:endParaRPr>
        </a:p>
      </dgm:t>
    </dgm:pt>
    <dgm:pt modelId="{53E5A4D1-91BF-4567-AF0F-5EE20C0DB368}" type="sibTrans" cxnId="{A1868FC2-5DBC-4991-9789-B3932E0C0CF6}">
      <dgm:prSet/>
      <dgm:spPr/>
      <dgm:t>
        <a:bodyPr/>
        <a:lstStyle/>
        <a:p>
          <a:endParaRPr lang="ru-RU">
            <a:latin typeface="Times New Roman" pitchFamily="18" charset="0"/>
            <a:cs typeface="Times New Roman" pitchFamily="18" charset="0"/>
          </a:endParaRPr>
        </a:p>
      </dgm:t>
    </dgm:pt>
    <dgm:pt modelId="{C8259C6B-81D3-4C24-877A-683DEC9FEAA0}">
      <dgm:prSet custT="1"/>
      <dgm:spPr/>
      <dgm:t>
        <a:bodyPr/>
        <a:lstStyle/>
        <a:p>
          <a:pPr algn="just" rtl="0"/>
          <a:r>
            <a:rPr lang="ru-RU" sz="2000" dirty="0" err="1" smtClean="0">
              <a:latin typeface="Times New Roman" pitchFamily="18" charset="0"/>
              <a:cs typeface="Times New Roman" pitchFamily="18" charset="0"/>
            </a:rPr>
            <a:t>корхоналар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фойдаси</a:t>
          </a:r>
          <a:r>
            <a:rPr lang="ru-RU" sz="2000" dirty="0" smtClean="0">
              <a:latin typeface="Times New Roman" pitchFamily="18" charset="0"/>
              <a:cs typeface="Times New Roman" pitchFamily="18" charset="0"/>
            </a:rPr>
            <a:t>. Улар </a:t>
          </a:r>
          <a:r>
            <a:rPr lang="ru-RU" sz="2000" dirty="0" err="1" smtClean="0">
              <a:latin typeface="Times New Roman" pitchFamily="18" charset="0"/>
              <a:cs typeface="Times New Roman" pitchFamily="18" charset="0"/>
            </a:rPr>
            <a:t>корхона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эҳтиёжлари 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фойдалангунча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банкдаги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ҳисобларида сақланади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06845C90-DF44-403E-A44A-0AFFD2D8ABE7}" type="parTrans" cxnId="{962C05AA-45C8-4766-8046-3C73472422FB}">
      <dgm:prSet/>
      <dgm:spPr/>
      <dgm:t>
        <a:bodyPr/>
        <a:lstStyle/>
        <a:p>
          <a:endParaRPr lang="ru-RU">
            <a:latin typeface="Times New Roman" pitchFamily="18" charset="0"/>
            <a:cs typeface="Times New Roman" pitchFamily="18" charset="0"/>
          </a:endParaRPr>
        </a:p>
      </dgm:t>
    </dgm:pt>
    <dgm:pt modelId="{EB9AC11D-5AA8-4470-B390-2CC9474D96EB}" type="sibTrans" cxnId="{962C05AA-45C8-4766-8046-3C73472422FB}">
      <dgm:prSet/>
      <dgm:spPr/>
      <dgm:t>
        <a:bodyPr/>
        <a:lstStyle/>
        <a:p>
          <a:endParaRPr lang="ru-RU">
            <a:latin typeface="Times New Roman" pitchFamily="18" charset="0"/>
            <a:cs typeface="Times New Roman" pitchFamily="18" charset="0"/>
          </a:endParaRPr>
        </a:p>
      </dgm:t>
    </dgm:pt>
    <dgm:pt modelId="{A3AC8555-E8B2-46ED-9C7C-3B50B59A68E3}">
      <dgm:prSet/>
      <dgm:spPr/>
      <dgm:t>
        <a:bodyPr/>
        <a:lstStyle/>
        <a:p>
          <a:pPr rtl="0"/>
          <a:r>
            <a:rPr lang="en-US"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D6BE04FE-6AC5-4AF5-A1F7-4D4B53C038CE}" type="parTrans" cxnId="{7B5AEA36-BB5E-472B-BF23-F2B014E7C97E}">
      <dgm:prSet/>
      <dgm:spPr/>
      <dgm:t>
        <a:bodyPr/>
        <a:lstStyle/>
        <a:p>
          <a:endParaRPr lang="ru-RU">
            <a:latin typeface="Times New Roman" pitchFamily="18" charset="0"/>
            <a:cs typeface="Times New Roman" pitchFamily="18" charset="0"/>
          </a:endParaRPr>
        </a:p>
      </dgm:t>
    </dgm:pt>
    <dgm:pt modelId="{F1BFB9A2-EFBF-4AA8-8532-A1B08A5E2FD0}" type="sibTrans" cxnId="{7B5AEA36-BB5E-472B-BF23-F2B014E7C97E}">
      <dgm:prSet/>
      <dgm:spPr/>
      <dgm:t>
        <a:bodyPr/>
        <a:lstStyle/>
        <a:p>
          <a:endParaRPr lang="ru-RU">
            <a:latin typeface="Times New Roman" pitchFamily="18" charset="0"/>
            <a:cs typeface="Times New Roman" pitchFamily="18" charset="0"/>
          </a:endParaRPr>
        </a:p>
      </dgm:t>
    </dgm:pt>
    <dgm:pt modelId="{AE627CA2-5482-43DA-B589-1CEB8C08805F}">
      <dgm:prSet custT="1"/>
      <dgm:spPr/>
      <dgm:t>
        <a:bodyPr/>
        <a:lstStyle/>
        <a:p>
          <a:pPr algn="just" rtl="0"/>
          <a:r>
            <a:rPr lang="ru-RU" sz="2000" dirty="0" err="1" smtClean="0">
              <a:latin typeface="Times New Roman" pitchFamily="18" charset="0"/>
              <a:cs typeface="Times New Roman" pitchFamily="18" charset="0"/>
            </a:rPr>
            <a:t>банкдаги</a:t>
          </a:r>
          <a:r>
            <a:rPr lang="ru-RU" sz="2000" dirty="0" smtClean="0">
              <a:latin typeface="Times New Roman" pitchFamily="18" charset="0"/>
              <a:cs typeface="Times New Roman" pitchFamily="18" charset="0"/>
            </a:rPr>
            <a:t> бюджет </a:t>
          </a:r>
          <a:r>
            <a:rPr lang="ru-RU" sz="2000" dirty="0" err="1" smtClean="0">
              <a:latin typeface="Times New Roman" pitchFamily="18" charset="0"/>
              <a:cs typeface="Times New Roman" pitchFamily="18" charset="0"/>
            </a:rPr>
            <a:t>муассасалари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касаба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уюшмалари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бошқа ижтимоий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ташкилотларнинг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жорий</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ресурслари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ADBB5D5F-6CEC-4DA8-9F35-284AF04417D7}" type="parTrans" cxnId="{5F5C84B5-BE83-47BE-B447-823240AD5C92}">
      <dgm:prSet/>
      <dgm:spPr/>
      <dgm:t>
        <a:bodyPr/>
        <a:lstStyle/>
        <a:p>
          <a:endParaRPr lang="ru-RU">
            <a:latin typeface="Times New Roman" pitchFamily="18" charset="0"/>
            <a:cs typeface="Times New Roman" pitchFamily="18" charset="0"/>
          </a:endParaRPr>
        </a:p>
      </dgm:t>
    </dgm:pt>
    <dgm:pt modelId="{F764F1B6-B5BC-456A-8A13-96BFE03FE062}" type="sibTrans" cxnId="{5F5C84B5-BE83-47BE-B447-823240AD5C92}">
      <dgm:prSet/>
      <dgm:spPr/>
      <dgm:t>
        <a:bodyPr/>
        <a:lstStyle/>
        <a:p>
          <a:endParaRPr lang="ru-RU">
            <a:latin typeface="Times New Roman" pitchFamily="18" charset="0"/>
            <a:cs typeface="Times New Roman" pitchFamily="18" charset="0"/>
          </a:endParaRPr>
        </a:p>
      </dgm:t>
    </dgm:pt>
    <dgm:pt modelId="{7EB8C678-5E74-42DC-B65B-BC4B0E3D9354}">
      <dgm:prSet/>
      <dgm:spPr/>
      <dgm:t>
        <a:bodyPr/>
        <a:lstStyle/>
        <a:p>
          <a:pPr rtl="0"/>
          <a:r>
            <a:rPr lang="en-US"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dgm:t>
    </dgm:pt>
    <dgm:pt modelId="{8C541637-8F31-4EA8-AF1D-56F949F276D1}" type="parTrans" cxnId="{00681486-6FD7-4EC3-8763-C238ED2F624F}">
      <dgm:prSet/>
      <dgm:spPr/>
      <dgm:t>
        <a:bodyPr/>
        <a:lstStyle/>
        <a:p>
          <a:endParaRPr lang="ru-RU">
            <a:latin typeface="Times New Roman" pitchFamily="18" charset="0"/>
            <a:cs typeface="Times New Roman" pitchFamily="18" charset="0"/>
          </a:endParaRPr>
        </a:p>
      </dgm:t>
    </dgm:pt>
    <dgm:pt modelId="{DFC8F868-5D5E-491D-A0FD-2DB062E041CB}" type="sibTrans" cxnId="{00681486-6FD7-4EC3-8763-C238ED2F624F}">
      <dgm:prSet/>
      <dgm:spPr/>
      <dgm:t>
        <a:bodyPr/>
        <a:lstStyle/>
        <a:p>
          <a:endParaRPr lang="ru-RU">
            <a:latin typeface="Times New Roman" pitchFamily="18" charset="0"/>
            <a:cs typeface="Times New Roman" pitchFamily="18" charset="0"/>
          </a:endParaRPr>
        </a:p>
      </dgm:t>
    </dgm:pt>
    <dgm:pt modelId="{E1408D56-C0B9-4802-9961-352B9D1C28F2}">
      <dgm:prSet custT="1"/>
      <dgm:spPr/>
      <dgm:t>
        <a:bodyPr/>
        <a:lstStyle/>
        <a:p>
          <a:pPr algn="just" rtl="0"/>
          <a:r>
            <a:rPr lang="ru-RU" sz="2000" dirty="0" err="1" smtClean="0">
              <a:latin typeface="Times New Roman" pitchFamily="18" charset="0"/>
              <a:cs typeface="Times New Roman" pitchFamily="18" charset="0"/>
            </a:rPr>
            <a:t>аҳолининг бўш</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маблағлари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EE04E1E3-8C83-4EBC-AE24-B29A2D023A0F}" type="parTrans" cxnId="{DED4AFF9-AF4D-4123-91F8-A67013A29403}">
      <dgm:prSet/>
      <dgm:spPr/>
      <dgm:t>
        <a:bodyPr/>
        <a:lstStyle/>
        <a:p>
          <a:endParaRPr lang="ru-RU">
            <a:latin typeface="Times New Roman" pitchFamily="18" charset="0"/>
            <a:cs typeface="Times New Roman" pitchFamily="18" charset="0"/>
          </a:endParaRPr>
        </a:p>
      </dgm:t>
    </dgm:pt>
    <dgm:pt modelId="{2CEFABD7-CEE8-4C66-9959-1B8E663133F6}" type="sibTrans" cxnId="{DED4AFF9-AF4D-4123-91F8-A67013A29403}">
      <dgm:prSet/>
      <dgm:spPr/>
      <dgm:t>
        <a:bodyPr/>
        <a:lstStyle/>
        <a:p>
          <a:endParaRPr lang="ru-RU">
            <a:latin typeface="Times New Roman" pitchFamily="18" charset="0"/>
            <a:cs typeface="Times New Roman" pitchFamily="18" charset="0"/>
          </a:endParaRPr>
        </a:p>
      </dgm:t>
    </dgm:pt>
    <dgm:pt modelId="{1E596369-81C0-481A-A966-C55FC1C25DDD}" type="pres">
      <dgm:prSet presAssocID="{24015B54-0956-43C3-AF52-DF58AE7AE712}" presName="linearFlow" presStyleCnt="0">
        <dgm:presLayoutVars>
          <dgm:dir/>
          <dgm:animLvl val="lvl"/>
          <dgm:resizeHandles val="exact"/>
        </dgm:presLayoutVars>
      </dgm:prSet>
      <dgm:spPr/>
      <dgm:t>
        <a:bodyPr/>
        <a:lstStyle/>
        <a:p>
          <a:endParaRPr lang="ru-RU"/>
        </a:p>
      </dgm:t>
    </dgm:pt>
    <dgm:pt modelId="{E5BB54A4-EB8F-42B6-8DB3-24A38E0FDADA}" type="pres">
      <dgm:prSet presAssocID="{12B176E3-F65E-4B70-9BB3-4D2191253F77}" presName="composite" presStyleCnt="0"/>
      <dgm:spPr/>
    </dgm:pt>
    <dgm:pt modelId="{624B30BA-53FE-47C6-9924-7653940ABEEA}" type="pres">
      <dgm:prSet presAssocID="{12B176E3-F65E-4B70-9BB3-4D2191253F77}" presName="parentText" presStyleLbl="alignNode1" presStyleIdx="0" presStyleCnt="6">
        <dgm:presLayoutVars>
          <dgm:chMax val="1"/>
          <dgm:bulletEnabled val="1"/>
        </dgm:presLayoutVars>
      </dgm:prSet>
      <dgm:spPr/>
      <dgm:t>
        <a:bodyPr/>
        <a:lstStyle/>
        <a:p>
          <a:endParaRPr lang="ru-RU"/>
        </a:p>
      </dgm:t>
    </dgm:pt>
    <dgm:pt modelId="{332F5371-189B-4A1F-902C-7DFDFD0A1444}" type="pres">
      <dgm:prSet presAssocID="{12B176E3-F65E-4B70-9BB3-4D2191253F77}" presName="descendantText" presStyleLbl="alignAcc1" presStyleIdx="0" presStyleCnt="6">
        <dgm:presLayoutVars>
          <dgm:bulletEnabled val="1"/>
        </dgm:presLayoutVars>
      </dgm:prSet>
      <dgm:spPr/>
      <dgm:t>
        <a:bodyPr/>
        <a:lstStyle/>
        <a:p>
          <a:endParaRPr lang="ru-RU"/>
        </a:p>
      </dgm:t>
    </dgm:pt>
    <dgm:pt modelId="{3C4F0AA7-158A-462E-962A-CC1FD4088BEC}" type="pres">
      <dgm:prSet presAssocID="{F168DCB9-B0DD-4905-8AAA-CF8F70B8BF0F}" presName="sp" presStyleCnt="0"/>
      <dgm:spPr/>
    </dgm:pt>
    <dgm:pt modelId="{16184129-FBF4-4C6D-9638-E7632FA79FBD}" type="pres">
      <dgm:prSet presAssocID="{F326ADF6-C8C1-4CEE-9ECB-46F000F670BA}" presName="composite" presStyleCnt="0"/>
      <dgm:spPr/>
    </dgm:pt>
    <dgm:pt modelId="{B8DC4A71-E922-4B3F-ADEC-5869083DE976}" type="pres">
      <dgm:prSet presAssocID="{F326ADF6-C8C1-4CEE-9ECB-46F000F670BA}" presName="parentText" presStyleLbl="alignNode1" presStyleIdx="1" presStyleCnt="6">
        <dgm:presLayoutVars>
          <dgm:chMax val="1"/>
          <dgm:bulletEnabled val="1"/>
        </dgm:presLayoutVars>
      </dgm:prSet>
      <dgm:spPr/>
      <dgm:t>
        <a:bodyPr/>
        <a:lstStyle/>
        <a:p>
          <a:endParaRPr lang="ru-RU"/>
        </a:p>
      </dgm:t>
    </dgm:pt>
    <dgm:pt modelId="{8C9F8014-A5A8-4D66-8E14-177B1BD3689B}" type="pres">
      <dgm:prSet presAssocID="{F326ADF6-C8C1-4CEE-9ECB-46F000F670BA}" presName="descendantText" presStyleLbl="alignAcc1" presStyleIdx="1" presStyleCnt="6">
        <dgm:presLayoutVars>
          <dgm:bulletEnabled val="1"/>
        </dgm:presLayoutVars>
      </dgm:prSet>
      <dgm:spPr/>
      <dgm:t>
        <a:bodyPr/>
        <a:lstStyle/>
        <a:p>
          <a:endParaRPr lang="ru-RU"/>
        </a:p>
      </dgm:t>
    </dgm:pt>
    <dgm:pt modelId="{62313255-C319-4CA6-910B-A2A5D9884919}" type="pres">
      <dgm:prSet presAssocID="{0AA5AD3D-FB45-45F1-8795-AD4F0F3E425B}" presName="sp" presStyleCnt="0"/>
      <dgm:spPr/>
    </dgm:pt>
    <dgm:pt modelId="{DCC77636-F912-4D82-AD4E-3E0F585B3569}" type="pres">
      <dgm:prSet presAssocID="{0C5203AF-9EFA-4B00-84E7-B89C8C158449}" presName="composite" presStyleCnt="0"/>
      <dgm:spPr/>
    </dgm:pt>
    <dgm:pt modelId="{648F219D-6939-47A4-BA4B-FF6B23C20AB7}" type="pres">
      <dgm:prSet presAssocID="{0C5203AF-9EFA-4B00-84E7-B89C8C158449}" presName="parentText" presStyleLbl="alignNode1" presStyleIdx="2" presStyleCnt="6">
        <dgm:presLayoutVars>
          <dgm:chMax val="1"/>
          <dgm:bulletEnabled val="1"/>
        </dgm:presLayoutVars>
      </dgm:prSet>
      <dgm:spPr/>
      <dgm:t>
        <a:bodyPr/>
        <a:lstStyle/>
        <a:p>
          <a:endParaRPr lang="ru-RU"/>
        </a:p>
      </dgm:t>
    </dgm:pt>
    <dgm:pt modelId="{17DA1CDD-24E0-49CA-BFAE-2AB11EBC8D51}" type="pres">
      <dgm:prSet presAssocID="{0C5203AF-9EFA-4B00-84E7-B89C8C158449}" presName="descendantText" presStyleLbl="alignAcc1" presStyleIdx="2" presStyleCnt="6">
        <dgm:presLayoutVars>
          <dgm:bulletEnabled val="1"/>
        </dgm:presLayoutVars>
      </dgm:prSet>
      <dgm:spPr/>
      <dgm:t>
        <a:bodyPr/>
        <a:lstStyle/>
        <a:p>
          <a:endParaRPr lang="ru-RU"/>
        </a:p>
      </dgm:t>
    </dgm:pt>
    <dgm:pt modelId="{282B09C7-893F-4993-AEA9-2C24C947425E}" type="pres">
      <dgm:prSet presAssocID="{333659AD-16E4-4A34-BE13-C8D6EF6EF609}" presName="sp" presStyleCnt="0"/>
      <dgm:spPr/>
    </dgm:pt>
    <dgm:pt modelId="{ACCEFFDD-54AE-4E35-855A-00A162C33F50}" type="pres">
      <dgm:prSet presAssocID="{21666943-5726-4501-9A3D-DCDA304396F3}" presName="composite" presStyleCnt="0"/>
      <dgm:spPr/>
    </dgm:pt>
    <dgm:pt modelId="{E46312A7-F424-4ED0-B83F-A249453EDB16}" type="pres">
      <dgm:prSet presAssocID="{21666943-5726-4501-9A3D-DCDA304396F3}" presName="parentText" presStyleLbl="alignNode1" presStyleIdx="3" presStyleCnt="6">
        <dgm:presLayoutVars>
          <dgm:chMax val="1"/>
          <dgm:bulletEnabled val="1"/>
        </dgm:presLayoutVars>
      </dgm:prSet>
      <dgm:spPr/>
      <dgm:t>
        <a:bodyPr/>
        <a:lstStyle/>
        <a:p>
          <a:endParaRPr lang="ru-RU"/>
        </a:p>
      </dgm:t>
    </dgm:pt>
    <dgm:pt modelId="{17BF5A2F-1FEA-4CE9-8CF8-BF1ADB429728}" type="pres">
      <dgm:prSet presAssocID="{21666943-5726-4501-9A3D-DCDA304396F3}" presName="descendantText" presStyleLbl="alignAcc1" presStyleIdx="3" presStyleCnt="6">
        <dgm:presLayoutVars>
          <dgm:bulletEnabled val="1"/>
        </dgm:presLayoutVars>
      </dgm:prSet>
      <dgm:spPr/>
      <dgm:t>
        <a:bodyPr/>
        <a:lstStyle/>
        <a:p>
          <a:endParaRPr lang="ru-RU"/>
        </a:p>
      </dgm:t>
    </dgm:pt>
    <dgm:pt modelId="{9D970023-974A-4556-A526-BDB218B995AE}" type="pres">
      <dgm:prSet presAssocID="{53E5A4D1-91BF-4567-AF0F-5EE20C0DB368}" presName="sp" presStyleCnt="0"/>
      <dgm:spPr/>
    </dgm:pt>
    <dgm:pt modelId="{B7451AD6-A97B-44E6-98B1-BF7FB6A2DCFE}" type="pres">
      <dgm:prSet presAssocID="{A3AC8555-E8B2-46ED-9C7C-3B50B59A68E3}" presName="composite" presStyleCnt="0"/>
      <dgm:spPr/>
    </dgm:pt>
    <dgm:pt modelId="{60188286-A4BD-43DD-AC28-05ACE4941DCA}" type="pres">
      <dgm:prSet presAssocID="{A3AC8555-E8B2-46ED-9C7C-3B50B59A68E3}" presName="parentText" presStyleLbl="alignNode1" presStyleIdx="4" presStyleCnt="6">
        <dgm:presLayoutVars>
          <dgm:chMax val="1"/>
          <dgm:bulletEnabled val="1"/>
        </dgm:presLayoutVars>
      </dgm:prSet>
      <dgm:spPr/>
      <dgm:t>
        <a:bodyPr/>
        <a:lstStyle/>
        <a:p>
          <a:endParaRPr lang="ru-RU"/>
        </a:p>
      </dgm:t>
    </dgm:pt>
    <dgm:pt modelId="{67384E6D-C737-4418-AC51-1E8D2A943C99}" type="pres">
      <dgm:prSet presAssocID="{A3AC8555-E8B2-46ED-9C7C-3B50B59A68E3}" presName="descendantText" presStyleLbl="alignAcc1" presStyleIdx="4" presStyleCnt="6">
        <dgm:presLayoutVars>
          <dgm:bulletEnabled val="1"/>
        </dgm:presLayoutVars>
      </dgm:prSet>
      <dgm:spPr/>
      <dgm:t>
        <a:bodyPr/>
        <a:lstStyle/>
        <a:p>
          <a:endParaRPr lang="ru-RU"/>
        </a:p>
      </dgm:t>
    </dgm:pt>
    <dgm:pt modelId="{3C33B3A8-9D6D-454F-9F55-010AE84851BA}" type="pres">
      <dgm:prSet presAssocID="{F1BFB9A2-EFBF-4AA8-8532-A1B08A5E2FD0}" presName="sp" presStyleCnt="0"/>
      <dgm:spPr/>
    </dgm:pt>
    <dgm:pt modelId="{8D2AF39A-B192-43FC-8DC9-D80BB66FB1A5}" type="pres">
      <dgm:prSet presAssocID="{7EB8C678-5E74-42DC-B65B-BC4B0E3D9354}" presName="composite" presStyleCnt="0"/>
      <dgm:spPr/>
    </dgm:pt>
    <dgm:pt modelId="{16492C8E-11C4-44BA-81E1-283BCABE2649}" type="pres">
      <dgm:prSet presAssocID="{7EB8C678-5E74-42DC-B65B-BC4B0E3D9354}" presName="parentText" presStyleLbl="alignNode1" presStyleIdx="5" presStyleCnt="6">
        <dgm:presLayoutVars>
          <dgm:chMax val="1"/>
          <dgm:bulletEnabled val="1"/>
        </dgm:presLayoutVars>
      </dgm:prSet>
      <dgm:spPr/>
      <dgm:t>
        <a:bodyPr/>
        <a:lstStyle/>
        <a:p>
          <a:endParaRPr lang="ru-RU"/>
        </a:p>
      </dgm:t>
    </dgm:pt>
    <dgm:pt modelId="{0B537DDD-9A60-4502-B0EC-21FFB8E6CCCB}" type="pres">
      <dgm:prSet presAssocID="{7EB8C678-5E74-42DC-B65B-BC4B0E3D9354}" presName="descendantText" presStyleLbl="alignAcc1" presStyleIdx="5" presStyleCnt="6">
        <dgm:presLayoutVars>
          <dgm:bulletEnabled val="1"/>
        </dgm:presLayoutVars>
      </dgm:prSet>
      <dgm:spPr/>
      <dgm:t>
        <a:bodyPr/>
        <a:lstStyle/>
        <a:p>
          <a:endParaRPr lang="ru-RU"/>
        </a:p>
      </dgm:t>
    </dgm:pt>
  </dgm:ptLst>
  <dgm:cxnLst>
    <dgm:cxn modelId="{7B3BA00A-D9BD-4DF7-9365-8E14DDB8F286}" type="presOf" srcId="{7E36541F-AAE0-4230-8BFF-0D3792D81281}" destId="{17DA1CDD-24E0-49CA-BFAE-2AB11EBC8D51}" srcOrd="0" destOrd="0" presId="urn:microsoft.com/office/officeart/2005/8/layout/chevron2"/>
    <dgm:cxn modelId="{2FFC9B97-668D-4049-84F4-E1CA7BA05926}" srcId="{12B176E3-F65E-4B70-9BB3-4D2191253F77}" destId="{061EE304-F583-465B-8B02-45A87BEE18AD}" srcOrd="0" destOrd="0" parTransId="{C6379FC9-3DE6-44FB-B6F8-AA84F7FB200A}" sibTransId="{98C63C93-04CE-4FE0-AE68-A9F1E5A219C4}"/>
    <dgm:cxn modelId="{7F461DC5-124E-4303-9361-4CA9859D0113}" type="presOf" srcId="{94F4E801-2C6B-453D-944F-D836368CB932}" destId="{8C9F8014-A5A8-4D66-8E14-177B1BD3689B}" srcOrd="0" destOrd="0" presId="urn:microsoft.com/office/officeart/2005/8/layout/chevron2"/>
    <dgm:cxn modelId="{1378D495-23ED-4AD0-B92D-DA3B0139B2E8}" type="presOf" srcId="{7EB8C678-5E74-42DC-B65B-BC4B0E3D9354}" destId="{16492C8E-11C4-44BA-81E1-283BCABE2649}" srcOrd="0" destOrd="0" presId="urn:microsoft.com/office/officeart/2005/8/layout/chevron2"/>
    <dgm:cxn modelId="{808FBD08-6537-4ED1-88D3-A68E3460EB4A}" srcId="{24015B54-0956-43C3-AF52-DF58AE7AE712}" destId="{12B176E3-F65E-4B70-9BB3-4D2191253F77}" srcOrd="0" destOrd="0" parTransId="{DE5977CA-677B-4B3D-838C-19FFFB0B2F7C}" sibTransId="{F168DCB9-B0DD-4905-8AAA-CF8F70B8BF0F}"/>
    <dgm:cxn modelId="{CB881474-7B82-4223-9316-CA30C4833E06}" type="presOf" srcId="{12B176E3-F65E-4B70-9BB3-4D2191253F77}" destId="{624B30BA-53FE-47C6-9924-7653940ABEEA}" srcOrd="0" destOrd="0" presId="urn:microsoft.com/office/officeart/2005/8/layout/chevron2"/>
    <dgm:cxn modelId="{701181D5-7ECF-4CDD-A0BF-9B8BC4963819}" srcId="{24015B54-0956-43C3-AF52-DF58AE7AE712}" destId="{F326ADF6-C8C1-4CEE-9ECB-46F000F670BA}" srcOrd="1" destOrd="0" parTransId="{3E59E05F-641C-4DC0-8CAA-35FA153666C7}" sibTransId="{0AA5AD3D-FB45-45F1-8795-AD4F0F3E425B}"/>
    <dgm:cxn modelId="{CB72B92F-C485-46E0-8ADB-9E2F0BD9B8AE}" type="presOf" srcId="{F326ADF6-C8C1-4CEE-9ECB-46F000F670BA}" destId="{B8DC4A71-E922-4B3F-ADEC-5869083DE976}" srcOrd="0" destOrd="0" presId="urn:microsoft.com/office/officeart/2005/8/layout/chevron2"/>
    <dgm:cxn modelId="{9F11A9AC-F1C1-451E-946F-9BBB18960B59}" srcId="{0C5203AF-9EFA-4B00-84E7-B89C8C158449}" destId="{7E36541F-AAE0-4230-8BFF-0D3792D81281}" srcOrd="0" destOrd="0" parTransId="{68B3177A-F788-4CA7-AA51-377F9CEE7FB2}" sibTransId="{BF1B9110-4389-426E-814B-763E1B71BBB9}"/>
    <dgm:cxn modelId="{00681486-6FD7-4EC3-8763-C238ED2F624F}" srcId="{24015B54-0956-43C3-AF52-DF58AE7AE712}" destId="{7EB8C678-5E74-42DC-B65B-BC4B0E3D9354}" srcOrd="5" destOrd="0" parTransId="{8C541637-8F31-4EA8-AF1D-56F949F276D1}" sibTransId="{DFC8F868-5D5E-491D-A0FD-2DB062E041CB}"/>
    <dgm:cxn modelId="{ABF3AD7E-1DBB-414E-A758-29ACA1BDBBED}" srcId="{24015B54-0956-43C3-AF52-DF58AE7AE712}" destId="{0C5203AF-9EFA-4B00-84E7-B89C8C158449}" srcOrd="2" destOrd="0" parTransId="{62CE7741-E40F-49C8-B8C4-81C8BAFE2CCC}" sibTransId="{333659AD-16E4-4A34-BE13-C8D6EF6EF609}"/>
    <dgm:cxn modelId="{092EAAE8-BA00-4ACA-92D2-05231AC3115C}" type="presOf" srcId="{24015B54-0956-43C3-AF52-DF58AE7AE712}" destId="{1E596369-81C0-481A-A966-C55FC1C25DDD}" srcOrd="0" destOrd="0" presId="urn:microsoft.com/office/officeart/2005/8/layout/chevron2"/>
    <dgm:cxn modelId="{A1868FC2-5DBC-4991-9789-B3932E0C0CF6}" srcId="{24015B54-0956-43C3-AF52-DF58AE7AE712}" destId="{21666943-5726-4501-9A3D-DCDA304396F3}" srcOrd="3" destOrd="0" parTransId="{B8318B4C-A6C7-4441-83C6-9739D2FDD8FB}" sibTransId="{53E5A4D1-91BF-4567-AF0F-5EE20C0DB368}"/>
    <dgm:cxn modelId="{F4CDF172-4C3B-4FAD-86ED-4488D56E14A8}" type="presOf" srcId="{E1408D56-C0B9-4802-9961-352B9D1C28F2}" destId="{0B537DDD-9A60-4502-B0EC-21FFB8E6CCCB}" srcOrd="0" destOrd="0" presId="urn:microsoft.com/office/officeart/2005/8/layout/chevron2"/>
    <dgm:cxn modelId="{AD5F230A-8BE0-45BE-AF62-F4CF073E43DA}" type="presOf" srcId="{C8259C6B-81D3-4C24-877A-683DEC9FEAA0}" destId="{17BF5A2F-1FEA-4CE9-8CF8-BF1ADB429728}" srcOrd="0" destOrd="0" presId="urn:microsoft.com/office/officeart/2005/8/layout/chevron2"/>
    <dgm:cxn modelId="{7B5AEA36-BB5E-472B-BF23-F2B014E7C97E}" srcId="{24015B54-0956-43C3-AF52-DF58AE7AE712}" destId="{A3AC8555-E8B2-46ED-9C7C-3B50B59A68E3}" srcOrd="4" destOrd="0" parTransId="{D6BE04FE-6AC5-4AF5-A1F7-4D4B53C038CE}" sibTransId="{F1BFB9A2-EFBF-4AA8-8532-A1B08A5E2FD0}"/>
    <dgm:cxn modelId="{4E069499-7446-4006-AC71-FE2B65D7D0DB}" type="presOf" srcId="{AE627CA2-5482-43DA-B589-1CEB8C08805F}" destId="{67384E6D-C737-4418-AC51-1E8D2A943C99}" srcOrd="0" destOrd="0" presId="urn:microsoft.com/office/officeart/2005/8/layout/chevron2"/>
    <dgm:cxn modelId="{4FE20CAD-1441-486D-8E8A-3B9BD0CA7A15}" type="presOf" srcId="{A3AC8555-E8B2-46ED-9C7C-3B50B59A68E3}" destId="{60188286-A4BD-43DD-AC28-05ACE4941DCA}" srcOrd="0" destOrd="0" presId="urn:microsoft.com/office/officeart/2005/8/layout/chevron2"/>
    <dgm:cxn modelId="{DED4AFF9-AF4D-4123-91F8-A67013A29403}" srcId="{7EB8C678-5E74-42DC-B65B-BC4B0E3D9354}" destId="{E1408D56-C0B9-4802-9961-352B9D1C28F2}" srcOrd="0" destOrd="0" parTransId="{EE04E1E3-8C83-4EBC-AE24-B29A2D023A0F}" sibTransId="{2CEFABD7-CEE8-4C66-9959-1B8E663133F6}"/>
    <dgm:cxn modelId="{962C05AA-45C8-4766-8046-3C73472422FB}" srcId="{21666943-5726-4501-9A3D-DCDA304396F3}" destId="{C8259C6B-81D3-4C24-877A-683DEC9FEAA0}" srcOrd="0" destOrd="0" parTransId="{06845C90-DF44-403E-A44A-0AFFD2D8ABE7}" sibTransId="{EB9AC11D-5AA8-4470-B390-2CC9474D96EB}"/>
    <dgm:cxn modelId="{C4C75C71-DF00-452A-9FBA-FC6E52D3D17E}" srcId="{F326ADF6-C8C1-4CEE-9ECB-46F000F670BA}" destId="{94F4E801-2C6B-453D-944F-D836368CB932}" srcOrd="0" destOrd="0" parTransId="{913373F7-612F-43A6-AEE5-AC444CD07462}" sibTransId="{537666FA-5283-40EB-9E23-C5FA3B3B2686}"/>
    <dgm:cxn modelId="{8C74E34D-4C11-4847-9984-DC055669DA4E}" type="presOf" srcId="{061EE304-F583-465B-8B02-45A87BEE18AD}" destId="{332F5371-189B-4A1F-902C-7DFDFD0A1444}" srcOrd="0" destOrd="0" presId="urn:microsoft.com/office/officeart/2005/8/layout/chevron2"/>
    <dgm:cxn modelId="{3AB3CB00-5B14-4DB2-A8C9-2232CB50A14B}" type="presOf" srcId="{0C5203AF-9EFA-4B00-84E7-B89C8C158449}" destId="{648F219D-6939-47A4-BA4B-FF6B23C20AB7}" srcOrd="0" destOrd="0" presId="urn:microsoft.com/office/officeart/2005/8/layout/chevron2"/>
    <dgm:cxn modelId="{16E5F15C-6357-4A89-A6B0-E3DF2B3A8538}" type="presOf" srcId="{21666943-5726-4501-9A3D-DCDA304396F3}" destId="{E46312A7-F424-4ED0-B83F-A249453EDB16}" srcOrd="0" destOrd="0" presId="urn:microsoft.com/office/officeart/2005/8/layout/chevron2"/>
    <dgm:cxn modelId="{5F5C84B5-BE83-47BE-B447-823240AD5C92}" srcId="{A3AC8555-E8B2-46ED-9C7C-3B50B59A68E3}" destId="{AE627CA2-5482-43DA-B589-1CEB8C08805F}" srcOrd="0" destOrd="0" parTransId="{ADBB5D5F-6CEC-4DA8-9F35-284AF04417D7}" sibTransId="{F764F1B6-B5BC-456A-8A13-96BFE03FE062}"/>
    <dgm:cxn modelId="{88758611-ECD9-4801-8BE9-D6C21E4C3092}" type="presParOf" srcId="{1E596369-81C0-481A-A966-C55FC1C25DDD}" destId="{E5BB54A4-EB8F-42B6-8DB3-24A38E0FDADA}" srcOrd="0" destOrd="0" presId="urn:microsoft.com/office/officeart/2005/8/layout/chevron2"/>
    <dgm:cxn modelId="{28A044E7-24EC-4AD3-854B-90664E9CC8DD}" type="presParOf" srcId="{E5BB54A4-EB8F-42B6-8DB3-24A38E0FDADA}" destId="{624B30BA-53FE-47C6-9924-7653940ABEEA}" srcOrd="0" destOrd="0" presId="urn:microsoft.com/office/officeart/2005/8/layout/chevron2"/>
    <dgm:cxn modelId="{45CE57B6-5A82-44AC-800B-4D1D9D17A8D5}" type="presParOf" srcId="{E5BB54A4-EB8F-42B6-8DB3-24A38E0FDADA}" destId="{332F5371-189B-4A1F-902C-7DFDFD0A1444}" srcOrd="1" destOrd="0" presId="urn:microsoft.com/office/officeart/2005/8/layout/chevron2"/>
    <dgm:cxn modelId="{65D5606B-B430-4638-9D64-78EDED88030D}" type="presParOf" srcId="{1E596369-81C0-481A-A966-C55FC1C25DDD}" destId="{3C4F0AA7-158A-462E-962A-CC1FD4088BEC}" srcOrd="1" destOrd="0" presId="urn:microsoft.com/office/officeart/2005/8/layout/chevron2"/>
    <dgm:cxn modelId="{3A2C0BD8-A553-41C3-89FB-9A592B2A8A5A}" type="presParOf" srcId="{1E596369-81C0-481A-A966-C55FC1C25DDD}" destId="{16184129-FBF4-4C6D-9638-E7632FA79FBD}" srcOrd="2" destOrd="0" presId="urn:microsoft.com/office/officeart/2005/8/layout/chevron2"/>
    <dgm:cxn modelId="{65BEFB4B-4FAF-4DAF-9B4F-B225E63A92AA}" type="presParOf" srcId="{16184129-FBF4-4C6D-9638-E7632FA79FBD}" destId="{B8DC4A71-E922-4B3F-ADEC-5869083DE976}" srcOrd="0" destOrd="0" presId="urn:microsoft.com/office/officeart/2005/8/layout/chevron2"/>
    <dgm:cxn modelId="{A39921E0-BED9-4D01-9B0A-E4322A8A4858}" type="presParOf" srcId="{16184129-FBF4-4C6D-9638-E7632FA79FBD}" destId="{8C9F8014-A5A8-4D66-8E14-177B1BD3689B}" srcOrd="1" destOrd="0" presId="urn:microsoft.com/office/officeart/2005/8/layout/chevron2"/>
    <dgm:cxn modelId="{CDF67D50-7F97-42E4-B389-FD36D476A738}" type="presParOf" srcId="{1E596369-81C0-481A-A966-C55FC1C25DDD}" destId="{62313255-C319-4CA6-910B-A2A5D9884919}" srcOrd="3" destOrd="0" presId="urn:microsoft.com/office/officeart/2005/8/layout/chevron2"/>
    <dgm:cxn modelId="{7C224086-03AD-4E91-9165-1B0A827F590B}" type="presParOf" srcId="{1E596369-81C0-481A-A966-C55FC1C25DDD}" destId="{DCC77636-F912-4D82-AD4E-3E0F585B3569}" srcOrd="4" destOrd="0" presId="urn:microsoft.com/office/officeart/2005/8/layout/chevron2"/>
    <dgm:cxn modelId="{F7D83B2C-680B-4A88-A01B-4C3256326526}" type="presParOf" srcId="{DCC77636-F912-4D82-AD4E-3E0F585B3569}" destId="{648F219D-6939-47A4-BA4B-FF6B23C20AB7}" srcOrd="0" destOrd="0" presId="urn:microsoft.com/office/officeart/2005/8/layout/chevron2"/>
    <dgm:cxn modelId="{F40FB778-6C44-41B6-A361-50E89A0E7182}" type="presParOf" srcId="{DCC77636-F912-4D82-AD4E-3E0F585B3569}" destId="{17DA1CDD-24E0-49CA-BFAE-2AB11EBC8D51}" srcOrd="1" destOrd="0" presId="urn:microsoft.com/office/officeart/2005/8/layout/chevron2"/>
    <dgm:cxn modelId="{D627FE91-3B9E-49FA-B699-C587A4FB022C}" type="presParOf" srcId="{1E596369-81C0-481A-A966-C55FC1C25DDD}" destId="{282B09C7-893F-4993-AEA9-2C24C947425E}" srcOrd="5" destOrd="0" presId="urn:microsoft.com/office/officeart/2005/8/layout/chevron2"/>
    <dgm:cxn modelId="{A60F0840-75CA-4E8C-A5DB-A00E76D73180}" type="presParOf" srcId="{1E596369-81C0-481A-A966-C55FC1C25DDD}" destId="{ACCEFFDD-54AE-4E35-855A-00A162C33F50}" srcOrd="6" destOrd="0" presId="urn:microsoft.com/office/officeart/2005/8/layout/chevron2"/>
    <dgm:cxn modelId="{08D5DCB9-DE7B-4A49-B092-D32ACC556E27}" type="presParOf" srcId="{ACCEFFDD-54AE-4E35-855A-00A162C33F50}" destId="{E46312A7-F424-4ED0-B83F-A249453EDB16}" srcOrd="0" destOrd="0" presId="urn:microsoft.com/office/officeart/2005/8/layout/chevron2"/>
    <dgm:cxn modelId="{F2F30ADF-381E-422B-AB48-26AB2440CB26}" type="presParOf" srcId="{ACCEFFDD-54AE-4E35-855A-00A162C33F50}" destId="{17BF5A2F-1FEA-4CE9-8CF8-BF1ADB429728}" srcOrd="1" destOrd="0" presId="urn:microsoft.com/office/officeart/2005/8/layout/chevron2"/>
    <dgm:cxn modelId="{DD029DA3-ACD0-4448-A931-63995E812D72}" type="presParOf" srcId="{1E596369-81C0-481A-A966-C55FC1C25DDD}" destId="{9D970023-974A-4556-A526-BDB218B995AE}" srcOrd="7" destOrd="0" presId="urn:microsoft.com/office/officeart/2005/8/layout/chevron2"/>
    <dgm:cxn modelId="{968947E6-942D-415B-A713-B247D92BDBBC}" type="presParOf" srcId="{1E596369-81C0-481A-A966-C55FC1C25DDD}" destId="{B7451AD6-A97B-44E6-98B1-BF7FB6A2DCFE}" srcOrd="8" destOrd="0" presId="urn:microsoft.com/office/officeart/2005/8/layout/chevron2"/>
    <dgm:cxn modelId="{08F0715B-1AC8-45C3-A076-A2451F7B1303}" type="presParOf" srcId="{B7451AD6-A97B-44E6-98B1-BF7FB6A2DCFE}" destId="{60188286-A4BD-43DD-AC28-05ACE4941DCA}" srcOrd="0" destOrd="0" presId="urn:microsoft.com/office/officeart/2005/8/layout/chevron2"/>
    <dgm:cxn modelId="{41382C1E-DA8A-4F21-A369-1B4DED86A0C2}" type="presParOf" srcId="{B7451AD6-A97B-44E6-98B1-BF7FB6A2DCFE}" destId="{67384E6D-C737-4418-AC51-1E8D2A943C99}" srcOrd="1" destOrd="0" presId="urn:microsoft.com/office/officeart/2005/8/layout/chevron2"/>
    <dgm:cxn modelId="{6DD41A79-DD0C-440A-85A3-C6652F8D6ECA}" type="presParOf" srcId="{1E596369-81C0-481A-A966-C55FC1C25DDD}" destId="{3C33B3A8-9D6D-454F-9F55-010AE84851BA}" srcOrd="9" destOrd="0" presId="urn:microsoft.com/office/officeart/2005/8/layout/chevron2"/>
    <dgm:cxn modelId="{5056425C-8629-4D2D-A92B-E721582E4045}" type="presParOf" srcId="{1E596369-81C0-481A-A966-C55FC1C25DDD}" destId="{8D2AF39A-B192-43FC-8DC9-D80BB66FB1A5}" srcOrd="10" destOrd="0" presId="urn:microsoft.com/office/officeart/2005/8/layout/chevron2"/>
    <dgm:cxn modelId="{D4C51BD4-0C61-4C1E-AB74-6E17266A89B4}" type="presParOf" srcId="{8D2AF39A-B192-43FC-8DC9-D80BB66FB1A5}" destId="{16492C8E-11C4-44BA-81E1-283BCABE2649}" srcOrd="0" destOrd="0" presId="urn:microsoft.com/office/officeart/2005/8/layout/chevron2"/>
    <dgm:cxn modelId="{D305E91E-74E1-4B55-9872-BDFAB62451F4}" type="presParOf" srcId="{8D2AF39A-B192-43FC-8DC9-D80BB66FB1A5}" destId="{0B537DDD-9A60-4502-B0EC-21FFB8E6CCC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D1441CFB-2EB1-41E9-B53A-7D6D86771DE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9D7AEEC9-544C-4C9E-8008-E9225D93983F}">
      <dgm:prSet/>
      <dgm:spPr/>
      <dgm:t>
        <a:bodyPr/>
        <a:lstStyle/>
        <a:p>
          <a:pPr algn="ctr" rtl="0"/>
          <a:r>
            <a:rPr lang="ru-RU" dirty="0" err="1" smtClean="0">
              <a:latin typeface="Times New Roman" pitchFamily="18" charset="0"/>
              <a:cs typeface="Times New Roman" pitchFamily="18" charset="0"/>
            </a:rPr>
            <a:t>Кредитнинг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вазифалари</a:t>
          </a:r>
          <a:endParaRPr lang="ru-RU" dirty="0">
            <a:latin typeface="Times New Roman" pitchFamily="18" charset="0"/>
            <a:cs typeface="Times New Roman" pitchFamily="18" charset="0"/>
          </a:endParaRPr>
        </a:p>
      </dgm:t>
    </dgm:pt>
    <dgm:pt modelId="{57EFD4D1-E5B7-4936-BA3C-CF4B74DA984B}" type="parTrans" cxnId="{FE19C13C-C8F1-42CC-A28C-5D3731F2A170}">
      <dgm:prSet/>
      <dgm:spPr/>
      <dgm:t>
        <a:bodyPr/>
        <a:lstStyle/>
        <a:p>
          <a:endParaRPr lang="ru-RU"/>
        </a:p>
      </dgm:t>
    </dgm:pt>
    <dgm:pt modelId="{A126944D-3DCD-4E48-90FB-E674A6E817FE}" type="sibTrans" cxnId="{FE19C13C-C8F1-42CC-A28C-5D3731F2A170}">
      <dgm:prSet/>
      <dgm:spPr/>
      <dgm:t>
        <a:bodyPr/>
        <a:lstStyle/>
        <a:p>
          <a:endParaRPr lang="ru-RU"/>
        </a:p>
      </dgm:t>
    </dgm:pt>
    <dgm:pt modelId="{0F5984E9-7E33-4B10-93C8-C130F3943540}" type="pres">
      <dgm:prSet presAssocID="{D1441CFB-2EB1-41E9-B53A-7D6D86771DEF}" presName="linear" presStyleCnt="0">
        <dgm:presLayoutVars>
          <dgm:animLvl val="lvl"/>
          <dgm:resizeHandles val="exact"/>
        </dgm:presLayoutVars>
      </dgm:prSet>
      <dgm:spPr/>
      <dgm:t>
        <a:bodyPr/>
        <a:lstStyle/>
        <a:p>
          <a:endParaRPr lang="ru-RU"/>
        </a:p>
      </dgm:t>
    </dgm:pt>
    <dgm:pt modelId="{493D171A-D0BF-4E6C-B66F-C3B4979798BB}" type="pres">
      <dgm:prSet presAssocID="{9D7AEEC9-544C-4C9E-8008-E9225D93983F}" presName="parentText" presStyleLbl="node1" presStyleIdx="0" presStyleCnt="1">
        <dgm:presLayoutVars>
          <dgm:chMax val="0"/>
          <dgm:bulletEnabled val="1"/>
        </dgm:presLayoutVars>
      </dgm:prSet>
      <dgm:spPr/>
      <dgm:t>
        <a:bodyPr/>
        <a:lstStyle/>
        <a:p>
          <a:endParaRPr lang="ru-RU"/>
        </a:p>
      </dgm:t>
    </dgm:pt>
  </dgm:ptLst>
  <dgm:cxnLst>
    <dgm:cxn modelId="{B9C355BF-D709-4B0F-A4CA-6A569C9405F9}" type="presOf" srcId="{9D7AEEC9-544C-4C9E-8008-E9225D93983F}" destId="{493D171A-D0BF-4E6C-B66F-C3B4979798BB}" srcOrd="0" destOrd="0" presId="urn:microsoft.com/office/officeart/2005/8/layout/vList2"/>
    <dgm:cxn modelId="{FE19C13C-C8F1-42CC-A28C-5D3731F2A170}" srcId="{D1441CFB-2EB1-41E9-B53A-7D6D86771DEF}" destId="{9D7AEEC9-544C-4C9E-8008-E9225D93983F}" srcOrd="0" destOrd="0" parTransId="{57EFD4D1-E5B7-4936-BA3C-CF4B74DA984B}" sibTransId="{A126944D-3DCD-4E48-90FB-E674A6E817FE}"/>
    <dgm:cxn modelId="{6AA61448-4E80-4D80-B546-D083113840A0}" type="presOf" srcId="{D1441CFB-2EB1-41E9-B53A-7D6D86771DEF}" destId="{0F5984E9-7E33-4B10-93C8-C130F3943540}" srcOrd="0" destOrd="0" presId="urn:microsoft.com/office/officeart/2005/8/layout/vList2"/>
    <dgm:cxn modelId="{CB84FF6E-AFD8-44F0-8FD3-41BCAA023E38}" type="presParOf" srcId="{0F5984E9-7E33-4B10-93C8-C130F3943540}" destId="{493D171A-D0BF-4E6C-B66F-C3B4979798B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C2873310-30C3-4853-ACF7-9CA78FD96993}" type="doc">
      <dgm:prSet loTypeId="urn:microsoft.com/office/officeart/2005/8/layout/list1" loCatId="list" qsTypeId="urn:microsoft.com/office/officeart/2005/8/quickstyle/3d1" qsCatId="3D" csTypeId="urn:microsoft.com/office/officeart/2005/8/colors/accent1_2" csCatId="accent1"/>
      <dgm:spPr/>
      <dgm:t>
        <a:bodyPr/>
        <a:lstStyle/>
        <a:p>
          <a:endParaRPr lang="ru-RU"/>
        </a:p>
      </dgm:t>
    </dgm:pt>
    <dgm:pt modelId="{8FFC235F-EC44-49EA-912F-D591D3FB3A8A}">
      <dgm:prSet/>
      <dgm:spPr/>
      <dgm:t>
        <a:bodyPr/>
        <a:lstStyle/>
        <a:p>
          <a:pPr rtl="0"/>
          <a:r>
            <a:rPr lang="ru-RU" b="1" dirty="0" err="1" smtClean="0">
              <a:latin typeface="Times New Roman" pitchFamily="18" charset="0"/>
              <a:cs typeface="Times New Roman" pitchFamily="18" charset="0"/>
            </a:rPr>
            <a:t>Қайта тақсимлаш вазифаси</a:t>
          </a:r>
          <a:endParaRPr lang="en-US" b="1" dirty="0">
            <a:latin typeface="Times New Roman" pitchFamily="18" charset="0"/>
            <a:cs typeface="Times New Roman" pitchFamily="18" charset="0"/>
          </a:endParaRPr>
        </a:p>
      </dgm:t>
    </dgm:pt>
    <dgm:pt modelId="{6C561582-5AD0-4DA0-AD9C-B80E4B53D6F3}" type="parTrans" cxnId="{CE6301DB-23F0-42B4-95FD-B8949DF710F2}">
      <dgm:prSet/>
      <dgm:spPr/>
      <dgm:t>
        <a:bodyPr/>
        <a:lstStyle/>
        <a:p>
          <a:endParaRPr lang="ru-RU">
            <a:latin typeface="Times New Roman" pitchFamily="18" charset="0"/>
            <a:cs typeface="Times New Roman" pitchFamily="18" charset="0"/>
          </a:endParaRPr>
        </a:p>
      </dgm:t>
    </dgm:pt>
    <dgm:pt modelId="{8E5784CD-BFD7-4F4E-A13A-886F6C5CBEAB}" type="sibTrans" cxnId="{CE6301DB-23F0-42B4-95FD-B8949DF710F2}">
      <dgm:prSet/>
      <dgm:spPr/>
      <dgm:t>
        <a:bodyPr/>
        <a:lstStyle/>
        <a:p>
          <a:endParaRPr lang="ru-RU">
            <a:latin typeface="Times New Roman" pitchFamily="18" charset="0"/>
            <a:cs typeface="Times New Roman" pitchFamily="18" charset="0"/>
          </a:endParaRPr>
        </a:p>
      </dgm:t>
    </dgm:pt>
    <dgm:pt modelId="{FC8D6B56-8D9B-4A99-88EF-DFFC930E24DA}">
      <dgm:prSet/>
      <dgm:spPr/>
      <dgm:t>
        <a:bodyPr/>
        <a:lstStyle/>
        <a:p>
          <a:pPr algn="just" rtl="0"/>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аҳолининг бўш</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маблағлари </a:t>
          </a:r>
          <a:r>
            <a:rPr lang="ru-RU" dirty="0" smtClean="0">
              <a:latin typeface="Times New Roman" pitchFamily="18" charset="0"/>
              <a:cs typeface="Times New Roman" pitchFamily="18" charset="0"/>
            </a:rPr>
            <a:t>ссуда </a:t>
          </a:r>
          <a:r>
            <a:rPr lang="ru-RU" dirty="0" err="1" smtClean="0">
              <a:latin typeface="Times New Roman" pitchFamily="18" charset="0"/>
              <a:cs typeface="Times New Roman" pitchFamily="18" charset="0"/>
            </a:rPr>
            <a:t>фонди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маблағлар </a:t>
          </a:r>
          <a:r>
            <a:rPr lang="ru-RU" dirty="0" smtClean="0">
              <a:latin typeface="Times New Roman" pitchFamily="18" charset="0"/>
              <a:cs typeface="Times New Roman" pitchFamily="18" charset="0"/>
            </a:rPr>
            <a:t>кредит </a:t>
          </a:r>
          <a:r>
            <a:rPr lang="ru-RU" dirty="0" err="1" smtClean="0">
              <a:latin typeface="Times New Roman" pitchFamily="18" charset="0"/>
              <a:cs typeface="Times New Roman" pitchFamily="18" charset="0"/>
            </a:rPr>
            <a:t>механизми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иқтисодиёт тармоқлари эҳтиёжларини ҳисобга 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 тақсимланади</a:t>
          </a:r>
          <a:r>
            <a:rPr lang="ru-RU"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dgm:t>
    </dgm:pt>
    <dgm:pt modelId="{062CBC81-D5E4-46D7-8DD3-74002A1ACF6E}" type="parTrans" cxnId="{AD50C4FD-2338-4DBF-B14F-2639F43A7309}">
      <dgm:prSet/>
      <dgm:spPr/>
      <dgm:t>
        <a:bodyPr/>
        <a:lstStyle/>
        <a:p>
          <a:endParaRPr lang="ru-RU">
            <a:latin typeface="Times New Roman" pitchFamily="18" charset="0"/>
            <a:cs typeface="Times New Roman" pitchFamily="18" charset="0"/>
          </a:endParaRPr>
        </a:p>
      </dgm:t>
    </dgm:pt>
    <dgm:pt modelId="{00939C5E-AECA-405B-BBD7-8D179E5DF990}" type="sibTrans" cxnId="{AD50C4FD-2338-4DBF-B14F-2639F43A7309}">
      <dgm:prSet/>
      <dgm:spPr/>
      <dgm:t>
        <a:bodyPr/>
        <a:lstStyle/>
        <a:p>
          <a:endParaRPr lang="ru-RU">
            <a:latin typeface="Times New Roman" pitchFamily="18" charset="0"/>
            <a:cs typeface="Times New Roman" pitchFamily="18" charset="0"/>
          </a:endParaRPr>
        </a:p>
      </dgm:t>
    </dgm:pt>
    <dgm:pt modelId="{40A10A6A-49CC-49B9-8C23-1B984E739BC5}" type="pres">
      <dgm:prSet presAssocID="{C2873310-30C3-4853-ACF7-9CA78FD96993}" presName="linear" presStyleCnt="0">
        <dgm:presLayoutVars>
          <dgm:dir/>
          <dgm:animLvl val="lvl"/>
          <dgm:resizeHandles val="exact"/>
        </dgm:presLayoutVars>
      </dgm:prSet>
      <dgm:spPr/>
      <dgm:t>
        <a:bodyPr/>
        <a:lstStyle/>
        <a:p>
          <a:endParaRPr lang="ru-RU"/>
        </a:p>
      </dgm:t>
    </dgm:pt>
    <dgm:pt modelId="{D6AFC94D-BC78-4693-9293-F31CF3F7331A}" type="pres">
      <dgm:prSet presAssocID="{8FFC235F-EC44-49EA-912F-D591D3FB3A8A}" presName="parentLin" presStyleCnt="0"/>
      <dgm:spPr/>
    </dgm:pt>
    <dgm:pt modelId="{316530E9-4F3B-40CC-8DFA-7FD242FD8C9B}" type="pres">
      <dgm:prSet presAssocID="{8FFC235F-EC44-49EA-912F-D591D3FB3A8A}" presName="parentLeftMargin" presStyleLbl="node1" presStyleIdx="0" presStyleCnt="1"/>
      <dgm:spPr/>
      <dgm:t>
        <a:bodyPr/>
        <a:lstStyle/>
        <a:p>
          <a:endParaRPr lang="ru-RU"/>
        </a:p>
      </dgm:t>
    </dgm:pt>
    <dgm:pt modelId="{5EF107FC-D178-404A-9187-7A32119E314C}" type="pres">
      <dgm:prSet presAssocID="{8FFC235F-EC44-49EA-912F-D591D3FB3A8A}" presName="parentText" presStyleLbl="node1" presStyleIdx="0" presStyleCnt="1">
        <dgm:presLayoutVars>
          <dgm:chMax val="0"/>
          <dgm:bulletEnabled val="1"/>
        </dgm:presLayoutVars>
      </dgm:prSet>
      <dgm:spPr/>
      <dgm:t>
        <a:bodyPr/>
        <a:lstStyle/>
        <a:p>
          <a:endParaRPr lang="ru-RU"/>
        </a:p>
      </dgm:t>
    </dgm:pt>
    <dgm:pt modelId="{8EFD7D7A-926D-4C56-BE56-6FAD20514AAA}" type="pres">
      <dgm:prSet presAssocID="{8FFC235F-EC44-49EA-912F-D591D3FB3A8A}" presName="negativeSpace" presStyleCnt="0"/>
      <dgm:spPr/>
    </dgm:pt>
    <dgm:pt modelId="{0A236B84-ECC5-4A4D-BB10-C365D43F67DC}" type="pres">
      <dgm:prSet presAssocID="{8FFC235F-EC44-49EA-912F-D591D3FB3A8A}" presName="childText" presStyleLbl="conFgAcc1" presStyleIdx="0" presStyleCnt="1">
        <dgm:presLayoutVars>
          <dgm:bulletEnabled val="1"/>
        </dgm:presLayoutVars>
      </dgm:prSet>
      <dgm:spPr/>
      <dgm:t>
        <a:bodyPr/>
        <a:lstStyle/>
        <a:p>
          <a:endParaRPr lang="ru-RU"/>
        </a:p>
      </dgm:t>
    </dgm:pt>
  </dgm:ptLst>
  <dgm:cxnLst>
    <dgm:cxn modelId="{D7F039C5-1F89-4BB5-85D8-97E5F8823486}" type="presOf" srcId="{C2873310-30C3-4853-ACF7-9CA78FD96993}" destId="{40A10A6A-49CC-49B9-8C23-1B984E739BC5}" srcOrd="0" destOrd="0" presId="urn:microsoft.com/office/officeart/2005/8/layout/list1"/>
    <dgm:cxn modelId="{78763A0F-C118-4A48-92B3-8300C8BB3CE0}" type="presOf" srcId="{8FFC235F-EC44-49EA-912F-D591D3FB3A8A}" destId="{5EF107FC-D178-404A-9187-7A32119E314C}" srcOrd="1" destOrd="0" presId="urn:microsoft.com/office/officeart/2005/8/layout/list1"/>
    <dgm:cxn modelId="{A0F92015-E3B4-4868-BBF2-F1EC2FA6F952}" type="presOf" srcId="{FC8D6B56-8D9B-4A99-88EF-DFFC930E24DA}" destId="{0A236B84-ECC5-4A4D-BB10-C365D43F67DC}" srcOrd="0" destOrd="0" presId="urn:microsoft.com/office/officeart/2005/8/layout/list1"/>
    <dgm:cxn modelId="{CE6301DB-23F0-42B4-95FD-B8949DF710F2}" srcId="{C2873310-30C3-4853-ACF7-9CA78FD96993}" destId="{8FFC235F-EC44-49EA-912F-D591D3FB3A8A}" srcOrd="0" destOrd="0" parTransId="{6C561582-5AD0-4DA0-AD9C-B80E4B53D6F3}" sibTransId="{8E5784CD-BFD7-4F4E-A13A-886F6C5CBEAB}"/>
    <dgm:cxn modelId="{370B156D-12C4-4354-B0CF-28B6968A2EF3}" type="presOf" srcId="{8FFC235F-EC44-49EA-912F-D591D3FB3A8A}" destId="{316530E9-4F3B-40CC-8DFA-7FD242FD8C9B}" srcOrd="0" destOrd="0" presId="urn:microsoft.com/office/officeart/2005/8/layout/list1"/>
    <dgm:cxn modelId="{AD50C4FD-2338-4DBF-B14F-2639F43A7309}" srcId="{8FFC235F-EC44-49EA-912F-D591D3FB3A8A}" destId="{FC8D6B56-8D9B-4A99-88EF-DFFC930E24DA}" srcOrd="0" destOrd="0" parTransId="{062CBC81-D5E4-46D7-8DD3-74002A1ACF6E}" sibTransId="{00939C5E-AECA-405B-BBD7-8D179E5DF990}"/>
    <dgm:cxn modelId="{2D5C75AE-4163-49F9-BDAE-35B01E2363FC}" type="presParOf" srcId="{40A10A6A-49CC-49B9-8C23-1B984E739BC5}" destId="{D6AFC94D-BC78-4693-9293-F31CF3F7331A}" srcOrd="0" destOrd="0" presId="urn:microsoft.com/office/officeart/2005/8/layout/list1"/>
    <dgm:cxn modelId="{72729455-0124-4141-B5F4-637433135666}" type="presParOf" srcId="{D6AFC94D-BC78-4693-9293-F31CF3F7331A}" destId="{316530E9-4F3B-40CC-8DFA-7FD242FD8C9B}" srcOrd="0" destOrd="0" presId="urn:microsoft.com/office/officeart/2005/8/layout/list1"/>
    <dgm:cxn modelId="{46067713-4C45-4043-86D0-43B883D11FB1}" type="presParOf" srcId="{D6AFC94D-BC78-4693-9293-F31CF3F7331A}" destId="{5EF107FC-D178-404A-9187-7A32119E314C}" srcOrd="1" destOrd="0" presId="urn:microsoft.com/office/officeart/2005/8/layout/list1"/>
    <dgm:cxn modelId="{C5E23E53-6587-47FB-BE19-C29BFA1D0F6D}" type="presParOf" srcId="{40A10A6A-49CC-49B9-8C23-1B984E739BC5}" destId="{8EFD7D7A-926D-4C56-BE56-6FAD20514AAA}" srcOrd="1" destOrd="0" presId="urn:microsoft.com/office/officeart/2005/8/layout/list1"/>
    <dgm:cxn modelId="{1038AE28-12F5-4B34-BA05-84A44E085398}" type="presParOf" srcId="{40A10A6A-49CC-49B9-8C23-1B984E739BC5}" destId="{0A236B84-ECC5-4A4D-BB10-C365D43F67DC}" srcOrd="2"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CA4A2313-96CB-4281-8C83-55B74545E651}" type="doc">
      <dgm:prSet loTypeId="urn:microsoft.com/office/officeart/2005/8/layout/lProcess2" loCatId="list" qsTypeId="urn:microsoft.com/office/officeart/2005/8/quickstyle/3d1" qsCatId="3D" csTypeId="urn:microsoft.com/office/officeart/2005/8/colors/colorful4" csCatId="colorful" phldr="1"/>
      <dgm:spPr/>
      <dgm:t>
        <a:bodyPr/>
        <a:lstStyle/>
        <a:p>
          <a:endParaRPr lang="ru-RU"/>
        </a:p>
      </dgm:t>
    </dgm:pt>
    <dgm:pt modelId="{25D9BD43-A933-46BC-ADA1-F93D1299522C}">
      <dgm:prSet custT="1"/>
      <dgm:spPr/>
      <dgm:t>
        <a:bodyPr/>
        <a:lstStyle/>
        <a:p>
          <a:pPr algn="just" rtl="0"/>
          <a:endParaRPr lang="en-US" sz="2400" dirty="0" smtClean="0">
            <a:latin typeface="Times New Roman" pitchFamily="18" charset="0"/>
            <a:cs typeface="Times New Roman" pitchFamily="18" charset="0"/>
          </a:endParaRPr>
        </a:p>
        <a:p>
          <a:pPr algn="just" rtl="0"/>
          <a:r>
            <a:rPr lang="ru-RU" sz="2400" dirty="0" smtClean="0">
              <a:latin typeface="Times New Roman" pitchFamily="18" charset="0"/>
              <a:cs typeface="Times New Roman" pitchFamily="18" charset="0"/>
            </a:rPr>
            <a:t>Кредит </a:t>
          </a:r>
          <a:r>
            <a:rPr lang="ru-RU" sz="2400" dirty="0" err="1" smtClean="0">
              <a:latin typeface="Times New Roman" pitchFamily="18" charset="0"/>
              <a:cs typeface="Times New Roman" pitchFamily="18" charset="0"/>
            </a:rPr>
            <a:t>пулга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тенглаштирилган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тўлов</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воситаларини</a:t>
          </a:r>
          <a:r>
            <a:rPr lang="ru-RU" sz="2400" dirty="0" smtClean="0">
              <a:latin typeface="Times New Roman" pitchFamily="18" charset="0"/>
              <a:cs typeface="Times New Roman" pitchFamily="18" charset="0"/>
            </a:rPr>
            <a:t> (вексель, чек, сертификат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a:t>
          </a:r>
          <a:r>
            <a:rPr lang="ru-RU" sz="2400" dirty="0" smtClean="0">
              <a:latin typeface="Times New Roman" pitchFamily="18" charset="0"/>
              <a:cs typeface="Times New Roman" pitchFamily="18" charset="0"/>
            </a:rPr>
            <a:t>.к.) </a:t>
          </a:r>
          <a:r>
            <a:rPr lang="ru-RU" sz="2400" dirty="0" err="1" smtClean="0">
              <a:latin typeface="Times New Roman" pitchFamily="18" charset="0"/>
              <a:cs typeface="Times New Roman" pitchFamily="18" charset="0"/>
            </a:rPr>
            <a:t>юзага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чиқариб, уларни</a:t>
          </a:r>
          <a:endParaRPr lang="ru-RU" sz="2400" dirty="0">
            <a:latin typeface="Times New Roman" pitchFamily="18" charset="0"/>
            <a:cs typeface="Times New Roman" pitchFamily="18" charset="0"/>
          </a:endParaRPr>
        </a:p>
      </dgm:t>
    </dgm:pt>
    <dgm:pt modelId="{10A576B7-6B56-427B-A766-60029F4EBFD9}" type="parTrans" cxnId="{260E4AF6-341F-4D37-9F30-1647A3F87C55}">
      <dgm:prSet/>
      <dgm:spPr/>
      <dgm:t>
        <a:bodyPr/>
        <a:lstStyle/>
        <a:p>
          <a:endParaRPr lang="ru-RU" sz="2400"/>
        </a:p>
      </dgm:t>
    </dgm:pt>
    <dgm:pt modelId="{B778FC7A-E393-42A8-8159-6983E14A1E30}" type="sibTrans" cxnId="{260E4AF6-341F-4D37-9F30-1647A3F87C55}">
      <dgm:prSet/>
      <dgm:spPr/>
      <dgm:t>
        <a:bodyPr/>
        <a:lstStyle/>
        <a:p>
          <a:endParaRPr lang="ru-RU" sz="2400"/>
        </a:p>
      </dgm:t>
    </dgm:pt>
    <dgm:pt modelId="{3109CD7C-9F0D-48D5-9D26-054EC3005A2B}">
      <dgm:prSet custT="1"/>
      <dgm:spPr/>
      <dgm:t>
        <a:bodyPr/>
        <a:lstStyle/>
        <a:p>
          <a:pPr algn="just" rtl="0"/>
          <a:r>
            <a:rPr lang="ru-RU" sz="2200" b="1" dirty="0" err="1" smtClean="0">
              <a:latin typeface="Times New Roman" pitchFamily="18" charset="0"/>
              <a:cs typeface="Times New Roman" pitchFamily="18" charset="0"/>
            </a:rPr>
            <a:t>хўжалик</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амалиётига</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жорий</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этиш</a:t>
          </a:r>
          <a:r>
            <a:rPr lang="ru-RU" sz="2200"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вазифасини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бажаради</a:t>
          </a:r>
          <a:r>
            <a:rPr lang="ru-RU"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dgm:t>
    </dgm:pt>
    <dgm:pt modelId="{7EA444E2-8D0C-4CBF-8445-4A016994A42C}" type="parTrans" cxnId="{6F4B6D63-CA5F-4507-860B-62227B0FB1CE}">
      <dgm:prSet/>
      <dgm:spPr/>
      <dgm:t>
        <a:bodyPr/>
        <a:lstStyle/>
        <a:p>
          <a:endParaRPr lang="ru-RU" sz="2400"/>
        </a:p>
      </dgm:t>
    </dgm:pt>
    <dgm:pt modelId="{31930553-729F-4F58-98D9-52C424EABF78}" type="sibTrans" cxnId="{6F4B6D63-CA5F-4507-860B-62227B0FB1CE}">
      <dgm:prSet/>
      <dgm:spPr/>
      <dgm:t>
        <a:bodyPr/>
        <a:lstStyle/>
        <a:p>
          <a:endParaRPr lang="ru-RU" sz="2400"/>
        </a:p>
      </dgm:t>
    </dgm:pt>
    <dgm:pt modelId="{E55C2E46-7DBF-472B-A81C-050DBF1D17F1}" type="pres">
      <dgm:prSet presAssocID="{CA4A2313-96CB-4281-8C83-55B74545E651}" presName="theList" presStyleCnt="0">
        <dgm:presLayoutVars>
          <dgm:dir/>
          <dgm:animLvl val="lvl"/>
          <dgm:resizeHandles val="exact"/>
        </dgm:presLayoutVars>
      </dgm:prSet>
      <dgm:spPr/>
      <dgm:t>
        <a:bodyPr/>
        <a:lstStyle/>
        <a:p>
          <a:endParaRPr lang="ru-RU"/>
        </a:p>
      </dgm:t>
    </dgm:pt>
    <dgm:pt modelId="{98338239-CC99-4CBD-860E-969E2936EA2D}" type="pres">
      <dgm:prSet presAssocID="{25D9BD43-A933-46BC-ADA1-F93D1299522C}" presName="compNode" presStyleCnt="0"/>
      <dgm:spPr/>
    </dgm:pt>
    <dgm:pt modelId="{FD060D5A-52D2-4C94-B526-1792EC192542}" type="pres">
      <dgm:prSet presAssocID="{25D9BD43-A933-46BC-ADA1-F93D1299522C}" presName="aNode" presStyleLbl="bgShp" presStyleIdx="0" presStyleCnt="1"/>
      <dgm:spPr/>
      <dgm:t>
        <a:bodyPr/>
        <a:lstStyle/>
        <a:p>
          <a:endParaRPr lang="ru-RU"/>
        </a:p>
      </dgm:t>
    </dgm:pt>
    <dgm:pt modelId="{4C414967-216E-4AE5-ADCE-03DA46838000}" type="pres">
      <dgm:prSet presAssocID="{25D9BD43-A933-46BC-ADA1-F93D1299522C}" presName="textNode" presStyleLbl="bgShp" presStyleIdx="0" presStyleCnt="1"/>
      <dgm:spPr/>
      <dgm:t>
        <a:bodyPr/>
        <a:lstStyle/>
        <a:p>
          <a:endParaRPr lang="ru-RU"/>
        </a:p>
      </dgm:t>
    </dgm:pt>
    <dgm:pt modelId="{0C485F64-0EA8-4A5B-BD10-9E2D86F9748C}" type="pres">
      <dgm:prSet presAssocID="{25D9BD43-A933-46BC-ADA1-F93D1299522C}" presName="compChildNode" presStyleCnt="0"/>
      <dgm:spPr/>
    </dgm:pt>
    <dgm:pt modelId="{E68C5E00-F31D-4F3C-8FC6-1303CB039E03}" type="pres">
      <dgm:prSet presAssocID="{25D9BD43-A933-46BC-ADA1-F93D1299522C}" presName="theInnerList" presStyleCnt="0"/>
      <dgm:spPr/>
    </dgm:pt>
    <dgm:pt modelId="{CB078B90-0062-4F35-894D-57204438C1F3}" type="pres">
      <dgm:prSet presAssocID="{3109CD7C-9F0D-48D5-9D26-054EC3005A2B}" presName="childNode" presStyleLbl="node1" presStyleIdx="0" presStyleCnt="1" custScaleX="116418" custScaleY="58398" custLinFactNeighborX="1088" custLinFactNeighborY="16379">
        <dgm:presLayoutVars>
          <dgm:bulletEnabled val="1"/>
        </dgm:presLayoutVars>
      </dgm:prSet>
      <dgm:spPr/>
      <dgm:t>
        <a:bodyPr/>
        <a:lstStyle/>
        <a:p>
          <a:endParaRPr lang="ru-RU"/>
        </a:p>
      </dgm:t>
    </dgm:pt>
  </dgm:ptLst>
  <dgm:cxnLst>
    <dgm:cxn modelId="{1BE1625A-B39A-4FF7-96E2-BC4C79ADFEE3}" type="presOf" srcId="{25D9BD43-A933-46BC-ADA1-F93D1299522C}" destId="{4C414967-216E-4AE5-ADCE-03DA46838000}" srcOrd="1" destOrd="0" presId="urn:microsoft.com/office/officeart/2005/8/layout/lProcess2"/>
    <dgm:cxn modelId="{9A0ED9C0-E84B-411F-A0D6-8958F139ABA4}" type="presOf" srcId="{25D9BD43-A933-46BC-ADA1-F93D1299522C}" destId="{FD060D5A-52D2-4C94-B526-1792EC192542}" srcOrd="0" destOrd="0" presId="urn:microsoft.com/office/officeart/2005/8/layout/lProcess2"/>
    <dgm:cxn modelId="{EF18AD04-0974-4975-902E-DAEB5C5667A3}" type="presOf" srcId="{3109CD7C-9F0D-48D5-9D26-054EC3005A2B}" destId="{CB078B90-0062-4F35-894D-57204438C1F3}" srcOrd="0" destOrd="0" presId="urn:microsoft.com/office/officeart/2005/8/layout/lProcess2"/>
    <dgm:cxn modelId="{6F4B6D63-CA5F-4507-860B-62227B0FB1CE}" srcId="{25D9BD43-A933-46BC-ADA1-F93D1299522C}" destId="{3109CD7C-9F0D-48D5-9D26-054EC3005A2B}" srcOrd="0" destOrd="0" parTransId="{7EA444E2-8D0C-4CBF-8445-4A016994A42C}" sibTransId="{31930553-729F-4F58-98D9-52C424EABF78}"/>
    <dgm:cxn modelId="{37FBCE50-ED77-4533-8B5F-14BDDCDAF616}" type="presOf" srcId="{CA4A2313-96CB-4281-8C83-55B74545E651}" destId="{E55C2E46-7DBF-472B-A81C-050DBF1D17F1}" srcOrd="0" destOrd="0" presId="urn:microsoft.com/office/officeart/2005/8/layout/lProcess2"/>
    <dgm:cxn modelId="{260E4AF6-341F-4D37-9F30-1647A3F87C55}" srcId="{CA4A2313-96CB-4281-8C83-55B74545E651}" destId="{25D9BD43-A933-46BC-ADA1-F93D1299522C}" srcOrd="0" destOrd="0" parTransId="{10A576B7-6B56-427B-A766-60029F4EBFD9}" sibTransId="{B778FC7A-E393-42A8-8159-6983E14A1E30}"/>
    <dgm:cxn modelId="{CF12E9CD-C462-4119-8384-5F1F31A6C4E9}" type="presParOf" srcId="{E55C2E46-7DBF-472B-A81C-050DBF1D17F1}" destId="{98338239-CC99-4CBD-860E-969E2936EA2D}" srcOrd="0" destOrd="0" presId="urn:microsoft.com/office/officeart/2005/8/layout/lProcess2"/>
    <dgm:cxn modelId="{8285E330-4BCA-40AD-A819-6C351DF2F2A6}" type="presParOf" srcId="{98338239-CC99-4CBD-860E-969E2936EA2D}" destId="{FD060D5A-52D2-4C94-B526-1792EC192542}" srcOrd="0" destOrd="0" presId="urn:microsoft.com/office/officeart/2005/8/layout/lProcess2"/>
    <dgm:cxn modelId="{BA40C878-6710-4841-B42C-04ACC60CABAA}" type="presParOf" srcId="{98338239-CC99-4CBD-860E-969E2936EA2D}" destId="{4C414967-216E-4AE5-ADCE-03DA46838000}" srcOrd="1" destOrd="0" presId="urn:microsoft.com/office/officeart/2005/8/layout/lProcess2"/>
    <dgm:cxn modelId="{008A914F-C8D4-437B-83D8-D1BE4CE654FE}" type="presParOf" srcId="{98338239-CC99-4CBD-860E-969E2936EA2D}" destId="{0C485F64-0EA8-4A5B-BD10-9E2D86F9748C}" srcOrd="2" destOrd="0" presId="urn:microsoft.com/office/officeart/2005/8/layout/lProcess2"/>
    <dgm:cxn modelId="{26CBB2B8-B118-4252-8178-EEFFE2B6E53C}" type="presParOf" srcId="{0C485F64-0EA8-4A5B-BD10-9E2D86F9748C}" destId="{E68C5E00-F31D-4F3C-8FC6-1303CB039E03}" srcOrd="0" destOrd="0" presId="urn:microsoft.com/office/officeart/2005/8/layout/lProcess2"/>
    <dgm:cxn modelId="{6B741D53-DFAC-4003-AEE3-5F933EFA8FB9}" type="presParOf" srcId="{E68C5E00-F31D-4F3C-8FC6-1303CB039E03}" destId="{CB078B90-0062-4F35-894D-57204438C1F3}" srcOrd="0" destOrd="0" presId="urn:microsoft.com/office/officeart/2005/8/layout/lProcess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3288EAD3-B02C-49C1-8E7D-967216B2F96B}" type="doc">
      <dgm:prSet loTypeId="urn:microsoft.com/office/officeart/2005/8/layout/lProcess2" loCatId="list" qsTypeId="urn:microsoft.com/office/officeart/2005/8/quickstyle/3d1" qsCatId="3D" csTypeId="urn:microsoft.com/office/officeart/2005/8/colors/accent1_2" csCatId="accent1" phldr="1"/>
      <dgm:spPr/>
      <dgm:t>
        <a:bodyPr/>
        <a:lstStyle/>
        <a:p>
          <a:endParaRPr lang="ru-RU"/>
        </a:p>
      </dgm:t>
    </dgm:pt>
    <dgm:pt modelId="{94AC2092-D1E5-4689-B90D-8AB0190E9B4D}">
      <dgm:prSet custT="1"/>
      <dgm:spPr/>
      <dgm:t>
        <a:bodyPr/>
        <a:lstStyle/>
        <a:p>
          <a:pPr algn="ctr" rtl="0"/>
          <a:endParaRPr lang="en-US" sz="2000" dirty="0" smtClean="0">
            <a:latin typeface="Times New Roman" pitchFamily="18" charset="0"/>
            <a:cs typeface="Times New Roman" pitchFamily="18" charset="0"/>
          </a:endParaRPr>
        </a:p>
        <a:p>
          <a:pPr algn="just" rtl="0"/>
          <a:r>
            <a:rPr lang="ru-RU" sz="2000" dirty="0" smtClean="0">
              <a:latin typeface="Times New Roman" pitchFamily="18" charset="0"/>
              <a:cs typeface="Times New Roman" pitchFamily="18" charset="0"/>
            </a:rPr>
            <a:t>Кредит ссуда </a:t>
          </a:r>
          <a:r>
            <a:rPr lang="ru-RU" sz="2000" dirty="0" err="1" smtClean="0">
              <a:latin typeface="Times New Roman" pitchFamily="18" charset="0"/>
              <a:cs typeface="Times New Roman" pitchFamily="18" charset="0"/>
            </a:rPr>
            <a:t>фондининг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ҳаракати </a:t>
          </a:r>
          <a:r>
            <a:rPr lang="ru-RU" sz="2000" dirty="0" smtClean="0">
              <a:latin typeface="Times New Roman" pitchFamily="18" charset="0"/>
              <a:cs typeface="Times New Roman" pitchFamily="18" charset="0"/>
            </a:rPr>
            <a:t>(</a:t>
          </a:r>
          <a:r>
            <a:rPr lang="ru-RU" sz="2000" dirty="0" err="1" smtClean="0">
              <a:latin typeface="Times New Roman" pitchFamily="18" charset="0"/>
              <a:cs typeface="Times New Roman" pitchFamily="18" charset="0"/>
            </a:rPr>
            <a:t>қарз бериш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қарзни ундириш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орқали</a:t>
          </a:r>
          <a:endParaRPr lang="ru-RU" sz="2000" dirty="0">
            <a:latin typeface="Times New Roman" pitchFamily="18" charset="0"/>
            <a:cs typeface="Times New Roman" pitchFamily="18" charset="0"/>
          </a:endParaRPr>
        </a:p>
      </dgm:t>
    </dgm:pt>
    <dgm:pt modelId="{D718D1B4-FE6F-42E5-BA94-337064F28BA1}" type="parTrans" cxnId="{0416B2F8-FFA3-4E98-97F5-982CC0DD50C4}">
      <dgm:prSet/>
      <dgm:spPr/>
      <dgm:t>
        <a:bodyPr/>
        <a:lstStyle/>
        <a:p>
          <a:endParaRPr lang="ru-RU" sz="2000">
            <a:latin typeface="Times New Roman" pitchFamily="18" charset="0"/>
            <a:cs typeface="Times New Roman" pitchFamily="18" charset="0"/>
          </a:endParaRPr>
        </a:p>
      </dgm:t>
    </dgm:pt>
    <dgm:pt modelId="{B4E9E090-76B6-4885-8FB1-126BF4175676}" type="sibTrans" cxnId="{0416B2F8-FFA3-4E98-97F5-982CC0DD50C4}">
      <dgm:prSet/>
      <dgm:spPr/>
      <dgm:t>
        <a:bodyPr/>
        <a:lstStyle/>
        <a:p>
          <a:endParaRPr lang="ru-RU" sz="2000">
            <a:latin typeface="Times New Roman" pitchFamily="18" charset="0"/>
            <a:cs typeface="Times New Roman" pitchFamily="18" charset="0"/>
          </a:endParaRPr>
        </a:p>
      </dgm:t>
    </dgm:pt>
    <dgm:pt modelId="{B6336B64-97EF-4ED9-A37E-EC4B44321322}">
      <dgm:prSet custT="1"/>
      <dgm:spPr/>
      <dgm:t>
        <a:bodyPr/>
        <a:lstStyle/>
        <a:p>
          <a:pPr rtl="0"/>
          <a:r>
            <a:rPr lang="ru-RU" sz="2000" b="1" dirty="0" err="1" smtClean="0">
              <a:latin typeface="Times New Roman" pitchFamily="18" charset="0"/>
              <a:cs typeface="Times New Roman" pitchFamily="18" charset="0"/>
            </a:rPr>
            <a:t>иқтисодий ўсишни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рағбатлантириш вазифасини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бажаради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CE780F69-23C1-42F3-8691-BCD19039612C}" type="parTrans" cxnId="{390E1477-C4E7-4994-87E6-6AC78AD68BD4}">
      <dgm:prSet/>
      <dgm:spPr/>
      <dgm:t>
        <a:bodyPr/>
        <a:lstStyle/>
        <a:p>
          <a:endParaRPr lang="ru-RU" sz="2000">
            <a:latin typeface="Times New Roman" pitchFamily="18" charset="0"/>
            <a:cs typeface="Times New Roman" pitchFamily="18" charset="0"/>
          </a:endParaRPr>
        </a:p>
      </dgm:t>
    </dgm:pt>
    <dgm:pt modelId="{EF9C5A4C-BE9A-447C-A866-AD096041C65D}" type="sibTrans" cxnId="{390E1477-C4E7-4994-87E6-6AC78AD68BD4}">
      <dgm:prSet/>
      <dgm:spPr/>
      <dgm:t>
        <a:bodyPr/>
        <a:lstStyle/>
        <a:p>
          <a:endParaRPr lang="ru-RU" sz="2000">
            <a:latin typeface="Times New Roman" pitchFamily="18" charset="0"/>
            <a:cs typeface="Times New Roman" pitchFamily="18" charset="0"/>
          </a:endParaRPr>
        </a:p>
      </dgm:t>
    </dgm:pt>
    <dgm:pt modelId="{98F8F2C6-5D0E-40B9-8162-4CACC5526A7E}" type="pres">
      <dgm:prSet presAssocID="{3288EAD3-B02C-49C1-8E7D-967216B2F96B}" presName="theList" presStyleCnt="0">
        <dgm:presLayoutVars>
          <dgm:dir/>
          <dgm:animLvl val="lvl"/>
          <dgm:resizeHandles val="exact"/>
        </dgm:presLayoutVars>
      </dgm:prSet>
      <dgm:spPr/>
      <dgm:t>
        <a:bodyPr/>
        <a:lstStyle/>
        <a:p>
          <a:endParaRPr lang="ru-RU"/>
        </a:p>
      </dgm:t>
    </dgm:pt>
    <dgm:pt modelId="{D41751E9-F64A-495A-BA47-7974D703DBF6}" type="pres">
      <dgm:prSet presAssocID="{94AC2092-D1E5-4689-B90D-8AB0190E9B4D}" presName="compNode" presStyleCnt="0"/>
      <dgm:spPr/>
    </dgm:pt>
    <dgm:pt modelId="{4ED37549-950C-4614-BFD6-608707FF8FCD}" type="pres">
      <dgm:prSet presAssocID="{94AC2092-D1E5-4689-B90D-8AB0190E9B4D}" presName="aNode" presStyleLbl="bgShp" presStyleIdx="0" presStyleCnt="1"/>
      <dgm:spPr/>
      <dgm:t>
        <a:bodyPr/>
        <a:lstStyle/>
        <a:p>
          <a:endParaRPr lang="ru-RU"/>
        </a:p>
      </dgm:t>
    </dgm:pt>
    <dgm:pt modelId="{E2DC536A-14D0-4300-A311-6F3817F2E8C8}" type="pres">
      <dgm:prSet presAssocID="{94AC2092-D1E5-4689-B90D-8AB0190E9B4D}" presName="textNode" presStyleLbl="bgShp" presStyleIdx="0" presStyleCnt="1"/>
      <dgm:spPr/>
      <dgm:t>
        <a:bodyPr/>
        <a:lstStyle/>
        <a:p>
          <a:endParaRPr lang="ru-RU"/>
        </a:p>
      </dgm:t>
    </dgm:pt>
    <dgm:pt modelId="{07A37D51-6061-48AB-9D38-F197BD26DE43}" type="pres">
      <dgm:prSet presAssocID="{94AC2092-D1E5-4689-B90D-8AB0190E9B4D}" presName="compChildNode" presStyleCnt="0"/>
      <dgm:spPr/>
    </dgm:pt>
    <dgm:pt modelId="{F2EA5DCA-C5FC-4ADF-B2F2-30E4201C0A41}" type="pres">
      <dgm:prSet presAssocID="{94AC2092-D1E5-4689-B90D-8AB0190E9B4D}" presName="theInnerList" presStyleCnt="0"/>
      <dgm:spPr/>
    </dgm:pt>
    <dgm:pt modelId="{7BB1BFB3-5903-460D-9543-E3B93ED39DC1}" type="pres">
      <dgm:prSet presAssocID="{B6336B64-97EF-4ED9-A37E-EC4B44321322}" presName="childNode" presStyleLbl="node1" presStyleIdx="0" presStyleCnt="1" custScaleX="94278" custScaleY="76928" custLinFactNeighborX="9559" custLinFactNeighborY="19232">
        <dgm:presLayoutVars>
          <dgm:bulletEnabled val="1"/>
        </dgm:presLayoutVars>
      </dgm:prSet>
      <dgm:spPr/>
      <dgm:t>
        <a:bodyPr/>
        <a:lstStyle/>
        <a:p>
          <a:endParaRPr lang="ru-RU"/>
        </a:p>
      </dgm:t>
    </dgm:pt>
  </dgm:ptLst>
  <dgm:cxnLst>
    <dgm:cxn modelId="{390E1477-C4E7-4994-87E6-6AC78AD68BD4}" srcId="{94AC2092-D1E5-4689-B90D-8AB0190E9B4D}" destId="{B6336B64-97EF-4ED9-A37E-EC4B44321322}" srcOrd="0" destOrd="0" parTransId="{CE780F69-23C1-42F3-8691-BCD19039612C}" sibTransId="{EF9C5A4C-BE9A-447C-A866-AD096041C65D}"/>
    <dgm:cxn modelId="{1809FBEC-EB10-4369-8255-EA9099F77DEF}" type="presOf" srcId="{3288EAD3-B02C-49C1-8E7D-967216B2F96B}" destId="{98F8F2C6-5D0E-40B9-8162-4CACC5526A7E}" srcOrd="0" destOrd="0" presId="urn:microsoft.com/office/officeart/2005/8/layout/lProcess2"/>
    <dgm:cxn modelId="{0ED813E4-1876-45B5-A6AE-015DDCC929E7}" type="presOf" srcId="{94AC2092-D1E5-4689-B90D-8AB0190E9B4D}" destId="{E2DC536A-14D0-4300-A311-6F3817F2E8C8}" srcOrd="1" destOrd="0" presId="urn:microsoft.com/office/officeart/2005/8/layout/lProcess2"/>
    <dgm:cxn modelId="{0416B2F8-FFA3-4E98-97F5-982CC0DD50C4}" srcId="{3288EAD3-B02C-49C1-8E7D-967216B2F96B}" destId="{94AC2092-D1E5-4689-B90D-8AB0190E9B4D}" srcOrd="0" destOrd="0" parTransId="{D718D1B4-FE6F-42E5-BA94-337064F28BA1}" sibTransId="{B4E9E090-76B6-4885-8FB1-126BF4175676}"/>
    <dgm:cxn modelId="{9DB0CABA-861D-48FF-B67B-FE252A9930D7}" type="presOf" srcId="{94AC2092-D1E5-4689-B90D-8AB0190E9B4D}" destId="{4ED37549-950C-4614-BFD6-608707FF8FCD}" srcOrd="0" destOrd="0" presId="urn:microsoft.com/office/officeart/2005/8/layout/lProcess2"/>
    <dgm:cxn modelId="{7FEFE49B-3DA2-40E5-9021-77564FFF226E}" type="presOf" srcId="{B6336B64-97EF-4ED9-A37E-EC4B44321322}" destId="{7BB1BFB3-5903-460D-9543-E3B93ED39DC1}" srcOrd="0" destOrd="0" presId="urn:microsoft.com/office/officeart/2005/8/layout/lProcess2"/>
    <dgm:cxn modelId="{66283B81-A236-4BD3-9D9E-AC75F50A0429}" type="presParOf" srcId="{98F8F2C6-5D0E-40B9-8162-4CACC5526A7E}" destId="{D41751E9-F64A-495A-BA47-7974D703DBF6}" srcOrd="0" destOrd="0" presId="urn:microsoft.com/office/officeart/2005/8/layout/lProcess2"/>
    <dgm:cxn modelId="{CF0F1122-B693-4C74-B465-4EF96FA98061}" type="presParOf" srcId="{D41751E9-F64A-495A-BA47-7974D703DBF6}" destId="{4ED37549-950C-4614-BFD6-608707FF8FCD}" srcOrd="0" destOrd="0" presId="urn:microsoft.com/office/officeart/2005/8/layout/lProcess2"/>
    <dgm:cxn modelId="{753300F1-7F89-4A6F-9DF1-5499D9756E4E}" type="presParOf" srcId="{D41751E9-F64A-495A-BA47-7974D703DBF6}" destId="{E2DC536A-14D0-4300-A311-6F3817F2E8C8}" srcOrd="1" destOrd="0" presId="urn:microsoft.com/office/officeart/2005/8/layout/lProcess2"/>
    <dgm:cxn modelId="{FC5E2EF7-123C-4764-A5CF-4597D4AB3013}" type="presParOf" srcId="{D41751E9-F64A-495A-BA47-7974D703DBF6}" destId="{07A37D51-6061-48AB-9D38-F197BD26DE43}" srcOrd="2" destOrd="0" presId="urn:microsoft.com/office/officeart/2005/8/layout/lProcess2"/>
    <dgm:cxn modelId="{F939B48A-34A1-4AF2-B249-999590F258F1}" type="presParOf" srcId="{07A37D51-6061-48AB-9D38-F197BD26DE43}" destId="{F2EA5DCA-C5FC-4ADF-B2F2-30E4201C0A41}" srcOrd="0" destOrd="0" presId="urn:microsoft.com/office/officeart/2005/8/layout/lProcess2"/>
    <dgm:cxn modelId="{9292D9E9-06B4-4429-8574-50798C85CDA7}" type="presParOf" srcId="{F2EA5DCA-C5FC-4ADF-B2F2-30E4201C0A41}" destId="{7BB1BFB3-5903-460D-9543-E3B93ED39DC1}"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20C1DF8D-7F1D-4890-BAE1-75CE6A710509}" type="doc">
      <dgm:prSet loTypeId="urn:microsoft.com/office/officeart/2005/8/layout/lProcess2" loCatId="list" qsTypeId="urn:microsoft.com/office/officeart/2005/8/quickstyle/3d1" qsCatId="3D" csTypeId="urn:microsoft.com/office/officeart/2005/8/colors/colorful2" csCatId="colorful" phldr="1"/>
      <dgm:spPr/>
      <dgm:t>
        <a:bodyPr/>
        <a:lstStyle/>
        <a:p>
          <a:endParaRPr lang="ru-RU"/>
        </a:p>
      </dgm:t>
    </dgm:pt>
    <dgm:pt modelId="{D5583879-77B4-4F99-B684-D5232D75504B}">
      <dgm:prSet custT="1"/>
      <dgm:spPr/>
      <dgm:t>
        <a:bodyPr/>
        <a:lstStyle/>
        <a:p>
          <a:pPr algn="ctr" rtl="0"/>
          <a:endParaRPr lang="en-US" sz="1000" dirty="0" smtClean="0">
            <a:latin typeface="Times New Roman" pitchFamily="18" charset="0"/>
            <a:cs typeface="Times New Roman" pitchFamily="18" charset="0"/>
          </a:endParaRPr>
        </a:p>
        <a:p>
          <a:pPr algn="just" rtl="0"/>
          <a:endParaRPr lang="en-US" sz="1000" dirty="0" smtClean="0">
            <a:latin typeface="Times New Roman" pitchFamily="18" charset="0"/>
            <a:cs typeface="Times New Roman" pitchFamily="18" charset="0"/>
          </a:endParaRPr>
        </a:p>
        <a:p>
          <a:pPr algn="just" rtl="0"/>
          <a:r>
            <a:rPr lang="ru-RU" sz="2400" dirty="0" smtClean="0">
              <a:latin typeface="Times New Roman" pitchFamily="18" charset="0"/>
              <a:cs typeface="Times New Roman" pitchFamily="18" charset="0"/>
            </a:rPr>
            <a:t>Кредит </a:t>
          </a:r>
          <a:r>
            <a:rPr lang="ru-RU" sz="2400" dirty="0" err="1" smtClean="0">
              <a:latin typeface="Times New Roman" pitchFamily="18" charset="0"/>
              <a:cs typeface="Times New Roman" pitchFamily="18" charset="0"/>
            </a:rPr>
            <a:t>ўз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муассасалари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орқали иқтисодий субъектлар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фаолияти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устидан</a:t>
          </a:r>
          <a:endParaRPr lang="en-US" sz="2400" dirty="0">
            <a:latin typeface="Times New Roman" pitchFamily="18" charset="0"/>
            <a:cs typeface="Times New Roman" pitchFamily="18" charset="0"/>
          </a:endParaRPr>
        </a:p>
      </dgm:t>
    </dgm:pt>
    <dgm:pt modelId="{F4F41A86-25F0-4D33-B03E-E597346451D5}" type="parTrans" cxnId="{D23BDEFA-1ECE-48A7-87E4-8AD27B3D3B5F}">
      <dgm:prSet/>
      <dgm:spPr/>
      <dgm:t>
        <a:bodyPr/>
        <a:lstStyle/>
        <a:p>
          <a:endParaRPr lang="ru-RU">
            <a:latin typeface="Times New Roman" pitchFamily="18" charset="0"/>
            <a:cs typeface="Times New Roman" pitchFamily="18" charset="0"/>
          </a:endParaRPr>
        </a:p>
      </dgm:t>
    </dgm:pt>
    <dgm:pt modelId="{7D478BF0-34AF-4C7C-B285-B470DFD156DD}" type="sibTrans" cxnId="{D23BDEFA-1ECE-48A7-87E4-8AD27B3D3B5F}">
      <dgm:prSet/>
      <dgm:spPr/>
      <dgm:t>
        <a:bodyPr/>
        <a:lstStyle/>
        <a:p>
          <a:endParaRPr lang="ru-RU">
            <a:latin typeface="Times New Roman" pitchFamily="18" charset="0"/>
            <a:cs typeface="Times New Roman" pitchFamily="18" charset="0"/>
          </a:endParaRPr>
        </a:p>
      </dgm:t>
    </dgm:pt>
    <dgm:pt modelId="{A15565C1-B7E6-4E05-A1B0-4CB6D9D5459B}">
      <dgm:prSet custT="1"/>
      <dgm:spPr/>
      <dgm:t>
        <a:bodyPr/>
        <a:lstStyle/>
        <a:p>
          <a:pPr rtl="0"/>
          <a:r>
            <a:rPr lang="ru-RU" sz="2400" b="1" dirty="0" err="1" smtClean="0">
              <a:latin typeface="Times New Roman" pitchFamily="18" charset="0"/>
              <a:cs typeface="Times New Roman" pitchFamily="18" charset="0"/>
            </a:rPr>
            <a:t>назорат</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қилиш вазифасини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бажаради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DC07C222-42A1-4E60-9A8B-90D4B1F9FF79}" type="parTrans" cxnId="{EE7E987E-6E30-4A2F-A860-F629A6E550C5}">
      <dgm:prSet/>
      <dgm:spPr/>
      <dgm:t>
        <a:bodyPr/>
        <a:lstStyle/>
        <a:p>
          <a:endParaRPr lang="ru-RU">
            <a:latin typeface="Times New Roman" pitchFamily="18" charset="0"/>
            <a:cs typeface="Times New Roman" pitchFamily="18" charset="0"/>
          </a:endParaRPr>
        </a:p>
      </dgm:t>
    </dgm:pt>
    <dgm:pt modelId="{E9801EA5-7D4A-4495-9808-9DBD3317EF5E}" type="sibTrans" cxnId="{EE7E987E-6E30-4A2F-A860-F629A6E550C5}">
      <dgm:prSet/>
      <dgm:spPr/>
      <dgm:t>
        <a:bodyPr/>
        <a:lstStyle/>
        <a:p>
          <a:endParaRPr lang="ru-RU">
            <a:latin typeface="Times New Roman" pitchFamily="18" charset="0"/>
            <a:cs typeface="Times New Roman" pitchFamily="18" charset="0"/>
          </a:endParaRPr>
        </a:p>
      </dgm:t>
    </dgm:pt>
    <dgm:pt modelId="{C5049761-BAE3-4AF1-9DAD-ECAFA55A5F2B}" type="pres">
      <dgm:prSet presAssocID="{20C1DF8D-7F1D-4890-BAE1-75CE6A710509}" presName="theList" presStyleCnt="0">
        <dgm:presLayoutVars>
          <dgm:dir/>
          <dgm:animLvl val="lvl"/>
          <dgm:resizeHandles val="exact"/>
        </dgm:presLayoutVars>
      </dgm:prSet>
      <dgm:spPr/>
      <dgm:t>
        <a:bodyPr/>
        <a:lstStyle/>
        <a:p>
          <a:endParaRPr lang="ru-RU"/>
        </a:p>
      </dgm:t>
    </dgm:pt>
    <dgm:pt modelId="{BB06C3F2-E2BA-449A-85D7-86C1019A30B9}" type="pres">
      <dgm:prSet presAssocID="{D5583879-77B4-4F99-B684-D5232D75504B}" presName="compNode" presStyleCnt="0"/>
      <dgm:spPr/>
    </dgm:pt>
    <dgm:pt modelId="{0017B7A8-1F9B-4499-B784-31C73C380E6C}" type="pres">
      <dgm:prSet presAssocID="{D5583879-77B4-4F99-B684-D5232D75504B}" presName="aNode" presStyleLbl="bgShp" presStyleIdx="0" presStyleCnt="1" custLinFactNeighborX="3472"/>
      <dgm:spPr/>
      <dgm:t>
        <a:bodyPr/>
        <a:lstStyle/>
        <a:p>
          <a:endParaRPr lang="ru-RU"/>
        </a:p>
      </dgm:t>
    </dgm:pt>
    <dgm:pt modelId="{AE6C3AF5-9642-4023-B643-71A04BCABE06}" type="pres">
      <dgm:prSet presAssocID="{D5583879-77B4-4F99-B684-D5232D75504B}" presName="textNode" presStyleLbl="bgShp" presStyleIdx="0" presStyleCnt="1"/>
      <dgm:spPr/>
      <dgm:t>
        <a:bodyPr/>
        <a:lstStyle/>
        <a:p>
          <a:endParaRPr lang="ru-RU"/>
        </a:p>
      </dgm:t>
    </dgm:pt>
    <dgm:pt modelId="{E5423EEF-591A-4514-8EC5-EB69F5FEFA40}" type="pres">
      <dgm:prSet presAssocID="{D5583879-77B4-4F99-B684-D5232D75504B}" presName="compChildNode" presStyleCnt="0"/>
      <dgm:spPr/>
    </dgm:pt>
    <dgm:pt modelId="{583A624C-AFDC-4582-8552-D735E49158D9}" type="pres">
      <dgm:prSet presAssocID="{D5583879-77B4-4F99-B684-D5232D75504B}" presName="theInnerList" presStyleCnt="0"/>
      <dgm:spPr/>
    </dgm:pt>
    <dgm:pt modelId="{6EE974F5-30ED-482C-BC03-B68C4D0E3D69}" type="pres">
      <dgm:prSet presAssocID="{A15565C1-B7E6-4E05-A1B0-4CB6D9D5459B}" presName="childNode" presStyleLbl="node1" presStyleIdx="0" presStyleCnt="1" custScaleX="91410" custScaleY="67807" custLinFactNeighborX="4867" custLinFactNeighborY="28659">
        <dgm:presLayoutVars>
          <dgm:bulletEnabled val="1"/>
        </dgm:presLayoutVars>
      </dgm:prSet>
      <dgm:spPr/>
      <dgm:t>
        <a:bodyPr/>
        <a:lstStyle/>
        <a:p>
          <a:endParaRPr lang="ru-RU"/>
        </a:p>
      </dgm:t>
    </dgm:pt>
  </dgm:ptLst>
  <dgm:cxnLst>
    <dgm:cxn modelId="{D23BDEFA-1ECE-48A7-87E4-8AD27B3D3B5F}" srcId="{20C1DF8D-7F1D-4890-BAE1-75CE6A710509}" destId="{D5583879-77B4-4F99-B684-D5232D75504B}" srcOrd="0" destOrd="0" parTransId="{F4F41A86-25F0-4D33-B03E-E597346451D5}" sibTransId="{7D478BF0-34AF-4C7C-B285-B470DFD156DD}"/>
    <dgm:cxn modelId="{514974D2-A37F-4BEC-9B5D-EC8791FCC02B}" type="presOf" srcId="{D5583879-77B4-4F99-B684-D5232D75504B}" destId="{AE6C3AF5-9642-4023-B643-71A04BCABE06}" srcOrd="1" destOrd="0" presId="urn:microsoft.com/office/officeart/2005/8/layout/lProcess2"/>
    <dgm:cxn modelId="{1D15A9BD-ECD6-4889-8B74-557DE124B405}" type="presOf" srcId="{20C1DF8D-7F1D-4890-BAE1-75CE6A710509}" destId="{C5049761-BAE3-4AF1-9DAD-ECAFA55A5F2B}" srcOrd="0" destOrd="0" presId="urn:microsoft.com/office/officeart/2005/8/layout/lProcess2"/>
    <dgm:cxn modelId="{3DFF3880-AAE7-48A7-A876-42634D77246A}" type="presOf" srcId="{A15565C1-B7E6-4E05-A1B0-4CB6D9D5459B}" destId="{6EE974F5-30ED-482C-BC03-B68C4D0E3D69}" srcOrd="0" destOrd="0" presId="urn:microsoft.com/office/officeart/2005/8/layout/lProcess2"/>
    <dgm:cxn modelId="{909421BC-80BB-4F03-8C1B-26F36926735C}" type="presOf" srcId="{D5583879-77B4-4F99-B684-D5232D75504B}" destId="{0017B7A8-1F9B-4499-B784-31C73C380E6C}" srcOrd="0" destOrd="0" presId="urn:microsoft.com/office/officeart/2005/8/layout/lProcess2"/>
    <dgm:cxn modelId="{EE7E987E-6E30-4A2F-A860-F629A6E550C5}" srcId="{D5583879-77B4-4F99-B684-D5232D75504B}" destId="{A15565C1-B7E6-4E05-A1B0-4CB6D9D5459B}" srcOrd="0" destOrd="0" parTransId="{DC07C222-42A1-4E60-9A8B-90D4B1F9FF79}" sibTransId="{E9801EA5-7D4A-4495-9808-9DBD3317EF5E}"/>
    <dgm:cxn modelId="{BB8D0A0C-1923-467F-A3A3-0B8C88949ECC}" type="presParOf" srcId="{C5049761-BAE3-4AF1-9DAD-ECAFA55A5F2B}" destId="{BB06C3F2-E2BA-449A-85D7-86C1019A30B9}" srcOrd="0" destOrd="0" presId="urn:microsoft.com/office/officeart/2005/8/layout/lProcess2"/>
    <dgm:cxn modelId="{BF6D55BF-9DF7-4345-B65C-05D019C0DAD3}" type="presParOf" srcId="{BB06C3F2-E2BA-449A-85D7-86C1019A30B9}" destId="{0017B7A8-1F9B-4499-B784-31C73C380E6C}" srcOrd="0" destOrd="0" presId="urn:microsoft.com/office/officeart/2005/8/layout/lProcess2"/>
    <dgm:cxn modelId="{2A30BC51-58F2-4DD4-ACA0-A5EE626B9847}" type="presParOf" srcId="{BB06C3F2-E2BA-449A-85D7-86C1019A30B9}" destId="{AE6C3AF5-9642-4023-B643-71A04BCABE06}" srcOrd="1" destOrd="0" presId="urn:microsoft.com/office/officeart/2005/8/layout/lProcess2"/>
    <dgm:cxn modelId="{E35A5A23-9380-4DB2-B340-C5FCFD3C55B6}" type="presParOf" srcId="{BB06C3F2-E2BA-449A-85D7-86C1019A30B9}" destId="{E5423EEF-591A-4514-8EC5-EB69F5FEFA40}" srcOrd="2" destOrd="0" presId="urn:microsoft.com/office/officeart/2005/8/layout/lProcess2"/>
    <dgm:cxn modelId="{4736BD68-DECA-4BA1-8F06-DBDE88FE3729}" type="presParOf" srcId="{E5423EEF-591A-4514-8EC5-EB69F5FEFA40}" destId="{583A624C-AFDC-4582-8552-D735E49158D9}" srcOrd="0" destOrd="0" presId="urn:microsoft.com/office/officeart/2005/8/layout/lProcess2"/>
    <dgm:cxn modelId="{6CCE7144-8B8F-420C-BEA2-DD9A75BCA40C}" type="presParOf" srcId="{583A624C-AFDC-4582-8552-D735E49158D9}" destId="{6EE974F5-30ED-482C-BC03-B68C4D0E3D69}" srcOrd="0" destOrd="0" presId="urn:microsoft.com/office/officeart/2005/8/layout/l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784D33F1-ADA7-4C74-929A-100B347A81D2}" type="doc">
      <dgm:prSet loTypeId="urn:microsoft.com/office/officeart/2005/8/layout/list1" loCatId="list" qsTypeId="urn:microsoft.com/office/officeart/2005/8/quickstyle/3d1" qsCatId="3D" csTypeId="urn:microsoft.com/office/officeart/2005/8/colors/accent1_2" csCatId="accent1"/>
      <dgm:spPr/>
      <dgm:t>
        <a:bodyPr/>
        <a:lstStyle/>
        <a:p>
          <a:endParaRPr lang="ru-RU"/>
        </a:p>
      </dgm:t>
    </dgm:pt>
    <dgm:pt modelId="{46DDE82F-2EBF-4DD1-AC12-36D3C5217F91}">
      <dgm:prSet custT="1"/>
      <dgm:spPr/>
      <dgm:t>
        <a:bodyPr/>
        <a:lstStyle/>
        <a:p>
          <a:pPr algn="just" rtl="0"/>
          <a:r>
            <a:rPr lang="ru-RU" sz="2000" b="1" dirty="0" err="1" smtClean="0">
              <a:latin typeface="Times New Roman" pitchFamily="18" charset="0"/>
              <a:cs typeface="Times New Roman" pitchFamily="18" charset="0"/>
            </a:rPr>
            <a:t>Иқтисодиётни тартибга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солиш</a:t>
          </a:r>
          <a:endParaRPr lang="en-US" sz="2000" b="1" dirty="0">
            <a:latin typeface="Times New Roman" pitchFamily="18" charset="0"/>
            <a:cs typeface="Times New Roman" pitchFamily="18" charset="0"/>
          </a:endParaRPr>
        </a:p>
      </dgm:t>
    </dgm:pt>
    <dgm:pt modelId="{11DB1F68-691C-4C31-BF65-1A9C25EAA1B9}" type="parTrans" cxnId="{FCE5982E-2CB8-43B8-97A1-31D1152FE6D9}">
      <dgm:prSet/>
      <dgm:spPr/>
      <dgm:t>
        <a:bodyPr/>
        <a:lstStyle/>
        <a:p>
          <a:pPr algn="just"/>
          <a:endParaRPr lang="ru-RU" sz="2000">
            <a:latin typeface="Times New Roman" pitchFamily="18" charset="0"/>
            <a:cs typeface="Times New Roman" pitchFamily="18" charset="0"/>
          </a:endParaRPr>
        </a:p>
      </dgm:t>
    </dgm:pt>
    <dgm:pt modelId="{72B0C386-EC3B-4561-9C52-D86B687B81B8}" type="sibTrans" cxnId="{FCE5982E-2CB8-43B8-97A1-31D1152FE6D9}">
      <dgm:prSet/>
      <dgm:spPr/>
      <dgm:t>
        <a:bodyPr/>
        <a:lstStyle/>
        <a:p>
          <a:pPr algn="just"/>
          <a:endParaRPr lang="ru-RU" sz="2000">
            <a:latin typeface="Times New Roman" pitchFamily="18" charset="0"/>
            <a:cs typeface="Times New Roman" pitchFamily="18" charset="0"/>
          </a:endParaRPr>
        </a:p>
      </dgm:t>
    </dgm:pt>
    <dgm:pt modelId="{B71E8A6F-D834-4AE9-A655-2F773279BAC4}">
      <dgm:prSet custT="1"/>
      <dgm:spPr/>
      <dgm:t>
        <a:bodyPr/>
        <a:lstStyle/>
        <a:p>
          <a:pPr algn="just" rtl="0"/>
          <a:r>
            <a:rPr lang="ru-RU" sz="2000" dirty="0" smtClean="0">
              <a:latin typeface="Times New Roman" pitchFamily="18" charset="0"/>
              <a:cs typeface="Times New Roman" pitchFamily="18" charset="0"/>
            </a:rPr>
            <a:t>Бунда кредит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ставкаларини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табақалаштириш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давлат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томонидан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кафолатлар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имтиёзлар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бериш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каби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усуллардан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фойдаланилади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46BFAC3E-F09B-466A-9F5A-11128EF6F352}" type="parTrans" cxnId="{98B0FFF7-C34A-4556-A22E-6BF433B4608E}">
      <dgm:prSet/>
      <dgm:spPr/>
      <dgm:t>
        <a:bodyPr/>
        <a:lstStyle/>
        <a:p>
          <a:pPr algn="just"/>
          <a:endParaRPr lang="ru-RU" sz="2000">
            <a:latin typeface="Times New Roman" pitchFamily="18" charset="0"/>
            <a:cs typeface="Times New Roman" pitchFamily="18" charset="0"/>
          </a:endParaRPr>
        </a:p>
      </dgm:t>
    </dgm:pt>
    <dgm:pt modelId="{9723DF6F-B362-4BDE-9073-2D3CCCA7FF55}" type="sibTrans" cxnId="{98B0FFF7-C34A-4556-A22E-6BF433B4608E}">
      <dgm:prSet/>
      <dgm:spPr/>
      <dgm:t>
        <a:bodyPr/>
        <a:lstStyle/>
        <a:p>
          <a:pPr algn="just"/>
          <a:endParaRPr lang="ru-RU" sz="2000">
            <a:latin typeface="Times New Roman" pitchFamily="18" charset="0"/>
            <a:cs typeface="Times New Roman" pitchFamily="18" charset="0"/>
          </a:endParaRPr>
        </a:p>
      </dgm:t>
    </dgm:pt>
    <dgm:pt modelId="{3AE91412-4E2A-467D-9048-5510C2D71A73}" type="pres">
      <dgm:prSet presAssocID="{784D33F1-ADA7-4C74-929A-100B347A81D2}" presName="linear" presStyleCnt="0">
        <dgm:presLayoutVars>
          <dgm:dir/>
          <dgm:animLvl val="lvl"/>
          <dgm:resizeHandles val="exact"/>
        </dgm:presLayoutVars>
      </dgm:prSet>
      <dgm:spPr/>
      <dgm:t>
        <a:bodyPr/>
        <a:lstStyle/>
        <a:p>
          <a:endParaRPr lang="ru-RU"/>
        </a:p>
      </dgm:t>
    </dgm:pt>
    <dgm:pt modelId="{DBE5F017-DBA3-4C89-AC91-B5D61C96A98D}" type="pres">
      <dgm:prSet presAssocID="{46DDE82F-2EBF-4DD1-AC12-36D3C5217F91}" presName="parentLin" presStyleCnt="0"/>
      <dgm:spPr/>
    </dgm:pt>
    <dgm:pt modelId="{8A2C6BB7-173C-4685-A97E-C4159EA7D7AB}" type="pres">
      <dgm:prSet presAssocID="{46DDE82F-2EBF-4DD1-AC12-36D3C5217F91}" presName="parentLeftMargin" presStyleLbl="node1" presStyleIdx="0" presStyleCnt="1"/>
      <dgm:spPr/>
      <dgm:t>
        <a:bodyPr/>
        <a:lstStyle/>
        <a:p>
          <a:endParaRPr lang="ru-RU"/>
        </a:p>
      </dgm:t>
    </dgm:pt>
    <dgm:pt modelId="{77D8841D-D96F-48BA-AA3C-7FC279541530}" type="pres">
      <dgm:prSet presAssocID="{46DDE82F-2EBF-4DD1-AC12-36D3C5217F91}" presName="parentText" presStyleLbl="node1" presStyleIdx="0" presStyleCnt="1">
        <dgm:presLayoutVars>
          <dgm:chMax val="0"/>
          <dgm:bulletEnabled val="1"/>
        </dgm:presLayoutVars>
      </dgm:prSet>
      <dgm:spPr/>
      <dgm:t>
        <a:bodyPr/>
        <a:lstStyle/>
        <a:p>
          <a:endParaRPr lang="ru-RU"/>
        </a:p>
      </dgm:t>
    </dgm:pt>
    <dgm:pt modelId="{55BF4A84-6E4E-4E9D-86FE-95EDBB3CED57}" type="pres">
      <dgm:prSet presAssocID="{46DDE82F-2EBF-4DD1-AC12-36D3C5217F91}" presName="negativeSpace" presStyleCnt="0"/>
      <dgm:spPr/>
    </dgm:pt>
    <dgm:pt modelId="{2A512424-50AD-4350-866E-B4568437F608}" type="pres">
      <dgm:prSet presAssocID="{46DDE82F-2EBF-4DD1-AC12-36D3C5217F91}" presName="childText" presStyleLbl="conFgAcc1" presStyleIdx="0" presStyleCnt="1">
        <dgm:presLayoutVars>
          <dgm:bulletEnabled val="1"/>
        </dgm:presLayoutVars>
      </dgm:prSet>
      <dgm:spPr/>
      <dgm:t>
        <a:bodyPr/>
        <a:lstStyle/>
        <a:p>
          <a:endParaRPr lang="ru-RU"/>
        </a:p>
      </dgm:t>
    </dgm:pt>
  </dgm:ptLst>
  <dgm:cxnLst>
    <dgm:cxn modelId="{98B0FFF7-C34A-4556-A22E-6BF433B4608E}" srcId="{46DDE82F-2EBF-4DD1-AC12-36D3C5217F91}" destId="{B71E8A6F-D834-4AE9-A655-2F773279BAC4}" srcOrd="0" destOrd="0" parTransId="{46BFAC3E-F09B-466A-9F5A-11128EF6F352}" sibTransId="{9723DF6F-B362-4BDE-9073-2D3CCCA7FF55}"/>
    <dgm:cxn modelId="{EEF426DD-B847-4755-B0B9-A567D2574660}" type="presOf" srcId="{784D33F1-ADA7-4C74-929A-100B347A81D2}" destId="{3AE91412-4E2A-467D-9048-5510C2D71A73}" srcOrd="0" destOrd="0" presId="urn:microsoft.com/office/officeart/2005/8/layout/list1"/>
    <dgm:cxn modelId="{DB2B58DD-79F5-4DF7-B97A-68A921053FA4}" type="presOf" srcId="{46DDE82F-2EBF-4DD1-AC12-36D3C5217F91}" destId="{8A2C6BB7-173C-4685-A97E-C4159EA7D7AB}" srcOrd="0" destOrd="0" presId="urn:microsoft.com/office/officeart/2005/8/layout/list1"/>
    <dgm:cxn modelId="{FCE5982E-2CB8-43B8-97A1-31D1152FE6D9}" srcId="{784D33F1-ADA7-4C74-929A-100B347A81D2}" destId="{46DDE82F-2EBF-4DD1-AC12-36D3C5217F91}" srcOrd="0" destOrd="0" parTransId="{11DB1F68-691C-4C31-BF65-1A9C25EAA1B9}" sibTransId="{72B0C386-EC3B-4561-9C52-D86B687B81B8}"/>
    <dgm:cxn modelId="{DCD1EEE1-5A9A-46A7-8A86-5A77473933BE}" type="presOf" srcId="{B71E8A6F-D834-4AE9-A655-2F773279BAC4}" destId="{2A512424-50AD-4350-866E-B4568437F608}" srcOrd="0" destOrd="0" presId="urn:microsoft.com/office/officeart/2005/8/layout/list1"/>
    <dgm:cxn modelId="{8EFD9756-EDBD-4AED-8B14-06483E779449}" type="presOf" srcId="{46DDE82F-2EBF-4DD1-AC12-36D3C5217F91}" destId="{77D8841D-D96F-48BA-AA3C-7FC279541530}" srcOrd="1" destOrd="0" presId="urn:microsoft.com/office/officeart/2005/8/layout/list1"/>
    <dgm:cxn modelId="{F3E4EF43-53D7-40D5-ABB3-F2C1887B099D}" type="presParOf" srcId="{3AE91412-4E2A-467D-9048-5510C2D71A73}" destId="{DBE5F017-DBA3-4C89-AC91-B5D61C96A98D}" srcOrd="0" destOrd="0" presId="urn:microsoft.com/office/officeart/2005/8/layout/list1"/>
    <dgm:cxn modelId="{CB282E25-CFEA-4666-A4E2-015F5E56CB77}" type="presParOf" srcId="{DBE5F017-DBA3-4C89-AC91-B5D61C96A98D}" destId="{8A2C6BB7-173C-4685-A97E-C4159EA7D7AB}" srcOrd="0" destOrd="0" presId="urn:microsoft.com/office/officeart/2005/8/layout/list1"/>
    <dgm:cxn modelId="{D3BE4829-FC6D-40A9-98A6-C2252C6FB95D}" type="presParOf" srcId="{DBE5F017-DBA3-4C89-AC91-B5D61C96A98D}" destId="{77D8841D-D96F-48BA-AA3C-7FC279541530}" srcOrd="1" destOrd="0" presId="urn:microsoft.com/office/officeart/2005/8/layout/list1"/>
    <dgm:cxn modelId="{B66F9B43-AEF6-4177-BC1B-1EDBB9132474}" type="presParOf" srcId="{3AE91412-4E2A-467D-9048-5510C2D71A73}" destId="{55BF4A84-6E4E-4E9D-86FE-95EDBB3CED57}" srcOrd="1" destOrd="0" presId="urn:microsoft.com/office/officeart/2005/8/layout/list1"/>
    <dgm:cxn modelId="{AD64C0C6-A428-410C-92DA-879CC5D95376}" type="presParOf" srcId="{3AE91412-4E2A-467D-9048-5510C2D71A73}" destId="{2A512424-50AD-4350-866E-B4568437F608}" srcOrd="2" destOrd="0" presId="urn:microsoft.com/office/officeart/2005/8/layout/lis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1A73DD11-7DAB-4CD6-A517-EB47B5C67D50}" type="doc">
      <dgm:prSet loTypeId="urn:microsoft.com/office/officeart/2005/8/layout/orgChart1" loCatId="hierarchy" qsTypeId="urn:microsoft.com/office/officeart/2005/8/quickstyle/3d1" qsCatId="3D" csTypeId="urn:microsoft.com/office/officeart/2005/8/colors/colorful3" csCatId="colorful" phldr="1"/>
      <dgm:spPr/>
      <dgm:t>
        <a:bodyPr/>
        <a:lstStyle/>
        <a:p>
          <a:endParaRPr lang="ru-RU"/>
        </a:p>
      </dgm:t>
    </dgm:pt>
    <dgm:pt modelId="{F98A9ED5-98AF-4200-AE70-15713A897111}">
      <dgm:prSet/>
      <dgm:spPr/>
      <dgm:t>
        <a:bodyPr/>
        <a:lstStyle/>
        <a:p>
          <a:pPr rtl="0"/>
          <a:r>
            <a:rPr lang="ru-RU" dirty="0" err="1" smtClean="0">
              <a:latin typeface="Times New Roman" pitchFamily="18" charset="0"/>
              <a:cs typeface="Times New Roman" pitchFamily="18" charset="0"/>
            </a:rPr>
            <a:t>Кредитнинг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шакллари</a:t>
          </a:r>
          <a:endParaRPr lang="ru-RU" dirty="0">
            <a:latin typeface="Times New Roman" pitchFamily="18" charset="0"/>
            <a:cs typeface="Times New Roman" pitchFamily="18" charset="0"/>
          </a:endParaRPr>
        </a:p>
      </dgm:t>
    </dgm:pt>
    <dgm:pt modelId="{15B1B081-812C-48FB-9CFF-CDC92353DC05}" type="parTrans" cxnId="{4F0EF3FC-2EB3-47F8-8815-8113EE9DC71B}">
      <dgm:prSet/>
      <dgm:spPr/>
      <dgm:t>
        <a:bodyPr/>
        <a:lstStyle/>
        <a:p>
          <a:endParaRPr lang="ru-RU">
            <a:latin typeface="Times New Roman" pitchFamily="18" charset="0"/>
            <a:cs typeface="Times New Roman" pitchFamily="18" charset="0"/>
          </a:endParaRPr>
        </a:p>
      </dgm:t>
    </dgm:pt>
    <dgm:pt modelId="{B646E95A-560F-4B37-B659-F1945F92F383}" type="sibTrans" cxnId="{4F0EF3FC-2EB3-47F8-8815-8113EE9DC71B}">
      <dgm:prSet/>
      <dgm:spPr/>
      <dgm:t>
        <a:bodyPr/>
        <a:lstStyle/>
        <a:p>
          <a:endParaRPr lang="ru-RU">
            <a:latin typeface="Times New Roman" pitchFamily="18" charset="0"/>
            <a:cs typeface="Times New Roman" pitchFamily="18" charset="0"/>
          </a:endParaRPr>
        </a:p>
      </dgm:t>
    </dgm:pt>
    <dgm:pt modelId="{5F5EAB51-68CC-47F3-994D-8CD067501538}">
      <dgm:prSet/>
      <dgm:spPr/>
      <dgm:t>
        <a:bodyPr/>
        <a:lstStyle/>
        <a:p>
          <a:pPr rtl="0"/>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шакли</a:t>
          </a:r>
          <a:endParaRPr lang="ru-RU" dirty="0">
            <a:latin typeface="Times New Roman" pitchFamily="18" charset="0"/>
            <a:cs typeface="Times New Roman" pitchFamily="18" charset="0"/>
          </a:endParaRPr>
        </a:p>
      </dgm:t>
    </dgm:pt>
    <dgm:pt modelId="{9602D8F2-8CC8-4279-9485-980848F3D546}" type="parTrans" cxnId="{FF9D6270-8405-46E0-920A-6AC01BF1405C}">
      <dgm:prSet/>
      <dgm:spPr/>
      <dgm:t>
        <a:bodyPr/>
        <a:lstStyle/>
        <a:p>
          <a:endParaRPr lang="ru-RU">
            <a:latin typeface="Times New Roman" pitchFamily="18" charset="0"/>
            <a:cs typeface="Times New Roman" pitchFamily="18" charset="0"/>
          </a:endParaRPr>
        </a:p>
      </dgm:t>
    </dgm:pt>
    <dgm:pt modelId="{6CF37C61-4B2E-4BA4-8862-CA270418967D}" type="sibTrans" cxnId="{FF9D6270-8405-46E0-920A-6AC01BF1405C}">
      <dgm:prSet/>
      <dgm:spPr/>
      <dgm:t>
        <a:bodyPr/>
        <a:lstStyle/>
        <a:p>
          <a:endParaRPr lang="ru-RU">
            <a:latin typeface="Times New Roman" pitchFamily="18" charset="0"/>
            <a:cs typeface="Times New Roman" pitchFamily="18" charset="0"/>
          </a:endParaRPr>
        </a:p>
      </dgm:t>
    </dgm:pt>
    <dgm:pt modelId="{2B330181-F366-49B2-B581-DAF6B47FB47C}">
      <dgm:prSet/>
      <dgm:spPr/>
      <dgm:t>
        <a:bodyPr/>
        <a:lstStyle/>
        <a:p>
          <a:pPr rtl="0"/>
          <a:r>
            <a:rPr lang="ru-RU" dirty="0" smtClean="0">
              <a:latin typeface="Times New Roman" pitchFamily="18" charset="0"/>
              <a:cs typeface="Times New Roman" pitchFamily="18" charset="0"/>
            </a:rPr>
            <a:t>товар </a:t>
          </a:r>
          <a:r>
            <a:rPr lang="ru-RU" dirty="0" err="1" smtClean="0">
              <a:latin typeface="Times New Roman" pitchFamily="18" charset="0"/>
              <a:cs typeface="Times New Roman" pitchFamily="18" charset="0"/>
            </a:rPr>
            <a:t>шакли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07BD01DB-82C9-4F78-AA2B-F43CB3D62C59}" type="parTrans" cxnId="{79779074-C71E-4F52-A5AB-FC9E93B2452F}">
      <dgm:prSet/>
      <dgm:spPr/>
      <dgm:t>
        <a:bodyPr/>
        <a:lstStyle/>
        <a:p>
          <a:endParaRPr lang="ru-RU">
            <a:latin typeface="Times New Roman" pitchFamily="18" charset="0"/>
            <a:cs typeface="Times New Roman" pitchFamily="18" charset="0"/>
          </a:endParaRPr>
        </a:p>
      </dgm:t>
    </dgm:pt>
    <dgm:pt modelId="{F25CA59A-42DA-4D34-A4B3-6AB5027FE65C}" type="sibTrans" cxnId="{79779074-C71E-4F52-A5AB-FC9E93B2452F}">
      <dgm:prSet/>
      <dgm:spPr/>
      <dgm:t>
        <a:bodyPr/>
        <a:lstStyle/>
        <a:p>
          <a:endParaRPr lang="ru-RU">
            <a:latin typeface="Times New Roman" pitchFamily="18" charset="0"/>
            <a:cs typeface="Times New Roman" pitchFamily="18" charset="0"/>
          </a:endParaRPr>
        </a:p>
      </dgm:t>
    </dgm:pt>
    <dgm:pt modelId="{40551A4C-A1FC-43C7-9754-101A62963403}" type="pres">
      <dgm:prSet presAssocID="{1A73DD11-7DAB-4CD6-A517-EB47B5C67D50}" presName="hierChild1" presStyleCnt="0">
        <dgm:presLayoutVars>
          <dgm:orgChart val="1"/>
          <dgm:chPref val="1"/>
          <dgm:dir/>
          <dgm:animOne val="branch"/>
          <dgm:animLvl val="lvl"/>
          <dgm:resizeHandles/>
        </dgm:presLayoutVars>
      </dgm:prSet>
      <dgm:spPr/>
      <dgm:t>
        <a:bodyPr/>
        <a:lstStyle/>
        <a:p>
          <a:endParaRPr lang="ru-RU"/>
        </a:p>
      </dgm:t>
    </dgm:pt>
    <dgm:pt modelId="{13DD652F-C4C2-4020-AC43-587A213CAF6D}" type="pres">
      <dgm:prSet presAssocID="{F98A9ED5-98AF-4200-AE70-15713A897111}" presName="hierRoot1" presStyleCnt="0">
        <dgm:presLayoutVars>
          <dgm:hierBranch val="init"/>
        </dgm:presLayoutVars>
      </dgm:prSet>
      <dgm:spPr/>
    </dgm:pt>
    <dgm:pt modelId="{2590CFD7-AC34-46E0-AA84-4BCF73ED8333}" type="pres">
      <dgm:prSet presAssocID="{F98A9ED5-98AF-4200-AE70-15713A897111}" presName="rootComposite1" presStyleCnt="0"/>
      <dgm:spPr/>
    </dgm:pt>
    <dgm:pt modelId="{917A5ED5-35A9-4E14-A286-CC8802C263F5}" type="pres">
      <dgm:prSet presAssocID="{F98A9ED5-98AF-4200-AE70-15713A897111}" presName="rootText1" presStyleLbl="node0" presStyleIdx="0" presStyleCnt="1" custScaleX="214915">
        <dgm:presLayoutVars>
          <dgm:chPref val="3"/>
        </dgm:presLayoutVars>
      </dgm:prSet>
      <dgm:spPr/>
      <dgm:t>
        <a:bodyPr/>
        <a:lstStyle/>
        <a:p>
          <a:endParaRPr lang="ru-RU"/>
        </a:p>
      </dgm:t>
    </dgm:pt>
    <dgm:pt modelId="{8E07BD87-DBC6-428F-ACFB-32C3F6CDEBB7}" type="pres">
      <dgm:prSet presAssocID="{F98A9ED5-98AF-4200-AE70-15713A897111}" presName="rootConnector1" presStyleLbl="node1" presStyleIdx="0" presStyleCnt="0"/>
      <dgm:spPr/>
      <dgm:t>
        <a:bodyPr/>
        <a:lstStyle/>
        <a:p>
          <a:endParaRPr lang="ru-RU"/>
        </a:p>
      </dgm:t>
    </dgm:pt>
    <dgm:pt modelId="{7D511A4B-1847-480E-94F2-CA0619914272}" type="pres">
      <dgm:prSet presAssocID="{F98A9ED5-98AF-4200-AE70-15713A897111}" presName="hierChild2" presStyleCnt="0"/>
      <dgm:spPr/>
    </dgm:pt>
    <dgm:pt modelId="{B2935C3B-E6E5-41E8-A995-0FBAD1DF4F22}" type="pres">
      <dgm:prSet presAssocID="{9602D8F2-8CC8-4279-9485-980848F3D546}" presName="Name37" presStyleLbl="parChTrans1D2" presStyleIdx="0" presStyleCnt="2"/>
      <dgm:spPr/>
      <dgm:t>
        <a:bodyPr/>
        <a:lstStyle/>
        <a:p>
          <a:endParaRPr lang="ru-RU"/>
        </a:p>
      </dgm:t>
    </dgm:pt>
    <dgm:pt modelId="{2E974620-185D-4ED9-AA6B-F330A131A733}" type="pres">
      <dgm:prSet presAssocID="{5F5EAB51-68CC-47F3-994D-8CD067501538}" presName="hierRoot2" presStyleCnt="0">
        <dgm:presLayoutVars>
          <dgm:hierBranch val="init"/>
        </dgm:presLayoutVars>
      </dgm:prSet>
      <dgm:spPr/>
    </dgm:pt>
    <dgm:pt modelId="{CC2EE154-A84D-4D0F-903B-CFBF2022021A}" type="pres">
      <dgm:prSet presAssocID="{5F5EAB51-68CC-47F3-994D-8CD067501538}" presName="rootComposite" presStyleCnt="0"/>
      <dgm:spPr/>
    </dgm:pt>
    <dgm:pt modelId="{5CEEE70A-FD50-4EFA-B89F-FDB7A53B9136}" type="pres">
      <dgm:prSet presAssocID="{5F5EAB51-68CC-47F3-994D-8CD067501538}" presName="rootText" presStyleLbl="node2" presStyleIdx="0" presStyleCnt="2" custScaleX="205911">
        <dgm:presLayoutVars>
          <dgm:chPref val="3"/>
        </dgm:presLayoutVars>
      </dgm:prSet>
      <dgm:spPr/>
      <dgm:t>
        <a:bodyPr/>
        <a:lstStyle/>
        <a:p>
          <a:endParaRPr lang="ru-RU"/>
        </a:p>
      </dgm:t>
    </dgm:pt>
    <dgm:pt modelId="{5028C8B5-F60D-4568-9AE3-4D3264A7E5F9}" type="pres">
      <dgm:prSet presAssocID="{5F5EAB51-68CC-47F3-994D-8CD067501538}" presName="rootConnector" presStyleLbl="node2" presStyleIdx="0" presStyleCnt="2"/>
      <dgm:spPr/>
      <dgm:t>
        <a:bodyPr/>
        <a:lstStyle/>
        <a:p>
          <a:endParaRPr lang="ru-RU"/>
        </a:p>
      </dgm:t>
    </dgm:pt>
    <dgm:pt modelId="{3758756B-F692-4951-9669-C9CB06F1A58E}" type="pres">
      <dgm:prSet presAssocID="{5F5EAB51-68CC-47F3-994D-8CD067501538}" presName="hierChild4" presStyleCnt="0"/>
      <dgm:spPr/>
    </dgm:pt>
    <dgm:pt modelId="{FCE10F15-4CFD-4C9C-BA1A-B2019414118F}" type="pres">
      <dgm:prSet presAssocID="{5F5EAB51-68CC-47F3-994D-8CD067501538}" presName="hierChild5" presStyleCnt="0"/>
      <dgm:spPr/>
    </dgm:pt>
    <dgm:pt modelId="{3C57F50C-F242-4047-8342-A41EC8623B5C}" type="pres">
      <dgm:prSet presAssocID="{07BD01DB-82C9-4F78-AA2B-F43CB3D62C59}" presName="Name37" presStyleLbl="parChTrans1D2" presStyleIdx="1" presStyleCnt="2"/>
      <dgm:spPr/>
      <dgm:t>
        <a:bodyPr/>
        <a:lstStyle/>
        <a:p>
          <a:endParaRPr lang="ru-RU"/>
        </a:p>
      </dgm:t>
    </dgm:pt>
    <dgm:pt modelId="{AB55AB8E-119E-4949-A00F-C03738907C0A}" type="pres">
      <dgm:prSet presAssocID="{2B330181-F366-49B2-B581-DAF6B47FB47C}" presName="hierRoot2" presStyleCnt="0">
        <dgm:presLayoutVars>
          <dgm:hierBranch val="init"/>
        </dgm:presLayoutVars>
      </dgm:prSet>
      <dgm:spPr/>
    </dgm:pt>
    <dgm:pt modelId="{9F65F149-4BEF-4F40-92D0-35B18C5540B6}" type="pres">
      <dgm:prSet presAssocID="{2B330181-F366-49B2-B581-DAF6B47FB47C}" presName="rootComposite" presStyleCnt="0"/>
      <dgm:spPr/>
    </dgm:pt>
    <dgm:pt modelId="{244E0F9E-6AC9-4047-8066-5BE66A89BBF3}" type="pres">
      <dgm:prSet presAssocID="{2B330181-F366-49B2-B581-DAF6B47FB47C}" presName="rootText" presStyleLbl="node2" presStyleIdx="1" presStyleCnt="2" custScaleX="211863">
        <dgm:presLayoutVars>
          <dgm:chPref val="3"/>
        </dgm:presLayoutVars>
      </dgm:prSet>
      <dgm:spPr/>
      <dgm:t>
        <a:bodyPr/>
        <a:lstStyle/>
        <a:p>
          <a:endParaRPr lang="ru-RU"/>
        </a:p>
      </dgm:t>
    </dgm:pt>
    <dgm:pt modelId="{8FBAF7A1-657E-4337-8B5C-A622D24DDF8D}" type="pres">
      <dgm:prSet presAssocID="{2B330181-F366-49B2-B581-DAF6B47FB47C}" presName="rootConnector" presStyleLbl="node2" presStyleIdx="1" presStyleCnt="2"/>
      <dgm:spPr/>
      <dgm:t>
        <a:bodyPr/>
        <a:lstStyle/>
        <a:p>
          <a:endParaRPr lang="ru-RU"/>
        </a:p>
      </dgm:t>
    </dgm:pt>
    <dgm:pt modelId="{605366F8-011B-485E-931E-D3FC38AD8FF2}" type="pres">
      <dgm:prSet presAssocID="{2B330181-F366-49B2-B581-DAF6B47FB47C}" presName="hierChild4" presStyleCnt="0"/>
      <dgm:spPr/>
    </dgm:pt>
    <dgm:pt modelId="{42534F27-76DB-4B2F-9FCC-2379783FA493}" type="pres">
      <dgm:prSet presAssocID="{2B330181-F366-49B2-B581-DAF6B47FB47C}" presName="hierChild5" presStyleCnt="0"/>
      <dgm:spPr/>
    </dgm:pt>
    <dgm:pt modelId="{A3F3430E-8A80-4CB5-A725-46DE2F4102EA}" type="pres">
      <dgm:prSet presAssocID="{F98A9ED5-98AF-4200-AE70-15713A897111}" presName="hierChild3" presStyleCnt="0"/>
      <dgm:spPr/>
    </dgm:pt>
  </dgm:ptLst>
  <dgm:cxnLst>
    <dgm:cxn modelId="{B560A0B5-B61D-47EA-A032-36809052B17C}" type="presOf" srcId="{9602D8F2-8CC8-4279-9485-980848F3D546}" destId="{B2935C3B-E6E5-41E8-A995-0FBAD1DF4F22}" srcOrd="0" destOrd="0" presId="urn:microsoft.com/office/officeart/2005/8/layout/orgChart1"/>
    <dgm:cxn modelId="{0DFDB361-C1E3-43C8-A42D-A5BEDC0159BF}" type="presOf" srcId="{F98A9ED5-98AF-4200-AE70-15713A897111}" destId="{8E07BD87-DBC6-428F-ACFB-32C3F6CDEBB7}" srcOrd="1" destOrd="0" presId="urn:microsoft.com/office/officeart/2005/8/layout/orgChart1"/>
    <dgm:cxn modelId="{4F0EF3FC-2EB3-47F8-8815-8113EE9DC71B}" srcId="{1A73DD11-7DAB-4CD6-A517-EB47B5C67D50}" destId="{F98A9ED5-98AF-4200-AE70-15713A897111}" srcOrd="0" destOrd="0" parTransId="{15B1B081-812C-48FB-9CFF-CDC92353DC05}" sibTransId="{B646E95A-560F-4B37-B659-F1945F92F383}"/>
    <dgm:cxn modelId="{FF9D6270-8405-46E0-920A-6AC01BF1405C}" srcId="{F98A9ED5-98AF-4200-AE70-15713A897111}" destId="{5F5EAB51-68CC-47F3-994D-8CD067501538}" srcOrd="0" destOrd="0" parTransId="{9602D8F2-8CC8-4279-9485-980848F3D546}" sibTransId="{6CF37C61-4B2E-4BA4-8862-CA270418967D}"/>
    <dgm:cxn modelId="{353E36D1-56EA-4560-B942-176AB27B3D80}" type="presOf" srcId="{2B330181-F366-49B2-B581-DAF6B47FB47C}" destId="{244E0F9E-6AC9-4047-8066-5BE66A89BBF3}" srcOrd="0" destOrd="0" presId="urn:microsoft.com/office/officeart/2005/8/layout/orgChart1"/>
    <dgm:cxn modelId="{B776CF2C-0331-4C62-A80E-1998DE024B65}" type="presOf" srcId="{F98A9ED5-98AF-4200-AE70-15713A897111}" destId="{917A5ED5-35A9-4E14-A286-CC8802C263F5}" srcOrd="0" destOrd="0" presId="urn:microsoft.com/office/officeart/2005/8/layout/orgChart1"/>
    <dgm:cxn modelId="{B8E5069A-BAE5-40C1-B212-D9C3D2C0BF56}" type="presOf" srcId="{5F5EAB51-68CC-47F3-994D-8CD067501538}" destId="{5CEEE70A-FD50-4EFA-B89F-FDB7A53B9136}" srcOrd="0" destOrd="0" presId="urn:microsoft.com/office/officeart/2005/8/layout/orgChart1"/>
    <dgm:cxn modelId="{150CA753-7B25-4F52-B8CD-420020C95790}" type="presOf" srcId="{07BD01DB-82C9-4F78-AA2B-F43CB3D62C59}" destId="{3C57F50C-F242-4047-8342-A41EC8623B5C}" srcOrd="0" destOrd="0" presId="urn:microsoft.com/office/officeart/2005/8/layout/orgChart1"/>
    <dgm:cxn modelId="{07873570-6A03-40F6-99D4-85DEB5CFDE2C}" type="presOf" srcId="{2B330181-F366-49B2-B581-DAF6B47FB47C}" destId="{8FBAF7A1-657E-4337-8B5C-A622D24DDF8D}" srcOrd="1" destOrd="0" presId="urn:microsoft.com/office/officeart/2005/8/layout/orgChart1"/>
    <dgm:cxn modelId="{42F484B2-B34C-4CE4-A0CF-0639AFAE9F1B}" type="presOf" srcId="{1A73DD11-7DAB-4CD6-A517-EB47B5C67D50}" destId="{40551A4C-A1FC-43C7-9754-101A62963403}" srcOrd="0" destOrd="0" presId="urn:microsoft.com/office/officeart/2005/8/layout/orgChart1"/>
    <dgm:cxn modelId="{A0111418-98A5-4649-B038-DE1A7D92CC71}" type="presOf" srcId="{5F5EAB51-68CC-47F3-994D-8CD067501538}" destId="{5028C8B5-F60D-4568-9AE3-4D3264A7E5F9}" srcOrd="1" destOrd="0" presId="urn:microsoft.com/office/officeart/2005/8/layout/orgChart1"/>
    <dgm:cxn modelId="{79779074-C71E-4F52-A5AB-FC9E93B2452F}" srcId="{F98A9ED5-98AF-4200-AE70-15713A897111}" destId="{2B330181-F366-49B2-B581-DAF6B47FB47C}" srcOrd="1" destOrd="0" parTransId="{07BD01DB-82C9-4F78-AA2B-F43CB3D62C59}" sibTransId="{F25CA59A-42DA-4D34-A4B3-6AB5027FE65C}"/>
    <dgm:cxn modelId="{083FABC4-B4C4-41F5-A085-71D5F4B2C4CA}" type="presParOf" srcId="{40551A4C-A1FC-43C7-9754-101A62963403}" destId="{13DD652F-C4C2-4020-AC43-587A213CAF6D}" srcOrd="0" destOrd="0" presId="urn:microsoft.com/office/officeart/2005/8/layout/orgChart1"/>
    <dgm:cxn modelId="{DDD889BF-1F96-4AF5-8E71-93D91F743BC0}" type="presParOf" srcId="{13DD652F-C4C2-4020-AC43-587A213CAF6D}" destId="{2590CFD7-AC34-46E0-AA84-4BCF73ED8333}" srcOrd="0" destOrd="0" presId="urn:microsoft.com/office/officeart/2005/8/layout/orgChart1"/>
    <dgm:cxn modelId="{3FE3EFF8-EE1C-4367-9903-D6708CE9F0BD}" type="presParOf" srcId="{2590CFD7-AC34-46E0-AA84-4BCF73ED8333}" destId="{917A5ED5-35A9-4E14-A286-CC8802C263F5}" srcOrd="0" destOrd="0" presId="urn:microsoft.com/office/officeart/2005/8/layout/orgChart1"/>
    <dgm:cxn modelId="{241A4FE6-C9EA-4C1E-847B-6061D81B36F2}" type="presParOf" srcId="{2590CFD7-AC34-46E0-AA84-4BCF73ED8333}" destId="{8E07BD87-DBC6-428F-ACFB-32C3F6CDEBB7}" srcOrd="1" destOrd="0" presId="urn:microsoft.com/office/officeart/2005/8/layout/orgChart1"/>
    <dgm:cxn modelId="{D21F286E-E532-4D56-9902-F19477192927}" type="presParOf" srcId="{13DD652F-C4C2-4020-AC43-587A213CAF6D}" destId="{7D511A4B-1847-480E-94F2-CA0619914272}" srcOrd="1" destOrd="0" presId="urn:microsoft.com/office/officeart/2005/8/layout/orgChart1"/>
    <dgm:cxn modelId="{37581986-564D-4F76-AF5D-E3F169ADB110}" type="presParOf" srcId="{7D511A4B-1847-480E-94F2-CA0619914272}" destId="{B2935C3B-E6E5-41E8-A995-0FBAD1DF4F22}" srcOrd="0" destOrd="0" presId="urn:microsoft.com/office/officeart/2005/8/layout/orgChart1"/>
    <dgm:cxn modelId="{3A8711F7-2139-47DC-B7F0-FF5C9842D1DA}" type="presParOf" srcId="{7D511A4B-1847-480E-94F2-CA0619914272}" destId="{2E974620-185D-4ED9-AA6B-F330A131A733}" srcOrd="1" destOrd="0" presId="urn:microsoft.com/office/officeart/2005/8/layout/orgChart1"/>
    <dgm:cxn modelId="{3963DD01-2913-4701-A100-7626003EC968}" type="presParOf" srcId="{2E974620-185D-4ED9-AA6B-F330A131A733}" destId="{CC2EE154-A84D-4D0F-903B-CFBF2022021A}" srcOrd="0" destOrd="0" presId="urn:microsoft.com/office/officeart/2005/8/layout/orgChart1"/>
    <dgm:cxn modelId="{EC84CDD3-F3B7-4BA3-B025-38A2180ABBE0}" type="presParOf" srcId="{CC2EE154-A84D-4D0F-903B-CFBF2022021A}" destId="{5CEEE70A-FD50-4EFA-B89F-FDB7A53B9136}" srcOrd="0" destOrd="0" presId="urn:microsoft.com/office/officeart/2005/8/layout/orgChart1"/>
    <dgm:cxn modelId="{8A03D3EF-AA79-4B35-AED1-7DBF4D5D97E3}" type="presParOf" srcId="{CC2EE154-A84D-4D0F-903B-CFBF2022021A}" destId="{5028C8B5-F60D-4568-9AE3-4D3264A7E5F9}" srcOrd="1" destOrd="0" presId="urn:microsoft.com/office/officeart/2005/8/layout/orgChart1"/>
    <dgm:cxn modelId="{BB48D781-F85A-49EF-A5E1-937C9C87C630}" type="presParOf" srcId="{2E974620-185D-4ED9-AA6B-F330A131A733}" destId="{3758756B-F692-4951-9669-C9CB06F1A58E}" srcOrd="1" destOrd="0" presId="urn:microsoft.com/office/officeart/2005/8/layout/orgChart1"/>
    <dgm:cxn modelId="{5DDC6C16-A060-4E6B-AFF6-93C399C0B5DB}" type="presParOf" srcId="{2E974620-185D-4ED9-AA6B-F330A131A733}" destId="{FCE10F15-4CFD-4C9C-BA1A-B2019414118F}" srcOrd="2" destOrd="0" presId="urn:microsoft.com/office/officeart/2005/8/layout/orgChart1"/>
    <dgm:cxn modelId="{5707816D-8114-4B98-B981-97F24D7E05CA}" type="presParOf" srcId="{7D511A4B-1847-480E-94F2-CA0619914272}" destId="{3C57F50C-F242-4047-8342-A41EC8623B5C}" srcOrd="2" destOrd="0" presId="urn:microsoft.com/office/officeart/2005/8/layout/orgChart1"/>
    <dgm:cxn modelId="{BA466407-49BA-4C84-A0E4-48E77D88492B}" type="presParOf" srcId="{7D511A4B-1847-480E-94F2-CA0619914272}" destId="{AB55AB8E-119E-4949-A00F-C03738907C0A}" srcOrd="3" destOrd="0" presId="urn:microsoft.com/office/officeart/2005/8/layout/orgChart1"/>
    <dgm:cxn modelId="{EEAFD339-3F49-400A-86B7-888EF29517CB}" type="presParOf" srcId="{AB55AB8E-119E-4949-A00F-C03738907C0A}" destId="{9F65F149-4BEF-4F40-92D0-35B18C5540B6}" srcOrd="0" destOrd="0" presId="urn:microsoft.com/office/officeart/2005/8/layout/orgChart1"/>
    <dgm:cxn modelId="{4A7636B6-70D5-411F-BEDE-0E409108C2CB}" type="presParOf" srcId="{9F65F149-4BEF-4F40-92D0-35B18C5540B6}" destId="{244E0F9E-6AC9-4047-8066-5BE66A89BBF3}" srcOrd="0" destOrd="0" presId="urn:microsoft.com/office/officeart/2005/8/layout/orgChart1"/>
    <dgm:cxn modelId="{76078895-3788-42FB-ABAB-BFC864E1EB37}" type="presParOf" srcId="{9F65F149-4BEF-4F40-92D0-35B18C5540B6}" destId="{8FBAF7A1-657E-4337-8B5C-A622D24DDF8D}" srcOrd="1" destOrd="0" presId="urn:microsoft.com/office/officeart/2005/8/layout/orgChart1"/>
    <dgm:cxn modelId="{7970DA66-2816-4F3C-A167-96C94429748C}" type="presParOf" srcId="{AB55AB8E-119E-4949-A00F-C03738907C0A}" destId="{605366F8-011B-485E-931E-D3FC38AD8FF2}" srcOrd="1" destOrd="0" presId="urn:microsoft.com/office/officeart/2005/8/layout/orgChart1"/>
    <dgm:cxn modelId="{8142A9AB-FDA9-4455-9B41-302E4D5A2797}" type="presParOf" srcId="{AB55AB8E-119E-4949-A00F-C03738907C0A}" destId="{42534F27-76DB-4B2F-9FCC-2379783FA493}" srcOrd="2" destOrd="0" presId="urn:microsoft.com/office/officeart/2005/8/layout/orgChart1"/>
    <dgm:cxn modelId="{A1F44BB5-FDE4-4E23-8927-8351D4712FDD}" type="presParOf" srcId="{13DD652F-C4C2-4020-AC43-587A213CAF6D}" destId="{A3F3430E-8A80-4CB5-A725-46DE2F4102E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E5E7E55B-E2F7-466F-B397-35E7F34982F2}" type="doc">
      <dgm:prSet loTypeId="urn:microsoft.com/office/officeart/2005/8/layout/radial4" loCatId="relationship" qsTypeId="urn:microsoft.com/office/officeart/2005/8/quickstyle/3d1" qsCatId="3D" csTypeId="urn:microsoft.com/office/officeart/2005/8/colors/colorful1#10" csCatId="colorful" phldr="1"/>
      <dgm:spPr/>
      <dgm:t>
        <a:bodyPr/>
        <a:lstStyle/>
        <a:p>
          <a:endParaRPr lang="ru-RU"/>
        </a:p>
      </dgm:t>
    </dgm:pt>
    <dgm:pt modelId="{32E97A05-60D1-4DB3-B5C2-F963F840CE34}">
      <dgm:prSet custT="1"/>
      <dgm:spPr/>
      <dgm:t>
        <a:bodyPr/>
        <a:lstStyle/>
        <a:p>
          <a:pPr rtl="0"/>
          <a:r>
            <a:rPr lang="ru-RU" sz="2400" b="1" dirty="0" smtClean="0">
              <a:latin typeface="Times New Roman" pitchFamily="18" charset="0"/>
              <a:cs typeface="Times New Roman" pitchFamily="18" charset="0"/>
            </a:rPr>
            <a:t>Пул </a:t>
          </a:r>
          <a:r>
            <a:rPr lang="ru-RU" sz="2400" b="1" dirty="0" err="1" smtClean="0">
              <a:latin typeface="Times New Roman" pitchFamily="18" charset="0"/>
              <a:cs typeface="Times New Roman" pitchFamily="18" charset="0"/>
            </a:rPr>
            <a:t>кредити</a:t>
          </a:r>
          <a:endParaRPr lang="en-US" sz="2400" dirty="0">
            <a:latin typeface="Times New Roman" pitchFamily="18" charset="0"/>
            <a:cs typeface="Times New Roman" pitchFamily="18" charset="0"/>
          </a:endParaRPr>
        </a:p>
      </dgm:t>
    </dgm:pt>
    <dgm:pt modelId="{41A2A0A1-4408-4B65-9C48-1597040EF0AC}" type="parTrans" cxnId="{A9DB6EAF-4DDF-490A-B4D5-D1D1252B4D23}">
      <dgm:prSet/>
      <dgm:spPr/>
      <dgm:t>
        <a:bodyPr/>
        <a:lstStyle/>
        <a:p>
          <a:endParaRPr lang="ru-RU" sz="1800">
            <a:latin typeface="Times New Roman" pitchFamily="18" charset="0"/>
            <a:cs typeface="Times New Roman" pitchFamily="18" charset="0"/>
          </a:endParaRPr>
        </a:p>
      </dgm:t>
    </dgm:pt>
    <dgm:pt modelId="{E40E36DF-F1D8-4E19-89BA-53CCA9A00BE6}" type="sibTrans" cxnId="{A9DB6EAF-4DDF-490A-B4D5-D1D1252B4D23}">
      <dgm:prSet/>
      <dgm:spPr/>
      <dgm:t>
        <a:bodyPr/>
        <a:lstStyle/>
        <a:p>
          <a:endParaRPr lang="ru-RU" sz="1800">
            <a:latin typeface="Times New Roman" pitchFamily="18" charset="0"/>
            <a:cs typeface="Times New Roman" pitchFamily="18" charset="0"/>
          </a:endParaRPr>
        </a:p>
      </dgm:t>
    </dgm:pt>
    <dgm:pt modelId="{2391FF52-97C1-4A29-A7E5-2BA1E949BC90}">
      <dgm:prSet custT="1"/>
      <dgm:spPr/>
      <dgm:t>
        <a:bodyPr/>
        <a:lstStyle/>
        <a:p>
          <a:pPr rtl="0"/>
          <a:r>
            <a:rPr lang="ru-RU" sz="1800" b="1" dirty="0" smtClean="0">
              <a:latin typeface="Times New Roman" pitchFamily="18" charset="0"/>
              <a:cs typeface="Times New Roman" pitchFamily="18" charset="0"/>
            </a:rPr>
            <a:t>Банк </a:t>
          </a:r>
          <a:r>
            <a:rPr lang="ru-RU" sz="1800" b="1" dirty="0" err="1" smtClean="0">
              <a:latin typeface="Times New Roman" pitchFamily="18" charset="0"/>
              <a:cs typeface="Times New Roman" pitchFamily="18" charset="0"/>
            </a:rPr>
            <a:t>кредити</a:t>
          </a:r>
          <a:r>
            <a:rPr lang="ru-RU" sz="1800" b="1"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1E971CB7-71FF-4AC2-B52B-90FD8EBC7DF2}" type="parTrans" cxnId="{B3DF9E9A-FF8A-46FB-B5F1-48CA9DBCB849}">
      <dgm:prSet/>
      <dgm:spPr/>
      <dgm:t>
        <a:bodyPr/>
        <a:lstStyle/>
        <a:p>
          <a:endParaRPr lang="ru-RU" sz="1800">
            <a:latin typeface="Times New Roman" pitchFamily="18" charset="0"/>
            <a:cs typeface="Times New Roman" pitchFamily="18" charset="0"/>
          </a:endParaRPr>
        </a:p>
      </dgm:t>
    </dgm:pt>
    <dgm:pt modelId="{CD8AB2C8-5601-4021-8B1C-63551C73D0BB}" type="sibTrans" cxnId="{B3DF9E9A-FF8A-46FB-B5F1-48CA9DBCB849}">
      <dgm:prSet/>
      <dgm:spPr/>
      <dgm:t>
        <a:bodyPr/>
        <a:lstStyle/>
        <a:p>
          <a:endParaRPr lang="ru-RU" sz="1800">
            <a:latin typeface="Times New Roman" pitchFamily="18" charset="0"/>
            <a:cs typeface="Times New Roman" pitchFamily="18" charset="0"/>
          </a:endParaRPr>
        </a:p>
      </dgm:t>
    </dgm:pt>
    <dgm:pt modelId="{DFC9348C-56A6-4487-BAD3-4A5058BC19BF}">
      <dgm:prSet custT="1"/>
      <dgm:spPr/>
      <dgm:t>
        <a:bodyPr/>
        <a:lstStyle/>
        <a:p>
          <a:pPr rtl="0"/>
          <a:r>
            <a:rPr lang="ru-RU" sz="1800" b="1" dirty="0" err="1" smtClean="0">
              <a:latin typeface="Times New Roman" pitchFamily="18" charset="0"/>
              <a:cs typeface="Times New Roman" pitchFamily="18" charset="0"/>
            </a:rPr>
            <a:t>Хўжаликлараро</a:t>
          </a:r>
          <a:r>
            <a:rPr lang="ru-RU" sz="1800" b="1" dirty="0" smtClean="0">
              <a:latin typeface="Times New Roman" pitchFamily="18" charset="0"/>
              <a:cs typeface="Times New Roman" pitchFamily="18" charset="0"/>
            </a:rPr>
            <a:t> кредит</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5C07CD66-E79C-4B5E-B0E4-385BB5EBDD9B}" type="parTrans" cxnId="{27481C13-93BE-44D5-8E50-B2672CCABF4F}">
      <dgm:prSet/>
      <dgm:spPr/>
      <dgm:t>
        <a:bodyPr/>
        <a:lstStyle/>
        <a:p>
          <a:endParaRPr lang="ru-RU" sz="1800">
            <a:latin typeface="Times New Roman" pitchFamily="18" charset="0"/>
            <a:cs typeface="Times New Roman" pitchFamily="18" charset="0"/>
          </a:endParaRPr>
        </a:p>
      </dgm:t>
    </dgm:pt>
    <dgm:pt modelId="{90579DB3-33F5-4993-AEA9-BE9C0A206EB8}" type="sibTrans" cxnId="{27481C13-93BE-44D5-8E50-B2672CCABF4F}">
      <dgm:prSet/>
      <dgm:spPr/>
      <dgm:t>
        <a:bodyPr/>
        <a:lstStyle/>
        <a:p>
          <a:endParaRPr lang="ru-RU" sz="1800">
            <a:latin typeface="Times New Roman" pitchFamily="18" charset="0"/>
            <a:cs typeface="Times New Roman" pitchFamily="18" charset="0"/>
          </a:endParaRPr>
        </a:p>
      </dgm:t>
    </dgm:pt>
    <dgm:pt modelId="{9FEF3626-2914-4E73-8408-23D2A1845C5B}">
      <dgm:prSet custT="1"/>
      <dgm:spPr/>
      <dgm:t>
        <a:bodyPr/>
        <a:lstStyle/>
        <a:p>
          <a:pPr rtl="0"/>
          <a:r>
            <a:rPr lang="ru-RU" sz="1800" b="1" dirty="0" err="1" smtClean="0">
              <a:latin typeface="Times New Roman" pitchFamily="18" charset="0"/>
              <a:cs typeface="Times New Roman" pitchFamily="18" charset="0"/>
            </a:rPr>
            <a:t>Тижорат</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кредити</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E50FB30F-F510-4102-B3AD-9AAB88543C51}" type="parTrans" cxnId="{06E70423-9F93-439B-B204-EE08DFE724C0}">
      <dgm:prSet/>
      <dgm:spPr/>
      <dgm:t>
        <a:bodyPr/>
        <a:lstStyle/>
        <a:p>
          <a:endParaRPr lang="ru-RU" sz="1800">
            <a:latin typeface="Times New Roman" pitchFamily="18" charset="0"/>
            <a:cs typeface="Times New Roman" pitchFamily="18" charset="0"/>
          </a:endParaRPr>
        </a:p>
      </dgm:t>
    </dgm:pt>
    <dgm:pt modelId="{C790DB87-2800-4224-B47D-C46731DBC5ED}" type="sibTrans" cxnId="{06E70423-9F93-439B-B204-EE08DFE724C0}">
      <dgm:prSet/>
      <dgm:spPr/>
      <dgm:t>
        <a:bodyPr/>
        <a:lstStyle/>
        <a:p>
          <a:endParaRPr lang="ru-RU" sz="1800">
            <a:latin typeface="Times New Roman" pitchFamily="18" charset="0"/>
            <a:cs typeface="Times New Roman" pitchFamily="18" charset="0"/>
          </a:endParaRPr>
        </a:p>
      </dgm:t>
    </dgm:pt>
    <dgm:pt modelId="{CE333E50-A9EF-4FA0-B7A5-1CF0482B7538}">
      <dgm:prSet custT="1"/>
      <dgm:spPr/>
      <dgm:t>
        <a:bodyPr/>
        <a:lstStyle/>
        <a:p>
          <a:pPr rtl="0"/>
          <a:r>
            <a:rPr lang="ru-RU" sz="1800" b="1" dirty="0" err="1" smtClean="0">
              <a:latin typeface="Times New Roman" pitchFamily="18" charset="0"/>
              <a:cs typeface="Times New Roman" pitchFamily="18" charset="0"/>
            </a:rPr>
            <a:t>Истеъмол</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кредити</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E62CD3F3-6491-413B-997B-E1E4D800183C}" type="parTrans" cxnId="{0677567B-5F94-4535-8742-3253CD8D4CF9}">
      <dgm:prSet/>
      <dgm:spPr/>
      <dgm:t>
        <a:bodyPr/>
        <a:lstStyle/>
        <a:p>
          <a:endParaRPr lang="ru-RU" sz="1800">
            <a:latin typeface="Times New Roman" pitchFamily="18" charset="0"/>
            <a:cs typeface="Times New Roman" pitchFamily="18" charset="0"/>
          </a:endParaRPr>
        </a:p>
      </dgm:t>
    </dgm:pt>
    <dgm:pt modelId="{9E6A3635-3EC4-4A61-87DC-12AB3BD84D36}" type="sibTrans" cxnId="{0677567B-5F94-4535-8742-3253CD8D4CF9}">
      <dgm:prSet/>
      <dgm:spPr/>
      <dgm:t>
        <a:bodyPr/>
        <a:lstStyle/>
        <a:p>
          <a:endParaRPr lang="ru-RU" sz="1800">
            <a:latin typeface="Times New Roman" pitchFamily="18" charset="0"/>
            <a:cs typeface="Times New Roman" pitchFamily="18" charset="0"/>
          </a:endParaRPr>
        </a:p>
      </dgm:t>
    </dgm:pt>
    <dgm:pt modelId="{F6E3EF0A-2CA7-485F-99DE-AF4ED502B058}">
      <dgm:prSet custT="1"/>
      <dgm:spPr/>
      <dgm:t>
        <a:bodyPr/>
        <a:lstStyle/>
        <a:p>
          <a:pPr rtl="0"/>
          <a:r>
            <a:rPr lang="ru-RU" sz="1800" b="1" dirty="0" smtClean="0">
              <a:latin typeface="Times New Roman" pitchFamily="18" charset="0"/>
              <a:cs typeface="Times New Roman" pitchFamily="18" charset="0"/>
            </a:rPr>
            <a:t>Ипотека </a:t>
          </a:r>
          <a:r>
            <a:rPr lang="ru-RU" sz="1800" b="1" dirty="0" err="1" smtClean="0">
              <a:latin typeface="Times New Roman" pitchFamily="18" charset="0"/>
              <a:cs typeface="Times New Roman" pitchFamily="18" charset="0"/>
            </a:rPr>
            <a:t>кредити</a:t>
          </a:r>
          <a:r>
            <a:rPr lang="ru-RU" sz="1800" b="1"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D41F071C-14DA-42BC-B077-83FE1223A5AD}" type="parTrans" cxnId="{BD8594CA-C23B-443E-ADE6-0B654606BC92}">
      <dgm:prSet/>
      <dgm:spPr/>
      <dgm:t>
        <a:bodyPr/>
        <a:lstStyle/>
        <a:p>
          <a:endParaRPr lang="ru-RU" sz="1800">
            <a:latin typeface="Times New Roman" pitchFamily="18" charset="0"/>
            <a:cs typeface="Times New Roman" pitchFamily="18" charset="0"/>
          </a:endParaRPr>
        </a:p>
      </dgm:t>
    </dgm:pt>
    <dgm:pt modelId="{91894871-9479-401E-A135-0A45E0D89326}" type="sibTrans" cxnId="{BD8594CA-C23B-443E-ADE6-0B654606BC92}">
      <dgm:prSet/>
      <dgm:spPr/>
      <dgm:t>
        <a:bodyPr/>
        <a:lstStyle/>
        <a:p>
          <a:endParaRPr lang="ru-RU" sz="1800">
            <a:latin typeface="Times New Roman" pitchFamily="18" charset="0"/>
            <a:cs typeface="Times New Roman" pitchFamily="18" charset="0"/>
          </a:endParaRPr>
        </a:p>
      </dgm:t>
    </dgm:pt>
    <dgm:pt modelId="{6FCECF02-86F4-4265-97A9-4B00F16B7142}">
      <dgm:prSet custT="1"/>
      <dgm:spPr/>
      <dgm:t>
        <a:bodyPr/>
        <a:lstStyle/>
        <a:p>
          <a:pPr rtl="0"/>
          <a:r>
            <a:rPr lang="ru-RU" sz="1800" b="1" dirty="0" err="1" smtClean="0">
              <a:latin typeface="Times New Roman" pitchFamily="18" charset="0"/>
              <a:cs typeface="Times New Roman" pitchFamily="18" charset="0"/>
            </a:rPr>
            <a:t>Давлат</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кредити</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FEEE91DA-273B-4A96-A0F0-97BEAAD43503}" type="parTrans" cxnId="{0831E13D-683A-4056-8789-8BEF847E3661}">
      <dgm:prSet/>
      <dgm:spPr/>
      <dgm:t>
        <a:bodyPr/>
        <a:lstStyle/>
        <a:p>
          <a:endParaRPr lang="ru-RU" sz="1800">
            <a:latin typeface="Times New Roman" pitchFamily="18" charset="0"/>
            <a:cs typeface="Times New Roman" pitchFamily="18" charset="0"/>
          </a:endParaRPr>
        </a:p>
      </dgm:t>
    </dgm:pt>
    <dgm:pt modelId="{4C178CDD-FE9B-4FE5-BF48-992761E1343B}" type="sibTrans" cxnId="{0831E13D-683A-4056-8789-8BEF847E3661}">
      <dgm:prSet/>
      <dgm:spPr/>
      <dgm:t>
        <a:bodyPr/>
        <a:lstStyle/>
        <a:p>
          <a:endParaRPr lang="ru-RU" sz="1800">
            <a:latin typeface="Times New Roman" pitchFamily="18" charset="0"/>
            <a:cs typeface="Times New Roman" pitchFamily="18" charset="0"/>
          </a:endParaRPr>
        </a:p>
      </dgm:t>
    </dgm:pt>
    <dgm:pt modelId="{99BD36CC-D504-4294-A84D-EBC7F1E8CD55}">
      <dgm:prSet custT="1"/>
      <dgm:spPr/>
      <dgm:t>
        <a:bodyPr/>
        <a:lstStyle/>
        <a:p>
          <a:pPr rtl="0"/>
          <a:r>
            <a:rPr lang="ru-RU" sz="1800" b="1" dirty="0" err="1" smtClean="0">
              <a:latin typeface="Times New Roman" pitchFamily="18" charset="0"/>
              <a:cs typeface="Times New Roman" pitchFamily="18" charset="0"/>
            </a:rPr>
            <a:t>Халқаро </a:t>
          </a:r>
          <a:r>
            <a:rPr lang="ru-RU" sz="1800" b="1" dirty="0" smtClean="0">
              <a:latin typeface="Times New Roman" pitchFamily="18" charset="0"/>
              <a:cs typeface="Times New Roman" pitchFamily="18" charset="0"/>
            </a:rPr>
            <a:t>кредит</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067C2D2C-BC99-45D4-901F-92BE452BD827}" type="parTrans" cxnId="{E772AB5A-99ED-40A4-A138-2DCB1B6BA0DB}">
      <dgm:prSet/>
      <dgm:spPr/>
      <dgm:t>
        <a:bodyPr/>
        <a:lstStyle/>
        <a:p>
          <a:endParaRPr lang="ru-RU" sz="1800">
            <a:latin typeface="Times New Roman" pitchFamily="18" charset="0"/>
            <a:cs typeface="Times New Roman" pitchFamily="18" charset="0"/>
          </a:endParaRPr>
        </a:p>
      </dgm:t>
    </dgm:pt>
    <dgm:pt modelId="{A7CC319A-7847-48BF-B93C-49E719909078}" type="sibTrans" cxnId="{E772AB5A-99ED-40A4-A138-2DCB1B6BA0DB}">
      <dgm:prSet/>
      <dgm:spPr/>
      <dgm:t>
        <a:bodyPr/>
        <a:lstStyle/>
        <a:p>
          <a:endParaRPr lang="ru-RU" sz="1800">
            <a:latin typeface="Times New Roman" pitchFamily="18" charset="0"/>
            <a:cs typeface="Times New Roman" pitchFamily="18" charset="0"/>
          </a:endParaRPr>
        </a:p>
      </dgm:t>
    </dgm:pt>
    <dgm:pt modelId="{5FFF4A76-2E3F-4AF6-B3EB-D3A9AB735CF3}" type="pres">
      <dgm:prSet presAssocID="{E5E7E55B-E2F7-466F-B397-35E7F34982F2}" presName="cycle" presStyleCnt="0">
        <dgm:presLayoutVars>
          <dgm:chMax val="1"/>
          <dgm:dir/>
          <dgm:animLvl val="ctr"/>
          <dgm:resizeHandles val="exact"/>
        </dgm:presLayoutVars>
      </dgm:prSet>
      <dgm:spPr/>
      <dgm:t>
        <a:bodyPr/>
        <a:lstStyle/>
        <a:p>
          <a:endParaRPr lang="ru-RU"/>
        </a:p>
      </dgm:t>
    </dgm:pt>
    <dgm:pt modelId="{EF839E18-712C-4AC4-8534-4376197C45C9}" type="pres">
      <dgm:prSet presAssocID="{32E97A05-60D1-4DB3-B5C2-F963F840CE34}" presName="centerShape" presStyleLbl="node0" presStyleIdx="0" presStyleCnt="1"/>
      <dgm:spPr/>
      <dgm:t>
        <a:bodyPr/>
        <a:lstStyle/>
        <a:p>
          <a:endParaRPr lang="ru-RU"/>
        </a:p>
      </dgm:t>
    </dgm:pt>
    <dgm:pt modelId="{1EA134F5-3746-4215-9629-40616DC0E145}" type="pres">
      <dgm:prSet presAssocID="{1E971CB7-71FF-4AC2-B52B-90FD8EBC7DF2}" presName="parTrans" presStyleLbl="bgSibTrans2D1" presStyleIdx="0" presStyleCnt="7"/>
      <dgm:spPr/>
      <dgm:t>
        <a:bodyPr/>
        <a:lstStyle/>
        <a:p>
          <a:endParaRPr lang="ru-RU"/>
        </a:p>
      </dgm:t>
    </dgm:pt>
    <dgm:pt modelId="{DEAD9365-3C05-48B2-96C2-9B63DC62B8F8}" type="pres">
      <dgm:prSet presAssocID="{2391FF52-97C1-4A29-A7E5-2BA1E949BC90}" presName="node" presStyleLbl="node1" presStyleIdx="0" presStyleCnt="7">
        <dgm:presLayoutVars>
          <dgm:bulletEnabled val="1"/>
        </dgm:presLayoutVars>
      </dgm:prSet>
      <dgm:spPr/>
      <dgm:t>
        <a:bodyPr/>
        <a:lstStyle/>
        <a:p>
          <a:endParaRPr lang="ru-RU"/>
        </a:p>
      </dgm:t>
    </dgm:pt>
    <dgm:pt modelId="{3098C0E2-FF12-48AA-A6B5-82C37577E60C}" type="pres">
      <dgm:prSet presAssocID="{5C07CD66-E79C-4B5E-B0E4-385BB5EBDD9B}" presName="parTrans" presStyleLbl="bgSibTrans2D1" presStyleIdx="1" presStyleCnt="7"/>
      <dgm:spPr/>
      <dgm:t>
        <a:bodyPr/>
        <a:lstStyle/>
        <a:p>
          <a:endParaRPr lang="ru-RU"/>
        </a:p>
      </dgm:t>
    </dgm:pt>
    <dgm:pt modelId="{9A423D67-7CDA-4BB5-AB58-6853E190AFEC}" type="pres">
      <dgm:prSet presAssocID="{DFC9348C-56A6-4487-BAD3-4A5058BC19BF}" presName="node" presStyleLbl="node1" presStyleIdx="1" presStyleCnt="7">
        <dgm:presLayoutVars>
          <dgm:bulletEnabled val="1"/>
        </dgm:presLayoutVars>
      </dgm:prSet>
      <dgm:spPr/>
      <dgm:t>
        <a:bodyPr/>
        <a:lstStyle/>
        <a:p>
          <a:endParaRPr lang="ru-RU"/>
        </a:p>
      </dgm:t>
    </dgm:pt>
    <dgm:pt modelId="{CAED2888-8110-41F0-AD85-0ADE4C6421C8}" type="pres">
      <dgm:prSet presAssocID="{E50FB30F-F510-4102-B3AD-9AAB88543C51}" presName="parTrans" presStyleLbl="bgSibTrans2D1" presStyleIdx="2" presStyleCnt="7"/>
      <dgm:spPr/>
      <dgm:t>
        <a:bodyPr/>
        <a:lstStyle/>
        <a:p>
          <a:endParaRPr lang="ru-RU"/>
        </a:p>
      </dgm:t>
    </dgm:pt>
    <dgm:pt modelId="{40D0316B-6057-4410-9B7F-1524D204474B}" type="pres">
      <dgm:prSet presAssocID="{9FEF3626-2914-4E73-8408-23D2A1845C5B}" presName="node" presStyleLbl="node1" presStyleIdx="2" presStyleCnt="7">
        <dgm:presLayoutVars>
          <dgm:bulletEnabled val="1"/>
        </dgm:presLayoutVars>
      </dgm:prSet>
      <dgm:spPr/>
      <dgm:t>
        <a:bodyPr/>
        <a:lstStyle/>
        <a:p>
          <a:endParaRPr lang="ru-RU"/>
        </a:p>
      </dgm:t>
    </dgm:pt>
    <dgm:pt modelId="{4948B096-F211-486A-B7DB-7642DEDF7132}" type="pres">
      <dgm:prSet presAssocID="{E62CD3F3-6491-413B-997B-E1E4D800183C}" presName="parTrans" presStyleLbl="bgSibTrans2D1" presStyleIdx="3" presStyleCnt="7"/>
      <dgm:spPr/>
      <dgm:t>
        <a:bodyPr/>
        <a:lstStyle/>
        <a:p>
          <a:endParaRPr lang="ru-RU"/>
        </a:p>
      </dgm:t>
    </dgm:pt>
    <dgm:pt modelId="{D62262E9-46D3-4C16-930F-CE5F7B25F4F2}" type="pres">
      <dgm:prSet presAssocID="{CE333E50-A9EF-4FA0-B7A5-1CF0482B7538}" presName="node" presStyleLbl="node1" presStyleIdx="3" presStyleCnt="7">
        <dgm:presLayoutVars>
          <dgm:bulletEnabled val="1"/>
        </dgm:presLayoutVars>
      </dgm:prSet>
      <dgm:spPr/>
      <dgm:t>
        <a:bodyPr/>
        <a:lstStyle/>
        <a:p>
          <a:endParaRPr lang="ru-RU"/>
        </a:p>
      </dgm:t>
    </dgm:pt>
    <dgm:pt modelId="{350AA1F7-39CA-4AEB-9FD2-883AA9CF7162}" type="pres">
      <dgm:prSet presAssocID="{D41F071C-14DA-42BC-B077-83FE1223A5AD}" presName="parTrans" presStyleLbl="bgSibTrans2D1" presStyleIdx="4" presStyleCnt="7"/>
      <dgm:spPr/>
      <dgm:t>
        <a:bodyPr/>
        <a:lstStyle/>
        <a:p>
          <a:endParaRPr lang="ru-RU"/>
        </a:p>
      </dgm:t>
    </dgm:pt>
    <dgm:pt modelId="{2DCCBB47-868E-4044-A7D4-7D36DB118E18}" type="pres">
      <dgm:prSet presAssocID="{F6E3EF0A-2CA7-485F-99DE-AF4ED502B058}" presName="node" presStyleLbl="node1" presStyleIdx="4" presStyleCnt="7">
        <dgm:presLayoutVars>
          <dgm:bulletEnabled val="1"/>
        </dgm:presLayoutVars>
      </dgm:prSet>
      <dgm:spPr/>
      <dgm:t>
        <a:bodyPr/>
        <a:lstStyle/>
        <a:p>
          <a:endParaRPr lang="ru-RU"/>
        </a:p>
      </dgm:t>
    </dgm:pt>
    <dgm:pt modelId="{998BBDAF-F706-42AA-B470-060CA37DDBA2}" type="pres">
      <dgm:prSet presAssocID="{FEEE91DA-273B-4A96-A0F0-97BEAAD43503}" presName="parTrans" presStyleLbl="bgSibTrans2D1" presStyleIdx="5" presStyleCnt="7"/>
      <dgm:spPr/>
      <dgm:t>
        <a:bodyPr/>
        <a:lstStyle/>
        <a:p>
          <a:endParaRPr lang="ru-RU"/>
        </a:p>
      </dgm:t>
    </dgm:pt>
    <dgm:pt modelId="{CF8968B9-E967-4C4A-8922-C3EAE186C077}" type="pres">
      <dgm:prSet presAssocID="{6FCECF02-86F4-4265-97A9-4B00F16B7142}" presName="node" presStyleLbl="node1" presStyleIdx="5" presStyleCnt="7">
        <dgm:presLayoutVars>
          <dgm:bulletEnabled val="1"/>
        </dgm:presLayoutVars>
      </dgm:prSet>
      <dgm:spPr/>
      <dgm:t>
        <a:bodyPr/>
        <a:lstStyle/>
        <a:p>
          <a:endParaRPr lang="ru-RU"/>
        </a:p>
      </dgm:t>
    </dgm:pt>
    <dgm:pt modelId="{2AEA1016-7B22-4FDB-AAA0-64B46E8654A3}" type="pres">
      <dgm:prSet presAssocID="{067C2D2C-BC99-45D4-901F-92BE452BD827}" presName="parTrans" presStyleLbl="bgSibTrans2D1" presStyleIdx="6" presStyleCnt="7"/>
      <dgm:spPr/>
      <dgm:t>
        <a:bodyPr/>
        <a:lstStyle/>
        <a:p>
          <a:endParaRPr lang="ru-RU"/>
        </a:p>
      </dgm:t>
    </dgm:pt>
    <dgm:pt modelId="{7EFBD685-0BE1-48F9-B63F-5A00A0BF4948}" type="pres">
      <dgm:prSet presAssocID="{99BD36CC-D504-4294-A84D-EBC7F1E8CD55}" presName="node" presStyleLbl="node1" presStyleIdx="6" presStyleCnt="7">
        <dgm:presLayoutVars>
          <dgm:bulletEnabled val="1"/>
        </dgm:presLayoutVars>
      </dgm:prSet>
      <dgm:spPr/>
      <dgm:t>
        <a:bodyPr/>
        <a:lstStyle/>
        <a:p>
          <a:endParaRPr lang="ru-RU"/>
        </a:p>
      </dgm:t>
    </dgm:pt>
  </dgm:ptLst>
  <dgm:cxnLst>
    <dgm:cxn modelId="{06E70423-9F93-439B-B204-EE08DFE724C0}" srcId="{32E97A05-60D1-4DB3-B5C2-F963F840CE34}" destId="{9FEF3626-2914-4E73-8408-23D2A1845C5B}" srcOrd="2" destOrd="0" parTransId="{E50FB30F-F510-4102-B3AD-9AAB88543C51}" sibTransId="{C790DB87-2800-4224-B47D-C46731DBC5ED}"/>
    <dgm:cxn modelId="{0831E13D-683A-4056-8789-8BEF847E3661}" srcId="{32E97A05-60D1-4DB3-B5C2-F963F840CE34}" destId="{6FCECF02-86F4-4265-97A9-4B00F16B7142}" srcOrd="5" destOrd="0" parTransId="{FEEE91DA-273B-4A96-A0F0-97BEAAD43503}" sibTransId="{4C178CDD-FE9B-4FE5-BF48-992761E1343B}"/>
    <dgm:cxn modelId="{BD8594CA-C23B-443E-ADE6-0B654606BC92}" srcId="{32E97A05-60D1-4DB3-B5C2-F963F840CE34}" destId="{F6E3EF0A-2CA7-485F-99DE-AF4ED502B058}" srcOrd="4" destOrd="0" parTransId="{D41F071C-14DA-42BC-B077-83FE1223A5AD}" sibTransId="{91894871-9479-401E-A135-0A45E0D89326}"/>
    <dgm:cxn modelId="{D210B603-D5AA-45C9-997F-E90BE6C08F52}" type="presOf" srcId="{1E971CB7-71FF-4AC2-B52B-90FD8EBC7DF2}" destId="{1EA134F5-3746-4215-9629-40616DC0E145}" srcOrd="0" destOrd="0" presId="urn:microsoft.com/office/officeart/2005/8/layout/radial4"/>
    <dgm:cxn modelId="{2919DD46-AC46-4D82-B3B4-16EC65B5F0D1}" type="presOf" srcId="{6FCECF02-86F4-4265-97A9-4B00F16B7142}" destId="{CF8968B9-E967-4C4A-8922-C3EAE186C077}" srcOrd="0" destOrd="0" presId="urn:microsoft.com/office/officeart/2005/8/layout/radial4"/>
    <dgm:cxn modelId="{40B599E3-9400-4DAA-910A-F7BD4890C7AD}" type="presOf" srcId="{E5E7E55B-E2F7-466F-B397-35E7F34982F2}" destId="{5FFF4A76-2E3F-4AF6-B3EB-D3A9AB735CF3}" srcOrd="0" destOrd="0" presId="urn:microsoft.com/office/officeart/2005/8/layout/radial4"/>
    <dgm:cxn modelId="{EB4317FC-900E-43CD-9733-4BD997A1B97D}" type="presOf" srcId="{2391FF52-97C1-4A29-A7E5-2BA1E949BC90}" destId="{DEAD9365-3C05-48B2-96C2-9B63DC62B8F8}" srcOrd="0" destOrd="0" presId="urn:microsoft.com/office/officeart/2005/8/layout/radial4"/>
    <dgm:cxn modelId="{E1924B86-D95E-4755-B693-70011995E757}" type="presOf" srcId="{E50FB30F-F510-4102-B3AD-9AAB88543C51}" destId="{CAED2888-8110-41F0-AD85-0ADE4C6421C8}" srcOrd="0" destOrd="0" presId="urn:microsoft.com/office/officeart/2005/8/layout/radial4"/>
    <dgm:cxn modelId="{8F9B385C-DC5C-483C-8B4E-125B062EBBA7}" type="presOf" srcId="{067C2D2C-BC99-45D4-901F-92BE452BD827}" destId="{2AEA1016-7B22-4FDB-AAA0-64B46E8654A3}" srcOrd="0" destOrd="0" presId="urn:microsoft.com/office/officeart/2005/8/layout/radial4"/>
    <dgm:cxn modelId="{34257329-E23F-4A85-AFE0-ABDB0DAAEEAE}" type="presOf" srcId="{CE333E50-A9EF-4FA0-B7A5-1CF0482B7538}" destId="{D62262E9-46D3-4C16-930F-CE5F7B25F4F2}" srcOrd="0" destOrd="0" presId="urn:microsoft.com/office/officeart/2005/8/layout/radial4"/>
    <dgm:cxn modelId="{CCCBCDAD-CBF0-410F-B03D-5A105FB77880}" type="presOf" srcId="{F6E3EF0A-2CA7-485F-99DE-AF4ED502B058}" destId="{2DCCBB47-868E-4044-A7D4-7D36DB118E18}" srcOrd="0" destOrd="0" presId="urn:microsoft.com/office/officeart/2005/8/layout/radial4"/>
    <dgm:cxn modelId="{1FF215CA-2755-476D-BE6D-A9AD4516BEA8}" type="presOf" srcId="{E62CD3F3-6491-413B-997B-E1E4D800183C}" destId="{4948B096-F211-486A-B7DB-7642DEDF7132}" srcOrd="0" destOrd="0" presId="urn:microsoft.com/office/officeart/2005/8/layout/radial4"/>
    <dgm:cxn modelId="{CBF8EA03-4076-4054-94CE-B81C4FE0ECFA}" type="presOf" srcId="{5C07CD66-E79C-4B5E-B0E4-385BB5EBDD9B}" destId="{3098C0E2-FF12-48AA-A6B5-82C37577E60C}" srcOrd="0" destOrd="0" presId="urn:microsoft.com/office/officeart/2005/8/layout/radial4"/>
    <dgm:cxn modelId="{382381C8-18A6-4C3E-8C49-7E930A01D8BF}" type="presOf" srcId="{DFC9348C-56A6-4487-BAD3-4A5058BC19BF}" destId="{9A423D67-7CDA-4BB5-AB58-6853E190AFEC}" srcOrd="0" destOrd="0" presId="urn:microsoft.com/office/officeart/2005/8/layout/radial4"/>
    <dgm:cxn modelId="{27481C13-93BE-44D5-8E50-B2672CCABF4F}" srcId="{32E97A05-60D1-4DB3-B5C2-F963F840CE34}" destId="{DFC9348C-56A6-4487-BAD3-4A5058BC19BF}" srcOrd="1" destOrd="0" parTransId="{5C07CD66-E79C-4B5E-B0E4-385BB5EBDD9B}" sibTransId="{90579DB3-33F5-4993-AEA9-BE9C0A206EB8}"/>
    <dgm:cxn modelId="{2DE83E37-A8FB-4849-B760-CC80B7C4A3DC}" type="presOf" srcId="{9FEF3626-2914-4E73-8408-23D2A1845C5B}" destId="{40D0316B-6057-4410-9B7F-1524D204474B}" srcOrd="0" destOrd="0" presId="urn:microsoft.com/office/officeart/2005/8/layout/radial4"/>
    <dgm:cxn modelId="{B3DF9E9A-FF8A-46FB-B5F1-48CA9DBCB849}" srcId="{32E97A05-60D1-4DB3-B5C2-F963F840CE34}" destId="{2391FF52-97C1-4A29-A7E5-2BA1E949BC90}" srcOrd="0" destOrd="0" parTransId="{1E971CB7-71FF-4AC2-B52B-90FD8EBC7DF2}" sibTransId="{CD8AB2C8-5601-4021-8B1C-63551C73D0BB}"/>
    <dgm:cxn modelId="{E772AB5A-99ED-40A4-A138-2DCB1B6BA0DB}" srcId="{32E97A05-60D1-4DB3-B5C2-F963F840CE34}" destId="{99BD36CC-D504-4294-A84D-EBC7F1E8CD55}" srcOrd="6" destOrd="0" parTransId="{067C2D2C-BC99-45D4-901F-92BE452BD827}" sibTransId="{A7CC319A-7847-48BF-B93C-49E719909078}"/>
    <dgm:cxn modelId="{0677567B-5F94-4535-8742-3253CD8D4CF9}" srcId="{32E97A05-60D1-4DB3-B5C2-F963F840CE34}" destId="{CE333E50-A9EF-4FA0-B7A5-1CF0482B7538}" srcOrd="3" destOrd="0" parTransId="{E62CD3F3-6491-413B-997B-E1E4D800183C}" sibTransId="{9E6A3635-3EC4-4A61-87DC-12AB3BD84D36}"/>
    <dgm:cxn modelId="{AA7C32B6-6C5B-4C73-B342-12D9A4E58AC7}" type="presOf" srcId="{99BD36CC-D504-4294-A84D-EBC7F1E8CD55}" destId="{7EFBD685-0BE1-48F9-B63F-5A00A0BF4948}" srcOrd="0" destOrd="0" presId="urn:microsoft.com/office/officeart/2005/8/layout/radial4"/>
    <dgm:cxn modelId="{65D15939-E085-4AFB-BB45-042D8CFF5611}" type="presOf" srcId="{FEEE91DA-273B-4A96-A0F0-97BEAAD43503}" destId="{998BBDAF-F706-42AA-B470-060CA37DDBA2}" srcOrd="0" destOrd="0" presId="urn:microsoft.com/office/officeart/2005/8/layout/radial4"/>
    <dgm:cxn modelId="{A9DB6EAF-4DDF-490A-B4D5-D1D1252B4D23}" srcId="{E5E7E55B-E2F7-466F-B397-35E7F34982F2}" destId="{32E97A05-60D1-4DB3-B5C2-F963F840CE34}" srcOrd="0" destOrd="0" parTransId="{41A2A0A1-4408-4B65-9C48-1597040EF0AC}" sibTransId="{E40E36DF-F1D8-4E19-89BA-53CCA9A00BE6}"/>
    <dgm:cxn modelId="{60F32325-9D60-4E80-A52E-ABECE46F9F47}" type="presOf" srcId="{32E97A05-60D1-4DB3-B5C2-F963F840CE34}" destId="{EF839E18-712C-4AC4-8534-4376197C45C9}" srcOrd="0" destOrd="0" presId="urn:microsoft.com/office/officeart/2005/8/layout/radial4"/>
    <dgm:cxn modelId="{EE0231BB-1F53-485A-A53C-F656383527E3}" type="presOf" srcId="{D41F071C-14DA-42BC-B077-83FE1223A5AD}" destId="{350AA1F7-39CA-4AEB-9FD2-883AA9CF7162}" srcOrd="0" destOrd="0" presId="urn:microsoft.com/office/officeart/2005/8/layout/radial4"/>
    <dgm:cxn modelId="{560371F7-839B-4375-9A8D-9701319001CA}" type="presParOf" srcId="{5FFF4A76-2E3F-4AF6-B3EB-D3A9AB735CF3}" destId="{EF839E18-712C-4AC4-8534-4376197C45C9}" srcOrd="0" destOrd="0" presId="urn:microsoft.com/office/officeart/2005/8/layout/radial4"/>
    <dgm:cxn modelId="{DF70C571-A19C-4D41-B35F-014B08236293}" type="presParOf" srcId="{5FFF4A76-2E3F-4AF6-B3EB-D3A9AB735CF3}" destId="{1EA134F5-3746-4215-9629-40616DC0E145}" srcOrd="1" destOrd="0" presId="urn:microsoft.com/office/officeart/2005/8/layout/radial4"/>
    <dgm:cxn modelId="{D6D5F358-73DF-4488-BD47-2461945AC8DF}" type="presParOf" srcId="{5FFF4A76-2E3F-4AF6-B3EB-D3A9AB735CF3}" destId="{DEAD9365-3C05-48B2-96C2-9B63DC62B8F8}" srcOrd="2" destOrd="0" presId="urn:microsoft.com/office/officeart/2005/8/layout/radial4"/>
    <dgm:cxn modelId="{B7097A00-F541-495B-9606-1D6F5A4E65E3}" type="presParOf" srcId="{5FFF4A76-2E3F-4AF6-B3EB-D3A9AB735CF3}" destId="{3098C0E2-FF12-48AA-A6B5-82C37577E60C}" srcOrd="3" destOrd="0" presId="urn:microsoft.com/office/officeart/2005/8/layout/radial4"/>
    <dgm:cxn modelId="{A86C3ACA-BFCC-435D-A65C-DBAE25262A27}" type="presParOf" srcId="{5FFF4A76-2E3F-4AF6-B3EB-D3A9AB735CF3}" destId="{9A423D67-7CDA-4BB5-AB58-6853E190AFEC}" srcOrd="4" destOrd="0" presId="urn:microsoft.com/office/officeart/2005/8/layout/radial4"/>
    <dgm:cxn modelId="{9E0FFC17-EE0E-4C1B-9DDA-BACD61D65E18}" type="presParOf" srcId="{5FFF4A76-2E3F-4AF6-B3EB-D3A9AB735CF3}" destId="{CAED2888-8110-41F0-AD85-0ADE4C6421C8}" srcOrd="5" destOrd="0" presId="urn:microsoft.com/office/officeart/2005/8/layout/radial4"/>
    <dgm:cxn modelId="{182A580E-5EFF-47CE-AAF5-1B6447EC73D6}" type="presParOf" srcId="{5FFF4A76-2E3F-4AF6-B3EB-D3A9AB735CF3}" destId="{40D0316B-6057-4410-9B7F-1524D204474B}" srcOrd="6" destOrd="0" presId="urn:microsoft.com/office/officeart/2005/8/layout/radial4"/>
    <dgm:cxn modelId="{4D966DDE-6BC7-4B34-A682-EAC403CF6704}" type="presParOf" srcId="{5FFF4A76-2E3F-4AF6-B3EB-D3A9AB735CF3}" destId="{4948B096-F211-486A-B7DB-7642DEDF7132}" srcOrd="7" destOrd="0" presId="urn:microsoft.com/office/officeart/2005/8/layout/radial4"/>
    <dgm:cxn modelId="{A4721A9D-319F-44CD-A857-C71B4F798694}" type="presParOf" srcId="{5FFF4A76-2E3F-4AF6-B3EB-D3A9AB735CF3}" destId="{D62262E9-46D3-4C16-930F-CE5F7B25F4F2}" srcOrd="8" destOrd="0" presId="urn:microsoft.com/office/officeart/2005/8/layout/radial4"/>
    <dgm:cxn modelId="{9D51B4F3-D2B9-4DC3-8AA4-0C1DFBBBFDAB}" type="presParOf" srcId="{5FFF4A76-2E3F-4AF6-B3EB-D3A9AB735CF3}" destId="{350AA1F7-39CA-4AEB-9FD2-883AA9CF7162}" srcOrd="9" destOrd="0" presId="urn:microsoft.com/office/officeart/2005/8/layout/radial4"/>
    <dgm:cxn modelId="{0F8451F9-90DC-453A-9C2C-1AF654E6D29B}" type="presParOf" srcId="{5FFF4A76-2E3F-4AF6-B3EB-D3A9AB735CF3}" destId="{2DCCBB47-868E-4044-A7D4-7D36DB118E18}" srcOrd="10" destOrd="0" presId="urn:microsoft.com/office/officeart/2005/8/layout/radial4"/>
    <dgm:cxn modelId="{1B13DB7F-55F1-403C-BD60-13166BFB5E5B}" type="presParOf" srcId="{5FFF4A76-2E3F-4AF6-B3EB-D3A9AB735CF3}" destId="{998BBDAF-F706-42AA-B470-060CA37DDBA2}" srcOrd="11" destOrd="0" presId="urn:microsoft.com/office/officeart/2005/8/layout/radial4"/>
    <dgm:cxn modelId="{CE160CFC-8F50-424A-8C57-4CB711CA60DA}" type="presParOf" srcId="{5FFF4A76-2E3F-4AF6-B3EB-D3A9AB735CF3}" destId="{CF8968B9-E967-4C4A-8922-C3EAE186C077}" srcOrd="12" destOrd="0" presId="urn:microsoft.com/office/officeart/2005/8/layout/radial4"/>
    <dgm:cxn modelId="{FA6FB43D-3617-4892-9C7F-EB6E27E72D67}" type="presParOf" srcId="{5FFF4A76-2E3F-4AF6-B3EB-D3A9AB735CF3}" destId="{2AEA1016-7B22-4FDB-AAA0-64B46E8654A3}" srcOrd="13" destOrd="0" presId="urn:microsoft.com/office/officeart/2005/8/layout/radial4"/>
    <dgm:cxn modelId="{4F630860-AB87-47DC-96DB-24B0D11836E0}" type="presParOf" srcId="{5FFF4A76-2E3F-4AF6-B3EB-D3A9AB735CF3}" destId="{7EFBD685-0BE1-48F9-B63F-5A00A0BF4948}" srcOrd="14" destOrd="0" presId="urn:microsoft.com/office/officeart/2005/8/layout/radial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12045DD8-CBDA-44CA-B06F-E7D2104FF6F1}" type="doc">
      <dgm:prSet loTypeId="urn:microsoft.com/office/officeart/2005/8/layout/list1" loCatId="list" qsTypeId="urn:microsoft.com/office/officeart/2005/8/quickstyle/3d1" qsCatId="3D" csTypeId="urn:microsoft.com/office/officeart/2005/8/colors/colorful1#11" csCatId="colorful" phldr="1"/>
      <dgm:spPr/>
      <dgm:t>
        <a:bodyPr/>
        <a:lstStyle/>
        <a:p>
          <a:endParaRPr lang="ru-RU"/>
        </a:p>
      </dgm:t>
    </dgm:pt>
    <dgm:pt modelId="{249F002C-222B-4E72-A430-8FA98402366D}">
      <dgm:prSet/>
      <dgm:spPr/>
      <dgm:t>
        <a:bodyPr/>
        <a:lstStyle/>
        <a:p>
          <a:pPr rtl="0"/>
          <a:r>
            <a:rPr lang="ru-RU" b="1" dirty="0" smtClean="0">
              <a:latin typeface="Times New Roman" pitchFamily="18" charset="0"/>
              <a:cs typeface="Times New Roman" pitchFamily="18" charset="0"/>
            </a:rPr>
            <a:t>Банк </a:t>
          </a:r>
          <a:r>
            <a:rPr lang="ru-RU" b="1" dirty="0" err="1" smtClean="0">
              <a:latin typeface="Times New Roman" pitchFamily="18" charset="0"/>
              <a:cs typeface="Times New Roman" pitchFamily="18" charset="0"/>
            </a:rPr>
            <a:t>кредити</a:t>
          </a:r>
          <a:endParaRPr lang="ru-RU" dirty="0">
            <a:latin typeface="Times New Roman" pitchFamily="18" charset="0"/>
            <a:cs typeface="Times New Roman" pitchFamily="18" charset="0"/>
          </a:endParaRPr>
        </a:p>
      </dgm:t>
    </dgm:pt>
    <dgm:pt modelId="{406604E8-8B92-4022-9DBA-1088D5BA5D46}" type="parTrans" cxnId="{E0E972EB-C21B-4DCE-BB26-8C41448346D0}">
      <dgm:prSet/>
      <dgm:spPr/>
      <dgm:t>
        <a:bodyPr/>
        <a:lstStyle/>
        <a:p>
          <a:endParaRPr lang="ru-RU">
            <a:latin typeface="Times New Roman" pitchFamily="18" charset="0"/>
            <a:cs typeface="Times New Roman" pitchFamily="18" charset="0"/>
          </a:endParaRPr>
        </a:p>
      </dgm:t>
    </dgm:pt>
    <dgm:pt modelId="{02A57192-F16B-4847-BC78-577E9AFE6DF8}" type="sibTrans" cxnId="{E0E972EB-C21B-4DCE-BB26-8C41448346D0}">
      <dgm:prSet/>
      <dgm:spPr/>
      <dgm:t>
        <a:bodyPr/>
        <a:lstStyle/>
        <a:p>
          <a:endParaRPr lang="ru-RU">
            <a:latin typeface="Times New Roman" pitchFamily="18" charset="0"/>
            <a:cs typeface="Times New Roman" pitchFamily="18" charset="0"/>
          </a:endParaRPr>
        </a:p>
      </dgm:t>
    </dgm:pt>
    <dgm:pt modelId="{8631FE4E-D1E4-43D8-A453-3B09176D0095}">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корхоналар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бирлашмалар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 хўжалик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юритувчи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субъектларнинг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бир-бирига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берадиган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кредити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00052D72-703B-49A1-9E3E-2A53CECD12B8}" type="parTrans" cxnId="{EA8D8F42-2620-451D-A9ED-B4E358111C43}">
      <dgm:prSet/>
      <dgm:spPr/>
      <dgm:t>
        <a:bodyPr/>
        <a:lstStyle/>
        <a:p>
          <a:endParaRPr lang="ru-RU">
            <a:latin typeface="Times New Roman" pitchFamily="18" charset="0"/>
            <a:cs typeface="Times New Roman" pitchFamily="18" charset="0"/>
          </a:endParaRPr>
        </a:p>
      </dgm:t>
    </dgm:pt>
    <dgm:pt modelId="{8AE1F549-2916-4D0F-97AF-D6A514BBD8E4}" type="sibTrans" cxnId="{EA8D8F42-2620-451D-A9ED-B4E358111C43}">
      <dgm:prSet/>
      <dgm:spPr/>
      <dgm:t>
        <a:bodyPr/>
        <a:lstStyle/>
        <a:p>
          <a:endParaRPr lang="ru-RU">
            <a:latin typeface="Times New Roman" pitchFamily="18" charset="0"/>
            <a:cs typeface="Times New Roman" pitchFamily="18" charset="0"/>
          </a:endParaRPr>
        </a:p>
      </dgm:t>
    </dgm:pt>
    <dgm:pt modelId="{EA4A5F6A-0777-4554-840F-268487C3BA57}">
      <dgm:prSet/>
      <dgm:spPr/>
      <dgm:t>
        <a:bodyPr/>
        <a:lstStyle/>
        <a:p>
          <a:pPr rtl="0"/>
          <a:r>
            <a:rPr lang="ru-RU" b="1" dirty="0" err="1" smtClean="0">
              <a:latin typeface="Times New Roman" pitchFamily="18" charset="0"/>
              <a:cs typeface="Times New Roman" pitchFamily="18" charset="0"/>
            </a:rPr>
            <a:t>Хўжаликлараро</a:t>
          </a:r>
          <a:r>
            <a:rPr lang="ru-RU" b="1" dirty="0" smtClean="0">
              <a:latin typeface="Times New Roman" pitchFamily="18" charset="0"/>
              <a:cs typeface="Times New Roman" pitchFamily="18" charset="0"/>
            </a:rPr>
            <a:t> кредит</a:t>
          </a:r>
          <a:endParaRPr lang="ru-RU" dirty="0">
            <a:latin typeface="Times New Roman" pitchFamily="18" charset="0"/>
            <a:cs typeface="Times New Roman" pitchFamily="18" charset="0"/>
          </a:endParaRPr>
        </a:p>
      </dgm:t>
    </dgm:pt>
    <dgm:pt modelId="{C199EDDC-6CD1-4412-879A-6E74D19F3BBC}" type="parTrans" cxnId="{A61302BD-4A91-46F2-83D6-08783AF69820}">
      <dgm:prSet/>
      <dgm:spPr/>
      <dgm:t>
        <a:bodyPr/>
        <a:lstStyle/>
        <a:p>
          <a:endParaRPr lang="ru-RU">
            <a:latin typeface="Times New Roman" pitchFamily="18" charset="0"/>
            <a:cs typeface="Times New Roman" pitchFamily="18" charset="0"/>
          </a:endParaRPr>
        </a:p>
      </dgm:t>
    </dgm:pt>
    <dgm:pt modelId="{CC0EAA38-DEE0-4060-AC57-125313804F20}" type="sibTrans" cxnId="{A61302BD-4A91-46F2-83D6-08783AF69820}">
      <dgm:prSet/>
      <dgm:spPr/>
      <dgm:t>
        <a:bodyPr/>
        <a:lstStyle/>
        <a:p>
          <a:endParaRPr lang="ru-RU">
            <a:latin typeface="Times New Roman" pitchFamily="18" charset="0"/>
            <a:cs typeface="Times New Roman" pitchFamily="18" charset="0"/>
          </a:endParaRPr>
        </a:p>
      </dgm:t>
    </dgm:pt>
    <dgm:pt modelId="{F7190705-45B9-4EE7-90EE-A653F7475289}">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корхона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муассаса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томонидан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иккинчисига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берилувчи</a:t>
          </a:r>
          <a:r>
            <a:rPr lang="ru-RU" b="0" dirty="0" smtClean="0">
              <a:latin typeface="Times New Roman" pitchFamily="18" charset="0"/>
              <a:cs typeface="Times New Roman" pitchFamily="18" charset="0"/>
            </a:rPr>
            <a:t> кредит. </a:t>
          </a:r>
          <a:endParaRPr lang="ru-RU" b="0" dirty="0">
            <a:latin typeface="Times New Roman" pitchFamily="18" charset="0"/>
            <a:cs typeface="Times New Roman" pitchFamily="18" charset="0"/>
          </a:endParaRPr>
        </a:p>
      </dgm:t>
    </dgm:pt>
    <dgm:pt modelId="{AE5C5DFF-CF01-4435-9A49-14080DE3D0C9}" type="parTrans" cxnId="{93889DB0-F331-4010-8D9B-424061084E37}">
      <dgm:prSet/>
      <dgm:spPr/>
      <dgm:t>
        <a:bodyPr/>
        <a:lstStyle/>
        <a:p>
          <a:endParaRPr lang="ru-RU">
            <a:latin typeface="Times New Roman" pitchFamily="18" charset="0"/>
            <a:cs typeface="Times New Roman" pitchFamily="18" charset="0"/>
          </a:endParaRPr>
        </a:p>
      </dgm:t>
    </dgm:pt>
    <dgm:pt modelId="{BAE8DE8F-C635-496A-90A1-14887D7D14BE}" type="sibTrans" cxnId="{93889DB0-F331-4010-8D9B-424061084E37}">
      <dgm:prSet/>
      <dgm:spPr/>
      <dgm:t>
        <a:bodyPr/>
        <a:lstStyle/>
        <a:p>
          <a:endParaRPr lang="ru-RU">
            <a:latin typeface="Times New Roman" pitchFamily="18" charset="0"/>
            <a:cs typeface="Times New Roman" pitchFamily="18" charset="0"/>
          </a:endParaRPr>
        </a:p>
      </dgm:t>
    </dgm:pt>
    <dgm:pt modelId="{9051D07E-DCB2-4052-9355-31914C4754CA}">
      <dgm:prSet/>
      <dgm:spPr/>
      <dgm:t>
        <a:bodyPr/>
        <a:lstStyle/>
        <a:p>
          <a:pPr algn="just" rtl="0"/>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эгалари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банклар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махсус</a:t>
          </a:r>
          <a:r>
            <a:rPr lang="ru-RU" b="0" dirty="0" smtClean="0">
              <a:latin typeface="Times New Roman" pitchFamily="18" charset="0"/>
              <a:cs typeface="Times New Roman" pitchFamily="18" charset="0"/>
            </a:rPr>
            <a:t> кредит </a:t>
          </a:r>
          <a:r>
            <a:rPr lang="ru-RU" b="0" dirty="0" err="1" smtClean="0">
              <a:latin typeface="Times New Roman" pitchFamily="18" charset="0"/>
              <a:cs typeface="Times New Roman" pitchFamily="18" charset="0"/>
            </a:rPr>
            <a:t>муассасалари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томонидан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қарз олувчилар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тадбиркорлар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хўжалиги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сектори</a:t>
          </a:r>
          <a:r>
            <a:rPr lang="ru-RU" b="0" dirty="0" smtClean="0">
              <a:latin typeface="Times New Roman" pitchFamily="18" charset="0"/>
              <a:cs typeface="Times New Roman" pitchFamily="18" charset="0"/>
            </a:rPr>
            <a:t>)га пул </a:t>
          </a:r>
          <a:r>
            <a:rPr lang="ru-RU" b="0" dirty="0" err="1" smtClean="0">
              <a:latin typeface="Times New Roman" pitchFamily="18" charset="0"/>
              <a:cs typeface="Times New Roman" pitchFamily="18" charset="0"/>
            </a:rPr>
            <a:t>ссудалари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шаклида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берилувчи</a:t>
          </a:r>
          <a:r>
            <a:rPr lang="ru-RU" b="0" dirty="0" smtClean="0">
              <a:latin typeface="Times New Roman" pitchFamily="18" charset="0"/>
              <a:cs typeface="Times New Roman" pitchFamily="18" charset="0"/>
            </a:rPr>
            <a:t> кредит. </a:t>
          </a:r>
          <a:endParaRPr lang="ru-RU" b="0" dirty="0">
            <a:latin typeface="Times New Roman" pitchFamily="18" charset="0"/>
            <a:cs typeface="Times New Roman" pitchFamily="18" charset="0"/>
          </a:endParaRPr>
        </a:p>
      </dgm:t>
    </dgm:pt>
    <dgm:pt modelId="{FC282F6F-8599-4FE4-B565-37C2F16411BB}" type="parTrans" cxnId="{1CEC1811-E943-4024-84A3-7A02F4C25317}">
      <dgm:prSet/>
      <dgm:spPr/>
      <dgm:t>
        <a:bodyPr/>
        <a:lstStyle/>
        <a:p>
          <a:endParaRPr lang="ru-RU">
            <a:latin typeface="Times New Roman" pitchFamily="18" charset="0"/>
            <a:cs typeface="Times New Roman" pitchFamily="18" charset="0"/>
          </a:endParaRPr>
        </a:p>
      </dgm:t>
    </dgm:pt>
    <dgm:pt modelId="{EE0B907B-8705-44F3-B2CB-15856F8AAAE7}" type="sibTrans" cxnId="{1CEC1811-E943-4024-84A3-7A02F4C25317}">
      <dgm:prSet/>
      <dgm:spPr/>
      <dgm:t>
        <a:bodyPr/>
        <a:lstStyle/>
        <a:p>
          <a:endParaRPr lang="ru-RU">
            <a:latin typeface="Times New Roman" pitchFamily="18" charset="0"/>
            <a:cs typeface="Times New Roman" pitchFamily="18" charset="0"/>
          </a:endParaRPr>
        </a:p>
      </dgm:t>
    </dgm:pt>
    <dgm:pt modelId="{BF75D3A2-728B-40F6-8593-494CD3B55D20}">
      <dgm:prSet/>
      <dgm:spPr/>
      <dgm:t>
        <a:bodyPr/>
        <a:lstStyle/>
        <a:p>
          <a:r>
            <a:rPr lang="ru-RU" b="1" smtClean="0">
              <a:latin typeface="Times New Roman" pitchFamily="18" charset="0"/>
              <a:cs typeface="Times New Roman" pitchFamily="18" charset="0"/>
            </a:rPr>
            <a:t>Тижорат </a:t>
          </a:r>
          <a:r>
            <a:rPr lang="ru-RU" b="1" dirty="0" err="1" smtClean="0">
              <a:latin typeface="Times New Roman" pitchFamily="18" charset="0"/>
              <a:cs typeface="Times New Roman" pitchFamily="18" charset="0"/>
            </a:rPr>
            <a:t>кредити</a:t>
          </a:r>
          <a:r>
            <a:rPr lang="ru-RU" dirty="0" smtClean="0">
              <a:latin typeface="Times New Roman" pitchFamily="18" charset="0"/>
              <a:cs typeface="Times New Roman" pitchFamily="18" charset="0"/>
            </a:rPr>
            <a:t> </a:t>
          </a:r>
          <a:endParaRPr lang="ru-RU">
            <a:latin typeface="Times New Roman" pitchFamily="18" charset="0"/>
            <a:cs typeface="Times New Roman" pitchFamily="18" charset="0"/>
          </a:endParaRPr>
        </a:p>
      </dgm:t>
    </dgm:pt>
    <dgm:pt modelId="{C8DC1A6B-BCB5-47C6-B27D-4699AF33601B}" type="parTrans" cxnId="{C7D0BBC4-25A8-473D-A4D8-A70E8D966902}">
      <dgm:prSet/>
      <dgm:spPr/>
      <dgm:t>
        <a:bodyPr/>
        <a:lstStyle/>
        <a:p>
          <a:endParaRPr lang="ru-RU">
            <a:latin typeface="Times New Roman" pitchFamily="18" charset="0"/>
            <a:cs typeface="Times New Roman" pitchFamily="18" charset="0"/>
          </a:endParaRPr>
        </a:p>
      </dgm:t>
    </dgm:pt>
    <dgm:pt modelId="{E3080A76-393F-4D97-8121-FEF7FBBB6D79}" type="sibTrans" cxnId="{C7D0BBC4-25A8-473D-A4D8-A70E8D966902}">
      <dgm:prSet/>
      <dgm:spPr/>
      <dgm:t>
        <a:bodyPr/>
        <a:lstStyle/>
        <a:p>
          <a:endParaRPr lang="ru-RU">
            <a:latin typeface="Times New Roman" pitchFamily="18" charset="0"/>
            <a:cs typeface="Times New Roman" pitchFamily="18" charset="0"/>
          </a:endParaRPr>
        </a:p>
      </dgm:t>
    </dgm:pt>
    <dgm:pt modelId="{5FAE0337-CB4D-4F13-B8FB-DDC89FD2D951}" type="pres">
      <dgm:prSet presAssocID="{12045DD8-CBDA-44CA-B06F-E7D2104FF6F1}" presName="linear" presStyleCnt="0">
        <dgm:presLayoutVars>
          <dgm:dir/>
          <dgm:animLvl val="lvl"/>
          <dgm:resizeHandles val="exact"/>
        </dgm:presLayoutVars>
      </dgm:prSet>
      <dgm:spPr/>
      <dgm:t>
        <a:bodyPr/>
        <a:lstStyle/>
        <a:p>
          <a:endParaRPr lang="ru-RU"/>
        </a:p>
      </dgm:t>
    </dgm:pt>
    <dgm:pt modelId="{6EA1EFD2-D8A2-41DA-9742-B7AC2F66975C}" type="pres">
      <dgm:prSet presAssocID="{249F002C-222B-4E72-A430-8FA98402366D}" presName="parentLin" presStyleCnt="0"/>
      <dgm:spPr/>
    </dgm:pt>
    <dgm:pt modelId="{24D966C3-3883-414F-8A1C-FB723B946F79}" type="pres">
      <dgm:prSet presAssocID="{249F002C-222B-4E72-A430-8FA98402366D}" presName="parentLeftMargin" presStyleLbl="node1" presStyleIdx="0" presStyleCnt="3"/>
      <dgm:spPr/>
      <dgm:t>
        <a:bodyPr/>
        <a:lstStyle/>
        <a:p>
          <a:endParaRPr lang="ru-RU"/>
        </a:p>
      </dgm:t>
    </dgm:pt>
    <dgm:pt modelId="{648410CB-AD01-4631-88F0-B04E9DBFF04E}" type="pres">
      <dgm:prSet presAssocID="{249F002C-222B-4E72-A430-8FA98402366D}" presName="parentText" presStyleLbl="node1" presStyleIdx="0" presStyleCnt="3">
        <dgm:presLayoutVars>
          <dgm:chMax val="0"/>
          <dgm:bulletEnabled val="1"/>
        </dgm:presLayoutVars>
      </dgm:prSet>
      <dgm:spPr/>
      <dgm:t>
        <a:bodyPr/>
        <a:lstStyle/>
        <a:p>
          <a:endParaRPr lang="ru-RU"/>
        </a:p>
      </dgm:t>
    </dgm:pt>
    <dgm:pt modelId="{BBEE6CF4-BC45-4F89-98C2-72C98323748D}" type="pres">
      <dgm:prSet presAssocID="{249F002C-222B-4E72-A430-8FA98402366D}" presName="negativeSpace" presStyleCnt="0"/>
      <dgm:spPr/>
    </dgm:pt>
    <dgm:pt modelId="{10C6EFA0-1122-40E3-A798-FB0B89845251}" type="pres">
      <dgm:prSet presAssocID="{249F002C-222B-4E72-A430-8FA98402366D}" presName="childText" presStyleLbl="conFgAcc1" presStyleIdx="0" presStyleCnt="3">
        <dgm:presLayoutVars>
          <dgm:bulletEnabled val="1"/>
        </dgm:presLayoutVars>
      </dgm:prSet>
      <dgm:spPr/>
      <dgm:t>
        <a:bodyPr/>
        <a:lstStyle/>
        <a:p>
          <a:endParaRPr lang="ru-RU"/>
        </a:p>
      </dgm:t>
    </dgm:pt>
    <dgm:pt modelId="{FC3FC47D-365B-4014-917D-F4B459D99FD4}" type="pres">
      <dgm:prSet presAssocID="{02A57192-F16B-4847-BC78-577E9AFE6DF8}" presName="spaceBetweenRectangles" presStyleCnt="0"/>
      <dgm:spPr/>
    </dgm:pt>
    <dgm:pt modelId="{12B66301-F2FF-4114-9E32-73DC72CDE59E}" type="pres">
      <dgm:prSet presAssocID="{BF75D3A2-728B-40F6-8593-494CD3B55D20}" presName="parentLin" presStyleCnt="0"/>
      <dgm:spPr/>
    </dgm:pt>
    <dgm:pt modelId="{BCA08D43-B7E0-45E3-8EFF-A2D620762F7A}" type="pres">
      <dgm:prSet presAssocID="{BF75D3A2-728B-40F6-8593-494CD3B55D20}" presName="parentLeftMargin" presStyleLbl="node1" presStyleIdx="0" presStyleCnt="3"/>
      <dgm:spPr/>
      <dgm:t>
        <a:bodyPr/>
        <a:lstStyle/>
        <a:p>
          <a:endParaRPr lang="ru-RU"/>
        </a:p>
      </dgm:t>
    </dgm:pt>
    <dgm:pt modelId="{A10E5929-792E-4D3D-866C-A9C64A449715}" type="pres">
      <dgm:prSet presAssocID="{BF75D3A2-728B-40F6-8593-494CD3B55D20}" presName="parentText" presStyleLbl="node1" presStyleIdx="1" presStyleCnt="3">
        <dgm:presLayoutVars>
          <dgm:chMax val="0"/>
          <dgm:bulletEnabled val="1"/>
        </dgm:presLayoutVars>
      </dgm:prSet>
      <dgm:spPr/>
      <dgm:t>
        <a:bodyPr/>
        <a:lstStyle/>
        <a:p>
          <a:endParaRPr lang="ru-RU"/>
        </a:p>
      </dgm:t>
    </dgm:pt>
    <dgm:pt modelId="{0AF250EA-B756-463E-9ED8-FD358A1685D1}" type="pres">
      <dgm:prSet presAssocID="{BF75D3A2-728B-40F6-8593-494CD3B55D20}" presName="negativeSpace" presStyleCnt="0"/>
      <dgm:spPr/>
    </dgm:pt>
    <dgm:pt modelId="{76BC95BF-28F0-41C4-998D-0BD0A2AC7EBC}" type="pres">
      <dgm:prSet presAssocID="{BF75D3A2-728B-40F6-8593-494CD3B55D20}" presName="childText" presStyleLbl="conFgAcc1" presStyleIdx="1" presStyleCnt="3">
        <dgm:presLayoutVars>
          <dgm:bulletEnabled val="1"/>
        </dgm:presLayoutVars>
      </dgm:prSet>
      <dgm:spPr/>
      <dgm:t>
        <a:bodyPr/>
        <a:lstStyle/>
        <a:p>
          <a:endParaRPr lang="ru-RU"/>
        </a:p>
      </dgm:t>
    </dgm:pt>
    <dgm:pt modelId="{5FC3C035-5384-4ADB-AFF7-C84A85EB8B17}" type="pres">
      <dgm:prSet presAssocID="{E3080A76-393F-4D97-8121-FEF7FBBB6D79}" presName="spaceBetweenRectangles" presStyleCnt="0"/>
      <dgm:spPr/>
    </dgm:pt>
    <dgm:pt modelId="{5EE8C4D5-9BB6-4BA1-9E9B-0C094090FAE4}" type="pres">
      <dgm:prSet presAssocID="{EA4A5F6A-0777-4554-840F-268487C3BA57}" presName="parentLin" presStyleCnt="0"/>
      <dgm:spPr/>
    </dgm:pt>
    <dgm:pt modelId="{71517617-8F91-4E5D-B4C9-304AE9F02881}" type="pres">
      <dgm:prSet presAssocID="{EA4A5F6A-0777-4554-840F-268487C3BA57}" presName="parentLeftMargin" presStyleLbl="node1" presStyleIdx="1" presStyleCnt="3"/>
      <dgm:spPr/>
      <dgm:t>
        <a:bodyPr/>
        <a:lstStyle/>
        <a:p>
          <a:endParaRPr lang="ru-RU"/>
        </a:p>
      </dgm:t>
    </dgm:pt>
    <dgm:pt modelId="{739E864F-46B2-4B28-9D35-252A3ED8B35F}" type="pres">
      <dgm:prSet presAssocID="{EA4A5F6A-0777-4554-840F-268487C3BA57}" presName="parentText" presStyleLbl="node1" presStyleIdx="2" presStyleCnt="3">
        <dgm:presLayoutVars>
          <dgm:chMax val="0"/>
          <dgm:bulletEnabled val="1"/>
        </dgm:presLayoutVars>
      </dgm:prSet>
      <dgm:spPr/>
      <dgm:t>
        <a:bodyPr/>
        <a:lstStyle/>
        <a:p>
          <a:endParaRPr lang="ru-RU"/>
        </a:p>
      </dgm:t>
    </dgm:pt>
    <dgm:pt modelId="{5C3DEFF5-8AFB-4200-ADDA-BF625A87FD4C}" type="pres">
      <dgm:prSet presAssocID="{EA4A5F6A-0777-4554-840F-268487C3BA57}" presName="negativeSpace" presStyleCnt="0"/>
      <dgm:spPr/>
    </dgm:pt>
    <dgm:pt modelId="{A8C268BE-02ED-4450-BA8A-63FBB9DE2855}" type="pres">
      <dgm:prSet presAssocID="{EA4A5F6A-0777-4554-840F-268487C3BA57}" presName="childText" presStyleLbl="conFgAcc1" presStyleIdx="2" presStyleCnt="3">
        <dgm:presLayoutVars>
          <dgm:bulletEnabled val="1"/>
        </dgm:presLayoutVars>
      </dgm:prSet>
      <dgm:spPr/>
      <dgm:t>
        <a:bodyPr/>
        <a:lstStyle/>
        <a:p>
          <a:endParaRPr lang="ru-RU"/>
        </a:p>
      </dgm:t>
    </dgm:pt>
  </dgm:ptLst>
  <dgm:cxnLst>
    <dgm:cxn modelId="{8B62E147-A6D7-4D20-9C9D-F17DFA881092}" type="presOf" srcId="{8631FE4E-D1E4-43D8-A453-3B09176D0095}" destId="{76BC95BF-28F0-41C4-998D-0BD0A2AC7EBC}" srcOrd="0" destOrd="0" presId="urn:microsoft.com/office/officeart/2005/8/layout/list1"/>
    <dgm:cxn modelId="{E0E972EB-C21B-4DCE-BB26-8C41448346D0}" srcId="{12045DD8-CBDA-44CA-B06F-E7D2104FF6F1}" destId="{249F002C-222B-4E72-A430-8FA98402366D}" srcOrd="0" destOrd="0" parTransId="{406604E8-8B92-4022-9DBA-1088D5BA5D46}" sibTransId="{02A57192-F16B-4847-BC78-577E9AFE6DF8}"/>
    <dgm:cxn modelId="{74ADE0B6-6BC7-4215-8B77-BBD711CF47ED}" type="presOf" srcId="{249F002C-222B-4E72-A430-8FA98402366D}" destId="{648410CB-AD01-4631-88F0-B04E9DBFF04E}" srcOrd="1" destOrd="0" presId="urn:microsoft.com/office/officeart/2005/8/layout/list1"/>
    <dgm:cxn modelId="{7DC06900-7F04-426B-A384-C9EA04A7B50E}" type="presOf" srcId="{F7190705-45B9-4EE7-90EE-A653F7475289}" destId="{A8C268BE-02ED-4450-BA8A-63FBB9DE2855}" srcOrd="0" destOrd="0" presId="urn:microsoft.com/office/officeart/2005/8/layout/list1"/>
    <dgm:cxn modelId="{A1D316AA-8751-4881-96E6-305C6BDD96E9}" type="presOf" srcId="{249F002C-222B-4E72-A430-8FA98402366D}" destId="{24D966C3-3883-414F-8A1C-FB723B946F79}" srcOrd="0" destOrd="0" presId="urn:microsoft.com/office/officeart/2005/8/layout/list1"/>
    <dgm:cxn modelId="{951C0EBE-336C-4ADA-B5C3-96C8AF8AED63}" type="presOf" srcId="{BF75D3A2-728B-40F6-8593-494CD3B55D20}" destId="{A10E5929-792E-4D3D-866C-A9C64A449715}" srcOrd="1" destOrd="0" presId="urn:microsoft.com/office/officeart/2005/8/layout/list1"/>
    <dgm:cxn modelId="{866EAFAE-7848-4FDE-8C0F-FB85DD5C9FF0}" type="presOf" srcId="{EA4A5F6A-0777-4554-840F-268487C3BA57}" destId="{739E864F-46B2-4B28-9D35-252A3ED8B35F}" srcOrd="1" destOrd="0" presId="urn:microsoft.com/office/officeart/2005/8/layout/list1"/>
    <dgm:cxn modelId="{93889DB0-F331-4010-8D9B-424061084E37}" srcId="{EA4A5F6A-0777-4554-840F-268487C3BA57}" destId="{F7190705-45B9-4EE7-90EE-A653F7475289}" srcOrd="0" destOrd="0" parTransId="{AE5C5DFF-CF01-4435-9A49-14080DE3D0C9}" sibTransId="{BAE8DE8F-C635-496A-90A1-14887D7D14BE}"/>
    <dgm:cxn modelId="{C7D0BBC4-25A8-473D-A4D8-A70E8D966902}" srcId="{12045DD8-CBDA-44CA-B06F-E7D2104FF6F1}" destId="{BF75D3A2-728B-40F6-8593-494CD3B55D20}" srcOrd="1" destOrd="0" parTransId="{C8DC1A6B-BCB5-47C6-B27D-4699AF33601B}" sibTransId="{E3080A76-393F-4D97-8121-FEF7FBBB6D79}"/>
    <dgm:cxn modelId="{57B5284E-B031-45AF-9B3E-03E6BF0B0944}" type="presOf" srcId="{12045DD8-CBDA-44CA-B06F-E7D2104FF6F1}" destId="{5FAE0337-CB4D-4F13-B8FB-DDC89FD2D951}" srcOrd="0" destOrd="0" presId="urn:microsoft.com/office/officeart/2005/8/layout/list1"/>
    <dgm:cxn modelId="{5B0E6E8C-5B99-4302-B82E-EC9CDE4D9850}" type="presOf" srcId="{9051D07E-DCB2-4052-9355-31914C4754CA}" destId="{10C6EFA0-1122-40E3-A798-FB0B89845251}" srcOrd="0" destOrd="0" presId="urn:microsoft.com/office/officeart/2005/8/layout/list1"/>
    <dgm:cxn modelId="{1CEC1811-E943-4024-84A3-7A02F4C25317}" srcId="{249F002C-222B-4E72-A430-8FA98402366D}" destId="{9051D07E-DCB2-4052-9355-31914C4754CA}" srcOrd="0" destOrd="0" parTransId="{FC282F6F-8599-4FE4-B565-37C2F16411BB}" sibTransId="{EE0B907B-8705-44F3-B2CB-15856F8AAAE7}"/>
    <dgm:cxn modelId="{EA8D8F42-2620-451D-A9ED-B4E358111C43}" srcId="{BF75D3A2-728B-40F6-8593-494CD3B55D20}" destId="{8631FE4E-D1E4-43D8-A453-3B09176D0095}" srcOrd="0" destOrd="0" parTransId="{00052D72-703B-49A1-9E3E-2A53CECD12B8}" sibTransId="{8AE1F549-2916-4D0F-97AF-D6A514BBD8E4}"/>
    <dgm:cxn modelId="{FBFF2A26-8C06-4FFB-803B-7D7ECAE04FF4}" type="presOf" srcId="{EA4A5F6A-0777-4554-840F-268487C3BA57}" destId="{71517617-8F91-4E5D-B4C9-304AE9F02881}" srcOrd="0" destOrd="0" presId="urn:microsoft.com/office/officeart/2005/8/layout/list1"/>
    <dgm:cxn modelId="{44BD3476-DFFC-4E8B-9E45-3D5238326701}" type="presOf" srcId="{BF75D3A2-728B-40F6-8593-494CD3B55D20}" destId="{BCA08D43-B7E0-45E3-8EFF-A2D620762F7A}" srcOrd="0" destOrd="0" presId="urn:microsoft.com/office/officeart/2005/8/layout/list1"/>
    <dgm:cxn modelId="{A61302BD-4A91-46F2-83D6-08783AF69820}" srcId="{12045DD8-CBDA-44CA-B06F-E7D2104FF6F1}" destId="{EA4A5F6A-0777-4554-840F-268487C3BA57}" srcOrd="2" destOrd="0" parTransId="{C199EDDC-6CD1-4412-879A-6E74D19F3BBC}" sibTransId="{CC0EAA38-DEE0-4060-AC57-125313804F20}"/>
    <dgm:cxn modelId="{F5E36568-4756-4C86-9E1A-AB0E64E3C4C8}" type="presParOf" srcId="{5FAE0337-CB4D-4F13-B8FB-DDC89FD2D951}" destId="{6EA1EFD2-D8A2-41DA-9742-B7AC2F66975C}" srcOrd="0" destOrd="0" presId="urn:microsoft.com/office/officeart/2005/8/layout/list1"/>
    <dgm:cxn modelId="{F8A6C704-52AB-466E-AF61-5FE25DD8B291}" type="presParOf" srcId="{6EA1EFD2-D8A2-41DA-9742-B7AC2F66975C}" destId="{24D966C3-3883-414F-8A1C-FB723B946F79}" srcOrd="0" destOrd="0" presId="urn:microsoft.com/office/officeart/2005/8/layout/list1"/>
    <dgm:cxn modelId="{F13F48CB-F9F9-4BB2-A33B-FD57E1622C04}" type="presParOf" srcId="{6EA1EFD2-D8A2-41DA-9742-B7AC2F66975C}" destId="{648410CB-AD01-4631-88F0-B04E9DBFF04E}" srcOrd="1" destOrd="0" presId="urn:microsoft.com/office/officeart/2005/8/layout/list1"/>
    <dgm:cxn modelId="{ADC01EF9-EFD6-46F9-880D-90E739A50FA9}" type="presParOf" srcId="{5FAE0337-CB4D-4F13-B8FB-DDC89FD2D951}" destId="{BBEE6CF4-BC45-4F89-98C2-72C98323748D}" srcOrd="1" destOrd="0" presId="urn:microsoft.com/office/officeart/2005/8/layout/list1"/>
    <dgm:cxn modelId="{604057B8-AF6C-4FAF-B950-82351E33EE16}" type="presParOf" srcId="{5FAE0337-CB4D-4F13-B8FB-DDC89FD2D951}" destId="{10C6EFA0-1122-40E3-A798-FB0B89845251}" srcOrd="2" destOrd="0" presId="urn:microsoft.com/office/officeart/2005/8/layout/list1"/>
    <dgm:cxn modelId="{3E8BA0C9-F844-4087-8308-EBCDCA559E02}" type="presParOf" srcId="{5FAE0337-CB4D-4F13-B8FB-DDC89FD2D951}" destId="{FC3FC47D-365B-4014-917D-F4B459D99FD4}" srcOrd="3" destOrd="0" presId="urn:microsoft.com/office/officeart/2005/8/layout/list1"/>
    <dgm:cxn modelId="{760A6E43-8602-4C8E-900A-9CEC3174AB02}" type="presParOf" srcId="{5FAE0337-CB4D-4F13-B8FB-DDC89FD2D951}" destId="{12B66301-F2FF-4114-9E32-73DC72CDE59E}" srcOrd="4" destOrd="0" presId="urn:microsoft.com/office/officeart/2005/8/layout/list1"/>
    <dgm:cxn modelId="{A7ED159D-24F5-43F7-A00C-AEC33A7F1B9B}" type="presParOf" srcId="{12B66301-F2FF-4114-9E32-73DC72CDE59E}" destId="{BCA08D43-B7E0-45E3-8EFF-A2D620762F7A}" srcOrd="0" destOrd="0" presId="urn:microsoft.com/office/officeart/2005/8/layout/list1"/>
    <dgm:cxn modelId="{1D945F6E-4F17-4F1A-A676-676DF9AC543B}" type="presParOf" srcId="{12B66301-F2FF-4114-9E32-73DC72CDE59E}" destId="{A10E5929-792E-4D3D-866C-A9C64A449715}" srcOrd="1" destOrd="0" presId="urn:microsoft.com/office/officeart/2005/8/layout/list1"/>
    <dgm:cxn modelId="{9079E50C-C9F0-4822-BB7B-1572FD519E11}" type="presParOf" srcId="{5FAE0337-CB4D-4F13-B8FB-DDC89FD2D951}" destId="{0AF250EA-B756-463E-9ED8-FD358A1685D1}" srcOrd="5" destOrd="0" presId="urn:microsoft.com/office/officeart/2005/8/layout/list1"/>
    <dgm:cxn modelId="{9DF65F11-6033-4A37-9B35-19ACB49A57FF}" type="presParOf" srcId="{5FAE0337-CB4D-4F13-B8FB-DDC89FD2D951}" destId="{76BC95BF-28F0-41C4-998D-0BD0A2AC7EBC}" srcOrd="6" destOrd="0" presId="urn:microsoft.com/office/officeart/2005/8/layout/list1"/>
    <dgm:cxn modelId="{C9ADDA61-F4B5-4E8E-A365-4C1DDEB3210B}" type="presParOf" srcId="{5FAE0337-CB4D-4F13-B8FB-DDC89FD2D951}" destId="{5FC3C035-5384-4ADB-AFF7-C84A85EB8B17}" srcOrd="7" destOrd="0" presId="urn:microsoft.com/office/officeart/2005/8/layout/list1"/>
    <dgm:cxn modelId="{29D31046-84D0-4301-B2F6-940093CE74DE}" type="presParOf" srcId="{5FAE0337-CB4D-4F13-B8FB-DDC89FD2D951}" destId="{5EE8C4D5-9BB6-4BA1-9E9B-0C094090FAE4}" srcOrd="8" destOrd="0" presId="urn:microsoft.com/office/officeart/2005/8/layout/list1"/>
    <dgm:cxn modelId="{00A88540-843B-4845-BC12-43E3C73CF994}" type="presParOf" srcId="{5EE8C4D5-9BB6-4BA1-9E9B-0C094090FAE4}" destId="{71517617-8F91-4E5D-B4C9-304AE9F02881}" srcOrd="0" destOrd="0" presId="urn:microsoft.com/office/officeart/2005/8/layout/list1"/>
    <dgm:cxn modelId="{66875D79-7EDA-4843-91E4-03F7EEAFAB8A}" type="presParOf" srcId="{5EE8C4D5-9BB6-4BA1-9E9B-0C094090FAE4}" destId="{739E864F-46B2-4B28-9D35-252A3ED8B35F}" srcOrd="1" destOrd="0" presId="urn:microsoft.com/office/officeart/2005/8/layout/list1"/>
    <dgm:cxn modelId="{DDC30A76-32D8-4488-8070-34BE1BC2B317}" type="presParOf" srcId="{5FAE0337-CB4D-4F13-B8FB-DDC89FD2D951}" destId="{5C3DEFF5-8AFB-4200-ADDA-BF625A87FD4C}" srcOrd="9" destOrd="0" presId="urn:microsoft.com/office/officeart/2005/8/layout/list1"/>
    <dgm:cxn modelId="{11259171-F951-4CD0-AE7A-D7F1AD4A790D}" type="presParOf" srcId="{5FAE0337-CB4D-4F13-B8FB-DDC89FD2D951}" destId="{A8C268BE-02ED-4450-BA8A-63FBB9DE285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605712AA-CFC8-4A2F-9923-8CB7C7FD792C}"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44DE2B18-9A3D-41E3-8352-07313A05D991}">
      <dgm:prSet/>
      <dgm:spPr/>
      <dgm:t>
        <a:bodyPr/>
        <a:lstStyle/>
        <a:p>
          <a:pPr rtl="0"/>
          <a:r>
            <a:rPr lang="ru-RU" b="1" dirty="0" err="1" smtClean="0">
              <a:latin typeface="Times New Roman" pitchFamily="18" charset="0"/>
              <a:cs typeface="Times New Roman" pitchFamily="18" charset="0"/>
            </a:rPr>
            <a:t>Истеъмол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кредити</a:t>
          </a:r>
          <a:endParaRPr lang="ru-RU" b="1" dirty="0">
            <a:latin typeface="Times New Roman" pitchFamily="18" charset="0"/>
            <a:cs typeface="Times New Roman" pitchFamily="18" charset="0"/>
          </a:endParaRPr>
        </a:p>
      </dgm:t>
    </dgm:pt>
    <dgm:pt modelId="{B0EFBA89-A54F-4599-A9FA-1089C2CF6CB3}" type="parTrans" cxnId="{F2131403-7139-4A01-8844-25828246576B}">
      <dgm:prSet/>
      <dgm:spPr/>
      <dgm:t>
        <a:bodyPr/>
        <a:lstStyle/>
        <a:p>
          <a:endParaRPr lang="ru-RU">
            <a:latin typeface="Times New Roman" pitchFamily="18" charset="0"/>
            <a:cs typeface="Times New Roman" pitchFamily="18" charset="0"/>
          </a:endParaRPr>
        </a:p>
      </dgm:t>
    </dgm:pt>
    <dgm:pt modelId="{AB7046B0-6507-4081-9456-D5FDD8DE5CB9}" type="sibTrans" cxnId="{F2131403-7139-4A01-8844-25828246576B}">
      <dgm:prSet/>
      <dgm:spPr/>
      <dgm:t>
        <a:bodyPr/>
        <a:lstStyle/>
        <a:p>
          <a:endParaRPr lang="ru-RU">
            <a:latin typeface="Times New Roman" pitchFamily="18" charset="0"/>
            <a:cs typeface="Times New Roman" pitchFamily="18" charset="0"/>
          </a:endParaRPr>
        </a:p>
      </dgm:t>
    </dgm:pt>
    <dgm:pt modelId="{B80260B0-9CBB-43BC-83A3-182756AAD23F}">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хусусий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шахсларга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бирини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навбатда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узоқ муддат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фойдаланадиган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истеъмол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товарлари</a:t>
          </a:r>
          <a:r>
            <a:rPr lang="ru-RU" b="0" dirty="0" smtClean="0">
              <a:latin typeface="Times New Roman" pitchFamily="18" charset="0"/>
              <a:cs typeface="Times New Roman" pitchFamily="18" charset="0"/>
            </a:rPr>
            <a:t> (мебель, автомобиль, телевизор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сотиб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учун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маълум</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муддатга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бериладиган</a:t>
          </a:r>
          <a:r>
            <a:rPr lang="ru-RU" b="0" dirty="0" smtClean="0">
              <a:latin typeface="Times New Roman" pitchFamily="18" charset="0"/>
              <a:cs typeface="Times New Roman" pitchFamily="18" charset="0"/>
            </a:rPr>
            <a:t> кредит. </a:t>
          </a:r>
          <a:endParaRPr lang="ru-RU" b="0" dirty="0">
            <a:latin typeface="Times New Roman" pitchFamily="18" charset="0"/>
            <a:cs typeface="Times New Roman" pitchFamily="18" charset="0"/>
          </a:endParaRPr>
        </a:p>
      </dgm:t>
    </dgm:pt>
    <dgm:pt modelId="{FDE74570-8F69-40DB-A890-FBE35A0188C9}" type="parTrans" cxnId="{6A2354CB-12AA-4947-AAB7-86860944DB04}">
      <dgm:prSet/>
      <dgm:spPr/>
      <dgm:t>
        <a:bodyPr/>
        <a:lstStyle/>
        <a:p>
          <a:endParaRPr lang="ru-RU">
            <a:latin typeface="Times New Roman" pitchFamily="18" charset="0"/>
            <a:cs typeface="Times New Roman" pitchFamily="18" charset="0"/>
          </a:endParaRPr>
        </a:p>
      </dgm:t>
    </dgm:pt>
    <dgm:pt modelId="{F488C283-CF3C-418F-855A-27ACCE20C5FD}" type="sibTrans" cxnId="{6A2354CB-12AA-4947-AAB7-86860944DB04}">
      <dgm:prSet/>
      <dgm:spPr/>
      <dgm:t>
        <a:bodyPr/>
        <a:lstStyle/>
        <a:p>
          <a:endParaRPr lang="ru-RU">
            <a:latin typeface="Times New Roman" pitchFamily="18" charset="0"/>
            <a:cs typeface="Times New Roman" pitchFamily="18" charset="0"/>
          </a:endParaRPr>
        </a:p>
      </dgm:t>
    </dgm:pt>
    <dgm:pt modelId="{E8BC48FA-D272-417F-9C7A-B3195D7941A7}">
      <dgm:prSet/>
      <dgm:spPr/>
      <dgm:t>
        <a:bodyPr/>
        <a:lstStyle/>
        <a:p>
          <a:pPr rtl="0"/>
          <a:r>
            <a:rPr lang="ru-RU" b="1" dirty="0" smtClean="0">
              <a:latin typeface="Times New Roman" pitchFamily="18" charset="0"/>
              <a:cs typeface="Times New Roman" pitchFamily="18" charset="0"/>
            </a:rPr>
            <a:t>Ипотека </a:t>
          </a:r>
          <a:r>
            <a:rPr lang="ru-RU" b="1" dirty="0" err="1" smtClean="0">
              <a:latin typeface="Times New Roman" pitchFamily="18" charset="0"/>
              <a:cs typeface="Times New Roman" pitchFamily="18" charset="0"/>
            </a:rPr>
            <a:t>кредити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EFC1590C-39CD-4A0D-939C-D3258504A357}" type="parTrans" cxnId="{1A0A9792-AA20-459A-8BC5-556A7C95DB43}">
      <dgm:prSet/>
      <dgm:spPr/>
      <dgm:t>
        <a:bodyPr/>
        <a:lstStyle/>
        <a:p>
          <a:endParaRPr lang="ru-RU">
            <a:latin typeface="Times New Roman" pitchFamily="18" charset="0"/>
            <a:cs typeface="Times New Roman" pitchFamily="18" charset="0"/>
          </a:endParaRPr>
        </a:p>
      </dgm:t>
    </dgm:pt>
    <dgm:pt modelId="{F1021CA0-44B3-42A8-8D9F-018997153139}" type="sibTrans" cxnId="{1A0A9792-AA20-459A-8BC5-556A7C95DB43}">
      <dgm:prSet/>
      <dgm:spPr/>
      <dgm:t>
        <a:bodyPr/>
        <a:lstStyle/>
        <a:p>
          <a:endParaRPr lang="ru-RU">
            <a:latin typeface="Times New Roman" pitchFamily="18" charset="0"/>
            <a:cs typeface="Times New Roman" pitchFamily="18" charset="0"/>
          </a:endParaRPr>
        </a:p>
      </dgm:t>
    </dgm:pt>
    <dgm:pt modelId="{A87586E1-16D0-485F-A8F4-51E6F9E4A297}">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кўчмас</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мулклар</a:t>
          </a:r>
          <a:r>
            <a:rPr lang="ru-RU" b="0" dirty="0" smtClean="0">
              <a:latin typeface="Times New Roman" pitchFamily="18" charset="0"/>
              <a:cs typeface="Times New Roman" pitchFamily="18" charset="0"/>
            </a:rPr>
            <a:t> (ер, </a:t>
          </a:r>
          <a:r>
            <a:rPr lang="ru-RU" b="0" dirty="0" err="1" smtClean="0">
              <a:latin typeface="Times New Roman" pitchFamily="18" charset="0"/>
              <a:cs typeface="Times New Roman" pitchFamily="18" charset="0"/>
            </a:rPr>
            <a:t>бино</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ҳисобига узоқ муддатли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ссудалар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шаклида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берилувчи</a:t>
          </a:r>
          <a:r>
            <a:rPr lang="ru-RU" b="0" dirty="0" smtClean="0">
              <a:latin typeface="Times New Roman" pitchFamily="18" charset="0"/>
              <a:cs typeface="Times New Roman" pitchFamily="18" charset="0"/>
            </a:rPr>
            <a:t> кредит.</a:t>
          </a:r>
          <a:endParaRPr lang="ru-RU" b="0" dirty="0">
            <a:latin typeface="Times New Roman" pitchFamily="18" charset="0"/>
            <a:cs typeface="Times New Roman" pitchFamily="18" charset="0"/>
          </a:endParaRPr>
        </a:p>
      </dgm:t>
    </dgm:pt>
    <dgm:pt modelId="{FA249F57-3F82-4A6E-BCC9-31A0CB2E048B}" type="parTrans" cxnId="{0C4F13E9-ADF6-43AC-A3A3-966CDC917A2E}">
      <dgm:prSet/>
      <dgm:spPr/>
      <dgm:t>
        <a:bodyPr/>
        <a:lstStyle/>
        <a:p>
          <a:endParaRPr lang="ru-RU">
            <a:latin typeface="Times New Roman" pitchFamily="18" charset="0"/>
            <a:cs typeface="Times New Roman" pitchFamily="18" charset="0"/>
          </a:endParaRPr>
        </a:p>
      </dgm:t>
    </dgm:pt>
    <dgm:pt modelId="{F825DF17-EB7A-408C-A793-EFCF696B77A8}" type="sibTrans" cxnId="{0C4F13E9-ADF6-43AC-A3A3-966CDC917A2E}">
      <dgm:prSet/>
      <dgm:spPr/>
      <dgm:t>
        <a:bodyPr/>
        <a:lstStyle/>
        <a:p>
          <a:endParaRPr lang="ru-RU">
            <a:latin typeface="Times New Roman" pitchFamily="18" charset="0"/>
            <a:cs typeface="Times New Roman" pitchFamily="18" charset="0"/>
          </a:endParaRPr>
        </a:p>
      </dgm:t>
    </dgm:pt>
    <dgm:pt modelId="{B643E4AB-09DD-46A5-8232-A6F487BEA494}">
      <dgm:prSet/>
      <dgm:spPr/>
      <dgm:t>
        <a:bodyPr/>
        <a:lstStyle/>
        <a:p>
          <a:pPr rtl="0"/>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кредити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2B1E5B4-1F4B-45B9-90E4-16FB48EBAE30}" type="parTrans" cxnId="{5321C81F-1494-48A7-A19F-FCD122E785F9}">
      <dgm:prSet/>
      <dgm:spPr/>
      <dgm:t>
        <a:bodyPr/>
        <a:lstStyle/>
        <a:p>
          <a:endParaRPr lang="ru-RU">
            <a:latin typeface="Times New Roman" pitchFamily="18" charset="0"/>
            <a:cs typeface="Times New Roman" pitchFamily="18" charset="0"/>
          </a:endParaRPr>
        </a:p>
      </dgm:t>
    </dgm:pt>
    <dgm:pt modelId="{CD56B932-3E88-4D1A-819F-19946E339789}" type="sibTrans" cxnId="{5321C81F-1494-48A7-A19F-FCD122E785F9}">
      <dgm:prSet/>
      <dgm:spPr/>
      <dgm:t>
        <a:bodyPr/>
        <a:lstStyle/>
        <a:p>
          <a:endParaRPr lang="ru-RU">
            <a:latin typeface="Times New Roman" pitchFamily="18" charset="0"/>
            <a:cs typeface="Times New Roman" pitchFamily="18" charset="0"/>
          </a:endParaRPr>
        </a:p>
      </dgm:t>
    </dgm:pt>
    <dgm:pt modelId="{FF8B33DC-95CD-4B10-B0EB-50983D71D2BF}">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маблағлари қарздори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аҳоли 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хусусий</a:t>
          </a:r>
          <a:r>
            <a:rPr lang="ru-RU" b="0" dirty="0" smtClean="0">
              <a:latin typeface="Times New Roman" pitchFamily="18" charset="0"/>
              <a:cs typeface="Times New Roman" pitchFamily="18" charset="0"/>
            </a:rPr>
            <a:t> бизнес </a:t>
          </a:r>
          <a:r>
            <a:rPr lang="ru-RU" b="0" dirty="0" err="1" smtClean="0">
              <a:latin typeface="Times New Roman" pitchFamily="18" charset="0"/>
              <a:cs typeface="Times New Roman" pitchFamily="18" charset="0"/>
            </a:rPr>
            <a:t>эса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кредиторлари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чиқадиган </a:t>
          </a:r>
          <a:r>
            <a:rPr lang="ru-RU" b="0" dirty="0" smtClean="0">
              <a:latin typeface="Times New Roman" pitchFamily="18" charset="0"/>
              <a:cs typeface="Times New Roman" pitchFamily="18" charset="0"/>
            </a:rPr>
            <a:t>кредит </a:t>
          </a:r>
          <a:r>
            <a:rPr lang="ru-RU" b="0" dirty="0" err="1" smtClean="0">
              <a:latin typeface="Times New Roman" pitchFamily="18" charset="0"/>
              <a:cs typeface="Times New Roman" pitchFamily="18" charset="0"/>
            </a:rPr>
            <a:t>муносабатларининг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ўзига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хос</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шакли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78EEB963-3C07-4AC0-AF13-EFD1C3884975}" type="parTrans" cxnId="{D2B3FFC3-CE68-4DEC-9D9F-804DA79A5D45}">
      <dgm:prSet/>
      <dgm:spPr/>
      <dgm:t>
        <a:bodyPr/>
        <a:lstStyle/>
        <a:p>
          <a:endParaRPr lang="ru-RU">
            <a:latin typeface="Times New Roman" pitchFamily="18" charset="0"/>
            <a:cs typeface="Times New Roman" pitchFamily="18" charset="0"/>
          </a:endParaRPr>
        </a:p>
      </dgm:t>
    </dgm:pt>
    <dgm:pt modelId="{9AE08716-B2EC-4D6A-885A-7532B43D80CF}" type="sibTrans" cxnId="{D2B3FFC3-CE68-4DEC-9D9F-804DA79A5D45}">
      <dgm:prSet/>
      <dgm:spPr/>
      <dgm:t>
        <a:bodyPr/>
        <a:lstStyle/>
        <a:p>
          <a:endParaRPr lang="ru-RU">
            <a:latin typeface="Times New Roman" pitchFamily="18" charset="0"/>
            <a:cs typeface="Times New Roman" pitchFamily="18" charset="0"/>
          </a:endParaRPr>
        </a:p>
      </dgm:t>
    </dgm:pt>
    <dgm:pt modelId="{84C39815-A7C3-4010-8B3F-946324A28142}">
      <dgm:prSet/>
      <dgm:spPr/>
      <dgm:t>
        <a:bodyPr/>
        <a:lstStyle/>
        <a:p>
          <a:pPr rtl="0"/>
          <a:r>
            <a:rPr lang="ru-RU" b="1" dirty="0" err="1" smtClean="0">
              <a:latin typeface="Times New Roman" pitchFamily="18" charset="0"/>
              <a:cs typeface="Times New Roman" pitchFamily="18" charset="0"/>
            </a:rPr>
            <a:t>Халқаро </a:t>
          </a:r>
          <a:r>
            <a:rPr lang="ru-RU" b="1" dirty="0" smtClean="0">
              <a:latin typeface="Times New Roman" pitchFamily="18" charset="0"/>
              <a:cs typeface="Times New Roman" pitchFamily="18" charset="0"/>
            </a:rPr>
            <a:t>кредит</a:t>
          </a:r>
          <a:endParaRPr lang="ru-RU" dirty="0">
            <a:latin typeface="Times New Roman" pitchFamily="18" charset="0"/>
            <a:cs typeface="Times New Roman" pitchFamily="18" charset="0"/>
          </a:endParaRPr>
        </a:p>
      </dgm:t>
    </dgm:pt>
    <dgm:pt modelId="{02BBB58D-2855-4A8D-9FC0-2AE845B2A37C}" type="parTrans" cxnId="{CDC985DE-10F3-4032-8144-D1CF0FC94E7F}">
      <dgm:prSet/>
      <dgm:spPr/>
      <dgm:t>
        <a:bodyPr/>
        <a:lstStyle/>
        <a:p>
          <a:endParaRPr lang="ru-RU">
            <a:latin typeface="Times New Roman" pitchFamily="18" charset="0"/>
            <a:cs typeface="Times New Roman" pitchFamily="18" charset="0"/>
          </a:endParaRPr>
        </a:p>
      </dgm:t>
    </dgm:pt>
    <dgm:pt modelId="{B0B03EBD-957F-4909-BA60-2CD98C093525}" type="sibTrans" cxnId="{CDC985DE-10F3-4032-8144-D1CF0FC94E7F}">
      <dgm:prSet/>
      <dgm:spPr/>
      <dgm:t>
        <a:bodyPr/>
        <a:lstStyle/>
        <a:p>
          <a:endParaRPr lang="ru-RU">
            <a:latin typeface="Times New Roman" pitchFamily="18" charset="0"/>
            <a:cs typeface="Times New Roman" pitchFamily="18" charset="0"/>
          </a:endParaRPr>
        </a:p>
      </dgm:t>
    </dgm:pt>
    <dgm:pt modelId="{FCDF186D-5A35-43CF-9C2A-FDE971394C67}">
      <dgm:prSet/>
      <dgm:spPr/>
      <dgm:t>
        <a:bodyPr/>
        <a:lstStyle/>
        <a:p>
          <a:pPr algn="just" rtl="0"/>
          <a:r>
            <a:rPr lang="ru-RU" b="0" dirty="0" smtClean="0">
              <a:latin typeface="Times New Roman" pitchFamily="18" charset="0"/>
              <a:cs typeface="Times New Roman" pitchFamily="18" charset="0"/>
            </a:rPr>
            <a:t>– ссуда </a:t>
          </a:r>
          <a:r>
            <a:rPr lang="ru-RU" b="0" dirty="0" err="1" smtClean="0">
              <a:latin typeface="Times New Roman" pitchFamily="18" charset="0"/>
              <a:cs typeface="Times New Roman" pitchFamily="18" charset="0"/>
            </a:rPr>
            <a:t>капиталининг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халқаро иқтисодий муносабатлар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соҳасидаги ҳаракатини намоён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этувчи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шакли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2E10F3CE-69F4-47A1-8327-C52A94E736A5}" type="parTrans" cxnId="{C434F1E7-F93C-4D33-9CC4-767B174FA29E}">
      <dgm:prSet/>
      <dgm:spPr/>
      <dgm:t>
        <a:bodyPr/>
        <a:lstStyle/>
        <a:p>
          <a:endParaRPr lang="ru-RU">
            <a:latin typeface="Times New Roman" pitchFamily="18" charset="0"/>
            <a:cs typeface="Times New Roman" pitchFamily="18" charset="0"/>
          </a:endParaRPr>
        </a:p>
      </dgm:t>
    </dgm:pt>
    <dgm:pt modelId="{F603B378-72E7-4976-8BFD-EA338F0D5D3C}" type="sibTrans" cxnId="{C434F1E7-F93C-4D33-9CC4-767B174FA29E}">
      <dgm:prSet/>
      <dgm:spPr/>
      <dgm:t>
        <a:bodyPr/>
        <a:lstStyle/>
        <a:p>
          <a:endParaRPr lang="ru-RU">
            <a:latin typeface="Times New Roman" pitchFamily="18" charset="0"/>
            <a:cs typeface="Times New Roman" pitchFamily="18" charset="0"/>
          </a:endParaRPr>
        </a:p>
      </dgm:t>
    </dgm:pt>
    <dgm:pt modelId="{78C7AAB3-D975-4825-BEED-579EC807F5A6}" type="pres">
      <dgm:prSet presAssocID="{605712AA-CFC8-4A2F-9923-8CB7C7FD792C}" presName="linear" presStyleCnt="0">
        <dgm:presLayoutVars>
          <dgm:dir/>
          <dgm:animLvl val="lvl"/>
          <dgm:resizeHandles val="exact"/>
        </dgm:presLayoutVars>
      </dgm:prSet>
      <dgm:spPr/>
      <dgm:t>
        <a:bodyPr/>
        <a:lstStyle/>
        <a:p>
          <a:endParaRPr lang="ru-RU"/>
        </a:p>
      </dgm:t>
    </dgm:pt>
    <dgm:pt modelId="{9070AEEF-ACB5-49DA-A40D-4BBDE5C1837F}" type="pres">
      <dgm:prSet presAssocID="{44DE2B18-9A3D-41E3-8352-07313A05D991}" presName="parentLin" presStyleCnt="0"/>
      <dgm:spPr/>
    </dgm:pt>
    <dgm:pt modelId="{B9B6F6FA-3DA1-4B94-9731-37A5C806267E}" type="pres">
      <dgm:prSet presAssocID="{44DE2B18-9A3D-41E3-8352-07313A05D991}" presName="parentLeftMargin" presStyleLbl="node1" presStyleIdx="0" presStyleCnt="4"/>
      <dgm:spPr/>
      <dgm:t>
        <a:bodyPr/>
        <a:lstStyle/>
        <a:p>
          <a:endParaRPr lang="ru-RU"/>
        </a:p>
      </dgm:t>
    </dgm:pt>
    <dgm:pt modelId="{F09A260F-9920-4285-80F8-217F49B36C6C}" type="pres">
      <dgm:prSet presAssocID="{44DE2B18-9A3D-41E3-8352-07313A05D991}" presName="parentText" presStyleLbl="node1" presStyleIdx="0" presStyleCnt="4">
        <dgm:presLayoutVars>
          <dgm:chMax val="0"/>
          <dgm:bulletEnabled val="1"/>
        </dgm:presLayoutVars>
      </dgm:prSet>
      <dgm:spPr/>
      <dgm:t>
        <a:bodyPr/>
        <a:lstStyle/>
        <a:p>
          <a:endParaRPr lang="ru-RU"/>
        </a:p>
      </dgm:t>
    </dgm:pt>
    <dgm:pt modelId="{1D954B4E-574D-4BB1-BB99-60FD5E82A37C}" type="pres">
      <dgm:prSet presAssocID="{44DE2B18-9A3D-41E3-8352-07313A05D991}" presName="negativeSpace" presStyleCnt="0"/>
      <dgm:spPr/>
    </dgm:pt>
    <dgm:pt modelId="{D6B91633-56AB-454F-AA3B-7523907B624F}" type="pres">
      <dgm:prSet presAssocID="{44DE2B18-9A3D-41E3-8352-07313A05D991}" presName="childText" presStyleLbl="conFgAcc1" presStyleIdx="0" presStyleCnt="4">
        <dgm:presLayoutVars>
          <dgm:bulletEnabled val="1"/>
        </dgm:presLayoutVars>
      </dgm:prSet>
      <dgm:spPr/>
      <dgm:t>
        <a:bodyPr/>
        <a:lstStyle/>
        <a:p>
          <a:endParaRPr lang="ru-RU"/>
        </a:p>
      </dgm:t>
    </dgm:pt>
    <dgm:pt modelId="{B80F2C1C-715E-4E88-9213-7388E3078EF7}" type="pres">
      <dgm:prSet presAssocID="{AB7046B0-6507-4081-9456-D5FDD8DE5CB9}" presName="spaceBetweenRectangles" presStyleCnt="0"/>
      <dgm:spPr/>
    </dgm:pt>
    <dgm:pt modelId="{4BDE3F89-C3E8-4A8F-97BA-FF7F8F52642C}" type="pres">
      <dgm:prSet presAssocID="{E8BC48FA-D272-417F-9C7A-B3195D7941A7}" presName="parentLin" presStyleCnt="0"/>
      <dgm:spPr/>
    </dgm:pt>
    <dgm:pt modelId="{A9A112DA-4B54-487C-9A1A-EC2868578CEC}" type="pres">
      <dgm:prSet presAssocID="{E8BC48FA-D272-417F-9C7A-B3195D7941A7}" presName="parentLeftMargin" presStyleLbl="node1" presStyleIdx="0" presStyleCnt="4"/>
      <dgm:spPr/>
      <dgm:t>
        <a:bodyPr/>
        <a:lstStyle/>
        <a:p>
          <a:endParaRPr lang="ru-RU"/>
        </a:p>
      </dgm:t>
    </dgm:pt>
    <dgm:pt modelId="{844CA1EB-7511-4870-B3AB-CBDEF4939F08}" type="pres">
      <dgm:prSet presAssocID="{E8BC48FA-D272-417F-9C7A-B3195D7941A7}" presName="parentText" presStyleLbl="node1" presStyleIdx="1" presStyleCnt="4">
        <dgm:presLayoutVars>
          <dgm:chMax val="0"/>
          <dgm:bulletEnabled val="1"/>
        </dgm:presLayoutVars>
      </dgm:prSet>
      <dgm:spPr/>
      <dgm:t>
        <a:bodyPr/>
        <a:lstStyle/>
        <a:p>
          <a:endParaRPr lang="ru-RU"/>
        </a:p>
      </dgm:t>
    </dgm:pt>
    <dgm:pt modelId="{08198E76-B021-4CC0-9291-7B1294E3F6F1}" type="pres">
      <dgm:prSet presAssocID="{E8BC48FA-D272-417F-9C7A-B3195D7941A7}" presName="negativeSpace" presStyleCnt="0"/>
      <dgm:spPr/>
    </dgm:pt>
    <dgm:pt modelId="{B3A571FC-E379-420D-906C-07AB7F1F48C3}" type="pres">
      <dgm:prSet presAssocID="{E8BC48FA-D272-417F-9C7A-B3195D7941A7}" presName="childText" presStyleLbl="conFgAcc1" presStyleIdx="1" presStyleCnt="4">
        <dgm:presLayoutVars>
          <dgm:bulletEnabled val="1"/>
        </dgm:presLayoutVars>
      </dgm:prSet>
      <dgm:spPr/>
      <dgm:t>
        <a:bodyPr/>
        <a:lstStyle/>
        <a:p>
          <a:endParaRPr lang="ru-RU"/>
        </a:p>
      </dgm:t>
    </dgm:pt>
    <dgm:pt modelId="{50BEDA20-49D8-4141-97DD-2F9F2B2C00FC}" type="pres">
      <dgm:prSet presAssocID="{F1021CA0-44B3-42A8-8D9F-018997153139}" presName="spaceBetweenRectangles" presStyleCnt="0"/>
      <dgm:spPr/>
    </dgm:pt>
    <dgm:pt modelId="{5B540036-ABC6-4BC9-B6C6-DDEF8D41E747}" type="pres">
      <dgm:prSet presAssocID="{B643E4AB-09DD-46A5-8232-A6F487BEA494}" presName="parentLin" presStyleCnt="0"/>
      <dgm:spPr/>
    </dgm:pt>
    <dgm:pt modelId="{A214AB5B-C58D-4ABE-BECF-B8FBF6CEA44E}" type="pres">
      <dgm:prSet presAssocID="{B643E4AB-09DD-46A5-8232-A6F487BEA494}" presName="parentLeftMargin" presStyleLbl="node1" presStyleIdx="1" presStyleCnt="4"/>
      <dgm:spPr/>
      <dgm:t>
        <a:bodyPr/>
        <a:lstStyle/>
        <a:p>
          <a:endParaRPr lang="ru-RU"/>
        </a:p>
      </dgm:t>
    </dgm:pt>
    <dgm:pt modelId="{4FAE0F9B-10AB-480A-8757-2CBC2DB89000}" type="pres">
      <dgm:prSet presAssocID="{B643E4AB-09DD-46A5-8232-A6F487BEA494}" presName="parentText" presStyleLbl="node1" presStyleIdx="2" presStyleCnt="4">
        <dgm:presLayoutVars>
          <dgm:chMax val="0"/>
          <dgm:bulletEnabled val="1"/>
        </dgm:presLayoutVars>
      </dgm:prSet>
      <dgm:spPr/>
      <dgm:t>
        <a:bodyPr/>
        <a:lstStyle/>
        <a:p>
          <a:endParaRPr lang="ru-RU"/>
        </a:p>
      </dgm:t>
    </dgm:pt>
    <dgm:pt modelId="{E4A2F04B-F9BB-40EE-AE91-31F1BC23867A}" type="pres">
      <dgm:prSet presAssocID="{B643E4AB-09DD-46A5-8232-A6F487BEA494}" presName="negativeSpace" presStyleCnt="0"/>
      <dgm:spPr/>
    </dgm:pt>
    <dgm:pt modelId="{3FB0D077-47AC-416C-9D7E-D8D93029A787}" type="pres">
      <dgm:prSet presAssocID="{B643E4AB-09DD-46A5-8232-A6F487BEA494}" presName="childText" presStyleLbl="conFgAcc1" presStyleIdx="2" presStyleCnt="4">
        <dgm:presLayoutVars>
          <dgm:bulletEnabled val="1"/>
        </dgm:presLayoutVars>
      </dgm:prSet>
      <dgm:spPr/>
      <dgm:t>
        <a:bodyPr/>
        <a:lstStyle/>
        <a:p>
          <a:endParaRPr lang="ru-RU"/>
        </a:p>
      </dgm:t>
    </dgm:pt>
    <dgm:pt modelId="{96B19808-059D-46B3-B37F-D53CB3B57BCF}" type="pres">
      <dgm:prSet presAssocID="{CD56B932-3E88-4D1A-819F-19946E339789}" presName="spaceBetweenRectangles" presStyleCnt="0"/>
      <dgm:spPr/>
    </dgm:pt>
    <dgm:pt modelId="{8286A3A9-C1D1-4AD8-B7D9-2B1ABCFB9228}" type="pres">
      <dgm:prSet presAssocID="{84C39815-A7C3-4010-8B3F-946324A28142}" presName="parentLin" presStyleCnt="0"/>
      <dgm:spPr/>
    </dgm:pt>
    <dgm:pt modelId="{832AC605-C8DF-413A-B0D7-02CB7F8014E6}" type="pres">
      <dgm:prSet presAssocID="{84C39815-A7C3-4010-8B3F-946324A28142}" presName="parentLeftMargin" presStyleLbl="node1" presStyleIdx="2" presStyleCnt="4"/>
      <dgm:spPr/>
      <dgm:t>
        <a:bodyPr/>
        <a:lstStyle/>
        <a:p>
          <a:endParaRPr lang="ru-RU"/>
        </a:p>
      </dgm:t>
    </dgm:pt>
    <dgm:pt modelId="{317FB829-0794-4102-AE6F-E5DB4C8FD8E9}" type="pres">
      <dgm:prSet presAssocID="{84C39815-A7C3-4010-8B3F-946324A28142}" presName="parentText" presStyleLbl="node1" presStyleIdx="3" presStyleCnt="4">
        <dgm:presLayoutVars>
          <dgm:chMax val="0"/>
          <dgm:bulletEnabled val="1"/>
        </dgm:presLayoutVars>
      </dgm:prSet>
      <dgm:spPr/>
      <dgm:t>
        <a:bodyPr/>
        <a:lstStyle/>
        <a:p>
          <a:endParaRPr lang="ru-RU"/>
        </a:p>
      </dgm:t>
    </dgm:pt>
    <dgm:pt modelId="{81480F21-C740-4498-BC9B-0CC117C09585}" type="pres">
      <dgm:prSet presAssocID="{84C39815-A7C3-4010-8B3F-946324A28142}" presName="negativeSpace" presStyleCnt="0"/>
      <dgm:spPr/>
    </dgm:pt>
    <dgm:pt modelId="{BEA38CAA-E91A-4CEB-A548-76B367D74F0B}" type="pres">
      <dgm:prSet presAssocID="{84C39815-A7C3-4010-8B3F-946324A28142}" presName="childText" presStyleLbl="conFgAcc1" presStyleIdx="3" presStyleCnt="4">
        <dgm:presLayoutVars>
          <dgm:bulletEnabled val="1"/>
        </dgm:presLayoutVars>
      </dgm:prSet>
      <dgm:spPr/>
      <dgm:t>
        <a:bodyPr/>
        <a:lstStyle/>
        <a:p>
          <a:endParaRPr lang="ru-RU"/>
        </a:p>
      </dgm:t>
    </dgm:pt>
  </dgm:ptLst>
  <dgm:cxnLst>
    <dgm:cxn modelId="{5321C81F-1494-48A7-A19F-FCD122E785F9}" srcId="{605712AA-CFC8-4A2F-9923-8CB7C7FD792C}" destId="{B643E4AB-09DD-46A5-8232-A6F487BEA494}" srcOrd="2" destOrd="0" parTransId="{42B1E5B4-1F4B-45B9-90E4-16FB48EBAE30}" sibTransId="{CD56B932-3E88-4D1A-819F-19946E339789}"/>
    <dgm:cxn modelId="{AD73826F-9B1A-4F36-94E5-837121EF6596}" type="presOf" srcId="{44DE2B18-9A3D-41E3-8352-07313A05D991}" destId="{F09A260F-9920-4285-80F8-217F49B36C6C}" srcOrd="1" destOrd="0" presId="urn:microsoft.com/office/officeart/2005/8/layout/list1"/>
    <dgm:cxn modelId="{23D4F895-E175-4D0A-9303-F029E9135606}" type="presOf" srcId="{FCDF186D-5A35-43CF-9C2A-FDE971394C67}" destId="{BEA38CAA-E91A-4CEB-A548-76B367D74F0B}" srcOrd="0" destOrd="0" presId="urn:microsoft.com/office/officeart/2005/8/layout/list1"/>
    <dgm:cxn modelId="{EE34EE75-E966-44E3-9C3C-8CC39EE9417A}" type="presOf" srcId="{E8BC48FA-D272-417F-9C7A-B3195D7941A7}" destId="{844CA1EB-7511-4870-B3AB-CBDEF4939F08}" srcOrd="1" destOrd="0" presId="urn:microsoft.com/office/officeart/2005/8/layout/list1"/>
    <dgm:cxn modelId="{11C1B6A8-D3CF-4046-8784-CD90DA988BA4}" type="presOf" srcId="{84C39815-A7C3-4010-8B3F-946324A28142}" destId="{832AC605-C8DF-413A-B0D7-02CB7F8014E6}" srcOrd="0" destOrd="0" presId="urn:microsoft.com/office/officeart/2005/8/layout/list1"/>
    <dgm:cxn modelId="{96D9A1C0-C453-4789-8182-B99497D9A716}" type="presOf" srcId="{84C39815-A7C3-4010-8B3F-946324A28142}" destId="{317FB829-0794-4102-AE6F-E5DB4C8FD8E9}" srcOrd="1" destOrd="0" presId="urn:microsoft.com/office/officeart/2005/8/layout/list1"/>
    <dgm:cxn modelId="{D2B3FFC3-CE68-4DEC-9D9F-804DA79A5D45}" srcId="{B643E4AB-09DD-46A5-8232-A6F487BEA494}" destId="{FF8B33DC-95CD-4B10-B0EB-50983D71D2BF}" srcOrd="0" destOrd="0" parTransId="{78EEB963-3C07-4AC0-AF13-EFD1C3884975}" sibTransId="{9AE08716-B2EC-4D6A-885A-7532B43D80CF}"/>
    <dgm:cxn modelId="{6A2354CB-12AA-4947-AAB7-86860944DB04}" srcId="{44DE2B18-9A3D-41E3-8352-07313A05D991}" destId="{B80260B0-9CBB-43BC-83A3-182756AAD23F}" srcOrd="0" destOrd="0" parTransId="{FDE74570-8F69-40DB-A890-FBE35A0188C9}" sibTransId="{F488C283-CF3C-418F-855A-27ACCE20C5FD}"/>
    <dgm:cxn modelId="{D6678099-E195-4F70-A902-0BEADDE2534A}" type="presOf" srcId="{605712AA-CFC8-4A2F-9923-8CB7C7FD792C}" destId="{78C7AAB3-D975-4825-BEED-579EC807F5A6}" srcOrd="0" destOrd="0" presId="urn:microsoft.com/office/officeart/2005/8/layout/list1"/>
    <dgm:cxn modelId="{69759326-7FF4-4C66-A799-07055CD41687}" type="presOf" srcId="{A87586E1-16D0-485F-A8F4-51E6F9E4A297}" destId="{B3A571FC-E379-420D-906C-07AB7F1F48C3}" srcOrd="0" destOrd="0" presId="urn:microsoft.com/office/officeart/2005/8/layout/list1"/>
    <dgm:cxn modelId="{1A0A9792-AA20-459A-8BC5-556A7C95DB43}" srcId="{605712AA-CFC8-4A2F-9923-8CB7C7FD792C}" destId="{E8BC48FA-D272-417F-9C7A-B3195D7941A7}" srcOrd="1" destOrd="0" parTransId="{EFC1590C-39CD-4A0D-939C-D3258504A357}" sibTransId="{F1021CA0-44B3-42A8-8D9F-018997153139}"/>
    <dgm:cxn modelId="{EF453E3E-DD2D-4834-BD81-4341CA4B64E9}" type="presOf" srcId="{B80260B0-9CBB-43BC-83A3-182756AAD23F}" destId="{D6B91633-56AB-454F-AA3B-7523907B624F}" srcOrd="0" destOrd="0" presId="urn:microsoft.com/office/officeart/2005/8/layout/list1"/>
    <dgm:cxn modelId="{CDC985DE-10F3-4032-8144-D1CF0FC94E7F}" srcId="{605712AA-CFC8-4A2F-9923-8CB7C7FD792C}" destId="{84C39815-A7C3-4010-8B3F-946324A28142}" srcOrd="3" destOrd="0" parTransId="{02BBB58D-2855-4A8D-9FC0-2AE845B2A37C}" sibTransId="{B0B03EBD-957F-4909-BA60-2CD98C093525}"/>
    <dgm:cxn modelId="{FA1A9518-2217-4B26-A11B-0C0CD17F88F9}" type="presOf" srcId="{B643E4AB-09DD-46A5-8232-A6F487BEA494}" destId="{4FAE0F9B-10AB-480A-8757-2CBC2DB89000}" srcOrd="1" destOrd="0" presId="urn:microsoft.com/office/officeart/2005/8/layout/list1"/>
    <dgm:cxn modelId="{C434F1E7-F93C-4D33-9CC4-767B174FA29E}" srcId="{84C39815-A7C3-4010-8B3F-946324A28142}" destId="{FCDF186D-5A35-43CF-9C2A-FDE971394C67}" srcOrd="0" destOrd="0" parTransId="{2E10F3CE-69F4-47A1-8327-C52A94E736A5}" sibTransId="{F603B378-72E7-4976-8BFD-EA338F0D5D3C}"/>
    <dgm:cxn modelId="{0C4F13E9-ADF6-43AC-A3A3-966CDC917A2E}" srcId="{E8BC48FA-D272-417F-9C7A-B3195D7941A7}" destId="{A87586E1-16D0-485F-A8F4-51E6F9E4A297}" srcOrd="0" destOrd="0" parTransId="{FA249F57-3F82-4A6E-BCC9-31A0CB2E048B}" sibTransId="{F825DF17-EB7A-408C-A793-EFCF696B77A8}"/>
    <dgm:cxn modelId="{6549F75F-7CA9-4AC0-B3EF-DE1CCD337E81}" type="presOf" srcId="{E8BC48FA-D272-417F-9C7A-B3195D7941A7}" destId="{A9A112DA-4B54-487C-9A1A-EC2868578CEC}" srcOrd="0" destOrd="0" presId="urn:microsoft.com/office/officeart/2005/8/layout/list1"/>
    <dgm:cxn modelId="{F2131403-7139-4A01-8844-25828246576B}" srcId="{605712AA-CFC8-4A2F-9923-8CB7C7FD792C}" destId="{44DE2B18-9A3D-41E3-8352-07313A05D991}" srcOrd="0" destOrd="0" parTransId="{B0EFBA89-A54F-4599-A9FA-1089C2CF6CB3}" sibTransId="{AB7046B0-6507-4081-9456-D5FDD8DE5CB9}"/>
    <dgm:cxn modelId="{6C44E5E5-8885-43D6-9022-57420E1D7820}" type="presOf" srcId="{B643E4AB-09DD-46A5-8232-A6F487BEA494}" destId="{A214AB5B-C58D-4ABE-BECF-B8FBF6CEA44E}" srcOrd="0" destOrd="0" presId="urn:microsoft.com/office/officeart/2005/8/layout/list1"/>
    <dgm:cxn modelId="{CA4E580F-14BC-45BA-A795-BF307A1A0EA7}" type="presOf" srcId="{FF8B33DC-95CD-4B10-B0EB-50983D71D2BF}" destId="{3FB0D077-47AC-416C-9D7E-D8D93029A787}" srcOrd="0" destOrd="0" presId="urn:microsoft.com/office/officeart/2005/8/layout/list1"/>
    <dgm:cxn modelId="{9B48F494-C13D-4760-BE39-FA59B267D636}" type="presOf" srcId="{44DE2B18-9A3D-41E3-8352-07313A05D991}" destId="{B9B6F6FA-3DA1-4B94-9731-37A5C806267E}" srcOrd="0" destOrd="0" presId="urn:microsoft.com/office/officeart/2005/8/layout/list1"/>
    <dgm:cxn modelId="{5638AF74-7D50-4050-8BF9-4933A7F8DA3C}" type="presParOf" srcId="{78C7AAB3-D975-4825-BEED-579EC807F5A6}" destId="{9070AEEF-ACB5-49DA-A40D-4BBDE5C1837F}" srcOrd="0" destOrd="0" presId="urn:microsoft.com/office/officeart/2005/8/layout/list1"/>
    <dgm:cxn modelId="{9DA0C9C4-BA65-4F07-91C8-C759CBEE4359}" type="presParOf" srcId="{9070AEEF-ACB5-49DA-A40D-4BBDE5C1837F}" destId="{B9B6F6FA-3DA1-4B94-9731-37A5C806267E}" srcOrd="0" destOrd="0" presId="urn:microsoft.com/office/officeart/2005/8/layout/list1"/>
    <dgm:cxn modelId="{A3181336-DF30-4964-A5F2-6442A37216D2}" type="presParOf" srcId="{9070AEEF-ACB5-49DA-A40D-4BBDE5C1837F}" destId="{F09A260F-9920-4285-80F8-217F49B36C6C}" srcOrd="1" destOrd="0" presId="urn:microsoft.com/office/officeart/2005/8/layout/list1"/>
    <dgm:cxn modelId="{A316CE1A-CB5B-4AE8-9435-9D95571B58B6}" type="presParOf" srcId="{78C7AAB3-D975-4825-BEED-579EC807F5A6}" destId="{1D954B4E-574D-4BB1-BB99-60FD5E82A37C}" srcOrd="1" destOrd="0" presId="urn:microsoft.com/office/officeart/2005/8/layout/list1"/>
    <dgm:cxn modelId="{8C698BE0-74E6-439B-A05A-BD4747696486}" type="presParOf" srcId="{78C7AAB3-D975-4825-BEED-579EC807F5A6}" destId="{D6B91633-56AB-454F-AA3B-7523907B624F}" srcOrd="2" destOrd="0" presId="urn:microsoft.com/office/officeart/2005/8/layout/list1"/>
    <dgm:cxn modelId="{B7216FAD-F0B7-4C52-9BF4-A62C35CE60BC}" type="presParOf" srcId="{78C7AAB3-D975-4825-BEED-579EC807F5A6}" destId="{B80F2C1C-715E-4E88-9213-7388E3078EF7}" srcOrd="3" destOrd="0" presId="urn:microsoft.com/office/officeart/2005/8/layout/list1"/>
    <dgm:cxn modelId="{1C09B137-8D51-4A3A-9C02-2271C5D67907}" type="presParOf" srcId="{78C7AAB3-D975-4825-BEED-579EC807F5A6}" destId="{4BDE3F89-C3E8-4A8F-97BA-FF7F8F52642C}" srcOrd="4" destOrd="0" presId="urn:microsoft.com/office/officeart/2005/8/layout/list1"/>
    <dgm:cxn modelId="{5E44F47C-E3E3-46D9-9F0B-21481FB947AA}" type="presParOf" srcId="{4BDE3F89-C3E8-4A8F-97BA-FF7F8F52642C}" destId="{A9A112DA-4B54-487C-9A1A-EC2868578CEC}" srcOrd="0" destOrd="0" presId="urn:microsoft.com/office/officeart/2005/8/layout/list1"/>
    <dgm:cxn modelId="{6B2EF946-0D93-475A-A7CF-910E8E12751D}" type="presParOf" srcId="{4BDE3F89-C3E8-4A8F-97BA-FF7F8F52642C}" destId="{844CA1EB-7511-4870-B3AB-CBDEF4939F08}" srcOrd="1" destOrd="0" presId="urn:microsoft.com/office/officeart/2005/8/layout/list1"/>
    <dgm:cxn modelId="{CBF2CA28-8018-4951-8986-8AF3DCDEDE75}" type="presParOf" srcId="{78C7AAB3-D975-4825-BEED-579EC807F5A6}" destId="{08198E76-B021-4CC0-9291-7B1294E3F6F1}" srcOrd="5" destOrd="0" presId="urn:microsoft.com/office/officeart/2005/8/layout/list1"/>
    <dgm:cxn modelId="{E7380E69-E42D-4F33-83B0-650AD1862AD5}" type="presParOf" srcId="{78C7AAB3-D975-4825-BEED-579EC807F5A6}" destId="{B3A571FC-E379-420D-906C-07AB7F1F48C3}" srcOrd="6" destOrd="0" presId="urn:microsoft.com/office/officeart/2005/8/layout/list1"/>
    <dgm:cxn modelId="{8B18EF1C-493A-4D40-914B-75BBB700A18A}" type="presParOf" srcId="{78C7AAB3-D975-4825-BEED-579EC807F5A6}" destId="{50BEDA20-49D8-4141-97DD-2F9F2B2C00FC}" srcOrd="7" destOrd="0" presId="urn:microsoft.com/office/officeart/2005/8/layout/list1"/>
    <dgm:cxn modelId="{59FC20A5-37DE-409E-A11E-01A5DC97799F}" type="presParOf" srcId="{78C7AAB3-D975-4825-BEED-579EC807F5A6}" destId="{5B540036-ABC6-4BC9-B6C6-DDEF8D41E747}" srcOrd="8" destOrd="0" presId="urn:microsoft.com/office/officeart/2005/8/layout/list1"/>
    <dgm:cxn modelId="{13C765D0-811F-42A4-AD00-6E78CE83E8B2}" type="presParOf" srcId="{5B540036-ABC6-4BC9-B6C6-DDEF8D41E747}" destId="{A214AB5B-C58D-4ABE-BECF-B8FBF6CEA44E}" srcOrd="0" destOrd="0" presId="urn:microsoft.com/office/officeart/2005/8/layout/list1"/>
    <dgm:cxn modelId="{5F3F0F73-F815-4D74-95FC-A55B08D5AE2E}" type="presParOf" srcId="{5B540036-ABC6-4BC9-B6C6-DDEF8D41E747}" destId="{4FAE0F9B-10AB-480A-8757-2CBC2DB89000}" srcOrd="1" destOrd="0" presId="urn:microsoft.com/office/officeart/2005/8/layout/list1"/>
    <dgm:cxn modelId="{96B8C76B-6D9D-4CFA-BDA4-6DA0945DC94A}" type="presParOf" srcId="{78C7AAB3-D975-4825-BEED-579EC807F5A6}" destId="{E4A2F04B-F9BB-40EE-AE91-31F1BC23867A}" srcOrd="9" destOrd="0" presId="urn:microsoft.com/office/officeart/2005/8/layout/list1"/>
    <dgm:cxn modelId="{61B9ACDE-38E9-4EB1-88E1-86EB8131FD72}" type="presParOf" srcId="{78C7AAB3-D975-4825-BEED-579EC807F5A6}" destId="{3FB0D077-47AC-416C-9D7E-D8D93029A787}" srcOrd="10" destOrd="0" presId="urn:microsoft.com/office/officeart/2005/8/layout/list1"/>
    <dgm:cxn modelId="{44785212-69BB-49E8-9759-63DACE0AECB0}" type="presParOf" srcId="{78C7AAB3-D975-4825-BEED-579EC807F5A6}" destId="{96B19808-059D-46B3-B37F-D53CB3B57BCF}" srcOrd="11" destOrd="0" presId="urn:microsoft.com/office/officeart/2005/8/layout/list1"/>
    <dgm:cxn modelId="{A21B6B8F-1B34-48E8-A05D-CF7F6F006E4E}" type="presParOf" srcId="{78C7AAB3-D975-4825-BEED-579EC807F5A6}" destId="{8286A3A9-C1D1-4AD8-B7D9-2B1ABCFB9228}" srcOrd="12" destOrd="0" presId="urn:microsoft.com/office/officeart/2005/8/layout/list1"/>
    <dgm:cxn modelId="{4CE736FE-C689-4452-9756-6F5C5AB67B98}" type="presParOf" srcId="{8286A3A9-C1D1-4AD8-B7D9-2B1ABCFB9228}" destId="{832AC605-C8DF-413A-B0D7-02CB7F8014E6}" srcOrd="0" destOrd="0" presId="urn:microsoft.com/office/officeart/2005/8/layout/list1"/>
    <dgm:cxn modelId="{FD0CC334-4D48-4DB5-A24F-2697D0D7C807}" type="presParOf" srcId="{8286A3A9-C1D1-4AD8-B7D9-2B1ABCFB9228}" destId="{317FB829-0794-4102-AE6F-E5DB4C8FD8E9}" srcOrd="1" destOrd="0" presId="urn:microsoft.com/office/officeart/2005/8/layout/list1"/>
    <dgm:cxn modelId="{E9C67DD7-3AD5-4393-9DB9-CA4DFDAEBBE5}" type="presParOf" srcId="{78C7AAB3-D975-4825-BEED-579EC807F5A6}" destId="{81480F21-C740-4498-BC9B-0CC117C09585}" srcOrd="13" destOrd="0" presId="urn:microsoft.com/office/officeart/2005/8/layout/list1"/>
    <dgm:cxn modelId="{09E3900E-7D38-4007-B837-FC86CE9ED261}" type="presParOf" srcId="{78C7AAB3-D975-4825-BEED-579EC807F5A6}" destId="{BEA38CAA-E91A-4CEB-A548-76B367D74F0B}"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2E37E9DB-CC77-4623-AB3A-FB1157208A0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F8B700DE-8D7A-45B4-BDB7-CDD2AF067D44}">
      <dgm:prSet/>
      <dgm:spPr/>
      <dgm:t>
        <a:bodyPr/>
        <a:lstStyle/>
        <a:p>
          <a:pPr algn="ctr" rtl="0"/>
          <a:r>
            <a:rPr lang="ru-RU" dirty="0" err="1" smtClean="0">
              <a:latin typeface="Times New Roman" pitchFamily="18" charset="0"/>
              <a:cs typeface="Times New Roman" pitchFamily="18" charset="0"/>
            </a:rPr>
            <a:t>Кредитлашнинг</a:t>
          </a:r>
          <a:r>
            <a:rPr lang="ru-RU" dirty="0" smtClean="0">
              <a:latin typeface="Times New Roman" pitchFamily="18" charset="0"/>
              <a:cs typeface="Times New Roman" pitchFamily="18" charset="0"/>
            </a:rPr>
            <a:t> лизинг, факторинг, форфейтинг, траст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бормоқда</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F18D82DE-977E-49BD-8DC4-21AEDDE827D8}" type="parTrans" cxnId="{DE652B5C-B480-4BE1-961E-C3F22D620475}">
      <dgm:prSet/>
      <dgm:spPr/>
      <dgm:t>
        <a:bodyPr/>
        <a:lstStyle/>
        <a:p>
          <a:endParaRPr lang="ru-RU"/>
        </a:p>
      </dgm:t>
    </dgm:pt>
    <dgm:pt modelId="{136193BD-1E93-4D71-B603-9280C80E05A8}" type="sibTrans" cxnId="{DE652B5C-B480-4BE1-961E-C3F22D620475}">
      <dgm:prSet/>
      <dgm:spPr/>
      <dgm:t>
        <a:bodyPr/>
        <a:lstStyle/>
        <a:p>
          <a:endParaRPr lang="ru-RU"/>
        </a:p>
      </dgm:t>
    </dgm:pt>
    <dgm:pt modelId="{0E83EB61-A310-4349-BE41-939562B89165}" type="pres">
      <dgm:prSet presAssocID="{2E37E9DB-CC77-4623-AB3A-FB1157208A0B}" presName="linear" presStyleCnt="0">
        <dgm:presLayoutVars>
          <dgm:animLvl val="lvl"/>
          <dgm:resizeHandles val="exact"/>
        </dgm:presLayoutVars>
      </dgm:prSet>
      <dgm:spPr/>
      <dgm:t>
        <a:bodyPr/>
        <a:lstStyle/>
        <a:p>
          <a:endParaRPr lang="ru-RU"/>
        </a:p>
      </dgm:t>
    </dgm:pt>
    <dgm:pt modelId="{46D7D6E1-5351-417E-BA7F-4A1B01F13D29}" type="pres">
      <dgm:prSet presAssocID="{F8B700DE-8D7A-45B4-BDB7-CDD2AF067D44}" presName="parentText" presStyleLbl="node1" presStyleIdx="0" presStyleCnt="1">
        <dgm:presLayoutVars>
          <dgm:chMax val="0"/>
          <dgm:bulletEnabled val="1"/>
        </dgm:presLayoutVars>
      </dgm:prSet>
      <dgm:spPr/>
      <dgm:t>
        <a:bodyPr/>
        <a:lstStyle/>
        <a:p>
          <a:endParaRPr lang="ru-RU"/>
        </a:p>
      </dgm:t>
    </dgm:pt>
  </dgm:ptLst>
  <dgm:cxnLst>
    <dgm:cxn modelId="{C0F11AE0-F9C2-4F68-B3C1-681938702D98}" type="presOf" srcId="{F8B700DE-8D7A-45B4-BDB7-CDD2AF067D44}" destId="{46D7D6E1-5351-417E-BA7F-4A1B01F13D29}" srcOrd="0" destOrd="0" presId="urn:microsoft.com/office/officeart/2005/8/layout/vList2"/>
    <dgm:cxn modelId="{A892B32B-D43C-46C2-AFB6-402341709F3E}" type="presOf" srcId="{2E37E9DB-CC77-4623-AB3A-FB1157208A0B}" destId="{0E83EB61-A310-4349-BE41-939562B89165}" srcOrd="0" destOrd="0" presId="urn:microsoft.com/office/officeart/2005/8/layout/vList2"/>
    <dgm:cxn modelId="{DE652B5C-B480-4BE1-961E-C3F22D620475}" srcId="{2E37E9DB-CC77-4623-AB3A-FB1157208A0B}" destId="{F8B700DE-8D7A-45B4-BDB7-CDD2AF067D44}" srcOrd="0" destOrd="0" parTransId="{F18D82DE-977E-49BD-8DC4-21AEDDE827D8}" sibTransId="{136193BD-1E93-4D71-B603-9280C80E05A8}"/>
    <dgm:cxn modelId="{53E47987-9FBA-467B-A6FE-20F412AFFF53}" type="presParOf" srcId="{0E83EB61-A310-4349-BE41-939562B89165}" destId="{46D7D6E1-5351-417E-BA7F-4A1B01F13D2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241CC05E-D867-4B59-893C-F50C2B42F137}" type="doc">
      <dgm:prSet loTypeId="urn:microsoft.com/office/officeart/2005/8/layout/hList1" loCatId="list" qsTypeId="urn:microsoft.com/office/officeart/2005/8/quickstyle/3d1" qsCatId="3D" csTypeId="urn:microsoft.com/office/officeart/2005/8/colors/colorful1#12" csCatId="colorful" phldr="1"/>
      <dgm:spPr/>
      <dgm:t>
        <a:bodyPr/>
        <a:lstStyle/>
        <a:p>
          <a:endParaRPr lang="ru-RU"/>
        </a:p>
      </dgm:t>
    </dgm:pt>
    <dgm:pt modelId="{DFD002FD-DEB4-4BCC-A14A-B4F3C44F3485}">
      <dgm:prSet/>
      <dgm:spPr/>
      <dgm:t>
        <a:bodyPr/>
        <a:lstStyle/>
        <a:p>
          <a:pPr rtl="0"/>
          <a:r>
            <a:rPr lang="ru-RU" b="1" dirty="0" smtClean="0">
              <a:latin typeface="Times New Roman" pitchFamily="18" charset="0"/>
              <a:cs typeface="Times New Roman" pitchFamily="18" charset="0"/>
            </a:rPr>
            <a:t>ЛИЗИНГ</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25B54241-ADAE-4B9A-8ADD-1ABA0A4DC45B}" type="parTrans" cxnId="{FAAC5C57-8DC1-4A24-A4A0-8683E20E9F2C}">
      <dgm:prSet/>
      <dgm:spPr/>
      <dgm:t>
        <a:bodyPr/>
        <a:lstStyle/>
        <a:p>
          <a:endParaRPr lang="ru-RU">
            <a:latin typeface="Times New Roman" pitchFamily="18" charset="0"/>
            <a:cs typeface="Times New Roman" pitchFamily="18" charset="0"/>
          </a:endParaRPr>
        </a:p>
      </dgm:t>
    </dgm:pt>
    <dgm:pt modelId="{DB8F87EE-8331-44ED-AB27-360400944ED6}" type="sibTrans" cxnId="{FAAC5C57-8DC1-4A24-A4A0-8683E20E9F2C}">
      <dgm:prSet/>
      <dgm:spPr/>
      <dgm:t>
        <a:bodyPr/>
        <a:lstStyle/>
        <a:p>
          <a:endParaRPr lang="ru-RU">
            <a:latin typeface="Times New Roman" pitchFamily="18" charset="0"/>
            <a:cs typeface="Times New Roman" pitchFamily="18" charset="0"/>
          </a:endParaRPr>
        </a:p>
      </dgm:t>
    </dgm:pt>
    <dgm:pt modelId="{FB294A44-40F7-47A6-818D-ECF2EF75CFA9}">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кредитнинг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пулсиз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шакли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одатда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ишлаб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чиқариш воситалари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 моддий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бойликларни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кейинчалик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фойдаланувчилар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томонидан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мунтазам</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равишда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ҳақ тўлаб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бориб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сотиб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шарти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билан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узоқ муддатли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ижарага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беришдан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иборат</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CD4396D9-69A1-47FA-A92F-5A6D1FAFB9AC}" type="parTrans" cxnId="{9B75F0D1-CA2A-4123-B2D3-A749AF8F7235}">
      <dgm:prSet/>
      <dgm:spPr/>
      <dgm:t>
        <a:bodyPr/>
        <a:lstStyle/>
        <a:p>
          <a:endParaRPr lang="ru-RU">
            <a:latin typeface="Times New Roman" pitchFamily="18" charset="0"/>
            <a:cs typeface="Times New Roman" pitchFamily="18" charset="0"/>
          </a:endParaRPr>
        </a:p>
      </dgm:t>
    </dgm:pt>
    <dgm:pt modelId="{94E9E451-96C3-47A6-97CE-9BE2C667CA9D}" type="sibTrans" cxnId="{9B75F0D1-CA2A-4123-B2D3-A749AF8F7235}">
      <dgm:prSet/>
      <dgm:spPr/>
      <dgm:t>
        <a:bodyPr/>
        <a:lstStyle/>
        <a:p>
          <a:endParaRPr lang="ru-RU">
            <a:latin typeface="Times New Roman" pitchFamily="18" charset="0"/>
            <a:cs typeface="Times New Roman" pitchFamily="18" charset="0"/>
          </a:endParaRPr>
        </a:p>
      </dgm:t>
    </dgm:pt>
    <dgm:pt modelId="{B178E61A-B98A-47F6-81F6-FA81ECB90BF3}" type="pres">
      <dgm:prSet presAssocID="{241CC05E-D867-4B59-893C-F50C2B42F137}" presName="Name0" presStyleCnt="0">
        <dgm:presLayoutVars>
          <dgm:dir/>
          <dgm:animLvl val="lvl"/>
          <dgm:resizeHandles val="exact"/>
        </dgm:presLayoutVars>
      </dgm:prSet>
      <dgm:spPr/>
      <dgm:t>
        <a:bodyPr/>
        <a:lstStyle/>
        <a:p>
          <a:endParaRPr lang="ru-RU"/>
        </a:p>
      </dgm:t>
    </dgm:pt>
    <dgm:pt modelId="{AE0A7CE7-6A04-498C-9E4E-6F083791CA1F}" type="pres">
      <dgm:prSet presAssocID="{DFD002FD-DEB4-4BCC-A14A-B4F3C44F3485}" presName="composite" presStyleCnt="0"/>
      <dgm:spPr/>
    </dgm:pt>
    <dgm:pt modelId="{62DF0F7E-FAAD-4B34-9A9E-2129301F87BE}" type="pres">
      <dgm:prSet presAssocID="{DFD002FD-DEB4-4BCC-A14A-B4F3C44F3485}" presName="parTx" presStyleLbl="alignNode1" presStyleIdx="0" presStyleCnt="1">
        <dgm:presLayoutVars>
          <dgm:chMax val="0"/>
          <dgm:chPref val="0"/>
          <dgm:bulletEnabled val="1"/>
        </dgm:presLayoutVars>
      </dgm:prSet>
      <dgm:spPr/>
      <dgm:t>
        <a:bodyPr/>
        <a:lstStyle/>
        <a:p>
          <a:endParaRPr lang="ru-RU"/>
        </a:p>
      </dgm:t>
    </dgm:pt>
    <dgm:pt modelId="{279C82DD-7282-432F-8BA2-B4DEAEC38986}" type="pres">
      <dgm:prSet presAssocID="{DFD002FD-DEB4-4BCC-A14A-B4F3C44F3485}" presName="desTx" presStyleLbl="alignAccFollowNode1" presStyleIdx="0" presStyleCnt="1">
        <dgm:presLayoutVars>
          <dgm:bulletEnabled val="1"/>
        </dgm:presLayoutVars>
      </dgm:prSet>
      <dgm:spPr/>
      <dgm:t>
        <a:bodyPr/>
        <a:lstStyle/>
        <a:p>
          <a:endParaRPr lang="ru-RU"/>
        </a:p>
      </dgm:t>
    </dgm:pt>
  </dgm:ptLst>
  <dgm:cxnLst>
    <dgm:cxn modelId="{D0EB7189-CE18-436D-BC56-A789A13A52A7}" type="presOf" srcId="{FB294A44-40F7-47A6-818D-ECF2EF75CFA9}" destId="{279C82DD-7282-432F-8BA2-B4DEAEC38986}" srcOrd="0" destOrd="0" presId="urn:microsoft.com/office/officeart/2005/8/layout/hList1"/>
    <dgm:cxn modelId="{2566273D-CC5E-4362-9845-C6F5123D30FD}" type="presOf" srcId="{DFD002FD-DEB4-4BCC-A14A-B4F3C44F3485}" destId="{62DF0F7E-FAAD-4B34-9A9E-2129301F87BE}" srcOrd="0" destOrd="0" presId="urn:microsoft.com/office/officeart/2005/8/layout/hList1"/>
    <dgm:cxn modelId="{9B75F0D1-CA2A-4123-B2D3-A749AF8F7235}" srcId="{DFD002FD-DEB4-4BCC-A14A-B4F3C44F3485}" destId="{FB294A44-40F7-47A6-818D-ECF2EF75CFA9}" srcOrd="0" destOrd="0" parTransId="{CD4396D9-69A1-47FA-A92F-5A6D1FAFB9AC}" sibTransId="{94E9E451-96C3-47A6-97CE-9BE2C667CA9D}"/>
    <dgm:cxn modelId="{B992FDA0-B6C7-4F9C-B1AC-D18F89FBD6CB}" type="presOf" srcId="{241CC05E-D867-4B59-893C-F50C2B42F137}" destId="{B178E61A-B98A-47F6-81F6-FA81ECB90BF3}" srcOrd="0" destOrd="0" presId="urn:microsoft.com/office/officeart/2005/8/layout/hList1"/>
    <dgm:cxn modelId="{FAAC5C57-8DC1-4A24-A4A0-8683E20E9F2C}" srcId="{241CC05E-D867-4B59-893C-F50C2B42F137}" destId="{DFD002FD-DEB4-4BCC-A14A-B4F3C44F3485}" srcOrd="0" destOrd="0" parTransId="{25B54241-ADAE-4B9A-8ADD-1ABA0A4DC45B}" sibTransId="{DB8F87EE-8331-44ED-AB27-360400944ED6}"/>
    <dgm:cxn modelId="{D1E4972B-15F7-42D4-AC52-6274764DB5DF}" type="presParOf" srcId="{B178E61A-B98A-47F6-81F6-FA81ECB90BF3}" destId="{AE0A7CE7-6A04-498C-9E4E-6F083791CA1F}" srcOrd="0" destOrd="0" presId="urn:microsoft.com/office/officeart/2005/8/layout/hList1"/>
    <dgm:cxn modelId="{ECD5BDEF-8CDA-4156-8684-97F3B9B30D96}" type="presParOf" srcId="{AE0A7CE7-6A04-498C-9E4E-6F083791CA1F}" destId="{62DF0F7E-FAAD-4B34-9A9E-2129301F87BE}" srcOrd="0" destOrd="0" presId="urn:microsoft.com/office/officeart/2005/8/layout/hList1"/>
    <dgm:cxn modelId="{C08550C2-2CE4-4E78-B5BB-AE035A87E1B0}" type="presParOf" srcId="{AE0A7CE7-6A04-498C-9E4E-6F083791CA1F}" destId="{279C82DD-7282-432F-8BA2-B4DEAEC38986}"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556F4A47-1395-4C0C-B71D-C467F3C12CC0}"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3D3E6E2E-6551-4CF5-BD83-4BB2981BFF41}">
      <dgm:prSet custT="1"/>
      <dgm:spPr/>
      <dgm:t>
        <a:bodyPr/>
        <a:lstStyle/>
        <a:p>
          <a:pPr algn="just" rtl="0"/>
          <a:r>
            <a:rPr lang="ru-RU" sz="2000" b="1" dirty="0" smtClean="0">
              <a:latin typeface="Times New Roman" pitchFamily="18" charset="0"/>
              <a:cs typeface="Times New Roman" pitchFamily="18" charset="0"/>
            </a:rPr>
            <a:t>Факторинг</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4A2A80BE-4E73-47AD-B2D8-7AD6DF2D7955}" type="parTrans" cxnId="{9074D8EA-7B7B-428D-ACE9-FEEB423DDA32}">
      <dgm:prSet/>
      <dgm:spPr/>
      <dgm:t>
        <a:bodyPr/>
        <a:lstStyle/>
        <a:p>
          <a:pPr algn="just"/>
          <a:endParaRPr lang="ru-RU" sz="2000">
            <a:latin typeface="Times New Roman" pitchFamily="18" charset="0"/>
            <a:cs typeface="Times New Roman" pitchFamily="18" charset="0"/>
          </a:endParaRPr>
        </a:p>
      </dgm:t>
    </dgm:pt>
    <dgm:pt modelId="{4DC6DD21-EA7B-409D-ABDE-EF981EF8655D}" type="sibTrans" cxnId="{9074D8EA-7B7B-428D-ACE9-FEEB423DDA32}">
      <dgm:prSet/>
      <dgm:spPr/>
      <dgm:t>
        <a:bodyPr/>
        <a:lstStyle/>
        <a:p>
          <a:pPr algn="just"/>
          <a:endParaRPr lang="ru-RU" sz="2000">
            <a:latin typeface="Times New Roman" pitchFamily="18" charset="0"/>
            <a:cs typeface="Times New Roman" pitchFamily="18" charset="0"/>
          </a:endParaRPr>
        </a:p>
      </dgm:t>
    </dgm:pt>
    <dgm:pt modelId="{8C355A24-4400-49BA-A1BB-6A6D9FB9C549}">
      <dgm:prSet custT="1"/>
      <dgm:spPr/>
      <dgm:t>
        <a:bodyPr/>
        <a:lstStyle/>
        <a:p>
          <a:pPr algn="just" rtl="0"/>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 иқтисодий субъектларнинг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қарздорлик бўйича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мажбуриятларини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сотиб</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олиш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ёки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қайта сотиш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муносабатлари</a:t>
          </a:r>
          <a:r>
            <a:rPr lang="ru-RU" sz="2000" b="1"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 Бунда банк </a:t>
          </a:r>
          <a:r>
            <a:rPr lang="ru-RU" sz="2000" dirty="0" err="1" smtClean="0">
              <a:latin typeface="Times New Roman" pitchFamily="18" charset="0"/>
              <a:cs typeface="Times New Roman" pitchFamily="18" charset="0"/>
            </a:rPr>
            <a:t>корхоналарнинг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дебиторлик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ҳисоб варақалари</a:t>
          </a:r>
          <a:r>
            <a:rPr lang="ru-RU" sz="2000" dirty="0" smtClean="0">
              <a:latin typeface="Times New Roman" pitchFamily="18" charset="0"/>
              <a:cs typeface="Times New Roman" pitchFamily="18" charset="0"/>
            </a:rPr>
            <a:t>»ни </a:t>
          </a:r>
          <a:r>
            <a:rPr lang="ru-RU" sz="2000" dirty="0" err="1" smtClean="0">
              <a:latin typeface="Times New Roman" pitchFamily="18" charset="0"/>
              <a:cs typeface="Times New Roman" pitchFamily="18" charset="0"/>
            </a:rPr>
            <a:t>ўзи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фойдали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шартлар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асосида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нақд пулга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сотиб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кейин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эса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қарзларни қарздордан ундириб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олади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6118572A-7EDB-4A35-8B27-27CCF9E43F48}" type="parTrans" cxnId="{0CA72ABB-989F-4196-825A-4CD3BC6E120E}">
      <dgm:prSet/>
      <dgm:spPr/>
      <dgm:t>
        <a:bodyPr/>
        <a:lstStyle/>
        <a:p>
          <a:pPr algn="just"/>
          <a:endParaRPr lang="ru-RU" sz="2000">
            <a:latin typeface="Times New Roman" pitchFamily="18" charset="0"/>
            <a:cs typeface="Times New Roman" pitchFamily="18" charset="0"/>
          </a:endParaRPr>
        </a:p>
      </dgm:t>
    </dgm:pt>
    <dgm:pt modelId="{E285727D-D016-4F1E-89AE-25E13E6BB81E}" type="sibTrans" cxnId="{0CA72ABB-989F-4196-825A-4CD3BC6E120E}">
      <dgm:prSet/>
      <dgm:spPr/>
      <dgm:t>
        <a:bodyPr/>
        <a:lstStyle/>
        <a:p>
          <a:pPr algn="just"/>
          <a:endParaRPr lang="ru-RU" sz="2000">
            <a:latin typeface="Times New Roman" pitchFamily="18" charset="0"/>
            <a:cs typeface="Times New Roman" pitchFamily="18" charset="0"/>
          </a:endParaRPr>
        </a:p>
      </dgm:t>
    </dgm:pt>
    <dgm:pt modelId="{3B183D5D-E27E-4E66-8F53-C5480AAD58AC}">
      <dgm:prSet custT="1"/>
      <dgm:spPr/>
      <dgm:t>
        <a:bodyPr/>
        <a:lstStyle/>
        <a:p>
          <a:pPr algn="just" rtl="0"/>
          <a:r>
            <a:rPr lang="ru-RU" sz="2000" b="1" dirty="0" smtClean="0">
              <a:latin typeface="Times New Roman" pitchFamily="18" charset="0"/>
              <a:cs typeface="Times New Roman" pitchFamily="18" charset="0"/>
            </a:rPr>
            <a:t>Форфейтинг</a:t>
          </a:r>
          <a:endParaRPr lang="ru-RU" sz="2000" dirty="0">
            <a:latin typeface="Times New Roman" pitchFamily="18" charset="0"/>
            <a:cs typeface="Times New Roman" pitchFamily="18" charset="0"/>
          </a:endParaRPr>
        </a:p>
      </dgm:t>
    </dgm:pt>
    <dgm:pt modelId="{D4DF878F-E15E-44F2-86C6-14ED87CEA411}" type="parTrans" cxnId="{1F2E8241-D277-461B-BF8D-190CBDD6621F}">
      <dgm:prSet/>
      <dgm:spPr/>
      <dgm:t>
        <a:bodyPr/>
        <a:lstStyle/>
        <a:p>
          <a:pPr algn="just"/>
          <a:endParaRPr lang="ru-RU" sz="2000">
            <a:latin typeface="Times New Roman" pitchFamily="18" charset="0"/>
            <a:cs typeface="Times New Roman" pitchFamily="18" charset="0"/>
          </a:endParaRPr>
        </a:p>
      </dgm:t>
    </dgm:pt>
    <dgm:pt modelId="{02CC9A88-E762-4D37-848B-D34BCDB0A8BB}" type="sibTrans" cxnId="{1F2E8241-D277-461B-BF8D-190CBDD6621F}">
      <dgm:prSet/>
      <dgm:spPr/>
      <dgm:t>
        <a:bodyPr/>
        <a:lstStyle/>
        <a:p>
          <a:pPr algn="just"/>
          <a:endParaRPr lang="ru-RU" sz="2000">
            <a:latin typeface="Times New Roman" pitchFamily="18" charset="0"/>
            <a:cs typeface="Times New Roman" pitchFamily="18" charset="0"/>
          </a:endParaRPr>
        </a:p>
      </dgm:t>
    </dgm:pt>
    <dgm:pt modelId="{2CC8B17A-767D-46A4-A4AC-6C6F4ABAEDF1}">
      <dgm:prSet custT="1"/>
      <dgm:spPr/>
      <dgm:t>
        <a:bodyPr/>
        <a:lstStyle/>
        <a:p>
          <a:pPr algn="just" rtl="0"/>
          <a:r>
            <a:rPr lang="ru-RU" sz="2000" b="1" dirty="0" smtClean="0">
              <a:latin typeface="Times New Roman" pitchFamily="18" charset="0"/>
              <a:cs typeface="Times New Roman" pitchFamily="18" charset="0"/>
            </a:rPr>
            <a:t>– факторинг </a:t>
          </a:r>
          <a:r>
            <a:rPr lang="ru-RU" sz="2000" b="1" dirty="0" err="1" smtClean="0">
              <a:latin typeface="Times New Roman" pitchFamily="18" charset="0"/>
              <a:cs typeface="Times New Roman" pitchFamily="18" charset="0"/>
            </a:rPr>
            <a:t>муносабатларининг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узоқ муддатли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шакли</a:t>
          </a:r>
          <a:r>
            <a:rPr lang="ru-RU" sz="2000" b="1"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 Бунда </a:t>
          </a:r>
          <a:r>
            <a:rPr lang="ru-RU" sz="2000" dirty="0" err="1" smtClean="0">
              <a:latin typeface="Times New Roman" pitchFamily="18" charset="0"/>
              <a:cs typeface="Times New Roman" pitchFamily="18" charset="0"/>
            </a:rPr>
            <a:t>қарздорлик бўйича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ҳуқуқларни сотиб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олган</a:t>
          </a:r>
          <a:r>
            <a:rPr lang="ru-RU" sz="2000" dirty="0" smtClean="0">
              <a:latin typeface="Times New Roman" pitchFamily="18" charset="0"/>
              <a:cs typeface="Times New Roman" pitchFamily="18" charset="0"/>
            </a:rPr>
            <a:t> банк </a:t>
          </a:r>
          <a:r>
            <a:rPr lang="ru-RU" sz="2000" dirty="0" err="1" smtClean="0">
              <a:latin typeface="Times New Roman" pitchFamily="18" charset="0"/>
              <a:cs typeface="Times New Roman" pitchFamily="18" charset="0"/>
            </a:rPr>
            <a:t>уларни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одатда</a:t>
          </a:r>
          <a:r>
            <a:rPr lang="ru-RU" sz="2000" dirty="0" smtClean="0">
              <a:latin typeface="Times New Roman" pitchFamily="18" charset="0"/>
              <a:cs typeface="Times New Roman" pitchFamily="18" charset="0"/>
            </a:rPr>
            <a:t> 1-5 </a:t>
          </a:r>
          <a:r>
            <a:rPr lang="ru-RU" sz="2000" dirty="0" err="1" smtClean="0">
              <a:latin typeface="Times New Roman" pitchFamily="18" charset="0"/>
              <a:cs typeface="Times New Roman" pitchFamily="18" charset="0"/>
            </a:rPr>
            <a:t>йил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вақт ўтгандан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сўнг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ундириши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мумкин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бўлади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432CF68D-5D9D-4C18-BCCA-B48933758A53}" type="parTrans" cxnId="{EDA9E688-60FE-4AF1-8C46-B1A53E165D0C}">
      <dgm:prSet/>
      <dgm:spPr/>
      <dgm:t>
        <a:bodyPr/>
        <a:lstStyle/>
        <a:p>
          <a:pPr algn="just"/>
          <a:endParaRPr lang="ru-RU" sz="2000">
            <a:latin typeface="Times New Roman" pitchFamily="18" charset="0"/>
            <a:cs typeface="Times New Roman" pitchFamily="18" charset="0"/>
          </a:endParaRPr>
        </a:p>
      </dgm:t>
    </dgm:pt>
    <dgm:pt modelId="{DC856CCF-0023-41DE-B26D-52907331FE58}" type="sibTrans" cxnId="{EDA9E688-60FE-4AF1-8C46-B1A53E165D0C}">
      <dgm:prSet/>
      <dgm:spPr/>
      <dgm:t>
        <a:bodyPr/>
        <a:lstStyle/>
        <a:p>
          <a:pPr algn="just"/>
          <a:endParaRPr lang="ru-RU" sz="2000">
            <a:latin typeface="Times New Roman" pitchFamily="18" charset="0"/>
            <a:cs typeface="Times New Roman" pitchFamily="18" charset="0"/>
          </a:endParaRPr>
        </a:p>
      </dgm:t>
    </dgm:pt>
    <dgm:pt modelId="{80C020F9-4A20-4A01-BC3E-3796AD4A28D6}">
      <dgm:prSet custT="1"/>
      <dgm:spPr/>
      <dgm:t>
        <a:bodyPr/>
        <a:lstStyle/>
        <a:p>
          <a:pPr algn="just" rtl="0"/>
          <a:r>
            <a:rPr lang="ru-RU" sz="2000" b="1" dirty="0" smtClean="0">
              <a:latin typeface="Times New Roman" pitchFamily="18" charset="0"/>
              <a:cs typeface="Times New Roman" pitchFamily="18" charset="0"/>
            </a:rPr>
            <a:t>Траст</a:t>
          </a:r>
          <a:endParaRPr lang="ru-RU" sz="2000" dirty="0">
            <a:latin typeface="Times New Roman" pitchFamily="18" charset="0"/>
            <a:cs typeface="Times New Roman" pitchFamily="18" charset="0"/>
          </a:endParaRPr>
        </a:p>
      </dgm:t>
    </dgm:pt>
    <dgm:pt modelId="{EF86558E-5C49-4C97-AC48-B1168AF2FC4E}" type="parTrans" cxnId="{354D64EC-5C7A-4943-BD36-74C61BBA6D48}">
      <dgm:prSet/>
      <dgm:spPr/>
      <dgm:t>
        <a:bodyPr/>
        <a:lstStyle/>
        <a:p>
          <a:pPr algn="just"/>
          <a:endParaRPr lang="ru-RU" sz="2000">
            <a:latin typeface="Times New Roman" pitchFamily="18" charset="0"/>
            <a:cs typeface="Times New Roman" pitchFamily="18" charset="0"/>
          </a:endParaRPr>
        </a:p>
      </dgm:t>
    </dgm:pt>
    <dgm:pt modelId="{95947648-C66D-407B-82D8-6B3CC898E0F4}" type="sibTrans" cxnId="{354D64EC-5C7A-4943-BD36-74C61BBA6D48}">
      <dgm:prSet/>
      <dgm:spPr/>
      <dgm:t>
        <a:bodyPr/>
        <a:lstStyle/>
        <a:p>
          <a:pPr algn="just"/>
          <a:endParaRPr lang="ru-RU" sz="2000">
            <a:latin typeface="Times New Roman" pitchFamily="18" charset="0"/>
            <a:cs typeface="Times New Roman" pitchFamily="18" charset="0"/>
          </a:endParaRPr>
        </a:p>
      </dgm:t>
    </dgm:pt>
    <dgm:pt modelId="{0BE2034F-86D4-4F68-96D2-DC88D3F80CBA}">
      <dgm:prSet custT="1"/>
      <dgm:spPr/>
      <dgm:t>
        <a:bodyPr/>
        <a:lstStyle/>
        <a:p>
          <a:pPr algn="just" rtl="0"/>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бу</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мижозларнинг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капиталларини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бошқариш бўйича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операциялар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мажмуи</a:t>
          </a:r>
          <a:r>
            <a:rPr lang="ru-RU" sz="2000" b="1"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44BC221B-1649-4EB8-8A62-55DFD512261A}" type="parTrans" cxnId="{E28CA422-2232-4644-9B3F-02EDACB4CBBD}">
      <dgm:prSet/>
      <dgm:spPr/>
      <dgm:t>
        <a:bodyPr/>
        <a:lstStyle/>
        <a:p>
          <a:pPr algn="just"/>
          <a:endParaRPr lang="ru-RU" sz="2000">
            <a:latin typeface="Times New Roman" pitchFamily="18" charset="0"/>
            <a:cs typeface="Times New Roman" pitchFamily="18" charset="0"/>
          </a:endParaRPr>
        </a:p>
      </dgm:t>
    </dgm:pt>
    <dgm:pt modelId="{FCC8FED8-266E-4266-9776-661EDAC811E9}" type="sibTrans" cxnId="{E28CA422-2232-4644-9B3F-02EDACB4CBBD}">
      <dgm:prSet/>
      <dgm:spPr/>
      <dgm:t>
        <a:bodyPr/>
        <a:lstStyle/>
        <a:p>
          <a:pPr algn="just"/>
          <a:endParaRPr lang="ru-RU" sz="2000">
            <a:latin typeface="Times New Roman" pitchFamily="18" charset="0"/>
            <a:cs typeface="Times New Roman" pitchFamily="18" charset="0"/>
          </a:endParaRPr>
        </a:p>
      </dgm:t>
    </dgm:pt>
    <dgm:pt modelId="{DFBFA5F6-4B36-4D82-867A-02724C514235}" type="pres">
      <dgm:prSet presAssocID="{556F4A47-1395-4C0C-B71D-C467F3C12CC0}" presName="linear" presStyleCnt="0">
        <dgm:presLayoutVars>
          <dgm:dir/>
          <dgm:animLvl val="lvl"/>
          <dgm:resizeHandles val="exact"/>
        </dgm:presLayoutVars>
      </dgm:prSet>
      <dgm:spPr/>
      <dgm:t>
        <a:bodyPr/>
        <a:lstStyle/>
        <a:p>
          <a:endParaRPr lang="ru-RU"/>
        </a:p>
      </dgm:t>
    </dgm:pt>
    <dgm:pt modelId="{EA7A7CA0-3931-4D53-BA20-CC7092EF3447}" type="pres">
      <dgm:prSet presAssocID="{3D3E6E2E-6551-4CF5-BD83-4BB2981BFF41}" presName="parentLin" presStyleCnt="0"/>
      <dgm:spPr/>
    </dgm:pt>
    <dgm:pt modelId="{7F245CEB-5A21-4956-836A-0863DF747978}" type="pres">
      <dgm:prSet presAssocID="{3D3E6E2E-6551-4CF5-BD83-4BB2981BFF41}" presName="parentLeftMargin" presStyleLbl="node1" presStyleIdx="0" presStyleCnt="3"/>
      <dgm:spPr/>
      <dgm:t>
        <a:bodyPr/>
        <a:lstStyle/>
        <a:p>
          <a:endParaRPr lang="ru-RU"/>
        </a:p>
      </dgm:t>
    </dgm:pt>
    <dgm:pt modelId="{107AB147-5D76-4A8B-BBD4-C395667D5573}" type="pres">
      <dgm:prSet presAssocID="{3D3E6E2E-6551-4CF5-BD83-4BB2981BFF41}" presName="parentText" presStyleLbl="node1" presStyleIdx="0" presStyleCnt="3">
        <dgm:presLayoutVars>
          <dgm:chMax val="0"/>
          <dgm:bulletEnabled val="1"/>
        </dgm:presLayoutVars>
      </dgm:prSet>
      <dgm:spPr/>
      <dgm:t>
        <a:bodyPr/>
        <a:lstStyle/>
        <a:p>
          <a:endParaRPr lang="ru-RU"/>
        </a:p>
      </dgm:t>
    </dgm:pt>
    <dgm:pt modelId="{F646E43E-D747-41CA-96F6-4B2FF91F4073}" type="pres">
      <dgm:prSet presAssocID="{3D3E6E2E-6551-4CF5-BD83-4BB2981BFF41}" presName="negativeSpace" presStyleCnt="0"/>
      <dgm:spPr/>
    </dgm:pt>
    <dgm:pt modelId="{47D50CC1-DED8-4E0A-A118-08DD60DD3B3A}" type="pres">
      <dgm:prSet presAssocID="{3D3E6E2E-6551-4CF5-BD83-4BB2981BFF41}" presName="childText" presStyleLbl="conFgAcc1" presStyleIdx="0" presStyleCnt="3">
        <dgm:presLayoutVars>
          <dgm:bulletEnabled val="1"/>
        </dgm:presLayoutVars>
      </dgm:prSet>
      <dgm:spPr/>
      <dgm:t>
        <a:bodyPr/>
        <a:lstStyle/>
        <a:p>
          <a:endParaRPr lang="ru-RU"/>
        </a:p>
      </dgm:t>
    </dgm:pt>
    <dgm:pt modelId="{C1177015-7186-4378-B427-C1349F2AC71A}" type="pres">
      <dgm:prSet presAssocID="{4DC6DD21-EA7B-409D-ABDE-EF981EF8655D}" presName="spaceBetweenRectangles" presStyleCnt="0"/>
      <dgm:spPr/>
    </dgm:pt>
    <dgm:pt modelId="{C4702409-277B-4728-AF8F-A04A6D931CC3}" type="pres">
      <dgm:prSet presAssocID="{3B183D5D-E27E-4E66-8F53-C5480AAD58AC}" presName="parentLin" presStyleCnt="0"/>
      <dgm:spPr/>
    </dgm:pt>
    <dgm:pt modelId="{0C6FCC48-7A3D-45B2-9401-B91A1AA620AC}" type="pres">
      <dgm:prSet presAssocID="{3B183D5D-E27E-4E66-8F53-C5480AAD58AC}" presName="parentLeftMargin" presStyleLbl="node1" presStyleIdx="0" presStyleCnt="3"/>
      <dgm:spPr/>
      <dgm:t>
        <a:bodyPr/>
        <a:lstStyle/>
        <a:p>
          <a:endParaRPr lang="ru-RU"/>
        </a:p>
      </dgm:t>
    </dgm:pt>
    <dgm:pt modelId="{7D7FA069-2F25-425D-AC4B-02D86C5604BE}" type="pres">
      <dgm:prSet presAssocID="{3B183D5D-E27E-4E66-8F53-C5480AAD58AC}" presName="parentText" presStyleLbl="node1" presStyleIdx="1" presStyleCnt="3">
        <dgm:presLayoutVars>
          <dgm:chMax val="0"/>
          <dgm:bulletEnabled val="1"/>
        </dgm:presLayoutVars>
      </dgm:prSet>
      <dgm:spPr/>
      <dgm:t>
        <a:bodyPr/>
        <a:lstStyle/>
        <a:p>
          <a:endParaRPr lang="ru-RU"/>
        </a:p>
      </dgm:t>
    </dgm:pt>
    <dgm:pt modelId="{BC6F45FB-2606-4610-B371-F36C0F5D4E74}" type="pres">
      <dgm:prSet presAssocID="{3B183D5D-E27E-4E66-8F53-C5480AAD58AC}" presName="negativeSpace" presStyleCnt="0"/>
      <dgm:spPr/>
    </dgm:pt>
    <dgm:pt modelId="{493050E1-E13D-4D7A-A861-5520E7E751D8}" type="pres">
      <dgm:prSet presAssocID="{3B183D5D-E27E-4E66-8F53-C5480AAD58AC}" presName="childText" presStyleLbl="conFgAcc1" presStyleIdx="1" presStyleCnt="3">
        <dgm:presLayoutVars>
          <dgm:bulletEnabled val="1"/>
        </dgm:presLayoutVars>
      </dgm:prSet>
      <dgm:spPr/>
      <dgm:t>
        <a:bodyPr/>
        <a:lstStyle/>
        <a:p>
          <a:endParaRPr lang="ru-RU"/>
        </a:p>
      </dgm:t>
    </dgm:pt>
    <dgm:pt modelId="{3EE115B3-E78A-49AF-8513-06EA8408A1C4}" type="pres">
      <dgm:prSet presAssocID="{02CC9A88-E762-4D37-848B-D34BCDB0A8BB}" presName="spaceBetweenRectangles" presStyleCnt="0"/>
      <dgm:spPr/>
    </dgm:pt>
    <dgm:pt modelId="{EA1F09A2-5BFE-4C71-924B-B756B32DC52F}" type="pres">
      <dgm:prSet presAssocID="{80C020F9-4A20-4A01-BC3E-3796AD4A28D6}" presName="parentLin" presStyleCnt="0"/>
      <dgm:spPr/>
    </dgm:pt>
    <dgm:pt modelId="{BA7BB4DA-57F3-44B3-93CF-43EBE4BAA47E}" type="pres">
      <dgm:prSet presAssocID="{80C020F9-4A20-4A01-BC3E-3796AD4A28D6}" presName="parentLeftMargin" presStyleLbl="node1" presStyleIdx="1" presStyleCnt="3"/>
      <dgm:spPr/>
      <dgm:t>
        <a:bodyPr/>
        <a:lstStyle/>
        <a:p>
          <a:endParaRPr lang="ru-RU"/>
        </a:p>
      </dgm:t>
    </dgm:pt>
    <dgm:pt modelId="{87A34CCC-E00A-412E-ABA5-EB216606CDFA}" type="pres">
      <dgm:prSet presAssocID="{80C020F9-4A20-4A01-BC3E-3796AD4A28D6}" presName="parentText" presStyleLbl="node1" presStyleIdx="2" presStyleCnt="3">
        <dgm:presLayoutVars>
          <dgm:chMax val="0"/>
          <dgm:bulletEnabled val="1"/>
        </dgm:presLayoutVars>
      </dgm:prSet>
      <dgm:spPr/>
      <dgm:t>
        <a:bodyPr/>
        <a:lstStyle/>
        <a:p>
          <a:endParaRPr lang="ru-RU"/>
        </a:p>
      </dgm:t>
    </dgm:pt>
    <dgm:pt modelId="{3FEEBA1E-E36E-4FC6-93E9-FF684603D6A7}" type="pres">
      <dgm:prSet presAssocID="{80C020F9-4A20-4A01-BC3E-3796AD4A28D6}" presName="negativeSpace" presStyleCnt="0"/>
      <dgm:spPr/>
    </dgm:pt>
    <dgm:pt modelId="{0B298AD1-4E8A-46E2-BEC6-51790FA8D890}" type="pres">
      <dgm:prSet presAssocID="{80C020F9-4A20-4A01-BC3E-3796AD4A28D6}" presName="childText" presStyleLbl="conFgAcc1" presStyleIdx="2" presStyleCnt="3">
        <dgm:presLayoutVars>
          <dgm:bulletEnabled val="1"/>
        </dgm:presLayoutVars>
      </dgm:prSet>
      <dgm:spPr/>
      <dgm:t>
        <a:bodyPr/>
        <a:lstStyle/>
        <a:p>
          <a:endParaRPr lang="ru-RU"/>
        </a:p>
      </dgm:t>
    </dgm:pt>
  </dgm:ptLst>
  <dgm:cxnLst>
    <dgm:cxn modelId="{39424E5B-6184-42E1-B051-4A17D5F2A68F}" type="presOf" srcId="{2CC8B17A-767D-46A4-A4AC-6C6F4ABAEDF1}" destId="{493050E1-E13D-4D7A-A861-5520E7E751D8}" srcOrd="0" destOrd="0" presId="urn:microsoft.com/office/officeart/2005/8/layout/list1"/>
    <dgm:cxn modelId="{298C89AD-F0FB-4E7A-9C96-6764ADF1CA0C}" type="presOf" srcId="{3D3E6E2E-6551-4CF5-BD83-4BB2981BFF41}" destId="{7F245CEB-5A21-4956-836A-0863DF747978}" srcOrd="0" destOrd="0" presId="urn:microsoft.com/office/officeart/2005/8/layout/list1"/>
    <dgm:cxn modelId="{EDA9E688-60FE-4AF1-8C46-B1A53E165D0C}" srcId="{3B183D5D-E27E-4E66-8F53-C5480AAD58AC}" destId="{2CC8B17A-767D-46A4-A4AC-6C6F4ABAEDF1}" srcOrd="0" destOrd="0" parTransId="{432CF68D-5D9D-4C18-BCCA-B48933758A53}" sibTransId="{DC856CCF-0023-41DE-B26D-52907331FE58}"/>
    <dgm:cxn modelId="{33BA37A5-CD6C-4679-B9BB-BAC3AA412C49}" type="presOf" srcId="{0BE2034F-86D4-4F68-96D2-DC88D3F80CBA}" destId="{0B298AD1-4E8A-46E2-BEC6-51790FA8D890}" srcOrd="0" destOrd="0" presId="urn:microsoft.com/office/officeart/2005/8/layout/list1"/>
    <dgm:cxn modelId="{E28CA422-2232-4644-9B3F-02EDACB4CBBD}" srcId="{80C020F9-4A20-4A01-BC3E-3796AD4A28D6}" destId="{0BE2034F-86D4-4F68-96D2-DC88D3F80CBA}" srcOrd="0" destOrd="0" parTransId="{44BC221B-1649-4EB8-8A62-55DFD512261A}" sibTransId="{FCC8FED8-266E-4266-9776-661EDAC811E9}"/>
    <dgm:cxn modelId="{A7EE18DF-E8E6-4218-82EA-2659067EA0A3}" type="presOf" srcId="{3B183D5D-E27E-4E66-8F53-C5480AAD58AC}" destId="{0C6FCC48-7A3D-45B2-9401-B91A1AA620AC}" srcOrd="0" destOrd="0" presId="urn:microsoft.com/office/officeart/2005/8/layout/list1"/>
    <dgm:cxn modelId="{354D64EC-5C7A-4943-BD36-74C61BBA6D48}" srcId="{556F4A47-1395-4C0C-B71D-C467F3C12CC0}" destId="{80C020F9-4A20-4A01-BC3E-3796AD4A28D6}" srcOrd="2" destOrd="0" parTransId="{EF86558E-5C49-4C97-AC48-B1168AF2FC4E}" sibTransId="{95947648-C66D-407B-82D8-6B3CC898E0F4}"/>
    <dgm:cxn modelId="{23ECB22F-D170-42B6-8A71-4517B6E3541E}" type="presOf" srcId="{80C020F9-4A20-4A01-BC3E-3796AD4A28D6}" destId="{87A34CCC-E00A-412E-ABA5-EB216606CDFA}" srcOrd="1" destOrd="0" presId="urn:microsoft.com/office/officeart/2005/8/layout/list1"/>
    <dgm:cxn modelId="{C90B630D-1232-41EA-8104-7C4084F6C2A9}" type="presOf" srcId="{556F4A47-1395-4C0C-B71D-C467F3C12CC0}" destId="{DFBFA5F6-4B36-4D82-867A-02724C514235}" srcOrd="0" destOrd="0" presId="urn:microsoft.com/office/officeart/2005/8/layout/list1"/>
    <dgm:cxn modelId="{9074D8EA-7B7B-428D-ACE9-FEEB423DDA32}" srcId="{556F4A47-1395-4C0C-B71D-C467F3C12CC0}" destId="{3D3E6E2E-6551-4CF5-BD83-4BB2981BFF41}" srcOrd="0" destOrd="0" parTransId="{4A2A80BE-4E73-47AD-B2D8-7AD6DF2D7955}" sibTransId="{4DC6DD21-EA7B-409D-ABDE-EF981EF8655D}"/>
    <dgm:cxn modelId="{6864F9AE-695C-45B1-B828-FCD8FEAC8954}" type="presOf" srcId="{3B183D5D-E27E-4E66-8F53-C5480AAD58AC}" destId="{7D7FA069-2F25-425D-AC4B-02D86C5604BE}" srcOrd="1" destOrd="0" presId="urn:microsoft.com/office/officeart/2005/8/layout/list1"/>
    <dgm:cxn modelId="{0CA72ABB-989F-4196-825A-4CD3BC6E120E}" srcId="{3D3E6E2E-6551-4CF5-BD83-4BB2981BFF41}" destId="{8C355A24-4400-49BA-A1BB-6A6D9FB9C549}" srcOrd="0" destOrd="0" parTransId="{6118572A-7EDB-4A35-8B27-27CCF9E43F48}" sibTransId="{E285727D-D016-4F1E-89AE-25E13E6BB81E}"/>
    <dgm:cxn modelId="{71E12AFA-85E9-4AA1-BA85-EABAE289813B}" type="presOf" srcId="{3D3E6E2E-6551-4CF5-BD83-4BB2981BFF41}" destId="{107AB147-5D76-4A8B-BBD4-C395667D5573}" srcOrd="1" destOrd="0" presId="urn:microsoft.com/office/officeart/2005/8/layout/list1"/>
    <dgm:cxn modelId="{B284D5C4-C5E6-46A6-AB1E-DA9A9B5E7231}" type="presOf" srcId="{8C355A24-4400-49BA-A1BB-6A6D9FB9C549}" destId="{47D50CC1-DED8-4E0A-A118-08DD60DD3B3A}" srcOrd="0" destOrd="0" presId="urn:microsoft.com/office/officeart/2005/8/layout/list1"/>
    <dgm:cxn modelId="{0DBE97CC-7C5C-4175-8F85-EAB3BB6DFB8C}" type="presOf" srcId="{80C020F9-4A20-4A01-BC3E-3796AD4A28D6}" destId="{BA7BB4DA-57F3-44B3-93CF-43EBE4BAA47E}" srcOrd="0" destOrd="0" presId="urn:microsoft.com/office/officeart/2005/8/layout/list1"/>
    <dgm:cxn modelId="{1F2E8241-D277-461B-BF8D-190CBDD6621F}" srcId="{556F4A47-1395-4C0C-B71D-C467F3C12CC0}" destId="{3B183D5D-E27E-4E66-8F53-C5480AAD58AC}" srcOrd="1" destOrd="0" parTransId="{D4DF878F-E15E-44F2-86C6-14ED87CEA411}" sibTransId="{02CC9A88-E762-4D37-848B-D34BCDB0A8BB}"/>
    <dgm:cxn modelId="{152F6847-2525-44A9-ADF3-2C0D1CA46211}" type="presParOf" srcId="{DFBFA5F6-4B36-4D82-867A-02724C514235}" destId="{EA7A7CA0-3931-4D53-BA20-CC7092EF3447}" srcOrd="0" destOrd="0" presId="urn:microsoft.com/office/officeart/2005/8/layout/list1"/>
    <dgm:cxn modelId="{94DC33AD-9F17-4262-861D-530E38A0DBB8}" type="presParOf" srcId="{EA7A7CA0-3931-4D53-BA20-CC7092EF3447}" destId="{7F245CEB-5A21-4956-836A-0863DF747978}" srcOrd="0" destOrd="0" presId="urn:microsoft.com/office/officeart/2005/8/layout/list1"/>
    <dgm:cxn modelId="{98D77176-69DA-4ADC-B9DF-89C370B24897}" type="presParOf" srcId="{EA7A7CA0-3931-4D53-BA20-CC7092EF3447}" destId="{107AB147-5D76-4A8B-BBD4-C395667D5573}" srcOrd="1" destOrd="0" presId="urn:microsoft.com/office/officeart/2005/8/layout/list1"/>
    <dgm:cxn modelId="{1BF0A3E2-CA57-4FC0-BBE4-DD346D189D4E}" type="presParOf" srcId="{DFBFA5F6-4B36-4D82-867A-02724C514235}" destId="{F646E43E-D747-41CA-96F6-4B2FF91F4073}" srcOrd="1" destOrd="0" presId="urn:microsoft.com/office/officeart/2005/8/layout/list1"/>
    <dgm:cxn modelId="{E41479FB-EEB3-4481-AC7C-314F658A1481}" type="presParOf" srcId="{DFBFA5F6-4B36-4D82-867A-02724C514235}" destId="{47D50CC1-DED8-4E0A-A118-08DD60DD3B3A}" srcOrd="2" destOrd="0" presId="urn:microsoft.com/office/officeart/2005/8/layout/list1"/>
    <dgm:cxn modelId="{E37A5789-D330-4B94-B2C7-BFB404B522A3}" type="presParOf" srcId="{DFBFA5F6-4B36-4D82-867A-02724C514235}" destId="{C1177015-7186-4378-B427-C1349F2AC71A}" srcOrd="3" destOrd="0" presId="urn:microsoft.com/office/officeart/2005/8/layout/list1"/>
    <dgm:cxn modelId="{02752223-2251-4625-A727-2102DCBD81A9}" type="presParOf" srcId="{DFBFA5F6-4B36-4D82-867A-02724C514235}" destId="{C4702409-277B-4728-AF8F-A04A6D931CC3}" srcOrd="4" destOrd="0" presId="urn:microsoft.com/office/officeart/2005/8/layout/list1"/>
    <dgm:cxn modelId="{213BE572-7974-4B5E-A863-390A8CE2FA79}" type="presParOf" srcId="{C4702409-277B-4728-AF8F-A04A6D931CC3}" destId="{0C6FCC48-7A3D-45B2-9401-B91A1AA620AC}" srcOrd="0" destOrd="0" presId="urn:microsoft.com/office/officeart/2005/8/layout/list1"/>
    <dgm:cxn modelId="{17269D0A-A5E4-422C-8ED7-BF762C8CA4BF}" type="presParOf" srcId="{C4702409-277B-4728-AF8F-A04A6D931CC3}" destId="{7D7FA069-2F25-425D-AC4B-02D86C5604BE}" srcOrd="1" destOrd="0" presId="urn:microsoft.com/office/officeart/2005/8/layout/list1"/>
    <dgm:cxn modelId="{D0401C9C-6EC4-4D36-9EE2-C7C00188C108}" type="presParOf" srcId="{DFBFA5F6-4B36-4D82-867A-02724C514235}" destId="{BC6F45FB-2606-4610-B371-F36C0F5D4E74}" srcOrd="5" destOrd="0" presId="urn:microsoft.com/office/officeart/2005/8/layout/list1"/>
    <dgm:cxn modelId="{254351C6-BA62-480D-851B-9E41BFE60401}" type="presParOf" srcId="{DFBFA5F6-4B36-4D82-867A-02724C514235}" destId="{493050E1-E13D-4D7A-A861-5520E7E751D8}" srcOrd="6" destOrd="0" presId="urn:microsoft.com/office/officeart/2005/8/layout/list1"/>
    <dgm:cxn modelId="{D0B94AA5-4E74-470C-AA33-963A2EFB8E48}" type="presParOf" srcId="{DFBFA5F6-4B36-4D82-867A-02724C514235}" destId="{3EE115B3-E78A-49AF-8513-06EA8408A1C4}" srcOrd="7" destOrd="0" presId="urn:microsoft.com/office/officeart/2005/8/layout/list1"/>
    <dgm:cxn modelId="{F01800E1-4850-4F05-94D4-0B71C79E040B}" type="presParOf" srcId="{DFBFA5F6-4B36-4D82-867A-02724C514235}" destId="{EA1F09A2-5BFE-4C71-924B-B756B32DC52F}" srcOrd="8" destOrd="0" presId="urn:microsoft.com/office/officeart/2005/8/layout/list1"/>
    <dgm:cxn modelId="{1A2B3974-231B-4863-BE55-B6907C9887B8}" type="presParOf" srcId="{EA1F09A2-5BFE-4C71-924B-B756B32DC52F}" destId="{BA7BB4DA-57F3-44B3-93CF-43EBE4BAA47E}" srcOrd="0" destOrd="0" presId="urn:microsoft.com/office/officeart/2005/8/layout/list1"/>
    <dgm:cxn modelId="{B4EBA099-B2AA-440D-8B5A-AC6B3ABDB66B}" type="presParOf" srcId="{EA1F09A2-5BFE-4C71-924B-B756B32DC52F}" destId="{87A34CCC-E00A-412E-ABA5-EB216606CDFA}" srcOrd="1" destOrd="0" presId="urn:microsoft.com/office/officeart/2005/8/layout/list1"/>
    <dgm:cxn modelId="{4C8DA874-5EB3-488E-B52B-9430DCEAA061}" type="presParOf" srcId="{DFBFA5F6-4B36-4D82-867A-02724C514235}" destId="{3FEEBA1E-E36E-4FC6-93E9-FF684603D6A7}" srcOrd="9" destOrd="0" presId="urn:microsoft.com/office/officeart/2005/8/layout/list1"/>
    <dgm:cxn modelId="{87F1B65A-C4A3-47A1-867A-62B25F30B056}" type="presParOf" srcId="{DFBFA5F6-4B36-4D82-867A-02724C514235}" destId="{0B298AD1-4E8A-46E2-BEC6-51790FA8D890}"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C07D4F19-0CD0-4E25-8D60-CEE5BB14F12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C0641737-B86A-4C23-BBF5-44950DEF5D0C}">
      <dgm:prSet/>
      <dgm:spPr/>
      <dgm:t>
        <a:bodyPr/>
        <a:lstStyle/>
        <a:p>
          <a:pPr algn="ctr" rtl="0"/>
          <a:r>
            <a:rPr lang="ru-RU" dirty="0" smtClean="0">
              <a:latin typeface="Times New Roman" pitchFamily="18" charset="0"/>
              <a:cs typeface="Times New Roman" pitchFamily="18" charset="0"/>
            </a:rPr>
            <a:t>Кредит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a:t>
          </a:r>
          <a:r>
            <a:rPr lang="ru-RU" b="1" dirty="0" err="1" smtClean="0">
              <a:latin typeface="Times New Roman" pitchFamily="18" charset="0"/>
              <a:cs typeface="Times New Roman" pitchFamily="18" charset="0"/>
            </a:rPr>
            <a:t>тамойилларга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асосланади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051580D2-44AD-4501-9DCA-740A8C7EF1CF}" type="parTrans" cxnId="{33FC0080-24FE-4BE7-9DF9-06F72340E563}">
      <dgm:prSet/>
      <dgm:spPr/>
      <dgm:t>
        <a:bodyPr/>
        <a:lstStyle/>
        <a:p>
          <a:endParaRPr lang="ru-RU"/>
        </a:p>
      </dgm:t>
    </dgm:pt>
    <dgm:pt modelId="{1B050980-837F-4883-B000-869340B07AC5}" type="sibTrans" cxnId="{33FC0080-24FE-4BE7-9DF9-06F72340E563}">
      <dgm:prSet/>
      <dgm:spPr/>
      <dgm:t>
        <a:bodyPr/>
        <a:lstStyle/>
        <a:p>
          <a:endParaRPr lang="ru-RU"/>
        </a:p>
      </dgm:t>
    </dgm:pt>
    <dgm:pt modelId="{A4F1EF66-10BA-4287-BB08-881C6DB4DB2B}" type="pres">
      <dgm:prSet presAssocID="{C07D4F19-0CD0-4E25-8D60-CEE5BB14F122}" presName="linear" presStyleCnt="0">
        <dgm:presLayoutVars>
          <dgm:animLvl val="lvl"/>
          <dgm:resizeHandles val="exact"/>
        </dgm:presLayoutVars>
      </dgm:prSet>
      <dgm:spPr/>
      <dgm:t>
        <a:bodyPr/>
        <a:lstStyle/>
        <a:p>
          <a:endParaRPr lang="ru-RU"/>
        </a:p>
      </dgm:t>
    </dgm:pt>
    <dgm:pt modelId="{3C3D9906-8D87-4635-AB47-3A2F15CBAB7F}" type="pres">
      <dgm:prSet presAssocID="{C0641737-B86A-4C23-BBF5-44950DEF5D0C}" presName="parentText" presStyleLbl="node1" presStyleIdx="0" presStyleCnt="1">
        <dgm:presLayoutVars>
          <dgm:chMax val="0"/>
          <dgm:bulletEnabled val="1"/>
        </dgm:presLayoutVars>
      </dgm:prSet>
      <dgm:spPr/>
      <dgm:t>
        <a:bodyPr/>
        <a:lstStyle/>
        <a:p>
          <a:endParaRPr lang="ru-RU"/>
        </a:p>
      </dgm:t>
    </dgm:pt>
  </dgm:ptLst>
  <dgm:cxnLst>
    <dgm:cxn modelId="{5218BD35-1ECF-439C-AB78-EEDCE7051D0F}" type="presOf" srcId="{C07D4F19-0CD0-4E25-8D60-CEE5BB14F122}" destId="{A4F1EF66-10BA-4287-BB08-881C6DB4DB2B}" srcOrd="0" destOrd="0" presId="urn:microsoft.com/office/officeart/2005/8/layout/vList2"/>
    <dgm:cxn modelId="{33FC0080-24FE-4BE7-9DF9-06F72340E563}" srcId="{C07D4F19-0CD0-4E25-8D60-CEE5BB14F122}" destId="{C0641737-B86A-4C23-BBF5-44950DEF5D0C}" srcOrd="0" destOrd="0" parTransId="{051580D2-44AD-4501-9DCA-740A8C7EF1CF}" sibTransId="{1B050980-837F-4883-B000-869340B07AC5}"/>
    <dgm:cxn modelId="{62DAB7AF-8851-42A0-9B55-937D26AC2AAF}" type="presOf" srcId="{C0641737-B86A-4C23-BBF5-44950DEF5D0C}" destId="{3C3D9906-8D87-4635-AB47-3A2F15CBAB7F}" srcOrd="0" destOrd="0" presId="urn:microsoft.com/office/officeart/2005/8/layout/vList2"/>
    <dgm:cxn modelId="{C691EC26-E612-43FE-9FF0-A367ABAACA80}" type="presParOf" srcId="{A4F1EF66-10BA-4287-BB08-881C6DB4DB2B}" destId="{3C3D9906-8D87-4635-AB47-3A2F15CBAB7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AA4DF641-376B-45E8-B175-7A7CDA2A8C39}" type="doc">
      <dgm:prSet loTypeId="urn:microsoft.com/office/officeart/2005/8/layout/chevron2" loCatId="process" qsTypeId="urn:microsoft.com/office/officeart/2005/8/quickstyle/3d1" qsCatId="3D" csTypeId="urn:microsoft.com/office/officeart/2005/8/colors/colorful1#13" csCatId="colorful" phldr="1"/>
      <dgm:spPr/>
      <dgm:t>
        <a:bodyPr/>
        <a:lstStyle/>
        <a:p>
          <a:endParaRPr lang="ru-RU"/>
        </a:p>
      </dgm:t>
    </dgm:pt>
    <dgm:pt modelId="{00A28982-1D2C-4D14-A17A-EA4AA944AFDF}">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F810949E-5481-420B-8C0B-372606568DAF}" type="parTrans" cxnId="{8A24AB0C-9513-4697-8A3F-302A534EAB54}">
      <dgm:prSet/>
      <dgm:spPr/>
      <dgm:t>
        <a:bodyPr/>
        <a:lstStyle/>
        <a:p>
          <a:endParaRPr lang="ru-RU">
            <a:latin typeface="Times New Roman" pitchFamily="18" charset="0"/>
            <a:cs typeface="Times New Roman" pitchFamily="18" charset="0"/>
          </a:endParaRPr>
        </a:p>
      </dgm:t>
    </dgm:pt>
    <dgm:pt modelId="{A8A16D2C-EB0C-4B36-8CD0-3D0AF275CA6B}" type="sibTrans" cxnId="{8A24AB0C-9513-4697-8A3F-302A534EAB54}">
      <dgm:prSet/>
      <dgm:spPr/>
      <dgm:t>
        <a:bodyPr/>
        <a:lstStyle/>
        <a:p>
          <a:endParaRPr lang="ru-RU">
            <a:latin typeface="Times New Roman" pitchFamily="18" charset="0"/>
            <a:cs typeface="Times New Roman" pitchFamily="18" charset="0"/>
          </a:endParaRPr>
        </a:p>
      </dgm:t>
    </dgm:pt>
    <dgm:pt modelId="{0DC21B6E-EEF9-48E8-B6C9-78D54FB1C31C}">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00C3A176-4F2D-48CD-89DB-585E96CF9E75}" type="parTrans" cxnId="{AC0FEA2E-981A-4B9E-978F-9A2C7C878B17}">
      <dgm:prSet/>
      <dgm:spPr/>
      <dgm:t>
        <a:bodyPr/>
        <a:lstStyle/>
        <a:p>
          <a:endParaRPr lang="ru-RU">
            <a:latin typeface="Times New Roman" pitchFamily="18" charset="0"/>
            <a:cs typeface="Times New Roman" pitchFamily="18" charset="0"/>
          </a:endParaRPr>
        </a:p>
      </dgm:t>
    </dgm:pt>
    <dgm:pt modelId="{AE772650-299B-40E3-94CC-E5B96BA477FA}" type="sibTrans" cxnId="{AC0FEA2E-981A-4B9E-978F-9A2C7C878B17}">
      <dgm:prSet/>
      <dgm:spPr/>
      <dgm:t>
        <a:bodyPr/>
        <a:lstStyle/>
        <a:p>
          <a:endParaRPr lang="ru-RU">
            <a:latin typeface="Times New Roman" pitchFamily="18" charset="0"/>
            <a:cs typeface="Times New Roman" pitchFamily="18" charset="0"/>
          </a:endParaRPr>
        </a:p>
      </dgm:t>
    </dgm:pt>
    <dgm:pt modelId="{6DD487CC-A7AA-45F2-80D7-EB8A5D18F0EB}">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E5BD3080-7E59-42DD-8777-D6615691B554}" type="parTrans" cxnId="{30BE4C02-1E7C-4447-9785-C8DBEA64337F}">
      <dgm:prSet/>
      <dgm:spPr/>
      <dgm:t>
        <a:bodyPr/>
        <a:lstStyle/>
        <a:p>
          <a:endParaRPr lang="ru-RU">
            <a:latin typeface="Times New Roman" pitchFamily="18" charset="0"/>
            <a:cs typeface="Times New Roman" pitchFamily="18" charset="0"/>
          </a:endParaRPr>
        </a:p>
      </dgm:t>
    </dgm:pt>
    <dgm:pt modelId="{C11F70BF-C4F4-4024-BD0D-9DB15093A42E}" type="sibTrans" cxnId="{30BE4C02-1E7C-4447-9785-C8DBEA64337F}">
      <dgm:prSet/>
      <dgm:spPr/>
      <dgm:t>
        <a:bodyPr/>
        <a:lstStyle/>
        <a:p>
          <a:endParaRPr lang="ru-RU">
            <a:latin typeface="Times New Roman" pitchFamily="18" charset="0"/>
            <a:cs typeface="Times New Roman" pitchFamily="18" charset="0"/>
          </a:endParaRPr>
        </a:p>
      </dgm:t>
    </dgm:pt>
    <dgm:pt modelId="{F87FC45F-5142-4A47-BE89-144FDD6175CF}">
      <dgm:prSet/>
      <dgm:spPr/>
      <dgm:t>
        <a:bodyPr/>
        <a:lstStyle/>
        <a:p>
          <a:pPr rtl="0"/>
          <a:r>
            <a:rPr lang="ru-RU" dirty="0" smtClean="0">
              <a:latin typeface="Times New Roman" pitchFamily="18" charset="0"/>
              <a:cs typeface="Times New Roman" pitchFamily="18" charset="0"/>
            </a:rPr>
            <a:t>ссуда </a:t>
          </a:r>
          <a:r>
            <a:rPr lang="ru-RU" dirty="0" err="1" smtClean="0">
              <a:latin typeface="Times New Roman" pitchFamily="18" charset="0"/>
              <a:cs typeface="Times New Roman" pitchFamily="18" charset="0"/>
            </a:rPr>
            <a:t>беришнинг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мақсадли тавсифи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50BDDC2-7604-40DF-A4B6-C854A359039F}" type="parTrans" cxnId="{38AC28FE-D068-42BF-8509-BB09B545F0BC}">
      <dgm:prSet/>
      <dgm:spPr/>
      <dgm:t>
        <a:bodyPr/>
        <a:lstStyle/>
        <a:p>
          <a:endParaRPr lang="ru-RU">
            <a:latin typeface="Times New Roman" pitchFamily="18" charset="0"/>
            <a:cs typeface="Times New Roman" pitchFamily="18" charset="0"/>
          </a:endParaRPr>
        </a:p>
      </dgm:t>
    </dgm:pt>
    <dgm:pt modelId="{AE5593F2-4906-4FF4-85BC-406AE547269B}" type="sibTrans" cxnId="{38AC28FE-D068-42BF-8509-BB09B545F0BC}">
      <dgm:prSet/>
      <dgm:spPr/>
      <dgm:t>
        <a:bodyPr/>
        <a:lstStyle/>
        <a:p>
          <a:endParaRPr lang="ru-RU">
            <a:latin typeface="Times New Roman" pitchFamily="18" charset="0"/>
            <a:cs typeface="Times New Roman" pitchFamily="18" charset="0"/>
          </a:endParaRPr>
        </a:p>
      </dgm:t>
    </dgm:pt>
    <dgm:pt modelId="{BB11460E-9CF1-44BA-A0EB-23DC56A4DD91}">
      <dgm:prSet/>
      <dgm:spPr/>
      <dgm:t>
        <a:bodyPr/>
        <a:lstStyle/>
        <a:p>
          <a:pPr rtl="0"/>
          <a:r>
            <a:rPr lang="ru-RU" smtClean="0">
              <a:latin typeface="Times New Roman" pitchFamily="18" charset="0"/>
              <a:cs typeface="Times New Roman" pitchFamily="18" charset="0"/>
            </a:rPr>
            <a:t>кредитнинг </a:t>
          </a:r>
          <a:r>
            <a:rPr lang="ru-RU" dirty="0" err="1" smtClean="0">
              <a:latin typeface="Times New Roman" pitchFamily="18" charset="0"/>
              <a:cs typeface="Times New Roman" pitchFamily="18" charset="0"/>
            </a:rPr>
            <a:t>расмийлаштирилган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қайтарилиши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918DA826-DA3F-48C6-BBBA-9DCA9F12A10D}" type="parTrans" cxnId="{32CB464A-C699-4F08-87E1-EE22CF2543CB}">
      <dgm:prSet/>
      <dgm:spPr/>
      <dgm:t>
        <a:bodyPr/>
        <a:lstStyle/>
        <a:p>
          <a:endParaRPr lang="ru-RU">
            <a:latin typeface="Times New Roman" pitchFamily="18" charset="0"/>
            <a:cs typeface="Times New Roman" pitchFamily="18" charset="0"/>
          </a:endParaRPr>
        </a:p>
      </dgm:t>
    </dgm:pt>
    <dgm:pt modelId="{81E570D3-4F0B-4613-AC6A-73F98F8525F3}" type="sibTrans" cxnId="{32CB464A-C699-4F08-87E1-EE22CF2543CB}">
      <dgm:prSet/>
      <dgm:spPr/>
      <dgm:t>
        <a:bodyPr/>
        <a:lstStyle/>
        <a:p>
          <a:endParaRPr lang="ru-RU">
            <a:latin typeface="Times New Roman" pitchFamily="18" charset="0"/>
            <a:cs typeface="Times New Roman" pitchFamily="18" charset="0"/>
          </a:endParaRPr>
        </a:p>
      </dgm:t>
    </dgm:pt>
    <dgm:pt modelId="{45CF16CE-6C03-4152-A6AD-8A93144E83C0}">
      <dgm:prSet/>
      <dgm:spPr/>
      <dgm:t>
        <a:bodyPr/>
        <a:lstStyle/>
        <a:p>
          <a:pPr rtl="0"/>
          <a:r>
            <a:rPr lang="ru-RU" smtClean="0">
              <a:latin typeface="Times New Roman" pitchFamily="18" charset="0"/>
              <a:cs typeface="Times New Roman" pitchFamily="18" charset="0"/>
            </a:rPr>
            <a:t>ссуданинг </a:t>
          </a:r>
          <a:r>
            <a:rPr lang="ru-RU" dirty="0" err="1" smtClean="0">
              <a:latin typeface="Times New Roman" pitchFamily="18" charset="0"/>
              <a:cs typeface="Times New Roman" pitchFamily="18" charset="0"/>
            </a:rPr>
            <a:t>моддий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таъминланганлиги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тўловлилиги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7106A6A2-6D26-4D86-A748-D7E93751D235}" type="parTrans" cxnId="{70FDD1B2-8E0C-4483-9FCF-5867A9CE392F}">
      <dgm:prSet/>
      <dgm:spPr/>
      <dgm:t>
        <a:bodyPr/>
        <a:lstStyle/>
        <a:p>
          <a:endParaRPr lang="ru-RU">
            <a:latin typeface="Times New Roman" pitchFamily="18" charset="0"/>
            <a:cs typeface="Times New Roman" pitchFamily="18" charset="0"/>
          </a:endParaRPr>
        </a:p>
      </dgm:t>
    </dgm:pt>
    <dgm:pt modelId="{D6E05CBF-0A3A-4F41-8361-3796C49005F0}" type="sibTrans" cxnId="{70FDD1B2-8E0C-4483-9FCF-5867A9CE392F}">
      <dgm:prSet/>
      <dgm:spPr/>
      <dgm:t>
        <a:bodyPr/>
        <a:lstStyle/>
        <a:p>
          <a:endParaRPr lang="ru-RU">
            <a:latin typeface="Times New Roman" pitchFamily="18" charset="0"/>
            <a:cs typeface="Times New Roman" pitchFamily="18" charset="0"/>
          </a:endParaRPr>
        </a:p>
      </dgm:t>
    </dgm:pt>
    <dgm:pt modelId="{BC6D3A88-B263-42E8-B78C-B7DE911B0F87}" type="pres">
      <dgm:prSet presAssocID="{AA4DF641-376B-45E8-B175-7A7CDA2A8C39}" presName="linearFlow" presStyleCnt="0">
        <dgm:presLayoutVars>
          <dgm:dir/>
          <dgm:animLvl val="lvl"/>
          <dgm:resizeHandles val="exact"/>
        </dgm:presLayoutVars>
      </dgm:prSet>
      <dgm:spPr/>
      <dgm:t>
        <a:bodyPr/>
        <a:lstStyle/>
        <a:p>
          <a:endParaRPr lang="ru-RU"/>
        </a:p>
      </dgm:t>
    </dgm:pt>
    <dgm:pt modelId="{0B4E22F8-1F2F-452A-8246-B21C0191606C}" type="pres">
      <dgm:prSet presAssocID="{00A28982-1D2C-4D14-A17A-EA4AA944AFDF}" presName="composite" presStyleCnt="0"/>
      <dgm:spPr/>
    </dgm:pt>
    <dgm:pt modelId="{E63048AA-ECAC-4B13-91E4-D147BDBA0390}" type="pres">
      <dgm:prSet presAssocID="{00A28982-1D2C-4D14-A17A-EA4AA944AFDF}" presName="parentText" presStyleLbl="alignNode1" presStyleIdx="0" presStyleCnt="3">
        <dgm:presLayoutVars>
          <dgm:chMax val="1"/>
          <dgm:bulletEnabled val="1"/>
        </dgm:presLayoutVars>
      </dgm:prSet>
      <dgm:spPr/>
      <dgm:t>
        <a:bodyPr/>
        <a:lstStyle/>
        <a:p>
          <a:endParaRPr lang="ru-RU"/>
        </a:p>
      </dgm:t>
    </dgm:pt>
    <dgm:pt modelId="{5DED646C-D1D6-45A9-A5D4-EC7011751FD9}" type="pres">
      <dgm:prSet presAssocID="{00A28982-1D2C-4D14-A17A-EA4AA944AFDF}" presName="descendantText" presStyleLbl="alignAcc1" presStyleIdx="0" presStyleCnt="3">
        <dgm:presLayoutVars>
          <dgm:bulletEnabled val="1"/>
        </dgm:presLayoutVars>
      </dgm:prSet>
      <dgm:spPr/>
      <dgm:t>
        <a:bodyPr/>
        <a:lstStyle/>
        <a:p>
          <a:endParaRPr lang="ru-RU"/>
        </a:p>
      </dgm:t>
    </dgm:pt>
    <dgm:pt modelId="{59B9F0E7-3812-4267-A980-B3E3CB4941F4}" type="pres">
      <dgm:prSet presAssocID="{A8A16D2C-EB0C-4B36-8CD0-3D0AF275CA6B}" presName="sp" presStyleCnt="0"/>
      <dgm:spPr/>
    </dgm:pt>
    <dgm:pt modelId="{9F209D0A-1BE1-4B7E-B612-DE67988B5DA4}" type="pres">
      <dgm:prSet presAssocID="{0DC21B6E-EEF9-48E8-B6C9-78D54FB1C31C}" presName="composite" presStyleCnt="0"/>
      <dgm:spPr/>
    </dgm:pt>
    <dgm:pt modelId="{F6982CBC-4686-434E-8F88-65F472BBD6A2}" type="pres">
      <dgm:prSet presAssocID="{0DC21B6E-EEF9-48E8-B6C9-78D54FB1C31C}" presName="parentText" presStyleLbl="alignNode1" presStyleIdx="1" presStyleCnt="3">
        <dgm:presLayoutVars>
          <dgm:chMax val="1"/>
          <dgm:bulletEnabled val="1"/>
        </dgm:presLayoutVars>
      </dgm:prSet>
      <dgm:spPr/>
      <dgm:t>
        <a:bodyPr/>
        <a:lstStyle/>
        <a:p>
          <a:endParaRPr lang="ru-RU"/>
        </a:p>
      </dgm:t>
    </dgm:pt>
    <dgm:pt modelId="{8CD47D7F-8E42-4E5E-A170-D64BB9638737}" type="pres">
      <dgm:prSet presAssocID="{0DC21B6E-EEF9-48E8-B6C9-78D54FB1C31C}" presName="descendantText" presStyleLbl="alignAcc1" presStyleIdx="1" presStyleCnt="3">
        <dgm:presLayoutVars>
          <dgm:bulletEnabled val="1"/>
        </dgm:presLayoutVars>
      </dgm:prSet>
      <dgm:spPr/>
      <dgm:t>
        <a:bodyPr/>
        <a:lstStyle/>
        <a:p>
          <a:endParaRPr lang="ru-RU"/>
        </a:p>
      </dgm:t>
    </dgm:pt>
    <dgm:pt modelId="{3FBF4ADE-1152-477E-8DC3-ED4B141FB7C1}" type="pres">
      <dgm:prSet presAssocID="{AE772650-299B-40E3-94CC-E5B96BA477FA}" presName="sp" presStyleCnt="0"/>
      <dgm:spPr/>
    </dgm:pt>
    <dgm:pt modelId="{E7AC180C-B67D-40DA-A0B2-0F0DB6F9D09A}" type="pres">
      <dgm:prSet presAssocID="{6DD487CC-A7AA-45F2-80D7-EB8A5D18F0EB}" presName="composite" presStyleCnt="0"/>
      <dgm:spPr/>
    </dgm:pt>
    <dgm:pt modelId="{DA57C0B0-149F-47F4-A8BD-3D7E0C6830BC}" type="pres">
      <dgm:prSet presAssocID="{6DD487CC-A7AA-45F2-80D7-EB8A5D18F0EB}" presName="parentText" presStyleLbl="alignNode1" presStyleIdx="2" presStyleCnt="3">
        <dgm:presLayoutVars>
          <dgm:chMax val="1"/>
          <dgm:bulletEnabled val="1"/>
        </dgm:presLayoutVars>
      </dgm:prSet>
      <dgm:spPr/>
      <dgm:t>
        <a:bodyPr/>
        <a:lstStyle/>
        <a:p>
          <a:endParaRPr lang="ru-RU"/>
        </a:p>
      </dgm:t>
    </dgm:pt>
    <dgm:pt modelId="{6FECE6D4-427C-42DE-908B-9748E4B1A8F6}" type="pres">
      <dgm:prSet presAssocID="{6DD487CC-A7AA-45F2-80D7-EB8A5D18F0EB}" presName="descendantText" presStyleLbl="alignAcc1" presStyleIdx="2" presStyleCnt="3">
        <dgm:presLayoutVars>
          <dgm:bulletEnabled val="1"/>
        </dgm:presLayoutVars>
      </dgm:prSet>
      <dgm:spPr/>
      <dgm:t>
        <a:bodyPr/>
        <a:lstStyle/>
        <a:p>
          <a:endParaRPr lang="ru-RU"/>
        </a:p>
      </dgm:t>
    </dgm:pt>
  </dgm:ptLst>
  <dgm:cxnLst>
    <dgm:cxn modelId="{8A24AB0C-9513-4697-8A3F-302A534EAB54}" srcId="{AA4DF641-376B-45E8-B175-7A7CDA2A8C39}" destId="{00A28982-1D2C-4D14-A17A-EA4AA944AFDF}" srcOrd="0" destOrd="0" parTransId="{F810949E-5481-420B-8C0B-372606568DAF}" sibTransId="{A8A16D2C-EB0C-4B36-8CD0-3D0AF275CA6B}"/>
    <dgm:cxn modelId="{32CB464A-C699-4F08-87E1-EE22CF2543CB}" srcId="{0DC21B6E-EEF9-48E8-B6C9-78D54FB1C31C}" destId="{BB11460E-9CF1-44BA-A0EB-23DC56A4DD91}" srcOrd="0" destOrd="0" parTransId="{918DA826-DA3F-48C6-BBBA-9DCA9F12A10D}" sibTransId="{81E570D3-4F0B-4613-AC6A-73F98F8525F3}"/>
    <dgm:cxn modelId="{70FDD1B2-8E0C-4483-9FCF-5867A9CE392F}" srcId="{6DD487CC-A7AA-45F2-80D7-EB8A5D18F0EB}" destId="{45CF16CE-6C03-4152-A6AD-8A93144E83C0}" srcOrd="0" destOrd="0" parTransId="{7106A6A2-6D26-4D86-A748-D7E93751D235}" sibTransId="{D6E05CBF-0A3A-4F41-8361-3796C49005F0}"/>
    <dgm:cxn modelId="{F66836A4-7955-4BD2-B51C-A65601AB7517}" type="presOf" srcId="{BB11460E-9CF1-44BA-A0EB-23DC56A4DD91}" destId="{8CD47D7F-8E42-4E5E-A170-D64BB9638737}" srcOrd="0" destOrd="0" presId="urn:microsoft.com/office/officeart/2005/8/layout/chevron2"/>
    <dgm:cxn modelId="{6872A9A6-DDF2-4EC7-B0FB-F74F6136BE28}" type="presOf" srcId="{45CF16CE-6C03-4152-A6AD-8A93144E83C0}" destId="{6FECE6D4-427C-42DE-908B-9748E4B1A8F6}" srcOrd="0" destOrd="0" presId="urn:microsoft.com/office/officeart/2005/8/layout/chevron2"/>
    <dgm:cxn modelId="{30BE4C02-1E7C-4447-9785-C8DBEA64337F}" srcId="{AA4DF641-376B-45E8-B175-7A7CDA2A8C39}" destId="{6DD487CC-A7AA-45F2-80D7-EB8A5D18F0EB}" srcOrd="2" destOrd="0" parTransId="{E5BD3080-7E59-42DD-8777-D6615691B554}" sibTransId="{C11F70BF-C4F4-4024-BD0D-9DB15093A42E}"/>
    <dgm:cxn modelId="{EF24BFBD-B994-4781-BBEF-968E47A08EFB}" type="presOf" srcId="{6DD487CC-A7AA-45F2-80D7-EB8A5D18F0EB}" destId="{DA57C0B0-149F-47F4-A8BD-3D7E0C6830BC}" srcOrd="0" destOrd="0" presId="urn:microsoft.com/office/officeart/2005/8/layout/chevron2"/>
    <dgm:cxn modelId="{046D96B2-EB08-4408-8535-BBC7088BD4ED}" type="presOf" srcId="{00A28982-1D2C-4D14-A17A-EA4AA944AFDF}" destId="{E63048AA-ECAC-4B13-91E4-D147BDBA0390}" srcOrd="0" destOrd="0" presId="urn:microsoft.com/office/officeart/2005/8/layout/chevron2"/>
    <dgm:cxn modelId="{22541D68-FDA2-4010-9A75-D3C9E5AAB458}" type="presOf" srcId="{F87FC45F-5142-4A47-BE89-144FDD6175CF}" destId="{5DED646C-D1D6-45A9-A5D4-EC7011751FD9}" srcOrd="0" destOrd="0" presId="urn:microsoft.com/office/officeart/2005/8/layout/chevron2"/>
    <dgm:cxn modelId="{AC0FEA2E-981A-4B9E-978F-9A2C7C878B17}" srcId="{AA4DF641-376B-45E8-B175-7A7CDA2A8C39}" destId="{0DC21B6E-EEF9-48E8-B6C9-78D54FB1C31C}" srcOrd="1" destOrd="0" parTransId="{00C3A176-4F2D-48CD-89DB-585E96CF9E75}" sibTransId="{AE772650-299B-40E3-94CC-E5B96BA477FA}"/>
    <dgm:cxn modelId="{38AC28FE-D068-42BF-8509-BB09B545F0BC}" srcId="{00A28982-1D2C-4D14-A17A-EA4AA944AFDF}" destId="{F87FC45F-5142-4A47-BE89-144FDD6175CF}" srcOrd="0" destOrd="0" parTransId="{450BDDC2-7604-40DF-A4B6-C854A359039F}" sibTransId="{AE5593F2-4906-4FF4-85BC-406AE547269B}"/>
    <dgm:cxn modelId="{4FB1A7C8-DE2B-4DAC-9F38-523D00D8980B}" type="presOf" srcId="{AA4DF641-376B-45E8-B175-7A7CDA2A8C39}" destId="{BC6D3A88-B263-42E8-B78C-B7DE911B0F87}" srcOrd="0" destOrd="0" presId="urn:microsoft.com/office/officeart/2005/8/layout/chevron2"/>
    <dgm:cxn modelId="{EA58193F-23D6-4979-9933-3D671BE5C6DD}" type="presOf" srcId="{0DC21B6E-EEF9-48E8-B6C9-78D54FB1C31C}" destId="{F6982CBC-4686-434E-8F88-65F472BBD6A2}" srcOrd="0" destOrd="0" presId="urn:microsoft.com/office/officeart/2005/8/layout/chevron2"/>
    <dgm:cxn modelId="{9742DAF2-2DD5-4503-88BC-9D069B0AC4C0}" type="presParOf" srcId="{BC6D3A88-B263-42E8-B78C-B7DE911B0F87}" destId="{0B4E22F8-1F2F-452A-8246-B21C0191606C}" srcOrd="0" destOrd="0" presId="urn:microsoft.com/office/officeart/2005/8/layout/chevron2"/>
    <dgm:cxn modelId="{557E5E35-4626-4F8B-8290-68C6AE6C76D2}" type="presParOf" srcId="{0B4E22F8-1F2F-452A-8246-B21C0191606C}" destId="{E63048AA-ECAC-4B13-91E4-D147BDBA0390}" srcOrd="0" destOrd="0" presId="urn:microsoft.com/office/officeart/2005/8/layout/chevron2"/>
    <dgm:cxn modelId="{678649E1-8A9F-41BC-9732-C0C5BE1A7C30}" type="presParOf" srcId="{0B4E22F8-1F2F-452A-8246-B21C0191606C}" destId="{5DED646C-D1D6-45A9-A5D4-EC7011751FD9}" srcOrd="1" destOrd="0" presId="urn:microsoft.com/office/officeart/2005/8/layout/chevron2"/>
    <dgm:cxn modelId="{CB785034-9182-402E-8D3D-DD93C568BAF1}" type="presParOf" srcId="{BC6D3A88-B263-42E8-B78C-B7DE911B0F87}" destId="{59B9F0E7-3812-4267-A980-B3E3CB4941F4}" srcOrd="1" destOrd="0" presId="urn:microsoft.com/office/officeart/2005/8/layout/chevron2"/>
    <dgm:cxn modelId="{14ECED86-303C-41EA-9916-632926A28A88}" type="presParOf" srcId="{BC6D3A88-B263-42E8-B78C-B7DE911B0F87}" destId="{9F209D0A-1BE1-4B7E-B612-DE67988B5DA4}" srcOrd="2" destOrd="0" presId="urn:microsoft.com/office/officeart/2005/8/layout/chevron2"/>
    <dgm:cxn modelId="{44C53A39-81D6-417B-90B2-B5D79C9D1B0C}" type="presParOf" srcId="{9F209D0A-1BE1-4B7E-B612-DE67988B5DA4}" destId="{F6982CBC-4686-434E-8F88-65F472BBD6A2}" srcOrd="0" destOrd="0" presId="urn:microsoft.com/office/officeart/2005/8/layout/chevron2"/>
    <dgm:cxn modelId="{92E03681-E841-4F1D-9229-9F4E6AA38BE1}" type="presParOf" srcId="{9F209D0A-1BE1-4B7E-B612-DE67988B5DA4}" destId="{8CD47D7F-8E42-4E5E-A170-D64BB9638737}" srcOrd="1" destOrd="0" presId="urn:microsoft.com/office/officeart/2005/8/layout/chevron2"/>
    <dgm:cxn modelId="{ED8CC7BD-63B1-4F68-BFC3-CE0C598C4222}" type="presParOf" srcId="{BC6D3A88-B263-42E8-B78C-B7DE911B0F87}" destId="{3FBF4ADE-1152-477E-8DC3-ED4B141FB7C1}" srcOrd="3" destOrd="0" presId="urn:microsoft.com/office/officeart/2005/8/layout/chevron2"/>
    <dgm:cxn modelId="{CF637A01-65DE-4439-898E-1E92B9D32F23}" type="presParOf" srcId="{BC6D3A88-B263-42E8-B78C-B7DE911B0F87}" destId="{E7AC180C-B67D-40DA-A0B2-0F0DB6F9D09A}" srcOrd="4" destOrd="0" presId="urn:microsoft.com/office/officeart/2005/8/layout/chevron2"/>
    <dgm:cxn modelId="{D4B2FF64-AA18-4D31-8E18-B4FA1AF4D59A}" type="presParOf" srcId="{E7AC180C-B67D-40DA-A0B2-0F0DB6F9D09A}" destId="{DA57C0B0-149F-47F4-A8BD-3D7E0C6830BC}" srcOrd="0" destOrd="0" presId="urn:microsoft.com/office/officeart/2005/8/layout/chevron2"/>
    <dgm:cxn modelId="{C95EC8D0-F0AE-42FA-9F26-65DE408F0968}" type="presParOf" srcId="{E7AC180C-B67D-40DA-A0B2-0F0DB6F9D09A}" destId="{6FECE6D4-427C-42DE-908B-9748E4B1A8F6}"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74511CF5-AF89-4715-B8D7-8B518960DF30}"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669073FB-9BCF-4083-BCE6-8E805B7DB27D}">
      <dgm:prSet/>
      <dgm:spPr/>
      <dgm:t>
        <a:bodyPr/>
        <a:lstStyle/>
        <a:p>
          <a:pPr rtl="0"/>
          <a:r>
            <a:rPr lang="ru-RU" b="1" dirty="0" err="1" smtClean="0">
              <a:latin typeface="Times New Roman" pitchFamily="18" charset="0"/>
              <a:cs typeface="Times New Roman" pitchFamily="18" charset="0"/>
            </a:rPr>
            <a:t>Қарзга </a:t>
          </a:r>
          <a:r>
            <a:rPr lang="ru-RU" b="1" dirty="0" smtClean="0">
              <a:latin typeface="Times New Roman" pitchFamily="18" charset="0"/>
              <a:cs typeface="Times New Roman" pitchFamily="18" charset="0"/>
            </a:rPr>
            <a:t>(</a:t>
          </a:r>
          <a:r>
            <a:rPr lang="ru-RU" b="1" dirty="0" err="1" smtClean="0">
              <a:latin typeface="Times New Roman" pitchFamily="18" charset="0"/>
              <a:cs typeface="Times New Roman" pitchFamily="18" charset="0"/>
            </a:rPr>
            <a:t>ссудага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берилган</a:t>
          </a:r>
          <a:r>
            <a:rPr lang="ru-RU" b="1" dirty="0" smtClean="0">
              <a:latin typeface="Times New Roman" pitchFamily="18" charset="0"/>
              <a:cs typeface="Times New Roman" pitchFamily="18" charset="0"/>
            </a:rPr>
            <a:t> пул </a:t>
          </a:r>
          <a:r>
            <a:rPr lang="ru-RU" b="1" dirty="0" err="1" smtClean="0">
              <a:latin typeface="Times New Roman" pitchFamily="18" charset="0"/>
              <a:cs typeface="Times New Roman" pitchFamily="18" charset="0"/>
            </a:rPr>
            <a:t>ҳисобига олинадиган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даромад</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фоиз</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ёки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фоизли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даромад</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дейилади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F0D935C5-AB3C-446F-9633-4311A53D83F6}" type="parTrans" cxnId="{8E1911BA-9A17-446F-AD9F-589DD45812C6}">
      <dgm:prSet/>
      <dgm:spPr/>
      <dgm:t>
        <a:bodyPr/>
        <a:lstStyle/>
        <a:p>
          <a:endParaRPr lang="ru-RU">
            <a:latin typeface="Times New Roman" pitchFamily="18" charset="0"/>
            <a:cs typeface="Times New Roman" pitchFamily="18" charset="0"/>
          </a:endParaRPr>
        </a:p>
      </dgm:t>
    </dgm:pt>
    <dgm:pt modelId="{EE1F2F49-6733-43E3-89B7-631625ABB1E7}" type="sibTrans" cxnId="{8E1911BA-9A17-446F-AD9F-589DD45812C6}">
      <dgm:prSet/>
      <dgm:spPr/>
      <dgm:t>
        <a:bodyPr/>
        <a:lstStyle/>
        <a:p>
          <a:endParaRPr lang="ru-RU">
            <a:latin typeface="Times New Roman" pitchFamily="18" charset="0"/>
            <a:cs typeface="Times New Roman" pitchFamily="18" charset="0"/>
          </a:endParaRPr>
        </a:p>
      </dgm:t>
    </dgm:pt>
    <dgm:pt modelId="{2C8DA0E5-7567-478A-8039-706060F410DE}">
      <dgm:prSet/>
      <dgm:spPr/>
      <dgm:t>
        <a:bodyPr/>
        <a:lstStyle/>
        <a:p>
          <a:pPr algn="just" rtl="0"/>
          <a:r>
            <a:rPr lang="ru-RU" b="0" dirty="0" err="1" smtClean="0">
              <a:latin typeface="Times New Roman" pitchFamily="18" charset="0"/>
              <a:cs typeface="Times New Roman" pitchFamily="18" charset="0"/>
            </a:rPr>
            <a:t>Шу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даромад</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фоиз</a:t>
          </a:r>
          <a:r>
            <a:rPr lang="ru-RU" b="0" dirty="0" smtClean="0">
              <a:latin typeface="Times New Roman" pitchFamily="18" charset="0"/>
              <a:cs typeface="Times New Roman" pitchFamily="18" charset="0"/>
            </a:rPr>
            <a:t>)</a:t>
          </a:r>
          <a:r>
            <a:rPr lang="ru-RU" b="0" dirty="0" err="1" smtClean="0">
              <a:latin typeface="Times New Roman" pitchFamily="18" charset="0"/>
              <a:cs typeface="Times New Roman" pitchFamily="18" charset="0"/>
            </a:rPr>
            <a:t>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қарзга берилган</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суммасига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нисбатининг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фоизда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ифодаланиш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фоиз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ставкаси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ёки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фоиз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нормасини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ташкил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қилади</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68E50B8A-D9D4-4D93-BCF4-96A159C582F6}" type="parTrans" cxnId="{86CD624F-6799-4248-96DE-E628EC25A87D}">
      <dgm:prSet/>
      <dgm:spPr/>
      <dgm:t>
        <a:bodyPr/>
        <a:lstStyle/>
        <a:p>
          <a:endParaRPr lang="ru-RU">
            <a:latin typeface="Times New Roman" pitchFamily="18" charset="0"/>
            <a:cs typeface="Times New Roman" pitchFamily="18" charset="0"/>
          </a:endParaRPr>
        </a:p>
      </dgm:t>
    </dgm:pt>
    <dgm:pt modelId="{E0B214DC-8B11-4702-9C01-8F1D62110C26}" type="sibTrans" cxnId="{86CD624F-6799-4248-96DE-E628EC25A87D}">
      <dgm:prSet/>
      <dgm:spPr/>
      <dgm:t>
        <a:bodyPr/>
        <a:lstStyle/>
        <a:p>
          <a:endParaRPr lang="ru-RU">
            <a:latin typeface="Times New Roman" pitchFamily="18" charset="0"/>
            <a:cs typeface="Times New Roman" pitchFamily="18" charset="0"/>
          </a:endParaRPr>
        </a:p>
      </dgm:t>
    </dgm:pt>
    <dgm:pt modelId="{C5F5AC05-2DDC-4921-ACDF-B2127FF1B746}" type="pres">
      <dgm:prSet presAssocID="{74511CF5-AF89-4715-B8D7-8B518960DF30}" presName="Name0" presStyleCnt="0">
        <dgm:presLayoutVars>
          <dgm:dir/>
          <dgm:animLvl val="lvl"/>
          <dgm:resizeHandles val="exact"/>
        </dgm:presLayoutVars>
      </dgm:prSet>
      <dgm:spPr/>
      <dgm:t>
        <a:bodyPr/>
        <a:lstStyle/>
        <a:p>
          <a:endParaRPr lang="ru-RU"/>
        </a:p>
      </dgm:t>
    </dgm:pt>
    <dgm:pt modelId="{A855A0B7-906E-401C-8F7D-1212EB36035E}" type="pres">
      <dgm:prSet presAssocID="{669073FB-9BCF-4083-BCE6-8E805B7DB27D}" presName="composite" presStyleCnt="0"/>
      <dgm:spPr/>
    </dgm:pt>
    <dgm:pt modelId="{FFAABFE8-717E-4B0B-97D4-A4C29698EEE8}" type="pres">
      <dgm:prSet presAssocID="{669073FB-9BCF-4083-BCE6-8E805B7DB27D}" presName="parTx" presStyleLbl="alignNode1" presStyleIdx="0" presStyleCnt="1">
        <dgm:presLayoutVars>
          <dgm:chMax val="0"/>
          <dgm:chPref val="0"/>
          <dgm:bulletEnabled val="1"/>
        </dgm:presLayoutVars>
      </dgm:prSet>
      <dgm:spPr/>
      <dgm:t>
        <a:bodyPr/>
        <a:lstStyle/>
        <a:p>
          <a:endParaRPr lang="ru-RU"/>
        </a:p>
      </dgm:t>
    </dgm:pt>
    <dgm:pt modelId="{7B5F9AA0-580F-4139-AB07-156EAD17149B}" type="pres">
      <dgm:prSet presAssocID="{669073FB-9BCF-4083-BCE6-8E805B7DB27D}" presName="desTx" presStyleLbl="alignAccFollowNode1" presStyleIdx="0" presStyleCnt="1">
        <dgm:presLayoutVars>
          <dgm:bulletEnabled val="1"/>
        </dgm:presLayoutVars>
      </dgm:prSet>
      <dgm:spPr/>
      <dgm:t>
        <a:bodyPr/>
        <a:lstStyle/>
        <a:p>
          <a:endParaRPr lang="ru-RU"/>
        </a:p>
      </dgm:t>
    </dgm:pt>
  </dgm:ptLst>
  <dgm:cxnLst>
    <dgm:cxn modelId="{86CD624F-6799-4248-96DE-E628EC25A87D}" srcId="{669073FB-9BCF-4083-BCE6-8E805B7DB27D}" destId="{2C8DA0E5-7567-478A-8039-706060F410DE}" srcOrd="0" destOrd="0" parTransId="{68E50B8A-D9D4-4D93-BCF4-96A159C582F6}" sibTransId="{E0B214DC-8B11-4702-9C01-8F1D62110C26}"/>
    <dgm:cxn modelId="{E887259C-8687-41A7-9EF0-4AD753926EBD}" type="presOf" srcId="{74511CF5-AF89-4715-B8D7-8B518960DF30}" destId="{C5F5AC05-2DDC-4921-ACDF-B2127FF1B746}" srcOrd="0" destOrd="0" presId="urn:microsoft.com/office/officeart/2005/8/layout/hList1"/>
    <dgm:cxn modelId="{02485228-9FC2-4081-A37B-FB39FEF18ED0}" type="presOf" srcId="{669073FB-9BCF-4083-BCE6-8E805B7DB27D}" destId="{FFAABFE8-717E-4B0B-97D4-A4C29698EEE8}" srcOrd="0" destOrd="0" presId="urn:microsoft.com/office/officeart/2005/8/layout/hList1"/>
    <dgm:cxn modelId="{8E1911BA-9A17-446F-AD9F-589DD45812C6}" srcId="{74511CF5-AF89-4715-B8D7-8B518960DF30}" destId="{669073FB-9BCF-4083-BCE6-8E805B7DB27D}" srcOrd="0" destOrd="0" parTransId="{F0D935C5-AB3C-446F-9633-4311A53D83F6}" sibTransId="{EE1F2F49-6733-43E3-89B7-631625ABB1E7}"/>
    <dgm:cxn modelId="{6D294738-3DD2-4945-8B60-9746D004E959}" type="presOf" srcId="{2C8DA0E5-7567-478A-8039-706060F410DE}" destId="{7B5F9AA0-580F-4139-AB07-156EAD17149B}" srcOrd="0" destOrd="0" presId="urn:microsoft.com/office/officeart/2005/8/layout/hList1"/>
    <dgm:cxn modelId="{3FB7A395-8E8F-4F83-8737-3744063F3B37}" type="presParOf" srcId="{C5F5AC05-2DDC-4921-ACDF-B2127FF1B746}" destId="{A855A0B7-906E-401C-8F7D-1212EB36035E}" srcOrd="0" destOrd="0" presId="urn:microsoft.com/office/officeart/2005/8/layout/hList1"/>
    <dgm:cxn modelId="{6B37271F-6E39-4BD9-B746-170058A698A8}" type="presParOf" srcId="{A855A0B7-906E-401C-8F7D-1212EB36035E}" destId="{FFAABFE8-717E-4B0B-97D4-A4C29698EEE8}" srcOrd="0" destOrd="0" presId="urn:microsoft.com/office/officeart/2005/8/layout/hList1"/>
    <dgm:cxn modelId="{59063C89-EA3C-4E04-BF67-660EBF7508F8}" type="presParOf" srcId="{A855A0B7-906E-401C-8F7D-1212EB36035E}" destId="{7B5F9AA0-580F-4139-AB07-156EAD17149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F9DEFF6F-31F0-4D11-8C76-915203E62235}" type="doc">
      <dgm:prSet loTypeId="urn:microsoft.com/office/officeart/2005/8/layout/vList5" loCatId="list" qsTypeId="urn:microsoft.com/office/officeart/2005/8/quickstyle/3d1" qsCatId="3D" csTypeId="urn:microsoft.com/office/officeart/2005/8/colors/colorful4" csCatId="colorful" phldr="1"/>
      <dgm:spPr/>
      <dgm:t>
        <a:bodyPr/>
        <a:lstStyle/>
        <a:p>
          <a:endParaRPr lang="ru-RU"/>
        </a:p>
      </dgm:t>
    </dgm:pt>
    <dgm:pt modelId="{73E9B0B2-97C1-49A9-BF31-81A698CD3303}">
      <dgm:prSet/>
      <dgm:spPr/>
      <dgm:t>
        <a:bodyPr/>
        <a:lstStyle/>
        <a:p>
          <a:pPr rtl="0"/>
          <a:r>
            <a:rPr lang="en-US" dirty="0" smtClean="0">
              <a:latin typeface="Times New Roman" pitchFamily="18" charset="0"/>
              <a:cs typeface="Times New Roman" pitchFamily="18" charset="0"/>
            </a:rPr>
            <a:t>r</a:t>
          </a:r>
          <a:r>
            <a:rPr lang="ru-RU"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dgm:t>
    </dgm:pt>
    <dgm:pt modelId="{A6BE21F0-A42C-46BA-B2FF-4717E20A8CA2}" type="parTrans" cxnId="{3EB6BB84-5E18-4A4E-907B-29FA86FA894E}">
      <dgm:prSet/>
      <dgm:spPr/>
      <dgm:t>
        <a:bodyPr/>
        <a:lstStyle/>
        <a:p>
          <a:endParaRPr lang="ru-RU">
            <a:latin typeface="Times New Roman" pitchFamily="18" charset="0"/>
            <a:cs typeface="Times New Roman" pitchFamily="18" charset="0"/>
          </a:endParaRPr>
        </a:p>
      </dgm:t>
    </dgm:pt>
    <dgm:pt modelId="{D588D220-97C7-433D-937B-F52F8E6DF231}" type="sibTrans" cxnId="{3EB6BB84-5E18-4A4E-907B-29FA86FA894E}">
      <dgm:prSet/>
      <dgm:spPr/>
      <dgm:t>
        <a:bodyPr/>
        <a:lstStyle/>
        <a:p>
          <a:endParaRPr lang="ru-RU">
            <a:latin typeface="Times New Roman" pitchFamily="18" charset="0"/>
            <a:cs typeface="Times New Roman" pitchFamily="18" charset="0"/>
          </a:endParaRPr>
        </a:p>
      </dgm:t>
    </dgm:pt>
    <dgm:pt modelId="{391D4EF0-CB23-4D82-971A-788AC0AA9A1E}">
      <dgm:prSet custT="1"/>
      <dgm:spPr/>
      <dgm:t>
        <a:bodyPr/>
        <a:lstStyle/>
        <a:p>
          <a:pPr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нормаси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1F35BD11-FEA4-4357-8D8C-727878B7C270}" type="parTrans" cxnId="{52240678-0F1A-4E21-B08E-34A552DC23DA}">
      <dgm:prSet/>
      <dgm:spPr/>
      <dgm:t>
        <a:bodyPr/>
        <a:lstStyle/>
        <a:p>
          <a:endParaRPr lang="ru-RU">
            <a:latin typeface="Times New Roman" pitchFamily="18" charset="0"/>
            <a:cs typeface="Times New Roman" pitchFamily="18" charset="0"/>
          </a:endParaRPr>
        </a:p>
      </dgm:t>
    </dgm:pt>
    <dgm:pt modelId="{2555A832-786F-484B-90C2-EF41095AA7E3}" type="sibTrans" cxnId="{52240678-0F1A-4E21-B08E-34A552DC23DA}">
      <dgm:prSet/>
      <dgm:spPr/>
      <dgm:t>
        <a:bodyPr/>
        <a:lstStyle/>
        <a:p>
          <a:endParaRPr lang="ru-RU">
            <a:latin typeface="Times New Roman" pitchFamily="18" charset="0"/>
            <a:cs typeface="Times New Roman" pitchFamily="18" charset="0"/>
          </a:endParaRPr>
        </a:p>
      </dgm:t>
    </dgm:pt>
    <dgm:pt modelId="{2975DA0B-A613-41A2-9F06-1E69AD19F42D}">
      <dgm:prSet/>
      <dgm:spPr/>
      <dgm:t>
        <a:bodyPr/>
        <a:lstStyle/>
        <a:p>
          <a:pPr rtl="0"/>
          <a:r>
            <a:rPr lang="en-US" dirty="0" smtClean="0">
              <a:latin typeface="Times New Roman" pitchFamily="18" charset="0"/>
              <a:cs typeface="Times New Roman" pitchFamily="18" charset="0"/>
            </a:rPr>
            <a:t>r</a:t>
          </a:r>
          <a:endParaRPr lang="ru-RU" dirty="0">
            <a:latin typeface="Times New Roman" pitchFamily="18" charset="0"/>
            <a:cs typeface="Times New Roman" pitchFamily="18" charset="0"/>
          </a:endParaRPr>
        </a:p>
      </dgm:t>
    </dgm:pt>
    <dgm:pt modelId="{CEE5EE82-2B8B-463A-884B-7B00A71AACA6}" type="parTrans" cxnId="{D89D246A-53AF-40B1-BA5A-5BB2DF2D1EB1}">
      <dgm:prSet/>
      <dgm:spPr/>
      <dgm:t>
        <a:bodyPr/>
        <a:lstStyle/>
        <a:p>
          <a:endParaRPr lang="ru-RU">
            <a:latin typeface="Times New Roman" pitchFamily="18" charset="0"/>
            <a:cs typeface="Times New Roman" pitchFamily="18" charset="0"/>
          </a:endParaRPr>
        </a:p>
      </dgm:t>
    </dgm:pt>
    <dgm:pt modelId="{AAEEEF42-E39B-4428-BC23-384C896BE980}" type="sibTrans" cxnId="{D89D246A-53AF-40B1-BA5A-5BB2DF2D1EB1}">
      <dgm:prSet/>
      <dgm:spPr/>
      <dgm:t>
        <a:bodyPr/>
        <a:lstStyle/>
        <a:p>
          <a:endParaRPr lang="ru-RU">
            <a:latin typeface="Times New Roman" pitchFamily="18" charset="0"/>
            <a:cs typeface="Times New Roman" pitchFamily="18" charset="0"/>
          </a:endParaRPr>
        </a:p>
      </dgm:t>
    </dgm:pt>
    <dgm:pt modelId="{FC2CC785-6CC8-4EC3-AB99-33FF3393F909}">
      <dgm:prSet custT="1"/>
      <dgm:spPr/>
      <dgm:t>
        <a:bodyPr/>
        <a:lstStyle/>
        <a:p>
          <a:pPr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суммаси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F79738DF-169F-44A6-B3D1-6240D74BF84E}" type="parTrans" cxnId="{F0B071CC-530A-4A1B-81D5-62D2C53D1E5B}">
      <dgm:prSet/>
      <dgm:spPr/>
      <dgm:t>
        <a:bodyPr/>
        <a:lstStyle/>
        <a:p>
          <a:endParaRPr lang="ru-RU">
            <a:latin typeface="Times New Roman" pitchFamily="18" charset="0"/>
            <a:cs typeface="Times New Roman" pitchFamily="18" charset="0"/>
          </a:endParaRPr>
        </a:p>
      </dgm:t>
    </dgm:pt>
    <dgm:pt modelId="{D96606FC-8646-47EE-BC35-83C4EAA9AFD8}" type="sibTrans" cxnId="{F0B071CC-530A-4A1B-81D5-62D2C53D1E5B}">
      <dgm:prSet/>
      <dgm:spPr/>
      <dgm:t>
        <a:bodyPr/>
        <a:lstStyle/>
        <a:p>
          <a:endParaRPr lang="ru-RU">
            <a:latin typeface="Times New Roman" pitchFamily="18" charset="0"/>
            <a:cs typeface="Times New Roman" pitchFamily="18" charset="0"/>
          </a:endParaRPr>
        </a:p>
      </dgm:t>
    </dgm:pt>
    <dgm:pt modelId="{25C3BB08-22B9-4925-B16E-6D7CF1A33F86}">
      <dgm:prSet/>
      <dgm:spPr/>
      <dgm:t>
        <a:bodyPr/>
        <a:lstStyle/>
        <a:p>
          <a:pPr rtl="0"/>
          <a:r>
            <a:rPr lang="ru-RU" dirty="0" err="1" smtClean="0">
              <a:latin typeface="Times New Roman" pitchFamily="18" charset="0"/>
              <a:cs typeface="Times New Roman" pitchFamily="18" charset="0"/>
            </a:rPr>
            <a:t>К</a:t>
          </a:r>
          <a:r>
            <a:rPr lang="ru-RU" baseline="-25000" dirty="0" err="1" smtClean="0">
              <a:latin typeface="Times New Roman" pitchFamily="18" charset="0"/>
              <a:cs typeface="Times New Roman" pitchFamily="18" charset="0"/>
            </a:rPr>
            <a:t>ссуд</a:t>
          </a:r>
          <a:endParaRPr lang="en-US" baseline="-25000" dirty="0">
            <a:latin typeface="Times New Roman" pitchFamily="18" charset="0"/>
            <a:cs typeface="Times New Roman" pitchFamily="18" charset="0"/>
          </a:endParaRPr>
        </a:p>
      </dgm:t>
    </dgm:pt>
    <dgm:pt modelId="{6DC69ADD-9AA0-4A0A-B938-D4900260AD1E}" type="parTrans" cxnId="{7FC76463-246B-43C9-9B61-6A4CC7369B88}">
      <dgm:prSet/>
      <dgm:spPr/>
      <dgm:t>
        <a:bodyPr/>
        <a:lstStyle/>
        <a:p>
          <a:endParaRPr lang="ru-RU">
            <a:latin typeface="Times New Roman" pitchFamily="18" charset="0"/>
            <a:cs typeface="Times New Roman" pitchFamily="18" charset="0"/>
          </a:endParaRPr>
        </a:p>
      </dgm:t>
    </dgm:pt>
    <dgm:pt modelId="{1C037386-6A0E-49F9-890B-782EEA0A46D5}" type="sibTrans" cxnId="{7FC76463-246B-43C9-9B61-6A4CC7369B88}">
      <dgm:prSet/>
      <dgm:spPr/>
      <dgm:t>
        <a:bodyPr/>
        <a:lstStyle/>
        <a:p>
          <a:endParaRPr lang="ru-RU">
            <a:latin typeface="Times New Roman" pitchFamily="18" charset="0"/>
            <a:cs typeface="Times New Roman" pitchFamily="18" charset="0"/>
          </a:endParaRPr>
        </a:p>
      </dgm:t>
    </dgm:pt>
    <dgm:pt modelId="{B7E8AF91-8564-4D07-961C-1940C868DA3E}">
      <dgm:prSet custT="1"/>
      <dgm:spPr/>
      <dgm:t>
        <a:bodyPr/>
        <a:lstStyle/>
        <a:p>
          <a:pPr rtl="0"/>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қарзга берилган</a:t>
          </a:r>
          <a:r>
            <a:rPr lang="ru-RU" sz="2000" dirty="0" smtClean="0">
              <a:latin typeface="Times New Roman" pitchFamily="18" charset="0"/>
              <a:cs typeface="Times New Roman" pitchFamily="18" charset="0"/>
            </a:rPr>
            <a:t> пул (капитал) </a:t>
          </a:r>
          <a:r>
            <a:rPr lang="ru-RU" sz="2000" dirty="0" err="1" smtClean="0">
              <a:latin typeface="Times New Roman" pitchFamily="18" charset="0"/>
              <a:cs typeface="Times New Roman" pitchFamily="18" charset="0"/>
            </a:rPr>
            <a:t>суммаси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72980715-A156-4DD8-9B10-AAC057CAD66D}" type="parTrans" cxnId="{57672820-BB89-4B9F-8B1D-4D6BF00A98D7}">
      <dgm:prSet/>
      <dgm:spPr/>
      <dgm:t>
        <a:bodyPr/>
        <a:lstStyle/>
        <a:p>
          <a:endParaRPr lang="ru-RU">
            <a:latin typeface="Times New Roman" pitchFamily="18" charset="0"/>
            <a:cs typeface="Times New Roman" pitchFamily="18" charset="0"/>
          </a:endParaRPr>
        </a:p>
      </dgm:t>
    </dgm:pt>
    <dgm:pt modelId="{E9E03CD7-8F91-4F56-B134-3E59DB1B6F50}" type="sibTrans" cxnId="{57672820-BB89-4B9F-8B1D-4D6BF00A98D7}">
      <dgm:prSet/>
      <dgm:spPr/>
      <dgm:t>
        <a:bodyPr/>
        <a:lstStyle/>
        <a:p>
          <a:endParaRPr lang="ru-RU">
            <a:latin typeface="Times New Roman" pitchFamily="18" charset="0"/>
            <a:cs typeface="Times New Roman" pitchFamily="18" charset="0"/>
          </a:endParaRPr>
        </a:p>
      </dgm:t>
    </dgm:pt>
    <dgm:pt modelId="{34E6689C-7091-46E8-B838-7F35563079EC}" type="pres">
      <dgm:prSet presAssocID="{F9DEFF6F-31F0-4D11-8C76-915203E62235}" presName="Name0" presStyleCnt="0">
        <dgm:presLayoutVars>
          <dgm:dir/>
          <dgm:animLvl val="lvl"/>
          <dgm:resizeHandles val="exact"/>
        </dgm:presLayoutVars>
      </dgm:prSet>
      <dgm:spPr/>
      <dgm:t>
        <a:bodyPr/>
        <a:lstStyle/>
        <a:p>
          <a:endParaRPr lang="ru-RU"/>
        </a:p>
      </dgm:t>
    </dgm:pt>
    <dgm:pt modelId="{3708F769-AAE7-408A-AE66-8B0CBA3BF420}" type="pres">
      <dgm:prSet presAssocID="{73E9B0B2-97C1-49A9-BF31-81A698CD3303}" presName="linNode" presStyleCnt="0"/>
      <dgm:spPr/>
    </dgm:pt>
    <dgm:pt modelId="{C2114A54-1BBA-43B0-AA1D-C6EFD955ED35}" type="pres">
      <dgm:prSet presAssocID="{73E9B0B2-97C1-49A9-BF31-81A698CD3303}" presName="parentText" presStyleLbl="node1" presStyleIdx="0" presStyleCnt="3" custScaleX="74704">
        <dgm:presLayoutVars>
          <dgm:chMax val="1"/>
          <dgm:bulletEnabled val="1"/>
        </dgm:presLayoutVars>
      </dgm:prSet>
      <dgm:spPr/>
      <dgm:t>
        <a:bodyPr/>
        <a:lstStyle/>
        <a:p>
          <a:endParaRPr lang="ru-RU"/>
        </a:p>
      </dgm:t>
    </dgm:pt>
    <dgm:pt modelId="{E9AF4FCB-E1AD-43D5-861E-FD7417A6A8D8}" type="pres">
      <dgm:prSet presAssocID="{73E9B0B2-97C1-49A9-BF31-81A698CD3303}" presName="descendantText" presStyleLbl="alignAccFollowNode1" presStyleIdx="0" presStyleCnt="3" custScaleX="111283">
        <dgm:presLayoutVars>
          <dgm:bulletEnabled val="1"/>
        </dgm:presLayoutVars>
      </dgm:prSet>
      <dgm:spPr/>
      <dgm:t>
        <a:bodyPr/>
        <a:lstStyle/>
        <a:p>
          <a:endParaRPr lang="ru-RU"/>
        </a:p>
      </dgm:t>
    </dgm:pt>
    <dgm:pt modelId="{41D0E22A-1240-4275-997D-68D6F40B4CA2}" type="pres">
      <dgm:prSet presAssocID="{D588D220-97C7-433D-937B-F52F8E6DF231}" presName="sp" presStyleCnt="0"/>
      <dgm:spPr/>
    </dgm:pt>
    <dgm:pt modelId="{6DD658D8-606A-4588-9F6F-8AC6800A20C3}" type="pres">
      <dgm:prSet presAssocID="{2975DA0B-A613-41A2-9F06-1E69AD19F42D}" presName="linNode" presStyleCnt="0"/>
      <dgm:spPr/>
    </dgm:pt>
    <dgm:pt modelId="{C89FA4FD-69EF-4774-AC9A-D4A132729DA3}" type="pres">
      <dgm:prSet presAssocID="{2975DA0B-A613-41A2-9F06-1E69AD19F42D}" presName="parentText" presStyleLbl="node1" presStyleIdx="1" presStyleCnt="3" custScaleX="74704">
        <dgm:presLayoutVars>
          <dgm:chMax val="1"/>
          <dgm:bulletEnabled val="1"/>
        </dgm:presLayoutVars>
      </dgm:prSet>
      <dgm:spPr/>
      <dgm:t>
        <a:bodyPr/>
        <a:lstStyle/>
        <a:p>
          <a:endParaRPr lang="ru-RU"/>
        </a:p>
      </dgm:t>
    </dgm:pt>
    <dgm:pt modelId="{73A4CDBB-B1A9-4A1F-BB62-E56BBF757C78}" type="pres">
      <dgm:prSet presAssocID="{2975DA0B-A613-41A2-9F06-1E69AD19F42D}" presName="descendantText" presStyleLbl="alignAccFollowNode1" presStyleIdx="1" presStyleCnt="3" custScaleX="111283">
        <dgm:presLayoutVars>
          <dgm:bulletEnabled val="1"/>
        </dgm:presLayoutVars>
      </dgm:prSet>
      <dgm:spPr/>
      <dgm:t>
        <a:bodyPr/>
        <a:lstStyle/>
        <a:p>
          <a:endParaRPr lang="ru-RU"/>
        </a:p>
      </dgm:t>
    </dgm:pt>
    <dgm:pt modelId="{98D06FF2-8191-45BC-9B75-E7C9CC197B67}" type="pres">
      <dgm:prSet presAssocID="{AAEEEF42-E39B-4428-BC23-384C896BE980}" presName="sp" presStyleCnt="0"/>
      <dgm:spPr/>
    </dgm:pt>
    <dgm:pt modelId="{976F08F6-DBA0-436D-9F6B-5C25122F4C1A}" type="pres">
      <dgm:prSet presAssocID="{25C3BB08-22B9-4925-B16E-6D7CF1A33F86}" presName="linNode" presStyleCnt="0"/>
      <dgm:spPr/>
    </dgm:pt>
    <dgm:pt modelId="{1806CC57-B82D-489C-884C-9A3EE176C4A6}" type="pres">
      <dgm:prSet presAssocID="{25C3BB08-22B9-4925-B16E-6D7CF1A33F86}" presName="parentText" presStyleLbl="node1" presStyleIdx="2" presStyleCnt="3" custScaleX="74704">
        <dgm:presLayoutVars>
          <dgm:chMax val="1"/>
          <dgm:bulletEnabled val="1"/>
        </dgm:presLayoutVars>
      </dgm:prSet>
      <dgm:spPr/>
      <dgm:t>
        <a:bodyPr/>
        <a:lstStyle/>
        <a:p>
          <a:endParaRPr lang="ru-RU"/>
        </a:p>
      </dgm:t>
    </dgm:pt>
    <dgm:pt modelId="{35C403A7-EAE7-4B0E-9D3B-E31CF0A699CE}" type="pres">
      <dgm:prSet presAssocID="{25C3BB08-22B9-4925-B16E-6D7CF1A33F86}" presName="descendantText" presStyleLbl="alignAccFollowNode1" presStyleIdx="2" presStyleCnt="3" custScaleX="111283">
        <dgm:presLayoutVars>
          <dgm:bulletEnabled val="1"/>
        </dgm:presLayoutVars>
      </dgm:prSet>
      <dgm:spPr/>
      <dgm:t>
        <a:bodyPr/>
        <a:lstStyle/>
        <a:p>
          <a:endParaRPr lang="ru-RU"/>
        </a:p>
      </dgm:t>
    </dgm:pt>
  </dgm:ptLst>
  <dgm:cxnLst>
    <dgm:cxn modelId="{D57EE112-FCBD-47DA-85BF-F0F3EA8FEFF6}" type="presOf" srcId="{F9DEFF6F-31F0-4D11-8C76-915203E62235}" destId="{34E6689C-7091-46E8-B838-7F35563079EC}" srcOrd="0" destOrd="0" presId="urn:microsoft.com/office/officeart/2005/8/layout/vList5"/>
    <dgm:cxn modelId="{C76AC8C5-4531-40A0-8727-273A9738FFF8}" type="presOf" srcId="{B7E8AF91-8564-4D07-961C-1940C868DA3E}" destId="{35C403A7-EAE7-4B0E-9D3B-E31CF0A699CE}" srcOrd="0" destOrd="0" presId="urn:microsoft.com/office/officeart/2005/8/layout/vList5"/>
    <dgm:cxn modelId="{F2C354D6-AA7E-4A44-A3BC-827187AAAA04}" type="presOf" srcId="{2975DA0B-A613-41A2-9F06-1E69AD19F42D}" destId="{C89FA4FD-69EF-4774-AC9A-D4A132729DA3}" srcOrd="0" destOrd="0" presId="urn:microsoft.com/office/officeart/2005/8/layout/vList5"/>
    <dgm:cxn modelId="{D89D246A-53AF-40B1-BA5A-5BB2DF2D1EB1}" srcId="{F9DEFF6F-31F0-4D11-8C76-915203E62235}" destId="{2975DA0B-A613-41A2-9F06-1E69AD19F42D}" srcOrd="1" destOrd="0" parTransId="{CEE5EE82-2B8B-463A-884B-7B00A71AACA6}" sibTransId="{AAEEEF42-E39B-4428-BC23-384C896BE980}"/>
    <dgm:cxn modelId="{F0B071CC-530A-4A1B-81D5-62D2C53D1E5B}" srcId="{2975DA0B-A613-41A2-9F06-1E69AD19F42D}" destId="{FC2CC785-6CC8-4EC3-AB99-33FF3393F909}" srcOrd="0" destOrd="0" parTransId="{F79738DF-169F-44A6-B3D1-6240D74BF84E}" sibTransId="{D96606FC-8646-47EE-BC35-83C4EAA9AFD8}"/>
    <dgm:cxn modelId="{57672820-BB89-4B9F-8B1D-4D6BF00A98D7}" srcId="{25C3BB08-22B9-4925-B16E-6D7CF1A33F86}" destId="{B7E8AF91-8564-4D07-961C-1940C868DA3E}" srcOrd="0" destOrd="0" parTransId="{72980715-A156-4DD8-9B10-AAC057CAD66D}" sibTransId="{E9E03CD7-8F91-4F56-B134-3E59DB1B6F50}"/>
    <dgm:cxn modelId="{8AAF3053-A4FF-42DE-809A-AC94EDBB5408}" type="presOf" srcId="{25C3BB08-22B9-4925-B16E-6D7CF1A33F86}" destId="{1806CC57-B82D-489C-884C-9A3EE176C4A6}" srcOrd="0" destOrd="0" presId="urn:microsoft.com/office/officeart/2005/8/layout/vList5"/>
    <dgm:cxn modelId="{7FC76463-246B-43C9-9B61-6A4CC7369B88}" srcId="{F9DEFF6F-31F0-4D11-8C76-915203E62235}" destId="{25C3BB08-22B9-4925-B16E-6D7CF1A33F86}" srcOrd="2" destOrd="0" parTransId="{6DC69ADD-9AA0-4A0A-B938-D4900260AD1E}" sibTransId="{1C037386-6A0E-49F9-890B-782EEA0A46D5}"/>
    <dgm:cxn modelId="{9B495C51-98DE-40C6-8E4D-0A67BF9960EC}" type="presOf" srcId="{FC2CC785-6CC8-4EC3-AB99-33FF3393F909}" destId="{73A4CDBB-B1A9-4A1F-BB62-E56BBF757C78}" srcOrd="0" destOrd="0" presId="urn:microsoft.com/office/officeart/2005/8/layout/vList5"/>
    <dgm:cxn modelId="{AA5E0952-418B-4A82-A050-C4297ADB281A}" type="presOf" srcId="{73E9B0B2-97C1-49A9-BF31-81A698CD3303}" destId="{C2114A54-1BBA-43B0-AA1D-C6EFD955ED35}" srcOrd="0" destOrd="0" presId="urn:microsoft.com/office/officeart/2005/8/layout/vList5"/>
    <dgm:cxn modelId="{52240678-0F1A-4E21-B08E-34A552DC23DA}" srcId="{73E9B0B2-97C1-49A9-BF31-81A698CD3303}" destId="{391D4EF0-CB23-4D82-971A-788AC0AA9A1E}" srcOrd="0" destOrd="0" parTransId="{1F35BD11-FEA4-4357-8D8C-727878B7C270}" sibTransId="{2555A832-786F-484B-90C2-EF41095AA7E3}"/>
    <dgm:cxn modelId="{3EB6BB84-5E18-4A4E-907B-29FA86FA894E}" srcId="{F9DEFF6F-31F0-4D11-8C76-915203E62235}" destId="{73E9B0B2-97C1-49A9-BF31-81A698CD3303}" srcOrd="0" destOrd="0" parTransId="{A6BE21F0-A42C-46BA-B2FF-4717E20A8CA2}" sibTransId="{D588D220-97C7-433D-937B-F52F8E6DF231}"/>
    <dgm:cxn modelId="{BAAC5009-690D-4A73-ABB6-F9E77A44AE8C}" type="presOf" srcId="{391D4EF0-CB23-4D82-971A-788AC0AA9A1E}" destId="{E9AF4FCB-E1AD-43D5-861E-FD7417A6A8D8}" srcOrd="0" destOrd="0" presId="urn:microsoft.com/office/officeart/2005/8/layout/vList5"/>
    <dgm:cxn modelId="{B0863307-4C84-4A69-919F-9073870B9158}" type="presParOf" srcId="{34E6689C-7091-46E8-B838-7F35563079EC}" destId="{3708F769-AAE7-408A-AE66-8B0CBA3BF420}" srcOrd="0" destOrd="0" presId="urn:microsoft.com/office/officeart/2005/8/layout/vList5"/>
    <dgm:cxn modelId="{F41DD0A7-494D-4A06-8763-65D86CB02005}" type="presParOf" srcId="{3708F769-AAE7-408A-AE66-8B0CBA3BF420}" destId="{C2114A54-1BBA-43B0-AA1D-C6EFD955ED35}" srcOrd="0" destOrd="0" presId="urn:microsoft.com/office/officeart/2005/8/layout/vList5"/>
    <dgm:cxn modelId="{01078E54-DCE6-4751-A13C-2451CBC65D8C}" type="presParOf" srcId="{3708F769-AAE7-408A-AE66-8B0CBA3BF420}" destId="{E9AF4FCB-E1AD-43D5-861E-FD7417A6A8D8}" srcOrd="1" destOrd="0" presId="urn:microsoft.com/office/officeart/2005/8/layout/vList5"/>
    <dgm:cxn modelId="{28FB1811-C875-4EF0-8C43-1C238438EDC3}" type="presParOf" srcId="{34E6689C-7091-46E8-B838-7F35563079EC}" destId="{41D0E22A-1240-4275-997D-68D6F40B4CA2}" srcOrd="1" destOrd="0" presId="urn:microsoft.com/office/officeart/2005/8/layout/vList5"/>
    <dgm:cxn modelId="{44490B01-C9DB-497A-8879-B7F46AFB3A51}" type="presParOf" srcId="{34E6689C-7091-46E8-B838-7F35563079EC}" destId="{6DD658D8-606A-4588-9F6F-8AC6800A20C3}" srcOrd="2" destOrd="0" presId="urn:microsoft.com/office/officeart/2005/8/layout/vList5"/>
    <dgm:cxn modelId="{74E6A525-5210-4F08-B34E-3C3D5A87ED8A}" type="presParOf" srcId="{6DD658D8-606A-4588-9F6F-8AC6800A20C3}" destId="{C89FA4FD-69EF-4774-AC9A-D4A132729DA3}" srcOrd="0" destOrd="0" presId="urn:microsoft.com/office/officeart/2005/8/layout/vList5"/>
    <dgm:cxn modelId="{25F4DDE9-10EE-494D-BEB0-7CECAC90C0C3}" type="presParOf" srcId="{6DD658D8-606A-4588-9F6F-8AC6800A20C3}" destId="{73A4CDBB-B1A9-4A1F-BB62-E56BBF757C78}" srcOrd="1" destOrd="0" presId="urn:microsoft.com/office/officeart/2005/8/layout/vList5"/>
    <dgm:cxn modelId="{9F4891E4-0CBB-425F-9055-44A1E5F5C37D}" type="presParOf" srcId="{34E6689C-7091-46E8-B838-7F35563079EC}" destId="{98D06FF2-8191-45BC-9B75-E7C9CC197B67}" srcOrd="3" destOrd="0" presId="urn:microsoft.com/office/officeart/2005/8/layout/vList5"/>
    <dgm:cxn modelId="{81336ECB-2044-4A3B-BF58-5EA03FEA79AD}" type="presParOf" srcId="{34E6689C-7091-46E8-B838-7F35563079EC}" destId="{976F08F6-DBA0-436D-9F6B-5C25122F4C1A}" srcOrd="4" destOrd="0" presId="urn:microsoft.com/office/officeart/2005/8/layout/vList5"/>
    <dgm:cxn modelId="{F65AE56E-21BF-4580-8483-041D55662B9B}" type="presParOf" srcId="{976F08F6-DBA0-436D-9F6B-5C25122F4C1A}" destId="{1806CC57-B82D-489C-884C-9A3EE176C4A6}" srcOrd="0" destOrd="0" presId="urn:microsoft.com/office/officeart/2005/8/layout/vList5"/>
    <dgm:cxn modelId="{1E676F0E-DAB0-47C1-8CF7-236247A8D116}" type="presParOf" srcId="{976F08F6-DBA0-436D-9F6B-5C25122F4C1A}" destId="{35C403A7-EAE7-4B0E-9D3B-E31CF0A699CE}"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DD77711E-6D2F-4236-A81B-F8919E7F19FE}"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EE345183-16F7-4FB6-93CD-2A00A2CE22B7}">
      <dgm:prSet/>
      <dgm:spPr/>
      <dgm:t>
        <a:bodyPr/>
        <a:lstStyle/>
        <a:p>
          <a:pPr rtl="0"/>
          <a:r>
            <a:rPr lang="uz-Cyrl-UZ" dirty="0" smtClean="0">
              <a:latin typeface="Times New Roman" pitchFamily="18" charset="0"/>
              <a:cs typeface="Times New Roman" pitchFamily="18" charset="0"/>
            </a:rPr>
            <a:t>Банк кредити фоизини ҳисоблаш усуллари</a:t>
          </a:r>
          <a:endParaRPr lang="ru-RU" dirty="0">
            <a:latin typeface="Times New Roman" pitchFamily="18" charset="0"/>
            <a:cs typeface="Times New Roman" pitchFamily="18" charset="0"/>
          </a:endParaRPr>
        </a:p>
      </dgm:t>
    </dgm:pt>
    <dgm:pt modelId="{4F1DBB5C-D4BA-4555-A318-6B16F85C9D47}" type="parTrans" cxnId="{BA77853B-84E9-4A9A-B653-D148AE3690F1}">
      <dgm:prSet/>
      <dgm:spPr/>
      <dgm:t>
        <a:bodyPr/>
        <a:lstStyle/>
        <a:p>
          <a:endParaRPr lang="ru-RU"/>
        </a:p>
      </dgm:t>
    </dgm:pt>
    <dgm:pt modelId="{76508888-DA19-45BF-BB39-4CA41F92C042}" type="sibTrans" cxnId="{BA77853B-84E9-4A9A-B653-D148AE3690F1}">
      <dgm:prSet/>
      <dgm:spPr/>
      <dgm:t>
        <a:bodyPr/>
        <a:lstStyle/>
        <a:p>
          <a:endParaRPr lang="ru-RU"/>
        </a:p>
      </dgm:t>
    </dgm:pt>
    <dgm:pt modelId="{5A65C9C0-1717-47F1-A33D-53BF3C0C0A64}" type="pres">
      <dgm:prSet presAssocID="{DD77711E-6D2F-4236-A81B-F8919E7F19FE}" presName="linear" presStyleCnt="0">
        <dgm:presLayoutVars>
          <dgm:animLvl val="lvl"/>
          <dgm:resizeHandles val="exact"/>
        </dgm:presLayoutVars>
      </dgm:prSet>
      <dgm:spPr/>
      <dgm:t>
        <a:bodyPr/>
        <a:lstStyle/>
        <a:p>
          <a:endParaRPr lang="ru-RU"/>
        </a:p>
      </dgm:t>
    </dgm:pt>
    <dgm:pt modelId="{EA900419-25ED-4B7A-B2E0-D9FED612D93C}" type="pres">
      <dgm:prSet presAssocID="{EE345183-16F7-4FB6-93CD-2A00A2CE22B7}" presName="parentText" presStyleLbl="node1" presStyleIdx="0" presStyleCnt="1">
        <dgm:presLayoutVars>
          <dgm:chMax val="0"/>
          <dgm:bulletEnabled val="1"/>
        </dgm:presLayoutVars>
      </dgm:prSet>
      <dgm:spPr/>
      <dgm:t>
        <a:bodyPr/>
        <a:lstStyle/>
        <a:p>
          <a:endParaRPr lang="ru-RU"/>
        </a:p>
      </dgm:t>
    </dgm:pt>
  </dgm:ptLst>
  <dgm:cxnLst>
    <dgm:cxn modelId="{BA77853B-84E9-4A9A-B653-D148AE3690F1}" srcId="{DD77711E-6D2F-4236-A81B-F8919E7F19FE}" destId="{EE345183-16F7-4FB6-93CD-2A00A2CE22B7}" srcOrd="0" destOrd="0" parTransId="{4F1DBB5C-D4BA-4555-A318-6B16F85C9D47}" sibTransId="{76508888-DA19-45BF-BB39-4CA41F92C042}"/>
    <dgm:cxn modelId="{A1AA4040-7740-4EF4-9371-30A2FA412C3F}" type="presOf" srcId="{EE345183-16F7-4FB6-93CD-2A00A2CE22B7}" destId="{EA900419-25ED-4B7A-B2E0-D9FED612D93C}" srcOrd="0" destOrd="0" presId="urn:microsoft.com/office/officeart/2005/8/layout/vList2"/>
    <dgm:cxn modelId="{9499EA91-F6BB-4C01-821D-C6CD2ACA0594}" type="presOf" srcId="{DD77711E-6D2F-4236-A81B-F8919E7F19FE}" destId="{5A65C9C0-1717-47F1-A33D-53BF3C0C0A64}" srcOrd="0" destOrd="0" presId="urn:microsoft.com/office/officeart/2005/8/layout/vList2"/>
    <dgm:cxn modelId="{559D1DD6-57A4-4C3E-855B-851F7FAD3858}" type="presParOf" srcId="{5A65C9C0-1717-47F1-A33D-53BF3C0C0A64}" destId="{EA900419-25ED-4B7A-B2E0-D9FED612D93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D17229FE-BBD4-4EEF-B141-97ED9DCB41F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866461F2-6409-4396-89DE-AFED644EF5A7}">
      <dgm:prSet>
        <dgm:style>
          <a:lnRef idx="0">
            <a:schemeClr val="accent2"/>
          </a:lnRef>
          <a:fillRef idx="3">
            <a:schemeClr val="accent2"/>
          </a:fillRef>
          <a:effectRef idx="3">
            <a:schemeClr val="accent2"/>
          </a:effectRef>
          <a:fontRef idx="minor">
            <a:schemeClr val="lt1"/>
          </a:fontRef>
        </dgm:style>
      </dgm:prSet>
      <dgm:spPr/>
      <dgm:t>
        <a:bodyPr/>
        <a:lstStyle/>
        <a:p>
          <a:pPr algn="ctr" rtl="0"/>
          <a:r>
            <a:rPr lang="uz-Cyrl-UZ" dirty="0" smtClean="0">
              <a:latin typeface="Times New Roman" pitchFamily="18" charset="0"/>
              <a:cs typeface="Times New Roman" pitchFamily="18" charset="0"/>
            </a:rPr>
            <a:t>Оддий фоизлар усули</a:t>
          </a:r>
          <a:endParaRPr lang="ru-RU" dirty="0">
            <a:latin typeface="Times New Roman" pitchFamily="18" charset="0"/>
            <a:cs typeface="Times New Roman" pitchFamily="18" charset="0"/>
          </a:endParaRPr>
        </a:p>
      </dgm:t>
    </dgm:pt>
    <dgm:pt modelId="{29C73EE9-A04B-4701-8728-BB81DBD9BEA7}" type="parTrans" cxnId="{8F7EA045-4094-4EAE-BE95-C88673705C29}">
      <dgm:prSet/>
      <dgm:spPr/>
      <dgm:t>
        <a:bodyPr/>
        <a:lstStyle/>
        <a:p>
          <a:pPr algn="ctr"/>
          <a:endParaRPr lang="ru-RU"/>
        </a:p>
      </dgm:t>
    </dgm:pt>
    <dgm:pt modelId="{A8D6447E-FDFE-4FDD-A0C0-D290C393F6E0}" type="sibTrans" cxnId="{8F7EA045-4094-4EAE-BE95-C88673705C29}">
      <dgm:prSet/>
      <dgm:spPr/>
      <dgm:t>
        <a:bodyPr/>
        <a:lstStyle/>
        <a:p>
          <a:pPr algn="ctr"/>
          <a:endParaRPr lang="ru-RU"/>
        </a:p>
      </dgm:t>
    </dgm:pt>
    <dgm:pt modelId="{0AAA9682-0D15-4970-B456-C74BD9C902F2}" type="pres">
      <dgm:prSet presAssocID="{D17229FE-BBD4-4EEF-B141-97ED9DCB41FF}" presName="linear" presStyleCnt="0">
        <dgm:presLayoutVars>
          <dgm:animLvl val="lvl"/>
          <dgm:resizeHandles val="exact"/>
        </dgm:presLayoutVars>
      </dgm:prSet>
      <dgm:spPr/>
      <dgm:t>
        <a:bodyPr/>
        <a:lstStyle/>
        <a:p>
          <a:endParaRPr lang="ru-RU"/>
        </a:p>
      </dgm:t>
    </dgm:pt>
    <dgm:pt modelId="{2D99EA67-F2AD-4689-8EA1-9136A0A81D64}" type="pres">
      <dgm:prSet presAssocID="{866461F2-6409-4396-89DE-AFED644EF5A7}" presName="parentText" presStyleLbl="node1" presStyleIdx="0" presStyleCnt="1" custLinFactNeighborY="-3294">
        <dgm:presLayoutVars>
          <dgm:chMax val="0"/>
          <dgm:bulletEnabled val="1"/>
        </dgm:presLayoutVars>
      </dgm:prSet>
      <dgm:spPr/>
      <dgm:t>
        <a:bodyPr/>
        <a:lstStyle/>
        <a:p>
          <a:endParaRPr lang="ru-RU"/>
        </a:p>
      </dgm:t>
    </dgm:pt>
  </dgm:ptLst>
  <dgm:cxnLst>
    <dgm:cxn modelId="{E82C7817-A4D3-4EDD-8403-31FDA0630F02}" type="presOf" srcId="{D17229FE-BBD4-4EEF-B141-97ED9DCB41FF}" destId="{0AAA9682-0D15-4970-B456-C74BD9C902F2}" srcOrd="0" destOrd="0" presId="urn:microsoft.com/office/officeart/2005/8/layout/vList2"/>
    <dgm:cxn modelId="{C1E5A1C8-4460-4074-86ED-BA5BDF8E0F86}" type="presOf" srcId="{866461F2-6409-4396-89DE-AFED644EF5A7}" destId="{2D99EA67-F2AD-4689-8EA1-9136A0A81D64}" srcOrd="0" destOrd="0" presId="urn:microsoft.com/office/officeart/2005/8/layout/vList2"/>
    <dgm:cxn modelId="{8F7EA045-4094-4EAE-BE95-C88673705C29}" srcId="{D17229FE-BBD4-4EEF-B141-97ED9DCB41FF}" destId="{866461F2-6409-4396-89DE-AFED644EF5A7}" srcOrd="0" destOrd="0" parTransId="{29C73EE9-A04B-4701-8728-BB81DBD9BEA7}" sibTransId="{A8D6447E-FDFE-4FDD-A0C0-D290C393F6E0}"/>
    <dgm:cxn modelId="{11FEF8D8-C8D8-4079-8B67-9C830116FF78}" type="presParOf" srcId="{0AAA9682-0D15-4970-B456-C74BD9C902F2}" destId="{2D99EA67-F2AD-4689-8EA1-9136A0A81D64}" srcOrd="0" destOrd="0" presId="urn:microsoft.com/office/officeart/2005/8/layout/vList2"/>
  </dgm:cxnLst>
  <dgm:bg>
    <a:no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3487B518-DACD-474A-A5F5-82BF9C46D879}" type="doc">
      <dgm:prSet loTypeId="urn:microsoft.com/office/officeart/2005/8/layout/vList5" loCatId="list" qsTypeId="urn:microsoft.com/office/officeart/2005/8/quickstyle/3d1" qsCatId="3D" csTypeId="urn:microsoft.com/office/officeart/2005/8/colors/colorful1#14" csCatId="colorful" phldr="1"/>
      <dgm:spPr/>
      <dgm:t>
        <a:bodyPr/>
        <a:lstStyle/>
        <a:p>
          <a:endParaRPr lang="ru-RU"/>
        </a:p>
      </dgm:t>
    </dgm:pt>
    <dgm:pt modelId="{B94FAE73-0C5E-4FC3-9094-8EE0FF2DA84E}">
      <dgm:prSet/>
      <dgm:spPr/>
      <dgm:t>
        <a:bodyPr/>
        <a:lstStyle/>
        <a:p>
          <a:pPr rtl="0"/>
          <a:r>
            <a:rPr lang="en-US" dirty="0" smtClean="0">
              <a:latin typeface="Times New Roman" pitchFamily="18" charset="0"/>
              <a:cs typeface="Times New Roman" pitchFamily="18" charset="0"/>
            </a:rPr>
            <a:t>P</a:t>
          </a:r>
          <a:endParaRPr lang="ru-RU" dirty="0">
            <a:latin typeface="Times New Roman" pitchFamily="18" charset="0"/>
            <a:cs typeface="Times New Roman" pitchFamily="18" charset="0"/>
          </a:endParaRPr>
        </a:p>
      </dgm:t>
    </dgm:pt>
    <dgm:pt modelId="{00FB9A08-9B7D-4D06-AA6B-DD99B7761DF8}" type="parTrans" cxnId="{0B4AF25D-D3DD-41B4-B949-420948F5ECBF}">
      <dgm:prSet/>
      <dgm:spPr/>
      <dgm:t>
        <a:bodyPr/>
        <a:lstStyle/>
        <a:p>
          <a:endParaRPr lang="ru-RU">
            <a:latin typeface="Times New Roman" pitchFamily="18" charset="0"/>
            <a:cs typeface="Times New Roman" pitchFamily="18" charset="0"/>
          </a:endParaRPr>
        </a:p>
      </dgm:t>
    </dgm:pt>
    <dgm:pt modelId="{B7C15103-CCEE-4E47-99FE-784080030E6A}" type="sibTrans" cxnId="{0B4AF25D-D3DD-41B4-B949-420948F5ECBF}">
      <dgm:prSet/>
      <dgm:spPr/>
      <dgm:t>
        <a:bodyPr/>
        <a:lstStyle/>
        <a:p>
          <a:endParaRPr lang="ru-RU">
            <a:latin typeface="Times New Roman" pitchFamily="18" charset="0"/>
            <a:cs typeface="Times New Roman" pitchFamily="18" charset="0"/>
          </a:endParaRPr>
        </a:p>
      </dgm:t>
    </dgm:pt>
    <dgm:pt modelId="{29C6355C-3905-43AF-8B92-FC25BEFACD05}">
      <dgm:prSet/>
      <dgm:spPr/>
      <dgm:t>
        <a:bodyPr/>
        <a:lstStyle/>
        <a:p>
          <a:pPr rtl="0"/>
          <a:r>
            <a:rPr lang="uz-Cyrl-UZ" dirty="0" smtClean="0">
              <a:latin typeface="Times New Roman" pitchFamily="18" charset="0"/>
              <a:cs typeface="Times New Roman" pitchFamily="18" charset="0"/>
            </a:rPr>
            <a:t>Кредит миқдори</a:t>
          </a:r>
          <a:endParaRPr lang="ru-RU" dirty="0">
            <a:latin typeface="Times New Roman" pitchFamily="18" charset="0"/>
            <a:cs typeface="Times New Roman" pitchFamily="18" charset="0"/>
          </a:endParaRPr>
        </a:p>
      </dgm:t>
    </dgm:pt>
    <dgm:pt modelId="{B5B23684-3DD7-4C4D-AD02-4C594E5A19B5}" type="parTrans" cxnId="{1D453368-8BE0-4C51-B5C9-A3E0D428CD5B}">
      <dgm:prSet/>
      <dgm:spPr/>
      <dgm:t>
        <a:bodyPr/>
        <a:lstStyle/>
        <a:p>
          <a:endParaRPr lang="ru-RU">
            <a:latin typeface="Times New Roman" pitchFamily="18" charset="0"/>
            <a:cs typeface="Times New Roman" pitchFamily="18" charset="0"/>
          </a:endParaRPr>
        </a:p>
      </dgm:t>
    </dgm:pt>
    <dgm:pt modelId="{C8EAF67A-252F-4CB5-9AEA-804D657FC2DD}" type="sibTrans" cxnId="{1D453368-8BE0-4C51-B5C9-A3E0D428CD5B}">
      <dgm:prSet/>
      <dgm:spPr/>
      <dgm:t>
        <a:bodyPr/>
        <a:lstStyle/>
        <a:p>
          <a:endParaRPr lang="ru-RU">
            <a:latin typeface="Times New Roman" pitchFamily="18" charset="0"/>
            <a:cs typeface="Times New Roman" pitchFamily="18" charset="0"/>
          </a:endParaRPr>
        </a:p>
      </dgm:t>
    </dgm:pt>
    <dgm:pt modelId="{46F58070-CCAA-42E9-A57A-7F6D5100852A}">
      <dgm:prSet/>
      <dgm:spPr/>
      <dgm:t>
        <a:bodyPr/>
        <a:lstStyle/>
        <a:p>
          <a:pPr rtl="0"/>
          <a:r>
            <a:rPr lang="en-US" dirty="0" smtClean="0">
              <a:latin typeface="Times New Roman" pitchFamily="18" charset="0"/>
              <a:cs typeface="Times New Roman" pitchFamily="18" charset="0"/>
            </a:rPr>
            <a:t>r</a:t>
          </a:r>
          <a:endParaRPr lang="ru-RU" dirty="0">
            <a:latin typeface="Times New Roman" pitchFamily="18" charset="0"/>
            <a:cs typeface="Times New Roman" pitchFamily="18" charset="0"/>
          </a:endParaRPr>
        </a:p>
      </dgm:t>
    </dgm:pt>
    <dgm:pt modelId="{71F9AA38-1ADB-469D-B9B9-E95AF0550A66}" type="parTrans" cxnId="{2364A118-2E3C-4420-984C-AB7B8CD38577}">
      <dgm:prSet/>
      <dgm:spPr/>
      <dgm:t>
        <a:bodyPr/>
        <a:lstStyle/>
        <a:p>
          <a:endParaRPr lang="ru-RU">
            <a:latin typeface="Times New Roman" pitchFamily="18" charset="0"/>
            <a:cs typeface="Times New Roman" pitchFamily="18" charset="0"/>
          </a:endParaRPr>
        </a:p>
      </dgm:t>
    </dgm:pt>
    <dgm:pt modelId="{6922484B-FBBA-4D71-98CB-91F3572D927B}" type="sibTrans" cxnId="{2364A118-2E3C-4420-984C-AB7B8CD38577}">
      <dgm:prSet/>
      <dgm:spPr/>
      <dgm:t>
        <a:bodyPr/>
        <a:lstStyle/>
        <a:p>
          <a:endParaRPr lang="ru-RU">
            <a:latin typeface="Times New Roman" pitchFamily="18" charset="0"/>
            <a:cs typeface="Times New Roman" pitchFamily="18" charset="0"/>
          </a:endParaRPr>
        </a:p>
      </dgm:t>
    </dgm:pt>
    <dgm:pt modelId="{57620940-A9CF-49E3-8B16-4D464FDB96B5}">
      <dgm:prSet/>
      <dgm:spPr/>
      <dgm:t>
        <a:bodyPr/>
        <a:lstStyle/>
        <a:p>
          <a:pPr rtl="0"/>
          <a:r>
            <a:rPr lang="uz-Cyrl-UZ" dirty="0" smtClean="0">
              <a:latin typeface="Times New Roman" pitchFamily="18" charset="0"/>
              <a:cs typeface="Times New Roman" pitchFamily="18" charset="0"/>
            </a:rPr>
            <a:t>Йиллик фоиз ставкаси</a:t>
          </a:r>
          <a:endParaRPr lang="ru-RU" dirty="0">
            <a:latin typeface="Times New Roman" pitchFamily="18" charset="0"/>
            <a:cs typeface="Times New Roman" pitchFamily="18" charset="0"/>
          </a:endParaRPr>
        </a:p>
      </dgm:t>
    </dgm:pt>
    <dgm:pt modelId="{20CC8684-9237-423F-BAF2-EDB756320126}" type="parTrans" cxnId="{1DD8368C-427F-434E-94DD-BCCAE7876465}">
      <dgm:prSet/>
      <dgm:spPr/>
      <dgm:t>
        <a:bodyPr/>
        <a:lstStyle/>
        <a:p>
          <a:endParaRPr lang="ru-RU">
            <a:latin typeface="Times New Roman" pitchFamily="18" charset="0"/>
            <a:cs typeface="Times New Roman" pitchFamily="18" charset="0"/>
          </a:endParaRPr>
        </a:p>
      </dgm:t>
    </dgm:pt>
    <dgm:pt modelId="{EEB23959-5667-4FEA-A05E-D1EF64DC66CF}" type="sibTrans" cxnId="{1DD8368C-427F-434E-94DD-BCCAE7876465}">
      <dgm:prSet/>
      <dgm:spPr/>
      <dgm:t>
        <a:bodyPr/>
        <a:lstStyle/>
        <a:p>
          <a:endParaRPr lang="ru-RU">
            <a:latin typeface="Times New Roman" pitchFamily="18" charset="0"/>
            <a:cs typeface="Times New Roman" pitchFamily="18" charset="0"/>
          </a:endParaRPr>
        </a:p>
      </dgm:t>
    </dgm:pt>
    <dgm:pt modelId="{233B9348-9B54-41C4-A554-DF85D3DDD547}">
      <dgm:prSet/>
      <dgm:spPr/>
      <dgm:t>
        <a:bodyPr/>
        <a:lstStyle/>
        <a:p>
          <a:pPr rtl="0"/>
          <a:r>
            <a:rPr lang="en-US" dirty="0" smtClean="0">
              <a:latin typeface="Times New Roman" pitchFamily="18" charset="0"/>
              <a:cs typeface="Times New Roman" pitchFamily="18" charset="0"/>
            </a:rPr>
            <a:t>t</a:t>
          </a:r>
          <a:endParaRPr lang="ru-RU" dirty="0">
            <a:latin typeface="Times New Roman" pitchFamily="18" charset="0"/>
            <a:cs typeface="Times New Roman" pitchFamily="18" charset="0"/>
          </a:endParaRPr>
        </a:p>
      </dgm:t>
    </dgm:pt>
    <dgm:pt modelId="{69293797-E229-44AC-9B8F-DC6C8206E700}" type="parTrans" cxnId="{A1CC93CB-485D-4765-B667-E6DDD613C2BA}">
      <dgm:prSet/>
      <dgm:spPr/>
      <dgm:t>
        <a:bodyPr/>
        <a:lstStyle/>
        <a:p>
          <a:endParaRPr lang="ru-RU">
            <a:latin typeface="Times New Roman" pitchFamily="18" charset="0"/>
            <a:cs typeface="Times New Roman" pitchFamily="18" charset="0"/>
          </a:endParaRPr>
        </a:p>
      </dgm:t>
    </dgm:pt>
    <dgm:pt modelId="{90DC0877-D042-474E-9F6D-D782DF8ACEE9}" type="sibTrans" cxnId="{A1CC93CB-485D-4765-B667-E6DDD613C2BA}">
      <dgm:prSet/>
      <dgm:spPr/>
      <dgm:t>
        <a:bodyPr/>
        <a:lstStyle/>
        <a:p>
          <a:endParaRPr lang="ru-RU">
            <a:latin typeface="Times New Roman" pitchFamily="18" charset="0"/>
            <a:cs typeface="Times New Roman" pitchFamily="18" charset="0"/>
          </a:endParaRPr>
        </a:p>
      </dgm:t>
    </dgm:pt>
    <dgm:pt modelId="{F5FF031F-E5C6-471D-A16A-1923A70614B0}">
      <dgm:prSet/>
      <dgm:spPr/>
      <dgm:t>
        <a:bodyPr/>
        <a:lstStyle/>
        <a:p>
          <a:pPr rtl="0"/>
          <a:r>
            <a:rPr lang="uz-Cyrl-UZ" dirty="0" smtClean="0">
              <a:latin typeface="Times New Roman" pitchFamily="18" charset="0"/>
              <a:cs typeface="Times New Roman" pitchFamily="18" charset="0"/>
            </a:rPr>
            <a:t>Қарзни қайтариш муддати</a:t>
          </a:r>
          <a:endParaRPr lang="ru-RU" dirty="0">
            <a:latin typeface="Times New Roman" pitchFamily="18" charset="0"/>
            <a:cs typeface="Times New Roman" pitchFamily="18" charset="0"/>
          </a:endParaRPr>
        </a:p>
      </dgm:t>
    </dgm:pt>
    <dgm:pt modelId="{EE3422AA-04DB-4C81-924D-B49DF0E0CA4E}" type="parTrans" cxnId="{5E4D824C-9783-4EB2-A6F1-19013F0B5483}">
      <dgm:prSet/>
      <dgm:spPr/>
      <dgm:t>
        <a:bodyPr/>
        <a:lstStyle/>
        <a:p>
          <a:endParaRPr lang="ru-RU">
            <a:latin typeface="Times New Roman" pitchFamily="18" charset="0"/>
            <a:cs typeface="Times New Roman" pitchFamily="18" charset="0"/>
          </a:endParaRPr>
        </a:p>
      </dgm:t>
    </dgm:pt>
    <dgm:pt modelId="{CAE0AF66-0DB3-431E-9558-3D67FC85B972}" type="sibTrans" cxnId="{5E4D824C-9783-4EB2-A6F1-19013F0B5483}">
      <dgm:prSet/>
      <dgm:spPr/>
      <dgm:t>
        <a:bodyPr/>
        <a:lstStyle/>
        <a:p>
          <a:endParaRPr lang="ru-RU">
            <a:latin typeface="Times New Roman" pitchFamily="18" charset="0"/>
            <a:cs typeface="Times New Roman" pitchFamily="18" charset="0"/>
          </a:endParaRPr>
        </a:p>
      </dgm:t>
    </dgm:pt>
    <dgm:pt modelId="{5CAE3984-21CB-4226-BE68-AE5E4CA80CA5}">
      <dgm:prSet/>
      <dgm:spPr/>
      <dgm:t>
        <a:bodyPr/>
        <a:lstStyle/>
        <a:p>
          <a:pPr rtl="0"/>
          <a:r>
            <a:rPr lang="en-US" dirty="0" smtClean="0">
              <a:latin typeface="Times New Roman" pitchFamily="18" charset="0"/>
              <a:cs typeface="Times New Roman" pitchFamily="18" charset="0"/>
            </a:rPr>
            <a:t>S</a:t>
          </a:r>
          <a:endParaRPr lang="ru-RU" dirty="0">
            <a:latin typeface="Times New Roman" pitchFamily="18" charset="0"/>
            <a:cs typeface="Times New Roman" pitchFamily="18" charset="0"/>
          </a:endParaRPr>
        </a:p>
      </dgm:t>
    </dgm:pt>
    <dgm:pt modelId="{6313B4E5-5A7F-4E9A-8E5F-22DD890381D2}" type="parTrans" cxnId="{4FECD3B4-C586-483E-84B9-7A5B47DD4904}">
      <dgm:prSet/>
      <dgm:spPr/>
      <dgm:t>
        <a:bodyPr/>
        <a:lstStyle/>
        <a:p>
          <a:endParaRPr lang="ru-RU"/>
        </a:p>
      </dgm:t>
    </dgm:pt>
    <dgm:pt modelId="{8084F810-E521-40EC-9885-BEBB02B5E68D}" type="sibTrans" cxnId="{4FECD3B4-C586-483E-84B9-7A5B47DD4904}">
      <dgm:prSet/>
      <dgm:spPr/>
      <dgm:t>
        <a:bodyPr/>
        <a:lstStyle/>
        <a:p>
          <a:endParaRPr lang="ru-RU"/>
        </a:p>
      </dgm:t>
    </dgm:pt>
    <dgm:pt modelId="{5F5E6C25-0D2D-45A4-8D4A-7F0D831ED9B8}">
      <dgm:prSet/>
      <dgm:spPr/>
      <dgm:t>
        <a:bodyPr/>
        <a:lstStyle/>
        <a:p>
          <a:pPr rtl="0"/>
          <a:r>
            <a:rPr lang="uz-Cyrl-UZ" dirty="0" smtClean="0">
              <a:latin typeface="Times New Roman" pitchFamily="18" charset="0"/>
              <a:cs typeface="Times New Roman" pitchFamily="18" charset="0"/>
            </a:rPr>
            <a:t>Банкка қайтариладиган жами пул миқдори</a:t>
          </a:r>
          <a:endParaRPr lang="ru-RU" dirty="0">
            <a:latin typeface="Times New Roman" pitchFamily="18" charset="0"/>
            <a:cs typeface="Times New Roman" pitchFamily="18" charset="0"/>
          </a:endParaRPr>
        </a:p>
      </dgm:t>
    </dgm:pt>
    <dgm:pt modelId="{5FA713DB-9F62-4DDD-B3EB-FC8D32941B22}" type="parTrans" cxnId="{7F1000E1-6D22-4E72-AF17-9621FFD706BB}">
      <dgm:prSet/>
      <dgm:spPr/>
      <dgm:t>
        <a:bodyPr/>
        <a:lstStyle/>
        <a:p>
          <a:endParaRPr lang="ru-RU"/>
        </a:p>
      </dgm:t>
    </dgm:pt>
    <dgm:pt modelId="{E5F5AC3A-7853-4C46-8065-77DAA9F8789A}" type="sibTrans" cxnId="{7F1000E1-6D22-4E72-AF17-9621FFD706BB}">
      <dgm:prSet/>
      <dgm:spPr/>
      <dgm:t>
        <a:bodyPr/>
        <a:lstStyle/>
        <a:p>
          <a:endParaRPr lang="ru-RU"/>
        </a:p>
      </dgm:t>
    </dgm:pt>
    <dgm:pt modelId="{8CCD1116-FD27-43A6-919E-32232B30514E}" type="pres">
      <dgm:prSet presAssocID="{3487B518-DACD-474A-A5F5-82BF9C46D879}" presName="Name0" presStyleCnt="0">
        <dgm:presLayoutVars>
          <dgm:dir/>
          <dgm:animLvl val="lvl"/>
          <dgm:resizeHandles val="exact"/>
        </dgm:presLayoutVars>
      </dgm:prSet>
      <dgm:spPr/>
      <dgm:t>
        <a:bodyPr/>
        <a:lstStyle/>
        <a:p>
          <a:endParaRPr lang="ru-RU"/>
        </a:p>
      </dgm:t>
    </dgm:pt>
    <dgm:pt modelId="{719AA079-FD45-4C3E-A22B-12C1C4A338AD}" type="pres">
      <dgm:prSet presAssocID="{B94FAE73-0C5E-4FC3-9094-8EE0FF2DA84E}" presName="linNode" presStyleCnt="0"/>
      <dgm:spPr/>
    </dgm:pt>
    <dgm:pt modelId="{CCB7127D-DDC5-4A5D-9445-4A65A018078F}" type="pres">
      <dgm:prSet presAssocID="{B94FAE73-0C5E-4FC3-9094-8EE0FF2DA84E}" presName="parentText" presStyleLbl="node1" presStyleIdx="0" presStyleCnt="4" custScaleX="72414">
        <dgm:presLayoutVars>
          <dgm:chMax val="1"/>
          <dgm:bulletEnabled val="1"/>
        </dgm:presLayoutVars>
      </dgm:prSet>
      <dgm:spPr/>
      <dgm:t>
        <a:bodyPr/>
        <a:lstStyle/>
        <a:p>
          <a:endParaRPr lang="ru-RU"/>
        </a:p>
      </dgm:t>
    </dgm:pt>
    <dgm:pt modelId="{FC6CD329-72B4-4110-8ED3-1D33BBEA67E7}" type="pres">
      <dgm:prSet presAssocID="{B94FAE73-0C5E-4FC3-9094-8EE0FF2DA84E}" presName="descendantText" presStyleLbl="alignAccFollowNode1" presStyleIdx="0" presStyleCnt="4" custScaleX="115517">
        <dgm:presLayoutVars>
          <dgm:bulletEnabled val="1"/>
        </dgm:presLayoutVars>
      </dgm:prSet>
      <dgm:spPr/>
      <dgm:t>
        <a:bodyPr/>
        <a:lstStyle/>
        <a:p>
          <a:endParaRPr lang="ru-RU"/>
        </a:p>
      </dgm:t>
    </dgm:pt>
    <dgm:pt modelId="{E2C70C7B-3971-4073-9484-292CE1AF8D8E}" type="pres">
      <dgm:prSet presAssocID="{B7C15103-CCEE-4E47-99FE-784080030E6A}" presName="sp" presStyleCnt="0"/>
      <dgm:spPr/>
    </dgm:pt>
    <dgm:pt modelId="{C685CB52-4991-48C9-89BE-86A0C00D723E}" type="pres">
      <dgm:prSet presAssocID="{46F58070-CCAA-42E9-A57A-7F6D5100852A}" presName="linNode" presStyleCnt="0"/>
      <dgm:spPr/>
    </dgm:pt>
    <dgm:pt modelId="{E44F392C-5772-4474-9DCE-A642993D180F}" type="pres">
      <dgm:prSet presAssocID="{46F58070-CCAA-42E9-A57A-7F6D5100852A}" presName="parentText" presStyleLbl="node1" presStyleIdx="1" presStyleCnt="4" custScaleX="72414">
        <dgm:presLayoutVars>
          <dgm:chMax val="1"/>
          <dgm:bulletEnabled val="1"/>
        </dgm:presLayoutVars>
      </dgm:prSet>
      <dgm:spPr/>
      <dgm:t>
        <a:bodyPr/>
        <a:lstStyle/>
        <a:p>
          <a:endParaRPr lang="ru-RU"/>
        </a:p>
      </dgm:t>
    </dgm:pt>
    <dgm:pt modelId="{F72AC14F-DBC4-42C8-9D22-80D81633810D}" type="pres">
      <dgm:prSet presAssocID="{46F58070-CCAA-42E9-A57A-7F6D5100852A}" presName="descendantText" presStyleLbl="alignAccFollowNode1" presStyleIdx="1" presStyleCnt="4" custScaleX="115517">
        <dgm:presLayoutVars>
          <dgm:bulletEnabled val="1"/>
        </dgm:presLayoutVars>
      </dgm:prSet>
      <dgm:spPr/>
      <dgm:t>
        <a:bodyPr/>
        <a:lstStyle/>
        <a:p>
          <a:endParaRPr lang="ru-RU"/>
        </a:p>
      </dgm:t>
    </dgm:pt>
    <dgm:pt modelId="{14CA532F-9BE5-4305-AD5A-7ADA563E1A70}" type="pres">
      <dgm:prSet presAssocID="{6922484B-FBBA-4D71-98CB-91F3572D927B}" presName="sp" presStyleCnt="0"/>
      <dgm:spPr/>
    </dgm:pt>
    <dgm:pt modelId="{DEC9203F-CDA8-4683-A186-8E6E5DA4EAEC}" type="pres">
      <dgm:prSet presAssocID="{233B9348-9B54-41C4-A554-DF85D3DDD547}" presName="linNode" presStyleCnt="0"/>
      <dgm:spPr/>
    </dgm:pt>
    <dgm:pt modelId="{9A4782C4-5A6A-414A-B421-C0457C4783E6}" type="pres">
      <dgm:prSet presAssocID="{233B9348-9B54-41C4-A554-DF85D3DDD547}" presName="parentText" presStyleLbl="node1" presStyleIdx="2" presStyleCnt="4" custScaleX="72414">
        <dgm:presLayoutVars>
          <dgm:chMax val="1"/>
          <dgm:bulletEnabled val="1"/>
        </dgm:presLayoutVars>
      </dgm:prSet>
      <dgm:spPr/>
      <dgm:t>
        <a:bodyPr/>
        <a:lstStyle/>
        <a:p>
          <a:endParaRPr lang="ru-RU"/>
        </a:p>
      </dgm:t>
    </dgm:pt>
    <dgm:pt modelId="{CEF147A5-FE28-4326-8F4F-EAD10CE61472}" type="pres">
      <dgm:prSet presAssocID="{233B9348-9B54-41C4-A554-DF85D3DDD547}" presName="descendantText" presStyleLbl="alignAccFollowNode1" presStyleIdx="2" presStyleCnt="4" custScaleX="115517">
        <dgm:presLayoutVars>
          <dgm:bulletEnabled val="1"/>
        </dgm:presLayoutVars>
      </dgm:prSet>
      <dgm:spPr/>
      <dgm:t>
        <a:bodyPr/>
        <a:lstStyle/>
        <a:p>
          <a:endParaRPr lang="ru-RU"/>
        </a:p>
      </dgm:t>
    </dgm:pt>
    <dgm:pt modelId="{C5F2619C-CF4E-44F0-A70D-F944B585BD8F}" type="pres">
      <dgm:prSet presAssocID="{90DC0877-D042-474E-9F6D-D782DF8ACEE9}" presName="sp" presStyleCnt="0"/>
      <dgm:spPr/>
    </dgm:pt>
    <dgm:pt modelId="{9E1DFC4A-7856-46FF-AFA9-F775EB3B2CF3}" type="pres">
      <dgm:prSet presAssocID="{5CAE3984-21CB-4226-BE68-AE5E4CA80CA5}" presName="linNode" presStyleCnt="0"/>
      <dgm:spPr/>
    </dgm:pt>
    <dgm:pt modelId="{025FCBFF-9D95-4609-B9AA-76527736D8E1}" type="pres">
      <dgm:prSet presAssocID="{5CAE3984-21CB-4226-BE68-AE5E4CA80CA5}" presName="parentText" presStyleLbl="node1" presStyleIdx="3" presStyleCnt="4" custScaleX="71265" custScaleY="150343">
        <dgm:presLayoutVars>
          <dgm:chMax val="1"/>
          <dgm:bulletEnabled val="1"/>
        </dgm:presLayoutVars>
      </dgm:prSet>
      <dgm:spPr/>
      <dgm:t>
        <a:bodyPr/>
        <a:lstStyle/>
        <a:p>
          <a:endParaRPr lang="ru-RU"/>
        </a:p>
      </dgm:t>
    </dgm:pt>
    <dgm:pt modelId="{2F6CCD71-EE07-4F5F-AC79-C17975BF17EC}" type="pres">
      <dgm:prSet presAssocID="{5CAE3984-21CB-4226-BE68-AE5E4CA80CA5}" presName="descendantText" presStyleLbl="alignAccFollowNode1" presStyleIdx="3" presStyleCnt="4" custScaleX="119880" custScaleY="162681">
        <dgm:presLayoutVars>
          <dgm:bulletEnabled val="1"/>
        </dgm:presLayoutVars>
      </dgm:prSet>
      <dgm:spPr/>
      <dgm:t>
        <a:bodyPr/>
        <a:lstStyle/>
        <a:p>
          <a:endParaRPr lang="ru-RU"/>
        </a:p>
      </dgm:t>
    </dgm:pt>
  </dgm:ptLst>
  <dgm:cxnLst>
    <dgm:cxn modelId="{1D453368-8BE0-4C51-B5C9-A3E0D428CD5B}" srcId="{B94FAE73-0C5E-4FC3-9094-8EE0FF2DA84E}" destId="{29C6355C-3905-43AF-8B92-FC25BEFACD05}" srcOrd="0" destOrd="0" parTransId="{B5B23684-3DD7-4C4D-AD02-4C594E5A19B5}" sibTransId="{C8EAF67A-252F-4CB5-9AEA-804D657FC2DD}"/>
    <dgm:cxn modelId="{7F1000E1-6D22-4E72-AF17-9621FFD706BB}" srcId="{5CAE3984-21CB-4226-BE68-AE5E4CA80CA5}" destId="{5F5E6C25-0D2D-45A4-8D4A-7F0D831ED9B8}" srcOrd="0" destOrd="0" parTransId="{5FA713DB-9F62-4DDD-B3EB-FC8D32941B22}" sibTransId="{E5F5AC3A-7853-4C46-8065-77DAA9F8789A}"/>
    <dgm:cxn modelId="{4D97823D-C959-4C03-A2E9-23B32D1253C0}" type="presOf" srcId="{F5FF031F-E5C6-471D-A16A-1923A70614B0}" destId="{CEF147A5-FE28-4326-8F4F-EAD10CE61472}" srcOrd="0" destOrd="0" presId="urn:microsoft.com/office/officeart/2005/8/layout/vList5"/>
    <dgm:cxn modelId="{4E4E73D0-36BB-4836-B3B8-754449DB361B}" type="presOf" srcId="{57620940-A9CF-49E3-8B16-4D464FDB96B5}" destId="{F72AC14F-DBC4-42C8-9D22-80D81633810D}" srcOrd="0" destOrd="0" presId="urn:microsoft.com/office/officeart/2005/8/layout/vList5"/>
    <dgm:cxn modelId="{7E59A0FC-2509-4F53-9521-787C56A2494C}" type="presOf" srcId="{5F5E6C25-0D2D-45A4-8D4A-7F0D831ED9B8}" destId="{2F6CCD71-EE07-4F5F-AC79-C17975BF17EC}" srcOrd="0" destOrd="0" presId="urn:microsoft.com/office/officeart/2005/8/layout/vList5"/>
    <dgm:cxn modelId="{9A24E9E9-66F6-4F72-8E5A-EE37B94AF54C}" type="presOf" srcId="{29C6355C-3905-43AF-8B92-FC25BEFACD05}" destId="{FC6CD329-72B4-4110-8ED3-1D33BBEA67E7}" srcOrd="0" destOrd="0" presId="urn:microsoft.com/office/officeart/2005/8/layout/vList5"/>
    <dgm:cxn modelId="{5E4D824C-9783-4EB2-A6F1-19013F0B5483}" srcId="{233B9348-9B54-41C4-A554-DF85D3DDD547}" destId="{F5FF031F-E5C6-471D-A16A-1923A70614B0}" srcOrd="0" destOrd="0" parTransId="{EE3422AA-04DB-4C81-924D-B49DF0E0CA4E}" sibTransId="{CAE0AF66-0DB3-431E-9558-3D67FC85B972}"/>
    <dgm:cxn modelId="{1DD8368C-427F-434E-94DD-BCCAE7876465}" srcId="{46F58070-CCAA-42E9-A57A-7F6D5100852A}" destId="{57620940-A9CF-49E3-8B16-4D464FDB96B5}" srcOrd="0" destOrd="0" parTransId="{20CC8684-9237-423F-BAF2-EDB756320126}" sibTransId="{EEB23959-5667-4FEA-A05E-D1EF64DC66CF}"/>
    <dgm:cxn modelId="{226610DC-C273-4BB7-9FF9-520323EEC5CD}" type="presOf" srcId="{B94FAE73-0C5E-4FC3-9094-8EE0FF2DA84E}" destId="{CCB7127D-DDC5-4A5D-9445-4A65A018078F}" srcOrd="0" destOrd="0" presId="urn:microsoft.com/office/officeart/2005/8/layout/vList5"/>
    <dgm:cxn modelId="{4FECD3B4-C586-483E-84B9-7A5B47DD4904}" srcId="{3487B518-DACD-474A-A5F5-82BF9C46D879}" destId="{5CAE3984-21CB-4226-BE68-AE5E4CA80CA5}" srcOrd="3" destOrd="0" parTransId="{6313B4E5-5A7F-4E9A-8E5F-22DD890381D2}" sibTransId="{8084F810-E521-40EC-9885-BEBB02B5E68D}"/>
    <dgm:cxn modelId="{0B4AF25D-D3DD-41B4-B949-420948F5ECBF}" srcId="{3487B518-DACD-474A-A5F5-82BF9C46D879}" destId="{B94FAE73-0C5E-4FC3-9094-8EE0FF2DA84E}" srcOrd="0" destOrd="0" parTransId="{00FB9A08-9B7D-4D06-AA6B-DD99B7761DF8}" sibTransId="{B7C15103-CCEE-4E47-99FE-784080030E6A}"/>
    <dgm:cxn modelId="{2364A118-2E3C-4420-984C-AB7B8CD38577}" srcId="{3487B518-DACD-474A-A5F5-82BF9C46D879}" destId="{46F58070-CCAA-42E9-A57A-7F6D5100852A}" srcOrd="1" destOrd="0" parTransId="{71F9AA38-1ADB-469D-B9B9-E95AF0550A66}" sibTransId="{6922484B-FBBA-4D71-98CB-91F3572D927B}"/>
    <dgm:cxn modelId="{A1CC93CB-485D-4765-B667-E6DDD613C2BA}" srcId="{3487B518-DACD-474A-A5F5-82BF9C46D879}" destId="{233B9348-9B54-41C4-A554-DF85D3DDD547}" srcOrd="2" destOrd="0" parTransId="{69293797-E229-44AC-9B8F-DC6C8206E700}" sibTransId="{90DC0877-D042-474E-9F6D-D782DF8ACEE9}"/>
    <dgm:cxn modelId="{C55B2C06-238E-49E3-B090-778096F58403}" type="presOf" srcId="{5CAE3984-21CB-4226-BE68-AE5E4CA80CA5}" destId="{025FCBFF-9D95-4609-B9AA-76527736D8E1}" srcOrd="0" destOrd="0" presId="urn:microsoft.com/office/officeart/2005/8/layout/vList5"/>
    <dgm:cxn modelId="{5369D99F-A915-4EF0-8233-A59866A1C85F}" type="presOf" srcId="{233B9348-9B54-41C4-A554-DF85D3DDD547}" destId="{9A4782C4-5A6A-414A-B421-C0457C4783E6}" srcOrd="0" destOrd="0" presId="urn:microsoft.com/office/officeart/2005/8/layout/vList5"/>
    <dgm:cxn modelId="{C4C6412C-95EB-4745-9E22-EB7A201FE393}" type="presOf" srcId="{46F58070-CCAA-42E9-A57A-7F6D5100852A}" destId="{E44F392C-5772-4474-9DCE-A642993D180F}" srcOrd="0" destOrd="0" presId="urn:microsoft.com/office/officeart/2005/8/layout/vList5"/>
    <dgm:cxn modelId="{AF33A08B-F96A-40FB-B39A-321957554F08}" type="presOf" srcId="{3487B518-DACD-474A-A5F5-82BF9C46D879}" destId="{8CCD1116-FD27-43A6-919E-32232B30514E}" srcOrd="0" destOrd="0" presId="urn:microsoft.com/office/officeart/2005/8/layout/vList5"/>
    <dgm:cxn modelId="{1DE58A54-BAB2-4F1D-ADFF-A2E93D5C1E7F}" type="presParOf" srcId="{8CCD1116-FD27-43A6-919E-32232B30514E}" destId="{719AA079-FD45-4C3E-A22B-12C1C4A338AD}" srcOrd="0" destOrd="0" presId="urn:microsoft.com/office/officeart/2005/8/layout/vList5"/>
    <dgm:cxn modelId="{295E2D8F-AEFD-4035-A651-6371EFEE3899}" type="presParOf" srcId="{719AA079-FD45-4C3E-A22B-12C1C4A338AD}" destId="{CCB7127D-DDC5-4A5D-9445-4A65A018078F}" srcOrd="0" destOrd="0" presId="urn:microsoft.com/office/officeart/2005/8/layout/vList5"/>
    <dgm:cxn modelId="{E0D19E8A-BC10-4149-AAD6-0A2A699DEF2B}" type="presParOf" srcId="{719AA079-FD45-4C3E-A22B-12C1C4A338AD}" destId="{FC6CD329-72B4-4110-8ED3-1D33BBEA67E7}" srcOrd="1" destOrd="0" presId="urn:microsoft.com/office/officeart/2005/8/layout/vList5"/>
    <dgm:cxn modelId="{BC977DF6-5453-4A1D-93DF-95620EA4E75F}" type="presParOf" srcId="{8CCD1116-FD27-43A6-919E-32232B30514E}" destId="{E2C70C7B-3971-4073-9484-292CE1AF8D8E}" srcOrd="1" destOrd="0" presId="urn:microsoft.com/office/officeart/2005/8/layout/vList5"/>
    <dgm:cxn modelId="{974E6F1C-FA97-419B-B99E-820DF35261FB}" type="presParOf" srcId="{8CCD1116-FD27-43A6-919E-32232B30514E}" destId="{C685CB52-4991-48C9-89BE-86A0C00D723E}" srcOrd="2" destOrd="0" presId="urn:microsoft.com/office/officeart/2005/8/layout/vList5"/>
    <dgm:cxn modelId="{79D46F9C-D307-4821-8638-B00E5E92373A}" type="presParOf" srcId="{C685CB52-4991-48C9-89BE-86A0C00D723E}" destId="{E44F392C-5772-4474-9DCE-A642993D180F}" srcOrd="0" destOrd="0" presId="urn:microsoft.com/office/officeart/2005/8/layout/vList5"/>
    <dgm:cxn modelId="{01812EF8-22B4-457E-8410-43BF6EC2E4C3}" type="presParOf" srcId="{C685CB52-4991-48C9-89BE-86A0C00D723E}" destId="{F72AC14F-DBC4-42C8-9D22-80D81633810D}" srcOrd="1" destOrd="0" presId="urn:microsoft.com/office/officeart/2005/8/layout/vList5"/>
    <dgm:cxn modelId="{A93FB3DC-3BE9-4486-AD79-571C534551F9}" type="presParOf" srcId="{8CCD1116-FD27-43A6-919E-32232B30514E}" destId="{14CA532F-9BE5-4305-AD5A-7ADA563E1A70}" srcOrd="3" destOrd="0" presId="urn:microsoft.com/office/officeart/2005/8/layout/vList5"/>
    <dgm:cxn modelId="{E1DFCD80-22E8-42A8-A0EB-637F593957BC}" type="presParOf" srcId="{8CCD1116-FD27-43A6-919E-32232B30514E}" destId="{DEC9203F-CDA8-4683-A186-8E6E5DA4EAEC}" srcOrd="4" destOrd="0" presId="urn:microsoft.com/office/officeart/2005/8/layout/vList5"/>
    <dgm:cxn modelId="{FF22851F-0D3A-49D0-A10D-30D33DF68B80}" type="presParOf" srcId="{DEC9203F-CDA8-4683-A186-8E6E5DA4EAEC}" destId="{9A4782C4-5A6A-414A-B421-C0457C4783E6}" srcOrd="0" destOrd="0" presId="urn:microsoft.com/office/officeart/2005/8/layout/vList5"/>
    <dgm:cxn modelId="{C003DAC2-5BBC-44B3-A0BA-DD6EEB787B1D}" type="presParOf" srcId="{DEC9203F-CDA8-4683-A186-8E6E5DA4EAEC}" destId="{CEF147A5-FE28-4326-8F4F-EAD10CE61472}" srcOrd="1" destOrd="0" presId="urn:microsoft.com/office/officeart/2005/8/layout/vList5"/>
    <dgm:cxn modelId="{F07A4AB4-9A87-4D3E-A05B-D55803DC4772}" type="presParOf" srcId="{8CCD1116-FD27-43A6-919E-32232B30514E}" destId="{C5F2619C-CF4E-44F0-A70D-F944B585BD8F}" srcOrd="5" destOrd="0" presId="urn:microsoft.com/office/officeart/2005/8/layout/vList5"/>
    <dgm:cxn modelId="{9C3421B8-D367-4FFE-A38A-0F62F4DC4C97}" type="presParOf" srcId="{8CCD1116-FD27-43A6-919E-32232B30514E}" destId="{9E1DFC4A-7856-46FF-AFA9-F775EB3B2CF3}" srcOrd="6" destOrd="0" presId="urn:microsoft.com/office/officeart/2005/8/layout/vList5"/>
    <dgm:cxn modelId="{0426F10C-3FD4-4387-9216-CDABCACE82B8}" type="presParOf" srcId="{9E1DFC4A-7856-46FF-AFA9-F775EB3B2CF3}" destId="{025FCBFF-9D95-4609-B9AA-76527736D8E1}" srcOrd="0" destOrd="0" presId="urn:microsoft.com/office/officeart/2005/8/layout/vList5"/>
    <dgm:cxn modelId="{AC33A206-7272-4E2A-A06E-E4E83D56105B}" type="presParOf" srcId="{9E1DFC4A-7856-46FF-AFA9-F775EB3B2CF3}" destId="{2F6CCD71-EE07-4F5F-AC79-C17975BF17EC}" srcOrd="1" destOrd="0" presId="urn:microsoft.com/office/officeart/2005/8/layout/vList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4F0F3A1C-25CE-4852-AF7C-23C356A5F8B5}" type="doc">
      <dgm:prSet loTypeId="urn:microsoft.com/office/officeart/2005/8/layout/vList2" loCatId="list" qsTypeId="urn:microsoft.com/office/officeart/2005/8/quickstyle/3d1" qsCatId="3D" csTypeId="urn:microsoft.com/office/officeart/2005/8/colors/colorful1#15" csCatId="colorful" phldr="1"/>
      <dgm:spPr/>
      <dgm:t>
        <a:bodyPr/>
        <a:lstStyle/>
        <a:p>
          <a:endParaRPr lang="ru-RU"/>
        </a:p>
      </dgm:t>
    </dgm:pt>
    <dgm:pt modelId="{46AB9F2B-9BB2-43E8-A67F-AB30F4F6D97D}">
      <dgm:prSet>
        <dgm:style>
          <a:lnRef idx="0">
            <a:schemeClr val="accent2"/>
          </a:lnRef>
          <a:fillRef idx="3">
            <a:schemeClr val="accent2"/>
          </a:fillRef>
          <a:effectRef idx="3">
            <a:schemeClr val="accent2"/>
          </a:effectRef>
          <a:fontRef idx="minor">
            <a:schemeClr val="lt1"/>
          </a:fontRef>
        </dgm:style>
      </dgm:prSet>
      <dgm:spPr/>
      <dgm:t>
        <a:bodyPr/>
        <a:lstStyle/>
        <a:p>
          <a:pPr algn="ctr" rtl="0"/>
          <a:r>
            <a:rPr lang="uz-Cyrl-UZ" dirty="0" smtClean="0">
              <a:latin typeface="Times New Roman" pitchFamily="18" charset="0"/>
              <a:cs typeface="Times New Roman" pitchFamily="18" charset="0"/>
            </a:rPr>
            <a:t>Мураккаб фоизлар усули</a:t>
          </a:r>
          <a:endParaRPr lang="ru-RU" dirty="0">
            <a:latin typeface="Times New Roman" pitchFamily="18" charset="0"/>
            <a:cs typeface="Times New Roman" pitchFamily="18" charset="0"/>
          </a:endParaRPr>
        </a:p>
      </dgm:t>
    </dgm:pt>
    <dgm:pt modelId="{903CD5AD-4849-4C88-9800-22F77DFEA882}" type="parTrans" cxnId="{3FF8E0DE-CF52-4FC4-BBF3-50085F606481}">
      <dgm:prSet/>
      <dgm:spPr/>
      <dgm:t>
        <a:bodyPr/>
        <a:lstStyle/>
        <a:p>
          <a:endParaRPr lang="ru-RU"/>
        </a:p>
      </dgm:t>
    </dgm:pt>
    <dgm:pt modelId="{D0EE5EA7-0A2B-4F26-AD0F-A98B8B3B8833}" type="sibTrans" cxnId="{3FF8E0DE-CF52-4FC4-BBF3-50085F606481}">
      <dgm:prSet/>
      <dgm:spPr/>
      <dgm:t>
        <a:bodyPr/>
        <a:lstStyle/>
        <a:p>
          <a:endParaRPr lang="ru-RU"/>
        </a:p>
      </dgm:t>
    </dgm:pt>
    <dgm:pt modelId="{C9F9E728-D3A4-4BC9-B34E-627D31FB424D}" type="pres">
      <dgm:prSet presAssocID="{4F0F3A1C-25CE-4852-AF7C-23C356A5F8B5}" presName="linear" presStyleCnt="0">
        <dgm:presLayoutVars>
          <dgm:animLvl val="lvl"/>
          <dgm:resizeHandles val="exact"/>
        </dgm:presLayoutVars>
      </dgm:prSet>
      <dgm:spPr/>
      <dgm:t>
        <a:bodyPr/>
        <a:lstStyle/>
        <a:p>
          <a:endParaRPr lang="ru-RU"/>
        </a:p>
      </dgm:t>
    </dgm:pt>
    <dgm:pt modelId="{E8F7D18F-3396-4375-89F1-4DCFC77EDB40}" type="pres">
      <dgm:prSet presAssocID="{46AB9F2B-9BB2-43E8-A67F-AB30F4F6D97D}" presName="parentText" presStyleLbl="node1" presStyleIdx="0" presStyleCnt="1">
        <dgm:presLayoutVars>
          <dgm:chMax val="0"/>
          <dgm:bulletEnabled val="1"/>
        </dgm:presLayoutVars>
      </dgm:prSet>
      <dgm:spPr/>
      <dgm:t>
        <a:bodyPr/>
        <a:lstStyle/>
        <a:p>
          <a:endParaRPr lang="ru-RU"/>
        </a:p>
      </dgm:t>
    </dgm:pt>
  </dgm:ptLst>
  <dgm:cxnLst>
    <dgm:cxn modelId="{3FF8E0DE-CF52-4FC4-BBF3-50085F606481}" srcId="{4F0F3A1C-25CE-4852-AF7C-23C356A5F8B5}" destId="{46AB9F2B-9BB2-43E8-A67F-AB30F4F6D97D}" srcOrd="0" destOrd="0" parTransId="{903CD5AD-4849-4C88-9800-22F77DFEA882}" sibTransId="{D0EE5EA7-0A2B-4F26-AD0F-A98B8B3B8833}"/>
    <dgm:cxn modelId="{C8D441D5-814B-4DD0-836A-B34BBAB780A6}" type="presOf" srcId="{4F0F3A1C-25CE-4852-AF7C-23C356A5F8B5}" destId="{C9F9E728-D3A4-4BC9-B34E-627D31FB424D}" srcOrd="0" destOrd="0" presId="urn:microsoft.com/office/officeart/2005/8/layout/vList2"/>
    <dgm:cxn modelId="{5DF01998-BC48-4157-BB88-C544E5547E62}" type="presOf" srcId="{46AB9F2B-9BB2-43E8-A67F-AB30F4F6D97D}" destId="{E8F7D18F-3396-4375-89F1-4DCFC77EDB40}" srcOrd="0" destOrd="0" presId="urn:microsoft.com/office/officeart/2005/8/layout/vList2"/>
    <dgm:cxn modelId="{69E538BF-3A1E-454C-8BE1-204C79629402}" type="presParOf" srcId="{C9F9E728-D3A4-4BC9-B34E-627D31FB424D}" destId="{E8F7D18F-3396-4375-89F1-4DCFC77EDB4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3487B518-DACD-474A-A5F5-82BF9C46D879}" type="doc">
      <dgm:prSet loTypeId="urn:microsoft.com/office/officeart/2005/8/layout/vList5" loCatId="list" qsTypeId="urn:microsoft.com/office/officeart/2005/8/quickstyle/3d1" qsCatId="3D" csTypeId="urn:microsoft.com/office/officeart/2005/8/colors/colorful1#16" csCatId="colorful" phldr="1"/>
      <dgm:spPr/>
      <dgm:t>
        <a:bodyPr/>
        <a:lstStyle/>
        <a:p>
          <a:endParaRPr lang="ru-RU"/>
        </a:p>
      </dgm:t>
    </dgm:pt>
    <dgm:pt modelId="{B94FAE73-0C5E-4FC3-9094-8EE0FF2DA84E}">
      <dgm:prSet/>
      <dgm:spPr/>
      <dgm:t>
        <a:bodyPr/>
        <a:lstStyle/>
        <a:p>
          <a:pPr rtl="0"/>
          <a:r>
            <a:rPr lang="en-US" dirty="0" smtClean="0">
              <a:latin typeface="Times New Roman" pitchFamily="18" charset="0"/>
              <a:cs typeface="Times New Roman" pitchFamily="18" charset="0"/>
            </a:rPr>
            <a:t>P</a:t>
          </a:r>
          <a:endParaRPr lang="ru-RU" dirty="0">
            <a:latin typeface="Times New Roman" pitchFamily="18" charset="0"/>
            <a:cs typeface="Times New Roman" pitchFamily="18" charset="0"/>
          </a:endParaRPr>
        </a:p>
      </dgm:t>
    </dgm:pt>
    <dgm:pt modelId="{00FB9A08-9B7D-4D06-AA6B-DD99B7761DF8}" type="parTrans" cxnId="{0B4AF25D-D3DD-41B4-B949-420948F5ECBF}">
      <dgm:prSet/>
      <dgm:spPr/>
      <dgm:t>
        <a:bodyPr/>
        <a:lstStyle/>
        <a:p>
          <a:endParaRPr lang="ru-RU">
            <a:latin typeface="Times New Roman" pitchFamily="18" charset="0"/>
            <a:cs typeface="Times New Roman" pitchFamily="18" charset="0"/>
          </a:endParaRPr>
        </a:p>
      </dgm:t>
    </dgm:pt>
    <dgm:pt modelId="{B7C15103-CCEE-4E47-99FE-784080030E6A}" type="sibTrans" cxnId="{0B4AF25D-D3DD-41B4-B949-420948F5ECBF}">
      <dgm:prSet/>
      <dgm:spPr/>
      <dgm:t>
        <a:bodyPr/>
        <a:lstStyle/>
        <a:p>
          <a:endParaRPr lang="ru-RU">
            <a:latin typeface="Times New Roman" pitchFamily="18" charset="0"/>
            <a:cs typeface="Times New Roman" pitchFamily="18" charset="0"/>
          </a:endParaRPr>
        </a:p>
      </dgm:t>
    </dgm:pt>
    <dgm:pt modelId="{29C6355C-3905-43AF-8B92-FC25BEFACD05}">
      <dgm:prSet/>
      <dgm:spPr/>
      <dgm:t>
        <a:bodyPr/>
        <a:lstStyle/>
        <a:p>
          <a:pPr rtl="0"/>
          <a:r>
            <a:rPr lang="uz-Cyrl-UZ" dirty="0" smtClean="0">
              <a:latin typeface="Times New Roman" pitchFamily="18" charset="0"/>
              <a:cs typeface="Times New Roman" pitchFamily="18" charset="0"/>
            </a:rPr>
            <a:t>Кредит миқдори</a:t>
          </a:r>
          <a:endParaRPr lang="ru-RU" dirty="0">
            <a:latin typeface="Times New Roman" pitchFamily="18" charset="0"/>
            <a:cs typeface="Times New Roman" pitchFamily="18" charset="0"/>
          </a:endParaRPr>
        </a:p>
      </dgm:t>
    </dgm:pt>
    <dgm:pt modelId="{B5B23684-3DD7-4C4D-AD02-4C594E5A19B5}" type="parTrans" cxnId="{1D453368-8BE0-4C51-B5C9-A3E0D428CD5B}">
      <dgm:prSet/>
      <dgm:spPr/>
      <dgm:t>
        <a:bodyPr/>
        <a:lstStyle/>
        <a:p>
          <a:endParaRPr lang="ru-RU">
            <a:latin typeface="Times New Roman" pitchFamily="18" charset="0"/>
            <a:cs typeface="Times New Roman" pitchFamily="18" charset="0"/>
          </a:endParaRPr>
        </a:p>
      </dgm:t>
    </dgm:pt>
    <dgm:pt modelId="{C8EAF67A-252F-4CB5-9AEA-804D657FC2DD}" type="sibTrans" cxnId="{1D453368-8BE0-4C51-B5C9-A3E0D428CD5B}">
      <dgm:prSet/>
      <dgm:spPr/>
      <dgm:t>
        <a:bodyPr/>
        <a:lstStyle/>
        <a:p>
          <a:endParaRPr lang="ru-RU">
            <a:latin typeface="Times New Roman" pitchFamily="18" charset="0"/>
            <a:cs typeface="Times New Roman" pitchFamily="18" charset="0"/>
          </a:endParaRPr>
        </a:p>
      </dgm:t>
    </dgm:pt>
    <dgm:pt modelId="{46F58070-CCAA-42E9-A57A-7F6D5100852A}">
      <dgm:prSet/>
      <dgm:spPr/>
      <dgm:t>
        <a:bodyPr/>
        <a:lstStyle/>
        <a:p>
          <a:pPr rtl="0"/>
          <a:r>
            <a:rPr lang="en-US" dirty="0" smtClean="0">
              <a:latin typeface="Times New Roman" pitchFamily="18" charset="0"/>
              <a:cs typeface="Times New Roman" pitchFamily="18" charset="0"/>
            </a:rPr>
            <a:t>r</a:t>
          </a:r>
          <a:endParaRPr lang="ru-RU" dirty="0">
            <a:latin typeface="Times New Roman" pitchFamily="18" charset="0"/>
            <a:cs typeface="Times New Roman" pitchFamily="18" charset="0"/>
          </a:endParaRPr>
        </a:p>
      </dgm:t>
    </dgm:pt>
    <dgm:pt modelId="{71F9AA38-1ADB-469D-B9B9-E95AF0550A66}" type="parTrans" cxnId="{2364A118-2E3C-4420-984C-AB7B8CD38577}">
      <dgm:prSet/>
      <dgm:spPr/>
      <dgm:t>
        <a:bodyPr/>
        <a:lstStyle/>
        <a:p>
          <a:endParaRPr lang="ru-RU">
            <a:latin typeface="Times New Roman" pitchFamily="18" charset="0"/>
            <a:cs typeface="Times New Roman" pitchFamily="18" charset="0"/>
          </a:endParaRPr>
        </a:p>
      </dgm:t>
    </dgm:pt>
    <dgm:pt modelId="{6922484B-FBBA-4D71-98CB-91F3572D927B}" type="sibTrans" cxnId="{2364A118-2E3C-4420-984C-AB7B8CD38577}">
      <dgm:prSet/>
      <dgm:spPr/>
      <dgm:t>
        <a:bodyPr/>
        <a:lstStyle/>
        <a:p>
          <a:endParaRPr lang="ru-RU">
            <a:latin typeface="Times New Roman" pitchFamily="18" charset="0"/>
            <a:cs typeface="Times New Roman" pitchFamily="18" charset="0"/>
          </a:endParaRPr>
        </a:p>
      </dgm:t>
    </dgm:pt>
    <dgm:pt modelId="{57620940-A9CF-49E3-8B16-4D464FDB96B5}">
      <dgm:prSet/>
      <dgm:spPr/>
      <dgm:t>
        <a:bodyPr/>
        <a:lstStyle/>
        <a:p>
          <a:pPr rtl="0"/>
          <a:r>
            <a:rPr lang="uz-Cyrl-UZ" dirty="0" smtClean="0">
              <a:latin typeface="Times New Roman" pitchFamily="18" charset="0"/>
              <a:cs typeface="Times New Roman" pitchFamily="18" charset="0"/>
            </a:rPr>
            <a:t>Фоиз ставкаси</a:t>
          </a:r>
          <a:endParaRPr lang="ru-RU" dirty="0">
            <a:latin typeface="Times New Roman" pitchFamily="18" charset="0"/>
            <a:cs typeface="Times New Roman" pitchFamily="18" charset="0"/>
          </a:endParaRPr>
        </a:p>
      </dgm:t>
    </dgm:pt>
    <dgm:pt modelId="{20CC8684-9237-423F-BAF2-EDB756320126}" type="parTrans" cxnId="{1DD8368C-427F-434E-94DD-BCCAE7876465}">
      <dgm:prSet/>
      <dgm:spPr/>
      <dgm:t>
        <a:bodyPr/>
        <a:lstStyle/>
        <a:p>
          <a:endParaRPr lang="ru-RU">
            <a:latin typeface="Times New Roman" pitchFamily="18" charset="0"/>
            <a:cs typeface="Times New Roman" pitchFamily="18" charset="0"/>
          </a:endParaRPr>
        </a:p>
      </dgm:t>
    </dgm:pt>
    <dgm:pt modelId="{EEB23959-5667-4FEA-A05E-D1EF64DC66CF}" type="sibTrans" cxnId="{1DD8368C-427F-434E-94DD-BCCAE7876465}">
      <dgm:prSet/>
      <dgm:spPr/>
      <dgm:t>
        <a:bodyPr/>
        <a:lstStyle/>
        <a:p>
          <a:endParaRPr lang="ru-RU">
            <a:latin typeface="Times New Roman" pitchFamily="18" charset="0"/>
            <a:cs typeface="Times New Roman" pitchFamily="18" charset="0"/>
          </a:endParaRPr>
        </a:p>
      </dgm:t>
    </dgm:pt>
    <dgm:pt modelId="{233B9348-9B54-41C4-A554-DF85D3DDD547}">
      <dgm:prSet/>
      <dgm:spPr/>
      <dgm:t>
        <a:bodyPr/>
        <a:lstStyle/>
        <a:p>
          <a:pPr rtl="0"/>
          <a:r>
            <a:rPr lang="en-US" dirty="0" smtClean="0">
              <a:latin typeface="Times New Roman" pitchFamily="18" charset="0"/>
              <a:cs typeface="Times New Roman" pitchFamily="18" charset="0"/>
            </a:rPr>
            <a:t>n</a:t>
          </a:r>
          <a:endParaRPr lang="ru-RU" dirty="0">
            <a:latin typeface="Times New Roman" pitchFamily="18" charset="0"/>
            <a:cs typeface="Times New Roman" pitchFamily="18" charset="0"/>
          </a:endParaRPr>
        </a:p>
      </dgm:t>
    </dgm:pt>
    <dgm:pt modelId="{69293797-E229-44AC-9B8F-DC6C8206E700}" type="parTrans" cxnId="{A1CC93CB-485D-4765-B667-E6DDD613C2BA}">
      <dgm:prSet/>
      <dgm:spPr/>
      <dgm:t>
        <a:bodyPr/>
        <a:lstStyle/>
        <a:p>
          <a:endParaRPr lang="ru-RU">
            <a:latin typeface="Times New Roman" pitchFamily="18" charset="0"/>
            <a:cs typeface="Times New Roman" pitchFamily="18" charset="0"/>
          </a:endParaRPr>
        </a:p>
      </dgm:t>
    </dgm:pt>
    <dgm:pt modelId="{90DC0877-D042-474E-9F6D-D782DF8ACEE9}" type="sibTrans" cxnId="{A1CC93CB-485D-4765-B667-E6DDD613C2BA}">
      <dgm:prSet/>
      <dgm:spPr/>
      <dgm:t>
        <a:bodyPr/>
        <a:lstStyle/>
        <a:p>
          <a:endParaRPr lang="ru-RU">
            <a:latin typeface="Times New Roman" pitchFamily="18" charset="0"/>
            <a:cs typeface="Times New Roman" pitchFamily="18" charset="0"/>
          </a:endParaRPr>
        </a:p>
      </dgm:t>
    </dgm:pt>
    <dgm:pt modelId="{F5FF031F-E5C6-471D-A16A-1923A70614B0}">
      <dgm:prSet/>
      <dgm:spPr/>
      <dgm:t>
        <a:bodyPr/>
        <a:lstStyle/>
        <a:p>
          <a:pPr rtl="0"/>
          <a:r>
            <a:rPr lang="ru-RU" dirty="0" err="1" smtClean="0">
              <a:latin typeface="Times New Roman" pitchFamily="18" charset="0"/>
              <a:cs typeface="Times New Roman" pitchFamily="18" charset="0"/>
            </a:rPr>
            <a:t>йил</a:t>
          </a:r>
          <a:endParaRPr lang="ru-RU" dirty="0">
            <a:latin typeface="Times New Roman" pitchFamily="18" charset="0"/>
            <a:cs typeface="Times New Roman" pitchFamily="18" charset="0"/>
          </a:endParaRPr>
        </a:p>
      </dgm:t>
    </dgm:pt>
    <dgm:pt modelId="{EE3422AA-04DB-4C81-924D-B49DF0E0CA4E}" type="parTrans" cxnId="{5E4D824C-9783-4EB2-A6F1-19013F0B5483}">
      <dgm:prSet/>
      <dgm:spPr/>
      <dgm:t>
        <a:bodyPr/>
        <a:lstStyle/>
        <a:p>
          <a:endParaRPr lang="ru-RU">
            <a:latin typeface="Times New Roman" pitchFamily="18" charset="0"/>
            <a:cs typeface="Times New Roman" pitchFamily="18" charset="0"/>
          </a:endParaRPr>
        </a:p>
      </dgm:t>
    </dgm:pt>
    <dgm:pt modelId="{CAE0AF66-0DB3-431E-9558-3D67FC85B972}" type="sibTrans" cxnId="{5E4D824C-9783-4EB2-A6F1-19013F0B5483}">
      <dgm:prSet/>
      <dgm:spPr/>
      <dgm:t>
        <a:bodyPr/>
        <a:lstStyle/>
        <a:p>
          <a:endParaRPr lang="ru-RU">
            <a:latin typeface="Times New Roman" pitchFamily="18" charset="0"/>
            <a:cs typeface="Times New Roman" pitchFamily="18" charset="0"/>
          </a:endParaRPr>
        </a:p>
      </dgm:t>
    </dgm:pt>
    <dgm:pt modelId="{8CCD1116-FD27-43A6-919E-32232B30514E}" type="pres">
      <dgm:prSet presAssocID="{3487B518-DACD-474A-A5F5-82BF9C46D879}" presName="Name0" presStyleCnt="0">
        <dgm:presLayoutVars>
          <dgm:dir/>
          <dgm:animLvl val="lvl"/>
          <dgm:resizeHandles val="exact"/>
        </dgm:presLayoutVars>
      </dgm:prSet>
      <dgm:spPr/>
      <dgm:t>
        <a:bodyPr/>
        <a:lstStyle/>
        <a:p>
          <a:endParaRPr lang="ru-RU"/>
        </a:p>
      </dgm:t>
    </dgm:pt>
    <dgm:pt modelId="{719AA079-FD45-4C3E-A22B-12C1C4A338AD}" type="pres">
      <dgm:prSet presAssocID="{B94FAE73-0C5E-4FC3-9094-8EE0FF2DA84E}" presName="linNode" presStyleCnt="0"/>
      <dgm:spPr/>
    </dgm:pt>
    <dgm:pt modelId="{CCB7127D-DDC5-4A5D-9445-4A65A018078F}" type="pres">
      <dgm:prSet presAssocID="{B94FAE73-0C5E-4FC3-9094-8EE0FF2DA84E}" presName="parentText" presStyleLbl="node1" presStyleIdx="0" presStyleCnt="3" custScaleX="72414">
        <dgm:presLayoutVars>
          <dgm:chMax val="1"/>
          <dgm:bulletEnabled val="1"/>
        </dgm:presLayoutVars>
      </dgm:prSet>
      <dgm:spPr/>
      <dgm:t>
        <a:bodyPr/>
        <a:lstStyle/>
        <a:p>
          <a:endParaRPr lang="ru-RU"/>
        </a:p>
      </dgm:t>
    </dgm:pt>
    <dgm:pt modelId="{FC6CD329-72B4-4110-8ED3-1D33BBEA67E7}" type="pres">
      <dgm:prSet presAssocID="{B94FAE73-0C5E-4FC3-9094-8EE0FF2DA84E}" presName="descendantText" presStyleLbl="alignAccFollowNode1" presStyleIdx="0" presStyleCnt="3" custScaleX="115517">
        <dgm:presLayoutVars>
          <dgm:bulletEnabled val="1"/>
        </dgm:presLayoutVars>
      </dgm:prSet>
      <dgm:spPr/>
      <dgm:t>
        <a:bodyPr/>
        <a:lstStyle/>
        <a:p>
          <a:endParaRPr lang="ru-RU"/>
        </a:p>
      </dgm:t>
    </dgm:pt>
    <dgm:pt modelId="{E2C70C7B-3971-4073-9484-292CE1AF8D8E}" type="pres">
      <dgm:prSet presAssocID="{B7C15103-CCEE-4E47-99FE-784080030E6A}" presName="sp" presStyleCnt="0"/>
      <dgm:spPr/>
    </dgm:pt>
    <dgm:pt modelId="{C685CB52-4991-48C9-89BE-86A0C00D723E}" type="pres">
      <dgm:prSet presAssocID="{46F58070-CCAA-42E9-A57A-7F6D5100852A}" presName="linNode" presStyleCnt="0"/>
      <dgm:spPr/>
    </dgm:pt>
    <dgm:pt modelId="{E44F392C-5772-4474-9DCE-A642993D180F}" type="pres">
      <dgm:prSet presAssocID="{46F58070-CCAA-42E9-A57A-7F6D5100852A}" presName="parentText" presStyleLbl="node1" presStyleIdx="1" presStyleCnt="3" custScaleX="72414">
        <dgm:presLayoutVars>
          <dgm:chMax val="1"/>
          <dgm:bulletEnabled val="1"/>
        </dgm:presLayoutVars>
      </dgm:prSet>
      <dgm:spPr/>
      <dgm:t>
        <a:bodyPr/>
        <a:lstStyle/>
        <a:p>
          <a:endParaRPr lang="ru-RU"/>
        </a:p>
      </dgm:t>
    </dgm:pt>
    <dgm:pt modelId="{F72AC14F-DBC4-42C8-9D22-80D81633810D}" type="pres">
      <dgm:prSet presAssocID="{46F58070-CCAA-42E9-A57A-7F6D5100852A}" presName="descendantText" presStyleLbl="alignAccFollowNode1" presStyleIdx="1" presStyleCnt="3" custScaleX="115517">
        <dgm:presLayoutVars>
          <dgm:bulletEnabled val="1"/>
        </dgm:presLayoutVars>
      </dgm:prSet>
      <dgm:spPr/>
      <dgm:t>
        <a:bodyPr/>
        <a:lstStyle/>
        <a:p>
          <a:endParaRPr lang="ru-RU"/>
        </a:p>
      </dgm:t>
    </dgm:pt>
    <dgm:pt modelId="{14CA532F-9BE5-4305-AD5A-7ADA563E1A70}" type="pres">
      <dgm:prSet presAssocID="{6922484B-FBBA-4D71-98CB-91F3572D927B}" presName="sp" presStyleCnt="0"/>
      <dgm:spPr/>
    </dgm:pt>
    <dgm:pt modelId="{DEC9203F-CDA8-4683-A186-8E6E5DA4EAEC}" type="pres">
      <dgm:prSet presAssocID="{233B9348-9B54-41C4-A554-DF85D3DDD547}" presName="linNode" presStyleCnt="0"/>
      <dgm:spPr/>
    </dgm:pt>
    <dgm:pt modelId="{9A4782C4-5A6A-414A-B421-C0457C4783E6}" type="pres">
      <dgm:prSet presAssocID="{233B9348-9B54-41C4-A554-DF85D3DDD547}" presName="parentText" presStyleLbl="node1" presStyleIdx="2" presStyleCnt="3" custScaleX="72414">
        <dgm:presLayoutVars>
          <dgm:chMax val="1"/>
          <dgm:bulletEnabled val="1"/>
        </dgm:presLayoutVars>
      </dgm:prSet>
      <dgm:spPr/>
      <dgm:t>
        <a:bodyPr/>
        <a:lstStyle/>
        <a:p>
          <a:endParaRPr lang="ru-RU"/>
        </a:p>
      </dgm:t>
    </dgm:pt>
    <dgm:pt modelId="{CEF147A5-FE28-4326-8F4F-EAD10CE61472}" type="pres">
      <dgm:prSet presAssocID="{233B9348-9B54-41C4-A554-DF85D3DDD547}" presName="descendantText" presStyleLbl="alignAccFollowNode1" presStyleIdx="2" presStyleCnt="3" custScaleX="115517">
        <dgm:presLayoutVars>
          <dgm:bulletEnabled val="1"/>
        </dgm:presLayoutVars>
      </dgm:prSet>
      <dgm:spPr/>
      <dgm:t>
        <a:bodyPr/>
        <a:lstStyle/>
        <a:p>
          <a:endParaRPr lang="ru-RU"/>
        </a:p>
      </dgm:t>
    </dgm:pt>
  </dgm:ptLst>
  <dgm:cxnLst>
    <dgm:cxn modelId="{2E0A2CD1-7CC7-4123-922F-EB3DD56FDE5F}" type="presOf" srcId="{B94FAE73-0C5E-4FC3-9094-8EE0FF2DA84E}" destId="{CCB7127D-DDC5-4A5D-9445-4A65A018078F}" srcOrd="0" destOrd="0" presId="urn:microsoft.com/office/officeart/2005/8/layout/vList5"/>
    <dgm:cxn modelId="{5E4D824C-9783-4EB2-A6F1-19013F0B5483}" srcId="{233B9348-9B54-41C4-A554-DF85D3DDD547}" destId="{F5FF031F-E5C6-471D-A16A-1923A70614B0}" srcOrd="0" destOrd="0" parTransId="{EE3422AA-04DB-4C81-924D-B49DF0E0CA4E}" sibTransId="{CAE0AF66-0DB3-431E-9558-3D67FC85B972}"/>
    <dgm:cxn modelId="{A1CC93CB-485D-4765-B667-E6DDD613C2BA}" srcId="{3487B518-DACD-474A-A5F5-82BF9C46D879}" destId="{233B9348-9B54-41C4-A554-DF85D3DDD547}" srcOrd="2" destOrd="0" parTransId="{69293797-E229-44AC-9B8F-DC6C8206E700}" sibTransId="{90DC0877-D042-474E-9F6D-D782DF8ACEE9}"/>
    <dgm:cxn modelId="{DCD31C19-7169-4390-8468-36D308CCA049}" type="presOf" srcId="{F5FF031F-E5C6-471D-A16A-1923A70614B0}" destId="{CEF147A5-FE28-4326-8F4F-EAD10CE61472}" srcOrd="0" destOrd="0" presId="urn:microsoft.com/office/officeart/2005/8/layout/vList5"/>
    <dgm:cxn modelId="{9E2C9444-920B-4767-8815-2A98D8381139}" type="presOf" srcId="{29C6355C-3905-43AF-8B92-FC25BEFACD05}" destId="{FC6CD329-72B4-4110-8ED3-1D33BBEA67E7}" srcOrd="0" destOrd="0" presId="urn:microsoft.com/office/officeart/2005/8/layout/vList5"/>
    <dgm:cxn modelId="{0B4AF25D-D3DD-41B4-B949-420948F5ECBF}" srcId="{3487B518-DACD-474A-A5F5-82BF9C46D879}" destId="{B94FAE73-0C5E-4FC3-9094-8EE0FF2DA84E}" srcOrd="0" destOrd="0" parTransId="{00FB9A08-9B7D-4D06-AA6B-DD99B7761DF8}" sibTransId="{B7C15103-CCEE-4E47-99FE-784080030E6A}"/>
    <dgm:cxn modelId="{2364A118-2E3C-4420-984C-AB7B8CD38577}" srcId="{3487B518-DACD-474A-A5F5-82BF9C46D879}" destId="{46F58070-CCAA-42E9-A57A-7F6D5100852A}" srcOrd="1" destOrd="0" parTransId="{71F9AA38-1ADB-469D-B9B9-E95AF0550A66}" sibTransId="{6922484B-FBBA-4D71-98CB-91F3572D927B}"/>
    <dgm:cxn modelId="{BE18E4D8-E2A6-4296-AA9F-010D92F43987}" type="presOf" srcId="{233B9348-9B54-41C4-A554-DF85D3DDD547}" destId="{9A4782C4-5A6A-414A-B421-C0457C4783E6}" srcOrd="0" destOrd="0" presId="urn:microsoft.com/office/officeart/2005/8/layout/vList5"/>
    <dgm:cxn modelId="{1DD8368C-427F-434E-94DD-BCCAE7876465}" srcId="{46F58070-CCAA-42E9-A57A-7F6D5100852A}" destId="{57620940-A9CF-49E3-8B16-4D464FDB96B5}" srcOrd="0" destOrd="0" parTransId="{20CC8684-9237-423F-BAF2-EDB756320126}" sibTransId="{EEB23959-5667-4FEA-A05E-D1EF64DC66CF}"/>
    <dgm:cxn modelId="{D2A2F9D1-7634-485A-A193-2BF42EEF9EF4}" type="presOf" srcId="{57620940-A9CF-49E3-8B16-4D464FDB96B5}" destId="{F72AC14F-DBC4-42C8-9D22-80D81633810D}" srcOrd="0" destOrd="0" presId="urn:microsoft.com/office/officeart/2005/8/layout/vList5"/>
    <dgm:cxn modelId="{04F26CE5-2F4C-434D-90D4-F6D558649602}" type="presOf" srcId="{3487B518-DACD-474A-A5F5-82BF9C46D879}" destId="{8CCD1116-FD27-43A6-919E-32232B30514E}" srcOrd="0" destOrd="0" presId="urn:microsoft.com/office/officeart/2005/8/layout/vList5"/>
    <dgm:cxn modelId="{1D453368-8BE0-4C51-B5C9-A3E0D428CD5B}" srcId="{B94FAE73-0C5E-4FC3-9094-8EE0FF2DA84E}" destId="{29C6355C-3905-43AF-8B92-FC25BEFACD05}" srcOrd="0" destOrd="0" parTransId="{B5B23684-3DD7-4C4D-AD02-4C594E5A19B5}" sibTransId="{C8EAF67A-252F-4CB5-9AEA-804D657FC2DD}"/>
    <dgm:cxn modelId="{DA25C22B-0C28-40DE-A771-A5A5F229A6EE}" type="presOf" srcId="{46F58070-CCAA-42E9-A57A-7F6D5100852A}" destId="{E44F392C-5772-4474-9DCE-A642993D180F}" srcOrd="0" destOrd="0" presId="urn:microsoft.com/office/officeart/2005/8/layout/vList5"/>
    <dgm:cxn modelId="{F8AD9642-E446-4E6F-AAE8-7F2EC6B354EB}" type="presParOf" srcId="{8CCD1116-FD27-43A6-919E-32232B30514E}" destId="{719AA079-FD45-4C3E-A22B-12C1C4A338AD}" srcOrd="0" destOrd="0" presId="urn:microsoft.com/office/officeart/2005/8/layout/vList5"/>
    <dgm:cxn modelId="{016C263E-C004-4320-BEA7-4C8675A3C0C1}" type="presParOf" srcId="{719AA079-FD45-4C3E-A22B-12C1C4A338AD}" destId="{CCB7127D-DDC5-4A5D-9445-4A65A018078F}" srcOrd="0" destOrd="0" presId="urn:microsoft.com/office/officeart/2005/8/layout/vList5"/>
    <dgm:cxn modelId="{64125032-D340-46D4-B968-7D9F783106CF}" type="presParOf" srcId="{719AA079-FD45-4C3E-A22B-12C1C4A338AD}" destId="{FC6CD329-72B4-4110-8ED3-1D33BBEA67E7}" srcOrd="1" destOrd="0" presId="urn:microsoft.com/office/officeart/2005/8/layout/vList5"/>
    <dgm:cxn modelId="{39DDF9E0-5E35-46E9-B567-6CB8F2A2B488}" type="presParOf" srcId="{8CCD1116-FD27-43A6-919E-32232B30514E}" destId="{E2C70C7B-3971-4073-9484-292CE1AF8D8E}" srcOrd="1" destOrd="0" presId="urn:microsoft.com/office/officeart/2005/8/layout/vList5"/>
    <dgm:cxn modelId="{9E59E2C3-F60B-49DE-8A9B-E1AB77830412}" type="presParOf" srcId="{8CCD1116-FD27-43A6-919E-32232B30514E}" destId="{C685CB52-4991-48C9-89BE-86A0C00D723E}" srcOrd="2" destOrd="0" presId="urn:microsoft.com/office/officeart/2005/8/layout/vList5"/>
    <dgm:cxn modelId="{B39725FD-0832-4BE7-B974-0EC708FE2D74}" type="presParOf" srcId="{C685CB52-4991-48C9-89BE-86A0C00D723E}" destId="{E44F392C-5772-4474-9DCE-A642993D180F}" srcOrd="0" destOrd="0" presId="urn:microsoft.com/office/officeart/2005/8/layout/vList5"/>
    <dgm:cxn modelId="{58FB78EB-A988-4318-B713-545EBF6945E4}" type="presParOf" srcId="{C685CB52-4991-48C9-89BE-86A0C00D723E}" destId="{F72AC14F-DBC4-42C8-9D22-80D81633810D}" srcOrd="1" destOrd="0" presId="urn:microsoft.com/office/officeart/2005/8/layout/vList5"/>
    <dgm:cxn modelId="{32A72D01-047E-484B-B60E-AE0D1D6CC009}" type="presParOf" srcId="{8CCD1116-FD27-43A6-919E-32232B30514E}" destId="{14CA532F-9BE5-4305-AD5A-7ADA563E1A70}" srcOrd="3" destOrd="0" presId="urn:microsoft.com/office/officeart/2005/8/layout/vList5"/>
    <dgm:cxn modelId="{1ECAA0EA-0745-4B96-B801-03395DB808C3}" type="presParOf" srcId="{8CCD1116-FD27-43A6-919E-32232B30514E}" destId="{DEC9203F-CDA8-4683-A186-8E6E5DA4EAEC}" srcOrd="4" destOrd="0" presId="urn:microsoft.com/office/officeart/2005/8/layout/vList5"/>
    <dgm:cxn modelId="{9491D433-FC2B-4BB5-A7BE-82EFA2EC4526}" type="presParOf" srcId="{DEC9203F-CDA8-4683-A186-8E6E5DA4EAEC}" destId="{9A4782C4-5A6A-414A-B421-C0457C4783E6}" srcOrd="0" destOrd="0" presId="urn:microsoft.com/office/officeart/2005/8/layout/vList5"/>
    <dgm:cxn modelId="{6DBB2174-06FE-41E5-864A-563FAE11ADBC}" type="presParOf" srcId="{DEC9203F-CDA8-4683-A186-8E6E5DA4EAEC}" destId="{CEF147A5-FE28-4326-8F4F-EAD10CE61472}"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6B458FE1-7078-4E40-A989-E3DF206DC75A}"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67503D90-D196-4AF4-BA2E-02BDA21E048A}">
      <dgm:prSet/>
      <dgm:spPr/>
      <dgm:t>
        <a:bodyPr/>
        <a:lstStyle/>
        <a:p>
          <a:pPr algn="ctr" rtl="0"/>
          <a:r>
            <a:rPr lang="uz-Cyrl-UZ" b="1" dirty="0" smtClean="0">
              <a:latin typeface="Times New Roman" pitchFamily="18" charset="0"/>
              <a:cs typeface="Times New Roman" pitchFamily="18" charset="0"/>
            </a:rPr>
            <a:t>4</a:t>
          </a:r>
          <a:r>
            <a:rPr lang="ru-RU" b="1" dirty="0" smtClean="0">
              <a:latin typeface="Times New Roman" pitchFamily="18" charset="0"/>
              <a:cs typeface="Times New Roman" pitchFamily="18" charset="0"/>
            </a:rPr>
            <a:t>. Банк </a:t>
          </a:r>
          <a:r>
            <a:rPr lang="ru-RU" b="1" dirty="0" err="1" smtClean="0">
              <a:latin typeface="Times New Roman" pitchFamily="18" charset="0"/>
              <a:cs typeface="Times New Roman" pitchFamily="18" charset="0"/>
            </a:rPr>
            <a:t>тизими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Марказий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тижорат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банклар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ҳамда </a:t>
          </a:r>
          <a:r>
            <a:rPr lang="ru-RU" dirty="0" err="1" smtClean="0">
              <a:latin typeface="Times New Roman" pitchFamily="18" charset="0"/>
              <a:cs typeface="Times New Roman" pitchFamily="18" charset="0"/>
            </a:rPr>
            <a:t/>
          </a:r>
          <a:br>
            <a:rPr lang="ru-RU" dirty="0" err="1" smtClean="0">
              <a:latin typeface="Times New Roman" pitchFamily="18" charset="0"/>
              <a:cs typeface="Times New Roman" pitchFamily="18" charset="0"/>
            </a:rPr>
          </a:br>
          <a:r>
            <a:rPr lang="ru-RU" b="1" dirty="0" err="1" smtClean="0">
              <a:latin typeface="Times New Roman" pitchFamily="18" charset="0"/>
              <a:cs typeface="Times New Roman" pitchFamily="18" charset="0"/>
            </a:rPr>
            <a:t>уларнинг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endParaRPr lang="ru-RU" dirty="0">
            <a:latin typeface="Times New Roman" pitchFamily="18" charset="0"/>
            <a:cs typeface="Times New Roman" pitchFamily="18" charset="0"/>
          </a:endParaRPr>
        </a:p>
      </dgm:t>
    </dgm:pt>
    <dgm:pt modelId="{53C42420-CA4F-4072-9AD0-0964C2EFBBC0}" type="parTrans" cxnId="{B73C32B0-26E9-432C-BC8F-ED88576515DE}">
      <dgm:prSet/>
      <dgm:spPr/>
      <dgm:t>
        <a:bodyPr/>
        <a:lstStyle/>
        <a:p>
          <a:endParaRPr lang="ru-RU"/>
        </a:p>
      </dgm:t>
    </dgm:pt>
    <dgm:pt modelId="{1CF1920E-5C8B-4DAC-B375-12359C556809}" type="sibTrans" cxnId="{B73C32B0-26E9-432C-BC8F-ED88576515DE}">
      <dgm:prSet/>
      <dgm:spPr/>
      <dgm:t>
        <a:bodyPr/>
        <a:lstStyle/>
        <a:p>
          <a:endParaRPr lang="ru-RU"/>
        </a:p>
      </dgm:t>
    </dgm:pt>
    <dgm:pt modelId="{662E9601-68AB-44E6-BBA0-86E2E7F48856}" type="pres">
      <dgm:prSet presAssocID="{6B458FE1-7078-4E40-A989-E3DF206DC75A}" presName="linear" presStyleCnt="0">
        <dgm:presLayoutVars>
          <dgm:animLvl val="lvl"/>
          <dgm:resizeHandles val="exact"/>
        </dgm:presLayoutVars>
      </dgm:prSet>
      <dgm:spPr/>
      <dgm:t>
        <a:bodyPr/>
        <a:lstStyle/>
        <a:p>
          <a:endParaRPr lang="ru-RU"/>
        </a:p>
      </dgm:t>
    </dgm:pt>
    <dgm:pt modelId="{05DC919E-DEED-4CB9-BF3F-BF3EA9BD6F28}" type="pres">
      <dgm:prSet presAssocID="{67503D90-D196-4AF4-BA2E-02BDA21E048A}" presName="parentText" presStyleLbl="node1" presStyleIdx="0" presStyleCnt="1">
        <dgm:presLayoutVars>
          <dgm:chMax val="0"/>
          <dgm:bulletEnabled val="1"/>
        </dgm:presLayoutVars>
      </dgm:prSet>
      <dgm:spPr/>
      <dgm:t>
        <a:bodyPr/>
        <a:lstStyle/>
        <a:p>
          <a:endParaRPr lang="ru-RU"/>
        </a:p>
      </dgm:t>
    </dgm:pt>
  </dgm:ptLst>
  <dgm:cxnLst>
    <dgm:cxn modelId="{B73C32B0-26E9-432C-BC8F-ED88576515DE}" srcId="{6B458FE1-7078-4E40-A989-E3DF206DC75A}" destId="{67503D90-D196-4AF4-BA2E-02BDA21E048A}" srcOrd="0" destOrd="0" parTransId="{53C42420-CA4F-4072-9AD0-0964C2EFBBC0}" sibTransId="{1CF1920E-5C8B-4DAC-B375-12359C556809}"/>
    <dgm:cxn modelId="{FA90B2C5-D50E-47C3-AB85-0CB0F2662B22}" type="presOf" srcId="{6B458FE1-7078-4E40-A989-E3DF206DC75A}" destId="{662E9601-68AB-44E6-BBA0-86E2E7F48856}" srcOrd="0" destOrd="0" presId="urn:microsoft.com/office/officeart/2005/8/layout/vList2"/>
    <dgm:cxn modelId="{E0DF3CCA-C3FB-4DAC-8D74-EDAFD2C55059}" type="presOf" srcId="{67503D90-D196-4AF4-BA2E-02BDA21E048A}" destId="{05DC919E-DEED-4CB9-BF3F-BF3EA9BD6F28}" srcOrd="0" destOrd="0" presId="urn:microsoft.com/office/officeart/2005/8/layout/vList2"/>
    <dgm:cxn modelId="{D288D83F-AC3D-48F7-BEE2-3ED69E0F672B}" type="presParOf" srcId="{662E9601-68AB-44E6-BBA0-86E2E7F48856}" destId="{05DC919E-DEED-4CB9-BF3F-BF3EA9BD6F2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D22D6528-A5AF-416B-881F-F66ACE046241}"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2F277F1F-1579-459B-8F72-D3BCAD2278DE}">
      <dgm:prSet/>
      <dgm:spPr/>
      <dgm:t>
        <a:bodyPr/>
        <a:lstStyle/>
        <a:p>
          <a:pPr rtl="0"/>
          <a:r>
            <a:rPr lang="ru-RU" b="1" dirty="0" smtClean="0">
              <a:latin typeface="Times New Roman" pitchFamily="18" charset="0"/>
              <a:cs typeface="Times New Roman" pitchFamily="18" charset="0"/>
            </a:rPr>
            <a:t>БАНКЛАР</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BA3E040C-22D0-494C-BD12-C4A5000E4427}" type="parTrans" cxnId="{77335FB3-8890-40C0-8B15-660075B588CB}">
      <dgm:prSet/>
      <dgm:spPr/>
      <dgm:t>
        <a:bodyPr/>
        <a:lstStyle/>
        <a:p>
          <a:endParaRPr lang="ru-RU">
            <a:latin typeface="Times New Roman" pitchFamily="18" charset="0"/>
            <a:cs typeface="Times New Roman" pitchFamily="18" charset="0"/>
          </a:endParaRPr>
        </a:p>
      </dgm:t>
    </dgm:pt>
    <dgm:pt modelId="{53967334-0BA1-4B10-A9FA-675B3EDF44DE}" type="sibTrans" cxnId="{77335FB3-8890-40C0-8B15-660075B588CB}">
      <dgm:prSet/>
      <dgm:spPr/>
      <dgm:t>
        <a:bodyPr/>
        <a:lstStyle/>
        <a:p>
          <a:endParaRPr lang="ru-RU">
            <a:latin typeface="Times New Roman" pitchFamily="18" charset="0"/>
            <a:cs typeface="Times New Roman" pitchFamily="18" charset="0"/>
          </a:endParaRPr>
        </a:p>
      </dgm:t>
    </dgm:pt>
    <dgm:pt modelId="{F89EB3EA-6E27-4CAD-BE5B-AF57793286EF}">
      <dgm:prSet/>
      <dgm:spPr/>
      <dgm:t>
        <a:bodyPr/>
        <a:lstStyle/>
        <a:p>
          <a:pPr algn="just" rtl="0"/>
          <a:r>
            <a:rPr lang="ru-RU" b="0" dirty="0" smtClean="0">
              <a:latin typeface="Times New Roman" pitchFamily="18" charset="0"/>
              <a:cs typeface="Times New Roman" pitchFamily="18" charset="0"/>
            </a:rPr>
            <a:t>пул </a:t>
          </a:r>
          <a:r>
            <a:rPr lang="ru-RU" b="0" dirty="0" err="1" smtClean="0">
              <a:latin typeface="Times New Roman" pitchFamily="18" charset="0"/>
              <a:cs typeface="Times New Roman" pitchFamily="18" charset="0"/>
            </a:rPr>
            <a:t>маблағларини тўплаш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жойлаштириш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ҳаракатини тартибга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билан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шуғулланувчи иқтисодий муассасадир</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24F1A11E-3E95-4366-A40B-A519E3D2F792}" type="parTrans" cxnId="{4110FDD7-9245-4470-9A34-946E2578BD0B}">
      <dgm:prSet/>
      <dgm:spPr/>
      <dgm:t>
        <a:bodyPr/>
        <a:lstStyle/>
        <a:p>
          <a:endParaRPr lang="ru-RU">
            <a:latin typeface="Times New Roman" pitchFamily="18" charset="0"/>
            <a:cs typeface="Times New Roman" pitchFamily="18" charset="0"/>
          </a:endParaRPr>
        </a:p>
      </dgm:t>
    </dgm:pt>
    <dgm:pt modelId="{CDC2EEE2-A6AF-4AD8-9CA2-42AD77C4CAF3}" type="sibTrans" cxnId="{4110FDD7-9245-4470-9A34-946E2578BD0B}">
      <dgm:prSet/>
      <dgm:spPr/>
      <dgm:t>
        <a:bodyPr/>
        <a:lstStyle/>
        <a:p>
          <a:endParaRPr lang="ru-RU">
            <a:latin typeface="Times New Roman" pitchFamily="18" charset="0"/>
            <a:cs typeface="Times New Roman" pitchFamily="18" charset="0"/>
          </a:endParaRPr>
        </a:p>
      </dgm:t>
    </dgm:pt>
    <dgm:pt modelId="{FED6EC37-9C21-461B-A118-9497543B3C67}" type="pres">
      <dgm:prSet presAssocID="{D22D6528-A5AF-416B-881F-F66ACE046241}" presName="Name0" presStyleCnt="0">
        <dgm:presLayoutVars>
          <dgm:dir/>
          <dgm:animLvl val="lvl"/>
          <dgm:resizeHandles val="exact"/>
        </dgm:presLayoutVars>
      </dgm:prSet>
      <dgm:spPr/>
      <dgm:t>
        <a:bodyPr/>
        <a:lstStyle/>
        <a:p>
          <a:endParaRPr lang="ru-RU"/>
        </a:p>
      </dgm:t>
    </dgm:pt>
    <dgm:pt modelId="{A1B59B2C-592B-4E85-9CE6-1E9E8867799F}" type="pres">
      <dgm:prSet presAssocID="{2F277F1F-1579-459B-8F72-D3BCAD2278DE}" presName="composite" presStyleCnt="0"/>
      <dgm:spPr/>
    </dgm:pt>
    <dgm:pt modelId="{401112D7-3ECE-44FE-A0EF-4155A4757758}" type="pres">
      <dgm:prSet presAssocID="{2F277F1F-1579-459B-8F72-D3BCAD2278DE}" presName="parTx" presStyleLbl="alignNode1" presStyleIdx="0" presStyleCnt="1">
        <dgm:presLayoutVars>
          <dgm:chMax val="0"/>
          <dgm:chPref val="0"/>
          <dgm:bulletEnabled val="1"/>
        </dgm:presLayoutVars>
      </dgm:prSet>
      <dgm:spPr/>
      <dgm:t>
        <a:bodyPr/>
        <a:lstStyle/>
        <a:p>
          <a:endParaRPr lang="ru-RU"/>
        </a:p>
      </dgm:t>
    </dgm:pt>
    <dgm:pt modelId="{A4D44EB4-16D8-4D6D-8152-759D4798FB0F}" type="pres">
      <dgm:prSet presAssocID="{2F277F1F-1579-459B-8F72-D3BCAD2278DE}" presName="desTx" presStyleLbl="alignAccFollowNode1" presStyleIdx="0" presStyleCnt="1">
        <dgm:presLayoutVars>
          <dgm:bulletEnabled val="1"/>
        </dgm:presLayoutVars>
      </dgm:prSet>
      <dgm:spPr/>
      <dgm:t>
        <a:bodyPr/>
        <a:lstStyle/>
        <a:p>
          <a:endParaRPr lang="ru-RU"/>
        </a:p>
      </dgm:t>
    </dgm:pt>
  </dgm:ptLst>
  <dgm:cxnLst>
    <dgm:cxn modelId="{4110FDD7-9245-4470-9A34-946E2578BD0B}" srcId="{2F277F1F-1579-459B-8F72-D3BCAD2278DE}" destId="{F89EB3EA-6E27-4CAD-BE5B-AF57793286EF}" srcOrd="0" destOrd="0" parTransId="{24F1A11E-3E95-4366-A40B-A519E3D2F792}" sibTransId="{CDC2EEE2-A6AF-4AD8-9CA2-42AD77C4CAF3}"/>
    <dgm:cxn modelId="{C62B8D24-28F6-4C7F-88AC-0B9EC8A0BF2B}" type="presOf" srcId="{F89EB3EA-6E27-4CAD-BE5B-AF57793286EF}" destId="{A4D44EB4-16D8-4D6D-8152-759D4798FB0F}" srcOrd="0" destOrd="0" presId="urn:microsoft.com/office/officeart/2005/8/layout/hList1"/>
    <dgm:cxn modelId="{77335FB3-8890-40C0-8B15-660075B588CB}" srcId="{D22D6528-A5AF-416B-881F-F66ACE046241}" destId="{2F277F1F-1579-459B-8F72-D3BCAD2278DE}" srcOrd="0" destOrd="0" parTransId="{BA3E040C-22D0-494C-BD12-C4A5000E4427}" sibTransId="{53967334-0BA1-4B10-A9FA-675B3EDF44DE}"/>
    <dgm:cxn modelId="{8A3BD82D-FB2B-40DA-A466-1579C306DC9C}" type="presOf" srcId="{2F277F1F-1579-459B-8F72-D3BCAD2278DE}" destId="{401112D7-3ECE-44FE-A0EF-4155A4757758}" srcOrd="0" destOrd="0" presId="urn:microsoft.com/office/officeart/2005/8/layout/hList1"/>
    <dgm:cxn modelId="{F3468BC7-EAA4-47F3-8B01-A1398F5E3A6D}" type="presOf" srcId="{D22D6528-A5AF-416B-881F-F66ACE046241}" destId="{FED6EC37-9C21-461B-A118-9497543B3C67}" srcOrd="0" destOrd="0" presId="urn:microsoft.com/office/officeart/2005/8/layout/hList1"/>
    <dgm:cxn modelId="{C932DA7F-9F8B-45EA-8CE7-F29B03F99257}" type="presParOf" srcId="{FED6EC37-9C21-461B-A118-9497543B3C67}" destId="{A1B59B2C-592B-4E85-9CE6-1E9E8867799F}" srcOrd="0" destOrd="0" presId="urn:microsoft.com/office/officeart/2005/8/layout/hList1"/>
    <dgm:cxn modelId="{F64A5A93-0AA9-44E7-AC9B-7F44292AE457}" type="presParOf" srcId="{A1B59B2C-592B-4E85-9CE6-1E9E8867799F}" destId="{401112D7-3ECE-44FE-A0EF-4155A4757758}" srcOrd="0" destOrd="0" presId="urn:microsoft.com/office/officeart/2005/8/layout/hList1"/>
    <dgm:cxn modelId="{71C2D5F4-0D50-4AE1-B4F4-AF35B41C23A8}" type="presParOf" srcId="{A1B59B2C-592B-4E85-9CE6-1E9E8867799F}" destId="{A4D44EB4-16D8-4D6D-8152-759D4798FB0F}"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0E7CF7F8-21E1-44B9-A374-0149E24BE57E}"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023F722B-394A-450E-B687-465E64B9960E}">
      <dgm:prSet/>
      <dgm:spPr/>
      <dgm:t>
        <a:bodyPr/>
        <a:lstStyle/>
        <a:p>
          <a:pPr rtl="0"/>
          <a:r>
            <a:rPr lang="ru-RU" b="1" dirty="0" smtClean="0">
              <a:latin typeface="Times New Roman" pitchFamily="18" charset="0"/>
              <a:cs typeface="Times New Roman" pitchFamily="18" charset="0"/>
            </a:rPr>
            <a:t>ДАВЛАТ БАНКИ</a:t>
          </a:r>
          <a:endParaRPr lang="ru-RU" dirty="0">
            <a:latin typeface="Times New Roman" pitchFamily="18" charset="0"/>
            <a:cs typeface="Times New Roman" pitchFamily="18" charset="0"/>
          </a:endParaRPr>
        </a:p>
      </dgm:t>
    </dgm:pt>
    <dgm:pt modelId="{0E8103F8-E5A8-433F-90EE-46A738BF2F6E}" type="parTrans" cxnId="{AEF10CB1-1558-4CF0-B3A4-F027C65EE879}">
      <dgm:prSet/>
      <dgm:spPr/>
      <dgm:t>
        <a:bodyPr/>
        <a:lstStyle/>
        <a:p>
          <a:endParaRPr lang="ru-RU">
            <a:latin typeface="Times New Roman" pitchFamily="18" charset="0"/>
            <a:cs typeface="Times New Roman" pitchFamily="18" charset="0"/>
          </a:endParaRPr>
        </a:p>
      </dgm:t>
    </dgm:pt>
    <dgm:pt modelId="{9C710C8C-9377-436A-8B94-1BF04322CB68}" type="sibTrans" cxnId="{AEF10CB1-1558-4CF0-B3A4-F027C65EE879}">
      <dgm:prSet/>
      <dgm:spPr/>
      <dgm:t>
        <a:bodyPr/>
        <a:lstStyle/>
        <a:p>
          <a:endParaRPr lang="ru-RU">
            <a:latin typeface="Times New Roman" pitchFamily="18" charset="0"/>
            <a:cs typeface="Times New Roman" pitchFamily="18" charset="0"/>
          </a:endParaRPr>
        </a:p>
      </dgm:t>
    </dgm:pt>
    <dgm:pt modelId="{86904C4E-7546-479C-AA50-4B873DC3495D}">
      <dgm:prSet/>
      <dgm:spPr/>
      <dgm:t>
        <a:bodyPr/>
        <a:lstStyle/>
        <a:p>
          <a:pPr algn="just" rtl="0"/>
          <a:r>
            <a:rPr lang="ru-RU" dirty="0" err="1" smtClean="0">
              <a:latin typeface="Times New Roman" pitchFamily="18" charset="0"/>
              <a:cs typeface="Times New Roman" pitchFamily="18" charset="0"/>
            </a:rPr>
            <a:t>мамлакат</a:t>
          </a:r>
          <a:r>
            <a:rPr lang="ru-RU" dirty="0" smtClean="0">
              <a:latin typeface="Times New Roman" pitchFamily="18" charset="0"/>
              <a:cs typeface="Times New Roman" pitchFamily="18" charset="0"/>
            </a:rPr>
            <a:t> пул-кредит </a:t>
          </a:r>
          <a:r>
            <a:rPr lang="ru-RU" dirty="0" err="1" smtClean="0">
              <a:latin typeface="Times New Roman" pitchFamily="18" charset="0"/>
              <a:cs typeface="Times New Roman" pitchFamily="18" charset="0"/>
            </a:rPr>
            <a:t>тизимини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марказлашган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бошқаради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ягона</a:t>
          </a:r>
          <a:r>
            <a:rPr lang="ru-RU" dirty="0" smtClean="0">
              <a:latin typeface="Times New Roman" pitchFamily="18" charset="0"/>
              <a:cs typeface="Times New Roman" pitchFamily="18" charset="0"/>
            </a:rPr>
            <a:t> кредит </a:t>
          </a:r>
          <a:r>
            <a:rPr lang="ru-RU" dirty="0" err="1" smtClean="0">
              <a:latin typeface="Times New Roman" pitchFamily="18" charset="0"/>
              <a:cs typeface="Times New Roman" pitchFamily="18" charset="0"/>
            </a:rPr>
            <a:t>сиёсатини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банки </a:t>
          </a:r>
          <a:r>
            <a:rPr lang="ru-RU" b="1" dirty="0" err="1" smtClean="0">
              <a:latin typeface="Times New Roman" pitchFamily="18" charset="0"/>
              <a:cs typeface="Times New Roman" pitchFamily="18" charset="0"/>
            </a:rPr>
            <a:t>Марказий</a:t>
          </a:r>
          <a:r>
            <a:rPr lang="ru-RU" b="1" dirty="0" smtClean="0">
              <a:latin typeface="Times New Roman" pitchFamily="18" charset="0"/>
              <a:cs typeface="Times New Roman" pitchFamily="18" charset="0"/>
            </a:rPr>
            <a:t> банк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0638E46-6767-496A-9767-91774B2ABD74}" type="parTrans" cxnId="{AC615C0C-E38A-444E-9992-477F745DB050}">
      <dgm:prSet/>
      <dgm:spPr/>
      <dgm:t>
        <a:bodyPr/>
        <a:lstStyle/>
        <a:p>
          <a:endParaRPr lang="ru-RU">
            <a:latin typeface="Times New Roman" pitchFamily="18" charset="0"/>
            <a:cs typeface="Times New Roman" pitchFamily="18" charset="0"/>
          </a:endParaRPr>
        </a:p>
      </dgm:t>
    </dgm:pt>
    <dgm:pt modelId="{49A054DC-9BE5-4D7A-AE88-632765F239F6}" type="sibTrans" cxnId="{AC615C0C-E38A-444E-9992-477F745DB050}">
      <dgm:prSet/>
      <dgm:spPr/>
      <dgm:t>
        <a:bodyPr/>
        <a:lstStyle/>
        <a:p>
          <a:endParaRPr lang="ru-RU">
            <a:latin typeface="Times New Roman" pitchFamily="18" charset="0"/>
            <a:cs typeface="Times New Roman" pitchFamily="18" charset="0"/>
          </a:endParaRPr>
        </a:p>
      </dgm:t>
    </dgm:pt>
    <dgm:pt modelId="{749231ED-A41E-4E62-9F77-F9493BD716EA}" type="pres">
      <dgm:prSet presAssocID="{0E7CF7F8-21E1-44B9-A374-0149E24BE57E}" presName="Name0" presStyleCnt="0">
        <dgm:presLayoutVars>
          <dgm:dir/>
          <dgm:animLvl val="lvl"/>
          <dgm:resizeHandles val="exact"/>
        </dgm:presLayoutVars>
      </dgm:prSet>
      <dgm:spPr/>
      <dgm:t>
        <a:bodyPr/>
        <a:lstStyle/>
        <a:p>
          <a:endParaRPr lang="ru-RU"/>
        </a:p>
      </dgm:t>
    </dgm:pt>
    <dgm:pt modelId="{1CBAC30E-09CE-4AB5-9950-B3B03AF8F89A}" type="pres">
      <dgm:prSet presAssocID="{023F722B-394A-450E-B687-465E64B9960E}" presName="composite" presStyleCnt="0"/>
      <dgm:spPr/>
    </dgm:pt>
    <dgm:pt modelId="{178674E2-8E73-4B68-AED0-59E47EB15887}" type="pres">
      <dgm:prSet presAssocID="{023F722B-394A-450E-B687-465E64B9960E}" presName="parTx" presStyleLbl="alignNode1" presStyleIdx="0" presStyleCnt="1">
        <dgm:presLayoutVars>
          <dgm:chMax val="0"/>
          <dgm:chPref val="0"/>
          <dgm:bulletEnabled val="1"/>
        </dgm:presLayoutVars>
      </dgm:prSet>
      <dgm:spPr/>
      <dgm:t>
        <a:bodyPr/>
        <a:lstStyle/>
        <a:p>
          <a:endParaRPr lang="ru-RU"/>
        </a:p>
      </dgm:t>
    </dgm:pt>
    <dgm:pt modelId="{B2748277-9C30-4CE4-8C42-485A1953D6FB}" type="pres">
      <dgm:prSet presAssocID="{023F722B-394A-450E-B687-465E64B9960E}" presName="desTx" presStyleLbl="alignAccFollowNode1" presStyleIdx="0" presStyleCnt="1">
        <dgm:presLayoutVars>
          <dgm:bulletEnabled val="1"/>
        </dgm:presLayoutVars>
      </dgm:prSet>
      <dgm:spPr/>
      <dgm:t>
        <a:bodyPr/>
        <a:lstStyle/>
        <a:p>
          <a:endParaRPr lang="ru-RU"/>
        </a:p>
      </dgm:t>
    </dgm:pt>
  </dgm:ptLst>
  <dgm:cxnLst>
    <dgm:cxn modelId="{EBE1EE35-A9D7-4582-857B-C299899277F3}" type="presOf" srcId="{023F722B-394A-450E-B687-465E64B9960E}" destId="{178674E2-8E73-4B68-AED0-59E47EB15887}" srcOrd="0" destOrd="0" presId="urn:microsoft.com/office/officeart/2005/8/layout/hList1"/>
    <dgm:cxn modelId="{A141231B-DF8C-4D4F-A359-D029552A5640}" type="presOf" srcId="{86904C4E-7546-479C-AA50-4B873DC3495D}" destId="{B2748277-9C30-4CE4-8C42-485A1953D6FB}" srcOrd="0" destOrd="0" presId="urn:microsoft.com/office/officeart/2005/8/layout/hList1"/>
    <dgm:cxn modelId="{AC615C0C-E38A-444E-9992-477F745DB050}" srcId="{023F722B-394A-450E-B687-465E64B9960E}" destId="{86904C4E-7546-479C-AA50-4B873DC3495D}" srcOrd="0" destOrd="0" parTransId="{C0638E46-6767-496A-9767-91774B2ABD74}" sibTransId="{49A054DC-9BE5-4D7A-AE88-632765F239F6}"/>
    <dgm:cxn modelId="{AEF10CB1-1558-4CF0-B3A4-F027C65EE879}" srcId="{0E7CF7F8-21E1-44B9-A374-0149E24BE57E}" destId="{023F722B-394A-450E-B687-465E64B9960E}" srcOrd="0" destOrd="0" parTransId="{0E8103F8-E5A8-433F-90EE-46A738BF2F6E}" sibTransId="{9C710C8C-9377-436A-8B94-1BF04322CB68}"/>
    <dgm:cxn modelId="{BF5EC7AF-822C-4290-AD92-EF616D3007D5}" type="presOf" srcId="{0E7CF7F8-21E1-44B9-A374-0149E24BE57E}" destId="{749231ED-A41E-4E62-9F77-F9493BD716EA}" srcOrd="0" destOrd="0" presId="urn:microsoft.com/office/officeart/2005/8/layout/hList1"/>
    <dgm:cxn modelId="{C56012BB-121D-477F-80C0-F0C90AB086C8}" type="presParOf" srcId="{749231ED-A41E-4E62-9F77-F9493BD716EA}" destId="{1CBAC30E-09CE-4AB5-9950-B3B03AF8F89A}" srcOrd="0" destOrd="0" presId="urn:microsoft.com/office/officeart/2005/8/layout/hList1"/>
    <dgm:cxn modelId="{BFD4144A-F340-40F2-82FF-51403EF3A4FC}" type="presParOf" srcId="{1CBAC30E-09CE-4AB5-9950-B3B03AF8F89A}" destId="{178674E2-8E73-4B68-AED0-59E47EB15887}" srcOrd="0" destOrd="0" presId="urn:microsoft.com/office/officeart/2005/8/layout/hList1"/>
    <dgm:cxn modelId="{C3AD5F13-DF10-44AB-BF75-94865C8A46CD}" type="presParOf" srcId="{1CBAC30E-09CE-4AB5-9950-B3B03AF8F89A}" destId="{B2748277-9C30-4CE4-8C42-485A1953D6F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93ED34ED-FC2D-429C-804D-806F55FF3418}" type="doc">
      <dgm:prSet loTypeId="urn:microsoft.com/office/officeart/2005/8/layout/list1" loCatId="list" qsTypeId="urn:microsoft.com/office/officeart/2005/8/quickstyle/3d1" qsCatId="3D" csTypeId="urn:microsoft.com/office/officeart/2005/8/colors/colorful1#17" csCatId="colorful"/>
      <dgm:spPr/>
      <dgm:t>
        <a:bodyPr/>
        <a:lstStyle/>
        <a:p>
          <a:endParaRPr lang="ru-RU"/>
        </a:p>
      </dgm:t>
    </dgm:pt>
    <dgm:pt modelId="{AB1263B2-0E16-49E5-86F4-0A2090B55C11}">
      <dgm:prSet custT="1"/>
      <dgm:spPr/>
      <dgm:t>
        <a:bodyPr/>
        <a:lstStyle/>
        <a:p>
          <a:pPr algn="just" rtl="0"/>
          <a:r>
            <a:rPr lang="ru-RU" sz="1800" dirty="0" err="1" smtClean="0">
              <a:latin typeface="Times New Roman" pitchFamily="18" charset="0"/>
              <a:cs typeface="Times New Roman" pitchFamily="18" charset="0"/>
            </a:rPr>
            <a:t>Биринчидан</a:t>
          </a:r>
          <a:endParaRPr lang="en-US" sz="1800" dirty="0">
            <a:latin typeface="Times New Roman" pitchFamily="18" charset="0"/>
            <a:cs typeface="Times New Roman" pitchFamily="18" charset="0"/>
          </a:endParaRPr>
        </a:p>
      </dgm:t>
    </dgm:pt>
    <dgm:pt modelId="{92C0E483-A1ED-48E6-B649-0C800B0659F5}" type="parTrans" cxnId="{AC08D71E-7403-445B-BE7E-C53AA41611F0}">
      <dgm:prSet/>
      <dgm:spPr/>
      <dgm:t>
        <a:bodyPr/>
        <a:lstStyle/>
        <a:p>
          <a:pPr algn="just"/>
          <a:endParaRPr lang="ru-RU" sz="1800">
            <a:latin typeface="Times New Roman" pitchFamily="18" charset="0"/>
            <a:cs typeface="Times New Roman" pitchFamily="18" charset="0"/>
          </a:endParaRPr>
        </a:p>
      </dgm:t>
    </dgm:pt>
    <dgm:pt modelId="{4F34F927-A941-4934-9BD2-46D73E96D1D6}" type="sibTrans" cxnId="{AC08D71E-7403-445B-BE7E-C53AA41611F0}">
      <dgm:prSet/>
      <dgm:spPr/>
      <dgm:t>
        <a:bodyPr/>
        <a:lstStyle/>
        <a:p>
          <a:pPr algn="just"/>
          <a:endParaRPr lang="ru-RU" sz="1800">
            <a:latin typeface="Times New Roman" pitchFamily="18" charset="0"/>
            <a:cs typeface="Times New Roman" pitchFamily="18" charset="0"/>
          </a:endParaRPr>
        </a:p>
      </dgm:t>
    </dgm:pt>
    <dgm:pt modelId="{82737F9B-BEDC-4A30-8EEC-828054ADDB7B}">
      <dgm:prSet custT="1"/>
      <dgm:spPr/>
      <dgm:t>
        <a:bodyPr/>
        <a:lstStyle/>
        <a:p>
          <a:pPr algn="just" rtl="0"/>
          <a:r>
            <a:rPr lang="ru-RU" sz="1800" dirty="0" err="1" smtClean="0">
              <a:latin typeface="Times New Roman" pitchFamily="18" charset="0"/>
              <a:cs typeface="Times New Roman" pitchFamily="18" charset="0"/>
            </a:rPr>
            <a:t>кўпчилик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мамлакатларда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давлат</a:t>
          </a:r>
          <a:r>
            <a:rPr lang="ru-RU" sz="1800" dirty="0" smtClean="0">
              <a:latin typeface="Times New Roman" pitchFamily="18" charset="0"/>
              <a:cs typeface="Times New Roman" pitchFamily="18" charset="0"/>
            </a:rPr>
            <a:t> банки </a:t>
          </a:r>
          <a:r>
            <a:rPr lang="ru-RU" sz="1800" dirty="0" err="1" smtClean="0">
              <a:latin typeface="Times New Roman" pitchFamily="18" charset="0"/>
              <a:cs typeface="Times New Roman" pitchFamily="18" charset="0"/>
            </a:rPr>
            <a:t>ягона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марказий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банкдан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иборат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бўлиб</a:t>
          </a:r>
          <a:r>
            <a:rPr lang="ru-RU" sz="1800" dirty="0" smtClean="0">
              <a:latin typeface="Times New Roman" pitchFamily="18" charset="0"/>
              <a:cs typeface="Times New Roman" pitchFamily="18" charset="0"/>
            </a:rPr>
            <a:t>, у </a:t>
          </a:r>
          <a:r>
            <a:rPr lang="ru-RU" sz="1800" dirty="0" err="1" smtClean="0">
              <a:latin typeface="Times New Roman" pitchFamily="18" charset="0"/>
              <a:cs typeface="Times New Roman" pitchFamily="18" charset="0"/>
            </a:rPr>
            <a:t>ўтказадиган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сиёсат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тартиблари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юқори давлат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органлари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томонидан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ўрнатилади</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BEBC0664-0766-4B19-904C-1CD8870C57AD}" type="parTrans" cxnId="{6FB8F7A0-AEF6-4B19-B49F-3EB4D2648B4D}">
      <dgm:prSet/>
      <dgm:spPr/>
      <dgm:t>
        <a:bodyPr/>
        <a:lstStyle/>
        <a:p>
          <a:pPr algn="just"/>
          <a:endParaRPr lang="ru-RU" sz="1800">
            <a:latin typeface="Times New Roman" pitchFamily="18" charset="0"/>
            <a:cs typeface="Times New Roman" pitchFamily="18" charset="0"/>
          </a:endParaRPr>
        </a:p>
      </dgm:t>
    </dgm:pt>
    <dgm:pt modelId="{1C3E79E6-F25E-46C6-92E4-7F2931D5AD6A}" type="sibTrans" cxnId="{6FB8F7A0-AEF6-4B19-B49F-3EB4D2648B4D}">
      <dgm:prSet/>
      <dgm:spPr/>
      <dgm:t>
        <a:bodyPr/>
        <a:lstStyle/>
        <a:p>
          <a:pPr algn="just"/>
          <a:endParaRPr lang="ru-RU" sz="1800">
            <a:latin typeface="Times New Roman" pitchFamily="18" charset="0"/>
            <a:cs typeface="Times New Roman" pitchFamily="18" charset="0"/>
          </a:endParaRPr>
        </a:p>
      </dgm:t>
    </dgm:pt>
    <dgm:pt modelId="{8A3552AC-0270-49B4-84F2-FC7ACFEBF30A}">
      <dgm:prSet custT="1"/>
      <dgm:spPr/>
      <dgm:t>
        <a:bodyPr/>
        <a:lstStyle/>
        <a:p>
          <a:pPr algn="just" rtl="0"/>
          <a:r>
            <a:rPr lang="ru-RU" sz="1800" dirty="0" err="1" smtClean="0">
              <a:latin typeface="Times New Roman" pitchFamily="18" charset="0"/>
              <a:cs typeface="Times New Roman" pitchFamily="18" charset="0"/>
            </a:rPr>
            <a:t>Иккинчидан</a:t>
          </a:r>
          <a:endParaRPr lang="en-US" sz="1800" dirty="0">
            <a:latin typeface="Times New Roman" pitchFamily="18" charset="0"/>
            <a:cs typeface="Times New Roman" pitchFamily="18" charset="0"/>
          </a:endParaRPr>
        </a:p>
      </dgm:t>
    </dgm:pt>
    <dgm:pt modelId="{B5FF3796-004A-4382-9A9B-600DD05B3E67}" type="parTrans" cxnId="{464895D1-C703-4A7B-AB78-A10B1FF1B632}">
      <dgm:prSet/>
      <dgm:spPr/>
      <dgm:t>
        <a:bodyPr/>
        <a:lstStyle/>
        <a:p>
          <a:pPr algn="just"/>
          <a:endParaRPr lang="ru-RU" sz="1800">
            <a:latin typeface="Times New Roman" pitchFamily="18" charset="0"/>
            <a:cs typeface="Times New Roman" pitchFamily="18" charset="0"/>
          </a:endParaRPr>
        </a:p>
      </dgm:t>
    </dgm:pt>
    <dgm:pt modelId="{E42B7016-A735-4EFD-8AEB-88085C03F2E5}" type="sibTrans" cxnId="{464895D1-C703-4A7B-AB78-A10B1FF1B632}">
      <dgm:prSet/>
      <dgm:spPr/>
      <dgm:t>
        <a:bodyPr/>
        <a:lstStyle/>
        <a:p>
          <a:pPr algn="just"/>
          <a:endParaRPr lang="ru-RU" sz="1800">
            <a:latin typeface="Times New Roman" pitchFamily="18" charset="0"/>
            <a:cs typeface="Times New Roman" pitchFamily="18" charset="0"/>
          </a:endParaRPr>
        </a:p>
      </dgm:t>
    </dgm:pt>
    <dgm:pt modelId="{F2213EB8-A75F-4720-B9B6-D4683F304482}">
      <dgm:prSet custT="1"/>
      <dgm:spPr/>
      <dgm:t>
        <a:bodyPr/>
        <a:lstStyle/>
        <a:p>
          <a:pPr algn="just" rtl="0"/>
          <a:r>
            <a:rPr lang="ru-RU" sz="1800" dirty="0" err="1" smtClean="0">
              <a:latin typeface="Times New Roman" pitchFamily="18" charset="0"/>
              <a:cs typeface="Times New Roman" pitchFamily="18" charset="0"/>
            </a:rPr>
            <a:t>Марказий</a:t>
          </a:r>
          <a:r>
            <a:rPr lang="ru-RU" sz="1800" dirty="0" smtClean="0">
              <a:latin typeface="Times New Roman" pitchFamily="18" charset="0"/>
              <a:cs typeface="Times New Roman" pitchFamily="18" charset="0"/>
            </a:rPr>
            <a:t> банк </a:t>
          </a:r>
          <a:r>
            <a:rPr lang="ru-RU" sz="1800" dirty="0" err="1" smtClean="0">
              <a:latin typeface="Times New Roman" pitchFamily="18" charset="0"/>
              <a:cs typeface="Times New Roman" pitchFamily="18" charset="0"/>
            </a:rPr>
            <a:t>тижорат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банклари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жамғарма муассасаларидан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маблағларни қабул қилиб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уларга</a:t>
          </a:r>
          <a:r>
            <a:rPr lang="ru-RU" sz="1800" dirty="0" smtClean="0">
              <a:latin typeface="Times New Roman" pitchFamily="18" charset="0"/>
              <a:cs typeface="Times New Roman" pitchFamily="18" charset="0"/>
            </a:rPr>
            <a:t> кредит </a:t>
          </a:r>
          <a:r>
            <a:rPr lang="ru-RU" sz="1800" dirty="0" err="1" smtClean="0">
              <a:latin typeface="Times New Roman" pitchFamily="18" charset="0"/>
              <a:cs typeface="Times New Roman" pitchFamily="18" charset="0"/>
            </a:rPr>
            <a:t>беради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Хусусан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сабабга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кўра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марказий</a:t>
          </a:r>
          <a:r>
            <a:rPr lang="ru-RU" sz="1800" dirty="0" smtClean="0">
              <a:latin typeface="Times New Roman" pitchFamily="18" charset="0"/>
              <a:cs typeface="Times New Roman" pitchFamily="18" charset="0"/>
            </a:rPr>
            <a:t> банк «</a:t>
          </a:r>
          <a:r>
            <a:rPr lang="ru-RU" sz="1800" dirty="0" err="1" smtClean="0">
              <a:latin typeface="Times New Roman" pitchFamily="18" charset="0"/>
              <a:cs typeface="Times New Roman" pitchFamily="18" charset="0"/>
            </a:rPr>
            <a:t>банклар</a:t>
          </a:r>
          <a:r>
            <a:rPr lang="ru-RU" sz="1800" dirty="0" smtClean="0">
              <a:latin typeface="Times New Roman" pitchFamily="18" charset="0"/>
              <a:cs typeface="Times New Roman" pitchFamily="18" charset="0"/>
            </a:rPr>
            <a:t> банки» </a:t>
          </a:r>
          <a:r>
            <a:rPr lang="ru-RU" sz="1800" dirty="0" err="1" smtClean="0">
              <a:latin typeface="Times New Roman" pitchFamily="18" charset="0"/>
              <a:cs typeface="Times New Roman" pitchFamily="18" charset="0"/>
            </a:rPr>
            <a:t>дейилади</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DA732626-C242-49C7-9C8B-25F88D5E651C}" type="parTrans" cxnId="{DEABC67C-D55D-4363-82AA-5A71FF83B27E}">
      <dgm:prSet/>
      <dgm:spPr/>
      <dgm:t>
        <a:bodyPr/>
        <a:lstStyle/>
        <a:p>
          <a:pPr algn="just"/>
          <a:endParaRPr lang="ru-RU" sz="1800">
            <a:latin typeface="Times New Roman" pitchFamily="18" charset="0"/>
            <a:cs typeface="Times New Roman" pitchFamily="18" charset="0"/>
          </a:endParaRPr>
        </a:p>
      </dgm:t>
    </dgm:pt>
    <dgm:pt modelId="{15E410A3-6743-4F45-991A-6B5C6791D7A8}" type="sibTrans" cxnId="{DEABC67C-D55D-4363-82AA-5A71FF83B27E}">
      <dgm:prSet/>
      <dgm:spPr/>
      <dgm:t>
        <a:bodyPr/>
        <a:lstStyle/>
        <a:p>
          <a:pPr algn="just"/>
          <a:endParaRPr lang="ru-RU" sz="1800">
            <a:latin typeface="Times New Roman" pitchFamily="18" charset="0"/>
            <a:cs typeface="Times New Roman" pitchFamily="18" charset="0"/>
          </a:endParaRPr>
        </a:p>
      </dgm:t>
    </dgm:pt>
    <dgm:pt modelId="{CF9D8525-05B7-4255-AD18-51FE63E73669}">
      <dgm:prSet custT="1"/>
      <dgm:spPr/>
      <dgm:t>
        <a:bodyPr/>
        <a:lstStyle/>
        <a:p>
          <a:pPr algn="just" rtl="0"/>
          <a:r>
            <a:rPr lang="ru-RU" sz="1800" dirty="0" err="1" smtClean="0">
              <a:latin typeface="Times New Roman" pitchFamily="18" charset="0"/>
              <a:cs typeface="Times New Roman" pitchFamily="18" charset="0"/>
            </a:rPr>
            <a:t>Учинчидан</a:t>
          </a:r>
          <a:endParaRPr lang="en-US" sz="1800" dirty="0">
            <a:latin typeface="Times New Roman" pitchFamily="18" charset="0"/>
            <a:cs typeface="Times New Roman" pitchFamily="18" charset="0"/>
          </a:endParaRPr>
        </a:p>
      </dgm:t>
    </dgm:pt>
    <dgm:pt modelId="{78730E9A-3EA5-4ECD-962B-26A590092CBF}" type="parTrans" cxnId="{39E1A673-02EE-4BFB-8B54-3A12FAC52A10}">
      <dgm:prSet/>
      <dgm:spPr/>
      <dgm:t>
        <a:bodyPr/>
        <a:lstStyle/>
        <a:p>
          <a:pPr algn="just"/>
          <a:endParaRPr lang="ru-RU" sz="1800">
            <a:latin typeface="Times New Roman" pitchFamily="18" charset="0"/>
            <a:cs typeface="Times New Roman" pitchFamily="18" charset="0"/>
          </a:endParaRPr>
        </a:p>
      </dgm:t>
    </dgm:pt>
    <dgm:pt modelId="{DBC9F6BB-4D5D-4867-83F9-C9890A913927}" type="sibTrans" cxnId="{39E1A673-02EE-4BFB-8B54-3A12FAC52A10}">
      <dgm:prSet/>
      <dgm:spPr/>
      <dgm:t>
        <a:bodyPr/>
        <a:lstStyle/>
        <a:p>
          <a:pPr algn="just"/>
          <a:endParaRPr lang="ru-RU" sz="1800">
            <a:latin typeface="Times New Roman" pitchFamily="18" charset="0"/>
            <a:cs typeface="Times New Roman" pitchFamily="18" charset="0"/>
          </a:endParaRPr>
        </a:p>
      </dgm:t>
    </dgm:pt>
    <dgm:pt modelId="{0ED6A0CC-C474-452F-975E-A30E2C199B46}">
      <dgm:prSet custT="1"/>
      <dgm:spPr/>
      <dgm:t>
        <a:bodyPr/>
        <a:lstStyle/>
        <a:p>
          <a:pPr algn="just" rtl="0"/>
          <a:r>
            <a:rPr lang="ru-RU" sz="1800" dirty="0" err="1" smtClean="0">
              <a:latin typeface="Times New Roman" pitchFamily="18" charset="0"/>
              <a:cs typeface="Times New Roman" pitchFamily="18" charset="0"/>
            </a:rPr>
            <a:t>Марказий</a:t>
          </a:r>
          <a:r>
            <a:rPr lang="ru-RU" sz="1800" dirty="0" smtClean="0">
              <a:latin typeface="Times New Roman" pitchFamily="18" charset="0"/>
              <a:cs typeface="Times New Roman" pitchFamily="18" charset="0"/>
            </a:rPr>
            <a:t> банк </a:t>
          </a:r>
          <a:r>
            <a:rPr lang="ru-RU" sz="1800" dirty="0" err="1" smtClean="0">
              <a:latin typeface="Times New Roman" pitchFamily="18" charset="0"/>
              <a:cs typeface="Times New Roman" pitchFamily="18" charset="0"/>
            </a:rPr>
            <a:t>фақат фойда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олишга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интилиб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фаолият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кўрсатмайди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давлатнинг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бутун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иқтисодиёт ҳолатини яхшилаш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сиёсатини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амалга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оширади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ижтимоий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сиёсатини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амалга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оширишга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кўмаклашади</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03AE5703-5A81-4A7C-B939-BBC31AE20215}" type="parTrans" cxnId="{8B29B1FF-47F2-41C4-9B9B-6D587DCEAAE1}">
      <dgm:prSet/>
      <dgm:spPr/>
      <dgm:t>
        <a:bodyPr/>
        <a:lstStyle/>
        <a:p>
          <a:pPr algn="just"/>
          <a:endParaRPr lang="ru-RU" sz="1800">
            <a:latin typeface="Times New Roman" pitchFamily="18" charset="0"/>
            <a:cs typeface="Times New Roman" pitchFamily="18" charset="0"/>
          </a:endParaRPr>
        </a:p>
      </dgm:t>
    </dgm:pt>
    <dgm:pt modelId="{8041B07F-19AF-45DC-9FFA-88189AD4D2D7}" type="sibTrans" cxnId="{8B29B1FF-47F2-41C4-9B9B-6D587DCEAAE1}">
      <dgm:prSet/>
      <dgm:spPr/>
      <dgm:t>
        <a:bodyPr/>
        <a:lstStyle/>
        <a:p>
          <a:pPr algn="just"/>
          <a:endParaRPr lang="ru-RU" sz="1800">
            <a:latin typeface="Times New Roman" pitchFamily="18" charset="0"/>
            <a:cs typeface="Times New Roman" pitchFamily="18" charset="0"/>
          </a:endParaRPr>
        </a:p>
      </dgm:t>
    </dgm:pt>
    <dgm:pt modelId="{7D899BD9-2A55-424A-B331-341101FE2A37}" type="pres">
      <dgm:prSet presAssocID="{93ED34ED-FC2D-429C-804D-806F55FF3418}" presName="linear" presStyleCnt="0">
        <dgm:presLayoutVars>
          <dgm:dir/>
          <dgm:animLvl val="lvl"/>
          <dgm:resizeHandles val="exact"/>
        </dgm:presLayoutVars>
      </dgm:prSet>
      <dgm:spPr/>
      <dgm:t>
        <a:bodyPr/>
        <a:lstStyle/>
        <a:p>
          <a:endParaRPr lang="ru-RU"/>
        </a:p>
      </dgm:t>
    </dgm:pt>
    <dgm:pt modelId="{70AB4306-139F-4A13-B081-8F1762E12975}" type="pres">
      <dgm:prSet presAssocID="{AB1263B2-0E16-49E5-86F4-0A2090B55C11}" presName="parentLin" presStyleCnt="0"/>
      <dgm:spPr/>
    </dgm:pt>
    <dgm:pt modelId="{A7D74ADC-8DF3-4BAF-80DD-C6381A90DE2B}" type="pres">
      <dgm:prSet presAssocID="{AB1263B2-0E16-49E5-86F4-0A2090B55C11}" presName="parentLeftMargin" presStyleLbl="node1" presStyleIdx="0" presStyleCnt="3"/>
      <dgm:spPr/>
      <dgm:t>
        <a:bodyPr/>
        <a:lstStyle/>
        <a:p>
          <a:endParaRPr lang="ru-RU"/>
        </a:p>
      </dgm:t>
    </dgm:pt>
    <dgm:pt modelId="{B4E19A47-A4EF-4074-996E-EA3AE183AA0C}" type="pres">
      <dgm:prSet presAssocID="{AB1263B2-0E16-49E5-86F4-0A2090B55C11}" presName="parentText" presStyleLbl="node1" presStyleIdx="0" presStyleCnt="3">
        <dgm:presLayoutVars>
          <dgm:chMax val="0"/>
          <dgm:bulletEnabled val="1"/>
        </dgm:presLayoutVars>
      </dgm:prSet>
      <dgm:spPr/>
      <dgm:t>
        <a:bodyPr/>
        <a:lstStyle/>
        <a:p>
          <a:endParaRPr lang="ru-RU"/>
        </a:p>
      </dgm:t>
    </dgm:pt>
    <dgm:pt modelId="{8A36D5AB-B8B4-4E14-9FF1-46F61F87CFD5}" type="pres">
      <dgm:prSet presAssocID="{AB1263B2-0E16-49E5-86F4-0A2090B55C11}" presName="negativeSpace" presStyleCnt="0"/>
      <dgm:spPr/>
    </dgm:pt>
    <dgm:pt modelId="{1CD2D54F-0365-4DB7-BC76-BE7C29A317C9}" type="pres">
      <dgm:prSet presAssocID="{AB1263B2-0E16-49E5-86F4-0A2090B55C11}" presName="childText" presStyleLbl="conFgAcc1" presStyleIdx="0" presStyleCnt="3">
        <dgm:presLayoutVars>
          <dgm:bulletEnabled val="1"/>
        </dgm:presLayoutVars>
      </dgm:prSet>
      <dgm:spPr/>
      <dgm:t>
        <a:bodyPr/>
        <a:lstStyle/>
        <a:p>
          <a:endParaRPr lang="ru-RU"/>
        </a:p>
      </dgm:t>
    </dgm:pt>
    <dgm:pt modelId="{92E90661-8DD1-4CE3-B22A-05A96C33FF7C}" type="pres">
      <dgm:prSet presAssocID="{4F34F927-A941-4934-9BD2-46D73E96D1D6}" presName="spaceBetweenRectangles" presStyleCnt="0"/>
      <dgm:spPr/>
    </dgm:pt>
    <dgm:pt modelId="{F866801C-E592-4533-8ECD-DB86723C50E3}" type="pres">
      <dgm:prSet presAssocID="{8A3552AC-0270-49B4-84F2-FC7ACFEBF30A}" presName="parentLin" presStyleCnt="0"/>
      <dgm:spPr/>
    </dgm:pt>
    <dgm:pt modelId="{CBC525F5-C1D0-410C-AD2C-EDB165272BE5}" type="pres">
      <dgm:prSet presAssocID="{8A3552AC-0270-49B4-84F2-FC7ACFEBF30A}" presName="parentLeftMargin" presStyleLbl="node1" presStyleIdx="0" presStyleCnt="3"/>
      <dgm:spPr/>
      <dgm:t>
        <a:bodyPr/>
        <a:lstStyle/>
        <a:p>
          <a:endParaRPr lang="ru-RU"/>
        </a:p>
      </dgm:t>
    </dgm:pt>
    <dgm:pt modelId="{E7A6EA73-DB95-43E7-83F5-790DECB44CE9}" type="pres">
      <dgm:prSet presAssocID="{8A3552AC-0270-49B4-84F2-FC7ACFEBF30A}" presName="parentText" presStyleLbl="node1" presStyleIdx="1" presStyleCnt="3">
        <dgm:presLayoutVars>
          <dgm:chMax val="0"/>
          <dgm:bulletEnabled val="1"/>
        </dgm:presLayoutVars>
      </dgm:prSet>
      <dgm:spPr/>
      <dgm:t>
        <a:bodyPr/>
        <a:lstStyle/>
        <a:p>
          <a:endParaRPr lang="ru-RU"/>
        </a:p>
      </dgm:t>
    </dgm:pt>
    <dgm:pt modelId="{55AF787C-68CB-4ECC-BFC7-1C7750ACE398}" type="pres">
      <dgm:prSet presAssocID="{8A3552AC-0270-49B4-84F2-FC7ACFEBF30A}" presName="negativeSpace" presStyleCnt="0"/>
      <dgm:spPr/>
    </dgm:pt>
    <dgm:pt modelId="{66EB313E-9B31-4E04-B27E-7225CF0E8B33}" type="pres">
      <dgm:prSet presAssocID="{8A3552AC-0270-49B4-84F2-FC7ACFEBF30A}" presName="childText" presStyleLbl="conFgAcc1" presStyleIdx="1" presStyleCnt="3">
        <dgm:presLayoutVars>
          <dgm:bulletEnabled val="1"/>
        </dgm:presLayoutVars>
      </dgm:prSet>
      <dgm:spPr/>
      <dgm:t>
        <a:bodyPr/>
        <a:lstStyle/>
        <a:p>
          <a:endParaRPr lang="ru-RU"/>
        </a:p>
      </dgm:t>
    </dgm:pt>
    <dgm:pt modelId="{59449940-5525-4B11-A6AE-AE6796E8A442}" type="pres">
      <dgm:prSet presAssocID="{E42B7016-A735-4EFD-8AEB-88085C03F2E5}" presName="spaceBetweenRectangles" presStyleCnt="0"/>
      <dgm:spPr/>
    </dgm:pt>
    <dgm:pt modelId="{8D75C123-4F3F-4C08-A55A-3322D0702650}" type="pres">
      <dgm:prSet presAssocID="{CF9D8525-05B7-4255-AD18-51FE63E73669}" presName="parentLin" presStyleCnt="0"/>
      <dgm:spPr/>
    </dgm:pt>
    <dgm:pt modelId="{3B6942EC-6B3D-4514-B3AB-A69BFD4060C2}" type="pres">
      <dgm:prSet presAssocID="{CF9D8525-05B7-4255-AD18-51FE63E73669}" presName="parentLeftMargin" presStyleLbl="node1" presStyleIdx="1" presStyleCnt="3"/>
      <dgm:spPr/>
      <dgm:t>
        <a:bodyPr/>
        <a:lstStyle/>
        <a:p>
          <a:endParaRPr lang="ru-RU"/>
        </a:p>
      </dgm:t>
    </dgm:pt>
    <dgm:pt modelId="{9CF144D7-4B40-400A-999B-87DB1068BE11}" type="pres">
      <dgm:prSet presAssocID="{CF9D8525-05B7-4255-AD18-51FE63E73669}" presName="parentText" presStyleLbl="node1" presStyleIdx="2" presStyleCnt="3">
        <dgm:presLayoutVars>
          <dgm:chMax val="0"/>
          <dgm:bulletEnabled val="1"/>
        </dgm:presLayoutVars>
      </dgm:prSet>
      <dgm:spPr/>
      <dgm:t>
        <a:bodyPr/>
        <a:lstStyle/>
        <a:p>
          <a:endParaRPr lang="ru-RU"/>
        </a:p>
      </dgm:t>
    </dgm:pt>
    <dgm:pt modelId="{22DB76DE-40D5-43FD-AE5E-8B701CD89F13}" type="pres">
      <dgm:prSet presAssocID="{CF9D8525-05B7-4255-AD18-51FE63E73669}" presName="negativeSpace" presStyleCnt="0"/>
      <dgm:spPr/>
    </dgm:pt>
    <dgm:pt modelId="{C0F65B52-DC86-43DE-AC7A-E738D1667B4C}" type="pres">
      <dgm:prSet presAssocID="{CF9D8525-05B7-4255-AD18-51FE63E73669}" presName="childText" presStyleLbl="conFgAcc1" presStyleIdx="2" presStyleCnt="3">
        <dgm:presLayoutVars>
          <dgm:bulletEnabled val="1"/>
        </dgm:presLayoutVars>
      </dgm:prSet>
      <dgm:spPr/>
      <dgm:t>
        <a:bodyPr/>
        <a:lstStyle/>
        <a:p>
          <a:endParaRPr lang="ru-RU"/>
        </a:p>
      </dgm:t>
    </dgm:pt>
  </dgm:ptLst>
  <dgm:cxnLst>
    <dgm:cxn modelId="{97253DA5-FB1C-4504-99A1-EB8379C8C9F1}" type="presOf" srcId="{CF9D8525-05B7-4255-AD18-51FE63E73669}" destId="{9CF144D7-4B40-400A-999B-87DB1068BE11}" srcOrd="1" destOrd="0" presId="urn:microsoft.com/office/officeart/2005/8/layout/list1"/>
    <dgm:cxn modelId="{464895D1-C703-4A7B-AB78-A10B1FF1B632}" srcId="{93ED34ED-FC2D-429C-804D-806F55FF3418}" destId="{8A3552AC-0270-49B4-84F2-FC7ACFEBF30A}" srcOrd="1" destOrd="0" parTransId="{B5FF3796-004A-4382-9A9B-600DD05B3E67}" sibTransId="{E42B7016-A735-4EFD-8AEB-88085C03F2E5}"/>
    <dgm:cxn modelId="{3458CB20-9173-4E4D-AA98-66DC64EAFD98}" type="presOf" srcId="{AB1263B2-0E16-49E5-86F4-0A2090B55C11}" destId="{A7D74ADC-8DF3-4BAF-80DD-C6381A90DE2B}" srcOrd="0" destOrd="0" presId="urn:microsoft.com/office/officeart/2005/8/layout/list1"/>
    <dgm:cxn modelId="{AC08D71E-7403-445B-BE7E-C53AA41611F0}" srcId="{93ED34ED-FC2D-429C-804D-806F55FF3418}" destId="{AB1263B2-0E16-49E5-86F4-0A2090B55C11}" srcOrd="0" destOrd="0" parTransId="{92C0E483-A1ED-48E6-B649-0C800B0659F5}" sibTransId="{4F34F927-A941-4934-9BD2-46D73E96D1D6}"/>
    <dgm:cxn modelId="{FE33E8BE-CD7D-4167-9F12-F2C073337A68}" type="presOf" srcId="{8A3552AC-0270-49B4-84F2-FC7ACFEBF30A}" destId="{E7A6EA73-DB95-43E7-83F5-790DECB44CE9}" srcOrd="1" destOrd="0" presId="urn:microsoft.com/office/officeart/2005/8/layout/list1"/>
    <dgm:cxn modelId="{DEABC67C-D55D-4363-82AA-5A71FF83B27E}" srcId="{8A3552AC-0270-49B4-84F2-FC7ACFEBF30A}" destId="{F2213EB8-A75F-4720-B9B6-D4683F304482}" srcOrd="0" destOrd="0" parTransId="{DA732626-C242-49C7-9C8B-25F88D5E651C}" sibTransId="{15E410A3-6743-4F45-991A-6B5C6791D7A8}"/>
    <dgm:cxn modelId="{39E1A673-02EE-4BFB-8B54-3A12FAC52A10}" srcId="{93ED34ED-FC2D-429C-804D-806F55FF3418}" destId="{CF9D8525-05B7-4255-AD18-51FE63E73669}" srcOrd="2" destOrd="0" parTransId="{78730E9A-3EA5-4ECD-962B-26A590092CBF}" sibTransId="{DBC9F6BB-4D5D-4867-83F9-C9890A913927}"/>
    <dgm:cxn modelId="{ED3E1066-FD8F-4B0C-949F-5DCA05D9DC00}" type="presOf" srcId="{CF9D8525-05B7-4255-AD18-51FE63E73669}" destId="{3B6942EC-6B3D-4514-B3AB-A69BFD4060C2}" srcOrd="0" destOrd="0" presId="urn:microsoft.com/office/officeart/2005/8/layout/list1"/>
    <dgm:cxn modelId="{8B29B1FF-47F2-41C4-9B9B-6D587DCEAAE1}" srcId="{CF9D8525-05B7-4255-AD18-51FE63E73669}" destId="{0ED6A0CC-C474-452F-975E-A30E2C199B46}" srcOrd="0" destOrd="0" parTransId="{03AE5703-5A81-4A7C-B939-BBC31AE20215}" sibTransId="{8041B07F-19AF-45DC-9FFA-88189AD4D2D7}"/>
    <dgm:cxn modelId="{6FB8F7A0-AEF6-4B19-B49F-3EB4D2648B4D}" srcId="{AB1263B2-0E16-49E5-86F4-0A2090B55C11}" destId="{82737F9B-BEDC-4A30-8EEC-828054ADDB7B}" srcOrd="0" destOrd="0" parTransId="{BEBC0664-0766-4B19-904C-1CD8870C57AD}" sibTransId="{1C3E79E6-F25E-46C6-92E4-7F2931D5AD6A}"/>
    <dgm:cxn modelId="{D9E9CDEF-DB2A-4B4E-AF57-0B437F7E4130}" type="presOf" srcId="{8A3552AC-0270-49B4-84F2-FC7ACFEBF30A}" destId="{CBC525F5-C1D0-410C-AD2C-EDB165272BE5}" srcOrd="0" destOrd="0" presId="urn:microsoft.com/office/officeart/2005/8/layout/list1"/>
    <dgm:cxn modelId="{4A134880-8BF2-4D3C-B571-EF6933901FEB}" type="presOf" srcId="{82737F9B-BEDC-4A30-8EEC-828054ADDB7B}" destId="{1CD2D54F-0365-4DB7-BC76-BE7C29A317C9}" srcOrd="0" destOrd="0" presId="urn:microsoft.com/office/officeart/2005/8/layout/list1"/>
    <dgm:cxn modelId="{7D9EF99F-5E38-4642-AB67-7DD8E389F419}" type="presOf" srcId="{AB1263B2-0E16-49E5-86F4-0A2090B55C11}" destId="{B4E19A47-A4EF-4074-996E-EA3AE183AA0C}" srcOrd="1" destOrd="0" presId="urn:microsoft.com/office/officeart/2005/8/layout/list1"/>
    <dgm:cxn modelId="{A448E58F-78E3-4607-9C72-2755039BFED1}" type="presOf" srcId="{93ED34ED-FC2D-429C-804D-806F55FF3418}" destId="{7D899BD9-2A55-424A-B331-341101FE2A37}" srcOrd="0" destOrd="0" presId="urn:microsoft.com/office/officeart/2005/8/layout/list1"/>
    <dgm:cxn modelId="{1D4E48B5-27F8-4827-B9A1-8EDCAF473808}" type="presOf" srcId="{F2213EB8-A75F-4720-B9B6-D4683F304482}" destId="{66EB313E-9B31-4E04-B27E-7225CF0E8B33}" srcOrd="0" destOrd="0" presId="urn:microsoft.com/office/officeart/2005/8/layout/list1"/>
    <dgm:cxn modelId="{9C538EAC-50BA-4852-A40E-89A26A75CCD9}" type="presOf" srcId="{0ED6A0CC-C474-452F-975E-A30E2C199B46}" destId="{C0F65B52-DC86-43DE-AC7A-E738D1667B4C}" srcOrd="0" destOrd="0" presId="urn:microsoft.com/office/officeart/2005/8/layout/list1"/>
    <dgm:cxn modelId="{59B31D85-AFD7-44AC-A477-B9F12C688F48}" type="presParOf" srcId="{7D899BD9-2A55-424A-B331-341101FE2A37}" destId="{70AB4306-139F-4A13-B081-8F1762E12975}" srcOrd="0" destOrd="0" presId="urn:microsoft.com/office/officeart/2005/8/layout/list1"/>
    <dgm:cxn modelId="{732109E0-BB91-47E8-A0A9-BB014177C29B}" type="presParOf" srcId="{70AB4306-139F-4A13-B081-8F1762E12975}" destId="{A7D74ADC-8DF3-4BAF-80DD-C6381A90DE2B}" srcOrd="0" destOrd="0" presId="urn:microsoft.com/office/officeart/2005/8/layout/list1"/>
    <dgm:cxn modelId="{5056A213-B717-4C21-90EF-577DF6E44BBD}" type="presParOf" srcId="{70AB4306-139F-4A13-B081-8F1762E12975}" destId="{B4E19A47-A4EF-4074-996E-EA3AE183AA0C}" srcOrd="1" destOrd="0" presId="urn:microsoft.com/office/officeart/2005/8/layout/list1"/>
    <dgm:cxn modelId="{E89D6595-134B-45ED-9CD1-001E1AE3E6F2}" type="presParOf" srcId="{7D899BD9-2A55-424A-B331-341101FE2A37}" destId="{8A36D5AB-B8B4-4E14-9FF1-46F61F87CFD5}" srcOrd="1" destOrd="0" presId="urn:microsoft.com/office/officeart/2005/8/layout/list1"/>
    <dgm:cxn modelId="{70447774-A2B6-438A-AC37-37E60823D30A}" type="presParOf" srcId="{7D899BD9-2A55-424A-B331-341101FE2A37}" destId="{1CD2D54F-0365-4DB7-BC76-BE7C29A317C9}" srcOrd="2" destOrd="0" presId="urn:microsoft.com/office/officeart/2005/8/layout/list1"/>
    <dgm:cxn modelId="{107F8FA5-17AA-4DE1-ABE6-A1BBB9B3F140}" type="presParOf" srcId="{7D899BD9-2A55-424A-B331-341101FE2A37}" destId="{92E90661-8DD1-4CE3-B22A-05A96C33FF7C}" srcOrd="3" destOrd="0" presId="urn:microsoft.com/office/officeart/2005/8/layout/list1"/>
    <dgm:cxn modelId="{839AF165-08AE-4BF1-BDAA-2867D89FA641}" type="presParOf" srcId="{7D899BD9-2A55-424A-B331-341101FE2A37}" destId="{F866801C-E592-4533-8ECD-DB86723C50E3}" srcOrd="4" destOrd="0" presId="urn:microsoft.com/office/officeart/2005/8/layout/list1"/>
    <dgm:cxn modelId="{BFE8FF4E-5A5F-4528-959F-734FA1CA76B0}" type="presParOf" srcId="{F866801C-E592-4533-8ECD-DB86723C50E3}" destId="{CBC525F5-C1D0-410C-AD2C-EDB165272BE5}" srcOrd="0" destOrd="0" presId="urn:microsoft.com/office/officeart/2005/8/layout/list1"/>
    <dgm:cxn modelId="{15E85D0F-AA41-4378-ADCB-21BFA1E3ACB0}" type="presParOf" srcId="{F866801C-E592-4533-8ECD-DB86723C50E3}" destId="{E7A6EA73-DB95-43E7-83F5-790DECB44CE9}" srcOrd="1" destOrd="0" presId="urn:microsoft.com/office/officeart/2005/8/layout/list1"/>
    <dgm:cxn modelId="{FDDC1C79-CE81-43A8-B273-74F2943756BE}" type="presParOf" srcId="{7D899BD9-2A55-424A-B331-341101FE2A37}" destId="{55AF787C-68CB-4ECC-BFC7-1C7750ACE398}" srcOrd="5" destOrd="0" presId="urn:microsoft.com/office/officeart/2005/8/layout/list1"/>
    <dgm:cxn modelId="{220342A5-88D8-4D94-8B5F-68F1243344F3}" type="presParOf" srcId="{7D899BD9-2A55-424A-B331-341101FE2A37}" destId="{66EB313E-9B31-4E04-B27E-7225CF0E8B33}" srcOrd="6" destOrd="0" presId="urn:microsoft.com/office/officeart/2005/8/layout/list1"/>
    <dgm:cxn modelId="{E56F944E-7E5F-4B2C-8752-44E334FDC4AB}" type="presParOf" srcId="{7D899BD9-2A55-424A-B331-341101FE2A37}" destId="{59449940-5525-4B11-A6AE-AE6796E8A442}" srcOrd="7" destOrd="0" presId="urn:microsoft.com/office/officeart/2005/8/layout/list1"/>
    <dgm:cxn modelId="{0EE4F4CC-8948-491B-8BFB-D1DB5CB40317}" type="presParOf" srcId="{7D899BD9-2A55-424A-B331-341101FE2A37}" destId="{8D75C123-4F3F-4C08-A55A-3322D0702650}" srcOrd="8" destOrd="0" presId="urn:microsoft.com/office/officeart/2005/8/layout/list1"/>
    <dgm:cxn modelId="{C2E65E0A-6794-42BE-A70B-64AE17A5CF67}" type="presParOf" srcId="{8D75C123-4F3F-4C08-A55A-3322D0702650}" destId="{3B6942EC-6B3D-4514-B3AB-A69BFD4060C2}" srcOrd="0" destOrd="0" presId="urn:microsoft.com/office/officeart/2005/8/layout/list1"/>
    <dgm:cxn modelId="{65E86F67-F957-444B-96B5-9C1F8FDD9008}" type="presParOf" srcId="{8D75C123-4F3F-4C08-A55A-3322D0702650}" destId="{9CF144D7-4B40-400A-999B-87DB1068BE11}" srcOrd="1" destOrd="0" presId="urn:microsoft.com/office/officeart/2005/8/layout/list1"/>
    <dgm:cxn modelId="{8A6205DD-4E93-4397-8375-C38A10B3C4D8}" type="presParOf" srcId="{7D899BD9-2A55-424A-B331-341101FE2A37}" destId="{22DB76DE-40D5-43FD-AE5E-8B701CD89F13}" srcOrd="9" destOrd="0" presId="urn:microsoft.com/office/officeart/2005/8/layout/list1"/>
    <dgm:cxn modelId="{A79ABE74-E505-4BDC-BCD7-DE824EA7AC7F}" type="presParOf" srcId="{7D899BD9-2A55-424A-B331-341101FE2A37}" destId="{C0F65B52-DC86-43DE-AC7A-E738D1667B4C}" srcOrd="10"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1E157EFA-DBE7-456F-8CF0-7BE04E850D81}"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984A6A55-77B7-4834-A3EC-F069D36CDCCB}">
      <dgm:prSet/>
      <dgm:spPr/>
      <dgm:t>
        <a:bodyPr/>
        <a:lstStyle/>
        <a:p>
          <a:pPr algn="ctr" rtl="0"/>
          <a:r>
            <a:rPr lang="ru-RU" dirty="0" err="1" smtClean="0">
              <a:latin typeface="Times New Roman" pitchFamily="18" charset="0"/>
              <a:cs typeface="Times New Roman" pitchFamily="18" charset="0"/>
            </a:rPr>
            <a:t>Марказий</a:t>
          </a:r>
          <a:r>
            <a:rPr lang="ru-RU" dirty="0" smtClean="0">
              <a:latin typeface="Times New Roman" pitchFamily="18" charset="0"/>
              <a:cs typeface="Times New Roman" pitchFamily="18" charset="0"/>
            </a:rPr>
            <a:t> банк </a:t>
          </a:r>
          <a:r>
            <a:rPr lang="ru-RU" dirty="0" err="1" smtClean="0">
              <a:latin typeface="Times New Roman" pitchFamily="18" charset="0"/>
              <a:cs typeface="Times New Roman" pitchFamily="18" charset="0"/>
            </a:rPr>
            <a:t>қуйидаги </a:t>
          </a:r>
          <a:r>
            <a:rPr lang="ru-RU" b="1" dirty="0" err="1" smtClean="0">
              <a:latin typeface="Times New Roman" pitchFamily="18" charset="0"/>
              <a:cs typeface="Times New Roman" pitchFamily="18" charset="0"/>
            </a:rPr>
            <a:t>вазифаларни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бажаради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9E0C8F02-FA5D-453D-AEBC-4E6FBDBF801C}" type="parTrans" cxnId="{D5A65E5A-EAAA-4E8A-85E1-6ECDCD51C319}">
      <dgm:prSet/>
      <dgm:spPr/>
      <dgm:t>
        <a:bodyPr/>
        <a:lstStyle/>
        <a:p>
          <a:endParaRPr lang="ru-RU"/>
        </a:p>
      </dgm:t>
    </dgm:pt>
    <dgm:pt modelId="{4A753105-8447-4C15-A51F-EB7C907B939B}" type="sibTrans" cxnId="{D5A65E5A-EAAA-4E8A-85E1-6ECDCD51C319}">
      <dgm:prSet/>
      <dgm:spPr/>
      <dgm:t>
        <a:bodyPr/>
        <a:lstStyle/>
        <a:p>
          <a:endParaRPr lang="ru-RU"/>
        </a:p>
      </dgm:t>
    </dgm:pt>
    <dgm:pt modelId="{B1B9D721-4489-492D-A7A5-81A3812C2E8F}" type="pres">
      <dgm:prSet presAssocID="{1E157EFA-DBE7-456F-8CF0-7BE04E850D81}" presName="linear" presStyleCnt="0">
        <dgm:presLayoutVars>
          <dgm:animLvl val="lvl"/>
          <dgm:resizeHandles val="exact"/>
        </dgm:presLayoutVars>
      </dgm:prSet>
      <dgm:spPr/>
      <dgm:t>
        <a:bodyPr/>
        <a:lstStyle/>
        <a:p>
          <a:endParaRPr lang="ru-RU"/>
        </a:p>
      </dgm:t>
    </dgm:pt>
    <dgm:pt modelId="{F771184D-FB78-4A0A-B682-C7969EF3F733}" type="pres">
      <dgm:prSet presAssocID="{984A6A55-77B7-4834-A3EC-F069D36CDCCB}" presName="parentText" presStyleLbl="node1" presStyleIdx="0" presStyleCnt="1">
        <dgm:presLayoutVars>
          <dgm:chMax val="0"/>
          <dgm:bulletEnabled val="1"/>
        </dgm:presLayoutVars>
      </dgm:prSet>
      <dgm:spPr/>
      <dgm:t>
        <a:bodyPr/>
        <a:lstStyle/>
        <a:p>
          <a:endParaRPr lang="ru-RU"/>
        </a:p>
      </dgm:t>
    </dgm:pt>
  </dgm:ptLst>
  <dgm:cxnLst>
    <dgm:cxn modelId="{71E70DE5-8750-4BDA-A9DB-7D19C46A350C}" type="presOf" srcId="{1E157EFA-DBE7-456F-8CF0-7BE04E850D81}" destId="{B1B9D721-4489-492D-A7A5-81A3812C2E8F}" srcOrd="0" destOrd="0" presId="urn:microsoft.com/office/officeart/2005/8/layout/vList2"/>
    <dgm:cxn modelId="{D5A65E5A-EAAA-4E8A-85E1-6ECDCD51C319}" srcId="{1E157EFA-DBE7-456F-8CF0-7BE04E850D81}" destId="{984A6A55-77B7-4834-A3EC-F069D36CDCCB}" srcOrd="0" destOrd="0" parTransId="{9E0C8F02-FA5D-453D-AEBC-4E6FBDBF801C}" sibTransId="{4A753105-8447-4C15-A51F-EB7C907B939B}"/>
    <dgm:cxn modelId="{DBA56A81-A420-481A-9EFB-31E3CBA538E0}" type="presOf" srcId="{984A6A55-77B7-4834-A3EC-F069D36CDCCB}" destId="{F771184D-FB78-4A0A-B682-C7969EF3F733}" srcOrd="0" destOrd="0" presId="urn:microsoft.com/office/officeart/2005/8/layout/vList2"/>
    <dgm:cxn modelId="{D104DF58-1E36-4013-9E16-F96ADAA4052A}" type="presParOf" srcId="{B1B9D721-4489-492D-A7A5-81A3812C2E8F}" destId="{F771184D-FB78-4A0A-B682-C7969EF3F73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99DA7B3F-1D2A-4DD1-940A-D67FFC7D6B30}" type="doc">
      <dgm:prSet loTypeId="urn:microsoft.com/office/officeart/2005/8/layout/vList5" loCatId="list" qsTypeId="urn:microsoft.com/office/officeart/2005/8/quickstyle/3d1" qsCatId="3D" csTypeId="urn:microsoft.com/office/officeart/2005/8/colors/colorful3" csCatId="colorful" phldr="1"/>
      <dgm:spPr/>
      <dgm:t>
        <a:bodyPr/>
        <a:lstStyle/>
        <a:p>
          <a:endParaRPr lang="ru-RU"/>
        </a:p>
      </dgm:t>
    </dgm:pt>
    <dgm:pt modelId="{D928DC51-63F9-485A-8465-0085F3742C80}">
      <dgm:prSet/>
      <dgm:spPr/>
      <dgm:t>
        <a:bodyPr/>
        <a:lstStyle/>
        <a:p>
          <a:pPr rtl="0"/>
          <a:r>
            <a:rPr lang="ru-RU" dirty="0" smtClean="0">
              <a:latin typeface="Times New Roman" pitchFamily="18" charset="0"/>
              <a:cs typeface="Times New Roman" pitchFamily="18" charset="0"/>
            </a:rPr>
            <a:t>1</a:t>
          </a:r>
          <a:endParaRPr lang="en-US" dirty="0">
            <a:latin typeface="Times New Roman" pitchFamily="18" charset="0"/>
            <a:cs typeface="Times New Roman" pitchFamily="18" charset="0"/>
          </a:endParaRPr>
        </a:p>
      </dgm:t>
    </dgm:pt>
    <dgm:pt modelId="{B90F21C8-B032-4A2A-B7F7-805566C8C279}" type="parTrans" cxnId="{024D4C62-D73D-4FD0-B1C0-C2F29D891EB3}">
      <dgm:prSet/>
      <dgm:spPr/>
      <dgm:t>
        <a:bodyPr/>
        <a:lstStyle/>
        <a:p>
          <a:endParaRPr lang="ru-RU">
            <a:latin typeface="Times New Roman" pitchFamily="18" charset="0"/>
            <a:cs typeface="Times New Roman" pitchFamily="18" charset="0"/>
          </a:endParaRPr>
        </a:p>
      </dgm:t>
    </dgm:pt>
    <dgm:pt modelId="{9B2A0442-0B09-46AB-970D-8385C3EAAB57}" type="sibTrans" cxnId="{024D4C62-D73D-4FD0-B1C0-C2F29D891EB3}">
      <dgm:prSet/>
      <dgm:spPr/>
      <dgm:t>
        <a:bodyPr/>
        <a:lstStyle/>
        <a:p>
          <a:endParaRPr lang="ru-RU">
            <a:latin typeface="Times New Roman" pitchFamily="18" charset="0"/>
            <a:cs typeface="Times New Roman" pitchFamily="18" charset="0"/>
          </a:endParaRPr>
        </a:p>
      </dgm:t>
    </dgm:pt>
    <dgm:pt modelId="{FA9B0699-68C1-4AE8-A77A-7367349C5918}">
      <dgm:prSet/>
      <dgm:spPr/>
      <dgm:t>
        <a:bodyPr/>
        <a:lstStyle/>
        <a:p>
          <a:pPr algn="just" rtl="0"/>
          <a:r>
            <a:rPr lang="ru-RU" dirty="0" err="1" smtClean="0">
              <a:latin typeface="Times New Roman" pitchFamily="18" charset="0"/>
              <a:cs typeface="Times New Roman" pitchFamily="18" charset="0"/>
            </a:rPr>
            <a:t>бошқа </a:t>
          </a:r>
          <a:r>
            <a:rPr lang="ru-RU" dirty="0" smtClean="0">
              <a:latin typeface="Times New Roman" pitchFamily="18" charset="0"/>
              <a:cs typeface="Times New Roman" pitchFamily="18" charset="0"/>
            </a:rPr>
            <a:t>банк </a:t>
          </a:r>
          <a:r>
            <a:rPr lang="ru-RU" dirty="0" err="1" smtClean="0">
              <a:latin typeface="Times New Roman" pitchFamily="18" charset="0"/>
              <a:cs typeface="Times New Roman" pitchFamily="18" charset="0"/>
            </a:rPr>
            <a:t>муассасаларининг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мажбурий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захираларини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захиралар</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таклифини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бошқариш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ҳал қилувчи аҳамиятга 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Марказий</a:t>
          </a:r>
          <a:r>
            <a:rPr lang="ru-RU" dirty="0" smtClean="0">
              <a:latin typeface="Times New Roman" pitchFamily="18" charset="0"/>
              <a:cs typeface="Times New Roman" pitchFamily="18" charset="0"/>
            </a:rPr>
            <a:t> банк </a:t>
          </a:r>
          <a:r>
            <a:rPr lang="ru-RU" dirty="0" err="1" smtClean="0">
              <a:latin typeface="Times New Roman" pitchFamily="18" charset="0"/>
              <a:cs typeface="Times New Roman" pitchFamily="18" charset="0"/>
            </a:rPr>
            <a:t>мамлакатнинг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расмий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олтин-валюта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захираларини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сақлаш вазифасини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бажаради</a:t>
          </a:r>
          <a:r>
            <a:rPr lang="ru-RU" dirty="0" smtClean="0">
              <a:latin typeface="Times New Roman" pitchFamily="18" charset="0"/>
              <a:cs typeface="Times New Roman" pitchFamily="18" charset="0"/>
            </a:rPr>
            <a:t>;</a:t>
          </a:r>
          <a:endParaRPr lang="ru-RU" u="sng" dirty="0">
            <a:latin typeface="Times New Roman" pitchFamily="18" charset="0"/>
            <a:cs typeface="Times New Roman" pitchFamily="18" charset="0"/>
          </a:endParaRPr>
        </a:p>
      </dgm:t>
    </dgm:pt>
    <dgm:pt modelId="{3CC9E3B9-4271-49E7-95E9-3F65631B12CB}" type="parTrans" cxnId="{22EAD3B5-AD6F-480F-9EDE-0646358F6F4F}">
      <dgm:prSet/>
      <dgm:spPr/>
      <dgm:t>
        <a:bodyPr/>
        <a:lstStyle/>
        <a:p>
          <a:endParaRPr lang="ru-RU">
            <a:latin typeface="Times New Roman" pitchFamily="18" charset="0"/>
            <a:cs typeface="Times New Roman" pitchFamily="18" charset="0"/>
          </a:endParaRPr>
        </a:p>
      </dgm:t>
    </dgm:pt>
    <dgm:pt modelId="{8EEEF00A-7E78-4B92-B23D-7BDBA883C9E8}" type="sibTrans" cxnId="{22EAD3B5-AD6F-480F-9EDE-0646358F6F4F}">
      <dgm:prSet/>
      <dgm:spPr/>
      <dgm:t>
        <a:bodyPr/>
        <a:lstStyle/>
        <a:p>
          <a:endParaRPr lang="ru-RU">
            <a:latin typeface="Times New Roman" pitchFamily="18" charset="0"/>
            <a:cs typeface="Times New Roman" pitchFamily="18" charset="0"/>
          </a:endParaRPr>
        </a:p>
      </dgm:t>
    </dgm:pt>
    <dgm:pt modelId="{E6A9F974-8BA3-4AE2-A285-1FE184E8CD3A}">
      <dgm:prSet/>
      <dgm:spPr/>
      <dgm:t>
        <a:bodyPr/>
        <a:lstStyle/>
        <a:p>
          <a:pPr rtl="0"/>
          <a:r>
            <a:rPr lang="ru-RU" dirty="0" smtClean="0">
              <a:latin typeface="Times New Roman" pitchFamily="18" charset="0"/>
              <a:cs typeface="Times New Roman" pitchFamily="18" charset="0"/>
            </a:rPr>
            <a:t>2</a:t>
          </a:r>
          <a:endParaRPr lang="en-US" dirty="0">
            <a:latin typeface="Times New Roman" pitchFamily="18" charset="0"/>
            <a:cs typeface="Times New Roman" pitchFamily="18" charset="0"/>
          </a:endParaRPr>
        </a:p>
      </dgm:t>
    </dgm:pt>
    <dgm:pt modelId="{796B039C-4F6B-401C-BF91-395FD51F3B64}" type="parTrans" cxnId="{8094DB39-02BB-45E4-8B57-11E4CF2C1AC4}">
      <dgm:prSet/>
      <dgm:spPr/>
      <dgm:t>
        <a:bodyPr/>
        <a:lstStyle/>
        <a:p>
          <a:endParaRPr lang="ru-RU">
            <a:latin typeface="Times New Roman" pitchFamily="18" charset="0"/>
            <a:cs typeface="Times New Roman" pitchFamily="18" charset="0"/>
          </a:endParaRPr>
        </a:p>
      </dgm:t>
    </dgm:pt>
    <dgm:pt modelId="{B4F214C0-A3EC-4FA9-906F-FA82F9272E60}" type="sibTrans" cxnId="{8094DB39-02BB-45E4-8B57-11E4CF2C1AC4}">
      <dgm:prSet/>
      <dgm:spPr/>
      <dgm:t>
        <a:bodyPr/>
        <a:lstStyle/>
        <a:p>
          <a:endParaRPr lang="ru-RU">
            <a:latin typeface="Times New Roman" pitchFamily="18" charset="0"/>
            <a:cs typeface="Times New Roman" pitchFamily="18" charset="0"/>
          </a:endParaRPr>
        </a:p>
      </dgm:t>
    </dgm:pt>
    <dgm:pt modelId="{0158D432-B927-41FC-8EFE-565E869E613B}">
      <dgm:prSet/>
      <dgm:spPr/>
      <dgm:t>
        <a:bodyPr/>
        <a:lstStyle/>
        <a:p>
          <a:pPr algn="just" rtl="0"/>
          <a:r>
            <a:rPr lang="ru-RU" dirty="0" err="1" smtClean="0">
              <a:latin typeface="Times New Roman" pitchFamily="18" charset="0"/>
              <a:cs typeface="Times New Roman" pitchFamily="18" charset="0"/>
            </a:rPr>
            <a:t>чекларни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қайд </a:t>
          </a:r>
          <a:r>
            <a:rPr lang="ru-RU" dirty="0" smtClean="0">
              <a:latin typeface="Times New Roman" pitchFamily="18" charset="0"/>
              <a:cs typeface="Times New Roman" pitchFamily="18" charset="0"/>
            </a:rPr>
            <a:t>(инкассация) </a:t>
          </a:r>
          <a:r>
            <a:rPr lang="ru-RU" dirty="0" err="1" smtClean="0">
              <a:latin typeface="Times New Roman" pitchFamily="18" charset="0"/>
              <a:cs typeface="Times New Roman" pitchFamily="18" charset="0"/>
            </a:rPr>
            <a:t>қилиш механизмини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банклараро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ҳисоб-китобларни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кредитлар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a:t>
          </a:r>
          <a:endParaRPr lang="ru-RU" u="sng" dirty="0">
            <a:latin typeface="Times New Roman" pitchFamily="18" charset="0"/>
            <a:cs typeface="Times New Roman" pitchFamily="18" charset="0"/>
          </a:endParaRPr>
        </a:p>
      </dgm:t>
    </dgm:pt>
    <dgm:pt modelId="{5A1863DE-5530-4E3E-BA63-B9156C86F1ED}" type="parTrans" cxnId="{40B29EC1-4F4F-4AB1-891C-9A9602252A28}">
      <dgm:prSet/>
      <dgm:spPr/>
      <dgm:t>
        <a:bodyPr/>
        <a:lstStyle/>
        <a:p>
          <a:endParaRPr lang="ru-RU">
            <a:latin typeface="Times New Roman" pitchFamily="18" charset="0"/>
            <a:cs typeface="Times New Roman" pitchFamily="18" charset="0"/>
          </a:endParaRPr>
        </a:p>
      </dgm:t>
    </dgm:pt>
    <dgm:pt modelId="{77BFC0FA-FC76-47F9-9498-5C887E05709F}" type="sibTrans" cxnId="{40B29EC1-4F4F-4AB1-891C-9A9602252A28}">
      <dgm:prSet/>
      <dgm:spPr/>
      <dgm:t>
        <a:bodyPr/>
        <a:lstStyle/>
        <a:p>
          <a:endParaRPr lang="ru-RU">
            <a:latin typeface="Times New Roman" pitchFamily="18" charset="0"/>
            <a:cs typeface="Times New Roman" pitchFamily="18" charset="0"/>
          </a:endParaRPr>
        </a:p>
      </dgm:t>
    </dgm:pt>
    <dgm:pt modelId="{0BB7924C-F1B9-419B-84EC-2839895FC618}" type="pres">
      <dgm:prSet presAssocID="{99DA7B3F-1D2A-4DD1-940A-D67FFC7D6B30}" presName="Name0" presStyleCnt="0">
        <dgm:presLayoutVars>
          <dgm:dir/>
          <dgm:animLvl val="lvl"/>
          <dgm:resizeHandles val="exact"/>
        </dgm:presLayoutVars>
      </dgm:prSet>
      <dgm:spPr/>
      <dgm:t>
        <a:bodyPr/>
        <a:lstStyle/>
        <a:p>
          <a:endParaRPr lang="ru-RU"/>
        </a:p>
      </dgm:t>
    </dgm:pt>
    <dgm:pt modelId="{9942DAF0-FD39-4314-B32E-08A36953B66A}" type="pres">
      <dgm:prSet presAssocID="{D928DC51-63F9-485A-8465-0085F3742C80}" presName="linNode" presStyleCnt="0"/>
      <dgm:spPr/>
    </dgm:pt>
    <dgm:pt modelId="{D85D4309-B49F-4E77-9D48-D0445A79029F}" type="pres">
      <dgm:prSet presAssocID="{D928DC51-63F9-485A-8465-0085F3742C80}" presName="parentText" presStyleLbl="node1" presStyleIdx="0" presStyleCnt="2" custScaleX="57214">
        <dgm:presLayoutVars>
          <dgm:chMax val="1"/>
          <dgm:bulletEnabled val="1"/>
        </dgm:presLayoutVars>
      </dgm:prSet>
      <dgm:spPr/>
      <dgm:t>
        <a:bodyPr/>
        <a:lstStyle/>
        <a:p>
          <a:endParaRPr lang="ru-RU"/>
        </a:p>
      </dgm:t>
    </dgm:pt>
    <dgm:pt modelId="{A094BB04-BD90-4ADF-A5FD-EFC02A8E23D3}" type="pres">
      <dgm:prSet presAssocID="{D928DC51-63F9-485A-8465-0085F3742C80}" presName="descendantText" presStyleLbl="alignAccFollowNode1" presStyleIdx="0" presStyleCnt="2" custScaleX="129582">
        <dgm:presLayoutVars>
          <dgm:bulletEnabled val="1"/>
        </dgm:presLayoutVars>
      </dgm:prSet>
      <dgm:spPr/>
      <dgm:t>
        <a:bodyPr/>
        <a:lstStyle/>
        <a:p>
          <a:endParaRPr lang="ru-RU"/>
        </a:p>
      </dgm:t>
    </dgm:pt>
    <dgm:pt modelId="{ED237AF8-3B97-41DA-BB21-06757E976350}" type="pres">
      <dgm:prSet presAssocID="{9B2A0442-0B09-46AB-970D-8385C3EAAB57}" presName="sp" presStyleCnt="0"/>
      <dgm:spPr/>
    </dgm:pt>
    <dgm:pt modelId="{6143855E-2445-4771-85C6-A10CA5BE62CE}" type="pres">
      <dgm:prSet presAssocID="{E6A9F974-8BA3-4AE2-A285-1FE184E8CD3A}" presName="linNode" presStyleCnt="0"/>
      <dgm:spPr/>
    </dgm:pt>
    <dgm:pt modelId="{35755E7B-4E06-485A-9E64-C03790A31324}" type="pres">
      <dgm:prSet presAssocID="{E6A9F974-8BA3-4AE2-A285-1FE184E8CD3A}" presName="parentText" presStyleLbl="node1" presStyleIdx="1" presStyleCnt="2" custScaleX="57214">
        <dgm:presLayoutVars>
          <dgm:chMax val="1"/>
          <dgm:bulletEnabled val="1"/>
        </dgm:presLayoutVars>
      </dgm:prSet>
      <dgm:spPr/>
      <dgm:t>
        <a:bodyPr/>
        <a:lstStyle/>
        <a:p>
          <a:endParaRPr lang="ru-RU"/>
        </a:p>
      </dgm:t>
    </dgm:pt>
    <dgm:pt modelId="{4B054ADA-9D74-403F-87B8-92928236D32E}" type="pres">
      <dgm:prSet presAssocID="{E6A9F974-8BA3-4AE2-A285-1FE184E8CD3A}" presName="descendantText" presStyleLbl="alignAccFollowNode1" presStyleIdx="1" presStyleCnt="2" custScaleX="129582">
        <dgm:presLayoutVars>
          <dgm:bulletEnabled val="1"/>
        </dgm:presLayoutVars>
      </dgm:prSet>
      <dgm:spPr/>
      <dgm:t>
        <a:bodyPr/>
        <a:lstStyle/>
        <a:p>
          <a:endParaRPr lang="ru-RU"/>
        </a:p>
      </dgm:t>
    </dgm:pt>
  </dgm:ptLst>
  <dgm:cxnLst>
    <dgm:cxn modelId="{40B29EC1-4F4F-4AB1-891C-9A9602252A28}" srcId="{E6A9F974-8BA3-4AE2-A285-1FE184E8CD3A}" destId="{0158D432-B927-41FC-8EFE-565E869E613B}" srcOrd="0" destOrd="0" parTransId="{5A1863DE-5530-4E3E-BA63-B9156C86F1ED}" sibTransId="{77BFC0FA-FC76-47F9-9498-5C887E05709F}"/>
    <dgm:cxn modelId="{22EAD3B5-AD6F-480F-9EDE-0646358F6F4F}" srcId="{D928DC51-63F9-485A-8465-0085F3742C80}" destId="{FA9B0699-68C1-4AE8-A77A-7367349C5918}" srcOrd="0" destOrd="0" parTransId="{3CC9E3B9-4271-49E7-95E9-3F65631B12CB}" sibTransId="{8EEEF00A-7E78-4B92-B23D-7BDBA883C9E8}"/>
    <dgm:cxn modelId="{024D4C62-D73D-4FD0-B1C0-C2F29D891EB3}" srcId="{99DA7B3F-1D2A-4DD1-940A-D67FFC7D6B30}" destId="{D928DC51-63F9-485A-8465-0085F3742C80}" srcOrd="0" destOrd="0" parTransId="{B90F21C8-B032-4A2A-B7F7-805566C8C279}" sibTransId="{9B2A0442-0B09-46AB-970D-8385C3EAAB57}"/>
    <dgm:cxn modelId="{8094DB39-02BB-45E4-8B57-11E4CF2C1AC4}" srcId="{99DA7B3F-1D2A-4DD1-940A-D67FFC7D6B30}" destId="{E6A9F974-8BA3-4AE2-A285-1FE184E8CD3A}" srcOrd="1" destOrd="0" parTransId="{796B039C-4F6B-401C-BF91-395FD51F3B64}" sibTransId="{B4F214C0-A3EC-4FA9-906F-FA82F9272E60}"/>
    <dgm:cxn modelId="{9A655BDA-8C2C-4DCE-8B44-2E93DE55DEB1}" type="presOf" srcId="{0158D432-B927-41FC-8EFE-565E869E613B}" destId="{4B054ADA-9D74-403F-87B8-92928236D32E}" srcOrd="0" destOrd="0" presId="urn:microsoft.com/office/officeart/2005/8/layout/vList5"/>
    <dgm:cxn modelId="{E07C45A6-787E-40FA-BCAE-E3525E0C42E5}" type="presOf" srcId="{99DA7B3F-1D2A-4DD1-940A-D67FFC7D6B30}" destId="{0BB7924C-F1B9-419B-84EC-2839895FC618}" srcOrd="0" destOrd="0" presId="urn:microsoft.com/office/officeart/2005/8/layout/vList5"/>
    <dgm:cxn modelId="{0E5735E6-FE10-424A-B3FC-2C9C3B534E0D}" type="presOf" srcId="{FA9B0699-68C1-4AE8-A77A-7367349C5918}" destId="{A094BB04-BD90-4ADF-A5FD-EFC02A8E23D3}" srcOrd="0" destOrd="0" presId="urn:microsoft.com/office/officeart/2005/8/layout/vList5"/>
    <dgm:cxn modelId="{0959AB92-5E8A-4FEC-AD95-F9AFAD2E8273}" type="presOf" srcId="{D928DC51-63F9-485A-8465-0085F3742C80}" destId="{D85D4309-B49F-4E77-9D48-D0445A79029F}" srcOrd="0" destOrd="0" presId="urn:microsoft.com/office/officeart/2005/8/layout/vList5"/>
    <dgm:cxn modelId="{846C4FCC-71FF-4F4E-B970-D9798254B85F}" type="presOf" srcId="{E6A9F974-8BA3-4AE2-A285-1FE184E8CD3A}" destId="{35755E7B-4E06-485A-9E64-C03790A31324}" srcOrd="0" destOrd="0" presId="urn:microsoft.com/office/officeart/2005/8/layout/vList5"/>
    <dgm:cxn modelId="{86760C4A-3D6E-46B0-9160-4BD016FE8B69}" type="presParOf" srcId="{0BB7924C-F1B9-419B-84EC-2839895FC618}" destId="{9942DAF0-FD39-4314-B32E-08A36953B66A}" srcOrd="0" destOrd="0" presId="urn:microsoft.com/office/officeart/2005/8/layout/vList5"/>
    <dgm:cxn modelId="{54E4A112-8EB9-4B58-8882-4C38AC224D3A}" type="presParOf" srcId="{9942DAF0-FD39-4314-B32E-08A36953B66A}" destId="{D85D4309-B49F-4E77-9D48-D0445A79029F}" srcOrd="0" destOrd="0" presId="urn:microsoft.com/office/officeart/2005/8/layout/vList5"/>
    <dgm:cxn modelId="{E75AF532-9125-4AD2-8B2E-766034A0CE27}" type="presParOf" srcId="{9942DAF0-FD39-4314-B32E-08A36953B66A}" destId="{A094BB04-BD90-4ADF-A5FD-EFC02A8E23D3}" srcOrd="1" destOrd="0" presId="urn:microsoft.com/office/officeart/2005/8/layout/vList5"/>
    <dgm:cxn modelId="{02C6B080-C99F-49BC-8183-28812D60B0C6}" type="presParOf" srcId="{0BB7924C-F1B9-419B-84EC-2839895FC618}" destId="{ED237AF8-3B97-41DA-BB21-06757E976350}" srcOrd="1" destOrd="0" presId="urn:microsoft.com/office/officeart/2005/8/layout/vList5"/>
    <dgm:cxn modelId="{32AA626F-E472-4721-AD1D-3101F560185E}" type="presParOf" srcId="{0BB7924C-F1B9-419B-84EC-2839895FC618}" destId="{6143855E-2445-4771-85C6-A10CA5BE62CE}" srcOrd="2" destOrd="0" presId="urn:microsoft.com/office/officeart/2005/8/layout/vList5"/>
    <dgm:cxn modelId="{42C11DFF-C697-4A9F-922A-056AE0898701}" type="presParOf" srcId="{6143855E-2445-4771-85C6-A10CA5BE62CE}" destId="{35755E7B-4E06-485A-9E64-C03790A31324}" srcOrd="0" destOrd="0" presId="urn:microsoft.com/office/officeart/2005/8/layout/vList5"/>
    <dgm:cxn modelId="{FA8BFC71-0DBE-4332-9A4F-A94BAFB02B11}" type="presParOf" srcId="{6143855E-2445-4771-85C6-A10CA5BE62CE}" destId="{4B054ADA-9D74-403F-87B8-92928236D32E}"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60E64487-0263-4F9C-BE9D-7F51A645BE1E}" type="doc">
      <dgm:prSet loTypeId="urn:microsoft.com/office/officeart/2005/8/layout/vList5" loCatId="list" qsTypeId="urn:microsoft.com/office/officeart/2005/8/quickstyle/3d1" qsCatId="3D" csTypeId="urn:microsoft.com/office/officeart/2005/8/colors/colorful4" csCatId="colorful" phldr="1"/>
      <dgm:spPr/>
      <dgm:t>
        <a:bodyPr/>
        <a:lstStyle/>
        <a:p>
          <a:endParaRPr lang="ru-RU"/>
        </a:p>
      </dgm:t>
    </dgm:pt>
    <dgm:pt modelId="{5976CC75-8CD4-4CA2-855A-E56C98BEB910}">
      <dgm:prSet/>
      <dgm:spPr/>
      <dgm:t>
        <a:bodyPr/>
        <a:lstStyle/>
        <a:p>
          <a:pPr rtl="0"/>
          <a:r>
            <a:rPr lang="ru-RU" dirty="0" smtClean="0">
              <a:latin typeface="Times New Roman" pitchFamily="18" charset="0"/>
              <a:cs typeface="Times New Roman" pitchFamily="18" charset="0"/>
            </a:rPr>
            <a:t>3</a:t>
          </a:r>
          <a:endParaRPr lang="en-US" dirty="0">
            <a:latin typeface="Times New Roman" pitchFamily="18" charset="0"/>
            <a:cs typeface="Times New Roman" pitchFamily="18" charset="0"/>
          </a:endParaRPr>
        </a:p>
      </dgm:t>
    </dgm:pt>
    <dgm:pt modelId="{A08E92F5-1BEF-49B2-8866-FD6CBF007967}" type="parTrans" cxnId="{EF97E5B3-5FEE-4861-AFFB-A341571D2392}">
      <dgm:prSet/>
      <dgm:spPr/>
      <dgm:t>
        <a:bodyPr/>
        <a:lstStyle/>
        <a:p>
          <a:endParaRPr lang="ru-RU">
            <a:latin typeface="Times New Roman" pitchFamily="18" charset="0"/>
            <a:cs typeface="Times New Roman" pitchFamily="18" charset="0"/>
          </a:endParaRPr>
        </a:p>
      </dgm:t>
    </dgm:pt>
    <dgm:pt modelId="{A2E5E927-5070-4FC0-AD08-AA05E14ECCAB}" type="sibTrans" cxnId="{EF97E5B3-5FEE-4861-AFFB-A341571D2392}">
      <dgm:prSet/>
      <dgm:spPr/>
      <dgm:t>
        <a:bodyPr/>
        <a:lstStyle/>
        <a:p>
          <a:endParaRPr lang="ru-RU">
            <a:latin typeface="Times New Roman" pitchFamily="18" charset="0"/>
            <a:cs typeface="Times New Roman" pitchFamily="18" charset="0"/>
          </a:endParaRPr>
        </a:p>
      </dgm:t>
    </dgm:pt>
    <dgm:pt modelId="{781190B8-68A3-4925-AE07-A9974CA4BD3E}">
      <dgm:prSet custT="1"/>
      <dgm:spPr/>
      <dgm:t>
        <a:bodyPr/>
        <a:lstStyle/>
        <a:p>
          <a:pPr algn="just" rtl="0"/>
          <a:r>
            <a:rPr lang="ru-RU" sz="2000" dirty="0" err="1" smtClean="0">
              <a:latin typeface="Times New Roman" pitchFamily="18" charset="0"/>
              <a:cs typeface="Times New Roman" pitchFamily="18" charset="0"/>
            </a:rPr>
            <a:t>давлатнинг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монетар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сиёсатини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амалга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оширади</a:t>
          </a:r>
          <a:r>
            <a:rPr lang="ru-RU" sz="2000" dirty="0" smtClean="0">
              <a:latin typeface="Times New Roman" pitchFamily="18" charset="0"/>
              <a:cs typeface="Times New Roman" pitchFamily="18" charset="0"/>
            </a:rPr>
            <a:t>; </a:t>
          </a:r>
          <a:endParaRPr lang="ru-RU" sz="2000" u="sng" dirty="0">
            <a:latin typeface="Times New Roman" pitchFamily="18" charset="0"/>
            <a:cs typeface="Times New Roman" pitchFamily="18" charset="0"/>
          </a:endParaRPr>
        </a:p>
      </dgm:t>
    </dgm:pt>
    <dgm:pt modelId="{1A1A2C7C-80E1-4FA9-BD23-2F829C1C2C3E}" type="parTrans" cxnId="{A16FAD2E-19E2-46D7-BE66-E79B66AAA07C}">
      <dgm:prSet/>
      <dgm:spPr/>
      <dgm:t>
        <a:bodyPr/>
        <a:lstStyle/>
        <a:p>
          <a:endParaRPr lang="ru-RU">
            <a:latin typeface="Times New Roman" pitchFamily="18" charset="0"/>
            <a:cs typeface="Times New Roman" pitchFamily="18" charset="0"/>
          </a:endParaRPr>
        </a:p>
      </dgm:t>
    </dgm:pt>
    <dgm:pt modelId="{675C1016-A876-475E-8834-69D59C84494C}" type="sibTrans" cxnId="{A16FAD2E-19E2-46D7-BE66-E79B66AAA07C}">
      <dgm:prSet/>
      <dgm:spPr/>
      <dgm:t>
        <a:bodyPr/>
        <a:lstStyle/>
        <a:p>
          <a:endParaRPr lang="ru-RU">
            <a:latin typeface="Times New Roman" pitchFamily="18" charset="0"/>
            <a:cs typeface="Times New Roman" pitchFamily="18" charset="0"/>
          </a:endParaRPr>
        </a:p>
      </dgm:t>
    </dgm:pt>
    <dgm:pt modelId="{18D2C2FF-49E0-4546-911D-251D78AC3692}">
      <dgm:prSet/>
      <dgm:spPr/>
      <dgm:t>
        <a:bodyPr/>
        <a:lstStyle/>
        <a:p>
          <a:pPr rtl="0"/>
          <a:r>
            <a:rPr lang="ru-RU" dirty="0" smtClean="0">
              <a:latin typeface="Times New Roman" pitchFamily="18" charset="0"/>
              <a:cs typeface="Times New Roman" pitchFamily="18" charset="0"/>
            </a:rPr>
            <a:t>4</a:t>
          </a:r>
          <a:endParaRPr lang="en-US" dirty="0">
            <a:latin typeface="Times New Roman" pitchFamily="18" charset="0"/>
            <a:cs typeface="Times New Roman" pitchFamily="18" charset="0"/>
          </a:endParaRPr>
        </a:p>
      </dgm:t>
    </dgm:pt>
    <dgm:pt modelId="{5341062B-C515-4DBA-A320-9F70EB3B2DB5}" type="parTrans" cxnId="{20A8B323-5103-4EDC-9CB6-C736022F1ECA}">
      <dgm:prSet/>
      <dgm:spPr/>
      <dgm:t>
        <a:bodyPr/>
        <a:lstStyle/>
        <a:p>
          <a:endParaRPr lang="ru-RU">
            <a:latin typeface="Times New Roman" pitchFamily="18" charset="0"/>
            <a:cs typeface="Times New Roman" pitchFamily="18" charset="0"/>
          </a:endParaRPr>
        </a:p>
      </dgm:t>
    </dgm:pt>
    <dgm:pt modelId="{CB130A1A-0464-47F0-9ED8-7E11785DDFB3}" type="sibTrans" cxnId="{20A8B323-5103-4EDC-9CB6-C736022F1ECA}">
      <dgm:prSet/>
      <dgm:spPr/>
      <dgm:t>
        <a:bodyPr/>
        <a:lstStyle/>
        <a:p>
          <a:endParaRPr lang="ru-RU">
            <a:latin typeface="Times New Roman" pitchFamily="18" charset="0"/>
            <a:cs typeface="Times New Roman" pitchFamily="18" charset="0"/>
          </a:endParaRPr>
        </a:p>
      </dgm:t>
    </dgm:pt>
    <dgm:pt modelId="{42960F43-1E40-4D17-A3FB-21B386F762E9}">
      <dgm:prSet custT="1"/>
      <dgm:spPr/>
      <dgm:t>
        <a:bodyPr/>
        <a:lstStyle/>
        <a:p>
          <a:pPr algn="just" rtl="0"/>
          <a:r>
            <a:rPr lang="ru-RU" sz="2000" dirty="0" err="1" smtClean="0">
              <a:latin typeface="Times New Roman" pitchFamily="18" charset="0"/>
              <a:cs typeface="Times New Roman" pitchFamily="18" charset="0"/>
            </a:rPr>
            <a:t>барча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банклар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фаолиятини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уйғунлаштиради ва</a:t>
          </a:r>
          <a:r>
            <a:rPr lang="ru-RU" sz="2000" dirty="0" smtClean="0">
              <a:latin typeface="Times New Roman" pitchFamily="18" charset="0"/>
              <a:cs typeface="Times New Roman" pitchFamily="18" charset="0"/>
            </a:rPr>
            <a:t> улар </a:t>
          </a:r>
          <a:r>
            <a:rPr lang="ru-RU" sz="2000" dirty="0" err="1" smtClean="0">
              <a:latin typeface="Times New Roman" pitchFamily="18" charset="0"/>
              <a:cs typeface="Times New Roman" pitchFamily="18" charset="0"/>
            </a:rPr>
            <a:t>устидан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назоратни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амалга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оширади</a:t>
          </a:r>
          <a:r>
            <a:rPr lang="ru-RU" sz="2000" dirty="0" smtClean="0">
              <a:latin typeface="Times New Roman" pitchFamily="18" charset="0"/>
              <a:cs typeface="Times New Roman" pitchFamily="18" charset="0"/>
            </a:rPr>
            <a:t>;</a:t>
          </a:r>
          <a:endParaRPr lang="ru-RU" sz="2000" u="sng" dirty="0">
            <a:latin typeface="Times New Roman" pitchFamily="18" charset="0"/>
            <a:cs typeface="Times New Roman" pitchFamily="18" charset="0"/>
          </a:endParaRPr>
        </a:p>
      </dgm:t>
    </dgm:pt>
    <dgm:pt modelId="{679687E9-DDC6-4C13-9498-CC3B30BC9A91}" type="parTrans" cxnId="{35447683-0865-4AA3-8FE1-A9372C0D78C8}">
      <dgm:prSet/>
      <dgm:spPr/>
      <dgm:t>
        <a:bodyPr/>
        <a:lstStyle/>
        <a:p>
          <a:endParaRPr lang="ru-RU">
            <a:latin typeface="Times New Roman" pitchFamily="18" charset="0"/>
            <a:cs typeface="Times New Roman" pitchFamily="18" charset="0"/>
          </a:endParaRPr>
        </a:p>
      </dgm:t>
    </dgm:pt>
    <dgm:pt modelId="{2D044965-FFFC-4995-A25B-BEB4326CEF76}" type="sibTrans" cxnId="{35447683-0865-4AA3-8FE1-A9372C0D78C8}">
      <dgm:prSet/>
      <dgm:spPr/>
      <dgm:t>
        <a:bodyPr/>
        <a:lstStyle/>
        <a:p>
          <a:endParaRPr lang="ru-RU">
            <a:latin typeface="Times New Roman" pitchFamily="18" charset="0"/>
            <a:cs typeface="Times New Roman" pitchFamily="18" charset="0"/>
          </a:endParaRPr>
        </a:p>
      </dgm:t>
    </dgm:pt>
    <dgm:pt modelId="{6005B99C-DA69-426D-A31D-8AB6E0964028}">
      <dgm:prSet/>
      <dgm:spPr/>
      <dgm:t>
        <a:bodyPr/>
        <a:lstStyle/>
        <a:p>
          <a:pPr rtl="0"/>
          <a:r>
            <a:rPr lang="ru-RU" dirty="0" smtClean="0">
              <a:latin typeface="Times New Roman" pitchFamily="18" charset="0"/>
              <a:cs typeface="Times New Roman" pitchFamily="18" charset="0"/>
            </a:rPr>
            <a:t>5</a:t>
          </a:r>
          <a:endParaRPr lang="en-US" dirty="0">
            <a:latin typeface="Times New Roman" pitchFamily="18" charset="0"/>
            <a:cs typeface="Times New Roman" pitchFamily="18" charset="0"/>
          </a:endParaRPr>
        </a:p>
      </dgm:t>
    </dgm:pt>
    <dgm:pt modelId="{A20F2DFD-F512-4F50-9927-494331986743}" type="parTrans" cxnId="{D844ECE6-232B-41AF-B7CA-7736F7E81714}">
      <dgm:prSet/>
      <dgm:spPr/>
      <dgm:t>
        <a:bodyPr/>
        <a:lstStyle/>
        <a:p>
          <a:endParaRPr lang="ru-RU">
            <a:latin typeface="Times New Roman" pitchFamily="18" charset="0"/>
            <a:cs typeface="Times New Roman" pitchFamily="18" charset="0"/>
          </a:endParaRPr>
        </a:p>
      </dgm:t>
    </dgm:pt>
    <dgm:pt modelId="{0D79F3D6-DE3D-452D-99A0-F731FF850816}" type="sibTrans" cxnId="{D844ECE6-232B-41AF-B7CA-7736F7E81714}">
      <dgm:prSet/>
      <dgm:spPr/>
      <dgm:t>
        <a:bodyPr/>
        <a:lstStyle/>
        <a:p>
          <a:endParaRPr lang="ru-RU">
            <a:latin typeface="Times New Roman" pitchFamily="18" charset="0"/>
            <a:cs typeface="Times New Roman" pitchFamily="18" charset="0"/>
          </a:endParaRPr>
        </a:p>
      </dgm:t>
    </dgm:pt>
    <dgm:pt modelId="{DA73277C-11E9-415B-BC26-4C2151783833}">
      <dgm:prSet custT="1"/>
      <dgm:spPr/>
      <dgm:t>
        <a:bodyPr/>
        <a:lstStyle/>
        <a:p>
          <a:pPr algn="just" rtl="0"/>
          <a:r>
            <a:rPr lang="ru-RU" sz="2000" dirty="0" err="1" smtClean="0">
              <a:latin typeface="Times New Roman" pitchFamily="18" charset="0"/>
              <a:cs typeface="Times New Roman" pitchFamily="18" charset="0"/>
            </a:rPr>
            <a:t>халқаро </a:t>
          </a:r>
          <a:r>
            <a:rPr lang="ru-RU" sz="2000" dirty="0" smtClean="0">
              <a:latin typeface="Times New Roman" pitchFamily="18" charset="0"/>
              <a:cs typeface="Times New Roman" pitchFamily="18" charset="0"/>
            </a:rPr>
            <a:t>валюта </a:t>
          </a:r>
          <a:r>
            <a:rPr lang="ru-RU" sz="2000" dirty="0" err="1" smtClean="0">
              <a:latin typeface="Times New Roman" pitchFamily="18" charset="0"/>
              <a:cs typeface="Times New Roman" pitchFamily="18" charset="0"/>
            </a:rPr>
            <a:t>бозорларида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миллий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валюталарни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айирбошлайди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C6E64F1B-D4D3-43B9-841F-3E9FFBD8E2FA}" type="parTrans" cxnId="{2A98AD79-F5D8-48BF-A0CE-C962C8F69C59}">
      <dgm:prSet/>
      <dgm:spPr/>
      <dgm:t>
        <a:bodyPr/>
        <a:lstStyle/>
        <a:p>
          <a:endParaRPr lang="ru-RU">
            <a:latin typeface="Times New Roman" pitchFamily="18" charset="0"/>
            <a:cs typeface="Times New Roman" pitchFamily="18" charset="0"/>
          </a:endParaRPr>
        </a:p>
      </dgm:t>
    </dgm:pt>
    <dgm:pt modelId="{1E33D386-A0F1-4753-86BE-14436E430F79}" type="sibTrans" cxnId="{2A98AD79-F5D8-48BF-A0CE-C962C8F69C59}">
      <dgm:prSet/>
      <dgm:spPr/>
      <dgm:t>
        <a:bodyPr/>
        <a:lstStyle/>
        <a:p>
          <a:endParaRPr lang="ru-RU">
            <a:latin typeface="Times New Roman" pitchFamily="18" charset="0"/>
            <a:cs typeface="Times New Roman" pitchFamily="18" charset="0"/>
          </a:endParaRPr>
        </a:p>
      </dgm:t>
    </dgm:pt>
    <dgm:pt modelId="{6BE7461F-A282-431E-BAB2-C0D0A6EACBF7}">
      <dgm:prSet/>
      <dgm:spPr/>
      <dgm:t>
        <a:bodyPr/>
        <a:lstStyle/>
        <a:p>
          <a:pPr rtl="0"/>
          <a:r>
            <a:rPr lang="ru-RU" dirty="0" smtClean="0">
              <a:latin typeface="Times New Roman" pitchFamily="18" charset="0"/>
              <a:cs typeface="Times New Roman" pitchFamily="18" charset="0"/>
            </a:rPr>
            <a:t>6</a:t>
          </a:r>
          <a:endParaRPr lang="en-US" dirty="0">
            <a:latin typeface="Times New Roman" pitchFamily="18" charset="0"/>
            <a:cs typeface="Times New Roman" pitchFamily="18" charset="0"/>
          </a:endParaRPr>
        </a:p>
      </dgm:t>
    </dgm:pt>
    <dgm:pt modelId="{FDD0ED20-DF02-4B26-8D6E-C3B69EA02F52}" type="parTrans" cxnId="{EF7B18B2-D4DC-4357-9D36-4DD99B1F4BE9}">
      <dgm:prSet/>
      <dgm:spPr/>
      <dgm:t>
        <a:bodyPr/>
        <a:lstStyle/>
        <a:p>
          <a:endParaRPr lang="ru-RU">
            <a:latin typeface="Times New Roman" pitchFamily="18" charset="0"/>
            <a:cs typeface="Times New Roman" pitchFamily="18" charset="0"/>
          </a:endParaRPr>
        </a:p>
      </dgm:t>
    </dgm:pt>
    <dgm:pt modelId="{77A6A936-459B-4C1E-A562-56DAC5C1F9B7}" type="sibTrans" cxnId="{EF7B18B2-D4DC-4357-9D36-4DD99B1F4BE9}">
      <dgm:prSet/>
      <dgm:spPr/>
      <dgm:t>
        <a:bodyPr/>
        <a:lstStyle/>
        <a:p>
          <a:endParaRPr lang="ru-RU">
            <a:latin typeface="Times New Roman" pitchFamily="18" charset="0"/>
            <a:cs typeface="Times New Roman" pitchFamily="18" charset="0"/>
          </a:endParaRPr>
        </a:p>
      </dgm:t>
    </dgm:pt>
    <dgm:pt modelId="{30D1B74F-B86D-4534-A3AE-DE9EFC0583CB}">
      <dgm:prSet/>
      <dgm:spPr/>
      <dgm:t>
        <a:bodyPr/>
        <a:lstStyle/>
        <a:p>
          <a:pPr algn="just" rtl="0"/>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таклифи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 масъулиятини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валютани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муомалага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Иқтисодиётнинг эҳтиёжларига мос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равишда</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муомаласини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54984ABD-1C17-4D14-9201-01FD6446CA8A}" type="parTrans" cxnId="{B4D07CFB-A905-431C-B1EE-18B59C51FABC}">
      <dgm:prSet/>
      <dgm:spPr/>
      <dgm:t>
        <a:bodyPr/>
        <a:lstStyle/>
        <a:p>
          <a:endParaRPr lang="ru-RU">
            <a:latin typeface="Times New Roman" pitchFamily="18" charset="0"/>
            <a:cs typeface="Times New Roman" pitchFamily="18" charset="0"/>
          </a:endParaRPr>
        </a:p>
      </dgm:t>
    </dgm:pt>
    <dgm:pt modelId="{AD73D68C-FFF1-4BC4-BB56-67416E94B397}" type="sibTrans" cxnId="{B4D07CFB-A905-431C-B1EE-18B59C51FABC}">
      <dgm:prSet/>
      <dgm:spPr/>
      <dgm:t>
        <a:bodyPr/>
        <a:lstStyle/>
        <a:p>
          <a:endParaRPr lang="ru-RU">
            <a:latin typeface="Times New Roman" pitchFamily="18" charset="0"/>
            <a:cs typeface="Times New Roman" pitchFamily="18" charset="0"/>
          </a:endParaRPr>
        </a:p>
      </dgm:t>
    </dgm:pt>
    <dgm:pt modelId="{9521E59A-EA4B-4A52-A7B4-A351831FDA9E}" type="pres">
      <dgm:prSet presAssocID="{60E64487-0263-4F9C-BE9D-7F51A645BE1E}" presName="Name0" presStyleCnt="0">
        <dgm:presLayoutVars>
          <dgm:dir/>
          <dgm:animLvl val="lvl"/>
          <dgm:resizeHandles val="exact"/>
        </dgm:presLayoutVars>
      </dgm:prSet>
      <dgm:spPr/>
      <dgm:t>
        <a:bodyPr/>
        <a:lstStyle/>
        <a:p>
          <a:endParaRPr lang="ru-RU"/>
        </a:p>
      </dgm:t>
    </dgm:pt>
    <dgm:pt modelId="{9C2D7CA5-FFCC-4F2A-832A-59CEC2489E41}" type="pres">
      <dgm:prSet presAssocID="{5976CC75-8CD4-4CA2-855A-E56C98BEB910}" presName="linNode" presStyleCnt="0"/>
      <dgm:spPr/>
    </dgm:pt>
    <dgm:pt modelId="{A6675A1D-1C6E-48B9-8342-EB5CA69EB5FE}" type="pres">
      <dgm:prSet presAssocID="{5976CC75-8CD4-4CA2-855A-E56C98BEB910}" presName="parentText" presStyleLbl="node1" presStyleIdx="0" presStyleCnt="4" custScaleX="47569">
        <dgm:presLayoutVars>
          <dgm:chMax val="1"/>
          <dgm:bulletEnabled val="1"/>
        </dgm:presLayoutVars>
      </dgm:prSet>
      <dgm:spPr/>
      <dgm:t>
        <a:bodyPr/>
        <a:lstStyle/>
        <a:p>
          <a:endParaRPr lang="ru-RU"/>
        </a:p>
      </dgm:t>
    </dgm:pt>
    <dgm:pt modelId="{CB76BDBC-AED1-4C05-A561-73E847135456}" type="pres">
      <dgm:prSet presAssocID="{5976CC75-8CD4-4CA2-855A-E56C98BEB910}" presName="descendantText" presStyleLbl="alignAccFollowNode1" presStyleIdx="0" presStyleCnt="4" custScaleX="127866">
        <dgm:presLayoutVars>
          <dgm:bulletEnabled val="1"/>
        </dgm:presLayoutVars>
      </dgm:prSet>
      <dgm:spPr/>
      <dgm:t>
        <a:bodyPr/>
        <a:lstStyle/>
        <a:p>
          <a:endParaRPr lang="ru-RU"/>
        </a:p>
      </dgm:t>
    </dgm:pt>
    <dgm:pt modelId="{F72CBA6B-CA26-4ACD-9F54-B22A4FAE1054}" type="pres">
      <dgm:prSet presAssocID="{A2E5E927-5070-4FC0-AD08-AA05E14ECCAB}" presName="sp" presStyleCnt="0"/>
      <dgm:spPr/>
    </dgm:pt>
    <dgm:pt modelId="{63D7CF69-B4F0-4D2B-B066-21B7F529BBC5}" type="pres">
      <dgm:prSet presAssocID="{18D2C2FF-49E0-4546-911D-251D78AC3692}" presName="linNode" presStyleCnt="0"/>
      <dgm:spPr/>
    </dgm:pt>
    <dgm:pt modelId="{CADB6818-56BE-4CD7-8DDE-922F300EDD3E}" type="pres">
      <dgm:prSet presAssocID="{18D2C2FF-49E0-4546-911D-251D78AC3692}" presName="parentText" presStyleLbl="node1" presStyleIdx="1" presStyleCnt="4" custScaleX="47569">
        <dgm:presLayoutVars>
          <dgm:chMax val="1"/>
          <dgm:bulletEnabled val="1"/>
        </dgm:presLayoutVars>
      </dgm:prSet>
      <dgm:spPr/>
      <dgm:t>
        <a:bodyPr/>
        <a:lstStyle/>
        <a:p>
          <a:endParaRPr lang="ru-RU"/>
        </a:p>
      </dgm:t>
    </dgm:pt>
    <dgm:pt modelId="{61FC290D-ECD8-4D20-AF3D-E10AEE06B380}" type="pres">
      <dgm:prSet presAssocID="{18D2C2FF-49E0-4546-911D-251D78AC3692}" presName="descendantText" presStyleLbl="alignAccFollowNode1" presStyleIdx="1" presStyleCnt="4" custScaleX="127866">
        <dgm:presLayoutVars>
          <dgm:bulletEnabled val="1"/>
        </dgm:presLayoutVars>
      </dgm:prSet>
      <dgm:spPr/>
      <dgm:t>
        <a:bodyPr/>
        <a:lstStyle/>
        <a:p>
          <a:endParaRPr lang="ru-RU"/>
        </a:p>
      </dgm:t>
    </dgm:pt>
    <dgm:pt modelId="{BA49B913-F61E-40A7-8D6C-D09B179177F9}" type="pres">
      <dgm:prSet presAssocID="{CB130A1A-0464-47F0-9ED8-7E11785DDFB3}" presName="sp" presStyleCnt="0"/>
      <dgm:spPr/>
    </dgm:pt>
    <dgm:pt modelId="{FA4256C6-20ED-46A4-B444-1B8739FF8035}" type="pres">
      <dgm:prSet presAssocID="{6005B99C-DA69-426D-A31D-8AB6E0964028}" presName="linNode" presStyleCnt="0"/>
      <dgm:spPr/>
    </dgm:pt>
    <dgm:pt modelId="{131F6029-CE99-45C9-8615-9EB9ED245C1E}" type="pres">
      <dgm:prSet presAssocID="{6005B99C-DA69-426D-A31D-8AB6E0964028}" presName="parentText" presStyleLbl="node1" presStyleIdx="2" presStyleCnt="4" custScaleX="47569">
        <dgm:presLayoutVars>
          <dgm:chMax val="1"/>
          <dgm:bulletEnabled val="1"/>
        </dgm:presLayoutVars>
      </dgm:prSet>
      <dgm:spPr/>
      <dgm:t>
        <a:bodyPr/>
        <a:lstStyle/>
        <a:p>
          <a:endParaRPr lang="ru-RU"/>
        </a:p>
      </dgm:t>
    </dgm:pt>
    <dgm:pt modelId="{CFA3A6C1-0D8F-40D5-AB50-7E4DE72DDEB4}" type="pres">
      <dgm:prSet presAssocID="{6005B99C-DA69-426D-A31D-8AB6E0964028}" presName="descendantText" presStyleLbl="alignAccFollowNode1" presStyleIdx="2" presStyleCnt="4" custScaleX="127866">
        <dgm:presLayoutVars>
          <dgm:bulletEnabled val="1"/>
        </dgm:presLayoutVars>
      </dgm:prSet>
      <dgm:spPr/>
      <dgm:t>
        <a:bodyPr/>
        <a:lstStyle/>
        <a:p>
          <a:endParaRPr lang="ru-RU"/>
        </a:p>
      </dgm:t>
    </dgm:pt>
    <dgm:pt modelId="{000254BB-ADF6-4C24-86A7-D320B7C32EC0}" type="pres">
      <dgm:prSet presAssocID="{0D79F3D6-DE3D-452D-99A0-F731FF850816}" presName="sp" presStyleCnt="0"/>
      <dgm:spPr/>
    </dgm:pt>
    <dgm:pt modelId="{AFAD2205-2881-4F0B-800B-D9C522C37249}" type="pres">
      <dgm:prSet presAssocID="{6BE7461F-A282-431E-BAB2-C0D0A6EACBF7}" presName="linNode" presStyleCnt="0"/>
      <dgm:spPr/>
    </dgm:pt>
    <dgm:pt modelId="{0EBF87B1-F1C0-47FB-993F-1D1445276F89}" type="pres">
      <dgm:prSet presAssocID="{6BE7461F-A282-431E-BAB2-C0D0A6EACBF7}" presName="parentText" presStyleLbl="node1" presStyleIdx="3" presStyleCnt="4" custScaleX="47569">
        <dgm:presLayoutVars>
          <dgm:chMax val="1"/>
          <dgm:bulletEnabled val="1"/>
        </dgm:presLayoutVars>
      </dgm:prSet>
      <dgm:spPr/>
      <dgm:t>
        <a:bodyPr/>
        <a:lstStyle/>
        <a:p>
          <a:endParaRPr lang="ru-RU"/>
        </a:p>
      </dgm:t>
    </dgm:pt>
    <dgm:pt modelId="{1595F74C-BD15-4E90-8279-F1547332A9B7}" type="pres">
      <dgm:prSet presAssocID="{6BE7461F-A282-431E-BAB2-C0D0A6EACBF7}" presName="descendantText" presStyleLbl="alignAccFollowNode1" presStyleIdx="3" presStyleCnt="4" custScaleX="127866">
        <dgm:presLayoutVars>
          <dgm:bulletEnabled val="1"/>
        </dgm:presLayoutVars>
      </dgm:prSet>
      <dgm:spPr/>
      <dgm:t>
        <a:bodyPr/>
        <a:lstStyle/>
        <a:p>
          <a:endParaRPr lang="ru-RU"/>
        </a:p>
      </dgm:t>
    </dgm:pt>
  </dgm:ptLst>
  <dgm:cxnLst>
    <dgm:cxn modelId="{64C646FC-764A-469C-B281-67F7AF172F7E}" type="presOf" srcId="{DA73277C-11E9-415B-BC26-4C2151783833}" destId="{CFA3A6C1-0D8F-40D5-AB50-7E4DE72DDEB4}" srcOrd="0" destOrd="0" presId="urn:microsoft.com/office/officeart/2005/8/layout/vList5"/>
    <dgm:cxn modelId="{D844ECE6-232B-41AF-B7CA-7736F7E81714}" srcId="{60E64487-0263-4F9C-BE9D-7F51A645BE1E}" destId="{6005B99C-DA69-426D-A31D-8AB6E0964028}" srcOrd="2" destOrd="0" parTransId="{A20F2DFD-F512-4F50-9927-494331986743}" sibTransId="{0D79F3D6-DE3D-452D-99A0-F731FF850816}"/>
    <dgm:cxn modelId="{3BFAF39A-C79D-451C-B69A-C03E3D93DCD0}" type="presOf" srcId="{5976CC75-8CD4-4CA2-855A-E56C98BEB910}" destId="{A6675A1D-1C6E-48B9-8342-EB5CA69EB5FE}" srcOrd="0" destOrd="0" presId="urn:microsoft.com/office/officeart/2005/8/layout/vList5"/>
    <dgm:cxn modelId="{BBDA66B9-192B-4834-AE2A-33911EA1C53A}" type="presOf" srcId="{60E64487-0263-4F9C-BE9D-7F51A645BE1E}" destId="{9521E59A-EA4B-4A52-A7B4-A351831FDA9E}" srcOrd="0" destOrd="0" presId="urn:microsoft.com/office/officeart/2005/8/layout/vList5"/>
    <dgm:cxn modelId="{B3ED4034-5A73-4EA0-9842-D26D7AAAEDCC}" type="presOf" srcId="{6005B99C-DA69-426D-A31D-8AB6E0964028}" destId="{131F6029-CE99-45C9-8615-9EB9ED245C1E}" srcOrd="0" destOrd="0" presId="urn:microsoft.com/office/officeart/2005/8/layout/vList5"/>
    <dgm:cxn modelId="{3A23BA3D-6C1A-4E48-8F13-56D5E3D48487}" type="presOf" srcId="{18D2C2FF-49E0-4546-911D-251D78AC3692}" destId="{CADB6818-56BE-4CD7-8DDE-922F300EDD3E}" srcOrd="0" destOrd="0" presId="urn:microsoft.com/office/officeart/2005/8/layout/vList5"/>
    <dgm:cxn modelId="{35447683-0865-4AA3-8FE1-A9372C0D78C8}" srcId="{18D2C2FF-49E0-4546-911D-251D78AC3692}" destId="{42960F43-1E40-4D17-A3FB-21B386F762E9}" srcOrd="0" destOrd="0" parTransId="{679687E9-DDC6-4C13-9498-CC3B30BC9A91}" sibTransId="{2D044965-FFFC-4995-A25B-BEB4326CEF76}"/>
    <dgm:cxn modelId="{70D569E0-6757-4086-A789-F3ABB172B1EB}" type="presOf" srcId="{30D1B74F-B86D-4534-A3AE-DE9EFC0583CB}" destId="{1595F74C-BD15-4E90-8279-F1547332A9B7}" srcOrd="0" destOrd="0" presId="urn:microsoft.com/office/officeart/2005/8/layout/vList5"/>
    <dgm:cxn modelId="{1F789EAE-CC5D-4856-83E3-6401551BA05E}" type="presOf" srcId="{6BE7461F-A282-431E-BAB2-C0D0A6EACBF7}" destId="{0EBF87B1-F1C0-47FB-993F-1D1445276F89}" srcOrd="0" destOrd="0" presId="urn:microsoft.com/office/officeart/2005/8/layout/vList5"/>
    <dgm:cxn modelId="{2A98AD79-F5D8-48BF-A0CE-C962C8F69C59}" srcId="{6005B99C-DA69-426D-A31D-8AB6E0964028}" destId="{DA73277C-11E9-415B-BC26-4C2151783833}" srcOrd="0" destOrd="0" parTransId="{C6E64F1B-D4D3-43B9-841F-3E9FFBD8E2FA}" sibTransId="{1E33D386-A0F1-4753-86BE-14436E430F79}"/>
    <dgm:cxn modelId="{CF086A1F-FC23-4200-87DA-802222405285}" type="presOf" srcId="{42960F43-1E40-4D17-A3FB-21B386F762E9}" destId="{61FC290D-ECD8-4D20-AF3D-E10AEE06B380}" srcOrd="0" destOrd="0" presId="urn:microsoft.com/office/officeart/2005/8/layout/vList5"/>
    <dgm:cxn modelId="{A16FAD2E-19E2-46D7-BE66-E79B66AAA07C}" srcId="{5976CC75-8CD4-4CA2-855A-E56C98BEB910}" destId="{781190B8-68A3-4925-AE07-A9974CA4BD3E}" srcOrd="0" destOrd="0" parTransId="{1A1A2C7C-80E1-4FA9-BD23-2F829C1C2C3E}" sibTransId="{675C1016-A876-475E-8834-69D59C84494C}"/>
    <dgm:cxn modelId="{B4D07CFB-A905-431C-B1EE-18B59C51FABC}" srcId="{6BE7461F-A282-431E-BAB2-C0D0A6EACBF7}" destId="{30D1B74F-B86D-4534-A3AE-DE9EFC0583CB}" srcOrd="0" destOrd="0" parTransId="{54984ABD-1C17-4D14-9201-01FD6446CA8A}" sibTransId="{AD73D68C-FFF1-4BC4-BB56-67416E94B397}"/>
    <dgm:cxn modelId="{8AF45C25-2336-4D57-B1E4-0E3257FC2B3E}" type="presOf" srcId="{781190B8-68A3-4925-AE07-A9974CA4BD3E}" destId="{CB76BDBC-AED1-4C05-A561-73E847135456}" srcOrd="0" destOrd="0" presId="urn:microsoft.com/office/officeart/2005/8/layout/vList5"/>
    <dgm:cxn modelId="{20A8B323-5103-4EDC-9CB6-C736022F1ECA}" srcId="{60E64487-0263-4F9C-BE9D-7F51A645BE1E}" destId="{18D2C2FF-49E0-4546-911D-251D78AC3692}" srcOrd="1" destOrd="0" parTransId="{5341062B-C515-4DBA-A320-9F70EB3B2DB5}" sibTransId="{CB130A1A-0464-47F0-9ED8-7E11785DDFB3}"/>
    <dgm:cxn modelId="{EF97E5B3-5FEE-4861-AFFB-A341571D2392}" srcId="{60E64487-0263-4F9C-BE9D-7F51A645BE1E}" destId="{5976CC75-8CD4-4CA2-855A-E56C98BEB910}" srcOrd="0" destOrd="0" parTransId="{A08E92F5-1BEF-49B2-8866-FD6CBF007967}" sibTransId="{A2E5E927-5070-4FC0-AD08-AA05E14ECCAB}"/>
    <dgm:cxn modelId="{EF7B18B2-D4DC-4357-9D36-4DD99B1F4BE9}" srcId="{60E64487-0263-4F9C-BE9D-7F51A645BE1E}" destId="{6BE7461F-A282-431E-BAB2-C0D0A6EACBF7}" srcOrd="3" destOrd="0" parTransId="{FDD0ED20-DF02-4B26-8D6E-C3B69EA02F52}" sibTransId="{77A6A936-459B-4C1E-A562-56DAC5C1F9B7}"/>
    <dgm:cxn modelId="{482170FA-7B59-4C4E-8EEF-2BAA3C32DD22}" type="presParOf" srcId="{9521E59A-EA4B-4A52-A7B4-A351831FDA9E}" destId="{9C2D7CA5-FFCC-4F2A-832A-59CEC2489E41}" srcOrd="0" destOrd="0" presId="urn:microsoft.com/office/officeart/2005/8/layout/vList5"/>
    <dgm:cxn modelId="{122CCED3-05C8-4540-8778-F46E4943C43D}" type="presParOf" srcId="{9C2D7CA5-FFCC-4F2A-832A-59CEC2489E41}" destId="{A6675A1D-1C6E-48B9-8342-EB5CA69EB5FE}" srcOrd="0" destOrd="0" presId="urn:microsoft.com/office/officeart/2005/8/layout/vList5"/>
    <dgm:cxn modelId="{513240EA-74FE-401A-B55C-E1355A413A5E}" type="presParOf" srcId="{9C2D7CA5-FFCC-4F2A-832A-59CEC2489E41}" destId="{CB76BDBC-AED1-4C05-A561-73E847135456}" srcOrd="1" destOrd="0" presId="urn:microsoft.com/office/officeart/2005/8/layout/vList5"/>
    <dgm:cxn modelId="{E31962C5-DC43-4A80-B10D-1089CDD1A551}" type="presParOf" srcId="{9521E59A-EA4B-4A52-A7B4-A351831FDA9E}" destId="{F72CBA6B-CA26-4ACD-9F54-B22A4FAE1054}" srcOrd="1" destOrd="0" presId="urn:microsoft.com/office/officeart/2005/8/layout/vList5"/>
    <dgm:cxn modelId="{C5B2CB7E-6503-41EF-BE8A-0DD01830D382}" type="presParOf" srcId="{9521E59A-EA4B-4A52-A7B4-A351831FDA9E}" destId="{63D7CF69-B4F0-4D2B-B066-21B7F529BBC5}" srcOrd="2" destOrd="0" presId="urn:microsoft.com/office/officeart/2005/8/layout/vList5"/>
    <dgm:cxn modelId="{DEF16815-B8A5-4211-AD1A-0D784FFDA127}" type="presParOf" srcId="{63D7CF69-B4F0-4D2B-B066-21B7F529BBC5}" destId="{CADB6818-56BE-4CD7-8DDE-922F300EDD3E}" srcOrd="0" destOrd="0" presId="urn:microsoft.com/office/officeart/2005/8/layout/vList5"/>
    <dgm:cxn modelId="{32170CC5-2091-42F3-9A63-FA8E305EADFE}" type="presParOf" srcId="{63D7CF69-B4F0-4D2B-B066-21B7F529BBC5}" destId="{61FC290D-ECD8-4D20-AF3D-E10AEE06B380}" srcOrd="1" destOrd="0" presId="urn:microsoft.com/office/officeart/2005/8/layout/vList5"/>
    <dgm:cxn modelId="{03FF5AA6-5A04-408A-AADB-E4CF3F492462}" type="presParOf" srcId="{9521E59A-EA4B-4A52-A7B4-A351831FDA9E}" destId="{BA49B913-F61E-40A7-8D6C-D09B179177F9}" srcOrd="3" destOrd="0" presId="urn:microsoft.com/office/officeart/2005/8/layout/vList5"/>
    <dgm:cxn modelId="{B6555AED-745F-4418-9E16-6983A6AEEEDF}" type="presParOf" srcId="{9521E59A-EA4B-4A52-A7B4-A351831FDA9E}" destId="{FA4256C6-20ED-46A4-B444-1B8739FF8035}" srcOrd="4" destOrd="0" presId="urn:microsoft.com/office/officeart/2005/8/layout/vList5"/>
    <dgm:cxn modelId="{E2BA5AAD-E61E-447B-B72D-CAEC0D877677}" type="presParOf" srcId="{FA4256C6-20ED-46A4-B444-1B8739FF8035}" destId="{131F6029-CE99-45C9-8615-9EB9ED245C1E}" srcOrd="0" destOrd="0" presId="urn:microsoft.com/office/officeart/2005/8/layout/vList5"/>
    <dgm:cxn modelId="{DA84320A-E26B-4869-AA3E-DBDA4B19651E}" type="presParOf" srcId="{FA4256C6-20ED-46A4-B444-1B8739FF8035}" destId="{CFA3A6C1-0D8F-40D5-AB50-7E4DE72DDEB4}" srcOrd="1" destOrd="0" presId="urn:microsoft.com/office/officeart/2005/8/layout/vList5"/>
    <dgm:cxn modelId="{07261AEE-0E32-4D31-8118-E1FA3054F0AD}" type="presParOf" srcId="{9521E59A-EA4B-4A52-A7B4-A351831FDA9E}" destId="{000254BB-ADF6-4C24-86A7-D320B7C32EC0}" srcOrd="5" destOrd="0" presId="urn:microsoft.com/office/officeart/2005/8/layout/vList5"/>
    <dgm:cxn modelId="{1DB292AF-B42C-456C-B381-662ECF12ADB8}" type="presParOf" srcId="{9521E59A-EA4B-4A52-A7B4-A351831FDA9E}" destId="{AFAD2205-2881-4F0B-800B-D9C522C37249}" srcOrd="6" destOrd="0" presId="urn:microsoft.com/office/officeart/2005/8/layout/vList5"/>
    <dgm:cxn modelId="{6DC2F596-F72C-43E9-83DA-36C26E2A09CD}" type="presParOf" srcId="{AFAD2205-2881-4F0B-800B-D9C522C37249}" destId="{0EBF87B1-F1C0-47FB-993F-1D1445276F89}" srcOrd="0" destOrd="0" presId="urn:microsoft.com/office/officeart/2005/8/layout/vList5"/>
    <dgm:cxn modelId="{1C58E84F-82D5-4869-B1C9-56474499F020}" type="presParOf" srcId="{AFAD2205-2881-4F0B-800B-D9C522C37249}" destId="{1595F74C-BD15-4E90-8279-F1547332A9B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1E48BF90-E3FA-4F6A-A569-4AC22ADBAB6B}" type="doc">
      <dgm:prSet loTypeId="urn:microsoft.com/office/officeart/2005/8/layout/hList3" loCatId="list" qsTypeId="urn:microsoft.com/office/officeart/2005/8/quickstyle/3d1" qsCatId="3D" csTypeId="urn:microsoft.com/office/officeart/2005/8/colors/colorful1#18" csCatId="colorful" phldr="1"/>
      <dgm:spPr/>
      <dgm:t>
        <a:bodyPr/>
        <a:lstStyle/>
        <a:p>
          <a:endParaRPr lang="ru-RU"/>
        </a:p>
      </dgm:t>
    </dgm:pt>
    <dgm:pt modelId="{789581A2-16B4-4091-801D-753C590133A0}">
      <dgm:prSet>
        <dgm:style>
          <a:lnRef idx="0">
            <a:schemeClr val="accent4"/>
          </a:lnRef>
          <a:fillRef idx="3">
            <a:schemeClr val="accent4"/>
          </a:fillRef>
          <a:effectRef idx="3">
            <a:schemeClr val="accent4"/>
          </a:effectRef>
          <a:fontRef idx="minor">
            <a:schemeClr val="lt1"/>
          </a:fontRef>
        </dgm:style>
      </dgm:prSet>
      <dgm:spPr/>
      <dgm:t>
        <a:bodyPr/>
        <a:lstStyle/>
        <a:p>
          <a:pPr rtl="0"/>
          <a:r>
            <a:rPr lang="ru-RU" b="1" dirty="0" err="1" smtClean="0">
              <a:latin typeface="Times New Roman" pitchFamily="18" charset="0"/>
              <a:cs typeface="Times New Roman" pitchFamily="18" charset="0"/>
            </a:rPr>
            <a:t>Тижорат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банклари</a:t>
          </a:r>
          <a:endParaRPr lang="ru-RU" dirty="0">
            <a:latin typeface="Times New Roman" pitchFamily="18" charset="0"/>
            <a:cs typeface="Times New Roman" pitchFamily="18" charset="0"/>
          </a:endParaRPr>
        </a:p>
      </dgm:t>
    </dgm:pt>
    <dgm:pt modelId="{CF84D449-3A48-4B07-A022-E62400F92655}" type="parTrans" cxnId="{3F4DF360-236A-43FB-BDAC-EEB686869010}">
      <dgm:prSet/>
      <dgm:spPr/>
      <dgm:t>
        <a:bodyPr/>
        <a:lstStyle/>
        <a:p>
          <a:endParaRPr lang="ru-RU">
            <a:latin typeface="Times New Roman" pitchFamily="18" charset="0"/>
            <a:cs typeface="Times New Roman" pitchFamily="18" charset="0"/>
          </a:endParaRPr>
        </a:p>
      </dgm:t>
    </dgm:pt>
    <dgm:pt modelId="{A9302B1C-1FD6-4C16-BCBA-E371B372541C}" type="sibTrans" cxnId="{3F4DF360-236A-43FB-BDAC-EEB686869010}">
      <dgm:prSet/>
      <dgm:spPr/>
      <dgm:t>
        <a:bodyPr/>
        <a:lstStyle/>
        <a:p>
          <a:endParaRPr lang="ru-RU">
            <a:latin typeface="Times New Roman" pitchFamily="18" charset="0"/>
            <a:cs typeface="Times New Roman" pitchFamily="18" charset="0"/>
          </a:endParaRPr>
        </a:p>
      </dgm:t>
    </dgm:pt>
    <dgm:pt modelId="{BBFFAD33-4FA4-4310-8BA9-F6AABF576E18}">
      <dgm:prSet>
        <dgm:style>
          <a:lnRef idx="0">
            <a:schemeClr val="accent1"/>
          </a:lnRef>
          <a:fillRef idx="3">
            <a:schemeClr val="accent1"/>
          </a:fillRef>
          <a:effectRef idx="3">
            <a:schemeClr val="accent1"/>
          </a:effectRef>
          <a:fontRef idx="minor">
            <a:schemeClr val="lt1"/>
          </a:fontRef>
        </dgm:style>
      </dgm:prSet>
      <dgm:spPr/>
      <dgm:t>
        <a:bodyPr/>
        <a:lstStyle/>
        <a:p>
          <a:pPr algn="ctr" rtl="0"/>
          <a:r>
            <a:rPr lang="ru-RU" dirty="0" err="1" smtClean="0">
              <a:latin typeface="Times New Roman" pitchFamily="18" charset="0"/>
              <a:cs typeface="Times New Roman" pitchFamily="18" charset="0"/>
            </a:rPr>
            <a:t>Ўзларининг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хўжалик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мавқеига кўра</a:t>
          </a:r>
          <a:endParaRPr lang="ru-RU" dirty="0">
            <a:latin typeface="Times New Roman" pitchFamily="18" charset="0"/>
            <a:cs typeface="Times New Roman" pitchFamily="18" charset="0"/>
          </a:endParaRPr>
        </a:p>
      </dgm:t>
    </dgm:pt>
    <dgm:pt modelId="{95043CBA-1DFD-48FB-8AAF-683C5A5D3106}" type="parTrans" cxnId="{C0A649CB-7934-45EC-ADE0-DD1E9500AD99}">
      <dgm:prSet/>
      <dgm:spPr/>
      <dgm:t>
        <a:bodyPr/>
        <a:lstStyle/>
        <a:p>
          <a:endParaRPr lang="ru-RU">
            <a:latin typeface="Times New Roman" pitchFamily="18" charset="0"/>
            <a:cs typeface="Times New Roman" pitchFamily="18" charset="0"/>
          </a:endParaRPr>
        </a:p>
      </dgm:t>
    </dgm:pt>
    <dgm:pt modelId="{8F58C553-26D8-402E-A959-34B96A294586}" type="sibTrans" cxnId="{C0A649CB-7934-45EC-ADE0-DD1E9500AD99}">
      <dgm:prSet/>
      <dgm:spPr/>
      <dgm:t>
        <a:bodyPr/>
        <a:lstStyle/>
        <a:p>
          <a:endParaRPr lang="ru-RU">
            <a:latin typeface="Times New Roman" pitchFamily="18" charset="0"/>
            <a:cs typeface="Times New Roman" pitchFamily="18" charset="0"/>
          </a:endParaRPr>
        </a:p>
      </dgm:t>
    </dgm:pt>
    <dgm:pt modelId="{88E98423-76DF-4FAD-8892-F253ED8A0A85}">
      <dgm:prSet>
        <dgm:style>
          <a:lnRef idx="0">
            <a:schemeClr val="accent1"/>
          </a:lnRef>
          <a:fillRef idx="3">
            <a:schemeClr val="accent1"/>
          </a:fillRef>
          <a:effectRef idx="3">
            <a:schemeClr val="accent1"/>
          </a:effectRef>
          <a:fontRef idx="minor">
            <a:schemeClr val="lt1"/>
          </a:fontRef>
        </dgm:style>
      </dgm:prSet>
      <dgm:spPr/>
      <dgm:t>
        <a:bodyPr/>
        <a:lstStyle/>
        <a:p>
          <a:pPr algn="l" rtl="0"/>
          <a:r>
            <a:rPr lang="ru-RU" dirty="0" err="1" smtClean="0">
              <a:latin typeface="Times New Roman" pitchFamily="18" charset="0"/>
              <a:cs typeface="Times New Roman" pitchFamily="18" charset="0"/>
            </a:rPr>
            <a:t>акционерлик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типидаги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муассасалар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DE3E89B-0048-42FB-8EA9-BC55D2CFDAF3}" type="parTrans" cxnId="{E4274108-9295-4B13-B2B5-82D31EE9CF1D}">
      <dgm:prSet/>
      <dgm:spPr/>
      <dgm:t>
        <a:bodyPr/>
        <a:lstStyle/>
        <a:p>
          <a:endParaRPr lang="ru-RU">
            <a:latin typeface="Times New Roman" pitchFamily="18" charset="0"/>
            <a:cs typeface="Times New Roman" pitchFamily="18" charset="0"/>
          </a:endParaRPr>
        </a:p>
      </dgm:t>
    </dgm:pt>
    <dgm:pt modelId="{EF04F696-C5E8-4289-A8ED-F0EE45276E50}" type="sibTrans" cxnId="{E4274108-9295-4B13-B2B5-82D31EE9CF1D}">
      <dgm:prSet/>
      <dgm:spPr/>
      <dgm:t>
        <a:bodyPr/>
        <a:lstStyle/>
        <a:p>
          <a:endParaRPr lang="ru-RU">
            <a:latin typeface="Times New Roman" pitchFamily="18" charset="0"/>
            <a:cs typeface="Times New Roman" pitchFamily="18" charset="0"/>
          </a:endParaRPr>
        </a:p>
      </dgm:t>
    </dgm:pt>
    <dgm:pt modelId="{01D92075-6125-43DF-B94D-00C43103DAC0}">
      <dgm:prSet>
        <dgm:style>
          <a:lnRef idx="0">
            <a:schemeClr val="accent2"/>
          </a:lnRef>
          <a:fillRef idx="3">
            <a:schemeClr val="accent2"/>
          </a:fillRef>
          <a:effectRef idx="3">
            <a:schemeClr val="accent2"/>
          </a:effectRef>
          <a:fontRef idx="minor">
            <a:schemeClr val="lt1"/>
          </a:fontRef>
        </dgm:style>
      </dgm:prSet>
      <dgm:spPr/>
      <dgm:t>
        <a:bodyPr/>
        <a:lstStyle/>
        <a:p>
          <a:pPr algn="ctr" rtl="0"/>
          <a:r>
            <a:rPr lang="ru-RU" dirty="0" err="1" smtClean="0">
              <a:latin typeface="Times New Roman" pitchFamily="18" charset="0"/>
              <a:cs typeface="Times New Roman" pitchFamily="18" charset="0"/>
            </a:rPr>
            <a:t>Ҳуқуқий мавқеига кўра</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867B5461-79CC-43AF-ADCD-2C54AFFA09BD}" type="parTrans" cxnId="{531DC9E8-09FA-4DCE-BCFB-47347E27962F}">
      <dgm:prSet/>
      <dgm:spPr/>
      <dgm:t>
        <a:bodyPr/>
        <a:lstStyle/>
        <a:p>
          <a:endParaRPr lang="ru-RU">
            <a:latin typeface="Times New Roman" pitchFamily="18" charset="0"/>
            <a:cs typeface="Times New Roman" pitchFamily="18" charset="0"/>
          </a:endParaRPr>
        </a:p>
      </dgm:t>
    </dgm:pt>
    <dgm:pt modelId="{A9505FF8-C38A-4714-A24E-466CB4F51163}" type="sibTrans" cxnId="{531DC9E8-09FA-4DCE-BCFB-47347E27962F}">
      <dgm:prSet/>
      <dgm:spPr/>
      <dgm:t>
        <a:bodyPr/>
        <a:lstStyle/>
        <a:p>
          <a:endParaRPr lang="ru-RU">
            <a:latin typeface="Times New Roman" pitchFamily="18" charset="0"/>
            <a:cs typeface="Times New Roman" pitchFamily="18" charset="0"/>
          </a:endParaRPr>
        </a:p>
      </dgm:t>
    </dgm:pt>
    <dgm:pt modelId="{3358E2CA-5BE8-4327-B519-C96B0DA7901D}">
      <dgm:prSet>
        <dgm:style>
          <a:lnRef idx="0">
            <a:schemeClr val="accent2"/>
          </a:lnRef>
          <a:fillRef idx="3">
            <a:schemeClr val="accent2"/>
          </a:fillRef>
          <a:effectRef idx="3">
            <a:schemeClr val="accent2"/>
          </a:effectRef>
          <a:fontRef idx="minor">
            <a:schemeClr val="lt1"/>
          </a:fontRef>
        </dgm:style>
      </dgm:prSet>
      <dgm:spPr/>
      <dgm:t>
        <a:bodyPr/>
        <a:lstStyle/>
        <a:p>
          <a:pPr algn="l" rtl="0"/>
          <a:r>
            <a:rPr lang="ru-RU" dirty="0" err="1" smtClean="0">
              <a:latin typeface="Times New Roman" pitchFamily="18" charset="0"/>
              <a:cs typeface="Times New Roman" pitchFamily="18" charset="0"/>
            </a:rPr>
            <a:t>фаолиятнинг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ихтисослашган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банк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508E020F-61AD-47A9-A81F-1C3FE4C5C152}" type="parTrans" cxnId="{D3ACE63B-9360-4962-A08B-94696A1908B8}">
      <dgm:prSet/>
      <dgm:spPr/>
      <dgm:t>
        <a:bodyPr/>
        <a:lstStyle/>
        <a:p>
          <a:endParaRPr lang="ru-RU">
            <a:latin typeface="Times New Roman" pitchFamily="18" charset="0"/>
            <a:cs typeface="Times New Roman" pitchFamily="18" charset="0"/>
          </a:endParaRPr>
        </a:p>
      </dgm:t>
    </dgm:pt>
    <dgm:pt modelId="{894372AD-00BB-4D74-B85B-6F57F9517069}" type="sibTrans" cxnId="{D3ACE63B-9360-4962-A08B-94696A1908B8}">
      <dgm:prSet/>
      <dgm:spPr/>
      <dgm:t>
        <a:bodyPr/>
        <a:lstStyle/>
        <a:p>
          <a:endParaRPr lang="ru-RU">
            <a:latin typeface="Times New Roman" pitchFamily="18" charset="0"/>
            <a:cs typeface="Times New Roman" pitchFamily="18" charset="0"/>
          </a:endParaRPr>
        </a:p>
      </dgm:t>
    </dgm:pt>
    <dgm:pt modelId="{1104F552-56D7-4ABA-B24E-718AFF20D9C3}" type="pres">
      <dgm:prSet presAssocID="{1E48BF90-E3FA-4F6A-A569-4AC22ADBAB6B}" presName="composite" presStyleCnt="0">
        <dgm:presLayoutVars>
          <dgm:chMax val="1"/>
          <dgm:dir/>
          <dgm:resizeHandles val="exact"/>
        </dgm:presLayoutVars>
      </dgm:prSet>
      <dgm:spPr/>
      <dgm:t>
        <a:bodyPr/>
        <a:lstStyle/>
        <a:p>
          <a:endParaRPr lang="ru-RU"/>
        </a:p>
      </dgm:t>
    </dgm:pt>
    <dgm:pt modelId="{FA51A25E-588E-4893-8F71-ED9BFBE68BF0}" type="pres">
      <dgm:prSet presAssocID="{789581A2-16B4-4091-801D-753C590133A0}" presName="roof" presStyleLbl="dkBgShp" presStyleIdx="0" presStyleCnt="2"/>
      <dgm:spPr/>
      <dgm:t>
        <a:bodyPr/>
        <a:lstStyle/>
        <a:p>
          <a:endParaRPr lang="ru-RU"/>
        </a:p>
      </dgm:t>
    </dgm:pt>
    <dgm:pt modelId="{7926492C-849C-46FE-B46A-FF2F3FB8C68F}" type="pres">
      <dgm:prSet presAssocID="{789581A2-16B4-4091-801D-753C590133A0}" presName="pillars" presStyleCnt="0"/>
      <dgm:spPr/>
    </dgm:pt>
    <dgm:pt modelId="{BFB97D4F-3B02-42C5-BF77-23EBD104935A}" type="pres">
      <dgm:prSet presAssocID="{789581A2-16B4-4091-801D-753C590133A0}" presName="pillar1" presStyleLbl="node1" presStyleIdx="0" presStyleCnt="2">
        <dgm:presLayoutVars>
          <dgm:bulletEnabled val="1"/>
        </dgm:presLayoutVars>
      </dgm:prSet>
      <dgm:spPr/>
      <dgm:t>
        <a:bodyPr/>
        <a:lstStyle/>
        <a:p>
          <a:endParaRPr lang="ru-RU"/>
        </a:p>
      </dgm:t>
    </dgm:pt>
    <dgm:pt modelId="{13A2F837-4A2C-42B5-8F9A-10E163B59BE0}" type="pres">
      <dgm:prSet presAssocID="{01D92075-6125-43DF-B94D-00C43103DAC0}" presName="pillarX" presStyleLbl="node1" presStyleIdx="1" presStyleCnt="2">
        <dgm:presLayoutVars>
          <dgm:bulletEnabled val="1"/>
        </dgm:presLayoutVars>
      </dgm:prSet>
      <dgm:spPr/>
      <dgm:t>
        <a:bodyPr/>
        <a:lstStyle/>
        <a:p>
          <a:endParaRPr lang="ru-RU"/>
        </a:p>
      </dgm:t>
    </dgm:pt>
    <dgm:pt modelId="{AFC679A9-0764-4953-B256-E509F70888F0}" type="pres">
      <dgm:prSet presAssocID="{789581A2-16B4-4091-801D-753C590133A0}" presName="base" presStyleLbl="dkBgShp" presStyleIdx="1" presStyleCnt="2">
        <dgm:style>
          <a:lnRef idx="0">
            <a:schemeClr val="accent2"/>
          </a:lnRef>
          <a:fillRef idx="3">
            <a:schemeClr val="accent2"/>
          </a:fillRef>
          <a:effectRef idx="3">
            <a:schemeClr val="accent2"/>
          </a:effectRef>
          <a:fontRef idx="minor">
            <a:schemeClr val="lt1"/>
          </a:fontRef>
        </dgm:style>
      </dgm:prSet>
      <dgm:spPr>
        <a:solidFill>
          <a:srgbClr val="002060"/>
        </a:solidFill>
      </dgm:spPr>
    </dgm:pt>
  </dgm:ptLst>
  <dgm:cxnLst>
    <dgm:cxn modelId="{FB2FDF52-BD25-411C-BC4E-F9B00C0A5FB5}" type="presOf" srcId="{88E98423-76DF-4FAD-8892-F253ED8A0A85}" destId="{BFB97D4F-3B02-42C5-BF77-23EBD104935A}" srcOrd="0" destOrd="1" presId="urn:microsoft.com/office/officeart/2005/8/layout/hList3"/>
    <dgm:cxn modelId="{E2086D40-9D6F-4699-8485-B57B263C66BB}" type="presOf" srcId="{01D92075-6125-43DF-B94D-00C43103DAC0}" destId="{13A2F837-4A2C-42B5-8F9A-10E163B59BE0}" srcOrd="0" destOrd="0" presId="urn:microsoft.com/office/officeart/2005/8/layout/hList3"/>
    <dgm:cxn modelId="{D3ACE63B-9360-4962-A08B-94696A1908B8}" srcId="{01D92075-6125-43DF-B94D-00C43103DAC0}" destId="{3358E2CA-5BE8-4327-B519-C96B0DA7901D}" srcOrd="0" destOrd="0" parTransId="{508E020F-61AD-47A9-A81F-1C3FE4C5C152}" sibTransId="{894372AD-00BB-4D74-B85B-6F57F9517069}"/>
    <dgm:cxn modelId="{3F4DF360-236A-43FB-BDAC-EEB686869010}" srcId="{1E48BF90-E3FA-4F6A-A569-4AC22ADBAB6B}" destId="{789581A2-16B4-4091-801D-753C590133A0}" srcOrd="0" destOrd="0" parTransId="{CF84D449-3A48-4B07-A022-E62400F92655}" sibTransId="{A9302B1C-1FD6-4C16-BCBA-E371B372541C}"/>
    <dgm:cxn modelId="{531DC9E8-09FA-4DCE-BCFB-47347E27962F}" srcId="{789581A2-16B4-4091-801D-753C590133A0}" destId="{01D92075-6125-43DF-B94D-00C43103DAC0}" srcOrd="1" destOrd="0" parTransId="{867B5461-79CC-43AF-ADCD-2C54AFFA09BD}" sibTransId="{A9505FF8-C38A-4714-A24E-466CB4F51163}"/>
    <dgm:cxn modelId="{8D3E772D-34EA-4675-9DBB-46E60D362D30}" type="presOf" srcId="{789581A2-16B4-4091-801D-753C590133A0}" destId="{FA51A25E-588E-4893-8F71-ED9BFBE68BF0}" srcOrd="0" destOrd="0" presId="urn:microsoft.com/office/officeart/2005/8/layout/hList3"/>
    <dgm:cxn modelId="{E4274108-9295-4B13-B2B5-82D31EE9CF1D}" srcId="{BBFFAD33-4FA4-4310-8BA9-F6AABF576E18}" destId="{88E98423-76DF-4FAD-8892-F253ED8A0A85}" srcOrd="0" destOrd="0" parTransId="{7DE3E89B-0048-42FB-8EA9-BC55D2CFDAF3}" sibTransId="{EF04F696-C5E8-4289-A8ED-F0EE45276E50}"/>
    <dgm:cxn modelId="{CDCE1616-9FA6-4B7C-BD13-C69333621A78}" type="presOf" srcId="{3358E2CA-5BE8-4327-B519-C96B0DA7901D}" destId="{13A2F837-4A2C-42B5-8F9A-10E163B59BE0}" srcOrd="0" destOrd="1" presId="urn:microsoft.com/office/officeart/2005/8/layout/hList3"/>
    <dgm:cxn modelId="{C0A649CB-7934-45EC-ADE0-DD1E9500AD99}" srcId="{789581A2-16B4-4091-801D-753C590133A0}" destId="{BBFFAD33-4FA4-4310-8BA9-F6AABF576E18}" srcOrd="0" destOrd="0" parTransId="{95043CBA-1DFD-48FB-8AAF-683C5A5D3106}" sibTransId="{8F58C553-26D8-402E-A959-34B96A294586}"/>
    <dgm:cxn modelId="{92F3BBCB-D99D-4055-A16D-5F85F50CC336}" type="presOf" srcId="{BBFFAD33-4FA4-4310-8BA9-F6AABF576E18}" destId="{BFB97D4F-3B02-42C5-BF77-23EBD104935A}" srcOrd="0" destOrd="0" presId="urn:microsoft.com/office/officeart/2005/8/layout/hList3"/>
    <dgm:cxn modelId="{6262EE38-BC6C-4953-BA07-B6416924D63A}" type="presOf" srcId="{1E48BF90-E3FA-4F6A-A569-4AC22ADBAB6B}" destId="{1104F552-56D7-4ABA-B24E-718AFF20D9C3}" srcOrd="0" destOrd="0" presId="urn:microsoft.com/office/officeart/2005/8/layout/hList3"/>
    <dgm:cxn modelId="{4A8838DA-D52B-4162-BA50-E3AF0A8D5B89}" type="presParOf" srcId="{1104F552-56D7-4ABA-B24E-718AFF20D9C3}" destId="{FA51A25E-588E-4893-8F71-ED9BFBE68BF0}" srcOrd="0" destOrd="0" presId="urn:microsoft.com/office/officeart/2005/8/layout/hList3"/>
    <dgm:cxn modelId="{AED75A59-DD93-45EE-80C0-6486F8E5CFD6}" type="presParOf" srcId="{1104F552-56D7-4ABA-B24E-718AFF20D9C3}" destId="{7926492C-849C-46FE-B46A-FF2F3FB8C68F}" srcOrd="1" destOrd="0" presId="urn:microsoft.com/office/officeart/2005/8/layout/hList3"/>
    <dgm:cxn modelId="{7F9CE447-C724-489B-A87A-0FB3069195C2}" type="presParOf" srcId="{7926492C-849C-46FE-B46A-FF2F3FB8C68F}" destId="{BFB97D4F-3B02-42C5-BF77-23EBD104935A}" srcOrd="0" destOrd="0" presId="urn:microsoft.com/office/officeart/2005/8/layout/hList3"/>
    <dgm:cxn modelId="{BA45ECEE-ADE5-443E-BCB9-9E776CBF6A3C}" type="presParOf" srcId="{7926492C-849C-46FE-B46A-FF2F3FB8C68F}" destId="{13A2F837-4A2C-42B5-8F9A-10E163B59BE0}" srcOrd="1" destOrd="0" presId="urn:microsoft.com/office/officeart/2005/8/layout/hList3"/>
    <dgm:cxn modelId="{4D30DAE2-1001-4232-9904-9E0258F028DB}" type="presParOf" srcId="{1104F552-56D7-4ABA-B24E-718AFF20D9C3}" destId="{AFC679A9-0764-4953-B256-E509F70888F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1F9C7B34-84B2-4601-8004-C2DC643755FC}"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CCF6FA9C-F48D-40C4-A39A-D6101655B8B6}">
      <dgm:prSet/>
      <dgm:spPr/>
      <dgm:t>
        <a:bodyPr/>
        <a:lstStyle/>
        <a:p>
          <a:pPr rtl="0"/>
          <a:r>
            <a:rPr lang="ru-RU" b="1" dirty="0" smtClean="0">
              <a:latin typeface="Times New Roman" pitchFamily="18" charset="0"/>
              <a:cs typeface="Times New Roman" pitchFamily="18" charset="0"/>
            </a:rPr>
            <a:t>ИХТИСОСЛАШГАН ТИЖОРАТ БАНКЛАР</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114FF881-D310-4D9B-830D-2869B83EF6D6}" type="parTrans" cxnId="{920F9517-02A6-4B49-B0A4-36092C17EC1F}">
      <dgm:prSet/>
      <dgm:spPr/>
      <dgm:t>
        <a:bodyPr/>
        <a:lstStyle/>
        <a:p>
          <a:endParaRPr lang="ru-RU">
            <a:latin typeface="Times New Roman" pitchFamily="18" charset="0"/>
            <a:cs typeface="Times New Roman" pitchFamily="18" charset="0"/>
          </a:endParaRPr>
        </a:p>
      </dgm:t>
    </dgm:pt>
    <dgm:pt modelId="{5EFDB374-10B2-4B7F-A4C8-7A97D21E459E}" type="sibTrans" cxnId="{920F9517-02A6-4B49-B0A4-36092C17EC1F}">
      <dgm:prSet/>
      <dgm:spPr/>
      <dgm:t>
        <a:bodyPr/>
        <a:lstStyle/>
        <a:p>
          <a:endParaRPr lang="ru-RU">
            <a:latin typeface="Times New Roman" pitchFamily="18" charset="0"/>
            <a:cs typeface="Times New Roman" pitchFamily="18" charset="0"/>
          </a:endParaRPr>
        </a:p>
      </dgm:t>
    </dgm:pt>
    <dgm:pt modelId="{DC0A2017-D24D-4F5F-968D-460C22345154}">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иқтисодиётнинг 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соҳаларида тижорат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тамойилларида</a:t>
          </a:r>
          <a:r>
            <a:rPr lang="ru-RU" dirty="0" smtClean="0">
              <a:latin typeface="Times New Roman" pitchFamily="18" charset="0"/>
              <a:cs typeface="Times New Roman" pitchFamily="18" charset="0"/>
            </a:rPr>
            <a:t> кредит-пул </a:t>
          </a:r>
          <a:r>
            <a:rPr lang="ru-RU" dirty="0" err="1" smtClean="0">
              <a:latin typeface="Times New Roman" pitchFamily="18" charset="0"/>
              <a:cs typeface="Times New Roman" pitchFamily="18" charset="0"/>
            </a:rPr>
            <a:t>операцияларининг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муайян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республикамизда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Саноат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қурилиш </a:t>
          </a:r>
          <a:r>
            <a:rPr lang="ru-RU" dirty="0" smtClean="0">
              <a:latin typeface="Times New Roman" pitchFamily="18" charset="0"/>
              <a:cs typeface="Times New Roman" pitchFamily="18" charset="0"/>
            </a:rPr>
            <a:t>банки – </a:t>
          </a:r>
          <a:r>
            <a:rPr lang="ru-RU" dirty="0" err="1" smtClean="0">
              <a:latin typeface="Times New Roman" pitchFamily="18" charset="0"/>
              <a:cs typeface="Times New Roman" pitchFamily="18" charset="0"/>
            </a:rPr>
            <a:t>саноат</a:t>
          </a:r>
          <a:r>
            <a:rPr lang="ru-RU" dirty="0" smtClean="0">
              <a:latin typeface="Times New Roman" pitchFamily="18" charset="0"/>
              <a:cs typeface="Times New Roman" pitchFamily="18" charset="0"/>
            </a:rPr>
            <a:t>, транспорт, </a:t>
          </a:r>
          <a:r>
            <a:rPr lang="ru-RU" dirty="0" err="1" smtClean="0">
              <a:latin typeface="Times New Roman" pitchFamily="18" charset="0"/>
              <a:cs typeface="Times New Roman" pitchFamily="18" charset="0"/>
            </a:rPr>
            <a:t>алоқа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моддий-техника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таъминоти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соҳаларида; Агробанк</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агросаноат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мажмуи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тармоқлари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соҳаларида; Тадбиркор</a:t>
          </a:r>
          <a:r>
            <a:rPr lang="ru-RU" dirty="0" smtClean="0">
              <a:latin typeface="Times New Roman" pitchFamily="18" charset="0"/>
              <a:cs typeface="Times New Roman" pitchFamily="18" charset="0"/>
            </a:rPr>
            <a:t> банки </a:t>
          </a:r>
          <a:r>
            <a:rPr lang="ru-RU" dirty="0" err="1" smtClean="0">
              <a:latin typeface="Times New Roman" pitchFamily="18" charset="0"/>
              <a:cs typeface="Times New Roman" pitchFamily="18" charset="0"/>
            </a:rPr>
            <a:t>кичик</a:t>
          </a:r>
          <a:r>
            <a:rPr lang="ru-RU" dirty="0" smtClean="0">
              <a:latin typeface="Times New Roman" pitchFamily="18" charset="0"/>
              <a:cs typeface="Times New Roman" pitchFamily="18" charset="0"/>
            </a:rPr>
            <a:t> бизнес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тадбиркорлик</a:t>
          </a:r>
          <a:r>
            <a:rPr lang="ru-RU" dirty="0" smtClean="0">
              <a:latin typeface="Times New Roman" pitchFamily="18" charset="0"/>
              <a:cs typeface="Times New Roman" pitchFamily="18" charset="0"/>
            </a:rPr>
            <a:t>, кооператив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якка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 фаолияти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соҳасида </a:t>
          </a:r>
          <a:r>
            <a:rPr lang="ru-RU" dirty="0" smtClean="0">
              <a:latin typeface="Times New Roman" pitchFamily="18" charset="0"/>
              <a:cs typeface="Times New Roman" pitchFamily="18" charset="0"/>
            </a:rPr>
            <a:t>кредит-пул </a:t>
          </a:r>
          <a:r>
            <a:rPr lang="ru-RU" dirty="0" err="1" smtClean="0">
              <a:latin typeface="Times New Roman" pitchFamily="18" charset="0"/>
              <a:cs typeface="Times New Roman" pitchFamily="18" charset="0"/>
            </a:rPr>
            <a:t>операцияларини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CA86B2A5-4860-4315-9F5C-9EA74D19205C}" type="parTrans" cxnId="{F6B5F257-4D77-4248-B89B-B44443EBDF5D}">
      <dgm:prSet/>
      <dgm:spPr/>
      <dgm:t>
        <a:bodyPr/>
        <a:lstStyle/>
        <a:p>
          <a:endParaRPr lang="ru-RU">
            <a:latin typeface="Times New Roman" pitchFamily="18" charset="0"/>
            <a:cs typeface="Times New Roman" pitchFamily="18" charset="0"/>
          </a:endParaRPr>
        </a:p>
      </dgm:t>
    </dgm:pt>
    <dgm:pt modelId="{A082F411-013A-4C52-84D3-0EE2D44A329F}" type="sibTrans" cxnId="{F6B5F257-4D77-4248-B89B-B44443EBDF5D}">
      <dgm:prSet/>
      <dgm:spPr/>
      <dgm:t>
        <a:bodyPr/>
        <a:lstStyle/>
        <a:p>
          <a:endParaRPr lang="ru-RU">
            <a:latin typeface="Times New Roman" pitchFamily="18" charset="0"/>
            <a:cs typeface="Times New Roman" pitchFamily="18" charset="0"/>
          </a:endParaRPr>
        </a:p>
      </dgm:t>
    </dgm:pt>
    <dgm:pt modelId="{ABAAD010-6A97-49EF-B25F-6E89657D4DB2}" type="pres">
      <dgm:prSet presAssocID="{1F9C7B34-84B2-4601-8004-C2DC643755FC}" presName="Name0" presStyleCnt="0">
        <dgm:presLayoutVars>
          <dgm:dir/>
          <dgm:animLvl val="lvl"/>
          <dgm:resizeHandles val="exact"/>
        </dgm:presLayoutVars>
      </dgm:prSet>
      <dgm:spPr/>
      <dgm:t>
        <a:bodyPr/>
        <a:lstStyle/>
        <a:p>
          <a:endParaRPr lang="ru-RU"/>
        </a:p>
      </dgm:t>
    </dgm:pt>
    <dgm:pt modelId="{B1B3B6E2-B678-4B39-BB87-9A13A5149A51}" type="pres">
      <dgm:prSet presAssocID="{CCF6FA9C-F48D-40C4-A39A-D6101655B8B6}" presName="composite" presStyleCnt="0"/>
      <dgm:spPr/>
    </dgm:pt>
    <dgm:pt modelId="{5C3FED2C-8A34-4784-8C32-20FDBC241B0A}" type="pres">
      <dgm:prSet presAssocID="{CCF6FA9C-F48D-40C4-A39A-D6101655B8B6}" presName="parTx" presStyleLbl="alignNode1" presStyleIdx="0" presStyleCnt="1">
        <dgm:presLayoutVars>
          <dgm:chMax val="0"/>
          <dgm:chPref val="0"/>
          <dgm:bulletEnabled val="1"/>
        </dgm:presLayoutVars>
      </dgm:prSet>
      <dgm:spPr/>
      <dgm:t>
        <a:bodyPr/>
        <a:lstStyle/>
        <a:p>
          <a:endParaRPr lang="ru-RU"/>
        </a:p>
      </dgm:t>
    </dgm:pt>
    <dgm:pt modelId="{E8C45BA4-E443-4C5A-941B-8DC4BA4B74D6}" type="pres">
      <dgm:prSet presAssocID="{CCF6FA9C-F48D-40C4-A39A-D6101655B8B6}" presName="desTx" presStyleLbl="alignAccFollowNode1" presStyleIdx="0" presStyleCnt="1">
        <dgm:presLayoutVars>
          <dgm:bulletEnabled val="1"/>
        </dgm:presLayoutVars>
      </dgm:prSet>
      <dgm:spPr/>
      <dgm:t>
        <a:bodyPr/>
        <a:lstStyle/>
        <a:p>
          <a:endParaRPr lang="ru-RU"/>
        </a:p>
      </dgm:t>
    </dgm:pt>
  </dgm:ptLst>
  <dgm:cxnLst>
    <dgm:cxn modelId="{95BF38E8-A622-4FAD-BAEC-BA19D95E0F3F}" type="presOf" srcId="{DC0A2017-D24D-4F5F-968D-460C22345154}" destId="{E8C45BA4-E443-4C5A-941B-8DC4BA4B74D6}" srcOrd="0" destOrd="0" presId="urn:microsoft.com/office/officeart/2005/8/layout/hList1"/>
    <dgm:cxn modelId="{E2BF4775-F150-4828-8AB2-92FBF17CD82C}" type="presOf" srcId="{1F9C7B34-84B2-4601-8004-C2DC643755FC}" destId="{ABAAD010-6A97-49EF-B25F-6E89657D4DB2}" srcOrd="0" destOrd="0" presId="urn:microsoft.com/office/officeart/2005/8/layout/hList1"/>
    <dgm:cxn modelId="{16454268-B4B3-4556-B67A-400B1B6CC1AB}" type="presOf" srcId="{CCF6FA9C-F48D-40C4-A39A-D6101655B8B6}" destId="{5C3FED2C-8A34-4784-8C32-20FDBC241B0A}" srcOrd="0" destOrd="0" presId="urn:microsoft.com/office/officeart/2005/8/layout/hList1"/>
    <dgm:cxn modelId="{F6B5F257-4D77-4248-B89B-B44443EBDF5D}" srcId="{CCF6FA9C-F48D-40C4-A39A-D6101655B8B6}" destId="{DC0A2017-D24D-4F5F-968D-460C22345154}" srcOrd="0" destOrd="0" parTransId="{CA86B2A5-4860-4315-9F5C-9EA74D19205C}" sibTransId="{A082F411-013A-4C52-84D3-0EE2D44A329F}"/>
    <dgm:cxn modelId="{920F9517-02A6-4B49-B0A4-36092C17EC1F}" srcId="{1F9C7B34-84B2-4601-8004-C2DC643755FC}" destId="{CCF6FA9C-F48D-40C4-A39A-D6101655B8B6}" srcOrd="0" destOrd="0" parTransId="{114FF881-D310-4D9B-830D-2869B83EF6D6}" sibTransId="{5EFDB374-10B2-4B7F-A4C8-7A97D21E459E}"/>
    <dgm:cxn modelId="{07A1D44A-41D5-4398-81F1-0C823B0427F9}" type="presParOf" srcId="{ABAAD010-6A97-49EF-B25F-6E89657D4DB2}" destId="{B1B3B6E2-B678-4B39-BB87-9A13A5149A51}" srcOrd="0" destOrd="0" presId="urn:microsoft.com/office/officeart/2005/8/layout/hList1"/>
    <dgm:cxn modelId="{52924EFF-449E-4105-AFFB-F3359A4D6ED8}" type="presParOf" srcId="{B1B3B6E2-B678-4B39-BB87-9A13A5149A51}" destId="{5C3FED2C-8A34-4784-8C32-20FDBC241B0A}" srcOrd="0" destOrd="0" presId="urn:microsoft.com/office/officeart/2005/8/layout/hList1"/>
    <dgm:cxn modelId="{D0202F0B-2534-4439-8539-88F01C06873E}" type="presParOf" srcId="{B1B3B6E2-B678-4B39-BB87-9A13A5149A51}" destId="{E8C45BA4-E443-4C5A-941B-8DC4BA4B74D6}"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40865E03-1169-4FD1-BEFE-3BC613CEBF47}"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6EC31876-0EFE-4F48-A0D2-63BEF64B5736}">
      <dgm:prSet/>
      <dgm:spPr/>
      <dgm:t>
        <a:bodyPr/>
        <a:lstStyle/>
        <a:p>
          <a:pPr rtl="0"/>
          <a:r>
            <a:rPr lang="ru-RU" b="1" dirty="0" smtClean="0">
              <a:latin typeface="Times New Roman" pitchFamily="18" charset="0"/>
              <a:cs typeface="Times New Roman" pitchFamily="18" charset="0"/>
            </a:rPr>
            <a:t>ХАЛҚ БАНКИ</a:t>
          </a:r>
          <a:endParaRPr lang="ru-RU" dirty="0">
            <a:latin typeface="Times New Roman" pitchFamily="18" charset="0"/>
            <a:cs typeface="Times New Roman" pitchFamily="18" charset="0"/>
          </a:endParaRPr>
        </a:p>
      </dgm:t>
    </dgm:pt>
    <dgm:pt modelId="{32E6BDCD-3A52-409D-9B83-8D1376497C59}" type="parTrans" cxnId="{56196D2F-1953-47C1-BF56-156D8BD26DE6}">
      <dgm:prSet/>
      <dgm:spPr/>
      <dgm:t>
        <a:bodyPr/>
        <a:lstStyle/>
        <a:p>
          <a:endParaRPr lang="ru-RU">
            <a:latin typeface="Times New Roman" pitchFamily="18" charset="0"/>
            <a:cs typeface="Times New Roman" pitchFamily="18" charset="0"/>
          </a:endParaRPr>
        </a:p>
      </dgm:t>
    </dgm:pt>
    <dgm:pt modelId="{C35CAADB-CAE7-4933-8A6A-3F27CBD47A2B}" type="sibTrans" cxnId="{56196D2F-1953-47C1-BF56-156D8BD26DE6}">
      <dgm:prSet/>
      <dgm:spPr/>
      <dgm:t>
        <a:bodyPr/>
        <a:lstStyle/>
        <a:p>
          <a:endParaRPr lang="ru-RU">
            <a:latin typeface="Times New Roman" pitchFamily="18" charset="0"/>
            <a:cs typeface="Times New Roman" pitchFamily="18" charset="0"/>
          </a:endParaRPr>
        </a:p>
      </dgm:t>
    </dgm:pt>
    <dgm:pt modelId="{E8DE8DB8-533B-49FC-ACF9-8927E229B244}">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омонат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нақд пулсиз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ҳисоб-китоб қилиш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 учун</a:t>
          </a:r>
          <a:r>
            <a:rPr lang="ru-RU" dirty="0" smtClean="0">
              <a:latin typeface="Times New Roman" pitchFamily="18" charset="0"/>
              <a:cs typeface="Times New Roman" pitchFamily="18" charset="0"/>
            </a:rPr>
            <a:t> касса </a:t>
          </a:r>
          <a:r>
            <a:rPr lang="ru-RU" dirty="0" err="1" smtClean="0">
              <a:latin typeface="Times New Roman" pitchFamily="18" charset="0"/>
              <a:cs typeface="Times New Roman" pitchFamily="18" charset="0"/>
            </a:rPr>
            <a:t>вазифасини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аҳолига шахсий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эҳтиёжларга </a:t>
          </a:r>
          <a:r>
            <a:rPr lang="ru-RU" dirty="0" smtClean="0">
              <a:latin typeface="Times New Roman" pitchFamily="18" charset="0"/>
              <a:cs typeface="Times New Roman" pitchFamily="18" charset="0"/>
            </a:rPr>
            <a:t>кредит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операцияларни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таъминлайди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C9C18BB-291E-4CF7-AAA4-801511AD7855}" type="parTrans" cxnId="{35088B8D-264B-4FB7-B0E8-9E53F6BFA30F}">
      <dgm:prSet/>
      <dgm:spPr/>
      <dgm:t>
        <a:bodyPr/>
        <a:lstStyle/>
        <a:p>
          <a:endParaRPr lang="ru-RU">
            <a:latin typeface="Times New Roman" pitchFamily="18" charset="0"/>
            <a:cs typeface="Times New Roman" pitchFamily="18" charset="0"/>
          </a:endParaRPr>
        </a:p>
      </dgm:t>
    </dgm:pt>
    <dgm:pt modelId="{B5488071-3AFE-4211-AEBB-2DC5EE2F45DD}" type="sibTrans" cxnId="{35088B8D-264B-4FB7-B0E8-9E53F6BFA30F}">
      <dgm:prSet/>
      <dgm:spPr/>
      <dgm:t>
        <a:bodyPr/>
        <a:lstStyle/>
        <a:p>
          <a:endParaRPr lang="ru-RU">
            <a:latin typeface="Times New Roman" pitchFamily="18" charset="0"/>
            <a:cs typeface="Times New Roman" pitchFamily="18" charset="0"/>
          </a:endParaRPr>
        </a:p>
      </dgm:t>
    </dgm:pt>
    <dgm:pt modelId="{1A035D70-C1D0-4895-B653-99A42C0E0460}" type="pres">
      <dgm:prSet presAssocID="{40865E03-1169-4FD1-BEFE-3BC613CEBF47}" presName="Name0" presStyleCnt="0">
        <dgm:presLayoutVars>
          <dgm:dir/>
          <dgm:animLvl val="lvl"/>
          <dgm:resizeHandles val="exact"/>
        </dgm:presLayoutVars>
      </dgm:prSet>
      <dgm:spPr/>
      <dgm:t>
        <a:bodyPr/>
        <a:lstStyle/>
        <a:p>
          <a:endParaRPr lang="ru-RU"/>
        </a:p>
      </dgm:t>
    </dgm:pt>
    <dgm:pt modelId="{D8364DD3-69D4-4F33-A788-B4FDF156FA04}" type="pres">
      <dgm:prSet presAssocID="{6EC31876-0EFE-4F48-A0D2-63BEF64B5736}" presName="composite" presStyleCnt="0"/>
      <dgm:spPr/>
    </dgm:pt>
    <dgm:pt modelId="{6BE52877-F27C-4807-9E11-64D648F38D9C}" type="pres">
      <dgm:prSet presAssocID="{6EC31876-0EFE-4F48-A0D2-63BEF64B5736}" presName="parTx" presStyleLbl="alignNode1" presStyleIdx="0" presStyleCnt="1">
        <dgm:presLayoutVars>
          <dgm:chMax val="0"/>
          <dgm:chPref val="0"/>
          <dgm:bulletEnabled val="1"/>
        </dgm:presLayoutVars>
      </dgm:prSet>
      <dgm:spPr/>
      <dgm:t>
        <a:bodyPr/>
        <a:lstStyle/>
        <a:p>
          <a:endParaRPr lang="ru-RU"/>
        </a:p>
      </dgm:t>
    </dgm:pt>
    <dgm:pt modelId="{86498851-F692-46C5-849D-EA39063DB680}" type="pres">
      <dgm:prSet presAssocID="{6EC31876-0EFE-4F48-A0D2-63BEF64B5736}" presName="desTx" presStyleLbl="alignAccFollowNode1" presStyleIdx="0" presStyleCnt="1">
        <dgm:presLayoutVars>
          <dgm:bulletEnabled val="1"/>
        </dgm:presLayoutVars>
      </dgm:prSet>
      <dgm:spPr/>
      <dgm:t>
        <a:bodyPr/>
        <a:lstStyle/>
        <a:p>
          <a:endParaRPr lang="ru-RU"/>
        </a:p>
      </dgm:t>
    </dgm:pt>
  </dgm:ptLst>
  <dgm:cxnLst>
    <dgm:cxn modelId="{6D73AE3A-2CA4-4FF8-9FCF-BD45C5C3A429}" type="presOf" srcId="{40865E03-1169-4FD1-BEFE-3BC613CEBF47}" destId="{1A035D70-C1D0-4895-B653-99A42C0E0460}" srcOrd="0" destOrd="0" presId="urn:microsoft.com/office/officeart/2005/8/layout/hList1"/>
    <dgm:cxn modelId="{56196D2F-1953-47C1-BF56-156D8BD26DE6}" srcId="{40865E03-1169-4FD1-BEFE-3BC613CEBF47}" destId="{6EC31876-0EFE-4F48-A0D2-63BEF64B5736}" srcOrd="0" destOrd="0" parTransId="{32E6BDCD-3A52-409D-9B83-8D1376497C59}" sibTransId="{C35CAADB-CAE7-4933-8A6A-3F27CBD47A2B}"/>
    <dgm:cxn modelId="{16D4AE3A-C685-4248-9983-CA2C0397312C}" type="presOf" srcId="{6EC31876-0EFE-4F48-A0D2-63BEF64B5736}" destId="{6BE52877-F27C-4807-9E11-64D648F38D9C}" srcOrd="0" destOrd="0" presId="urn:microsoft.com/office/officeart/2005/8/layout/hList1"/>
    <dgm:cxn modelId="{35088B8D-264B-4FB7-B0E8-9E53F6BFA30F}" srcId="{6EC31876-0EFE-4F48-A0D2-63BEF64B5736}" destId="{E8DE8DB8-533B-49FC-ACF9-8927E229B244}" srcOrd="0" destOrd="0" parTransId="{BC9C18BB-291E-4CF7-AAA4-801511AD7855}" sibTransId="{B5488071-3AFE-4211-AEBB-2DC5EE2F45DD}"/>
    <dgm:cxn modelId="{5AE62235-A462-4F82-84CA-D22D9F0AC6BB}" type="presOf" srcId="{E8DE8DB8-533B-49FC-ACF9-8927E229B244}" destId="{86498851-F692-46C5-849D-EA39063DB680}" srcOrd="0" destOrd="0" presId="urn:microsoft.com/office/officeart/2005/8/layout/hList1"/>
    <dgm:cxn modelId="{881CE7AD-0448-47F2-9EEF-EB69081C7EC0}" type="presParOf" srcId="{1A035D70-C1D0-4895-B653-99A42C0E0460}" destId="{D8364DD3-69D4-4F33-A788-B4FDF156FA04}" srcOrd="0" destOrd="0" presId="urn:microsoft.com/office/officeart/2005/8/layout/hList1"/>
    <dgm:cxn modelId="{13DEA096-9831-47F5-A99A-B680A046F122}" type="presParOf" srcId="{D8364DD3-69D4-4F33-A788-B4FDF156FA04}" destId="{6BE52877-F27C-4807-9E11-64D648F38D9C}" srcOrd="0" destOrd="0" presId="urn:microsoft.com/office/officeart/2005/8/layout/hList1"/>
    <dgm:cxn modelId="{D5380912-E42A-4CA8-80E2-68B6CB2168E7}" type="presParOf" srcId="{D8364DD3-69D4-4F33-A788-B4FDF156FA04}" destId="{86498851-F692-46C5-849D-EA39063DB68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032D3AE7-8CB2-4E91-AA46-478270C08F94}" type="doc">
      <dgm:prSet loTypeId="urn:microsoft.com/office/officeart/2005/8/layout/hList1" loCatId="list" qsTypeId="urn:microsoft.com/office/officeart/2005/8/quickstyle/3d1" qsCatId="3D" csTypeId="urn:microsoft.com/office/officeart/2005/8/colors/accent1_2" csCatId="accent1"/>
      <dgm:spPr/>
      <dgm:t>
        <a:bodyPr/>
        <a:lstStyle/>
        <a:p>
          <a:endParaRPr lang="ru-RU"/>
        </a:p>
      </dgm:t>
    </dgm:pt>
    <dgm:pt modelId="{325FFFCA-01A0-44C9-A02C-DA469298EB88}">
      <dgm:prSet/>
      <dgm:spPr/>
      <dgm:t>
        <a:bodyPr/>
        <a:lstStyle/>
        <a:p>
          <a:pPr rtl="0"/>
          <a:r>
            <a:rPr lang="ru-RU" b="1" dirty="0" err="1" smtClean="0">
              <a:latin typeface="Times New Roman" pitchFamily="18" charset="0"/>
              <a:cs typeface="Times New Roman" pitchFamily="18" charset="0"/>
            </a:rPr>
            <a:t>Ташқи иқтисодий фаолият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миллий</a:t>
          </a:r>
          <a:r>
            <a:rPr lang="ru-RU" b="1" dirty="0" smtClean="0">
              <a:latin typeface="Times New Roman" pitchFamily="18" charset="0"/>
              <a:cs typeface="Times New Roman" pitchFamily="18" charset="0"/>
            </a:rPr>
            <a:t> банки</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F2B85420-A7B7-4AE7-8A31-4801A1783A1C}" type="parTrans" cxnId="{76F713D3-A4A3-47C0-9732-E41CD9FBE48E}">
      <dgm:prSet/>
      <dgm:spPr/>
      <dgm:t>
        <a:bodyPr/>
        <a:lstStyle/>
        <a:p>
          <a:endParaRPr lang="ru-RU">
            <a:latin typeface="Times New Roman" pitchFamily="18" charset="0"/>
            <a:cs typeface="Times New Roman" pitchFamily="18" charset="0"/>
          </a:endParaRPr>
        </a:p>
      </dgm:t>
    </dgm:pt>
    <dgm:pt modelId="{00F467B5-C964-4C71-AB7D-01080A4037CE}" type="sibTrans" cxnId="{76F713D3-A4A3-47C0-9732-E41CD9FBE48E}">
      <dgm:prSet/>
      <dgm:spPr/>
      <dgm:t>
        <a:bodyPr/>
        <a:lstStyle/>
        <a:p>
          <a:endParaRPr lang="ru-RU">
            <a:latin typeface="Times New Roman" pitchFamily="18" charset="0"/>
            <a:cs typeface="Times New Roman" pitchFamily="18" charset="0"/>
          </a:endParaRPr>
        </a:p>
      </dgm:t>
    </dgm:pt>
    <dgm:pt modelId="{F8D9F4D9-B6C8-49DA-89DF-A78E5B8DB680}">
      <dgm:prSet/>
      <dgm:spPr/>
      <dgm:t>
        <a:bodyPr/>
        <a:lstStyle/>
        <a:p>
          <a:pPr algn="just" rtl="0"/>
          <a:r>
            <a:rPr lang="ru-RU" dirty="0" smtClean="0">
              <a:latin typeface="Times New Roman" pitchFamily="18" charset="0"/>
              <a:cs typeface="Times New Roman" pitchFamily="18" charset="0"/>
            </a:rPr>
            <a:t>экспорт-импорт </a:t>
          </a:r>
          <a:r>
            <a:rPr lang="ru-RU" dirty="0" err="1" smtClean="0">
              <a:latin typeface="Times New Roman" pitchFamily="18" charset="0"/>
              <a:cs typeface="Times New Roman" pitchFamily="18" charset="0"/>
            </a:rPr>
            <a:t>операцияларини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бевосита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муассасаларга</a:t>
          </a:r>
          <a:r>
            <a:rPr lang="ru-RU" dirty="0" smtClean="0">
              <a:latin typeface="Times New Roman" pitchFamily="18" charset="0"/>
              <a:cs typeface="Times New Roman" pitchFamily="18" charset="0"/>
            </a:rPr>
            <a:t> кредит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қўшма корхоналарга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кредит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қатнашади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йиғма </a:t>
          </a:r>
          <a:r>
            <a:rPr lang="ru-RU" dirty="0" smtClean="0">
              <a:latin typeface="Times New Roman" pitchFamily="18" charset="0"/>
              <a:cs typeface="Times New Roman" pitchFamily="18" charset="0"/>
            </a:rPr>
            <a:t>валюта </a:t>
          </a:r>
          <a:r>
            <a:rPr lang="ru-RU" dirty="0" err="1" smtClean="0">
              <a:latin typeface="Times New Roman" pitchFamily="18" charset="0"/>
              <a:cs typeface="Times New Roman" pitchFamily="18" charset="0"/>
            </a:rPr>
            <a:t>режасининг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ижросини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валюта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ресурсларидан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тежаб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ташқи иқтисодий операцияларга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оид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ҳисоб-китобларни 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таъминлайди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34D721FB-F90F-4A65-AC28-E402A5C412F5}" type="parTrans" cxnId="{4BF991B2-7C24-40EA-8FB5-181157920E82}">
      <dgm:prSet/>
      <dgm:spPr/>
      <dgm:t>
        <a:bodyPr/>
        <a:lstStyle/>
        <a:p>
          <a:endParaRPr lang="ru-RU">
            <a:latin typeface="Times New Roman" pitchFamily="18" charset="0"/>
            <a:cs typeface="Times New Roman" pitchFamily="18" charset="0"/>
          </a:endParaRPr>
        </a:p>
      </dgm:t>
    </dgm:pt>
    <dgm:pt modelId="{6ABF7F3D-AB4D-4BDB-91F1-11C202963E65}" type="sibTrans" cxnId="{4BF991B2-7C24-40EA-8FB5-181157920E82}">
      <dgm:prSet/>
      <dgm:spPr/>
      <dgm:t>
        <a:bodyPr/>
        <a:lstStyle/>
        <a:p>
          <a:endParaRPr lang="ru-RU">
            <a:latin typeface="Times New Roman" pitchFamily="18" charset="0"/>
            <a:cs typeface="Times New Roman" pitchFamily="18" charset="0"/>
          </a:endParaRPr>
        </a:p>
      </dgm:t>
    </dgm:pt>
    <dgm:pt modelId="{0F00BAC9-30B4-4D8D-A25F-AC828571C541}" type="pres">
      <dgm:prSet presAssocID="{032D3AE7-8CB2-4E91-AA46-478270C08F94}" presName="Name0" presStyleCnt="0">
        <dgm:presLayoutVars>
          <dgm:dir/>
          <dgm:animLvl val="lvl"/>
          <dgm:resizeHandles val="exact"/>
        </dgm:presLayoutVars>
      </dgm:prSet>
      <dgm:spPr/>
      <dgm:t>
        <a:bodyPr/>
        <a:lstStyle/>
        <a:p>
          <a:endParaRPr lang="ru-RU"/>
        </a:p>
      </dgm:t>
    </dgm:pt>
    <dgm:pt modelId="{F56CCE93-11D6-42EF-B6C2-9FF2D665A514}" type="pres">
      <dgm:prSet presAssocID="{325FFFCA-01A0-44C9-A02C-DA469298EB88}" presName="composite" presStyleCnt="0"/>
      <dgm:spPr/>
    </dgm:pt>
    <dgm:pt modelId="{DCB0DF8E-6C26-4B98-8024-A7C61B06A39D}" type="pres">
      <dgm:prSet presAssocID="{325FFFCA-01A0-44C9-A02C-DA469298EB88}" presName="parTx" presStyleLbl="alignNode1" presStyleIdx="0" presStyleCnt="1">
        <dgm:presLayoutVars>
          <dgm:chMax val="0"/>
          <dgm:chPref val="0"/>
          <dgm:bulletEnabled val="1"/>
        </dgm:presLayoutVars>
      </dgm:prSet>
      <dgm:spPr/>
      <dgm:t>
        <a:bodyPr/>
        <a:lstStyle/>
        <a:p>
          <a:endParaRPr lang="ru-RU"/>
        </a:p>
      </dgm:t>
    </dgm:pt>
    <dgm:pt modelId="{DB10DB1A-3C11-4F32-9928-5E5A92E10912}" type="pres">
      <dgm:prSet presAssocID="{325FFFCA-01A0-44C9-A02C-DA469298EB88}" presName="desTx" presStyleLbl="alignAccFollowNode1" presStyleIdx="0" presStyleCnt="1">
        <dgm:presLayoutVars>
          <dgm:bulletEnabled val="1"/>
        </dgm:presLayoutVars>
      </dgm:prSet>
      <dgm:spPr/>
      <dgm:t>
        <a:bodyPr/>
        <a:lstStyle/>
        <a:p>
          <a:endParaRPr lang="ru-RU"/>
        </a:p>
      </dgm:t>
    </dgm:pt>
  </dgm:ptLst>
  <dgm:cxnLst>
    <dgm:cxn modelId="{4BF991B2-7C24-40EA-8FB5-181157920E82}" srcId="{325FFFCA-01A0-44C9-A02C-DA469298EB88}" destId="{F8D9F4D9-B6C8-49DA-89DF-A78E5B8DB680}" srcOrd="0" destOrd="0" parTransId="{34D721FB-F90F-4A65-AC28-E402A5C412F5}" sibTransId="{6ABF7F3D-AB4D-4BDB-91F1-11C202963E65}"/>
    <dgm:cxn modelId="{0A3A66FB-342F-4DC7-AF2E-8E2D5D8CCDD9}" type="presOf" srcId="{325FFFCA-01A0-44C9-A02C-DA469298EB88}" destId="{DCB0DF8E-6C26-4B98-8024-A7C61B06A39D}" srcOrd="0" destOrd="0" presId="urn:microsoft.com/office/officeart/2005/8/layout/hList1"/>
    <dgm:cxn modelId="{76F713D3-A4A3-47C0-9732-E41CD9FBE48E}" srcId="{032D3AE7-8CB2-4E91-AA46-478270C08F94}" destId="{325FFFCA-01A0-44C9-A02C-DA469298EB88}" srcOrd="0" destOrd="0" parTransId="{F2B85420-A7B7-4AE7-8A31-4801A1783A1C}" sibTransId="{00F467B5-C964-4C71-AB7D-01080A4037CE}"/>
    <dgm:cxn modelId="{8F6A2ABB-99EC-4009-B244-E5D8F93B0B65}" type="presOf" srcId="{032D3AE7-8CB2-4E91-AA46-478270C08F94}" destId="{0F00BAC9-30B4-4D8D-A25F-AC828571C541}" srcOrd="0" destOrd="0" presId="urn:microsoft.com/office/officeart/2005/8/layout/hList1"/>
    <dgm:cxn modelId="{092778CE-6234-46EC-A5FD-C16EB33E95AC}" type="presOf" srcId="{F8D9F4D9-B6C8-49DA-89DF-A78E5B8DB680}" destId="{DB10DB1A-3C11-4F32-9928-5E5A92E10912}" srcOrd="0" destOrd="0" presId="urn:microsoft.com/office/officeart/2005/8/layout/hList1"/>
    <dgm:cxn modelId="{E9AB9B3D-0BA0-48B7-911B-902A6402A327}" type="presParOf" srcId="{0F00BAC9-30B4-4D8D-A25F-AC828571C541}" destId="{F56CCE93-11D6-42EF-B6C2-9FF2D665A514}" srcOrd="0" destOrd="0" presId="urn:microsoft.com/office/officeart/2005/8/layout/hList1"/>
    <dgm:cxn modelId="{1AD5A81A-75CE-4DE8-BD8A-20850DD5BF1B}" type="presParOf" srcId="{F56CCE93-11D6-42EF-B6C2-9FF2D665A514}" destId="{DCB0DF8E-6C26-4B98-8024-A7C61B06A39D}" srcOrd="0" destOrd="0" presId="urn:microsoft.com/office/officeart/2005/8/layout/hList1"/>
    <dgm:cxn modelId="{E154BBBD-E09A-464B-8064-C784E05BFAA0}" type="presParOf" srcId="{F56CCE93-11D6-42EF-B6C2-9FF2D665A514}" destId="{DB10DB1A-3C11-4F32-9928-5E5A92E10912}"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01E2DFD4-7690-4711-8D59-C9FCD8C3D99F}" type="doc">
      <dgm:prSet loTypeId="urn:microsoft.com/office/officeart/2005/8/layout/list1" loCatId="list" qsTypeId="urn:microsoft.com/office/officeart/2005/8/quickstyle/3d1" qsCatId="3D" csTypeId="urn:microsoft.com/office/officeart/2005/8/colors/colorful4" csCatId="colorful" phldr="1"/>
      <dgm:spPr/>
      <dgm:t>
        <a:bodyPr/>
        <a:lstStyle/>
        <a:p>
          <a:endParaRPr lang="ru-RU"/>
        </a:p>
      </dgm:t>
    </dgm:pt>
    <dgm:pt modelId="{CD586188-6873-4D66-8AE3-4F1ADD2A5220}">
      <dgm:prSet/>
      <dgm:spPr/>
      <dgm:t>
        <a:bodyPr/>
        <a:lstStyle/>
        <a:p>
          <a:pPr rtl="0"/>
          <a:r>
            <a:rPr lang="ru-RU" b="1" dirty="0" err="1" smtClean="0">
              <a:latin typeface="Times New Roman" pitchFamily="18" charset="0"/>
              <a:cs typeface="Times New Roman" pitchFamily="18" charset="0"/>
            </a:rPr>
            <a:t>Инвестицион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банклар</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46D0CED8-CDBB-445C-93CE-B61D2A831BD9}" type="parTrans" cxnId="{996236B0-987C-45FA-8DC8-C8FC4406847D}">
      <dgm:prSet/>
      <dgm:spPr/>
      <dgm:t>
        <a:bodyPr/>
        <a:lstStyle/>
        <a:p>
          <a:endParaRPr lang="ru-RU">
            <a:latin typeface="Times New Roman" pitchFamily="18" charset="0"/>
            <a:cs typeface="Times New Roman" pitchFamily="18" charset="0"/>
          </a:endParaRPr>
        </a:p>
      </dgm:t>
    </dgm:pt>
    <dgm:pt modelId="{796DFD78-3472-44C1-92A5-BDC322D8E6E1}" type="sibTrans" cxnId="{996236B0-987C-45FA-8DC8-C8FC4406847D}">
      <dgm:prSet/>
      <dgm:spPr/>
      <dgm:t>
        <a:bodyPr/>
        <a:lstStyle/>
        <a:p>
          <a:endParaRPr lang="ru-RU">
            <a:latin typeface="Times New Roman" pitchFamily="18" charset="0"/>
            <a:cs typeface="Times New Roman" pitchFamily="18" charset="0"/>
          </a:endParaRPr>
        </a:p>
      </dgm:t>
    </dgm:pt>
    <dgm:pt modelId="{42A70D92-B47C-496D-A90F-B53062376E44}">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кредит </a:t>
          </a:r>
          <a:r>
            <a:rPr lang="ru-RU" dirty="0" err="1" smtClean="0">
              <a:latin typeface="Times New Roman" pitchFamily="18" charset="0"/>
              <a:cs typeface="Times New Roman" pitchFamily="18" charset="0"/>
            </a:rPr>
            <a:t>муассасалари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облигация </a:t>
          </a:r>
          <a:r>
            <a:rPr lang="ru-RU" dirty="0" err="1" smtClean="0">
              <a:latin typeface="Times New Roman" pitchFamily="18" charset="0"/>
              <a:cs typeface="Times New Roman" pitchFamily="18" charset="0"/>
            </a:rPr>
            <a:t>ҳамда қарз мажбуриятлари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турларини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йўли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узоқ муддатли</a:t>
          </a:r>
          <a:r>
            <a:rPr lang="ru-RU" dirty="0" smtClean="0">
              <a:latin typeface="Times New Roman" pitchFamily="18" charset="0"/>
              <a:cs typeface="Times New Roman" pitchFamily="18" charset="0"/>
            </a:rPr>
            <a:t> ссуда </a:t>
          </a:r>
          <a:r>
            <a:rPr lang="ru-RU" dirty="0" err="1" smtClean="0">
              <a:latin typeface="Times New Roman" pitchFamily="18" charset="0"/>
              <a:cs typeface="Times New Roman" pitchFamily="18" charset="0"/>
            </a:rPr>
            <a:t>капиталини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жалб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мижозлар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тадбиркорлар</a:t>
          </a:r>
          <a:r>
            <a:rPr lang="ru-RU" dirty="0" smtClean="0">
              <a:latin typeface="Times New Roman" pitchFamily="18" charset="0"/>
              <a:cs typeface="Times New Roman" pitchFamily="18" charset="0"/>
            </a:rPr>
            <a:t>) га </a:t>
          </a:r>
          <a:r>
            <a:rPr lang="ru-RU" dirty="0" err="1" smtClean="0">
              <a:latin typeface="Times New Roman" pitchFamily="18" charset="0"/>
              <a:cs typeface="Times New Roman" pitchFamily="18" charset="0"/>
            </a:rPr>
            <a:t>тақдим қилади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749A7F10-3693-4A4D-B7F5-DEF0B72683AE}" type="parTrans" cxnId="{51F40089-A35C-4674-B1B7-86D3F9841A6B}">
      <dgm:prSet/>
      <dgm:spPr/>
      <dgm:t>
        <a:bodyPr/>
        <a:lstStyle/>
        <a:p>
          <a:endParaRPr lang="ru-RU">
            <a:latin typeface="Times New Roman" pitchFamily="18" charset="0"/>
            <a:cs typeface="Times New Roman" pitchFamily="18" charset="0"/>
          </a:endParaRPr>
        </a:p>
      </dgm:t>
    </dgm:pt>
    <dgm:pt modelId="{81BA729D-010A-4D36-B3B8-D44DBCEB474F}" type="sibTrans" cxnId="{51F40089-A35C-4674-B1B7-86D3F9841A6B}">
      <dgm:prSet/>
      <dgm:spPr/>
      <dgm:t>
        <a:bodyPr/>
        <a:lstStyle/>
        <a:p>
          <a:endParaRPr lang="ru-RU">
            <a:latin typeface="Times New Roman" pitchFamily="18" charset="0"/>
            <a:cs typeface="Times New Roman" pitchFamily="18" charset="0"/>
          </a:endParaRPr>
        </a:p>
      </dgm:t>
    </dgm:pt>
    <dgm:pt modelId="{94FF663B-F671-40ED-AA38-28BD92614496}">
      <dgm:prSet/>
      <dgm:spPr/>
      <dgm:t>
        <a:bodyPr/>
        <a:lstStyle/>
        <a:p>
          <a:pPr rtl="0"/>
          <a:r>
            <a:rPr lang="ru-RU" b="1" dirty="0" err="1" smtClean="0">
              <a:latin typeface="Times New Roman" pitchFamily="18" charset="0"/>
              <a:cs typeface="Times New Roman" pitchFamily="18" charset="0"/>
            </a:rPr>
            <a:t>Инвестицион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компаниялар</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BBD0B20E-17ED-4051-B310-C9D3BA7595EC}" type="parTrans" cxnId="{4AC9E53C-A537-4495-8D2A-8D844289A1A5}">
      <dgm:prSet/>
      <dgm:spPr/>
      <dgm:t>
        <a:bodyPr/>
        <a:lstStyle/>
        <a:p>
          <a:endParaRPr lang="ru-RU">
            <a:latin typeface="Times New Roman" pitchFamily="18" charset="0"/>
            <a:cs typeface="Times New Roman" pitchFamily="18" charset="0"/>
          </a:endParaRPr>
        </a:p>
      </dgm:t>
    </dgm:pt>
    <dgm:pt modelId="{DB3EED87-60BB-4CA0-BB61-6BDE2D556422}" type="sibTrans" cxnId="{4AC9E53C-A537-4495-8D2A-8D844289A1A5}">
      <dgm:prSet/>
      <dgm:spPr/>
      <dgm:t>
        <a:bodyPr/>
        <a:lstStyle/>
        <a:p>
          <a:endParaRPr lang="ru-RU">
            <a:latin typeface="Times New Roman" pitchFamily="18" charset="0"/>
            <a:cs typeface="Times New Roman" pitchFamily="18" charset="0"/>
          </a:endParaRPr>
        </a:p>
      </dgm:t>
    </dgm:pt>
    <dgm:pt modelId="{02287F7B-D0C5-4DFD-8908-05F000BD3BDE}">
      <dgm:prSet/>
      <dgm:spPr/>
      <dgm:t>
        <a:bodyPr/>
        <a:lstStyle/>
        <a:p>
          <a:pPr algn="just" rtl="0"/>
          <a:r>
            <a:rPr lang="ru-RU" dirty="0" err="1" smtClean="0">
              <a:latin typeface="Times New Roman" pitchFamily="18" charset="0"/>
              <a:cs typeface="Times New Roman" pitchFamily="18" charset="0"/>
            </a:rPr>
            <a:t>ўзларининг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қимматли қоғозларини чиқариш йўли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ҳуқуқий инвесторлар</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ресурсларини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чет </a:t>
          </a:r>
          <a:r>
            <a:rPr lang="ru-RU" dirty="0" err="1" smtClean="0">
              <a:latin typeface="Times New Roman" pitchFamily="18" charset="0"/>
              <a:cs typeface="Times New Roman" pitchFamily="18" charset="0"/>
            </a:rPr>
            <a:t>эл</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лар</a:t>
          </a:r>
          <a:r>
            <a:rPr lang="ru-RU" dirty="0" smtClean="0">
              <a:latin typeface="Times New Roman" pitchFamily="18" charset="0"/>
              <a:cs typeface="Times New Roman" pitchFamily="18" charset="0"/>
            </a:rPr>
            <a:t> акция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облигацияларига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жойлаштиради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компаниялар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тўлиқ инвесторлар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манфаатини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ифодалайди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 қўйилган </a:t>
          </a:r>
          <a:r>
            <a:rPr lang="ru-RU" dirty="0" smtClean="0">
              <a:latin typeface="Times New Roman" pitchFamily="18" charset="0"/>
              <a:cs typeface="Times New Roman" pitchFamily="18" charset="0"/>
            </a:rPr>
            <a:t>капитал </a:t>
          </a:r>
          <a:r>
            <a:rPr lang="ru-RU" dirty="0" err="1" smtClean="0">
              <a:latin typeface="Times New Roman" pitchFamily="18" charset="0"/>
              <a:cs typeface="Times New Roman" pitchFamily="18" charset="0"/>
            </a:rPr>
            <a:t>ҳисобига фойда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866CC2A5-0373-4E50-9C91-3249A0279CA7}" type="parTrans" cxnId="{C8F9D416-2358-491D-BC31-A1DB2EEBFC66}">
      <dgm:prSet/>
      <dgm:spPr/>
      <dgm:t>
        <a:bodyPr/>
        <a:lstStyle/>
        <a:p>
          <a:endParaRPr lang="ru-RU">
            <a:latin typeface="Times New Roman" pitchFamily="18" charset="0"/>
            <a:cs typeface="Times New Roman" pitchFamily="18" charset="0"/>
          </a:endParaRPr>
        </a:p>
      </dgm:t>
    </dgm:pt>
    <dgm:pt modelId="{1BD43777-C8CB-4E26-93A7-DCA701659E19}" type="sibTrans" cxnId="{C8F9D416-2358-491D-BC31-A1DB2EEBFC66}">
      <dgm:prSet/>
      <dgm:spPr/>
      <dgm:t>
        <a:bodyPr/>
        <a:lstStyle/>
        <a:p>
          <a:endParaRPr lang="ru-RU">
            <a:latin typeface="Times New Roman" pitchFamily="18" charset="0"/>
            <a:cs typeface="Times New Roman" pitchFamily="18" charset="0"/>
          </a:endParaRPr>
        </a:p>
      </dgm:t>
    </dgm:pt>
    <dgm:pt modelId="{3C59F87D-99C7-45A6-ACBC-EE95BFEF855F}">
      <dgm:prSet/>
      <dgm:spPr/>
      <dgm:t>
        <a:bodyPr/>
        <a:lstStyle/>
        <a:p>
          <a:pPr rtl="0"/>
          <a:r>
            <a:rPr lang="ru-RU" b="1" dirty="0" smtClean="0">
              <a:latin typeface="Times New Roman" pitchFamily="18" charset="0"/>
              <a:cs typeface="Times New Roman" pitchFamily="18" charset="0"/>
            </a:rPr>
            <a:t>Ипотека </a:t>
          </a:r>
          <a:r>
            <a:rPr lang="ru-RU" b="1" dirty="0" err="1" smtClean="0">
              <a:latin typeface="Times New Roman" pitchFamily="18" charset="0"/>
              <a:cs typeface="Times New Roman" pitchFamily="18" charset="0"/>
            </a:rPr>
            <a:t>банклар</a:t>
          </a:r>
          <a:endParaRPr lang="en-US" b="1" dirty="0">
            <a:latin typeface="Times New Roman" pitchFamily="18" charset="0"/>
            <a:cs typeface="Times New Roman" pitchFamily="18" charset="0"/>
          </a:endParaRPr>
        </a:p>
      </dgm:t>
    </dgm:pt>
    <dgm:pt modelId="{5F6C147F-B14E-4816-8983-8CCE63C615AD}" type="parTrans" cxnId="{8A9D9460-74D6-4C43-8A5D-29B897D29F1A}">
      <dgm:prSet/>
      <dgm:spPr/>
      <dgm:t>
        <a:bodyPr/>
        <a:lstStyle/>
        <a:p>
          <a:endParaRPr lang="ru-RU">
            <a:latin typeface="Times New Roman" pitchFamily="18" charset="0"/>
            <a:cs typeface="Times New Roman" pitchFamily="18" charset="0"/>
          </a:endParaRPr>
        </a:p>
      </dgm:t>
    </dgm:pt>
    <dgm:pt modelId="{79EFB497-19D9-4EFC-B474-B4D75EF924DE}" type="sibTrans" cxnId="{8A9D9460-74D6-4C43-8A5D-29B897D29F1A}">
      <dgm:prSet/>
      <dgm:spPr/>
      <dgm:t>
        <a:bodyPr/>
        <a:lstStyle/>
        <a:p>
          <a:endParaRPr lang="ru-RU">
            <a:latin typeface="Times New Roman" pitchFamily="18" charset="0"/>
            <a:cs typeface="Times New Roman" pitchFamily="18" charset="0"/>
          </a:endParaRPr>
        </a:p>
      </dgm:t>
    </dgm:pt>
    <dgm:pt modelId="{77B57361-B5DD-4F6A-BA37-95DDC605B86D}">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кўчмас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мулк</a:t>
          </a:r>
          <a:r>
            <a:rPr lang="ru-RU" dirty="0" smtClean="0">
              <a:latin typeface="Times New Roman" pitchFamily="18" charset="0"/>
              <a:cs typeface="Times New Roman" pitchFamily="18" charset="0"/>
            </a:rPr>
            <a:t> (ер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иншоот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ҳисобига узоқ муддатли</a:t>
          </a:r>
          <a:r>
            <a:rPr lang="ru-RU" dirty="0" smtClean="0">
              <a:latin typeface="Times New Roman" pitchFamily="18" charset="0"/>
              <a:cs typeface="Times New Roman" pitchFamily="18" charset="0"/>
            </a:rPr>
            <a:t> ссуда </a:t>
          </a:r>
          <a:r>
            <a:rPr lang="ru-RU" dirty="0" err="1" smtClean="0">
              <a:latin typeface="Times New Roman" pitchFamily="18" charset="0"/>
              <a:cs typeface="Times New Roman" pitchFamily="18" charset="0"/>
            </a:rPr>
            <a:t>беришга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ихтисослашган</a:t>
          </a:r>
          <a:r>
            <a:rPr lang="ru-RU" dirty="0" smtClean="0">
              <a:latin typeface="Times New Roman" pitchFamily="18" charset="0"/>
              <a:cs typeface="Times New Roman" pitchFamily="18" charset="0"/>
            </a:rPr>
            <a:t> кредит </a:t>
          </a:r>
          <a:r>
            <a:rPr lang="ru-RU" dirty="0" err="1" smtClean="0">
              <a:latin typeface="Times New Roman" pitchFamily="18" charset="0"/>
              <a:cs typeface="Times New Roman" pitchFamily="18" charset="0"/>
            </a:rPr>
            <a:t>муасасалари</a:t>
          </a:r>
          <a:r>
            <a:rPr lang="ru-RU" dirty="0" smtClean="0">
              <a:latin typeface="Times New Roman" pitchFamily="18" charset="0"/>
              <a:cs typeface="Times New Roman" pitchFamily="18" charset="0"/>
            </a:rPr>
            <a:t>. Ипотека </a:t>
          </a:r>
          <a:r>
            <a:rPr lang="ru-RU" dirty="0" err="1" smtClean="0">
              <a:latin typeface="Times New Roman" pitchFamily="18" charset="0"/>
              <a:cs typeface="Times New Roman" pitchFamily="18" charset="0"/>
            </a:rPr>
            <a:t>банкининг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ресурслари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ипотека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облигациялари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ҳисобига шаклланади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ссудадан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уй-жой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иншоотлар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қуриш, корхоналарнинг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қувватларини кенгайтириш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DA8AFB27-9374-454D-81CD-091FD45119D5}" type="parTrans" cxnId="{CAFC77C2-BA22-4EB9-AFC8-DFC14384A5AB}">
      <dgm:prSet/>
      <dgm:spPr/>
      <dgm:t>
        <a:bodyPr/>
        <a:lstStyle/>
        <a:p>
          <a:endParaRPr lang="ru-RU">
            <a:latin typeface="Times New Roman" pitchFamily="18" charset="0"/>
            <a:cs typeface="Times New Roman" pitchFamily="18" charset="0"/>
          </a:endParaRPr>
        </a:p>
      </dgm:t>
    </dgm:pt>
    <dgm:pt modelId="{744EAD27-92C5-4647-B5D5-D46D39B9F5B8}" type="sibTrans" cxnId="{CAFC77C2-BA22-4EB9-AFC8-DFC14384A5AB}">
      <dgm:prSet/>
      <dgm:spPr/>
      <dgm:t>
        <a:bodyPr/>
        <a:lstStyle/>
        <a:p>
          <a:endParaRPr lang="ru-RU">
            <a:latin typeface="Times New Roman" pitchFamily="18" charset="0"/>
            <a:cs typeface="Times New Roman" pitchFamily="18" charset="0"/>
          </a:endParaRPr>
        </a:p>
      </dgm:t>
    </dgm:pt>
    <dgm:pt modelId="{EE5BD85B-8056-4DE7-B7BD-F0CA342188D5}" type="pres">
      <dgm:prSet presAssocID="{01E2DFD4-7690-4711-8D59-C9FCD8C3D99F}" presName="linear" presStyleCnt="0">
        <dgm:presLayoutVars>
          <dgm:dir/>
          <dgm:animLvl val="lvl"/>
          <dgm:resizeHandles val="exact"/>
        </dgm:presLayoutVars>
      </dgm:prSet>
      <dgm:spPr/>
      <dgm:t>
        <a:bodyPr/>
        <a:lstStyle/>
        <a:p>
          <a:endParaRPr lang="ru-RU"/>
        </a:p>
      </dgm:t>
    </dgm:pt>
    <dgm:pt modelId="{7F64F1B6-4C4C-419D-BE56-C6CD1E7E3220}" type="pres">
      <dgm:prSet presAssocID="{CD586188-6873-4D66-8AE3-4F1ADD2A5220}" presName="parentLin" presStyleCnt="0"/>
      <dgm:spPr/>
    </dgm:pt>
    <dgm:pt modelId="{AB82F94F-BCEC-40AA-B930-62D861B07563}" type="pres">
      <dgm:prSet presAssocID="{CD586188-6873-4D66-8AE3-4F1ADD2A5220}" presName="parentLeftMargin" presStyleLbl="node1" presStyleIdx="0" presStyleCnt="3"/>
      <dgm:spPr/>
      <dgm:t>
        <a:bodyPr/>
        <a:lstStyle/>
        <a:p>
          <a:endParaRPr lang="ru-RU"/>
        </a:p>
      </dgm:t>
    </dgm:pt>
    <dgm:pt modelId="{A21B6060-EE13-4AA5-8035-FE2781ED88F0}" type="pres">
      <dgm:prSet presAssocID="{CD586188-6873-4D66-8AE3-4F1ADD2A5220}" presName="parentText" presStyleLbl="node1" presStyleIdx="0" presStyleCnt="3">
        <dgm:presLayoutVars>
          <dgm:chMax val="0"/>
          <dgm:bulletEnabled val="1"/>
        </dgm:presLayoutVars>
      </dgm:prSet>
      <dgm:spPr/>
      <dgm:t>
        <a:bodyPr/>
        <a:lstStyle/>
        <a:p>
          <a:endParaRPr lang="ru-RU"/>
        </a:p>
      </dgm:t>
    </dgm:pt>
    <dgm:pt modelId="{73D2D1A4-E3EF-4834-9DAE-5B121DCAF4E4}" type="pres">
      <dgm:prSet presAssocID="{CD586188-6873-4D66-8AE3-4F1ADD2A5220}" presName="negativeSpace" presStyleCnt="0"/>
      <dgm:spPr/>
    </dgm:pt>
    <dgm:pt modelId="{90BBD249-7B4C-41EA-B947-49158C859D77}" type="pres">
      <dgm:prSet presAssocID="{CD586188-6873-4D66-8AE3-4F1ADD2A5220}" presName="childText" presStyleLbl="conFgAcc1" presStyleIdx="0" presStyleCnt="3">
        <dgm:presLayoutVars>
          <dgm:bulletEnabled val="1"/>
        </dgm:presLayoutVars>
      </dgm:prSet>
      <dgm:spPr/>
      <dgm:t>
        <a:bodyPr/>
        <a:lstStyle/>
        <a:p>
          <a:endParaRPr lang="ru-RU"/>
        </a:p>
      </dgm:t>
    </dgm:pt>
    <dgm:pt modelId="{4EE624A3-C3DC-47A8-8DFD-1E71C718054D}" type="pres">
      <dgm:prSet presAssocID="{796DFD78-3472-44C1-92A5-BDC322D8E6E1}" presName="spaceBetweenRectangles" presStyleCnt="0"/>
      <dgm:spPr/>
    </dgm:pt>
    <dgm:pt modelId="{F0616856-0DAC-48F3-A8EF-718490F47E59}" type="pres">
      <dgm:prSet presAssocID="{94FF663B-F671-40ED-AA38-28BD92614496}" presName="parentLin" presStyleCnt="0"/>
      <dgm:spPr/>
    </dgm:pt>
    <dgm:pt modelId="{23426DA0-3424-444F-95C8-252564E7E486}" type="pres">
      <dgm:prSet presAssocID="{94FF663B-F671-40ED-AA38-28BD92614496}" presName="parentLeftMargin" presStyleLbl="node1" presStyleIdx="0" presStyleCnt="3"/>
      <dgm:spPr/>
      <dgm:t>
        <a:bodyPr/>
        <a:lstStyle/>
        <a:p>
          <a:endParaRPr lang="ru-RU"/>
        </a:p>
      </dgm:t>
    </dgm:pt>
    <dgm:pt modelId="{685E9D8A-4DA3-46CE-8936-E477A3745A20}" type="pres">
      <dgm:prSet presAssocID="{94FF663B-F671-40ED-AA38-28BD92614496}" presName="parentText" presStyleLbl="node1" presStyleIdx="1" presStyleCnt="3">
        <dgm:presLayoutVars>
          <dgm:chMax val="0"/>
          <dgm:bulletEnabled val="1"/>
        </dgm:presLayoutVars>
      </dgm:prSet>
      <dgm:spPr/>
      <dgm:t>
        <a:bodyPr/>
        <a:lstStyle/>
        <a:p>
          <a:endParaRPr lang="ru-RU"/>
        </a:p>
      </dgm:t>
    </dgm:pt>
    <dgm:pt modelId="{29866BC6-7013-4600-B73F-8EE45ED3D34A}" type="pres">
      <dgm:prSet presAssocID="{94FF663B-F671-40ED-AA38-28BD92614496}" presName="negativeSpace" presStyleCnt="0"/>
      <dgm:spPr/>
    </dgm:pt>
    <dgm:pt modelId="{28A0D8EA-D05B-4438-B1D5-8E2AE20A123E}" type="pres">
      <dgm:prSet presAssocID="{94FF663B-F671-40ED-AA38-28BD92614496}" presName="childText" presStyleLbl="conFgAcc1" presStyleIdx="1" presStyleCnt="3">
        <dgm:presLayoutVars>
          <dgm:bulletEnabled val="1"/>
        </dgm:presLayoutVars>
      </dgm:prSet>
      <dgm:spPr/>
      <dgm:t>
        <a:bodyPr/>
        <a:lstStyle/>
        <a:p>
          <a:endParaRPr lang="ru-RU"/>
        </a:p>
      </dgm:t>
    </dgm:pt>
    <dgm:pt modelId="{B9158D7F-7C7D-4167-953E-286A25E5193E}" type="pres">
      <dgm:prSet presAssocID="{DB3EED87-60BB-4CA0-BB61-6BDE2D556422}" presName="spaceBetweenRectangles" presStyleCnt="0"/>
      <dgm:spPr/>
    </dgm:pt>
    <dgm:pt modelId="{D2440AB0-ADB0-4BE5-B07D-6DBA6073CA85}" type="pres">
      <dgm:prSet presAssocID="{3C59F87D-99C7-45A6-ACBC-EE95BFEF855F}" presName="parentLin" presStyleCnt="0"/>
      <dgm:spPr/>
    </dgm:pt>
    <dgm:pt modelId="{ED7808E6-FEC6-410F-AC9E-47B3110EE728}" type="pres">
      <dgm:prSet presAssocID="{3C59F87D-99C7-45A6-ACBC-EE95BFEF855F}" presName="parentLeftMargin" presStyleLbl="node1" presStyleIdx="1" presStyleCnt="3"/>
      <dgm:spPr/>
      <dgm:t>
        <a:bodyPr/>
        <a:lstStyle/>
        <a:p>
          <a:endParaRPr lang="ru-RU"/>
        </a:p>
      </dgm:t>
    </dgm:pt>
    <dgm:pt modelId="{2165DB9C-5BFF-47C7-A8BF-CA9A45F9FC1A}" type="pres">
      <dgm:prSet presAssocID="{3C59F87D-99C7-45A6-ACBC-EE95BFEF855F}" presName="parentText" presStyleLbl="node1" presStyleIdx="2" presStyleCnt="3">
        <dgm:presLayoutVars>
          <dgm:chMax val="0"/>
          <dgm:bulletEnabled val="1"/>
        </dgm:presLayoutVars>
      </dgm:prSet>
      <dgm:spPr/>
      <dgm:t>
        <a:bodyPr/>
        <a:lstStyle/>
        <a:p>
          <a:endParaRPr lang="ru-RU"/>
        </a:p>
      </dgm:t>
    </dgm:pt>
    <dgm:pt modelId="{8B7C2B9E-C1F1-4E39-B659-4887A472D438}" type="pres">
      <dgm:prSet presAssocID="{3C59F87D-99C7-45A6-ACBC-EE95BFEF855F}" presName="negativeSpace" presStyleCnt="0"/>
      <dgm:spPr/>
    </dgm:pt>
    <dgm:pt modelId="{C22F1A13-ABAD-4254-A23A-1DA7C174806B}" type="pres">
      <dgm:prSet presAssocID="{3C59F87D-99C7-45A6-ACBC-EE95BFEF855F}" presName="childText" presStyleLbl="conFgAcc1" presStyleIdx="2" presStyleCnt="3">
        <dgm:presLayoutVars>
          <dgm:bulletEnabled val="1"/>
        </dgm:presLayoutVars>
      </dgm:prSet>
      <dgm:spPr/>
      <dgm:t>
        <a:bodyPr/>
        <a:lstStyle/>
        <a:p>
          <a:endParaRPr lang="ru-RU"/>
        </a:p>
      </dgm:t>
    </dgm:pt>
  </dgm:ptLst>
  <dgm:cxnLst>
    <dgm:cxn modelId="{4284CFA6-9456-4EA0-B8BA-50BB5F5F1F3F}" type="presOf" srcId="{77B57361-B5DD-4F6A-BA37-95DDC605B86D}" destId="{C22F1A13-ABAD-4254-A23A-1DA7C174806B}" srcOrd="0" destOrd="0" presId="urn:microsoft.com/office/officeart/2005/8/layout/list1"/>
    <dgm:cxn modelId="{996236B0-987C-45FA-8DC8-C8FC4406847D}" srcId="{01E2DFD4-7690-4711-8D59-C9FCD8C3D99F}" destId="{CD586188-6873-4D66-8AE3-4F1ADD2A5220}" srcOrd="0" destOrd="0" parTransId="{46D0CED8-CDBB-445C-93CE-B61D2A831BD9}" sibTransId="{796DFD78-3472-44C1-92A5-BDC322D8E6E1}"/>
    <dgm:cxn modelId="{2BD2A18A-7F7A-450D-9038-1D77989F3995}" type="presOf" srcId="{94FF663B-F671-40ED-AA38-28BD92614496}" destId="{23426DA0-3424-444F-95C8-252564E7E486}" srcOrd="0" destOrd="0" presId="urn:microsoft.com/office/officeart/2005/8/layout/list1"/>
    <dgm:cxn modelId="{8A9D9460-74D6-4C43-8A5D-29B897D29F1A}" srcId="{01E2DFD4-7690-4711-8D59-C9FCD8C3D99F}" destId="{3C59F87D-99C7-45A6-ACBC-EE95BFEF855F}" srcOrd="2" destOrd="0" parTransId="{5F6C147F-B14E-4816-8983-8CCE63C615AD}" sibTransId="{79EFB497-19D9-4EFC-B474-B4D75EF924DE}"/>
    <dgm:cxn modelId="{0DB875B7-03EE-4C95-892F-C74C9985F33D}" type="presOf" srcId="{42A70D92-B47C-496D-A90F-B53062376E44}" destId="{90BBD249-7B4C-41EA-B947-49158C859D77}" srcOrd="0" destOrd="0" presId="urn:microsoft.com/office/officeart/2005/8/layout/list1"/>
    <dgm:cxn modelId="{5E5515DB-AA68-451D-B807-24768F6340BD}" type="presOf" srcId="{02287F7B-D0C5-4DFD-8908-05F000BD3BDE}" destId="{28A0D8EA-D05B-4438-B1D5-8E2AE20A123E}" srcOrd="0" destOrd="0" presId="urn:microsoft.com/office/officeart/2005/8/layout/list1"/>
    <dgm:cxn modelId="{C8F9D416-2358-491D-BC31-A1DB2EEBFC66}" srcId="{94FF663B-F671-40ED-AA38-28BD92614496}" destId="{02287F7B-D0C5-4DFD-8908-05F000BD3BDE}" srcOrd="0" destOrd="0" parTransId="{866CC2A5-0373-4E50-9C91-3249A0279CA7}" sibTransId="{1BD43777-C8CB-4E26-93A7-DCA701659E19}"/>
    <dgm:cxn modelId="{FD84E42D-8F92-4085-A4DC-E97C48EC2649}" type="presOf" srcId="{CD586188-6873-4D66-8AE3-4F1ADD2A5220}" destId="{A21B6060-EE13-4AA5-8035-FE2781ED88F0}" srcOrd="1" destOrd="0" presId="urn:microsoft.com/office/officeart/2005/8/layout/list1"/>
    <dgm:cxn modelId="{4AC9E53C-A537-4495-8D2A-8D844289A1A5}" srcId="{01E2DFD4-7690-4711-8D59-C9FCD8C3D99F}" destId="{94FF663B-F671-40ED-AA38-28BD92614496}" srcOrd="1" destOrd="0" parTransId="{BBD0B20E-17ED-4051-B310-C9D3BA7595EC}" sibTransId="{DB3EED87-60BB-4CA0-BB61-6BDE2D556422}"/>
    <dgm:cxn modelId="{1D292CBA-8849-421C-AA2E-0ABE67D26971}" type="presOf" srcId="{01E2DFD4-7690-4711-8D59-C9FCD8C3D99F}" destId="{EE5BD85B-8056-4DE7-B7BD-F0CA342188D5}" srcOrd="0" destOrd="0" presId="urn:microsoft.com/office/officeart/2005/8/layout/list1"/>
    <dgm:cxn modelId="{6972E2B2-2F06-465B-8F41-E1F0F7D48AB1}" type="presOf" srcId="{3C59F87D-99C7-45A6-ACBC-EE95BFEF855F}" destId="{2165DB9C-5BFF-47C7-A8BF-CA9A45F9FC1A}" srcOrd="1" destOrd="0" presId="urn:microsoft.com/office/officeart/2005/8/layout/list1"/>
    <dgm:cxn modelId="{C8F83437-F2F8-419E-ACC6-59F6B5537380}" type="presOf" srcId="{3C59F87D-99C7-45A6-ACBC-EE95BFEF855F}" destId="{ED7808E6-FEC6-410F-AC9E-47B3110EE728}" srcOrd="0" destOrd="0" presId="urn:microsoft.com/office/officeart/2005/8/layout/list1"/>
    <dgm:cxn modelId="{CAF19FB9-FE7D-478C-8A6A-2AA4D180BB33}" type="presOf" srcId="{CD586188-6873-4D66-8AE3-4F1ADD2A5220}" destId="{AB82F94F-BCEC-40AA-B930-62D861B07563}" srcOrd="0" destOrd="0" presId="urn:microsoft.com/office/officeart/2005/8/layout/list1"/>
    <dgm:cxn modelId="{1E1933BC-CCC6-4E81-A24D-9E85C1C0E7B2}" type="presOf" srcId="{94FF663B-F671-40ED-AA38-28BD92614496}" destId="{685E9D8A-4DA3-46CE-8936-E477A3745A20}" srcOrd="1" destOrd="0" presId="urn:microsoft.com/office/officeart/2005/8/layout/list1"/>
    <dgm:cxn modelId="{51F40089-A35C-4674-B1B7-86D3F9841A6B}" srcId="{CD586188-6873-4D66-8AE3-4F1ADD2A5220}" destId="{42A70D92-B47C-496D-A90F-B53062376E44}" srcOrd="0" destOrd="0" parTransId="{749A7F10-3693-4A4D-B7F5-DEF0B72683AE}" sibTransId="{81BA729D-010A-4D36-B3B8-D44DBCEB474F}"/>
    <dgm:cxn modelId="{CAFC77C2-BA22-4EB9-AFC8-DFC14384A5AB}" srcId="{3C59F87D-99C7-45A6-ACBC-EE95BFEF855F}" destId="{77B57361-B5DD-4F6A-BA37-95DDC605B86D}" srcOrd="0" destOrd="0" parTransId="{DA8AFB27-9374-454D-81CD-091FD45119D5}" sibTransId="{744EAD27-92C5-4647-B5D5-D46D39B9F5B8}"/>
    <dgm:cxn modelId="{C96A43A0-36FC-46BE-B4D6-053DEC0B07BC}" type="presParOf" srcId="{EE5BD85B-8056-4DE7-B7BD-F0CA342188D5}" destId="{7F64F1B6-4C4C-419D-BE56-C6CD1E7E3220}" srcOrd="0" destOrd="0" presId="urn:microsoft.com/office/officeart/2005/8/layout/list1"/>
    <dgm:cxn modelId="{A19FE50B-BCB8-40EB-BDE7-7091CE0651D0}" type="presParOf" srcId="{7F64F1B6-4C4C-419D-BE56-C6CD1E7E3220}" destId="{AB82F94F-BCEC-40AA-B930-62D861B07563}" srcOrd="0" destOrd="0" presId="urn:microsoft.com/office/officeart/2005/8/layout/list1"/>
    <dgm:cxn modelId="{377FE07C-12FE-4896-B134-5BE5EB7A603D}" type="presParOf" srcId="{7F64F1B6-4C4C-419D-BE56-C6CD1E7E3220}" destId="{A21B6060-EE13-4AA5-8035-FE2781ED88F0}" srcOrd="1" destOrd="0" presId="urn:microsoft.com/office/officeart/2005/8/layout/list1"/>
    <dgm:cxn modelId="{915F3122-3E9B-46E7-AF1D-BA4C4C78AFD3}" type="presParOf" srcId="{EE5BD85B-8056-4DE7-B7BD-F0CA342188D5}" destId="{73D2D1A4-E3EF-4834-9DAE-5B121DCAF4E4}" srcOrd="1" destOrd="0" presId="urn:microsoft.com/office/officeart/2005/8/layout/list1"/>
    <dgm:cxn modelId="{308B675B-A218-41BE-B231-1031341585F0}" type="presParOf" srcId="{EE5BD85B-8056-4DE7-B7BD-F0CA342188D5}" destId="{90BBD249-7B4C-41EA-B947-49158C859D77}" srcOrd="2" destOrd="0" presId="urn:microsoft.com/office/officeart/2005/8/layout/list1"/>
    <dgm:cxn modelId="{E2412AD7-51C9-4685-A9B0-43C7BD87FD81}" type="presParOf" srcId="{EE5BD85B-8056-4DE7-B7BD-F0CA342188D5}" destId="{4EE624A3-C3DC-47A8-8DFD-1E71C718054D}" srcOrd="3" destOrd="0" presId="urn:microsoft.com/office/officeart/2005/8/layout/list1"/>
    <dgm:cxn modelId="{BDF89BEC-1920-4F78-B138-805A6B5DC613}" type="presParOf" srcId="{EE5BD85B-8056-4DE7-B7BD-F0CA342188D5}" destId="{F0616856-0DAC-48F3-A8EF-718490F47E59}" srcOrd="4" destOrd="0" presId="urn:microsoft.com/office/officeart/2005/8/layout/list1"/>
    <dgm:cxn modelId="{B1625E03-EF7E-4D39-99B2-7277551DF9C4}" type="presParOf" srcId="{F0616856-0DAC-48F3-A8EF-718490F47E59}" destId="{23426DA0-3424-444F-95C8-252564E7E486}" srcOrd="0" destOrd="0" presId="urn:microsoft.com/office/officeart/2005/8/layout/list1"/>
    <dgm:cxn modelId="{F635A07E-A5F6-48ED-B2FB-72E38D2BEF58}" type="presParOf" srcId="{F0616856-0DAC-48F3-A8EF-718490F47E59}" destId="{685E9D8A-4DA3-46CE-8936-E477A3745A20}" srcOrd="1" destOrd="0" presId="urn:microsoft.com/office/officeart/2005/8/layout/list1"/>
    <dgm:cxn modelId="{794B3945-C21E-47D3-8FD1-57F2FF01A333}" type="presParOf" srcId="{EE5BD85B-8056-4DE7-B7BD-F0CA342188D5}" destId="{29866BC6-7013-4600-B73F-8EE45ED3D34A}" srcOrd="5" destOrd="0" presId="urn:microsoft.com/office/officeart/2005/8/layout/list1"/>
    <dgm:cxn modelId="{A36B57B1-6F0E-4833-9A1D-B6955DB9FAAE}" type="presParOf" srcId="{EE5BD85B-8056-4DE7-B7BD-F0CA342188D5}" destId="{28A0D8EA-D05B-4438-B1D5-8E2AE20A123E}" srcOrd="6" destOrd="0" presId="urn:microsoft.com/office/officeart/2005/8/layout/list1"/>
    <dgm:cxn modelId="{9C593C0C-E2B9-498A-8780-B4B19572A9DE}" type="presParOf" srcId="{EE5BD85B-8056-4DE7-B7BD-F0CA342188D5}" destId="{B9158D7F-7C7D-4167-953E-286A25E5193E}" srcOrd="7" destOrd="0" presId="urn:microsoft.com/office/officeart/2005/8/layout/list1"/>
    <dgm:cxn modelId="{0E778224-B436-4EA8-B3C5-9FE679E1EC77}" type="presParOf" srcId="{EE5BD85B-8056-4DE7-B7BD-F0CA342188D5}" destId="{D2440AB0-ADB0-4BE5-B07D-6DBA6073CA85}" srcOrd="8" destOrd="0" presId="urn:microsoft.com/office/officeart/2005/8/layout/list1"/>
    <dgm:cxn modelId="{EE57E3CC-4237-485D-B67E-D6219C5F81F1}" type="presParOf" srcId="{D2440AB0-ADB0-4BE5-B07D-6DBA6073CA85}" destId="{ED7808E6-FEC6-410F-AC9E-47B3110EE728}" srcOrd="0" destOrd="0" presId="urn:microsoft.com/office/officeart/2005/8/layout/list1"/>
    <dgm:cxn modelId="{1BFFB600-BF64-43E2-AE60-B21C7E6859A5}" type="presParOf" srcId="{D2440AB0-ADB0-4BE5-B07D-6DBA6073CA85}" destId="{2165DB9C-5BFF-47C7-A8BF-CA9A45F9FC1A}" srcOrd="1" destOrd="0" presId="urn:microsoft.com/office/officeart/2005/8/layout/list1"/>
    <dgm:cxn modelId="{64A2FE27-5850-4E66-873F-DCAAB8CA7775}" type="presParOf" srcId="{EE5BD85B-8056-4DE7-B7BD-F0CA342188D5}" destId="{8B7C2B9E-C1F1-4E39-B659-4887A472D438}" srcOrd="9" destOrd="0" presId="urn:microsoft.com/office/officeart/2005/8/layout/list1"/>
    <dgm:cxn modelId="{85F78A6A-4E73-44C4-BAEA-E970E55DED30}" type="presParOf" srcId="{EE5BD85B-8056-4DE7-B7BD-F0CA342188D5}" destId="{C22F1A13-ABAD-4254-A23A-1DA7C174806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B824C086-4504-424B-BD31-4CDA6533FF8A}">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Razzoqov</a:t>
          </a:r>
          <a:r>
            <a:rPr lang="en-US" dirty="0" smtClean="0">
              <a:latin typeface="Times New Roman" panose="02020603050405020304" pitchFamily="18" charset="0"/>
              <a:cs typeface="Times New Roman" panose="02020603050405020304" pitchFamily="18" charset="0"/>
            </a:rPr>
            <a:t> A. </a:t>
          </a:r>
          <a:r>
            <a:rPr lang="en-US" dirty="0" err="1" smtClean="0">
              <a:latin typeface="Times New Roman" panose="02020603050405020304" pitchFamily="18" charset="0"/>
              <a:cs typeface="Times New Roman" panose="02020603050405020304" pitchFamily="18" charset="0"/>
            </a:rPr>
            <a:t>Iqtisodiy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tarixi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muassasalarining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talabalari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darslik</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A.A.Razzoqov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Sh.H.Tashmatov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N.T.O’rmonov</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Iqtisod-moliya</a:t>
          </a:r>
          <a:r>
            <a:rPr lang="en-US" dirty="0" smtClean="0">
              <a:latin typeface="Times New Roman" panose="02020603050405020304" pitchFamily="18" charset="0"/>
              <a:cs typeface="Times New Roman" panose="02020603050405020304" pitchFamily="18" charset="0"/>
            </a:rPr>
            <a:t>, 2007.</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CF882C3-D38F-402E-85CE-8F407806C81D}" type="parTrans" cxnId="{59147A37-F500-45D8-8F13-82134D52427B}">
      <dgm:prSet/>
      <dgm:spPr/>
      <dgm:t>
        <a:bodyPr/>
        <a:lstStyle/>
        <a:p>
          <a:endParaRPr lang="ru-RU"/>
        </a:p>
      </dgm:t>
    </dgm:pt>
    <dgm:pt modelId="{A8B43918-FEF6-4D06-A4A8-A37AA1FA59F9}" type="sibTrans" cxnId="{59147A37-F500-45D8-8F13-82134D52427B}">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ru-RU" dirty="0" smtClean="0">
              <a:latin typeface="Times New Roman" panose="02020603050405020304" pitchFamily="18" charset="0"/>
              <a:cs typeface="Times New Roman" panose="02020603050405020304" pitchFamily="18" charset="0"/>
            </a:rPr>
            <a:t>Симкина Л.Г. Экономическая теория. 2-е изд. – СПб.: Питер, 2008.</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Станковская</a:t>
          </a:r>
          <a:r>
            <a:rPr lang="ru-RU" dirty="0" smtClean="0">
              <a:latin typeface="Times New Roman" panose="02020603050405020304" pitchFamily="18" charset="0"/>
              <a:cs typeface="Times New Roman" panose="02020603050405020304" pitchFamily="18" charset="0"/>
            </a:rPr>
            <a:t> И.К., Стрелец И.А. Экономическая теория: учебник / </a:t>
          </a:r>
          <a:r>
            <a:rPr lang="ru-RU" dirty="0" err="1" smtClean="0">
              <a:latin typeface="Times New Roman" panose="02020603050405020304" pitchFamily="18" charset="0"/>
              <a:cs typeface="Times New Roman" panose="02020603050405020304" pitchFamily="18" charset="0"/>
            </a:rPr>
            <a:t>И.А.Стрелец</a:t>
          </a:r>
          <a:r>
            <a:rPr lang="ru-RU" dirty="0" smtClean="0">
              <a:latin typeface="Times New Roman" panose="02020603050405020304" pitchFamily="18" charset="0"/>
              <a:cs typeface="Times New Roman" panose="02020603050405020304" pitchFamily="18" charset="0"/>
            </a:rPr>
            <a:t>. – 3-е изд., </a:t>
          </a:r>
          <a:r>
            <a:rPr lang="ru-RU" dirty="0" err="1" smtClean="0">
              <a:latin typeface="Times New Roman" panose="02020603050405020304" pitchFamily="18" charset="0"/>
              <a:cs typeface="Times New Roman" panose="02020603050405020304" pitchFamily="18" charset="0"/>
            </a:rPr>
            <a:t>испр</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Эксмо</a:t>
          </a:r>
          <a:r>
            <a:rPr lang="ru-RU" dirty="0" smtClean="0">
              <a:latin typeface="Times New Roman" panose="02020603050405020304" pitchFamily="18" charset="0"/>
              <a:cs typeface="Times New Roman" panose="02020603050405020304" pitchFamily="18" charset="0"/>
            </a:rPr>
            <a:t>, 2008.</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Экономическая теория / Под ред. </a:t>
          </a:r>
          <a:r>
            <a:rPr lang="ru-RU" dirty="0" err="1" smtClean="0">
              <a:latin typeface="Times New Roman" panose="02020603050405020304" pitchFamily="18" charset="0"/>
              <a:cs typeface="Times New Roman" panose="02020603050405020304" pitchFamily="18" charset="0"/>
            </a:rPr>
            <a:t>А.И.Добрынина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Л.С.Тарасевича</a:t>
          </a:r>
          <a:r>
            <a:rPr lang="ru-RU" dirty="0" smtClean="0">
              <a:latin typeface="Times New Roman" panose="02020603050405020304" pitchFamily="18" charset="0"/>
              <a:cs typeface="Times New Roman" panose="02020603050405020304" pitchFamily="18" charset="0"/>
            </a:rPr>
            <a:t>, 3-е изд. – СПб.: Изд. </a:t>
          </a:r>
          <a:r>
            <a:rPr lang="ru-RU" dirty="0" err="1" smtClean="0">
              <a:latin typeface="Times New Roman" panose="02020603050405020304" pitchFamily="18" charset="0"/>
              <a:cs typeface="Times New Roman" panose="02020603050405020304" pitchFamily="18" charset="0"/>
            </a:rPr>
            <a:t>СПбГУЭФ</a:t>
          </a:r>
          <a:r>
            <a:rPr lang="ru-RU" dirty="0" smtClean="0">
              <a:latin typeface="Times New Roman" panose="02020603050405020304" pitchFamily="18" charset="0"/>
              <a:cs typeface="Times New Roman" panose="02020603050405020304" pitchFamily="18" charset="0"/>
            </a:rPr>
            <a:t>; Питер, 2008.</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EAADD916-3EFA-483B-93FB-9BEA2E2B6896}">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Камаев</a:t>
          </a:r>
          <a:r>
            <a:rPr lang="ru-RU" dirty="0" smtClean="0">
              <a:latin typeface="Times New Roman" panose="02020603050405020304" pitchFamily="18" charset="0"/>
              <a:cs typeface="Times New Roman" panose="02020603050405020304" pitchFamily="18" charset="0"/>
            </a:rPr>
            <a:t> В.Д. Экономическая теория: Краткий курс: учебник / </a:t>
          </a:r>
          <a:r>
            <a:rPr lang="ru-RU" dirty="0" err="1" smtClean="0">
              <a:latin typeface="Times New Roman" panose="02020603050405020304" pitchFamily="18" charset="0"/>
              <a:cs typeface="Times New Roman" panose="02020603050405020304" pitchFamily="18" charset="0"/>
            </a:rPr>
            <a:t>В.Д.Камаев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М.З.Ильчиков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Т.А.Борисовская</a:t>
          </a:r>
          <a:r>
            <a:rPr lang="ru-RU" dirty="0" smtClean="0">
              <a:latin typeface="Times New Roman" panose="02020603050405020304" pitchFamily="18" charset="0"/>
              <a:cs typeface="Times New Roman" panose="02020603050405020304" pitchFamily="18" charset="0"/>
            </a:rPr>
            <a:t>. – 2-е изд., стер. – М.: КНОРУС, 2007.</a:t>
          </a:r>
          <a:endParaRPr lang="ru-RU" dirty="0">
            <a:latin typeface="Times New Roman" panose="02020603050405020304" pitchFamily="18" charset="0"/>
            <a:cs typeface="Times New Roman" panose="02020603050405020304" pitchFamily="18" charset="0"/>
          </a:endParaRPr>
        </a:p>
      </dgm:t>
    </dgm:pt>
    <dgm:pt modelId="{5C053794-D21A-4B96-955B-607B0986CBB6}" type="parTrans" cxnId="{C1C62E0D-85DC-422A-A81D-EDF9B4BBE9F0}">
      <dgm:prSet/>
      <dgm:spPr/>
      <dgm:t>
        <a:bodyPr/>
        <a:lstStyle/>
        <a:p>
          <a:endParaRPr lang="ru-RU"/>
        </a:p>
      </dgm:t>
    </dgm:pt>
    <dgm:pt modelId="{CCB7DC8E-BA10-45DF-8CDB-55793655C96D}" type="sibTrans" cxnId="{C1C62E0D-85DC-422A-A81D-EDF9B4BBE9F0}">
      <dgm:prSet/>
      <dgm:spPr/>
      <dgm:t>
        <a:bodyPr/>
        <a:lstStyle/>
        <a:p>
          <a:endParaRPr lang="ru-RU"/>
        </a:p>
      </dgm:t>
    </dgm:pt>
    <dgm:pt modelId="{CB9F9A99-F174-427F-9797-44266A7C8FD9}">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ru-RU" dirty="0" smtClean="0">
              <a:latin typeface="Times New Roman" panose="02020603050405020304" pitchFamily="18" charset="0"/>
              <a:cs typeface="Times New Roman" panose="02020603050405020304" pitchFamily="18" charset="0"/>
            </a:rPr>
            <a:t>Экономическая теория (политэкономия): Учебник/ Под общ. ред. акад. </a:t>
          </a:r>
          <a:r>
            <a:rPr lang="ru-RU" dirty="0" err="1" smtClean="0">
              <a:latin typeface="Times New Roman" panose="02020603050405020304" pitchFamily="18" charset="0"/>
              <a:cs typeface="Times New Roman" panose="02020603050405020304" pitchFamily="18" charset="0"/>
            </a:rPr>
            <a:t>В.И.Видяпина</a:t>
          </a:r>
          <a:r>
            <a:rPr lang="ru-RU" dirty="0" smtClean="0">
              <a:latin typeface="Times New Roman" panose="02020603050405020304" pitchFamily="18" charset="0"/>
              <a:cs typeface="Times New Roman" panose="02020603050405020304" pitchFamily="18" charset="0"/>
            </a:rPr>
            <a:t>, акад. </a:t>
          </a:r>
          <a:r>
            <a:rPr lang="ru-RU" dirty="0" err="1" smtClean="0">
              <a:latin typeface="Times New Roman" panose="02020603050405020304" pitchFamily="18" charset="0"/>
              <a:cs typeface="Times New Roman" panose="02020603050405020304" pitchFamily="18" charset="0"/>
            </a:rPr>
            <a:t>Г.П.Журавлевой</a:t>
          </a:r>
          <a:r>
            <a:rPr lang="ru-RU" dirty="0" smtClean="0">
              <a:latin typeface="Times New Roman" panose="02020603050405020304" pitchFamily="18" charset="0"/>
              <a:cs typeface="Times New Roman" panose="02020603050405020304" pitchFamily="18" charset="0"/>
            </a:rPr>
            <a:t>. – 4-е изд. - М.: ИНФРА-М, 2004.</a:t>
          </a:r>
          <a:endParaRPr lang="ru-RU" dirty="0">
            <a:latin typeface="Times New Roman" panose="02020603050405020304" pitchFamily="18" charset="0"/>
            <a:cs typeface="Times New Roman" panose="02020603050405020304" pitchFamily="18" charset="0"/>
          </a:endParaRPr>
        </a:p>
      </dgm:t>
    </dgm:pt>
    <dgm:pt modelId="{4C5C86F8-C92C-4D2B-9695-1BCC09F431CE}" type="parTrans" cxnId="{21DDFD7F-946F-4F65-905C-8B11567414FD}">
      <dgm:prSet/>
      <dgm:spPr/>
      <dgm:t>
        <a:bodyPr/>
        <a:lstStyle/>
        <a:p>
          <a:endParaRPr lang="ru-RU"/>
        </a:p>
      </dgm:t>
    </dgm:pt>
    <dgm:pt modelId="{3DAF81C8-B69B-4B1F-B14A-2E1F6BE8375C}" type="sibTrans" cxnId="{21DDFD7F-946F-4F65-905C-8B11567414FD}">
      <dgm:prSet/>
      <dgm:spPr/>
      <dgm:t>
        <a:bodyPr/>
        <a:lstStyle/>
        <a:p>
          <a:endParaRPr lang="ru-RU"/>
        </a:p>
      </dgm:t>
    </dgm:pt>
    <dgm:pt modelId="{56BF2836-7770-42DA-828E-F6282F693E22}">
      <dgm:prSet/>
      <dgm:spPr/>
      <dgm:t>
        <a:bodyPr/>
        <a:lstStyle/>
        <a:p>
          <a:pPr algn="just"/>
          <a:r>
            <a:rPr lang="uz-Cyrl-UZ" dirty="0" smtClean="0">
              <a:latin typeface="Times New Roman" panose="02020603050405020304" pitchFamily="18" charset="0"/>
              <a:cs typeface="Times New Roman" panose="02020603050405020304" pitchFamily="18" charset="0"/>
            </a:rPr>
            <a:t>9. Юсупов Р.А. Бозор муносабатларига ўтиш жараёнида миллий валюта барқарорлигини таъминлашнинг назарий асослари. И.ф.н. илмий даражасини олиш учун ёзилган диссертация автореферати. </a:t>
          </a:r>
          <a:r>
            <a:rPr lang="ru-RU" dirty="0" smtClean="0">
              <a:latin typeface="Times New Roman" panose="02020603050405020304" pitchFamily="18" charset="0"/>
              <a:cs typeface="Times New Roman" panose="02020603050405020304" pitchFamily="18" charset="0"/>
            </a:rPr>
            <a:t>Т., 2001.</a:t>
          </a:r>
          <a:endParaRPr lang="ru-RU" dirty="0">
            <a:latin typeface="Times New Roman" panose="02020603050405020304" pitchFamily="18" charset="0"/>
            <a:cs typeface="Times New Roman" panose="02020603050405020304" pitchFamily="18" charset="0"/>
          </a:endParaRPr>
        </a:p>
      </dgm:t>
    </dgm:pt>
    <dgm:pt modelId="{1F41C1C8-97E2-47D2-815F-F79DFE37D2CB}" type="parTrans" cxnId="{C62E04E8-71E5-4B32-8A16-BE63F3274DF0}">
      <dgm:prSet/>
      <dgm:spPr/>
      <dgm:t>
        <a:bodyPr/>
        <a:lstStyle/>
        <a:p>
          <a:endParaRPr lang="ru-RU"/>
        </a:p>
      </dgm:t>
    </dgm:pt>
    <dgm:pt modelId="{73CF13A2-BD7B-4CAC-AF1F-0508D22AAD14}" type="sibTrans" cxnId="{C62E04E8-71E5-4B32-8A16-BE63F3274DF0}">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t>
        <a:bodyPr/>
        <a:lstStyle/>
        <a:p>
          <a:endParaRPr lang="ru-RU"/>
        </a:p>
      </dgm:t>
    </dgm:pt>
    <dgm:pt modelId="{C74DB9B0-5F3B-49A8-B726-C00E49CEECB1}" type="pres">
      <dgm:prSet presAssocID="{F971D345-606C-43DF-A868-9DEEFDCCBDD7}" presName="parentText" presStyleLbl="node1" presStyleIdx="0" presStyleCnt="9">
        <dgm:presLayoutVars>
          <dgm:chMax val="0"/>
          <dgm:bulletEnabled val="1"/>
        </dgm:presLayoutVars>
      </dgm:prSet>
      <dgm:spPr/>
      <dgm:t>
        <a:bodyPr/>
        <a:lstStyle/>
        <a:p>
          <a:endParaRPr lang="ru-RU"/>
        </a:p>
      </dgm:t>
    </dgm:pt>
    <dgm:pt modelId="{67F72CBB-8B4F-4FEC-8CAA-B47E8B5B7A55}" type="pres">
      <dgm:prSet presAssocID="{4F01B3BE-0F1D-4387-8778-4569A3BF1BA9}" presName="spacer" presStyleCnt="0"/>
      <dgm:spPr/>
    </dgm:pt>
    <dgm:pt modelId="{20198682-2390-4C68-BF11-D610A97D3969}" type="pres">
      <dgm:prSet presAssocID="{B824C086-4504-424B-BD31-4CDA6533FF8A}" presName="parentText" presStyleLbl="node1" presStyleIdx="1" presStyleCnt="9">
        <dgm:presLayoutVars>
          <dgm:chMax val="0"/>
          <dgm:bulletEnabled val="1"/>
        </dgm:presLayoutVars>
      </dgm:prSet>
      <dgm:spPr/>
      <dgm:t>
        <a:bodyPr/>
        <a:lstStyle/>
        <a:p>
          <a:endParaRPr lang="ru-RU"/>
        </a:p>
      </dgm:t>
    </dgm:pt>
    <dgm:pt modelId="{1FB22758-36BC-4F1E-AF1D-E7C66D89E1EE}" type="pres">
      <dgm:prSet presAssocID="{A8B43918-FEF6-4D06-A4A8-A37AA1FA59F9}" presName="spacer" presStyleCnt="0"/>
      <dgm:spPr/>
    </dgm:pt>
    <dgm:pt modelId="{B3A74D21-630C-4070-84C4-7248284F5907}" type="pres">
      <dgm:prSet presAssocID="{6625EEEE-08C8-4F2F-898A-CBEE45641F67}" presName="parentText" presStyleLbl="node1" presStyleIdx="2" presStyleCnt="9">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9">
        <dgm:presLayoutVars>
          <dgm:chMax val="0"/>
          <dgm:bulletEnabled val="1"/>
        </dgm:presLayoutVars>
      </dgm:prSet>
      <dgm:spPr/>
      <dgm:t>
        <a:bodyPr/>
        <a:lstStyle/>
        <a:p>
          <a:endParaRPr lang="ru-RU"/>
        </a:p>
      </dgm:t>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9">
        <dgm:presLayoutVars>
          <dgm:chMax val="0"/>
          <dgm:bulletEnabled val="1"/>
        </dgm:presLayoutVars>
      </dgm:prSet>
      <dgm:spPr/>
      <dgm:t>
        <a:bodyPr/>
        <a:lstStyle/>
        <a:p>
          <a:endParaRPr lang="ru-RU"/>
        </a:p>
      </dgm:t>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9">
        <dgm:presLayoutVars>
          <dgm:chMax val="0"/>
          <dgm:bulletEnabled val="1"/>
        </dgm:presLayoutVars>
      </dgm:prSet>
      <dgm:spPr/>
      <dgm:t>
        <a:bodyPr/>
        <a:lstStyle/>
        <a:p>
          <a:endParaRPr lang="ru-RU"/>
        </a:p>
      </dgm:t>
    </dgm:pt>
    <dgm:pt modelId="{5E2F45AD-7DC8-4E17-B6D0-6EC6B9C58480}" type="pres">
      <dgm:prSet presAssocID="{797AD6A9-0FBF-4D69-8658-5D1ED6CB7DD4}" presName="spacer" presStyleCnt="0"/>
      <dgm:spPr/>
    </dgm:pt>
    <dgm:pt modelId="{8E1EE6FB-4C07-40EA-95D7-0F61620E03B0}" type="pres">
      <dgm:prSet presAssocID="{EAADD916-3EFA-483B-93FB-9BEA2E2B6896}" presName="parentText" presStyleLbl="node1" presStyleIdx="6" presStyleCnt="9">
        <dgm:presLayoutVars>
          <dgm:chMax val="0"/>
          <dgm:bulletEnabled val="1"/>
        </dgm:presLayoutVars>
      </dgm:prSet>
      <dgm:spPr/>
      <dgm:t>
        <a:bodyPr/>
        <a:lstStyle/>
        <a:p>
          <a:endParaRPr lang="ru-RU"/>
        </a:p>
      </dgm:t>
    </dgm:pt>
    <dgm:pt modelId="{62E32A5F-B7CD-40E8-97D4-FCC041510FBB}" type="pres">
      <dgm:prSet presAssocID="{CCB7DC8E-BA10-45DF-8CDB-55793655C96D}" presName="spacer" presStyleCnt="0"/>
      <dgm:spPr/>
    </dgm:pt>
    <dgm:pt modelId="{CE8C773F-56AF-4881-BE9B-AF88F1D4A1EF}" type="pres">
      <dgm:prSet presAssocID="{CB9F9A99-F174-427F-9797-44266A7C8FD9}" presName="parentText" presStyleLbl="node1" presStyleIdx="7" presStyleCnt="9">
        <dgm:presLayoutVars>
          <dgm:chMax val="0"/>
          <dgm:bulletEnabled val="1"/>
        </dgm:presLayoutVars>
      </dgm:prSet>
      <dgm:spPr/>
      <dgm:t>
        <a:bodyPr/>
        <a:lstStyle/>
        <a:p>
          <a:endParaRPr lang="ru-RU"/>
        </a:p>
      </dgm:t>
    </dgm:pt>
    <dgm:pt modelId="{BB1FEF72-5B14-45F8-BF77-351282D0A2DC}" type="pres">
      <dgm:prSet presAssocID="{3DAF81C8-B69B-4B1F-B14A-2E1F6BE8375C}" presName="spacer" presStyleCnt="0"/>
      <dgm:spPr/>
    </dgm:pt>
    <dgm:pt modelId="{6E14A382-77A3-4CB5-BC75-97880CF2F36C}" type="pres">
      <dgm:prSet presAssocID="{56BF2836-7770-42DA-828E-F6282F693E22}" presName="parentText" presStyleLbl="node1" presStyleIdx="8" presStyleCnt="9">
        <dgm:presLayoutVars>
          <dgm:chMax val="0"/>
          <dgm:bulletEnabled val="1"/>
        </dgm:presLayoutVars>
      </dgm:prSet>
      <dgm:spPr/>
      <dgm:t>
        <a:bodyPr/>
        <a:lstStyle/>
        <a:p>
          <a:endParaRPr lang="ru-RU"/>
        </a:p>
      </dgm:t>
    </dgm:pt>
  </dgm:ptLst>
  <dgm:cxnLst>
    <dgm:cxn modelId="{938EE3F4-D29F-4AAD-815A-FCB4C852D8BB}" type="presOf" srcId="{6625EEEE-08C8-4F2F-898A-CBEE45641F67}" destId="{B3A74D21-630C-4070-84C4-7248284F5907}" srcOrd="0" destOrd="0" presId="urn:microsoft.com/office/officeart/2005/8/layout/vList2"/>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4F89485C-9694-47CF-82E6-62C8EE474F06}" type="presOf" srcId="{FF99D594-0361-48D0-8223-8C2F02D3BD8B}" destId="{3B170F8B-FF42-48E7-AF70-BFBBEE7BE6A4}" srcOrd="0" destOrd="0" presId="urn:microsoft.com/office/officeart/2005/8/layout/vList2"/>
    <dgm:cxn modelId="{21DDFD7F-946F-4F65-905C-8B11567414FD}" srcId="{9207E89A-4520-4E65-9E55-15C760DFE49C}" destId="{CB9F9A99-F174-427F-9797-44266A7C8FD9}" srcOrd="7" destOrd="0" parTransId="{4C5C86F8-C92C-4D2B-9695-1BCC09F431CE}" sibTransId="{3DAF81C8-B69B-4B1F-B14A-2E1F6BE8375C}"/>
    <dgm:cxn modelId="{51E9F178-2D63-456A-A40F-3F2237BF5AD8}" type="presOf" srcId="{EAADD916-3EFA-483B-93FB-9BEA2E2B6896}" destId="{8E1EE6FB-4C07-40EA-95D7-0F61620E03B0}" srcOrd="0" destOrd="0" presId="urn:microsoft.com/office/officeart/2005/8/layout/vList2"/>
    <dgm:cxn modelId="{C1C62E0D-85DC-422A-A81D-EDF9B4BBE9F0}" srcId="{9207E89A-4520-4E65-9E55-15C760DFE49C}" destId="{EAADD916-3EFA-483B-93FB-9BEA2E2B6896}" srcOrd="6" destOrd="0" parTransId="{5C053794-D21A-4B96-955B-607B0986CBB6}" sibTransId="{CCB7DC8E-BA10-45DF-8CDB-55793655C96D}"/>
    <dgm:cxn modelId="{E1F68639-D5C4-41D3-AFC7-F997DD69DD21}" srcId="{9207E89A-4520-4E65-9E55-15C760DFE49C}" destId="{F971D345-606C-43DF-A868-9DEEFDCCBDD7}" srcOrd="0" destOrd="0" parTransId="{69412488-8E77-470C-81C7-0873F39BE436}" sibTransId="{4F01B3BE-0F1D-4387-8778-4569A3BF1BA9}"/>
    <dgm:cxn modelId="{08CDE0AF-FC50-4E49-99DB-79B217B23DCF}" srcId="{9207E89A-4520-4E65-9E55-15C760DFE49C}" destId="{E5DF2987-BD1C-42C4-A831-BC991EA29AA5}" srcOrd="3" destOrd="0" parTransId="{7CAD3F06-6D25-4D5B-B9AA-F5515E66471A}" sibTransId="{2173E23A-5C56-4AB3-90B5-7EE392FE1891}"/>
    <dgm:cxn modelId="{36FA6DC5-5C99-477D-B5CD-542DBC19C1DF}" type="presOf" srcId="{56BF2836-7770-42DA-828E-F6282F693E22}" destId="{6E14A382-77A3-4CB5-BC75-97880CF2F36C}" srcOrd="0" destOrd="0" presId="urn:microsoft.com/office/officeart/2005/8/layout/vList2"/>
    <dgm:cxn modelId="{C62E04E8-71E5-4B32-8A16-BE63F3274DF0}" srcId="{9207E89A-4520-4E65-9E55-15C760DFE49C}" destId="{56BF2836-7770-42DA-828E-F6282F693E22}" srcOrd="8" destOrd="0" parTransId="{1F41C1C8-97E2-47D2-815F-F79DFE37D2CB}" sibTransId="{73CF13A2-BD7B-4CAC-AF1F-0508D22AAD14}"/>
    <dgm:cxn modelId="{E20889DD-831E-4CBE-B8DE-823078051BE7}" srcId="{9207E89A-4520-4E65-9E55-15C760DFE49C}" destId="{FF99D594-0361-48D0-8223-8C2F02D3BD8B}" srcOrd="5" destOrd="0" parTransId="{7D8476D8-C736-4491-9A39-291CEA248F4A}" sibTransId="{797AD6A9-0FBF-4D69-8658-5D1ED6CB7DD4}"/>
    <dgm:cxn modelId="{9255ACA6-60F5-4174-83E4-2990CE9166A2}" type="presOf" srcId="{9207E89A-4520-4E65-9E55-15C760DFE49C}" destId="{50294F19-2314-44C3-BA3A-E34E2B7DF7AE}" srcOrd="0" destOrd="0" presId="urn:microsoft.com/office/officeart/2005/8/layout/vList2"/>
    <dgm:cxn modelId="{A105CD7B-C129-4E63-9C98-086F8FABEE1F}" srcId="{9207E89A-4520-4E65-9E55-15C760DFE49C}" destId="{6625EEEE-08C8-4F2F-898A-CBEE45641F67}" srcOrd="2" destOrd="0" parTransId="{EBFB705E-A97E-4790-AF58-321B00F5DC7B}" sibTransId="{F1637AD4-0A5E-4FBA-8A11-68AA6E7AF9DD}"/>
    <dgm:cxn modelId="{EF8970C4-7886-4B9C-8C97-620881E01D37}" srcId="{9207E89A-4520-4E65-9E55-15C760DFE49C}" destId="{60C2A51F-B358-46E2-8721-8B68CE1A5F34}" srcOrd="4" destOrd="0" parTransId="{4F7526D5-9243-4A86-A357-D28BAFFC61D3}" sibTransId="{E45B979A-5843-4176-88D9-F7367679FE7A}"/>
    <dgm:cxn modelId="{59147A37-F500-45D8-8F13-82134D52427B}" srcId="{9207E89A-4520-4E65-9E55-15C760DFE49C}" destId="{B824C086-4504-424B-BD31-4CDA6533FF8A}" srcOrd="1" destOrd="0" parTransId="{5CF882C3-D38F-402E-85CE-8F407806C81D}" sibTransId="{A8B43918-FEF6-4D06-A4A8-A37AA1FA59F9}"/>
    <dgm:cxn modelId="{86805EAA-E836-42A7-BBE8-9070579E36AF}" type="presOf" srcId="{B824C086-4504-424B-BD31-4CDA6533FF8A}" destId="{20198682-2390-4C68-BF11-D610A97D3969}" srcOrd="0" destOrd="0" presId="urn:microsoft.com/office/officeart/2005/8/layout/vList2"/>
    <dgm:cxn modelId="{0C2DADEA-F4FE-4E52-8D11-C75CB3AA0601}" type="presOf" srcId="{CB9F9A99-F174-427F-9797-44266A7C8FD9}" destId="{CE8C773F-56AF-4881-BE9B-AF88F1D4A1EF}" srcOrd="0" destOrd="0" presId="urn:microsoft.com/office/officeart/2005/8/layout/vList2"/>
    <dgm:cxn modelId="{76985F91-78FA-414E-94EB-412DB55732F5}" type="presOf" srcId="{60C2A51F-B358-46E2-8721-8B68CE1A5F34}" destId="{A7E388BC-C0DA-457B-AB86-7AAF736E7014}"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6C0AF3-BBA2-4744-9E1E-91BE45284E24}" type="presParOf" srcId="{50294F19-2314-44C3-BA3A-E34E2B7DF7AE}" destId="{20198682-2390-4C68-BF11-D610A97D3969}" srcOrd="2" destOrd="0" presId="urn:microsoft.com/office/officeart/2005/8/layout/vList2"/>
    <dgm:cxn modelId="{82BA6C00-1C54-4AED-B177-A6765BA4247D}" type="presParOf" srcId="{50294F19-2314-44C3-BA3A-E34E2B7DF7AE}" destId="{1FB22758-36BC-4F1E-AF1D-E7C66D89E1EE}"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 modelId="{FF26294E-227A-47C1-BC32-F0807D96243B}" type="presParOf" srcId="{50294F19-2314-44C3-BA3A-E34E2B7DF7AE}" destId="{5E2F45AD-7DC8-4E17-B6D0-6EC6B9C58480}" srcOrd="11" destOrd="0" presId="urn:microsoft.com/office/officeart/2005/8/layout/vList2"/>
    <dgm:cxn modelId="{44C914E7-6268-4D6B-AF74-3467918FE8C0}" type="presParOf" srcId="{50294F19-2314-44C3-BA3A-E34E2B7DF7AE}" destId="{8E1EE6FB-4C07-40EA-95D7-0F61620E03B0}" srcOrd="12" destOrd="0" presId="urn:microsoft.com/office/officeart/2005/8/layout/vList2"/>
    <dgm:cxn modelId="{1BDAB176-8882-4A06-B762-3DFEB82E011E}" type="presParOf" srcId="{50294F19-2314-44C3-BA3A-E34E2B7DF7AE}" destId="{62E32A5F-B7CD-40E8-97D4-FCC041510FBB}" srcOrd="13" destOrd="0" presId="urn:microsoft.com/office/officeart/2005/8/layout/vList2"/>
    <dgm:cxn modelId="{F6375CF8-AD30-46F2-988A-63A584D6C64D}" type="presParOf" srcId="{50294F19-2314-44C3-BA3A-E34E2B7DF7AE}" destId="{CE8C773F-56AF-4881-BE9B-AF88F1D4A1EF}" srcOrd="14" destOrd="0" presId="urn:microsoft.com/office/officeart/2005/8/layout/vList2"/>
    <dgm:cxn modelId="{AF71BABE-7B9F-401F-BEFD-A08A8A11F5E2}" type="presParOf" srcId="{50294F19-2314-44C3-BA3A-E34E2B7DF7AE}" destId="{BB1FEF72-5B14-45F8-BF77-351282D0A2DC}" srcOrd="15" destOrd="0" presId="urn:microsoft.com/office/officeart/2005/8/layout/vList2"/>
    <dgm:cxn modelId="{1CDFC3E7-87E5-4760-A0C1-6EEAFBAFAF93}" type="presParOf" srcId="{50294F19-2314-44C3-BA3A-E34E2B7DF7AE}" destId="{6E14A382-77A3-4CB5-BC75-97880CF2F36C}" srcOrd="1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1BF2A5E1-AC1C-40AD-A505-A1B45C3631D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04435307-C6F1-4511-A4C9-AB822A032770}">
      <dgm:prSet/>
      <dgm:spPr/>
      <dgm:t>
        <a:bodyPr/>
        <a:lstStyle/>
        <a:p>
          <a:pPr rtl="0"/>
          <a:r>
            <a:rPr lang="uz-Cyrl-UZ" i="1" dirty="0" smtClean="0">
              <a:latin typeface="Times New Roman" pitchFamily="18" charset="0"/>
              <a:cs typeface="Times New Roman" pitchFamily="18" charset="0"/>
            </a:rPr>
            <a:t>Эътиборингиз учун рахмат!</a:t>
          </a:r>
          <a:endParaRPr lang="ru-RU" i="1" dirty="0">
            <a:latin typeface="Times New Roman" pitchFamily="18" charset="0"/>
            <a:cs typeface="Times New Roman" pitchFamily="18" charset="0"/>
          </a:endParaRPr>
        </a:p>
      </dgm:t>
    </dgm:pt>
    <dgm:pt modelId="{B49D53A9-13A3-4722-AEE2-1E2EF8E42CBE}" type="parTrans" cxnId="{E621EA12-C2B2-403F-9A83-11D99A954EE0}">
      <dgm:prSet/>
      <dgm:spPr/>
      <dgm:t>
        <a:bodyPr/>
        <a:lstStyle/>
        <a:p>
          <a:endParaRPr lang="ru-RU" i="1">
            <a:latin typeface="Times New Roman" pitchFamily="18" charset="0"/>
            <a:cs typeface="Times New Roman" pitchFamily="18" charset="0"/>
          </a:endParaRPr>
        </a:p>
      </dgm:t>
    </dgm:pt>
    <dgm:pt modelId="{01C2A5FD-9F3A-4E6A-B89B-6826304C2018}" type="sibTrans" cxnId="{E621EA12-C2B2-403F-9A83-11D99A954EE0}">
      <dgm:prSet/>
      <dgm:spPr/>
      <dgm:t>
        <a:bodyPr/>
        <a:lstStyle/>
        <a:p>
          <a:endParaRPr lang="ru-RU" i="1">
            <a:latin typeface="Times New Roman" pitchFamily="18" charset="0"/>
            <a:cs typeface="Times New Roman" pitchFamily="18" charset="0"/>
          </a:endParaRPr>
        </a:p>
      </dgm:t>
    </dgm:pt>
    <dgm:pt modelId="{7B9BA808-BED5-4619-B868-7FB407BC1ED9}" type="pres">
      <dgm:prSet presAssocID="{1BF2A5E1-AC1C-40AD-A505-A1B45C3631DD}" presName="linear" presStyleCnt="0">
        <dgm:presLayoutVars>
          <dgm:animLvl val="lvl"/>
          <dgm:resizeHandles val="exact"/>
        </dgm:presLayoutVars>
      </dgm:prSet>
      <dgm:spPr/>
      <dgm:t>
        <a:bodyPr/>
        <a:lstStyle/>
        <a:p>
          <a:endParaRPr lang="ru-RU"/>
        </a:p>
      </dgm:t>
    </dgm:pt>
    <dgm:pt modelId="{C8B9C145-11FC-43A3-9C59-EA86616D5DA0}" type="pres">
      <dgm:prSet presAssocID="{04435307-C6F1-4511-A4C9-AB822A032770}" presName="parentText" presStyleLbl="node1" presStyleIdx="0" presStyleCnt="1">
        <dgm:presLayoutVars>
          <dgm:chMax val="0"/>
          <dgm:bulletEnabled val="1"/>
        </dgm:presLayoutVars>
      </dgm:prSet>
      <dgm:spPr/>
      <dgm:t>
        <a:bodyPr/>
        <a:lstStyle/>
        <a:p>
          <a:endParaRPr lang="ru-RU"/>
        </a:p>
      </dgm:t>
    </dgm:pt>
  </dgm:ptLst>
  <dgm:cxnLst>
    <dgm:cxn modelId="{91E5DE9A-BB52-4D72-AF8B-AF6C51B209EC}" type="presOf" srcId="{1BF2A5E1-AC1C-40AD-A505-A1B45C3631DD}" destId="{7B9BA808-BED5-4619-B868-7FB407BC1ED9}" srcOrd="0" destOrd="0" presId="urn:microsoft.com/office/officeart/2005/8/layout/vList2"/>
    <dgm:cxn modelId="{E621EA12-C2B2-403F-9A83-11D99A954EE0}" srcId="{1BF2A5E1-AC1C-40AD-A505-A1B45C3631DD}" destId="{04435307-C6F1-4511-A4C9-AB822A032770}" srcOrd="0" destOrd="0" parTransId="{B49D53A9-13A3-4722-AEE2-1E2EF8E42CBE}" sibTransId="{01C2A5FD-9F3A-4E6A-B89B-6826304C2018}"/>
    <dgm:cxn modelId="{4B177678-A1DA-4AA3-AB7F-04AEBE56080C}" type="presOf" srcId="{04435307-C6F1-4511-A4C9-AB822A032770}" destId="{C8B9C145-11FC-43A3-9C59-EA86616D5DA0}" srcOrd="0" destOrd="0" presId="urn:microsoft.com/office/officeart/2005/8/layout/vList2"/>
    <dgm:cxn modelId="{F7D5AE70-2B21-4773-AA45-75CC4E8CFAD8}" type="presParOf" srcId="{7B9BA808-BED5-4619-B868-7FB407BC1ED9}" destId="{C8B9C145-11FC-43A3-9C59-EA86616D5DA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90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Course title: “</a:t>
          </a:r>
          <a:r>
            <a:rPr lang="ru-RU" sz="3600" b="1" kern="1200" dirty="0" err="1" smtClean="0">
              <a:latin typeface="Times New Roman" panose="02020603050405020304" pitchFamily="18" charset="0"/>
              <a:cs typeface="Times New Roman" panose="02020603050405020304" pitchFamily="18" charset="0"/>
            </a:rPr>
            <a:t>Market</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mechanisms</a:t>
          </a:r>
          <a:r>
            <a:rPr lang="en-US"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6824" y="67733"/>
        <a:ext cx="10989623" cy="1235252"/>
      </dsp:txXfrm>
    </dsp:sp>
    <dsp:sp modelId="{0B4D4B7B-6397-4734-804B-3CA96F141444}">
      <dsp:nvSpPr>
        <dsp:cNvPr id="0" name=""/>
        <dsp:cNvSpPr/>
      </dsp:nvSpPr>
      <dsp:spPr>
        <a:xfrm>
          <a:off x="0" y="147348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Lecture </a:t>
          </a:r>
          <a:r>
            <a:rPr lang="uz-Cyrl-UZ" sz="3600" b="1" kern="1200" dirty="0" smtClean="0">
              <a:latin typeface="Times New Roman" panose="02020603050405020304" pitchFamily="18" charset="0"/>
              <a:cs typeface="Times New Roman" panose="02020603050405020304" pitchFamily="18" charset="0"/>
            </a:rPr>
            <a:t>7</a:t>
          </a:r>
          <a:r>
            <a:rPr lang="en-US" sz="3600" b="1" kern="1200" dirty="0" smtClean="0">
              <a:latin typeface="Times New Roman" panose="02020603050405020304" pitchFamily="18" charset="0"/>
              <a:cs typeface="Times New Roman" panose="02020603050405020304" pitchFamily="18" charset="0"/>
            </a:rPr>
            <a:t>. Law on monetary circulation and enforcement mechanism</a:t>
          </a:r>
          <a:endParaRPr lang="ru-RU" sz="3600" b="1" kern="1200" dirty="0">
            <a:latin typeface="Times New Roman" panose="02020603050405020304" pitchFamily="18" charset="0"/>
            <a:cs typeface="Times New Roman" panose="02020603050405020304" pitchFamily="18" charset="0"/>
          </a:endParaRPr>
        </a:p>
      </dsp:txBody>
      <dsp:txXfrm>
        <a:off x="66824" y="1540313"/>
        <a:ext cx="10989623" cy="1235252"/>
      </dsp:txXfrm>
    </dsp:sp>
    <dsp:sp modelId="{85CDE54F-6194-482B-A97E-A0EE4632972C}">
      <dsp:nvSpPr>
        <dsp:cNvPr id="0" name=""/>
        <dsp:cNvSpPr/>
      </dsp:nvSpPr>
      <dsp:spPr>
        <a:xfrm>
          <a:off x="0" y="294606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Фан номи: </a:t>
          </a:r>
          <a:r>
            <a:rPr lang="ru-RU" sz="3600" b="1" kern="1200" dirty="0" err="1" smtClean="0">
              <a:latin typeface="Times New Roman" panose="02020603050405020304" pitchFamily="18" charset="0"/>
              <a:cs typeface="Times New Roman" panose="02020603050405020304" pitchFamily="18" charset="0"/>
            </a:rPr>
            <a:t>Бозор</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механизмлари</a:t>
          </a:r>
          <a:endParaRPr lang="ru-RU" sz="3600" b="1" kern="1200" dirty="0">
            <a:latin typeface="Times New Roman" panose="02020603050405020304" pitchFamily="18" charset="0"/>
            <a:cs typeface="Times New Roman" panose="02020603050405020304" pitchFamily="18" charset="0"/>
          </a:endParaRPr>
        </a:p>
      </dsp:txBody>
      <dsp:txXfrm>
        <a:off x="66824" y="3012893"/>
        <a:ext cx="10989623" cy="1235252"/>
      </dsp:txXfrm>
    </dsp:sp>
    <dsp:sp modelId="{318173FA-3CC5-49DA-B687-FCF7DDCB6E3F}">
      <dsp:nvSpPr>
        <dsp:cNvPr id="0" name=""/>
        <dsp:cNvSpPr/>
      </dsp:nvSpPr>
      <dsp:spPr>
        <a:xfrm>
          <a:off x="0" y="441864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7-мавзу. Пул муомаласи қонуни ва амал қилиш механизми</a:t>
          </a:r>
          <a:endParaRPr lang="ru-RU" sz="3600" b="1" kern="1200" dirty="0">
            <a:latin typeface="Times New Roman" panose="02020603050405020304" pitchFamily="18" charset="0"/>
            <a:cs typeface="Times New Roman" panose="02020603050405020304" pitchFamily="18" charset="0"/>
          </a:endParaRPr>
        </a:p>
      </dsp:txBody>
      <dsp:txXfrm>
        <a:off x="66824" y="4485473"/>
        <a:ext cx="10989623" cy="1235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6783F4-8DFE-437F-8844-653F49E8ED30}">
      <dsp:nvSpPr>
        <dsp:cNvPr id="0" name=""/>
        <dsp:cNvSpPr/>
      </dsp:nvSpPr>
      <dsp:spPr>
        <a:xfrm>
          <a:off x="0" y="2075"/>
          <a:ext cx="11103427" cy="11232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7</a:t>
          </a:r>
          <a:r>
            <a:rPr lang="ru-RU" sz="2400" b="1" kern="1200" dirty="0" smtClean="0">
              <a:latin typeface="Times New Roman" panose="02020603050405020304" pitchFamily="18" charset="0"/>
              <a:cs typeface="Times New Roman" panose="02020603050405020304" pitchFamily="18" charset="0"/>
            </a:rPr>
            <a:t>-</a:t>
          </a:r>
          <a:r>
            <a:rPr lang="ru-RU" sz="2400" b="1" kern="1200" dirty="0" err="1" smtClean="0">
              <a:latin typeface="Times New Roman" panose="02020603050405020304" pitchFamily="18" charset="0"/>
              <a:cs typeface="Times New Roman" panose="02020603050405020304" pitchFamily="18" charset="0"/>
            </a:rPr>
            <a:t>мавзу</a:t>
          </a:r>
          <a:r>
            <a:rPr lang="ru-RU" sz="2400" b="1" kern="1200" dirty="0" smtClean="0">
              <a:latin typeface="Times New Roman" panose="02020603050405020304" pitchFamily="18" charset="0"/>
              <a:cs typeface="Times New Roman" panose="02020603050405020304" pitchFamily="18" charset="0"/>
            </a:rPr>
            <a:t>. </a:t>
          </a:r>
          <a:r>
            <a:rPr lang="uz-Cyrl-UZ" sz="2400" b="1" kern="1200" dirty="0" smtClean="0">
              <a:latin typeface="Times New Roman" panose="02020603050405020304" pitchFamily="18" charset="0"/>
              <a:cs typeface="Times New Roman" panose="02020603050405020304" pitchFamily="18" charset="0"/>
            </a:rPr>
            <a:t>Пул муомаласи қонуни ва амал қилиш механизми</a:t>
          </a:r>
          <a:endParaRPr lang="ru-RU" sz="2400" b="1" kern="1200" dirty="0">
            <a:latin typeface="Times New Roman" pitchFamily="18" charset="0"/>
            <a:cs typeface="Times New Roman" pitchFamily="18" charset="0"/>
          </a:endParaRPr>
        </a:p>
      </dsp:txBody>
      <dsp:txXfrm>
        <a:off x="54830" y="56905"/>
        <a:ext cx="10993767" cy="10135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1E7595-EBE9-466C-9D92-01F5209D02F6}">
      <dsp:nvSpPr>
        <dsp:cNvPr id="0" name=""/>
        <dsp:cNvSpPr/>
      </dsp:nvSpPr>
      <dsp:spPr>
        <a:xfrm>
          <a:off x="0" y="61040"/>
          <a:ext cx="11103427" cy="111969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ru-RU" sz="2900" b="1" kern="1200" dirty="0" smtClean="0">
              <a:latin typeface="Times New Roman" pitchFamily="18" charset="0"/>
              <a:cs typeface="Times New Roman" pitchFamily="18" charset="0"/>
            </a:rPr>
            <a:t>1. Пул </a:t>
          </a:r>
          <a:r>
            <a:rPr lang="ru-RU" sz="2900" b="1" kern="1200" dirty="0" err="1" smtClean="0">
              <a:latin typeface="Times New Roman" pitchFamily="18" charset="0"/>
              <a:cs typeface="Times New Roman" pitchFamily="18" charset="0"/>
            </a:rPr>
            <a:t>муомаласи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унинг</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амал</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қилиш</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қонуниятлари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Пулга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бўлган</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талаб</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a:t>
          </a:r>
          <a:r>
            <a:rPr lang="ru-RU" sz="2900" b="1" kern="1200" dirty="0" smtClean="0">
              <a:latin typeface="Times New Roman" pitchFamily="18" charset="0"/>
              <a:cs typeface="Times New Roman" pitchFamily="18" charset="0"/>
            </a:rPr>
            <a:t> пул </a:t>
          </a:r>
          <a:r>
            <a:rPr lang="ru-RU" sz="2900" b="1" kern="1200" dirty="0" err="1" smtClean="0">
              <a:latin typeface="Times New Roman" pitchFamily="18" charset="0"/>
              <a:cs typeface="Times New Roman" pitchFamily="18" charset="0"/>
            </a:rPr>
            <a:t>таклифи</a:t>
          </a:r>
          <a:r>
            <a:rPr lang="ru-RU" sz="2900" b="1" kern="1200" dirty="0" smtClean="0">
              <a:latin typeface="Times New Roman" pitchFamily="18" charset="0"/>
              <a:cs typeface="Times New Roman" pitchFamily="18" charset="0"/>
            </a:rPr>
            <a:t>.</a:t>
          </a:r>
          <a:endParaRPr lang="ru-RU" sz="2900" b="1" kern="1200" dirty="0">
            <a:latin typeface="Times New Roman" pitchFamily="18" charset="0"/>
            <a:cs typeface="Times New Roman" pitchFamily="18" charset="0"/>
          </a:endParaRPr>
        </a:p>
      </dsp:txBody>
      <dsp:txXfrm>
        <a:off x="54659" y="115699"/>
        <a:ext cx="10994109" cy="1010372"/>
      </dsp:txXfrm>
    </dsp:sp>
    <dsp:sp modelId="{2584E375-8E7A-43D8-BE9E-401261452042}">
      <dsp:nvSpPr>
        <dsp:cNvPr id="0" name=""/>
        <dsp:cNvSpPr/>
      </dsp:nvSpPr>
      <dsp:spPr>
        <a:xfrm>
          <a:off x="0" y="1264251"/>
          <a:ext cx="11103427" cy="111969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b="1" kern="1200" dirty="0" smtClean="0">
              <a:latin typeface="Times New Roman" pitchFamily="18" charset="0"/>
              <a:cs typeface="Times New Roman" pitchFamily="18" charset="0"/>
            </a:rPr>
            <a:t>2. Инфляция, унинг мазмуни ва турлари.</a:t>
          </a:r>
          <a:endParaRPr lang="ru-RU" sz="2900" b="1" kern="1200" dirty="0">
            <a:latin typeface="Times New Roman" pitchFamily="18" charset="0"/>
            <a:cs typeface="Times New Roman" pitchFamily="18" charset="0"/>
          </a:endParaRPr>
        </a:p>
      </dsp:txBody>
      <dsp:txXfrm>
        <a:off x="54659" y="1318910"/>
        <a:ext cx="10994109" cy="1010372"/>
      </dsp:txXfrm>
    </dsp:sp>
    <dsp:sp modelId="{18992224-E103-4FE6-9C1A-4C5D41D38422}">
      <dsp:nvSpPr>
        <dsp:cNvPr id="0" name=""/>
        <dsp:cNvSpPr/>
      </dsp:nvSpPr>
      <dsp:spPr>
        <a:xfrm>
          <a:off x="0" y="2467461"/>
          <a:ext cx="11103427" cy="111969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b="1" kern="1200" dirty="0" smtClean="0">
              <a:latin typeface="Times New Roman" pitchFamily="18" charset="0"/>
              <a:cs typeface="Times New Roman" pitchFamily="18" charset="0"/>
            </a:rPr>
            <a:t>3. </a:t>
          </a:r>
          <a:r>
            <a:rPr lang="ru-RU" sz="2900" b="1" kern="1200" dirty="0" err="1" smtClean="0">
              <a:latin typeface="Times New Roman" pitchFamily="18" charset="0"/>
              <a:cs typeface="Times New Roman" pitchFamily="18" charset="0"/>
            </a:rPr>
            <a:t>Кредитнинг</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моҳияти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манбалари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вазифалари</a:t>
          </a:r>
          <a:r>
            <a:rPr lang="ru-RU" sz="2900" b="1" kern="1200" dirty="0" smtClean="0">
              <a:latin typeface="Times New Roman" pitchFamily="18" charset="0"/>
              <a:cs typeface="Times New Roman" pitchFamily="18" charset="0"/>
            </a:rPr>
            <a:t>.</a:t>
          </a:r>
          <a:endParaRPr lang="ru-RU" sz="2900" b="1" kern="1200" dirty="0">
            <a:latin typeface="Times New Roman" pitchFamily="18" charset="0"/>
            <a:cs typeface="Times New Roman" pitchFamily="18" charset="0"/>
          </a:endParaRPr>
        </a:p>
      </dsp:txBody>
      <dsp:txXfrm>
        <a:off x="54659" y="2522120"/>
        <a:ext cx="10994109" cy="1010372"/>
      </dsp:txXfrm>
    </dsp:sp>
    <dsp:sp modelId="{37DB3ADF-7906-4AB1-BE64-BE1A93DE1BAA}">
      <dsp:nvSpPr>
        <dsp:cNvPr id="0" name=""/>
        <dsp:cNvSpPr/>
      </dsp:nvSpPr>
      <dsp:spPr>
        <a:xfrm>
          <a:off x="0" y="3670671"/>
          <a:ext cx="11103427" cy="111969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b="1" kern="1200" dirty="0" smtClean="0">
              <a:latin typeface="Times New Roman" pitchFamily="18" charset="0"/>
              <a:cs typeface="Times New Roman" pitchFamily="18" charset="0"/>
            </a:rPr>
            <a:t>4. </a:t>
          </a:r>
          <a:r>
            <a:rPr lang="ru-RU" sz="2900" b="1" kern="1200" dirty="0" smtClean="0">
              <a:latin typeface="Times New Roman" pitchFamily="18" charset="0"/>
              <a:cs typeface="Times New Roman" pitchFamily="18" charset="0"/>
            </a:rPr>
            <a:t>Банк </a:t>
          </a:r>
          <a:r>
            <a:rPr lang="ru-RU" sz="2900" b="1" kern="1200" dirty="0" err="1" smtClean="0">
              <a:latin typeface="Times New Roman" pitchFamily="18" charset="0"/>
              <a:cs typeface="Times New Roman" pitchFamily="18" charset="0"/>
            </a:rPr>
            <a:t>тизими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Марказий</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тижорат</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банклар</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ҳамда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уларнинг</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вазифалари</a:t>
          </a:r>
          <a:r>
            <a:rPr lang="ru-RU" sz="2900" b="1" kern="1200" dirty="0" smtClean="0">
              <a:latin typeface="Times New Roman" pitchFamily="18" charset="0"/>
              <a:cs typeface="Times New Roman" pitchFamily="18" charset="0"/>
            </a:rPr>
            <a:t>.</a:t>
          </a:r>
          <a:endParaRPr lang="ru-RU" sz="2900" b="1" kern="1200" dirty="0">
            <a:latin typeface="Times New Roman" pitchFamily="18" charset="0"/>
            <a:cs typeface="Times New Roman" pitchFamily="18" charset="0"/>
          </a:endParaRPr>
        </a:p>
      </dsp:txBody>
      <dsp:txXfrm>
        <a:off x="54659" y="3725330"/>
        <a:ext cx="10994109" cy="10103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89C216-22E5-469A-B398-6B5453F0052B}">
      <dsp:nvSpPr>
        <dsp:cNvPr id="0" name=""/>
        <dsp:cNvSpPr/>
      </dsp:nvSpPr>
      <dsp:spPr>
        <a:xfrm>
          <a:off x="0" y="11088"/>
          <a:ext cx="10943771" cy="111969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b="1" kern="1200" dirty="0" smtClean="0">
              <a:latin typeface="Times New Roman" pitchFamily="18" charset="0"/>
              <a:cs typeface="Times New Roman" pitchFamily="18" charset="0"/>
            </a:rPr>
            <a:t>1. Пул </a:t>
          </a:r>
          <a:r>
            <a:rPr lang="ru-RU" sz="2900" b="1" kern="1200" dirty="0" err="1" smtClean="0">
              <a:latin typeface="Times New Roman" pitchFamily="18" charset="0"/>
              <a:cs typeface="Times New Roman" pitchFamily="18" charset="0"/>
            </a:rPr>
            <a:t>муомаласи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унинг</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амал</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қилиш қонуниятлари</a:t>
          </a:r>
          <a:r>
            <a:rPr lang="ru-RU" sz="2900" b="1" kern="1200" dirty="0" smtClean="0">
              <a:latin typeface="Times New Roman" pitchFamily="18" charset="0"/>
              <a:cs typeface="Times New Roman" pitchFamily="18" charset="0"/>
            </a:rPr>
            <a:t>. </a:t>
          </a:r>
          <a:r>
            <a:rPr lang="ru-RU" sz="2900" kern="1200" dirty="0" smtClean="0">
              <a:latin typeface="Times New Roman" pitchFamily="18" charset="0"/>
              <a:cs typeface="Times New Roman" pitchFamily="18" charset="0"/>
            </a:rPr>
            <a:t/>
          </a:r>
          <a:br>
            <a:rPr lang="ru-RU" sz="2900" kern="1200" dirty="0" smtClean="0">
              <a:latin typeface="Times New Roman" pitchFamily="18" charset="0"/>
              <a:cs typeface="Times New Roman" pitchFamily="18" charset="0"/>
            </a:rPr>
          </a:br>
          <a:r>
            <a:rPr lang="ru-RU" sz="2900" b="1" kern="1200" dirty="0" err="1" smtClean="0">
              <a:latin typeface="Times New Roman" pitchFamily="18" charset="0"/>
              <a:cs typeface="Times New Roman" pitchFamily="18" charset="0"/>
            </a:rPr>
            <a:t>Пулга</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бўлган</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талаб</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ва</a:t>
          </a:r>
          <a:r>
            <a:rPr lang="ru-RU" sz="2900" b="1" kern="1200" dirty="0" smtClean="0">
              <a:latin typeface="Times New Roman" pitchFamily="18" charset="0"/>
              <a:cs typeface="Times New Roman" pitchFamily="18" charset="0"/>
            </a:rPr>
            <a:t> пул </a:t>
          </a:r>
          <a:r>
            <a:rPr lang="ru-RU" sz="2900" b="1" kern="1200" dirty="0" err="1" smtClean="0">
              <a:latin typeface="Times New Roman" pitchFamily="18" charset="0"/>
              <a:cs typeface="Times New Roman" pitchFamily="18" charset="0"/>
            </a:rPr>
            <a:t>таклифи</a:t>
          </a:r>
          <a:endParaRPr lang="ru-RU" sz="2900" kern="1200" dirty="0">
            <a:latin typeface="Times New Roman" pitchFamily="18" charset="0"/>
            <a:cs typeface="Times New Roman" pitchFamily="18" charset="0"/>
          </a:endParaRPr>
        </a:p>
      </dsp:txBody>
      <dsp:txXfrm>
        <a:off x="54659" y="65747"/>
        <a:ext cx="10834453" cy="10103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8CBFFD-9EA4-4E04-9B9F-F6BE1FF069D4}">
      <dsp:nvSpPr>
        <dsp:cNvPr id="0" name=""/>
        <dsp:cNvSpPr/>
      </dsp:nvSpPr>
      <dsp:spPr>
        <a:xfrm>
          <a:off x="0" y="192772"/>
          <a:ext cx="10943771" cy="13899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just" defTabSz="1600200" rtl="0">
            <a:lnSpc>
              <a:spcPct val="90000"/>
            </a:lnSpc>
            <a:spcBef>
              <a:spcPct val="0"/>
            </a:spcBef>
            <a:spcAft>
              <a:spcPct val="35000"/>
            </a:spcAft>
          </a:pPr>
          <a:r>
            <a:rPr lang="ru-RU" sz="3600" b="1" kern="1200" dirty="0" err="1" smtClean="0">
              <a:latin typeface="Times New Roman" pitchFamily="18" charset="0"/>
              <a:cs typeface="Times New Roman" pitchFamily="18" charset="0"/>
            </a:rPr>
            <a:t>Пулнинг</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ўз</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вазифаларини</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бажариш</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жараёнидаги</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тўхтовсиз</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ҳаракати </a:t>
          </a:r>
          <a:r>
            <a:rPr lang="ru-RU" sz="3600" b="1" kern="1200" dirty="0" smtClean="0">
              <a:latin typeface="Times New Roman" pitchFamily="18" charset="0"/>
              <a:cs typeface="Times New Roman" pitchFamily="18" charset="0"/>
            </a:rPr>
            <a:t>пул </a:t>
          </a:r>
          <a:r>
            <a:rPr lang="ru-RU" sz="3600" b="1" kern="1200" dirty="0" err="1" smtClean="0">
              <a:latin typeface="Times New Roman" pitchFamily="18" charset="0"/>
              <a:cs typeface="Times New Roman" pitchFamily="18" charset="0"/>
            </a:rPr>
            <a:t>муомаласи</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дейилади</a:t>
          </a:r>
          <a:r>
            <a:rPr lang="ru-RU" sz="3600" b="1" kern="1200" dirty="0" smtClean="0">
              <a:latin typeface="Times New Roman" pitchFamily="18" charset="0"/>
              <a:cs typeface="Times New Roman" pitchFamily="18" charset="0"/>
            </a:rPr>
            <a:t>.</a:t>
          </a:r>
          <a:endParaRPr lang="ru-RU" sz="3600" kern="1200" dirty="0">
            <a:latin typeface="Times New Roman" pitchFamily="18" charset="0"/>
            <a:cs typeface="Times New Roman" pitchFamily="18" charset="0"/>
          </a:endParaRPr>
        </a:p>
      </dsp:txBody>
      <dsp:txXfrm>
        <a:off x="67852" y="260624"/>
        <a:ext cx="10808067" cy="125425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CDCBF-5607-4848-8CB7-FED3F9BFA761}">
      <dsp:nvSpPr>
        <dsp:cNvPr id="0" name=""/>
        <dsp:cNvSpPr/>
      </dsp:nvSpPr>
      <dsp:spPr>
        <a:xfrm rot="16200000">
          <a:off x="2033191" y="-2033191"/>
          <a:ext cx="1405503" cy="5471885"/>
        </a:xfrm>
        <a:prstGeom prst="round1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қиймат ўлчови</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1" y="1"/>
        <a:ext cx="5471885" cy="1054127"/>
      </dsp:txXfrm>
    </dsp:sp>
    <dsp:sp modelId="{4FBC518D-582D-4648-B2A0-DB4BFB0C14A8}">
      <dsp:nvSpPr>
        <dsp:cNvPr id="0" name=""/>
        <dsp:cNvSpPr/>
      </dsp:nvSpPr>
      <dsp:spPr>
        <a:xfrm>
          <a:off x="5471885" y="0"/>
          <a:ext cx="5471885" cy="1405503"/>
        </a:xfrm>
        <a:prstGeom prst="round1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муомала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воситаси</a:t>
          </a:r>
          <a:endParaRPr lang="ru-RU" sz="2400" b="1" kern="1200" dirty="0">
            <a:latin typeface="Times New Roman" pitchFamily="18" charset="0"/>
            <a:cs typeface="Times New Roman" pitchFamily="18" charset="0"/>
          </a:endParaRPr>
        </a:p>
      </dsp:txBody>
      <dsp:txXfrm>
        <a:off x="5471885" y="0"/>
        <a:ext cx="5471885" cy="1054127"/>
      </dsp:txXfrm>
    </dsp:sp>
    <dsp:sp modelId="{772FF9DD-1BEC-4177-851C-E66E26B2E88A}">
      <dsp:nvSpPr>
        <dsp:cNvPr id="0" name=""/>
        <dsp:cNvSpPr/>
      </dsp:nvSpPr>
      <dsp:spPr>
        <a:xfrm rot="10800000">
          <a:off x="0" y="1405503"/>
          <a:ext cx="5471885" cy="1405503"/>
        </a:xfrm>
        <a:prstGeom prst="round1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тўлов</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воситаси</a:t>
          </a:r>
          <a:r>
            <a:rPr lang="ru-RU" sz="2400" b="1" kern="1200" dirty="0" smtClean="0">
              <a:latin typeface="Times New Roman" pitchFamily="18" charset="0"/>
              <a:cs typeface="Times New Roman" pitchFamily="18" charset="0"/>
            </a:rPr>
            <a:t> </a:t>
          </a:r>
          <a:endParaRPr lang="ru-RU" sz="2400" b="1" kern="1200" dirty="0">
            <a:latin typeface="Times New Roman" pitchFamily="18" charset="0"/>
            <a:cs typeface="Times New Roman" pitchFamily="18" charset="0"/>
          </a:endParaRPr>
        </a:p>
      </dsp:txBody>
      <dsp:txXfrm rot="10800000">
        <a:off x="0" y="1756879"/>
        <a:ext cx="5471885" cy="1054127"/>
      </dsp:txXfrm>
    </dsp:sp>
    <dsp:sp modelId="{B138A666-E0B4-4A19-9803-35AD122299C1}">
      <dsp:nvSpPr>
        <dsp:cNvPr id="0" name=""/>
        <dsp:cNvSpPr/>
      </dsp:nvSpPr>
      <dsp:spPr>
        <a:xfrm rot="5400000">
          <a:off x="7505076" y="-627687"/>
          <a:ext cx="1405503" cy="5471885"/>
        </a:xfrm>
        <a:prstGeom prst="round1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бойлик</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тўплаш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5471885" y="1756880"/>
        <a:ext cx="5471885" cy="1054127"/>
      </dsp:txXfrm>
    </dsp:sp>
    <dsp:sp modelId="{75DFD59B-06F0-49BF-9600-5A7146B4AC06}">
      <dsp:nvSpPr>
        <dsp:cNvPr id="0" name=""/>
        <dsp:cNvSpPr/>
      </dsp:nvSpPr>
      <dsp:spPr>
        <a:xfrm>
          <a:off x="3433340" y="913577"/>
          <a:ext cx="4077090" cy="983852"/>
        </a:xfrm>
        <a:prstGeom prst="roundRect">
          <a:avLst/>
        </a:prstGeom>
        <a:solidFill>
          <a:schemeClr val="accent2">
            <a:tint val="40000"/>
            <a:hueOff val="0"/>
            <a:satOff val="0"/>
            <a:lumOff val="0"/>
            <a:alphaOff val="0"/>
          </a:schemeClr>
        </a:solidFill>
        <a:ln>
          <a:noFill/>
        </a:ln>
        <a:effectLst>
          <a:outerShdw blurRad="57150" dist="19050" dir="5400000" algn="ctr" rotWithShape="0">
            <a:srgbClr val="000000">
              <a:alpha val="63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Пулнинг</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вазифалари</a:t>
          </a:r>
          <a:endParaRPr lang="ru-RU" sz="2400" b="1" kern="1200" dirty="0">
            <a:latin typeface="Times New Roman" pitchFamily="18" charset="0"/>
            <a:cs typeface="Times New Roman" pitchFamily="18" charset="0"/>
          </a:endParaRPr>
        </a:p>
      </dsp:txBody>
      <dsp:txXfrm>
        <a:off x="3481368" y="961605"/>
        <a:ext cx="3981034" cy="88779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6F5313-4EA9-4314-9680-2689D817FB52}">
      <dsp:nvSpPr>
        <dsp:cNvPr id="0" name=""/>
        <dsp:cNvSpPr/>
      </dsp:nvSpPr>
      <dsp:spPr>
        <a:xfrm>
          <a:off x="0" y="6297"/>
          <a:ext cx="11161485" cy="11582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ru-RU" sz="3000" kern="1200" dirty="0" err="1" smtClean="0">
              <a:latin typeface="Times New Roman" pitchFamily="18" charset="0"/>
              <a:cs typeface="Times New Roman" pitchFamily="18" charset="0"/>
            </a:rPr>
            <a:t>Мамлакат</a:t>
          </a:r>
          <a:r>
            <a:rPr lang="ru-RU" sz="3000" kern="1200" dirty="0" smtClean="0">
              <a:latin typeface="Times New Roman" pitchFamily="18" charset="0"/>
              <a:cs typeface="Times New Roman" pitchFamily="18" charset="0"/>
            </a:rPr>
            <a:t> </a:t>
          </a:r>
          <a:r>
            <a:rPr lang="ru-RU" sz="3000" b="1" kern="1200" dirty="0" smtClean="0">
              <a:latin typeface="Times New Roman" pitchFamily="18" charset="0"/>
              <a:cs typeface="Times New Roman" pitchFamily="18" charset="0"/>
            </a:rPr>
            <a:t>пул </a:t>
          </a:r>
          <a:r>
            <a:rPr lang="ru-RU" sz="3000" b="1" kern="1200" dirty="0" err="1" smtClean="0">
              <a:latin typeface="Times New Roman" pitchFamily="18" charset="0"/>
              <a:cs typeface="Times New Roman" pitchFamily="18" charset="0"/>
            </a:rPr>
            <a:t>тизими</a:t>
          </a:r>
          <a:r>
            <a:rPr lang="ru-RU" sz="3000" kern="1200" dirty="0" err="1" smtClean="0">
              <a:latin typeface="Times New Roman" pitchFamily="18" charset="0"/>
              <a:cs typeface="Times New Roman" pitchFamily="18" charset="0"/>
            </a:rPr>
            <a:t>нинг</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муҳим таркибий</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қисмлари қуйидагилардан иборат</a:t>
          </a:r>
          <a:r>
            <a:rPr lang="ru-RU" sz="3000" kern="1200" dirty="0" smtClean="0">
              <a:latin typeface="Times New Roman" pitchFamily="18" charset="0"/>
              <a:cs typeface="Times New Roman" pitchFamily="18" charset="0"/>
            </a:rPr>
            <a:t>:</a:t>
          </a:r>
          <a:endParaRPr lang="ru-RU" sz="3000" kern="1200" dirty="0">
            <a:latin typeface="Times New Roman" pitchFamily="18" charset="0"/>
            <a:cs typeface="Times New Roman" pitchFamily="18" charset="0"/>
          </a:endParaRPr>
        </a:p>
      </dsp:txBody>
      <dsp:txXfrm>
        <a:off x="56543" y="62840"/>
        <a:ext cx="11048399" cy="104521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5EC17-FBEE-472F-B4E7-7A2C05DAED2A}">
      <dsp:nvSpPr>
        <dsp:cNvPr id="0" name=""/>
        <dsp:cNvSpPr/>
      </dsp:nvSpPr>
      <dsp:spPr>
        <a:xfrm rot="5400000">
          <a:off x="-184626" y="186112"/>
          <a:ext cx="1230845" cy="861591"/>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1</a:t>
          </a:r>
          <a:endParaRPr lang="ru-RU" sz="2500" kern="1200" dirty="0">
            <a:latin typeface="Times New Roman" pitchFamily="18" charset="0"/>
            <a:cs typeface="Times New Roman" pitchFamily="18" charset="0"/>
          </a:endParaRPr>
        </a:p>
      </dsp:txBody>
      <dsp:txXfrm rot="-5400000">
        <a:off x="2" y="432281"/>
        <a:ext cx="861591" cy="369254"/>
      </dsp:txXfrm>
    </dsp:sp>
    <dsp:sp modelId="{BCA79082-07F6-44F3-A6C7-5801460F125F}">
      <dsp:nvSpPr>
        <dsp:cNvPr id="0" name=""/>
        <dsp:cNvSpPr/>
      </dsp:nvSpPr>
      <dsp:spPr>
        <a:xfrm rot="5400000">
          <a:off x="5560713" y="-4697635"/>
          <a:ext cx="800049" cy="10198292"/>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миллий</a:t>
          </a:r>
          <a:r>
            <a:rPr lang="ru-RU" sz="2600" kern="1200" dirty="0" smtClean="0">
              <a:latin typeface="Times New Roman" pitchFamily="18" charset="0"/>
              <a:cs typeface="Times New Roman" pitchFamily="18" charset="0"/>
            </a:rPr>
            <a:t> пул </a:t>
          </a:r>
          <a:r>
            <a:rPr lang="ru-RU" sz="2600" kern="1200" dirty="0" err="1" smtClean="0">
              <a:latin typeface="Times New Roman" pitchFamily="18" charset="0"/>
              <a:cs typeface="Times New Roman" pitchFamily="18" charset="0"/>
            </a:rPr>
            <a:t>бирлиги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сўм</a:t>
          </a:r>
          <a:r>
            <a:rPr lang="ru-RU" sz="2600" kern="1200" dirty="0" smtClean="0">
              <a:latin typeface="Times New Roman" pitchFamily="18" charset="0"/>
              <a:cs typeface="Times New Roman" pitchFamily="18" charset="0"/>
            </a:rPr>
            <a:t>, доллар, иена, фунт стерлинг, марка </a:t>
          </a:r>
          <a:r>
            <a:rPr lang="ru-RU" sz="2600" kern="1200" dirty="0" err="1" smtClean="0">
              <a:latin typeface="Times New Roman" pitchFamily="18" charset="0"/>
              <a:cs typeface="Times New Roman" pitchFamily="18" charset="0"/>
            </a:rPr>
            <a:t>ва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ҳ</a:t>
          </a:r>
          <a:r>
            <a:rPr lang="ru-RU" sz="2600" kern="1200" dirty="0" smtClean="0">
              <a:latin typeface="Times New Roman" pitchFamily="18" charset="0"/>
              <a:cs typeface="Times New Roman" pitchFamily="18" charset="0"/>
            </a:rPr>
            <a:t>.к.);</a:t>
          </a:r>
          <a:endParaRPr lang="ru-RU" sz="2600" kern="1200" dirty="0">
            <a:latin typeface="Times New Roman" pitchFamily="18" charset="0"/>
            <a:cs typeface="Times New Roman" pitchFamily="18" charset="0"/>
          </a:endParaRPr>
        </a:p>
      </dsp:txBody>
      <dsp:txXfrm rot="-5400000">
        <a:off x="861592" y="40541"/>
        <a:ext cx="10159237" cy="721939"/>
      </dsp:txXfrm>
    </dsp:sp>
    <dsp:sp modelId="{7E665F59-F467-483C-8A81-C652BCC42686}">
      <dsp:nvSpPr>
        <dsp:cNvPr id="0" name=""/>
        <dsp:cNvSpPr/>
      </dsp:nvSpPr>
      <dsp:spPr>
        <a:xfrm rot="5400000">
          <a:off x="-184626" y="1269959"/>
          <a:ext cx="1230845" cy="861591"/>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2</a:t>
          </a:r>
          <a:endParaRPr lang="ru-RU" sz="2500" kern="1200" dirty="0">
            <a:latin typeface="Times New Roman" pitchFamily="18" charset="0"/>
            <a:cs typeface="Times New Roman" pitchFamily="18" charset="0"/>
          </a:endParaRPr>
        </a:p>
      </dsp:txBody>
      <dsp:txXfrm rot="-5400000">
        <a:off x="2" y="1516128"/>
        <a:ext cx="861591" cy="369254"/>
      </dsp:txXfrm>
    </dsp:sp>
    <dsp:sp modelId="{AA24374A-7A5A-4725-BA6F-18253B849051}">
      <dsp:nvSpPr>
        <dsp:cNvPr id="0" name=""/>
        <dsp:cNvSpPr/>
      </dsp:nvSpPr>
      <dsp:spPr>
        <a:xfrm rot="5400000">
          <a:off x="5560713" y="-3613789"/>
          <a:ext cx="800049" cy="1019829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нақд </a:t>
          </a:r>
          <a:r>
            <a:rPr lang="ru-RU" sz="2600" kern="1200" dirty="0" smtClean="0">
              <a:latin typeface="Times New Roman" pitchFamily="18" charset="0"/>
              <a:cs typeface="Times New Roman" pitchFamily="18" charset="0"/>
            </a:rPr>
            <a:t>пул </a:t>
          </a:r>
          <a:r>
            <a:rPr lang="ru-RU" sz="2600" kern="1200" dirty="0" err="1" smtClean="0">
              <a:latin typeface="Times New Roman" pitchFamily="18" charset="0"/>
              <a:cs typeface="Times New Roman" pitchFamily="18" charset="0"/>
            </a:rPr>
            <a:t>муомаласида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қонуний тўлов</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воситаси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сифатида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амал</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қилувчи қоғоз</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танга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ва</a:t>
          </a:r>
          <a:r>
            <a:rPr lang="ru-RU" sz="2600" kern="1200" dirty="0" smtClean="0">
              <a:latin typeface="Times New Roman" pitchFamily="18" charset="0"/>
              <a:cs typeface="Times New Roman" pitchFamily="18" charset="0"/>
            </a:rPr>
            <a:t> кредит </a:t>
          </a:r>
          <a:r>
            <a:rPr lang="ru-RU" sz="2600" kern="1200" dirty="0" err="1" smtClean="0">
              <a:latin typeface="Times New Roman" pitchFamily="18" charset="0"/>
              <a:cs typeface="Times New Roman" pitchFamily="18" charset="0"/>
            </a:rPr>
            <a:t>пуллар</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тизими</a:t>
          </a:r>
          <a:r>
            <a:rPr lang="ru-RU" sz="2600" kern="1200" dirty="0" smtClean="0">
              <a:latin typeface="Times New Roman" pitchFamily="18" charset="0"/>
              <a:cs typeface="Times New Roman" pitchFamily="18" charset="0"/>
            </a:rPr>
            <a:t>;</a:t>
          </a:r>
          <a:endParaRPr lang="ru-RU" sz="2600" kern="1200" dirty="0">
            <a:latin typeface="Times New Roman" pitchFamily="18" charset="0"/>
            <a:cs typeface="Times New Roman" pitchFamily="18" charset="0"/>
          </a:endParaRPr>
        </a:p>
      </dsp:txBody>
      <dsp:txXfrm rot="-5400000">
        <a:off x="861592" y="1124387"/>
        <a:ext cx="10159237" cy="721939"/>
      </dsp:txXfrm>
    </dsp:sp>
    <dsp:sp modelId="{11A7D38B-F104-405B-887F-17B69D0D125D}">
      <dsp:nvSpPr>
        <dsp:cNvPr id="0" name=""/>
        <dsp:cNvSpPr/>
      </dsp:nvSpPr>
      <dsp:spPr>
        <a:xfrm rot="5400000">
          <a:off x="-184626" y="2353806"/>
          <a:ext cx="1230845" cy="861591"/>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3</a:t>
          </a:r>
          <a:endParaRPr lang="ru-RU" sz="2500" kern="1200" dirty="0">
            <a:latin typeface="Times New Roman" pitchFamily="18" charset="0"/>
            <a:cs typeface="Times New Roman" pitchFamily="18" charset="0"/>
          </a:endParaRPr>
        </a:p>
      </dsp:txBody>
      <dsp:txXfrm rot="-5400000">
        <a:off x="2" y="2599975"/>
        <a:ext cx="861591" cy="369254"/>
      </dsp:txXfrm>
    </dsp:sp>
    <dsp:sp modelId="{86193AAF-A62A-4ACE-ACBC-E965782F52F7}">
      <dsp:nvSpPr>
        <dsp:cNvPr id="0" name=""/>
        <dsp:cNvSpPr/>
      </dsp:nvSpPr>
      <dsp:spPr>
        <a:xfrm rot="5400000">
          <a:off x="5560713" y="-2529942"/>
          <a:ext cx="800049" cy="10198292"/>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smtClean="0">
              <a:latin typeface="Times New Roman" pitchFamily="18" charset="0"/>
              <a:cs typeface="Times New Roman" pitchFamily="18" charset="0"/>
            </a:rPr>
            <a:t>пул </a:t>
          </a:r>
          <a:r>
            <a:rPr lang="ru-RU" sz="2600" kern="1200" dirty="0" err="1" smtClean="0">
              <a:latin typeface="Times New Roman" pitchFamily="18" charset="0"/>
              <a:cs typeface="Times New Roman" pitchFamily="18" charset="0"/>
            </a:rPr>
            <a:t>эмиссияси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яъни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белгиланган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қонуний тартибда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пулни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муомалага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чиқариш тизими</a:t>
          </a:r>
          <a:r>
            <a:rPr lang="ru-RU" sz="2600" kern="1200" dirty="0" smtClean="0">
              <a:latin typeface="Times New Roman" pitchFamily="18" charset="0"/>
              <a:cs typeface="Times New Roman" pitchFamily="18" charset="0"/>
            </a:rPr>
            <a:t>;</a:t>
          </a:r>
          <a:endParaRPr lang="ru-RU" sz="2600" kern="1200" dirty="0">
            <a:latin typeface="Times New Roman" pitchFamily="18" charset="0"/>
            <a:cs typeface="Times New Roman" pitchFamily="18" charset="0"/>
          </a:endParaRPr>
        </a:p>
      </dsp:txBody>
      <dsp:txXfrm rot="-5400000">
        <a:off x="861592" y="2208234"/>
        <a:ext cx="10159237" cy="721939"/>
      </dsp:txXfrm>
    </dsp:sp>
    <dsp:sp modelId="{567E5D72-F9CD-42F9-B47F-50FB5E4AD778}">
      <dsp:nvSpPr>
        <dsp:cNvPr id="0" name=""/>
        <dsp:cNvSpPr/>
      </dsp:nvSpPr>
      <dsp:spPr>
        <a:xfrm rot="5400000">
          <a:off x="-184626" y="3437653"/>
          <a:ext cx="1230845" cy="861591"/>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4</a:t>
          </a:r>
          <a:endParaRPr lang="ru-RU" sz="2500" kern="1200" dirty="0">
            <a:latin typeface="Times New Roman" pitchFamily="18" charset="0"/>
            <a:cs typeface="Times New Roman" pitchFamily="18" charset="0"/>
          </a:endParaRPr>
        </a:p>
      </dsp:txBody>
      <dsp:txXfrm rot="-5400000">
        <a:off x="2" y="3683822"/>
        <a:ext cx="861591" cy="369254"/>
      </dsp:txXfrm>
    </dsp:sp>
    <dsp:sp modelId="{598E228A-76FB-40F3-BEEA-55F397327AD2}">
      <dsp:nvSpPr>
        <dsp:cNvPr id="0" name=""/>
        <dsp:cNvSpPr/>
      </dsp:nvSpPr>
      <dsp:spPr>
        <a:xfrm rot="5400000">
          <a:off x="5560713" y="-1446095"/>
          <a:ext cx="800049" cy="10198292"/>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smtClean="0">
              <a:latin typeface="Times New Roman" pitchFamily="18" charset="0"/>
              <a:cs typeface="Times New Roman" pitchFamily="18" charset="0"/>
            </a:rPr>
            <a:t>пул </a:t>
          </a:r>
          <a:r>
            <a:rPr lang="ru-RU" sz="2600" kern="1200" dirty="0" err="1" smtClean="0">
              <a:latin typeface="Times New Roman" pitchFamily="18" charset="0"/>
              <a:cs typeface="Times New Roman" pitchFamily="18" charset="0"/>
            </a:rPr>
            <a:t>муомаласини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тартибга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солувчи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давлат</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идоралари</a:t>
          </a:r>
          <a:r>
            <a:rPr lang="ru-RU" sz="2600" kern="1200" dirty="0" smtClean="0">
              <a:latin typeface="Times New Roman" pitchFamily="18" charset="0"/>
              <a:cs typeface="Times New Roman" pitchFamily="18" charset="0"/>
            </a:rPr>
            <a:t>.</a:t>
          </a:r>
          <a:endParaRPr lang="ru-RU" sz="2600" kern="1200" dirty="0">
            <a:latin typeface="Times New Roman" pitchFamily="18" charset="0"/>
            <a:cs typeface="Times New Roman" pitchFamily="18" charset="0"/>
          </a:endParaRPr>
        </a:p>
      </dsp:txBody>
      <dsp:txXfrm rot="-5400000">
        <a:off x="861592" y="3292081"/>
        <a:ext cx="10159237" cy="7219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C30F92-8297-401D-9679-81E468DA878E}">
      <dsp:nvSpPr>
        <dsp:cNvPr id="0" name=""/>
        <dsp:cNvSpPr/>
      </dsp:nvSpPr>
      <dsp:spPr>
        <a:xfrm>
          <a:off x="0" y="3830"/>
          <a:ext cx="11045372"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kern="1200" dirty="0" err="1" smtClean="0">
              <a:latin typeface="Times New Roman" pitchFamily="18" charset="0"/>
              <a:cs typeface="Times New Roman" pitchFamily="18" charset="0"/>
            </a:rPr>
            <a:t>Муомалани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таъминлаш</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учун</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зарур</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бўлган</a:t>
          </a:r>
          <a:r>
            <a:rPr lang="ru-RU" sz="2900" kern="1200" dirty="0" smtClean="0">
              <a:latin typeface="Times New Roman" pitchFamily="18" charset="0"/>
              <a:cs typeface="Times New Roman" pitchFamily="18" charset="0"/>
            </a:rPr>
            <a:t> пул </a:t>
          </a:r>
          <a:r>
            <a:rPr lang="ru-RU" sz="2900" kern="1200" dirty="0" err="1" smtClean="0">
              <a:latin typeface="Times New Roman" pitchFamily="18" charset="0"/>
              <a:cs typeface="Times New Roman" pitchFamily="18" charset="0"/>
            </a:rPr>
            <a:t>миқдори қуйидаги омилларга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боғлиқ</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a:off x="54659" y="58489"/>
        <a:ext cx="10936054" cy="10103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C84924-7F13-402A-8786-6FA7B6F2324D}">
      <dsp:nvSpPr>
        <dsp:cNvPr id="0" name=""/>
        <dsp:cNvSpPr/>
      </dsp:nvSpPr>
      <dsp:spPr>
        <a:xfrm rot="5400000">
          <a:off x="-234172" y="235729"/>
          <a:ext cx="1561151" cy="1092806"/>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0">
            <a:lnSpc>
              <a:spcPct val="90000"/>
            </a:lnSpc>
            <a:spcBef>
              <a:spcPct val="0"/>
            </a:spcBef>
            <a:spcAft>
              <a:spcPct val="35000"/>
            </a:spcAft>
          </a:pPr>
          <a:r>
            <a:rPr lang="ru-RU" sz="3200" b="1" kern="1200" dirty="0" smtClean="0">
              <a:latin typeface="Times New Roman" pitchFamily="18" charset="0"/>
              <a:cs typeface="Times New Roman" pitchFamily="18" charset="0"/>
            </a:rPr>
            <a:t>1</a:t>
          </a:r>
          <a:endParaRPr lang="ru-RU" sz="3200" kern="1200" dirty="0">
            <a:latin typeface="Times New Roman" pitchFamily="18" charset="0"/>
            <a:cs typeface="Times New Roman" pitchFamily="18" charset="0"/>
          </a:endParaRPr>
        </a:p>
      </dsp:txBody>
      <dsp:txXfrm rot="-5400000">
        <a:off x="1" y="547959"/>
        <a:ext cx="1092806" cy="468345"/>
      </dsp:txXfrm>
    </dsp:sp>
    <dsp:sp modelId="{DBA19584-C6C3-47B6-BDB1-A0DC4CD04203}">
      <dsp:nvSpPr>
        <dsp:cNvPr id="0" name=""/>
        <dsp:cNvSpPr/>
      </dsp:nvSpPr>
      <dsp:spPr>
        <a:xfrm rot="5400000">
          <a:off x="5561714" y="-4467351"/>
          <a:ext cx="1014748" cy="9952565"/>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0472" tIns="19685" rIns="19685" bIns="19685" numCol="1" spcCol="1270" anchor="ctr" anchorCtr="0">
          <a:noAutofit/>
        </a:bodyPr>
        <a:lstStyle/>
        <a:p>
          <a:pPr marL="285750" lvl="1" indent="-285750" algn="just" defTabSz="1377950" rtl="0">
            <a:lnSpc>
              <a:spcPct val="90000"/>
            </a:lnSpc>
            <a:spcBef>
              <a:spcPct val="0"/>
            </a:spcBef>
            <a:spcAft>
              <a:spcPct val="15000"/>
            </a:spcAft>
            <a:buChar char="••"/>
          </a:pPr>
          <a:r>
            <a:rPr lang="uz-Cyrl-UZ" sz="3100" b="0" kern="1200" dirty="0" smtClean="0">
              <a:latin typeface="Times New Roman" pitchFamily="18" charset="0"/>
              <a:cs typeface="Times New Roman" pitchFamily="18" charset="0"/>
            </a:rPr>
            <a:t>Муайян даврда</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масалан</a:t>
          </a:r>
          <a:r>
            <a:rPr lang="ru-RU" sz="3100" b="0" kern="1200" dirty="0" smtClean="0">
              <a:latin typeface="Times New Roman" pitchFamily="18" charset="0"/>
              <a:cs typeface="Times New Roman" pitchFamily="18" charset="0"/>
            </a:rPr>
            <a:t>,</a:t>
          </a:r>
          <a:r>
            <a:rPr lang="uz-Cyrl-UZ" sz="3100" b="0" kern="1200" dirty="0" smtClean="0">
              <a:latin typeface="Times New Roman" pitchFamily="18" charset="0"/>
              <a:cs typeface="Times New Roman" pitchFamily="18" charset="0"/>
            </a:rPr>
            <a:t> бир йил давомида</a:t>
          </a:r>
          <a:r>
            <a:rPr lang="ru-RU" sz="3100" b="0" kern="1200" dirty="0" smtClean="0">
              <a:latin typeface="Times New Roman" pitchFamily="18" charset="0"/>
              <a:cs typeface="Times New Roman" pitchFamily="18" charset="0"/>
            </a:rPr>
            <a:t>)</a:t>
          </a:r>
          <a:r>
            <a:rPr lang="uz-Cyrl-UZ" sz="3100" b="0" kern="1200" dirty="0" smtClean="0">
              <a:latin typeface="Times New Roman" pitchFamily="18" charset="0"/>
              <a:cs typeface="Times New Roman" pitchFamily="18" charset="0"/>
            </a:rPr>
            <a:t> сотилиши ва сотиб олиниши лозим бўлган товарлар суммаси. </a:t>
          </a:r>
          <a:endParaRPr lang="ru-RU" sz="3100" b="0" kern="1200" dirty="0">
            <a:latin typeface="Times New Roman" pitchFamily="18" charset="0"/>
            <a:cs typeface="Times New Roman" pitchFamily="18" charset="0"/>
          </a:endParaRPr>
        </a:p>
      </dsp:txBody>
      <dsp:txXfrm rot="-5400000">
        <a:off x="1092806" y="51093"/>
        <a:ext cx="9903029" cy="915676"/>
      </dsp:txXfrm>
    </dsp:sp>
    <dsp:sp modelId="{0848DDF7-1488-40FB-9D14-75A0678CA775}">
      <dsp:nvSpPr>
        <dsp:cNvPr id="0" name=""/>
        <dsp:cNvSpPr/>
      </dsp:nvSpPr>
      <dsp:spPr>
        <a:xfrm rot="5400000">
          <a:off x="-234172" y="1602278"/>
          <a:ext cx="1561151" cy="1092806"/>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0">
            <a:lnSpc>
              <a:spcPct val="90000"/>
            </a:lnSpc>
            <a:spcBef>
              <a:spcPct val="0"/>
            </a:spcBef>
            <a:spcAft>
              <a:spcPct val="35000"/>
            </a:spcAft>
          </a:pPr>
          <a:r>
            <a:rPr lang="uz-Cyrl-UZ" sz="3200" b="1" kern="1200" dirty="0" smtClean="0">
              <a:latin typeface="Times New Roman" pitchFamily="18" charset="0"/>
              <a:cs typeface="Times New Roman" pitchFamily="18" charset="0"/>
            </a:rPr>
            <a:t>2</a:t>
          </a:r>
          <a:endParaRPr lang="ru-RU" sz="3200" kern="1200" dirty="0">
            <a:latin typeface="Times New Roman" pitchFamily="18" charset="0"/>
            <a:cs typeface="Times New Roman" pitchFamily="18" charset="0"/>
          </a:endParaRPr>
        </a:p>
      </dsp:txBody>
      <dsp:txXfrm rot="-5400000">
        <a:off x="1" y="1914508"/>
        <a:ext cx="1092806" cy="468345"/>
      </dsp:txXfrm>
    </dsp:sp>
    <dsp:sp modelId="{79FF9634-EBD0-419B-B614-C2B093720182}">
      <dsp:nvSpPr>
        <dsp:cNvPr id="0" name=""/>
        <dsp:cNvSpPr/>
      </dsp:nvSpPr>
      <dsp:spPr>
        <a:xfrm rot="5400000">
          <a:off x="5561714" y="-3100802"/>
          <a:ext cx="1014748" cy="9952565"/>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0472" tIns="19685" rIns="19685" bIns="19685" numCol="1" spcCol="1270" anchor="ctr" anchorCtr="0">
          <a:noAutofit/>
        </a:bodyPr>
        <a:lstStyle/>
        <a:p>
          <a:pPr marL="285750" lvl="1" indent="-285750" algn="just" defTabSz="1377950" rtl="0">
            <a:lnSpc>
              <a:spcPct val="90000"/>
            </a:lnSpc>
            <a:spcBef>
              <a:spcPct val="0"/>
            </a:spcBef>
            <a:spcAft>
              <a:spcPct val="15000"/>
            </a:spcAft>
            <a:buChar char="••"/>
          </a:pPr>
          <a:r>
            <a:rPr lang="uz-Cyrl-UZ" sz="3100" b="0" kern="1200" dirty="0" smtClean="0">
              <a:latin typeface="Times New Roman" pitchFamily="18" charset="0"/>
              <a:cs typeface="Times New Roman" pitchFamily="18" charset="0"/>
            </a:rPr>
            <a:t>Пул бирлигининг айланиш тезлиги. </a:t>
          </a:r>
          <a:endParaRPr lang="ru-RU" sz="3100" b="0" kern="1200" dirty="0">
            <a:latin typeface="Times New Roman" pitchFamily="18" charset="0"/>
            <a:cs typeface="Times New Roman" pitchFamily="18" charset="0"/>
          </a:endParaRPr>
        </a:p>
      </dsp:txBody>
      <dsp:txXfrm rot="-5400000">
        <a:off x="1092806" y="1417642"/>
        <a:ext cx="9903029" cy="915676"/>
      </dsp:txXfrm>
    </dsp:sp>
    <dsp:sp modelId="{60CA515B-65B6-4FAB-A467-73E99FA7F664}">
      <dsp:nvSpPr>
        <dsp:cNvPr id="0" name=""/>
        <dsp:cNvSpPr/>
      </dsp:nvSpPr>
      <dsp:spPr>
        <a:xfrm rot="5400000">
          <a:off x="-234172" y="2968828"/>
          <a:ext cx="1561151" cy="1092806"/>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0">
            <a:lnSpc>
              <a:spcPct val="90000"/>
            </a:lnSpc>
            <a:spcBef>
              <a:spcPct val="0"/>
            </a:spcBef>
            <a:spcAft>
              <a:spcPct val="35000"/>
            </a:spcAft>
          </a:pPr>
          <a:r>
            <a:rPr lang="ru-RU" sz="3200" b="1" kern="1200" dirty="0" smtClean="0">
              <a:latin typeface="Times New Roman" pitchFamily="18" charset="0"/>
              <a:cs typeface="Times New Roman" pitchFamily="18" charset="0"/>
            </a:rPr>
            <a:t>3</a:t>
          </a:r>
          <a:endParaRPr lang="ru-RU" sz="3200" kern="1200" dirty="0">
            <a:latin typeface="Times New Roman" pitchFamily="18" charset="0"/>
            <a:cs typeface="Times New Roman" pitchFamily="18" charset="0"/>
          </a:endParaRPr>
        </a:p>
      </dsp:txBody>
      <dsp:txXfrm rot="-5400000">
        <a:off x="1" y="3281058"/>
        <a:ext cx="1092806" cy="468345"/>
      </dsp:txXfrm>
    </dsp:sp>
    <dsp:sp modelId="{A5D2FE28-AFC8-461C-AC53-83BEE0F0A794}">
      <dsp:nvSpPr>
        <dsp:cNvPr id="0" name=""/>
        <dsp:cNvSpPr/>
      </dsp:nvSpPr>
      <dsp:spPr>
        <a:xfrm rot="5400000">
          <a:off x="5561714" y="-1734253"/>
          <a:ext cx="1014748" cy="9952565"/>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0472" tIns="19685" rIns="19685" bIns="19685" numCol="1" spcCol="1270" anchor="ctr" anchorCtr="0">
          <a:noAutofit/>
        </a:bodyPr>
        <a:lstStyle/>
        <a:p>
          <a:pPr marL="285750" lvl="1" indent="-285750" algn="just" defTabSz="1377950" rtl="0">
            <a:lnSpc>
              <a:spcPct val="90000"/>
            </a:lnSpc>
            <a:spcBef>
              <a:spcPct val="0"/>
            </a:spcBef>
            <a:spcAft>
              <a:spcPct val="15000"/>
            </a:spcAft>
            <a:buChar char="••"/>
          </a:pPr>
          <a:r>
            <a:rPr lang="ru-RU" sz="3100" b="0" kern="1200" dirty="0" err="1" smtClean="0">
              <a:latin typeface="Times New Roman" pitchFamily="18" charset="0"/>
              <a:cs typeface="Times New Roman" pitchFamily="18" charset="0"/>
            </a:rPr>
            <a:t>Кредитнинг</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ривожланганлик</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даражаси</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пулдан</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тўлов</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воситаси</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сифатида</a:t>
          </a:r>
          <a:r>
            <a:rPr lang="ru-RU" sz="3100" b="0" kern="1200" dirty="0" smtClean="0">
              <a:latin typeface="Times New Roman" pitchFamily="18" charset="0"/>
              <a:cs typeface="Times New Roman" pitchFamily="18" charset="0"/>
            </a:rPr>
            <a:t> </a:t>
          </a:r>
          <a:r>
            <a:rPr lang="ru-RU" sz="3100" b="0" kern="1200" dirty="0" err="1" smtClean="0">
              <a:latin typeface="Times New Roman" pitchFamily="18" charset="0"/>
              <a:cs typeface="Times New Roman" pitchFamily="18" charset="0"/>
            </a:rPr>
            <a:t>фойдаланиш</a:t>
          </a:r>
          <a:r>
            <a:rPr lang="ru-RU" sz="3100" b="0" kern="1200" dirty="0" smtClean="0">
              <a:latin typeface="Times New Roman" pitchFamily="18" charset="0"/>
              <a:cs typeface="Times New Roman" pitchFamily="18" charset="0"/>
            </a:rPr>
            <a:t>. </a:t>
          </a:r>
          <a:endParaRPr lang="ru-RU" sz="3100" b="0" kern="1200" dirty="0">
            <a:latin typeface="Times New Roman" pitchFamily="18" charset="0"/>
            <a:cs typeface="Times New Roman" pitchFamily="18" charset="0"/>
          </a:endParaRPr>
        </a:p>
      </dsp:txBody>
      <dsp:txXfrm rot="-5400000">
        <a:off x="1092806" y="2784191"/>
        <a:ext cx="9903029" cy="9156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C545E-FA54-41C3-B88C-EC08C9406EE8}">
      <dsp:nvSpPr>
        <dsp:cNvPr id="0" name=""/>
        <dsp:cNvSpPr/>
      </dsp:nvSpPr>
      <dsp:spPr>
        <a:xfrm>
          <a:off x="0" y="174548"/>
          <a:ext cx="11205028" cy="5615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Муомала учун зарур бўлган пул миқдори қуйидаги формула бўйича аниқланади:</a:t>
          </a:r>
          <a:endParaRPr lang="ru-RU" sz="2400" kern="1200" dirty="0">
            <a:latin typeface="Times New Roman" pitchFamily="18" charset="0"/>
            <a:cs typeface="Times New Roman" pitchFamily="18" charset="0"/>
          </a:endParaRPr>
        </a:p>
      </dsp:txBody>
      <dsp:txXfrm>
        <a:off x="27415" y="201963"/>
        <a:ext cx="11150198" cy="50676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A8B125-42D4-4B82-921E-BA59EF717F04}">
      <dsp:nvSpPr>
        <dsp:cNvPr id="0" name=""/>
        <dsp:cNvSpPr/>
      </dsp:nvSpPr>
      <dsp:spPr>
        <a:xfrm rot="5400000">
          <a:off x="5893138" y="-4679337"/>
          <a:ext cx="457530" cy="9933204"/>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uz-Cyrl-UZ" sz="2000" kern="1200" dirty="0" smtClean="0">
              <a:latin typeface="Times New Roman" pitchFamily="18" charset="0"/>
              <a:cs typeface="Times New Roman" pitchFamily="18" charset="0"/>
            </a:rPr>
            <a:t>- муайян даврда муомала учун зарур бўлган пул миқдори;</a:t>
          </a:r>
          <a:endParaRPr lang="ru-RU" sz="2000" kern="1200" dirty="0">
            <a:latin typeface="Times New Roman" pitchFamily="18" charset="0"/>
            <a:cs typeface="Times New Roman" pitchFamily="18" charset="0"/>
          </a:endParaRPr>
        </a:p>
      </dsp:txBody>
      <dsp:txXfrm rot="-5400000">
        <a:off x="1155302" y="80834"/>
        <a:ext cx="9910869" cy="412860"/>
      </dsp:txXfrm>
    </dsp:sp>
    <dsp:sp modelId="{325B22AD-8970-42B0-BDCA-E39D57AFA79D}">
      <dsp:nvSpPr>
        <dsp:cNvPr id="0" name=""/>
        <dsp:cNvSpPr/>
      </dsp:nvSpPr>
      <dsp:spPr>
        <a:xfrm>
          <a:off x="407" y="1308"/>
          <a:ext cx="1154894" cy="571913"/>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uz-Cyrl-UZ" sz="3000" kern="1200" dirty="0" smtClean="0">
              <a:latin typeface="Times New Roman" pitchFamily="18" charset="0"/>
              <a:cs typeface="Times New Roman" pitchFamily="18" charset="0"/>
            </a:rPr>
            <a:t>П</a:t>
          </a:r>
          <a:r>
            <a:rPr lang="uz-Cyrl-UZ" sz="3000" kern="1200" baseline="-25000" dirty="0" smtClean="0">
              <a:latin typeface="Times New Roman" pitchFamily="18" charset="0"/>
              <a:cs typeface="Times New Roman" pitchFamily="18" charset="0"/>
            </a:rPr>
            <a:t>м </a:t>
          </a:r>
          <a:endParaRPr lang="uz-Cyrl-UZ" sz="3000" kern="1200" baseline="-25000" dirty="0">
            <a:latin typeface="Times New Roman" pitchFamily="18" charset="0"/>
            <a:cs typeface="Times New Roman" pitchFamily="18" charset="0"/>
          </a:endParaRPr>
        </a:p>
      </dsp:txBody>
      <dsp:txXfrm>
        <a:off x="28325" y="29226"/>
        <a:ext cx="1099058" cy="516077"/>
      </dsp:txXfrm>
    </dsp:sp>
    <dsp:sp modelId="{83A8C934-7F95-47BD-B28C-946A982A4408}">
      <dsp:nvSpPr>
        <dsp:cNvPr id="0" name=""/>
        <dsp:cNvSpPr/>
      </dsp:nvSpPr>
      <dsp:spPr>
        <a:xfrm rot="5400000">
          <a:off x="5893138" y="-4078828"/>
          <a:ext cx="457530" cy="9933204"/>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сотилиши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лозим</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бўлган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товарлар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суммаси</a:t>
          </a:r>
          <a:endParaRPr lang="ru-RU" sz="2000" kern="1200" dirty="0">
            <a:latin typeface="Times New Roman" pitchFamily="18" charset="0"/>
            <a:cs typeface="Times New Roman" pitchFamily="18" charset="0"/>
          </a:endParaRPr>
        </a:p>
      </dsp:txBody>
      <dsp:txXfrm rot="-5400000">
        <a:off x="1155302" y="681343"/>
        <a:ext cx="9910869" cy="412860"/>
      </dsp:txXfrm>
    </dsp:sp>
    <dsp:sp modelId="{F3045A68-3344-4980-903B-964D37451672}">
      <dsp:nvSpPr>
        <dsp:cNvPr id="0" name=""/>
        <dsp:cNvSpPr/>
      </dsp:nvSpPr>
      <dsp:spPr>
        <a:xfrm>
          <a:off x="407" y="601816"/>
          <a:ext cx="1154894" cy="571913"/>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kern="1200" dirty="0" smtClean="0">
              <a:latin typeface="Times New Roman" pitchFamily="18" charset="0"/>
              <a:cs typeface="Times New Roman" pitchFamily="18" charset="0"/>
            </a:rPr>
            <a:t>Т</a:t>
          </a:r>
          <a:r>
            <a:rPr lang="ru-RU" sz="3000" kern="1200" baseline="-25000" dirty="0" smtClean="0">
              <a:latin typeface="Times New Roman" pitchFamily="18" charset="0"/>
              <a:cs typeface="Times New Roman" pitchFamily="18" charset="0"/>
            </a:rPr>
            <a:t>б </a:t>
          </a:r>
          <a:endParaRPr lang="ru-RU" sz="3000" kern="1200" baseline="-25000" dirty="0">
            <a:latin typeface="Times New Roman" pitchFamily="18" charset="0"/>
            <a:cs typeface="Times New Roman" pitchFamily="18" charset="0"/>
          </a:endParaRPr>
        </a:p>
      </dsp:txBody>
      <dsp:txXfrm>
        <a:off x="28325" y="629734"/>
        <a:ext cx="1099058" cy="516077"/>
      </dsp:txXfrm>
    </dsp:sp>
    <dsp:sp modelId="{EA2F9811-4C3C-4BDB-9C33-C73ED6A417AD}">
      <dsp:nvSpPr>
        <dsp:cNvPr id="0" name=""/>
        <dsp:cNvSpPr/>
      </dsp:nvSpPr>
      <dsp:spPr>
        <a:xfrm rot="5400000">
          <a:off x="5893138" y="-3478319"/>
          <a:ext cx="457530" cy="9933204"/>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uz-Cyrl-UZ"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кредитга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сотилган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товарлар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суммаси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155302" y="1281852"/>
        <a:ext cx="9910869" cy="412860"/>
      </dsp:txXfrm>
    </dsp:sp>
    <dsp:sp modelId="{9A77BFCD-5F90-4B9B-9294-6451E4C43F27}">
      <dsp:nvSpPr>
        <dsp:cNvPr id="0" name=""/>
        <dsp:cNvSpPr/>
      </dsp:nvSpPr>
      <dsp:spPr>
        <a:xfrm>
          <a:off x="407" y="1202325"/>
          <a:ext cx="1154894" cy="571913"/>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kern="1200" dirty="0" err="1" smtClean="0">
              <a:latin typeface="Times New Roman" pitchFamily="18" charset="0"/>
              <a:cs typeface="Times New Roman" pitchFamily="18" charset="0"/>
            </a:rPr>
            <a:t>Х</a:t>
          </a:r>
          <a:r>
            <a:rPr lang="ru-RU" sz="3000" kern="1200" baseline="-25000" dirty="0" err="1" smtClean="0">
              <a:latin typeface="Times New Roman" pitchFamily="18" charset="0"/>
              <a:cs typeface="Times New Roman" pitchFamily="18" charset="0"/>
            </a:rPr>
            <a:t>к</a:t>
          </a:r>
          <a:r>
            <a:rPr lang="ru-RU" sz="3000" kern="1200" baseline="-25000" dirty="0" smtClean="0">
              <a:latin typeface="Times New Roman" pitchFamily="18" charset="0"/>
              <a:cs typeface="Times New Roman" pitchFamily="18" charset="0"/>
            </a:rPr>
            <a:t> </a:t>
          </a:r>
          <a:endParaRPr lang="ru-RU" sz="3000" kern="1200" baseline="-25000" dirty="0">
            <a:latin typeface="Times New Roman" pitchFamily="18" charset="0"/>
            <a:cs typeface="Times New Roman" pitchFamily="18" charset="0"/>
          </a:endParaRPr>
        </a:p>
      </dsp:txBody>
      <dsp:txXfrm>
        <a:off x="28325" y="1230243"/>
        <a:ext cx="1099058" cy="516077"/>
      </dsp:txXfrm>
    </dsp:sp>
    <dsp:sp modelId="{ABF296A9-C35A-4CE5-9EDC-4DEFBDC2E6C8}">
      <dsp:nvSpPr>
        <dsp:cNvPr id="0" name=""/>
        <dsp:cNvSpPr/>
      </dsp:nvSpPr>
      <dsp:spPr>
        <a:xfrm rot="5400000">
          <a:off x="5893138" y="-2877810"/>
          <a:ext cx="457530" cy="9933204"/>
        </a:xfrm>
        <a:prstGeom prst="round2Same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тўлаш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муддати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келган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товарлар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хизматлар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ҳамда бошқа тўловлар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суммаси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155302" y="1882361"/>
        <a:ext cx="9910869" cy="412860"/>
      </dsp:txXfrm>
    </dsp:sp>
    <dsp:sp modelId="{71D4D636-B307-4073-9E4A-7B6F6DBF73A4}">
      <dsp:nvSpPr>
        <dsp:cNvPr id="0" name=""/>
        <dsp:cNvSpPr/>
      </dsp:nvSpPr>
      <dsp:spPr>
        <a:xfrm>
          <a:off x="407" y="1802834"/>
          <a:ext cx="1154894" cy="571913"/>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kern="1200" dirty="0" err="1" smtClean="0">
              <a:latin typeface="Times New Roman" pitchFamily="18" charset="0"/>
              <a:cs typeface="Times New Roman" pitchFamily="18" charset="0"/>
            </a:rPr>
            <a:t>Х</a:t>
          </a:r>
          <a:r>
            <a:rPr lang="ru-RU" sz="3000" kern="1200" baseline="-25000" dirty="0" err="1" smtClean="0">
              <a:latin typeface="Times New Roman" pitchFamily="18" charset="0"/>
              <a:cs typeface="Times New Roman" pitchFamily="18" charset="0"/>
            </a:rPr>
            <a:t>т</a:t>
          </a:r>
          <a:r>
            <a:rPr lang="ru-RU" sz="3000" kern="1200" baseline="-25000" dirty="0" smtClean="0">
              <a:latin typeface="Times New Roman" pitchFamily="18" charset="0"/>
              <a:cs typeface="Times New Roman" pitchFamily="18" charset="0"/>
            </a:rPr>
            <a:t> </a:t>
          </a:r>
          <a:endParaRPr lang="ru-RU" sz="3000" kern="1200" baseline="-25000" dirty="0">
            <a:latin typeface="Times New Roman" pitchFamily="18" charset="0"/>
            <a:cs typeface="Times New Roman" pitchFamily="18" charset="0"/>
          </a:endParaRPr>
        </a:p>
      </dsp:txBody>
      <dsp:txXfrm>
        <a:off x="28325" y="1830752"/>
        <a:ext cx="1099058" cy="516077"/>
      </dsp:txXfrm>
    </dsp:sp>
    <dsp:sp modelId="{F5B0AE61-BFC1-4906-8C2E-E41765CFD4F5}">
      <dsp:nvSpPr>
        <dsp:cNvPr id="0" name=""/>
        <dsp:cNvSpPr/>
      </dsp:nvSpPr>
      <dsp:spPr>
        <a:xfrm rot="5400000">
          <a:off x="5893138" y="-2277301"/>
          <a:ext cx="457530" cy="9933204"/>
        </a:xfrm>
        <a:prstGeom prst="round2SameRect">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uz-Cyrl-UZ" sz="2000" kern="1200" dirty="0" smtClean="0">
              <a:latin typeface="Times New Roman" pitchFamily="18" charset="0"/>
              <a:cs typeface="Times New Roman" pitchFamily="18" charset="0"/>
            </a:rPr>
            <a:t>- пулнинг айланиш тезлиги.</a:t>
          </a:r>
          <a:endParaRPr lang="ru-RU" sz="2000" kern="1200" dirty="0">
            <a:latin typeface="Times New Roman" pitchFamily="18" charset="0"/>
            <a:cs typeface="Times New Roman" pitchFamily="18" charset="0"/>
          </a:endParaRPr>
        </a:p>
      </dsp:txBody>
      <dsp:txXfrm rot="-5400000">
        <a:off x="1155302" y="2482870"/>
        <a:ext cx="9910869" cy="412860"/>
      </dsp:txXfrm>
    </dsp:sp>
    <dsp:sp modelId="{40FFA3DD-751A-4F7B-A947-27676A1EC50C}">
      <dsp:nvSpPr>
        <dsp:cNvPr id="0" name=""/>
        <dsp:cNvSpPr/>
      </dsp:nvSpPr>
      <dsp:spPr>
        <a:xfrm>
          <a:off x="407" y="2403343"/>
          <a:ext cx="1154894" cy="571913"/>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uz-Cyrl-UZ" sz="3000" kern="1200" dirty="0" smtClean="0">
              <a:latin typeface="Times New Roman" pitchFamily="18" charset="0"/>
              <a:cs typeface="Times New Roman" pitchFamily="18" charset="0"/>
            </a:rPr>
            <a:t>А</a:t>
          </a:r>
          <a:r>
            <a:rPr lang="uz-Cyrl-UZ" sz="3000" kern="1200" baseline="-25000" dirty="0" smtClean="0">
              <a:latin typeface="Times New Roman" pitchFamily="18" charset="0"/>
              <a:cs typeface="Times New Roman" pitchFamily="18" charset="0"/>
            </a:rPr>
            <a:t>т </a:t>
          </a:r>
          <a:endParaRPr lang="uz-Cyrl-UZ" sz="3000" kern="1200" baseline="-25000" dirty="0">
            <a:latin typeface="Times New Roman" pitchFamily="18" charset="0"/>
            <a:cs typeface="Times New Roman" pitchFamily="18" charset="0"/>
          </a:endParaRPr>
        </a:p>
      </dsp:txBody>
      <dsp:txXfrm>
        <a:off x="28325" y="2431261"/>
        <a:ext cx="1099058" cy="51607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59419A-5056-4CD1-B54C-F759951FEA72}">
      <dsp:nvSpPr>
        <dsp:cNvPr id="0" name=""/>
        <dsp:cNvSpPr/>
      </dsp:nvSpPr>
      <dsp:spPr>
        <a:xfrm>
          <a:off x="0" y="111747"/>
          <a:ext cx="11030857" cy="21294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441325" algn="just" defTabSz="1155700" rtl="0">
            <a:lnSpc>
              <a:spcPct val="90000"/>
            </a:lnSpc>
            <a:spcBef>
              <a:spcPct val="0"/>
            </a:spcBef>
            <a:spcAft>
              <a:spcPct val="35000"/>
            </a:spcAft>
          </a:pPr>
          <a:r>
            <a:rPr lang="uz-Cyrl-UZ" sz="2600" kern="1200" dirty="0" smtClean="0">
              <a:latin typeface="Times New Roman" pitchFamily="18" charset="0"/>
              <a:cs typeface="Times New Roman" pitchFamily="18" charset="0"/>
            </a:rPr>
            <a:t>Масалан сотилган товарлар суммаси 100 млн. сўмни, кредитга сотилган товарлар – 20 млн. сўмни, илгари кредитга сотилиб, айни пайтда тўлаш муддати келган товарлар ва бошқа тўловлар – 40 млн. сўмни ташкил қилиб, пулнинг айланиш тезлиги 6 марта бўлса, у ҳолда муомала учун зарур бўлган пул миқдори 20 млн. сўмга тенг бўлади. Яъни:</a:t>
          </a:r>
          <a:endParaRPr lang="ru-RU" sz="2600" kern="1200" dirty="0">
            <a:latin typeface="Times New Roman" pitchFamily="18" charset="0"/>
            <a:cs typeface="Times New Roman" pitchFamily="18" charset="0"/>
          </a:endParaRPr>
        </a:p>
      </dsp:txBody>
      <dsp:txXfrm>
        <a:off x="103949" y="215696"/>
        <a:ext cx="10822959" cy="192150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311E9-2FD5-4A39-9A96-7CD6BCC19B32}">
      <dsp:nvSpPr>
        <dsp:cNvPr id="0" name=""/>
        <dsp:cNvSpPr/>
      </dsp:nvSpPr>
      <dsp:spPr>
        <a:xfrm>
          <a:off x="0" y="111068"/>
          <a:ext cx="11088915" cy="702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ru-RU" sz="3000" kern="1200" dirty="0" err="1" smtClean="0">
              <a:latin typeface="Times New Roman" pitchFamily="18" charset="0"/>
              <a:cs typeface="Times New Roman" pitchFamily="18" charset="0"/>
            </a:rPr>
            <a:t>Умумий</a:t>
          </a:r>
          <a:r>
            <a:rPr lang="ru-RU" sz="3000" kern="1200" dirty="0" smtClean="0">
              <a:latin typeface="Times New Roman" pitchFamily="18" charset="0"/>
              <a:cs typeface="Times New Roman" pitchFamily="18" charset="0"/>
            </a:rPr>
            <a:t> пул </a:t>
          </a:r>
          <a:r>
            <a:rPr lang="ru-RU" sz="3000" kern="1200" dirty="0" err="1" smtClean="0">
              <a:latin typeface="Times New Roman" pitchFamily="18" charset="0"/>
              <a:cs typeface="Times New Roman" pitchFamily="18" charset="0"/>
            </a:rPr>
            <a:t>миқдори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қуйидаги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таркиб</a:t>
          </a:r>
          <a:r>
            <a:rPr lang="ru-RU" sz="3000" kern="1200" dirty="0" smtClean="0">
              <a:latin typeface="Times New Roman" pitchFamily="18" charset="0"/>
              <a:cs typeface="Times New Roman" pitchFamily="18" charset="0"/>
            </a:rPr>
            <a:t>)</a:t>
          </a:r>
          <a:r>
            <a:rPr lang="ru-RU" sz="3000" kern="1200" dirty="0" err="1" smtClean="0">
              <a:latin typeface="Times New Roman" pitchFamily="18" charset="0"/>
              <a:cs typeface="Times New Roman" pitchFamily="18" charset="0"/>
            </a:rPr>
            <a:t>лар</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асосида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ҳисобланади</a:t>
          </a:r>
          <a:r>
            <a:rPr lang="ru-RU" sz="3000" kern="1200" dirty="0" smtClean="0">
              <a:latin typeface="Times New Roman" pitchFamily="18" charset="0"/>
              <a:cs typeface="Times New Roman" pitchFamily="18" charset="0"/>
            </a:rPr>
            <a:t>: </a:t>
          </a:r>
          <a:endParaRPr lang="ru-RU" sz="3000" kern="1200" dirty="0">
            <a:latin typeface="Times New Roman" pitchFamily="18" charset="0"/>
            <a:cs typeface="Times New Roman" pitchFamily="18" charset="0"/>
          </a:endParaRPr>
        </a:p>
      </dsp:txBody>
      <dsp:txXfrm>
        <a:off x="34269" y="145337"/>
        <a:ext cx="11020377" cy="63346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9C57B-932B-4623-857E-71E5C7665367}">
      <dsp:nvSpPr>
        <dsp:cNvPr id="0" name=""/>
        <dsp:cNvSpPr/>
      </dsp:nvSpPr>
      <dsp:spPr>
        <a:xfrm rot="5400000">
          <a:off x="5789277" y="-4232412"/>
          <a:ext cx="945894" cy="9652109"/>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0020" tIns="80010" rIns="160020" bIns="8001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муомаладаги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нақд (қоғоз ва</a:t>
          </a:r>
          <a:r>
            <a:rPr lang="ru-RU" sz="2000" kern="1200" dirty="0" smtClean="0">
              <a:latin typeface="Times New Roman" pitchFamily="18" charset="0"/>
              <a:cs typeface="Times New Roman" pitchFamily="18" charset="0"/>
            </a:rPr>
            <a:t> металл) </a:t>
          </a:r>
          <a:r>
            <a:rPr lang="ru-RU" sz="2000" kern="1200" dirty="0" err="1" smtClean="0">
              <a:latin typeface="Times New Roman" pitchFamily="18" charset="0"/>
              <a:cs typeface="Times New Roman" pitchFamily="18" charset="0"/>
            </a:rPr>
            <a:t>пуллар</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436170" y="166870"/>
        <a:ext cx="9605934" cy="853544"/>
      </dsp:txXfrm>
    </dsp:sp>
    <dsp:sp modelId="{943A163D-EE68-460C-B945-999103DE4EEC}">
      <dsp:nvSpPr>
        <dsp:cNvPr id="0" name=""/>
        <dsp:cNvSpPr/>
      </dsp:nvSpPr>
      <dsp:spPr>
        <a:xfrm>
          <a:off x="635" y="2458"/>
          <a:ext cx="1435534" cy="1182367"/>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6690" tIns="93345" rIns="186690" bIns="93345" numCol="1" spcCol="1270" anchor="ctr" anchorCtr="0">
          <a:noAutofit/>
        </a:bodyPr>
        <a:lstStyle/>
        <a:p>
          <a:pPr lvl="0" algn="ctr" defTabSz="2178050" rtl="0">
            <a:lnSpc>
              <a:spcPct val="90000"/>
            </a:lnSpc>
            <a:spcBef>
              <a:spcPct val="0"/>
            </a:spcBef>
            <a:spcAft>
              <a:spcPct val="35000"/>
            </a:spcAft>
          </a:pPr>
          <a:r>
            <a:rPr lang="ru-RU" sz="4900" b="1" kern="1200" dirty="0" smtClean="0">
              <a:latin typeface="Times New Roman" pitchFamily="18" charset="0"/>
              <a:cs typeface="Times New Roman" pitchFamily="18" charset="0"/>
            </a:rPr>
            <a:t>М0</a:t>
          </a:r>
          <a:endParaRPr lang="ru-RU" sz="4900" kern="1200" dirty="0">
            <a:latin typeface="Times New Roman" pitchFamily="18" charset="0"/>
            <a:cs typeface="Times New Roman" pitchFamily="18" charset="0"/>
          </a:endParaRPr>
        </a:p>
      </dsp:txBody>
      <dsp:txXfrm>
        <a:off x="58353" y="60176"/>
        <a:ext cx="1320098" cy="1066931"/>
      </dsp:txXfrm>
    </dsp:sp>
    <dsp:sp modelId="{73D6C6AB-3EC8-4B65-8235-0C6E733C7648}">
      <dsp:nvSpPr>
        <dsp:cNvPr id="0" name=""/>
        <dsp:cNvSpPr/>
      </dsp:nvSpPr>
      <dsp:spPr>
        <a:xfrm rot="5400000">
          <a:off x="5789277" y="-2990926"/>
          <a:ext cx="945894" cy="9652109"/>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0020" tIns="80010" rIns="160020" bIns="8001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smtClean="0">
              <a:latin typeface="Times New Roman" pitchFamily="18" charset="0"/>
              <a:cs typeface="Times New Roman" pitchFamily="18" charset="0"/>
            </a:rPr>
            <a:t>М0 + </a:t>
          </a:r>
          <a:r>
            <a:rPr lang="ru-RU" sz="1800" kern="1200" dirty="0" err="1" smtClean="0">
              <a:latin typeface="Times New Roman" pitchFamily="18" charset="0"/>
              <a:cs typeface="Times New Roman" pitchFamily="18" charset="0"/>
            </a:rPr>
            <a:t>аҳолининг жорий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ҳисоб варақларидаги </a:t>
          </a:r>
          <a:r>
            <a:rPr lang="ru-RU" sz="1800" kern="1200" dirty="0" smtClean="0">
              <a:latin typeface="Times New Roman" pitchFamily="18" charset="0"/>
              <a:cs typeface="Times New Roman" pitchFamily="18" charset="0"/>
            </a:rPr>
            <a:t>пул </a:t>
          </a:r>
          <a:r>
            <a:rPr lang="ru-RU" sz="1800" kern="1200" dirty="0" err="1" smtClean="0">
              <a:latin typeface="Times New Roman" pitchFamily="18" charset="0"/>
              <a:cs typeface="Times New Roman" pitchFamily="18" charset="0"/>
            </a:rPr>
            <a:t>қолдиқлари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корхоналарнинг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ҳисоб варақларидаги пул</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маблағлари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банклардаги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талаб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қилиб олиш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мумкин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бўлган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пул</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омонатлари</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rot="-5400000">
        <a:off x="1436170" y="1408356"/>
        <a:ext cx="9605934" cy="853544"/>
      </dsp:txXfrm>
    </dsp:sp>
    <dsp:sp modelId="{981E542C-A12A-4B59-B4D7-40C50291969E}">
      <dsp:nvSpPr>
        <dsp:cNvPr id="0" name=""/>
        <dsp:cNvSpPr/>
      </dsp:nvSpPr>
      <dsp:spPr>
        <a:xfrm>
          <a:off x="635" y="1243944"/>
          <a:ext cx="1435534" cy="1182367"/>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6690" tIns="93345" rIns="186690" bIns="93345" numCol="1" spcCol="1270" anchor="ctr" anchorCtr="0">
          <a:noAutofit/>
        </a:bodyPr>
        <a:lstStyle/>
        <a:p>
          <a:pPr lvl="0" algn="ctr" defTabSz="2178050" rtl="0">
            <a:lnSpc>
              <a:spcPct val="90000"/>
            </a:lnSpc>
            <a:spcBef>
              <a:spcPct val="0"/>
            </a:spcBef>
            <a:spcAft>
              <a:spcPct val="35000"/>
            </a:spcAft>
          </a:pPr>
          <a:r>
            <a:rPr lang="ru-RU" sz="4900" b="1" kern="1200" dirty="0" smtClean="0">
              <a:latin typeface="Times New Roman" pitchFamily="18" charset="0"/>
              <a:cs typeface="Times New Roman" pitchFamily="18" charset="0"/>
            </a:rPr>
            <a:t>М1 </a:t>
          </a:r>
          <a:endParaRPr lang="ru-RU" sz="4900" b="1" kern="1200" dirty="0">
            <a:latin typeface="Times New Roman" pitchFamily="18" charset="0"/>
            <a:cs typeface="Times New Roman" pitchFamily="18" charset="0"/>
          </a:endParaRPr>
        </a:p>
      </dsp:txBody>
      <dsp:txXfrm>
        <a:off x="58353" y="1301662"/>
        <a:ext cx="1320098" cy="1066931"/>
      </dsp:txXfrm>
    </dsp:sp>
    <dsp:sp modelId="{D5B57C09-38D4-4668-BCF5-D7AAA127F53C}">
      <dsp:nvSpPr>
        <dsp:cNvPr id="0" name=""/>
        <dsp:cNvSpPr/>
      </dsp:nvSpPr>
      <dsp:spPr>
        <a:xfrm rot="5400000">
          <a:off x="5789277" y="-1749440"/>
          <a:ext cx="945894" cy="9652109"/>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just" defTabSz="844550" rtl="0">
            <a:lnSpc>
              <a:spcPct val="90000"/>
            </a:lnSpc>
            <a:spcBef>
              <a:spcPct val="0"/>
            </a:spcBef>
            <a:spcAft>
              <a:spcPct val="15000"/>
            </a:spcAft>
            <a:buChar char="••"/>
          </a:pPr>
          <a:r>
            <a:rPr lang="ru-RU" sz="1900" kern="1200" dirty="0" smtClean="0">
              <a:latin typeface="Times New Roman" pitchFamily="18" charset="0"/>
              <a:cs typeface="Times New Roman" pitchFamily="18" charset="0"/>
            </a:rPr>
            <a:t>М1 + </a:t>
          </a:r>
          <a:r>
            <a:rPr lang="ru-RU" sz="1900" kern="1200" dirty="0" err="1" smtClean="0">
              <a:latin typeface="Times New Roman" pitchFamily="18" charset="0"/>
              <a:cs typeface="Times New Roman" pitchFamily="18" charset="0"/>
            </a:rPr>
            <a:t>тижорат</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банкларидаги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муддатли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омонатлар</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ва</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жамғарма ҳисоб варақларидаги пуллар</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ихтисослаштирилган</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молиявий</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муассасалардаги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депозитлар</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ва</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бошқа активлар</a:t>
          </a:r>
          <a:r>
            <a:rPr lang="ru-RU" sz="1900" kern="1200" dirty="0" smtClean="0">
              <a:latin typeface="Times New Roman" pitchFamily="18" charset="0"/>
              <a:cs typeface="Times New Roman" pitchFamily="18" charset="0"/>
            </a:rPr>
            <a:t>. </a:t>
          </a:r>
          <a:endParaRPr lang="ru-RU" sz="1900" kern="1200" dirty="0">
            <a:latin typeface="Times New Roman" pitchFamily="18" charset="0"/>
            <a:cs typeface="Times New Roman" pitchFamily="18" charset="0"/>
          </a:endParaRPr>
        </a:p>
      </dsp:txBody>
      <dsp:txXfrm rot="-5400000">
        <a:off x="1436170" y="2649842"/>
        <a:ext cx="9605934" cy="853544"/>
      </dsp:txXfrm>
    </dsp:sp>
    <dsp:sp modelId="{A78525C6-1B13-44E4-AD21-2E53628DE7F0}">
      <dsp:nvSpPr>
        <dsp:cNvPr id="0" name=""/>
        <dsp:cNvSpPr/>
      </dsp:nvSpPr>
      <dsp:spPr>
        <a:xfrm>
          <a:off x="635" y="2485430"/>
          <a:ext cx="1435534" cy="1182367"/>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6690" tIns="93345" rIns="186690" bIns="93345" numCol="1" spcCol="1270" anchor="ctr" anchorCtr="0">
          <a:noAutofit/>
        </a:bodyPr>
        <a:lstStyle/>
        <a:p>
          <a:pPr lvl="0" algn="ctr" defTabSz="2178050" rtl="0">
            <a:lnSpc>
              <a:spcPct val="90000"/>
            </a:lnSpc>
            <a:spcBef>
              <a:spcPct val="0"/>
            </a:spcBef>
            <a:spcAft>
              <a:spcPct val="35000"/>
            </a:spcAft>
          </a:pPr>
          <a:r>
            <a:rPr lang="ru-RU" sz="4900" b="1" kern="1200" dirty="0" smtClean="0">
              <a:latin typeface="Times New Roman" pitchFamily="18" charset="0"/>
              <a:cs typeface="Times New Roman" pitchFamily="18" charset="0"/>
            </a:rPr>
            <a:t>М2 </a:t>
          </a:r>
          <a:endParaRPr lang="ru-RU" sz="4900" b="1" kern="1200" dirty="0">
            <a:latin typeface="Times New Roman" pitchFamily="18" charset="0"/>
            <a:cs typeface="Times New Roman" pitchFamily="18" charset="0"/>
          </a:endParaRPr>
        </a:p>
      </dsp:txBody>
      <dsp:txXfrm>
        <a:off x="58353" y="2543148"/>
        <a:ext cx="1320098" cy="1066931"/>
      </dsp:txXfrm>
    </dsp:sp>
    <dsp:sp modelId="{5356EA5C-F9D6-4B9B-96B5-1829A8B9E960}">
      <dsp:nvSpPr>
        <dsp:cNvPr id="0" name=""/>
        <dsp:cNvSpPr/>
      </dsp:nvSpPr>
      <dsp:spPr>
        <a:xfrm rot="5400000">
          <a:off x="5789277" y="-507954"/>
          <a:ext cx="945894" cy="9652109"/>
        </a:xfrm>
        <a:prstGeom prst="round2Same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М2 + банк </a:t>
          </a:r>
          <a:r>
            <a:rPr lang="ru-RU" sz="2000" kern="1200" dirty="0" err="1" smtClean="0">
              <a:latin typeface="Times New Roman" pitchFamily="18" charset="0"/>
              <a:cs typeface="Times New Roman" pitchFamily="18" charset="0"/>
            </a:rPr>
            <a:t>сертификатлари</a:t>
          </a:r>
          <a:r>
            <a:rPr lang="ru-RU" sz="2000" kern="1200" dirty="0" smtClean="0">
              <a:latin typeface="Times New Roman" pitchFamily="18" charset="0"/>
              <a:cs typeface="Times New Roman" pitchFamily="18" charset="0"/>
            </a:rPr>
            <a:t> + </a:t>
          </a:r>
          <a:r>
            <a:rPr lang="ru-RU" sz="2000" kern="1200" dirty="0" err="1" smtClean="0">
              <a:latin typeface="Times New Roman" pitchFamily="18" charset="0"/>
              <a:cs typeface="Times New Roman" pitchFamily="18" charset="0"/>
            </a:rPr>
            <a:t>аниқ мақсадли </a:t>
          </a:r>
          <a:r>
            <a:rPr lang="ru-RU" sz="2000" kern="1200" dirty="0" smtClean="0">
              <a:latin typeface="Times New Roman" pitchFamily="18" charset="0"/>
              <a:cs typeface="Times New Roman" pitchFamily="18" charset="0"/>
            </a:rPr>
            <a:t>заём </a:t>
          </a:r>
          <a:r>
            <a:rPr lang="ru-RU" sz="2000" kern="1200" dirty="0" err="1" smtClean="0">
              <a:latin typeface="Times New Roman" pitchFamily="18" charset="0"/>
              <a:cs typeface="Times New Roman" pitchFamily="18" charset="0"/>
            </a:rPr>
            <a:t>облигациялари</a:t>
          </a:r>
          <a:r>
            <a:rPr lang="ru-RU" sz="2000" kern="1200" dirty="0" smtClean="0">
              <a:latin typeface="Times New Roman" pitchFamily="18" charset="0"/>
              <a:cs typeface="Times New Roman" pitchFamily="18" charset="0"/>
            </a:rPr>
            <a:t> + </a:t>
          </a:r>
          <a:r>
            <a:rPr lang="ru-RU" sz="2000" kern="1200" dirty="0" err="1" smtClean="0">
              <a:latin typeface="Times New Roman" pitchFamily="18" charset="0"/>
              <a:cs typeface="Times New Roman" pitchFamily="18" charset="0"/>
            </a:rPr>
            <a:t>давлат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заём</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облигациялари</a:t>
          </a:r>
          <a:r>
            <a:rPr lang="ru-RU" sz="2000" kern="1200" dirty="0" smtClean="0">
              <a:latin typeface="Times New Roman" pitchFamily="18" charset="0"/>
              <a:cs typeface="Times New Roman" pitchFamily="18" charset="0"/>
            </a:rPr>
            <a:t> + </a:t>
          </a:r>
          <a:r>
            <a:rPr lang="ru-RU" sz="2000" kern="1200" dirty="0" err="1" smtClean="0">
              <a:latin typeface="Times New Roman" pitchFamily="18" charset="0"/>
              <a:cs typeface="Times New Roman" pitchFamily="18" charset="0"/>
            </a:rPr>
            <a:t>хазина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мажбуриятлари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1436170" y="3891328"/>
        <a:ext cx="9605934" cy="853544"/>
      </dsp:txXfrm>
    </dsp:sp>
    <dsp:sp modelId="{6C68C151-9E3E-49C3-A9FE-21DED04B068D}">
      <dsp:nvSpPr>
        <dsp:cNvPr id="0" name=""/>
        <dsp:cNvSpPr/>
      </dsp:nvSpPr>
      <dsp:spPr>
        <a:xfrm>
          <a:off x="635" y="3726916"/>
          <a:ext cx="1435534" cy="1182367"/>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6690" tIns="93345" rIns="186690" bIns="93345" numCol="1" spcCol="1270" anchor="ctr" anchorCtr="0">
          <a:noAutofit/>
        </a:bodyPr>
        <a:lstStyle/>
        <a:p>
          <a:pPr lvl="0" algn="ctr" defTabSz="2178050" rtl="0">
            <a:lnSpc>
              <a:spcPct val="90000"/>
            </a:lnSpc>
            <a:spcBef>
              <a:spcPct val="0"/>
            </a:spcBef>
            <a:spcAft>
              <a:spcPct val="35000"/>
            </a:spcAft>
          </a:pPr>
          <a:r>
            <a:rPr lang="ru-RU" sz="4900" b="1" kern="1200" dirty="0" smtClean="0">
              <a:latin typeface="Times New Roman" pitchFamily="18" charset="0"/>
              <a:cs typeface="Times New Roman" pitchFamily="18" charset="0"/>
            </a:rPr>
            <a:t>М3 </a:t>
          </a:r>
          <a:endParaRPr lang="ru-RU" sz="4900" b="1" kern="1200" dirty="0">
            <a:latin typeface="Times New Roman" pitchFamily="18" charset="0"/>
            <a:cs typeface="Times New Roman" pitchFamily="18" charset="0"/>
          </a:endParaRPr>
        </a:p>
      </dsp:txBody>
      <dsp:txXfrm>
        <a:off x="58353" y="3784634"/>
        <a:ext cx="1320098" cy="106693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C7CC0-FA29-4029-A161-E848E68355B9}">
      <dsp:nvSpPr>
        <dsp:cNvPr id="0" name=""/>
        <dsp:cNvSpPr/>
      </dsp:nvSpPr>
      <dsp:spPr>
        <a:xfrm>
          <a:off x="0" y="131188"/>
          <a:ext cx="11016343" cy="7488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rtl="0">
            <a:lnSpc>
              <a:spcPct val="90000"/>
            </a:lnSpc>
            <a:spcBef>
              <a:spcPct val="0"/>
            </a:spcBef>
            <a:spcAft>
              <a:spcPct val="35000"/>
            </a:spcAft>
          </a:pPr>
          <a:r>
            <a:rPr lang="ru-RU" sz="2600" b="1" kern="1200" dirty="0" smtClean="0">
              <a:latin typeface="Times New Roman" pitchFamily="18" charset="0"/>
              <a:cs typeface="Times New Roman" pitchFamily="18" charset="0"/>
            </a:rPr>
            <a:t>ЛИКВИДЛИК</a:t>
          </a:r>
          <a:endParaRPr lang="ru-RU" sz="2600" kern="1200" dirty="0">
            <a:latin typeface="Times New Roman" pitchFamily="18" charset="0"/>
            <a:cs typeface="Times New Roman" pitchFamily="18" charset="0"/>
          </a:endParaRPr>
        </a:p>
      </dsp:txBody>
      <dsp:txXfrm>
        <a:off x="0" y="131188"/>
        <a:ext cx="11016343" cy="748800"/>
      </dsp:txXfrm>
    </dsp:sp>
    <dsp:sp modelId="{E05110FC-F196-46EF-A46D-AA0D6FCFDD0B}">
      <dsp:nvSpPr>
        <dsp:cNvPr id="0" name=""/>
        <dsp:cNvSpPr/>
      </dsp:nvSpPr>
      <dsp:spPr>
        <a:xfrm>
          <a:off x="0" y="879988"/>
          <a:ext cx="11016343" cy="11419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just" defTabSz="1155700" rtl="0">
            <a:lnSpc>
              <a:spcPct val="90000"/>
            </a:lnSpc>
            <a:spcBef>
              <a:spcPct val="0"/>
            </a:spcBef>
            <a:spcAft>
              <a:spcPct val="15000"/>
            </a:spcAft>
            <a:buChar char="••"/>
          </a:pP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бу</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турли</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активларнинг</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ўз</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қийматини йўқотмасдан </a:t>
          </a:r>
          <a:r>
            <a:rPr lang="ru-RU" sz="2600" b="0" kern="1200" dirty="0" smtClean="0">
              <a:latin typeface="Times New Roman" pitchFamily="18" charset="0"/>
              <a:cs typeface="Times New Roman" pitchFamily="18" charset="0"/>
            </a:rPr>
            <a:t>(</a:t>
          </a:r>
          <a:r>
            <a:rPr lang="ru-RU" sz="2600" b="0" kern="1200" dirty="0" err="1" smtClean="0">
              <a:latin typeface="Times New Roman" pitchFamily="18" charset="0"/>
              <a:cs typeface="Times New Roman" pitchFamily="18" charset="0"/>
            </a:rPr>
            <a:t>яъни</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энг</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кам</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харажатлар</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асосида</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тезлик</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билан</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нақд пулга</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айлана</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олиш</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қобилиятидир.</a:t>
          </a:r>
          <a:r>
            <a:rPr lang="ru-RU" sz="2600" b="0" kern="1200" dirty="0" smtClean="0">
              <a:latin typeface="Times New Roman" pitchFamily="18" charset="0"/>
              <a:cs typeface="Times New Roman" pitchFamily="18" charset="0"/>
            </a:rPr>
            <a:t> </a:t>
          </a:r>
          <a:endParaRPr lang="ru-RU" sz="2600" b="0" kern="1200" dirty="0">
            <a:latin typeface="Times New Roman" pitchFamily="18" charset="0"/>
            <a:cs typeface="Times New Roman" pitchFamily="18" charset="0"/>
          </a:endParaRPr>
        </a:p>
      </dsp:txBody>
      <dsp:txXfrm>
        <a:off x="0" y="879988"/>
        <a:ext cx="11016343" cy="114192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EDC4FA-8BD0-431D-8739-E52641A78E6C}">
      <dsp:nvSpPr>
        <dsp:cNvPr id="0" name=""/>
        <dsp:cNvSpPr/>
      </dsp:nvSpPr>
      <dsp:spPr>
        <a:xfrm>
          <a:off x="0" y="0"/>
          <a:ext cx="11016343" cy="3697297"/>
        </a:xfrm>
        <a:prstGeom prst="roundRect">
          <a:avLst>
            <a:gd name="adj" fmla="val 85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282567" numCol="1" spcCol="1270" anchor="t" anchorCtr="0">
          <a:noAutofit/>
        </a:bodyPr>
        <a:lstStyle/>
        <a:p>
          <a:pPr lvl="0" algn="l" defTabSz="2889250" rtl="0">
            <a:lnSpc>
              <a:spcPct val="90000"/>
            </a:lnSpc>
            <a:spcBef>
              <a:spcPct val="0"/>
            </a:spcBef>
            <a:spcAft>
              <a:spcPct val="35000"/>
            </a:spcAft>
          </a:pPr>
          <a:r>
            <a:rPr lang="ru-RU" sz="6500" kern="1200" dirty="0" err="1" smtClean="0">
              <a:latin typeface="Times New Roman" pitchFamily="18" charset="0"/>
              <a:cs typeface="Times New Roman" pitchFamily="18" charset="0"/>
            </a:rPr>
            <a:t>Нақд пуллар</a:t>
          </a:r>
          <a:endParaRPr lang="ru-RU" sz="6500" kern="1200" dirty="0">
            <a:latin typeface="Times New Roman" pitchFamily="18" charset="0"/>
            <a:cs typeface="Times New Roman" pitchFamily="18" charset="0"/>
          </a:endParaRPr>
        </a:p>
      </dsp:txBody>
      <dsp:txXfrm>
        <a:off x="92047" y="92047"/>
        <a:ext cx="10832249" cy="3513203"/>
      </dsp:txXfrm>
    </dsp:sp>
    <dsp:sp modelId="{17914566-876C-4D82-A3B4-5526F708FDC5}">
      <dsp:nvSpPr>
        <dsp:cNvPr id="0" name=""/>
        <dsp:cNvSpPr/>
      </dsp:nvSpPr>
      <dsp:spPr>
        <a:xfrm>
          <a:off x="275408" y="1663783"/>
          <a:ext cx="5186771" cy="1663783"/>
        </a:xfrm>
        <a:prstGeom prst="roundRect">
          <a:avLst>
            <a:gd name="adj" fmla="val 105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ru-RU" sz="2700" kern="1200" dirty="0" err="1" smtClean="0">
              <a:latin typeface="Times New Roman" pitchFamily="18" charset="0"/>
              <a:cs typeface="Times New Roman" pitchFamily="18" charset="0"/>
            </a:rPr>
            <a:t>ривожланган</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бозор</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иқтисодиёти мамлакатларида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умумий</a:t>
          </a:r>
          <a:r>
            <a:rPr lang="ru-RU" sz="2700" kern="1200" dirty="0" smtClean="0">
              <a:latin typeface="Times New Roman" pitchFamily="18" charset="0"/>
              <a:cs typeface="Times New Roman" pitchFamily="18" charset="0"/>
            </a:rPr>
            <a:t> пул </a:t>
          </a:r>
          <a:r>
            <a:rPr lang="ru-RU" sz="2700" kern="1200" dirty="0" err="1" smtClean="0">
              <a:latin typeface="Times New Roman" pitchFamily="18" charset="0"/>
              <a:cs typeface="Times New Roman" pitchFamily="18" charset="0"/>
            </a:rPr>
            <a:t>массасининг</a:t>
          </a:r>
          <a:r>
            <a:rPr lang="ru-RU" sz="2700" kern="1200" dirty="0" smtClean="0">
              <a:latin typeface="Times New Roman" pitchFamily="18" charset="0"/>
              <a:cs typeface="Times New Roman" pitchFamily="18" charset="0"/>
            </a:rPr>
            <a:t> 9-10 </a:t>
          </a:r>
          <a:r>
            <a:rPr lang="ru-RU" sz="2700" kern="1200" dirty="0" err="1" smtClean="0">
              <a:latin typeface="Times New Roman" pitchFamily="18" charset="0"/>
              <a:cs typeface="Times New Roman" pitchFamily="18" charset="0"/>
            </a:rPr>
            <a:t>фоизини</a:t>
          </a:r>
          <a:r>
            <a:rPr lang="ru-RU" sz="270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a:off x="326575" y="1714950"/>
        <a:ext cx="5084437" cy="1561449"/>
      </dsp:txXfrm>
    </dsp:sp>
    <dsp:sp modelId="{9E80522A-D446-4786-94CD-DCA8D414D7F3}">
      <dsp:nvSpPr>
        <dsp:cNvPr id="0" name=""/>
        <dsp:cNvSpPr/>
      </dsp:nvSpPr>
      <dsp:spPr>
        <a:xfrm>
          <a:off x="5544076" y="1663783"/>
          <a:ext cx="5186771" cy="1663783"/>
        </a:xfrm>
        <a:prstGeom prst="roundRect">
          <a:avLst>
            <a:gd name="adj" fmla="val 105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ru-RU" sz="2700" kern="1200" dirty="0" err="1" smtClean="0">
              <a:latin typeface="Times New Roman" pitchFamily="18" charset="0"/>
              <a:cs typeface="Times New Roman" pitchFamily="18" charset="0"/>
            </a:rPr>
            <a:t>бозор</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иқтисодиётига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ўтаётган</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мамлакатда</a:t>
          </a:r>
          <a:r>
            <a:rPr lang="ru-RU" sz="2700" kern="1200" dirty="0" smtClean="0">
              <a:latin typeface="Times New Roman" pitchFamily="18" charset="0"/>
              <a:cs typeface="Times New Roman" pitchFamily="18" charset="0"/>
            </a:rPr>
            <a:t> 35–40 </a:t>
          </a:r>
          <a:r>
            <a:rPr lang="ru-RU" sz="2700" kern="1200" dirty="0" err="1" smtClean="0">
              <a:latin typeface="Times New Roman" pitchFamily="18" charset="0"/>
              <a:cs typeface="Times New Roman" pitchFamily="18" charset="0"/>
            </a:rPr>
            <a:t>фоизни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ташкил</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қилади</a:t>
          </a:r>
          <a:r>
            <a:rPr lang="ru-RU" sz="270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a:off x="5595243" y="1714950"/>
        <a:ext cx="5084437" cy="156144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0D72E0-39A4-4B4E-A1D7-D6DE92768172}">
      <dsp:nvSpPr>
        <dsp:cNvPr id="0" name=""/>
        <dsp:cNvSpPr/>
      </dsp:nvSpPr>
      <dsp:spPr>
        <a:xfrm>
          <a:off x="0" y="505478"/>
          <a:ext cx="10856685" cy="2457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42599" tIns="624840" rIns="842599" bIns="213360" numCol="1" spcCol="1270" anchor="t" anchorCtr="0">
          <a:noAutofit/>
        </a:bodyPr>
        <a:lstStyle/>
        <a:p>
          <a:pPr marL="285750" lvl="1" indent="-285750" algn="just" defTabSz="1333500" rtl="0">
            <a:lnSpc>
              <a:spcPct val="90000"/>
            </a:lnSpc>
            <a:spcBef>
              <a:spcPct val="0"/>
            </a:spcBef>
            <a:spcAft>
              <a:spcPct val="15000"/>
            </a:spcAft>
            <a:buChar char="••"/>
          </a:pP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бу</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мамлакатдаги</a:t>
          </a:r>
          <a:r>
            <a:rPr lang="ru-RU" sz="3000" b="0" kern="1200" dirty="0" smtClean="0">
              <a:latin typeface="Times New Roman" pitchFamily="18" charset="0"/>
              <a:cs typeface="Times New Roman" pitchFamily="18" charset="0"/>
            </a:rPr>
            <a:t> пул </a:t>
          </a:r>
          <a:r>
            <a:rPr lang="ru-RU" sz="3000" b="0" kern="1200" dirty="0" err="1" smtClean="0">
              <a:latin typeface="Times New Roman" pitchFamily="18" charset="0"/>
              <a:cs typeface="Times New Roman" pitchFamily="18" charset="0"/>
            </a:rPr>
            <a:t>миқдори ҳамда фоиз</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ставкасининг</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турли</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даражаларида</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пул</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маблағларига бўлган</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талаб</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ва</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пул</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таклифининг</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ўзаро</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нисбатини</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ифодаловчи</a:t>
          </a:r>
          <a:r>
            <a:rPr lang="ru-RU" sz="3000" b="0" kern="1200" dirty="0" smtClean="0">
              <a:latin typeface="Times New Roman" pitchFamily="18" charset="0"/>
              <a:cs typeface="Times New Roman" pitchFamily="18" charset="0"/>
            </a:rPr>
            <a:t>  механизм. </a:t>
          </a:r>
          <a:endParaRPr lang="ru-RU" sz="3000" b="0" kern="1200" dirty="0">
            <a:latin typeface="Times New Roman" pitchFamily="18" charset="0"/>
            <a:cs typeface="Times New Roman" pitchFamily="18" charset="0"/>
          </a:endParaRPr>
        </a:p>
      </dsp:txBody>
      <dsp:txXfrm>
        <a:off x="0" y="505478"/>
        <a:ext cx="10856685" cy="2457000"/>
      </dsp:txXfrm>
    </dsp:sp>
    <dsp:sp modelId="{42071F2A-CB83-4942-A5D8-14787AF7E0A4}">
      <dsp:nvSpPr>
        <dsp:cNvPr id="0" name=""/>
        <dsp:cNvSpPr/>
      </dsp:nvSpPr>
      <dsp:spPr>
        <a:xfrm>
          <a:off x="542834" y="62678"/>
          <a:ext cx="7599679" cy="8856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87250" tIns="0" rIns="287250" bIns="0" numCol="1" spcCol="1270" anchor="ctr" anchorCtr="0">
          <a:noAutofit/>
        </a:bodyPr>
        <a:lstStyle/>
        <a:p>
          <a:pPr lvl="0" algn="l" defTabSz="1333500" rtl="0">
            <a:lnSpc>
              <a:spcPct val="90000"/>
            </a:lnSpc>
            <a:spcBef>
              <a:spcPct val="0"/>
            </a:spcBef>
            <a:spcAft>
              <a:spcPct val="35000"/>
            </a:spcAft>
          </a:pPr>
          <a:r>
            <a:rPr lang="ru-RU" sz="3000" b="1" kern="1200" dirty="0" smtClean="0">
              <a:latin typeface="Times New Roman" pitchFamily="18" charset="0"/>
              <a:cs typeface="Times New Roman" pitchFamily="18" charset="0"/>
            </a:rPr>
            <a:t>Пул </a:t>
          </a:r>
          <a:r>
            <a:rPr lang="ru-RU" sz="3000" b="1" kern="1200" dirty="0" err="1" smtClean="0">
              <a:latin typeface="Times New Roman" pitchFamily="18" charset="0"/>
              <a:cs typeface="Times New Roman" pitchFamily="18" charset="0"/>
            </a:rPr>
            <a:t>бозори</a:t>
          </a:r>
          <a:r>
            <a:rPr lang="ru-RU" sz="3000" b="1" kern="1200" dirty="0" smtClean="0">
              <a:latin typeface="Times New Roman" pitchFamily="18" charset="0"/>
              <a:cs typeface="Times New Roman" pitchFamily="18" charset="0"/>
            </a:rPr>
            <a:t> </a:t>
          </a:r>
          <a:endParaRPr lang="ru-RU" sz="3000" b="1" kern="1200" dirty="0">
            <a:latin typeface="Times New Roman" pitchFamily="18" charset="0"/>
            <a:cs typeface="Times New Roman" pitchFamily="18" charset="0"/>
          </a:endParaRPr>
        </a:p>
      </dsp:txBody>
      <dsp:txXfrm>
        <a:off x="586065" y="105909"/>
        <a:ext cx="7513217" cy="799138"/>
      </dsp:txXfrm>
    </dsp:sp>
    <dsp:sp modelId="{04AE36C4-6E3C-4099-AA7A-386472B15610}">
      <dsp:nvSpPr>
        <dsp:cNvPr id="0" name=""/>
        <dsp:cNvSpPr/>
      </dsp:nvSpPr>
      <dsp:spPr>
        <a:xfrm>
          <a:off x="0" y="3567278"/>
          <a:ext cx="10856685" cy="20317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42599" tIns="624840" rIns="842599" bIns="213360" numCol="1" spcCol="1270" anchor="t" anchorCtr="0">
          <a:noAutofit/>
        </a:bodyPr>
        <a:lstStyle/>
        <a:p>
          <a:pPr marL="285750" lvl="1" indent="-285750" algn="just" defTabSz="1333500" rtl="0">
            <a:lnSpc>
              <a:spcPct val="90000"/>
            </a:lnSpc>
            <a:spcBef>
              <a:spcPct val="0"/>
            </a:spcBef>
            <a:spcAft>
              <a:spcPct val="15000"/>
            </a:spcAft>
            <a:buChar char="••"/>
          </a:pP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бу</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бозорда</a:t>
          </a:r>
          <a:r>
            <a:rPr lang="ru-RU" sz="3000" b="0" kern="1200" dirty="0" smtClean="0">
              <a:latin typeface="Times New Roman" pitchFamily="18" charset="0"/>
              <a:cs typeface="Times New Roman" pitchFamily="18" charset="0"/>
            </a:rPr>
            <a:t> пул </a:t>
          </a:r>
          <a:r>
            <a:rPr lang="ru-RU" sz="3000" b="0" kern="1200" dirty="0" err="1" smtClean="0">
              <a:latin typeface="Times New Roman" pitchFamily="18" charset="0"/>
              <a:cs typeface="Times New Roman" pitchFamily="18" charset="0"/>
            </a:rPr>
            <a:t>сифатида</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муомалада</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бўлган</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турли-туман</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молиявий</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маблағлар</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яъни</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пул</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агрегатлари</a:t>
          </a:r>
          <a:r>
            <a:rPr lang="ru-RU" sz="3000" b="0" kern="1200" dirty="0" smtClean="0">
              <a:latin typeface="Times New Roman" pitchFamily="18" charset="0"/>
              <a:cs typeface="Times New Roman" pitchFamily="18" charset="0"/>
            </a:rPr>
            <a:t> </a:t>
          </a:r>
          <a:r>
            <a:rPr lang="ru-RU" sz="3000" b="0" kern="1200" dirty="0" err="1" smtClean="0">
              <a:latin typeface="Times New Roman" pitchFamily="18" charset="0"/>
              <a:cs typeface="Times New Roman" pitchFamily="18" charset="0"/>
            </a:rPr>
            <a:t>йиғиндиси ҳисобланади</a:t>
          </a:r>
          <a:r>
            <a:rPr lang="ru-RU" sz="3000" b="0" kern="1200" dirty="0" smtClean="0">
              <a:latin typeface="Times New Roman" pitchFamily="18" charset="0"/>
              <a:cs typeface="Times New Roman" pitchFamily="18" charset="0"/>
            </a:rPr>
            <a:t>. </a:t>
          </a:r>
          <a:endParaRPr lang="ru-RU" sz="3000" b="0" kern="1200" dirty="0">
            <a:latin typeface="Times New Roman" pitchFamily="18" charset="0"/>
            <a:cs typeface="Times New Roman" pitchFamily="18" charset="0"/>
          </a:endParaRPr>
        </a:p>
      </dsp:txBody>
      <dsp:txXfrm>
        <a:off x="0" y="3567278"/>
        <a:ext cx="10856685" cy="2031750"/>
      </dsp:txXfrm>
    </dsp:sp>
    <dsp:sp modelId="{F1492003-C3B0-4959-B111-04EB0928B8F9}">
      <dsp:nvSpPr>
        <dsp:cNvPr id="0" name=""/>
        <dsp:cNvSpPr/>
      </dsp:nvSpPr>
      <dsp:spPr>
        <a:xfrm>
          <a:off x="542834" y="3124478"/>
          <a:ext cx="7599679" cy="8856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87250" tIns="0" rIns="287250" bIns="0" numCol="1" spcCol="1270" anchor="ctr" anchorCtr="0">
          <a:noAutofit/>
        </a:bodyPr>
        <a:lstStyle/>
        <a:p>
          <a:pPr lvl="0" algn="l" defTabSz="1333500" rtl="0">
            <a:lnSpc>
              <a:spcPct val="90000"/>
            </a:lnSpc>
            <a:spcBef>
              <a:spcPct val="0"/>
            </a:spcBef>
            <a:spcAft>
              <a:spcPct val="35000"/>
            </a:spcAft>
          </a:pPr>
          <a:r>
            <a:rPr lang="ru-RU" sz="3000" b="1" kern="1200" dirty="0" smtClean="0">
              <a:latin typeface="Times New Roman" pitchFamily="18" charset="0"/>
              <a:cs typeface="Times New Roman" pitchFamily="18" charset="0"/>
            </a:rPr>
            <a:t>Пул </a:t>
          </a:r>
          <a:r>
            <a:rPr lang="ru-RU" sz="3000" b="1" kern="1200" dirty="0" err="1" smtClean="0">
              <a:latin typeface="Times New Roman" pitchFamily="18" charset="0"/>
              <a:cs typeface="Times New Roman" pitchFamily="18" charset="0"/>
            </a:rPr>
            <a:t>таклифи</a:t>
          </a:r>
          <a:r>
            <a:rPr lang="ru-RU" sz="3000" b="1" kern="1200" dirty="0" smtClean="0">
              <a:latin typeface="Times New Roman" pitchFamily="18" charset="0"/>
              <a:cs typeface="Times New Roman" pitchFamily="18" charset="0"/>
            </a:rPr>
            <a:t> </a:t>
          </a:r>
          <a:endParaRPr lang="ru-RU" sz="3000" b="1" kern="1200" dirty="0">
            <a:latin typeface="Times New Roman" pitchFamily="18" charset="0"/>
            <a:cs typeface="Times New Roman" pitchFamily="18" charset="0"/>
          </a:endParaRPr>
        </a:p>
      </dsp:txBody>
      <dsp:txXfrm>
        <a:off x="586065" y="3167709"/>
        <a:ext cx="7513217" cy="79913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AE7B0-9AF9-4046-8EDD-4BBBE90BA0A1}">
      <dsp:nvSpPr>
        <dsp:cNvPr id="0" name=""/>
        <dsp:cNvSpPr/>
      </dsp:nvSpPr>
      <dsp:spPr>
        <a:xfrm>
          <a:off x="0" y="17180"/>
          <a:ext cx="11132457" cy="691200"/>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ПУЛ ТАКЛИФИ МУЛЬТИПЛИКАТОРИ</a:t>
          </a:r>
          <a:endParaRPr lang="ru-RU" sz="2400" kern="1200" dirty="0">
            <a:latin typeface="Times New Roman" pitchFamily="18" charset="0"/>
            <a:cs typeface="Times New Roman" pitchFamily="18" charset="0"/>
          </a:endParaRPr>
        </a:p>
      </dsp:txBody>
      <dsp:txXfrm>
        <a:off x="0" y="17180"/>
        <a:ext cx="11132457" cy="691200"/>
      </dsp:txXfrm>
    </dsp:sp>
    <dsp:sp modelId="{6B8FBD27-F15A-45A6-9FC8-B9F4DC941FE2}">
      <dsp:nvSpPr>
        <dsp:cNvPr id="0" name=""/>
        <dsp:cNvSpPr/>
      </dsp:nvSpPr>
      <dsp:spPr>
        <a:xfrm>
          <a:off x="0" y="708380"/>
          <a:ext cx="11132457" cy="1284659"/>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just" defTabSz="1066800" rtl="0">
            <a:lnSpc>
              <a:spcPct val="90000"/>
            </a:lnSpc>
            <a:spcBef>
              <a:spcPct val="0"/>
            </a:spcBef>
            <a:spcAft>
              <a:spcPct val="15000"/>
            </a:spcAft>
            <a:buChar char="••"/>
          </a:pPr>
          <a:r>
            <a:rPr lang="ru-RU" sz="2400" b="0" kern="1200" dirty="0" smtClean="0">
              <a:latin typeface="Times New Roman" pitchFamily="18" charset="0"/>
              <a:cs typeface="Times New Roman" pitchFamily="18" charset="0"/>
            </a:rPr>
            <a:t> – </a:t>
          </a:r>
          <a:r>
            <a:rPr lang="ru-RU" sz="2400" b="0" kern="1200" dirty="0" err="1" smtClean="0">
              <a:latin typeface="Times New Roman" pitchFamily="18" charset="0"/>
              <a:cs typeface="Times New Roman" pitchFamily="18" charset="0"/>
            </a:rPr>
            <a:t>бу</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банкдаги</a:t>
          </a:r>
          <a:r>
            <a:rPr lang="ru-RU" sz="2400" b="0" kern="1200" dirty="0" smtClean="0">
              <a:latin typeface="Times New Roman" pitchFamily="18" charset="0"/>
              <a:cs typeface="Times New Roman" pitchFamily="18" charset="0"/>
            </a:rPr>
            <a:t> пул </a:t>
          </a:r>
          <a:r>
            <a:rPr lang="ru-RU" sz="2400" b="0" kern="1200" dirty="0" err="1" smtClean="0">
              <a:latin typeface="Times New Roman" pitchFamily="18" charset="0"/>
              <a:cs typeface="Times New Roman" pitchFamily="18" charset="0"/>
            </a:rPr>
            <a:t>депозитлари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қўшимча равишда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ўсган</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ҳажмининг мажбурий</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захиралар</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қўшимча ҳажмига нисбати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бўлиб</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пул</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маблағларининг бир</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бирликка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кўпайиши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иқтисодиётдаги пул</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таклифининг</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қанчага ўсишини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кўрсатади</a:t>
          </a:r>
          <a:r>
            <a:rPr lang="ru-RU" sz="2400" b="0" kern="1200" dirty="0" smtClean="0">
              <a:latin typeface="Times New Roman" pitchFamily="18" charset="0"/>
              <a:cs typeface="Times New Roman" pitchFamily="18" charset="0"/>
            </a:rPr>
            <a:t>:</a:t>
          </a:r>
          <a:endParaRPr lang="ru-RU" sz="2400" b="0" kern="1200" dirty="0">
            <a:latin typeface="Times New Roman" pitchFamily="18" charset="0"/>
            <a:cs typeface="Times New Roman" pitchFamily="18" charset="0"/>
          </a:endParaRPr>
        </a:p>
      </dsp:txBody>
      <dsp:txXfrm>
        <a:off x="0" y="708380"/>
        <a:ext cx="11132457" cy="128465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116D8B-BCCE-4749-AF42-38C606B3928D}">
      <dsp:nvSpPr>
        <dsp:cNvPr id="0" name=""/>
        <dsp:cNvSpPr/>
      </dsp:nvSpPr>
      <dsp:spPr>
        <a:xfrm rot="5400000">
          <a:off x="6226581" y="-4279560"/>
          <a:ext cx="395378" cy="9055398"/>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пул </a:t>
          </a:r>
          <a:r>
            <a:rPr lang="ru-RU" sz="2000" kern="1200" dirty="0" err="1" smtClean="0">
              <a:latin typeface="Times New Roman" pitchFamily="18" charset="0"/>
              <a:cs typeface="Times New Roman" pitchFamily="18" charset="0"/>
            </a:rPr>
            <a:t>таклифи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мультипликатори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коэффициенти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896572" y="69750"/>
        <a:ext cx="9036097" cy="356776"/>
      </dsp:txXfrm>
    </dsp:sp>
    <dsp:sp modelId="{92A612C4-95F5-4E99-B518-C80ABA9CA293}">
      <dsp:nvSpPr>
        <dsp:cNvPr id="0" name=""/>
        <dsp:cNvSpPr/>
      </dsp:nvSpPr>
      <dsp:spPr>
        <a:xfrm>
          <a:off x="64372" y="1027"/>
          <a:ext cx="1832198" cy="494223"/>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n-US" sz="2600" kern="1200" dirty="0" smtClean="0">
              <a:latin typeface="Times New Roman" pitchFamily="18" charset="0"/>
              <a:cs typeface="Times New Roman" pitchFamily="18" charset="0"/>
            </a:rPr>
            <a:t>m</a:t>
          </a:r>
          <a:r>
            <a:rPr lang="ru-RU" sz="2600" kern="1200" dirty="0" smtClean="0">
              <a:latin typeface="Times New Roman" pitchFamily="18" charset="0"/>
              <a:cs typeface="Times New Roman" pitchFamily="18" charset="0"/>
            </a:rPr>
            <a:t> </a:t>
          </a:r>
          <a:endParaRPr lang="en-US" sz="2600" kern="1200" dirty="0">
            <a:latin typeface="Times New Roman" pitchFamily="18" charset="0"/>
            <a:cs typeface="Times New Roman" pitchFamily="18" charset="0"/>
          </a:endParaRPr>
        </a:p>
      </dsp:txBody>
      <dsp:txXfrm>
        <a:off x="88498" y="25153"/>
        <a:ext cx="1783946" cy="445971"/>
      </dsp:txXfrm>
    </dsp:sp>
    <dsp:sp modelId="{32F40D9C-8DEC-4E62-9EA0-321BAADBCC80}">
      <dsp:nvSpPr>
        <dsp:cNvPr id="0" name=""/>
        <dsp:cNvSpPr/>
      </dsp:nvSpPr>
      <dsp:spPr>
        <a:xfrm rot="5400000">
          <a:off x="6226581" y="-3760625"/>
          <a:ext cx="395378" cy="9055398"/>
        </a:xfrm>
        <a:prstGeom prst="round2SameRect">
          <a:avLst/>
        </a:prstGeom>
        <a:solidFill>
          <a:schemeClr val="accent3">
            <a:tint val="40000"/>
            <a:alpha val="90000"/>
            <a:hueOff val="676380"/>
            <a:satOff val="33333"/>
            <a:lumOff val="593"/>
            <a:alphaOff val="0"/>
          </a:schemeClr>
        </a:solidFill>
        <a:ln w="6350" cap="flat" cmpd="sng" algn="ctr">
          <a:solidFill>
            <a:schemeClr val="accent3">
              <a:tint val="40000"/>
              <a:alpha val="90000"/>
              <a:hueOff val="676380"/>
              <a:satOff val="33333"/>
              <a:lumOff val="59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банкдаги</a:t>
          </a:r>
          <a:r>
            <a:rPr lang="ru-RU" sz="2000" kern="1200" dirty="0" smtClean="0">
              <a:latin typeface="Times New Roman" pitchFamily="18" charset="0"/>
              <a:cs typeface="Times New Roman" pitchFamily="18" charset="0"/>
            </a:rPr>
            <a:t> пул </a:t>
          </a:r>
          <a:r>
            <a:rPr lang="ru-RU" sz="2000" kern="1200" dirty="0" err="1" smtClean="0">
              <a:latin typeface="Times New Roman" pitchFamily="18" charset="0"/>
              <a:cs typeface="Times New Roman" pitchFamily="18" charset="0"/>
            </a:rPr>
            <a:t>депозитларининг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қўшимча равишда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ўсган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ҳажми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1896572" y="588685"/>
        <a:ext cx="9036097" cy="356776"/>
      </dsp:txXfrm>
    </dsp:sp>
    <dsp:sp modelId="{6B386739-C834-4766-9607-B2AC5CAA4FAB}">
      <dsp:nvSpPr>
        <dsp:cNvPr id="0" name=""/>
        <dsp:cNvSpPr/>
      </dsp:nvSpPr>
      <dsp:spPr>
        <a:xfrm>
          <a:off x="64372" y="519962"/>
          <a:ext cx="1832198" cy="494223"/>
        </a:xfrm>
        <a:prstGeom prst="roundRect">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n-US" sz="2600" kern="1200" dirty="0" smtClean="0">
              <a:latin typeface="Times New Roman" pitchFamily="18" charset="0"/>
              <a:cs typeface="Times New Roman" pitchFamily="18" charset="0"/>
            </a:rPr>
            <a:t>M</a:t>
          </a:r>
          <a:r>
            <a:rPr lang="en-US" sz="2600" kern="1200" baseline="-25000" dirty="0" smtClean="0">
              <a:latin typeface="Times New Roman" pitchFamily="18" charset="0"/>
              <a:cs typeface="Times New Roman" pitchFamily="18" charset="0"/>
            </a:rPr>
            <a:t>s</a:t>
          </a:r>
          <a:r>
            <a:rPr lang="en-US" sz="2600" kern="1200" dirty="0" smtClean="0">
              <a:latin typeface="Times New Roman" pitchFamily="18" charset="0"/>
              <a:cs typeface="Times New Roman" pitchFamily="18" charset="0"/>
            </a:rPr>
            <a:t> </a:t>
          </a:r>
          <a:endParaRPr lang="en-US" sz="2600" kern="1200" dirty="0">
            <a:latin typeface="Times New Roman" pitchFamily="18" charset="0"/>
            <a:cs typeface="Times New Roman" pitchFamily="18" charset="0"/>
          </a:endParaRPr>
        </a:p>
      </dsp:txBody>
      <dsp:txXfrm>
        <a:off x="88498" y="544088"/>
        <a:ext cx="1783946" cy="445971"/>
      </dsp:txXfrm>
    </dsp:sp>
    <dsp:sp modelId="{BA58BC1D-FAAB-495E-AE0B-542AE3351BB4}">
      <dsp:nvSpPr>
        <dsp:cNvPr id="0" name=""/>
        <dsp:cNvSpPr/>
      </dsp:nvSpPr>
      <dsp:spPr>
        <a:xfrm rot="5400000">
          <a:off x="6226581" y="-3241691"/>
          <a:ext cx="395378" cy="9055398"/>
        </a:xfrm>
        <a:prstGeom prst="round2SameRect">
          <a:avLst/>
        </a:prstGeom>
        <a:solidFill>
          <a:schemeClr val="accent3">
            <a:tint val="40000"/>
            <a:alpha val="90000"/>
            <a:hueOff val="1352761"/>
            <a:satOff val="66667"/>
            <a:lumOff val="1186"/>
            <a:alphaOff val="0"/>
          </a:schemeClr>
        </a:solidFill>
        <a:ln w="6350" cap="flat" cmpd="sng" algn="ctr">
          <a:solidFill>
            <a:schemeClr val="accent3">
              <a:tint val="40000"/>
              <a:alpha val="90000"/>
              <a:hueOff val="1352761"/>
              <a:satOff val="66667"/>
              <a:lumOff val="118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мажбурий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захиралар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қўшимча ҳажми;</a:t>
          </a:r>
          <a:endParaRPr lang="ru-RU" sz="2000" kern="1200" dirty="0">
            <a:latin typeface="Times New Roman" pitchFamily="18" charset="0"/>
            <a:cs typeface="Times New Roman" pitchFamily="18" charset="0"/>
          </a:endParaRPr>
        </a:p>
      </dsp:txBody>
      <dsp:txXfrm rot="-5400000">
        <a:off x="1896572" y="1107619"/>
        <a:ext cx="9036097" cy="356776"/>
      </dsp:txXfrm>
    </dsp:sp>
    <dsp:sp modelId="{8CC38025-6B4F-4BF4-BFB9-3C1FED063D04}">
      <dsp:nvSpPr>
        <dsp:cNvPr id="0" name=""/>
        <dsp:cNvSpPr/>
      </dsp:nvSpPr>
      <dsp:spPr>
        <a:xfrm>
          <a:off x="64372" y="1038896"/>
          <a:ext cx="1832198" cy="494223"/>
        </a:xfrm>
        <a:prstGeom prst="roundRect">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n-US" sz="2600" kern="1200" dirty="0" smtClean="0">
              <a:latin typeface="Times New Roman" pitchFamily="18" charset="0"/>
              <a:cs typeface="Times New Roman" pitchFamily="18" charset="0"/>
            </a:rPr>
            <a:t>R</a:t>
          </a:r>
          <a:endParaRPr lang="ru-RU" sz="2600" kern="1200" dirty="0">
            <a:latin typeface="Times New Roman" pitchFamily="18" charset="0"/>
            <a:cs typeface="Times New Roman" pitchFamily="18" charset="0"/>
          </a:endParaRPr>
        </a:p>
      </dsp:txBody>
      <dsp:txXfrm>
        <a:off x="88498" y="1063022"/>
        <a:ext cx="1783946" cy="445971"/>
      </dsp:txXfrm>
    </dsp:sp>
    <dsp:sp modelId="{D9AF52AA-A21B-487B-9F67-A01BF7D4EB56}">
      <dsp:nvSpPr>
        <dsp:cNvPr id="0" name=""/>
        <dsp:cNvSpPr/>
      </dsp:nvSpPr>
      <dsp:spPr>
        <a:xfrm rot="5400000">
          <a:off x="6226581" y="-2722756"/>
          <a:ext cx="395378" cy="9055398"/>
        </a:xfrm>
        <a:prstGeom prst="round2SameRect">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мажбурий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захиранинг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фоиздаги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меъёри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896572" y="1626554"/>
        <a:ext cx="9036097" cy="356776"/>
      </dsp:txXfrm>
    </dsp:sp>
    <dsp:sp modelId="{DC9946E0-20E3-43BD-836A-D916178A07FA}">
      <dsp:nvSpPr>
        <dsp:cNvPr id="0" name=""/>
        <dsp:cNvSpPr/>
      </dsp:nvSpPr>
      <dsp:spPr>
        <a:xfrm>
          <a:off x="64372" y="1557831"/>
          <a:ext cx="1832198" cy="494223"/>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n-US" sz="2600" kern="1200" dirty="0" smtClean="0">
              <a:latin typeface="Times New Roman" pitchFamily="18" charset="0"/>
              <a:cs typeface="Times New Roman" pitchFamily="18" charset="0"/>
            </a:rPr>
            <a:t>r</a:t>
          </a:r>
          <a:r>
            <a:rPr lang="ru-RU" sz="2600" kern="1200" dirty="0" smtClean="0">
              <a:latin typeface="Times New Roman" pitchFamily="18" charset="0"/>
              <a:cs typeface="Times New Roman" pitchFamily="18" charset="0"/>
            </a:rPr>
            <a:t> </a:t>
          </a:r>
          <a:endParaRPr lang="en-US" sz="2600" kern="1200" dirty="0">
            <a:latin typeface="Times New Roman" pitchFamily="18" charset="0"/>
            <a:cs typeface="Times New Roman" pitchFamily="18" charset="0"/>
          </a:endParaRPr>
        </a:p>
      </dsp:txBody>
      <dsp:txXfrm>
        <a:off x="88498" y="1581957"/>
        <a:ext cx="1783946" cy="44597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ECE25-8C61-42A6-A3D1-5A7F7FDE720A}">
      <dsp:nvSpPr>
        <dsp:cNvPr id="0" name=""/>
        <dsp:cNvSpPr/>
      </dsp:nvSpPr>
      <dsp:spPr>
        <a:xfrm>
          <a:off x="0" y="4714"/>
          <a:ext cx="11248571" cy="9594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uz-Cyrl-UZ" sz="4100" b="1" kern="1200" dirty="0" smtClean="0">
              <a:latin typeface="Times New Roman" pitchFamily="18" charset="0"/>
              <a:cs typeface="Times New Roman" pitchFamily="18" charset="0"/>
            </a:rPr>
            <a:t>2. Инфляция, унинг мазмуни ва турлари</a:t>
          </a:r>
          <a:endParaRPr lang="ru-RU" sz="4100" kern="1200" dirty="0">
            <a:latin typeface="Times New Roman" pitchFamily="18" charset="0"/>
            <a:cs typeface="Times New Roman" pitchFamily="18" charset="0"/>
          </a:endParaRPr>
        </a:p>
      </dsp:txBody>
      <dsp:txXfrm>
        <a:off x="46834" y="51548"/>
        <a:ext cx="11154903" cy="86573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A122AD-3654-4F0D-9BC1-5210895AB996}">
      <dsp:nvSpPr>
        <dsp:cNvPr id="0" name=""/>
        <dsp:cNvSpPr/>
      </dsp:nvSpPr>
      <dsp:spPr>
        <a:xfrm>
          <a:off x="0" y="46192"/>
          <a:ext cx="11248571" cy="1036800"/>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56032" tIns="146304" rIns="256032" bIns="146304"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itchFamily="18" charset="0"/>
              <a:cs typeface="Times New Roman" pitchFamily="18" charset="0"/>
            </a:rPr>
            <a:t>«ИНФЛЯЦИЯ»</a:t>
          </a:r>
          <a:r>
            <a:rPr lang="uz-Cyrl-UZ" sz="3600" kern="1200" dirty="0" smtClean="0">
              <a:latin typeface="Times New Roman" pitchFamily="18" charset="0"/>
              <a:cs typeface="Times New Roman" pitchFamily="18" charset="0"/>
            </a:rPr>
            <a:t> </a:t>
          </a:r>
          <a:endParaRPr lang="uz-Cyrl-UZ" sz="3600" kern="1200" dirty="0">
            <a:latin typeface="Times New Roman" pitchFamily="18" charset="0"/>
            <a:cs typeface="Times New Roman" pitchFamily="18" charset="0"/>
          </a:endParaRPr>
        </a:p>
      </dsp:txBody>
      <dsp:txXfrm>
        <a:off x="0" y="46192"/>
        <a:ext cx="11248571" cy="1036800"/>
      </dsp:txXfrm>
    </dsp:sp>
    <dsp:sp modelId="{E6F740A4-0C9C-4226-A0AA-2AF14CE3BE46}">
      <dsp:nvSpPr>
        <dsp:cNvPr id="0" name=""/>
        <dsp:cNvSpPr/>
      </dsp:nvSpPr>
      <dsp:spPr>
        <a:xfrm>
          <a:off x="0" y="1082991"/>
          <a:ext cx="11248571" cy="3853979"/>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2024" tIns="192024" rIns="256032" bIns="288036" numCol="1" spcCol="1270" anchor="t" anchorCtr="0">
          <a:noAutofit/>
        </a:bodyPr>
        <a:lstStyle/>
        <a:p>
          <a:pPr marL="285750" lvl="1" indent="-285750" algn="just" defTabSz="1600200" rtl="0">
            <a:lnSpc>
              <a:spcPct val="90000"/>
            </a:lnSpc>
            <a:spcBef>
              <a:spcPct val="0"/>
            </a:spcBef>
            <a:spcAft>
              <a:spcPct val="15000"/>
            </a:spcAft>
            <a:buChar char="••"/>
          </a:pPr>
          <a:r>
            <a:rPr lang="uz-Cyrl-UZ" sz="3600" kern="1200" dirty="0" smtClean="0">
              <a:latin typeface="Times New Roman" pitchFamily="18" charset="0"/>
              <a:cs typeface="Times New Roman" pitchFamily="18" charset="0"/>
            </a:rPr>
            <a:t>атамаси (лотинча inflation – шишмоқ, кенгаймоқ) илк бора Шимолий Америкада 1861-1865 йиллардаги фуқаролар уруши даврида қўлланилиб, муомалада қоғоз пулларнинг ҳаддан ортиқ кўпайиб кетишини ифодалаган эди. Иқтисодий адабиётларда эса бу атама ХХ асрда, биринчи жаҳон урушидан кейин кенг тарқалди. </a:t>
          </a:r>
          <a:endParaRPr lang="ru-RU" sz="3600" kern="1200" dirty="0">
            <a:latin typeface="Times New Roman" pitchFamily="18" charset="0"/>
            <a:cs typeface="Times New Roman" pitchFamily="18" charset="0"/>
          </a:endParaRPr>
        </a:p>
      </dsp:txBody>
      <dsp:txXfrm>
        <a:off x="0" y="1082991"/>
        <a:ext cx="11248571" cy="385397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EB5A8-7077-44A6-9EE5-B90BA01C97EF}">
      <dsp:nvSpPr>
        <dsp:cNvPr id="0" name=""/>
        <dsp:cNvSpPr/>
      </dsp:nvSpPr>
      <dsp:spPr>
        <a:xfrm>
          <a:off x="0" y="12353"/>
          <a:ext cx="8229600" cy="772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kern="1200" dirty="0" smtClean="0">
              <a:latin typeface="Times New Roman" pitchFamily="18" charset="0"/>
              <a:cs typeface="Times New Roman" pitchFamily="18" charset="0"/>
            </a:rPr>
            <a:t>Инфляция тушунчаси жуда серқирра бўлиб, иқтисодий адабиётларда унинг кўплаб изоҳлари мавжуд. Жумладан:</a:t>
          </a:r>
          <a:endParaRPr lang="ru-RU" sz="2000" kern="1200" dirty="0">
            <a:latin typeface="Times New Roman" pitchFamily="18" charset="0"/>
            <a:cs typeface="Times New Roman" pitchFamily="18" charset="0"/>
          </a:endParaRPr>
        </a:p>
      </dsp:txBody>
      <dsp:txXfrm>
        <a:off x="37696" y="50049"/>
        <a:ext cx="8154208" cy="69680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59B4A-9205-4151-94F5-1EA161790A0A}">
      <dsp:nvSpPr>
        <dsp:cNvPr id="0" name=""/>
        <dsp:cNvSpPr/>
      </dsp:nvSpPr>
      <dsp:spPr>
        <a:xfrm>
          <a:off x="0" y="212041"/>
          <a:ext cx="8401080" cy="1126125"/>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2017" tIns="270764" rIns="652017"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kern="1200" dirty="0" smtClean="0">
              <a:latin typeface="Times New Roman" pitchFamily="18" charset="0"/>
              <a:cs typeface="Times New Roman" pitchFamily="18" charset="0"/>
            </a:rPr>
            <a:t>– бу пул массасининг товар айланмаси эҳтиёжларига нисбатан ортиб кетиши натижасида пул бирлигининг қадрсизланиши ва шунга мос равишда товар </a:t>
          </a:r>
          <a:r>
            <a:rPr lang="uz-Cyrl-UZ" sz="1800" kern="1200" smtClean="0">
              <a:latin typeface="Times New Roman" pitchFamily="18" charset="0"/>
              <a:cs typeface="Times New Roman" pitchFamily="18" charset="0"/>
            </a:rPr>
            <a:t>нархларининг ўсишидир.</a:t>
          </a:r>
          <a:endParaRPr lang="ru-RU" sz="1800" kern="1200" dirty="0">
            <a:latin typeface="Times New Roman" pitchFamily="18" charset="0"/>
            <a:cs typeface="Times New Roman" pitchFamily="18" charset="0"/>
          </a:endParaRPr>
        </a:p>
      </dsp:txBody>
      <dsp:txXfrm>
        <a:off x="0" y="212041"/>
        <a:ext cx="8401080" cy="1126125"/>
      </dsp:txXfrm>
    </dsp:sp>
    <dsp:sp modelId="{89BCC9C3-A8C8-453E-84C1-E3DD6A1E23AF}">
      <dsp:nvSpPr>
        <dsp:cNvPr id="0" name=""/>
        <dsp:cNvSpPr/>
      </dsp:nvSpPr>
      <dsp:spPr>
        <a:xfrm>
          <a:off x="420054" y="20161"/>
          <a:ext cx="5880756" cy="3837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279" tIns="0" rIns="222279" bIns="0" numCol="1" spcCol="1270" anchor="ctr" anchorCtr="0">
          <a:noAutofit/>
        </a:bodyPr>
        <a:lstStyle/>
        <a:p>
          <a:pPr lvl="0" algn="just" defTabSz="800100" rtl="0">
            <a:lnSpc>
              <a:spcPct val="90000"/>
            </a:lnSpc>
            <a:spcBef>
              <a:spcPct val="0"/>
            </a:spcBef>
            <a:spcAft>
              <a:spcPct val="35000"/>
            </a:spcAft>
          </a:pPr>
          <a:r>
            <a:rPr lang="uz-Cyrl-UZ" sz="1800" kern="1200" dirty="0" smtClean="0">
              <a:latin typeface="Times New Roman" pitchFamily="18" charset="0"/>
              <a:cs typeface="Times New Roman" pitchFamily="18" charset="0"/>
            </a:rPr>
            <a:t>Инфляция</a:t>
          </a:r>
          <a:endParaRPr lang="en-US" sz="1800" kern="1200" dirty="0">
            <a:latin typeface="Times New Roman" pitchFamily="18" charset="0"/>
            <a:cs typeface="Times New Roman" pitchFamily="18" charset="0"/>
          </a:endParaRPr>
        </a:p>
      </dsp:txBody>
      <dsp:txXfrm>
        <a:off x="438788" y="38895"/>
        <a:ext cx="5843288" cy="346292"/>
      </dsp:txXfrm>
    </dsp:sp>
    <dsp:sp modelId="{0CB0BEF0-9E0E-4BA8-A025-609E9508EF20}">
      <dsp:nvSpPr>
        <dsp:cNvPr id="0" name=""/>
        <dsp:cNvSpPr/>
      </dsp:nvSpPr>
      <dsp:spPr>
        <a:xfrm>
          <a:off x="0" y="1600246"/>
          <a:ext cx="8401080" cy="880425"/>
        </a:xfrm>
        <a:prstGeom prst="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2017" tIns="270764" rIns="652017"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kern="1200" dirty="0" smtClean="0">
              <a:latin typeface="Times New Roman" pitchFamily="18" charset="0"/>
              <a:cs typeface="Times New Roman" pitchFamily="18" charset="0"/>
            </a:rPr>
            <a:t>– бу муомала соҳасининг пул белгилари билан миллий хўжалик ҳақиқий эҳтиёжларидан ортиқча миқдорда тўлиб кетиши. </a:t>
          </a:r>
          <a:endParaRPr lang="ru-RU" sz="1800" kern="1200" dirty="0">
            <a:latin typeface="Times New Roman" pitchFamily="18" charset="0"/>
            <a:cs typeface="Times New Roman" pitchFamily="18" charset="0"/>
          </a:endParaRPr>
        </a:p>
      </dsp:txBody>
      <dsp:txXfrm>
        <a:off x="0" y="1600246"/>
        <a:ext cx="8401080" cy="880425"/>
      </dsp:txXfrm>
    </dsp:sp>
    <dsp:sp modelId="{80AA8CCA-28B5-46A0-A539-EC3D84EF72B3}">
      <dsp:nvSpPr>
        <dsp:cNvPr id="0" name=""/>
        <dsp:cNvSpPr/>
      </dsp:nvSpPr>
      <dsp:spPr>
        <a:xfrm>
          <a:off x="420054" y="1408366"/>
          <a:ext cx="5880756" cy="38376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279" tIns="0" rIns="222279" bIns="0" numCol="1" spcCol="1270" anchor="ctr" anchorCtr="0">
          <a:noAutofit/>
        </a:bodyPr>
        <a:lstStyle/>
        <a:p>
          <a:pPr lvl="0" algn="just" defTabSz="800100" rtl="0">
            <a:lnSpc>
              <a:spcPct val="90000"/>
            </a:lnSpc>
            <a:spcBef>
              <a:spcPct val="0"/>
            </a:spcBef>
            <a:spcAft>
              <a:spcPct val="35000"/>
            </a:spcAft>
          </a:pPr>
          <a:r>
            <a:rPr lang="uz-Cyrl-UZ" sz="1800" kern="1200" dirty="0" smtClean="0">
              <a:latin typeface="Times New Roman" pitchFamily="18" charset="0"/>
              <a:cs typeface="Times New Roman" pitchFamily="18" charset="0"/>
            </a:rPr>
            <a:t>Инфляция</a:t>
          </a:r>
          <a:endParaRPr lang="en-US" sz="1800" kern="1200" dirty="0">
            <a:latin typeface="Times New Roman" pitchFamily="18" charset="0"/>
            <a:cs typeface="Times New Roman" pitchFamily="18" charset="0"/>
          </a:endParaRPr>
        </a:p>
      </dsp:txBody>
      <dsp:txXfrm>
        <a:off x="438788" y="1427100"/>
        <a:ext cx="5843288" cy="346292"/>
      </dsp:txXfrm>
    </dsp:sp>
    <dsp:sp modelId="{A8317D43-E940-4BCA-BBAE-7B68F9B1B318}">
      <dsp:nvSpPr>
        <dsp:cNvPr id="0" name=""/>
        <dsp:cNvSpPr/>
      </dsp:nvSpPr>
      <dsp:spPr>
        <a:xfrm>
          <a:off x="0" y="2742751"/>
          <a:ext cx="8401080" cy="880425"/>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2017" tIns="270764" rIns="652017"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kern="1200" dirty="0" smtClean="0">
              <a:latin typeface="Times New Roman" pitchFamily="18" charset="0"/>
              <a:cs typeface="Times New Roman" pitchFamily="18" charset="0"/>
            </a:rPr>
            <a:t>– бу иқтисодий тизимда нарх ўсишининг барқарор тенденцияси орқали ифодаланувчи макроиқтисодий ҳодиса. </a:t>
          </a:r>
          <a:endParaRPr lang="ru-RU" sz="1800" kern="1200" dirty="0">
            <a:latin typeface="Times New Roman" pitchFamily="18" charset="0"/>
            <a:cs typeface="Times New Roman" pitchFamily="18" charset="0"/>
          </a:endParaRPr>
        </a:p>
      </dsp:txBody>
      <dsp:txXfrm>
        <a:off x="0" y="2742751"/>
        <a:ext cx="8401080" cy="880425"/>
      </dsp:txXfrm>
    </dsp:sp>
    <dsp:sp modelId="{EE840B6D-D638-4D7E-A523-1CF5FE1830E8}">
      <dsp:nvSpPr>
        <dsp:cNvPr id="0" name=""/>
        <dsp:cNvSpPr/>
      </dsp:nvSpPr>
      <dsp:spPr>
        <a:xfrm>
          <a:off x="420054" y="2550871"/>
          <a:ext cx="5880756" cy="38376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279" tIns="0" rIns="222279" bIns="0" numCol="1" spcCol="1270" anchor="ctr" anchorCtr="0">
          <a:noAutofit/>
        </a:bodyPr>
        <a:lstStyle/>
        <a:p>
          <a:pPr lvl="0" algn="just" defTabSz="800100" rtl="0">
            <a:lnSpc>
              <a:spcPct val="90000"/>
            </a:lnSpc>
            <a:spcBef>
              <a:spcPct val="0"/>
            </a:spcBef>
            <a:spcAft>
              <a:spcPct val="35000"/>
            </a:spcAft>
          </a:pPr>
          <a:r>
            <a:rPr lang="uz-Cyrl-UZ" sz="1800" kern="1200" dirty="0" smtClean="0">
              <a:latin typeface="Times New Roman" pitchFamily="18" charset="0"/>
              <a:cs typeface="Times New Roman" pitchFamily="18" charset="0"/>
            </a:rPr>
            <a:t>Инфляция </a:t>
          </a:r>
          <a:endParaRPr lang="en-US" sz="1800" kern="1200" dirty="0">
            <a:latin typeface="Times New Roman" pitchFamily="18" charset="0"/>
            <a:cs typeface="Times New Roman" pitchFamily="18" charset="0"/>
          </a:endParaRPr>
        </a:p>
      </dsp:txBody>
      <dsp:txXfrm>
        <a:off x="438788" y="2569605"/>
        <a:ext cx="5843288" cy="34629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80830-B28D-4467-88AE-388B816EE866}">
      <dsp:nvSpPr>
        <dsp:cNvPr id="0" name=""/>
        <dsp:cNvSpPr/>
      </dsp:nvSpPr>
      <dsp:spPr>
        <a:xfrm>
          <a:off x="0" y="294339"/>
          <a:ext cx="11146971" cy="280799"/>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smtClean="0">
              <a:latin typeface="Times New Roman" pitchFamily="18" charset="0"/>
              <a:cs typeface="Times New Roman" pitchFamily="18" charset="0"/>
            </a:rPr>
            <a:t>Курс экономической теории. Учебное пособие под ред. </a:t>
          </a:r>
          <a:r>
            <a:rPr lang="ru-RU" sz="1200" kern="1200" dirty="0" err="1" smtClean="0">
              <a:latin typeface="Times New Roman" pitchFamily="18" charset="0"/>
              <a:cs typeface="Times New Roman" pitchFamily="18" charset="0"/>
            </a:rPr>
            <a:t>Чепурина</a:t>
          </a:r>
          <a:r>
            <a:rPr lang="ru-RU" sz="1200" kern="1200" dirty="0" smtClean="0">
              <a:latin typeface="Times New Roman" pitchFamily="18" charset="0"/>
              <a:cs typeface="Times New Roman" pitchFamily="18" charset="0"/>
            </a:rPr>
            <a:t> М.Н., Киселевой Е.А. Киров, изд. «АСА», 1995. – 423-б.</a:t>
          </a:r>
          <a:endParaRPr lang="ru-RU" sz="1200" kern="1200" dirty="0">
            <a:latin typeface="Times New Roman" pitchFamily="18" charset="0"/>
            <a:cs typeface="Times New Roman" pitchFamily="18" charset="0"/>
          </a:endParaRPr>
        </a:p>
      </dsp:txBody>
      <dsp:txXfrm>
        <a:off x="13707" y="308046"/>
        <a:ext cx="11119557" cy="253385"/>
      </dsp:txXfrm>
    </dsp:sp>
    <dsp:sp modelId="{197255C4-65B0-4C9F-BE1D-343DD0C15290}">
      <dsp:nvSpPr>
        <dsp:cNvPr id="0" name=""/>
        <dsp:cNvSpPr/>
      </dsp:nvSpPr>
      <dsp:spPr>
        <a:xfrm>
          <a:off x="0" y="609699"/>
          <a:ext cx="11146971" cy="280799"/>
        </a:xfrm>
        <a:prstGeom prst="roundRect">
          <a:avLst/>
        </a:prstGeom>
        <a:gradFill rotWithShape="0">
          <a:gsLst>
            <a:gs pos="0">
              <a:schemeClr val="accent3">
                <a:hueOff val="1355300"/>
                <a:satOff val="50000"/>
                <a:lumOff val="-7353"/>
                <a:alphaOff val="0"/>
                <a:lumMod val="110000"/>
                <a:satMod val="105000"/>
                <a:tint val="67000"/>
              </a:schemeClr>
            </a:gs>
            <a:gs pos="50000">
              <a:schemeClr val="accent3">
                <a:hueOff val="1355300"/>
                <a:satOff val="50000"/>
                <a:lumOff val="-7353"/>
                <a:alphaOff val="0"/>
                <a:lumMod val="105000"/>
                <a:satMod val="103000"/>
                <a:tint val="73000"/>
              </a:schemeClr>
            </a:gs>
            <a:gs pos="100000">
              <a:schemeClr val="accent3">
                <a:hueOff val="1355300"/>
                <a:satOff val="50000"/>
                <a:lumOff val="-735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smtClean="0">
              <a:latin typeface="Times New Roman" pitchFamily="18" charset="0"/>
              <a:cs typeface="Times New Roman" pitchFamily="18" charset="0"/>
            </a:rPr>
            <a:t>Борисов Е.Ф. Экономическая теория: Учебник. – </a:t>
          </a:r>
          <a:r>
            <a:rPr lang="uz-Cyrl-UZ" sz="1200" kern="1200" dirty="0" smtClean="0">
              <a:latin typeface="Times New Roman" pitchFamily="18" charset="0"/>
              <a:cs typeface="Times New Roman" pitchFamily="18" charset="0"/>
            </a:rPr>
            <a:t>2</a:t>
          </a:r>
          <a:r>
            <a:rPr lang="ru-RU" sz="1200" kern="1200" dirty="0" smtClean="0">
              <a:latin typeface="Times New Roman" pitchFamily="18" charset="0"/>
              <a:cs typeface="Times New Roman" pitchFamily="18" charset="0"/>
            </a:rPr>
            <a:t>-е изд., </a:t>
          </a:r>
          <a:r>
            <a:rPr lang="ru-RU" sz="1200" kern="1200" dirty="0" err="1" smtClean="0">
              <a:latin typeface="Times New Roman" pitchFamily="18" charset="0"/>
              <a:cs typeface="Times New Roman" pitchFamily="18" charset="0"/>
            </a:rPr>
            <a:t>перераб</a:t>
          </a:r>
          <a:r>
            <a:rPr lang="ru-RU" sz="1200" kern="1200" dirty="0" smtClean="0">
              <a:latin typeface="Times New Roman" pitchFamily="18" charset="0"/>
              <a:cs typeface="Times New Roman" pitchFamily="18" charset="0"/>
            </a:rPr>
            <a:t>. и доп. М.: ТК </a:t>
          </a:r>
          <a:r>
            <a:rPr lang="ru-RU" sz="1200" kern="1200" dirty="0" err="1" smtClean="0">
              <a:latin typeface="Times New Roman" pitchFamily="18" charset="0"/>
              <a:cs typeface="Times New Roman" pitchFamily="18" charset="0"/>
            </a:rPr>
            <a:t>Велби</a:t>
          </a:r>
          <a:r>
            <a:rPr lang="ru-RU" sz="1200" kern="1200" dirty="0" smtClean="0">
              <a:latin typeface="Times New Roman" pitchFamily="18" charset="0"/>
              <a:cs typeface="Times New Roman" pitchFamily="18" charset="0"/>
            </a:rPr>
            <a:t>,</a:t>
          </a:r>
          <a:r>
            <a:rPr lang="uz-Cyrl-UZ" sz="1200" kern="1200" dirty="0" smtClean="0">
              <a:latin typeface="Times New Roman" pitchFamily="18" charset="0"/>
              <a:cs typeface="Times New Roman" pitchFamily="18" charset="0"/>
            </a:rPr>
            <a:t> Изд-во Проспект,</a:t>
          </a:r>
          <a:r>
            <a:rPr lang="ru-RU" sz="1200" kern="1200" dirty="0" smtClean="0">
              <a:latin typeface="Times New Roman" pitchFamily="18" charset="0"/>
              <a:cs typeface="Times New Roman" pitchFamily="18" charset="0"/>
            </a:rPr>
            <a:t> 2005, </a:t>
          </a:r>
          <a:r>
            <a:rPr lang="uz-Cyrl-UZ" sz="1200" kern="1200" dirty="0" smtClean="0">
              <a:latin typeface="Times New Roman" pitchFamily="18" charset="0"/>
              <a:cs typeface="Times New Roman" pitchFamily="18" charset="0"/>
            </a:rPr>
            <a:t>170</a:t>
          </a:r>
          <a:r>
            <a:rPr lang="ru-RU" sz="1200" kern="1200" dirty="0" smtClean="0">
              <a:latin typeface="Times New Roman" pitchFamily="18" charset="0"/>
              <a:cs typeface="Times New Roman" pitchFamily="18" charset="0"/>
            </a:rPr>
            <a:t>-б.</a:t>
          </a:r>
          <a:endParaRPr lang="ru-RU" sz="1200" kern="1200" dirty="0">
            <a:latin typeface="Times New Roman" pitchFamily="18" charset="0"/>
            <a:cs typeface="Times New Roman" pitchFamily="18" charset="0"/>
          </a:endParaRPr>
        </a:p>
      </dsp:txBody>
      <dsp:txXfrm>
        <a:off x="13707" y="623406"/>
        <a:ext cx="11119557" cy="253385"/>
      </dsp:txXfrm>
    </dsp:sp>
    <dsp:sp modelId="{4430BC03-68AF-46A1-9BBA-631828A8AC0A}">
      <dsp:nvSpPr>
        <dsp:cNvPr id="0" name=""/>
        <dsp:cNvSpPr/>
      </dsp:nvSpPr>
      <dsp:spPr>
        <a:xfrm>
          <a:off x="0" y="925059"/>
          <a:ext cx="11146971" cy="280799"/>
        </a:xfrm>
        <a:prstGeom prst="roundRect">
          <a:avLst/>
        </a:prstGeom>
        <a:gradFill rotWithShape="0">
          <a:gsLst>
            <a:gs pos="0">
              <a:schemeClr val="accent3">
                <a:hueOff val="2710599"/>
                <a:satOff val="100000"/>
                <a:lumOff val="-14706"/>
                <a:alphaOff val="0"/>
                <a:lumMod val="110000"/>
                <a:satMod val="105000"/>
                <a:tint val="67000"/>
              </a:schemeClr>
            </a:gs>
            <a:gs pos="50000">
              <a:schemeClr val="accent3">
                <a:hueOff val="2710599"/>
                <a:satOff val="100000"/>
                <a:lumOff val="-14706"/>
                <a:alphaOff val="0"/>
                <a:lumMod val="105000"/>
                <a:satMod val="103000"/>
                <a:tint val="73000"/>
              </a:schemeClr>
            </a:gs>
            <a:gs pos="100000">
              <a:schemeClr val="accent3">
                <a:hueOff val="2710599"/>
                <a:satOff val="100000"/>
                <a:lumOff val="-1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smtClean="0">
              <a:latin typeface="Times New Roman" pitchFamily="18" charset="0"/>
              <a:cs typeface="Times New Roman" pitchFamily="18" charset="0"/>
            </a:rPr>
            <a:t>Экономическая теория: Учеб. для студ. </a:t>
          </a:r>
          <a:r>
            <a:rPr lang="ru-RU" sz="1200" kern="1200" dirty="0" err="1" smtClean="0">
              <a:latin typeface="Times New Roman" pitchFamily="18" charset="0"/>
              <a:cs typeface="Times New Roman" pitchFamily="18" charset="0"/>
            </a:rPr>
            <a:t>высш</a:t>
          </a:r>
          <a:r>
            <a:rPr lang="ru-RU" sz="1200" kern="1200" dirty="0" smtClean="0">
              <a:latin typeface="Times New Roman" pitchFamily="18" charset="0"/>
              <a:cs typeface="Times New Roman" pitchFamily="18" charset="0"/>
            </a:rPr>
            <a:t>. учеб. заведений / Под ред. </a:t>
          </a:r>
          <a:r>
            <a:rPr lang="ru-RU" sz="1200" kern="1200" dirty="0" err="1" smtClean="0">
              <a:latin typeface="Times New Roman" pitchFamily="18" charset="0"/>
              <a:cs typeface="Times New Roman" pitchFamily="18" charset="0"/>
            </a:rPr>
            <a:t>В.Д.Камаева</a:t>
          </a:r>
          <a:r>
            <a:rPr lang="ru-RU" sz="1200" kern="1200" dirty="0" smtClean="0">
              <a:latin typeface="Times New Roman" pitchFamily="18" charset="0"/>
              <a:cs typeface="Times New Roman" pitchFamily="18" charset="0"/>
            </a:rPr>
            <a:t>. – 10-е изд., </a:t>
          </a:r>
          <a:r>
            <a:rPr lang="ru-RU" sz="1200" kern="1200" dirty="0" err="1" smtClean="0">
              <a:latin typeface="Times New Roman" pitchFamily="18" charset="0"/>
              <a:cs typeface="Times New Roman" pitchFamily="18" charset="0"/>
            </a:rPr>
            <a:t>перераб</a:t>
          </a:r>
          <a:r>
            <a:rPr lang="ru-RU" sz="1200" kern="1200" dirty="0" smtClean="0">
              <a:latin typeface="Times New Roman" pitchFamily="18" charset="0"/>
              <a:cs typeface="Times New Roman" pitchFamily="18" charset="0"/>
            </a:rPr>
            <a:t>. и доп. - М.: </a:t>
          </a:r>
          <a:r>
            <a:rPr lang="ru-RU" sz="1200" kern="1200" dirty="0" err="1" smtClean="0">
              <a:latin typeface="Times New Roman" pitchFamily="18" charset="0"/>
              <a:cs typeface="Times New Roman" pitchFamily="18" charset="0"/>
            </a:rPr>
            <a:t>Гуманит</a:t>
          </a:r>
          <a:r>
            <a:rPr lang="ru-RU" sz="1200" kern="1200" dirty="0" smtClean="0">
              <a:latin typeface="Times New Roman" pitchFamily="18" charset="0"/>
              <a:cs typeface="Times New Roman" pitchFamily="18" charset="0"/>
            </a:rPr>
            <a:t>. изд. центр ВЛАДОС, 2004, 416-б.</a:t>
          </a:r>
          <a:endParaRPr lang="ru-RU" sz="1200" kern="1200" dirty="0">
            <a:latin typeface="Times New Roman" pitchFamily="18" charset="0"/>
            <a:cs typeface="Times New Roman" pitchFamily="18" charset="0"/>
          </a:endParaRPr>
        </a:p>
      </dsp:txBody>
      <dsp:txXfrm>
        <a:off x="13707" y="938766"/>
        <a:ext cx="11119557" cy="253385"/>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1E38C-4655-416B-95DC-0C3823B05B1C}">
      <dsp:nvSpPr>
        <dsp:cNvPr id="0" name=""/>
        <dsp:cNvSpPr/>
      </dsp:nvSpPr>
      <dsp:spPr>
        <a:xfrm>
          <a:off x="0" y="428627"/>
          <a:ext cx="8229600" cy="37422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562356" rIns="638708" bIns="192024" numCol="1" spcCol="1270" anchor="t" anchorCtr="0">
          <a:noAutofit/>
        </a:bodyPr>
        <a:lstStyle/>
        <a:p>
          <a:pPr marL="228600" lvl="1" indent="-228600" algn="just" defTabSz="1200150" rtl="0">
            <a:lnSpc>
              <a:spcPct val="90000"/>
            </a:lnSpc>
            <a:spcBef>
              <a:spcPct val="0"/>
            </a:spcBef>
            <a:spcAft>
              <a:spcPct val="15000"/>
            </a:spcAft>
            <a:buChar char="••"/>
          </a:pPr>
          <a:r>
            <a:rPr lang="uz-Cyrl-UZ" sz="2700" kern="1200" dirty="0" smtClean="0">
              <a:latin typeface="Times New Roman" pitchFamily="18" charset="0"/>
              <a:cs typeface="Times New Roman" pitchFamily="18" charset="0"/>
            </a:rPr>
            <a:t>- муомалада мавжуд бўлган нақд қоғоз пуллар ёки нақд бўлмаган қоғоз пул ҳажмининг товарларнинг реал таклифига нисбатан ҳаддан ташқари кўпайиб кетиши;</a:t>
          </a:r>
          <a:endParaRPr lang="ru-RU" sz="2700" kern="1200" dirty="0">
            <a:latin typeface="Times New Roman" pitchFamily="18" charset="0"/>
            <a:cs typeface="Times New Roman" pitchFamily="18" charset="0"/>
          </a:endParaRPr>
        </a:p>
        <a:p>
          <a:pPr marL="228600" lvl="1" indent="-228600" algn="just" defTabSz="1200150" rtl="0">
            <a:lnSpc>
              <a:spcPct val="90000"/>
            </a:lnSpc>
            <a:spcBef>
              <a:spcPct val="0"/>
            </a:spcBef>
            <a:spcAft>
              <a:spcPct val="15000"/>
            </a:spcAft>
            <a:buChar char="••"/>
          </a:pPr>
          <a:r>
            <a:rPr lang="uz-Cyrl-UZ" sz="2700" kern="1200" dirty="0" smtClean="0">
              <a:latin typeface="Times New Roman" pitchFamily="18" charset="0"/>
              <a:cs typeface="Times New Roman" pitchFamily="18" charset="0"/>
            </a:rPr>
            <a:t>- пулларнинг харид қобилиятининг пасайиши;</a:t>
          </a:r>
          <a:endParaRPr lang="ru-RU" sz="2700" kern="1200" dirty="0">
            <a:latin typeface="Times New Roman" pitchFamily="18" charset="0"/>
            <a:cs typeface="Times New Roman" pitchFamily="18" charset="0"/>
          </a:endParaRPr>
        </a:p>
        <a:p>
          <a:pPr marL="228600" lvl="1" indent="-228600" algn="just" defTabSz="1200150" rtl="0">
            <a:lnSpc>
              <a:spcPct val="90000"/>
            </a:lnSpc>
            <a:spcBef>
              <a:spcPct val="0"/>
            </a:spcBef>
            <a:spcAft>
              <a:spcPct val="15000"/>
            </a:spcAft>
            <a:buChar char="••"/>
          </a:pPr>
          <a:r>
            <a:rPr lang="uz-Cyrl-UZ" sz="2700" kern="1200" dirty="0" smtClean="0">
              <a:latin typeface="Times New Roman" pitchFamily="18" charset="0"/>
              <a:cs typeface="Times New Roman" pitchFamily="18" charset="0"/>
            </a:rPr>
            <a:t>- узоқ давр мобайнида нархларнинг умумий ўсиши.</a:t>
          </a:r>
          <a:r>
            <a:rPr lang="ru-RU" sz="270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a:off x="0" y="428627"/>
        <a:ext cx="8229600" cy="3742200"/>
      </dsp:txXfrm>
    </dsp:sp>
    <dsp:sp modelId="{9EE7E25B-80EF-4801-AB51-9386E3781B16}">
      <dsp:nvSpPr>
        <dsp:cNvPr id="0" name=""/>
        <dsp:cNvSpPr/>
      </dsp:nvSpPr>
      <dsp:spPr>
        <a:xfrm>
          <a:off x="411480" y="37061"/>
          <a:ext cx="5760720" cy="7970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200150" rtl="0">
            <a:lnSpc>
              <a:spcPct val="90000"/>
            </a:lnSpc>
            <a:spcBef>
              <a:spcPct val="0"/>
            </a:spcBef>
            <a:spcAft>
              <a:spcPct val="35000"/>
            </a:spcAft>
          </a:pPr>
          <a:r>
            <a:rPr lang="uz-Cyrl-UZ" sz="2700" kern="1200" dirty="0" smtClean="0">
              <a:latin typeface="Times New Roman" pitchFamily="18" charset="0"/>
              <a:cs typeface="Times New Roman" pitchFamily="18" charset="0"/>
            </a:rPr>
            <a:t>Инфляция – бу:</a:t>
          </a:r>
          <a:endParaRPr lang="ru-RU" sz="2700" kern="1200" dirty="0">
            <a:latin typeface="Times New Roman" pitchFamily="18" charset="0"/>
            <a:cs typeface="Times New Roman" pitchFamily="18" charset="0"/>
          </a:endParaRPr>
        </a:p>
      </dsp:txBody>
      <dsp:txXfrm>
        <a:off x="450388" y="75969"/>
        <a:ext cx="5682904" cy="71922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D9DCD1-74EA-467B-A1BD-802B75ABE950}">
      <dsp:nvSpPr>
        <dsp:cNvPr id="0" name=""/>
        <dsp:cNvSpPr/>
      </dsp:nvSpPr>
      <dsp:spPr>
        <a:xfrm>
          <a:off x="0" y="49867"/>
          <a:ext cx="11132457" cy="849420"/>
        </a:xfrm>
        <a:prstGeom prst="round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a:scene3d>
          <a:camera prst="orthographicFront"/>
          <a:lightRig rig="flat" dir="t"/>
        </a:scene3d>
      </dsp:spPr>
      <dsp:style>
        <a:lnRef idx="1">
          <a:schemeClr val="accent4"/>
        </a:lnRef>
        <a:fillRef idx="2">
          <a:schemeClr val="accent4"/>
        </a:fillRef>
        <a:effectRef idx="1">
          <a:schemeClr val="accent4"/>
        </a:effectRef>
        <a:fontRef idx="minor">
          <a:schemeClr val="dk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itchFamily="18" charset="0"/>
              <a:cs typeface="Times New Roman" pitchFamily="18" charset="0"/>
            </a:rPr>
            <a:t>Экономическая теория: Учебник. - Изд., </a:t>
          </a:r>
          <a:r>
            <a:rPr lang="ru-RU" sz="2200" kern="1200" dirty="0" err="1" smtClean="0">
              <a:latin typeface="Times New Roman" pitchFamily="18" charset="0"/>
              <a:cs typeface="Times New Roman" pitchFamily="18" charset="0"/>
            </a:rPr>
            <a:t>испр</a:t>
          </a:r>
          <a:r>
            <a:rPr lang="ru-RU" sz="2200" kern="1200" dirty="0" smtClean="0">
              <a:latin typeface="Times New Roman" pitchFamily="18" charset="0"/>
              <a:cs typeface="Times New Roman" pitchFamily="18" charset="0"/>
            </a:rPr>
            <a:t>. и доп. / Под общ. ред. акад. В.И.Видяпина, А.И.Добрынина, Г.П.Журавлевой, </a:t>
          </a:r>
          <a:r>
            <a:rPr lang="ru-RU" sz="2200" kern="1200" dirty="0" err="1" smtClean="0">
              <a:latin typeface="Times New Roman" pitchFamily="18" charset="0"/>
              <a:cs typeface="Times New Roman" pitchFamily="18" charset="0"/>
            </a:rPr>
            <a:t>Л.С.Тарасевича</a:t>
          </a:r>
          <a:r>
            <a:rPr lang="ru-RU" sz="2200" kern="1200" dirty="0" smtClean="0">
              <a:latin typeface="Times New Roman" pitchFamily="18" charset="0"/>
              <a:cs typeface="Times New Roman" pitchFamily="18" charset="0"/>
            </a:rPr>
            <a:t>. – М.: ИНФРА-М, 2005, 538-б.</a:t>
          </a:r>
          <a:endParaRPr lang="ru-RU" sz="2200" kern="1200" dirty="0">
            <a:latin typeface="Times New Roman" pitchFamily="18" charset="0"/>
            <a:cs typeface="Times New Roman" pitchFamily="18" charset="0"/>
          </a:endParaRPr>
        </a:p>
      </dsp:txBody>
      <dsp:txXfrm>
        <a:off x="41465" y="91332"/>
        <a:ext cx="11049527" cy="76649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9E41D1-A793-4ED3-9028-70CCFEA121D6}">
      <dsp:nvSpPr>
        <dsp:cNvPr id="0" name=""/>
        <dsp:cNvSpPr/>
      </dsp:nvSpPr>
      <dsp:spPr>
        <a:xfrm>
          <a:off x="0" y="18675"/>
          <a:ext cx="8229600" cy="110564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Пулнинг қадрсизланиши фақатгина қоғоз пулларгагина хос бўлган ҳодиса эмас, у ҳамма пулларга, жумладан металл (олтин) пулларга ҳам хосдир. Олтин пул қуйидаги икки ҳолатда қадрсизланади:</a:t>
          </a:r>
          <a:endParaRPr lang="ru-RU" sz="2100" kern="1200" dirty="0">
            <a:latin typeface="Times New Roman" pitchFamily="18" charset="0"/>
            <a:cs typeface="Times New Roman" pitchFamily="18" charset="0"/>
          </a:endParaRPr>
        </a:p>
      </dsp:txBody>
      <dsp:txXfrm>
        <a:off x="53973" y="72648"/>
        <a:ext cx="8121654" cy="997703"/>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32E372-A5E1-48A8-BB3E-3B43C5B9F199}">
      <dsp:nvSpPr>
        <dsp:cNvPr id="0" name=""/>
        <dsp:cNvSpPr/>
      </dsp:nvSpPr>
      <dsp:spPr>
        <a:xfrm>
          <a:off x="0" y="34491"/>
          <a:ext cx="8229600" cy="115830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latin typeface="Times New Roman" pitchFamily="18" charset="0"/>
              <a:cs typeface="Times New Roman" pitchFamily="18" charset="0"/>
            </a:rPr>
            <a:t>1) олтин қазиб олиш технологияси такомиллашиб, янги техникаларни қўллаган ҳолда меҳнат унумдорлигининг ошиши ва, бинобарин, олтин қийматининг пасайиши натижасида. </a:t>
          </a:r>
          <a:endParaRPr lang="uz-Cyrl-UZ" sz="2200" kern="1200" dirty="0">
            <a:latin typeface="Times New Roman" pitchFamily="18" charset="0"/>
            <a:cs typeface="Times New Roman" pitchFamily="18" charset="0"/>
          </a:endParaRPr>
        </a:p>
      </dsp:txBody>
      <dsp:txXfrm>
        <a:off x="56544" y="91035"/>
        <a:ext cx="8116512" cy="1045212"/>
      </dsp:txXfrm>
    </dsp:sp>
    <dsp:sp modelId="{5BC58803-2328-40E2-965F-CAC2C4C33C25}">
      <dsp:nvSpPr>
        <dsp:cNvPr id="0" name=""/>
        <dsp:cNvSpPr/>
      </dsp:nvSpPr>
      <dsp:spPr>
        <a:xfrm>
          <a:off x="0" y="1192791"/>
          <a:ext cx="8229600" cy="95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7940" rIns="156464" bIns="27940" numCol="1" spcCol="1270" anchor="t" anchorCtr="0">
          <a:noAutofit/>
        </a:bodyPr>
        <a:lstStyle/>
        <a:p>
          <a:pPr marL="171450" lvl="1" indent="-171450" algn="just" defTabSz="755650" rtl="0">
            <a:lnSpc>
              <a:spcPct val="90000"/>
            </a:lnSpc>
            <a:spcBef>
              <a:spcPct val="0"/>
            </a:spcBef>
            <a:spcAft>
              <a:spcPct val="20000"/>
            </a:spcAft>
            <a:buChar char="••"/>
          </a:pPr>
          <a:r>
            <a:rPr lang="uz-Cyrl-UZ" sz="1700" kern="1200" dirty="0" smtClean="0">
              <a:latin typeface="Times New Roman" pitchFamily="18" charset="0"/>
              <a:cs typeface="Times New Roman" pitchFamily="18" charset="0"/>
            </a:rPr>
            <a:t>Агар бошқа товарлар қиймати ўзгармаган ҳолда олтин қиймати икки баробар пасайган, деб фараз қилсак, у ҳолда товарлар одатдаги ҳажмларининг муомаласи учун икки баробар кўпроқ олтин пул керак бўлади. Демак, бу ҳолатда товарлар нархи ошиб, олтин пулнинг қадрсизланиши рўй беради;</a:t>
          </a:r>
          <a:endParaRPr lang="ru-RU" sz="1700" kern="1200" dirty="0">
            <a:latin typeface="Times New Roman" pitchFamily="18" charset="0"/>
            <a:cs typeface="Times New Roman" pitchFamily="18" charset="0"/>
          </a:endParaRPr>
        </a:p>
      </dsp:txBody>
      <dsp:txXfrm>
        <a:off x="0" y="1192791"/>
        <a:ext cx="8229600" cy="956340"/>
      </dsp:txXfrm>
    </dsp:sp>
    <dsp:sp modelId="{B79D44F5-6442-4E07-ADF0-1FB75084D47B}">
      <dsp:nvSpPr>
        <dsp:cNvPr id="0" name=""/>
        <dsp:cNvSpPr/>
      </dsp:nvSpPr>
      <dsp:spPr>
        <a:xfrm>
          <a:off x="0" y="2149131"/>
          <a:ext cx="8229600" cy="115830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latin typeface="Times New Roman" pitchFamily="18" charset="0"/>
              <a:cs typeface="Times New Roman" pitchFamily="18" charset="0"/>
            </a:rPr>
            <a:t>2) баъзи иқтисодчилар металл пулларнинг қадрсизланишини қадимдан маълум бўлган металл пулларни сохталаштириш жараёни билан ҳам боғлайдилар. </a:t>
          </a:r>
          <a:endParaRPr lang="uz-Cyrl-UZ" sz="2200" kern="1200" dirty="0">
            <a:latin typeface="Times New Roman" pitchFamily="18" charset="0"/>
            <a:cs typeface="Times New Roman" pitchFamily="18" charset="0"/>
          </a:endParaRPr>
        </a:p>
      </dsp:txBody>
      <dsp:txXfrm>
        <a:off x="56544" y="2205675"/>
        <a:ext cx="8116512" cy="1045212"/>
      </dsp:txXfrm>
    </dsp:sp>
    <dsp:sp modelId="{4C77D19A-80C9-40A7-AF1B-E077AEA5D5BE}">
      <dsp:nvSpPr>
        <dsp:cNvPr id="0" name=""/>
        <dsp:cNvSpPr/>
      </dsp:nvSpPr>
      <dsp:spPr>
        <a:xfrm>
          <a:off x="0" y="3307431"/>
          <a:ext cx="8229600" cy="1184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7940" rIns="156464" bIns="27940" numCol="1" spcCol="1270" anchor="t" anchorCtr="0">
          <a:noAutofit/>
        </a:bodyPr>
        <a:lstStyle/>
        <a:p>
          <a:pPr marL="171450" lvl="1" indent="-171450" algn="just" defTabSz="755650" rtl="0">
            <a:lnSpc>
              <a:spcPct val="90000"/>
            </a:lnSpc>
            <a:spcBef>
              <a:spcPct val="0"/>
            </a:spcBef>
            <a:spcAft>
              <a:spcPct val="20000"/>
            </a:spcAft>
            <a:buChar char="••"/>
          </a:pPr>
          <a:r>
            <a:rPr lang="uz-Cyrl-UZ" sz="1700" kern="1200" dirty="0" smtClean="0">
              <a:latin typeface="Times New Roman" pitchFamily="18" charset="0"/>
              <a:cs typeface="Times New Roman" pitchFamily="18" charset="0"/>
            </a:rPr>
            <a:t>Қадимги Греция, Рим империясида эрамизга қадар ва кейинчалик бошқа давлатларда ҳам олтин ва кумуш тангалар таркибини нисбатан арзон металлар аралаштириш ёки уларнинг оғирлигини ўзгартириш орқали сохталаштириш ҳолатлари учраб турган. Бу эса металл пулларнинг ўз қадрини йўқотишини келтириб чиқарган.</a:t>
          </a:r>
          <a:endParaRPr lang="ru-RU" sz="1700" kern="1200" dirty="0">
            <a:latin typeface="Times New Roman" pitchFamily="18" charset="0"/>
            <a:cs typeface="Times New Roman" pitchFamily="18" charset="0"/>
          </a:endParaRPr>
        </a:p>
      </dsp:txBody>
      <dsp:txXfrm>
        <a:off x="0" y="3307431"/>
        <a:ext cx="8229600" cy="118404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9DF948-C189-4B45-9B60-D9EBDFDBE9D7}">
      <dsp:nvSpPr>
        <dsp:cNvPr id="0" name=""/>
        <dsp:cNvSpPr/>
      </dsp:nvSpPr>
      <dsp:spPr>
        <a:xfrm>
          <a:off x="0" y="11654"/>
          <a:ext cx="8229600"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uz-Cyrl-UZ" sz="2900" kern="1200" dirty="0" smtClean="0">
              <a:latin typeface="Times New Roman" pitchFamily="18" charset="0"/>
              <a:cs typeface="Times New Roman" pitchFamily="18" charset="0"/>
            </a:rPr>
            <a:t>Қоғоз пуллар инфляцияга учраганда уч хил нарсага нисбатан қадрсизланади:</a:t>
          </a:r>
          <a:endParaRPr lang="ru-RU" sz="2900" kern="1200" dirty="0">
            <a:latin typeface="Times New Roman" pitchFamily="18" charset="0"/>
            <a:cs typeface="Times New Roman" pitchFamily="18" charset="0"/>
          </a:endParaRPr>
        </a:p>
      </dsp:txBody>
      <dsp:txXfrm>
        <a:off x="54659" y="66313"/>
        <a:ext cx="8120282" cy="101037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786383-39D8-43CA-8A6B-54D347DBEBD0}">
      <dsp:nvSpPr>
        <dsp:cNvPr id="0" name=""/>
        <dsp:cNvSpPr/>
      </dsp:nvSpPr>
      <dsp:spPr>
        <a:xfrm>
          <a:off x="0" y="514630"/>
          <a:ext cx="8229600" cy="1157625"/>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37388" rIns="638708" bIns="149352" numCol="1" spcCol="1270" anchor="t" anchorCtr="0">
          <a:noAutofit/>
        </a:bodyPr>
        <a:lstStyle/>
        <a:p>
          <a:pPr marL="228600" lvl="1" indent="-228600" algn="just" defTabSz="933450" rtl="0">
            <a:lnSpc>
              <a:spcPct val="90000"/>
            </a:lnSpc>
            <a:spcBef>
              <a:spcPct val="0"/>
            </a:spcBef>
            <a:spcAft>
              <a:spcPct val="15000"/>
            </a:spcAft>
            <a:buChar char="••"/>
          </a:pPr>
          <a:r>
            <a:rPr lang="uz-Cyrl-UZ" sz="2100" kern="1200" dirty="0" smtClean="0">
              <a:latin typeface="Times New Roman" pitchFamily="18" charset="0"/>
              <a:cs typeface="Times New Roman" pitchFamily="18" charset="0"/>
            </a:rPr>
            <a:t>– бу олтиннинг қоғоз пулларда бозор нархининг ошишида ўз ифодасини топади;</a:t>
          </a:r>
          <a:endParaRPr lang="ru-RU" sz="2100" kern="1200" dirty="0">
            <a:latin typeface="Times New Roman" pitchFamily="18" charset="0"/>
            <a:cs typeface="Times New Roman" pitchFamily="18" charset="0"/>
          </a:endParaRPr>
        </a:p>
      </dsp:txBody>
      <dsp:txXfrm>
        <a:off x="0" y="514630"/>
        <a:ext cx="8229600" cy="1157625"/>
      </dsp:txXfrm>
    </dsp:sp>
    <dsp:sp modelId="{64CE1B9D-411B-4ADC-BC58-C600F61B03F4}">
      <dsp:nvSpPr>
        <dsp:cNvPr id="0" name=""/>
        <dsp:cNvSpPr/>
      </dsp:nvSpPr>
      <dsp:spPr>
        <a:xfrm>
          <a:off x="411480" y="204670"/>
          <a:ext cx="5760720" cy="61992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just"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1) олтинга нисбатан </a:t>
          </a:r>
          <a:endParaRPr lang="uz-Cyrl-UZ" sz="2100" kern="1200" dirty="0">
            <a:latin typeface="Times New Roman" pitchFamily="18" charset="0"/>
            <a:cs typeface="Times New Roman" pitchFamily="18" charset="0"/>
          </a:endParaRPr>
        </a:p>
      </dsp:txBody>
      <dsp:txXfrm>
        <a:off x="441742" y="234932"/>
        <a:ext cx="5700196" cy="559396"/>
      </dsp:txXfrm>
    </dsp:sp>
    <dsp:sp modelId="{58F166B9-4D27-4DB2-A077-7C48FADEBAC6}">
      <dsp:nvSpPr>
        <dsp:cNvPr id="0" name=""/>
        <dsp:cNvSpPr/>
      </dsp:nvSpPr>
      <dsp:spPr>
        <a:xfrm>
          <a:off x="0" y="2095615"/>
          <a:ext cx="8229600" cy="876487"/>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37388" rIns="638708" bIns="149352" numCol="1" spcCol="1270" anchor="t" anchorCtr="0">
          <a:noAutofit/>
        </a:bodyPr>
        <a:lstStyle/>
        <a:p>
          <a:pPr marL="228600" lvl="1" indent="-228600" algn="just" defTabSz="933450" rtl="0">
            <a:lnSpc>
              <a:spcPct val="90000"/>
            </a:lnSpc>
            <a:spcBef>
              <a:spcPct val="0"/>
            </a:spcBef>
            <a:spcAft>
              <a:spcPct val="15000"/>
            </a:spcAft>
            <a:buChar char="••"/>
          </a:pPr>
          <a:r>
            <a:rPr lang="uz-Cyrl-UZ" sz="2100" kern="1200" dirty="0" smtClean="0">
              <a:latin typeface="Times New Roman" pitchFamily="18" charset="0"/>
              <a:cs typeface="Times New Roman" pitchFamily="18" charset="0"/>
            </a:rPr>
            <a:t>– бу товарлар нархининг ошишида ўз ифодасини топади;</a:t>
          </a:r>
          <a:endParaRPr lang="ru-RU" sz="2100" kern="1200" dirty="0">
            <a:latin typeface="Times New Roman" pitchFamily="18" charset="0"/>
            <a:cs typeface="Times New Roman" pitchFamily="18" charset="0"/>
          </a:endParaRPr>
        </a:p>
      </dsp:txBody>
      <dsp:txXfrm>
        <a:off x="0" y="2095615"/>
        <a:ext cx="8229600" cy="876487"/>
      </dsp:txXfrm>
    </dsp:sp>
    <dsp:sp modelId="{6436C2F5-111E-462B-AE99-70AA4F667452}">
      <dsp:nvSpPr>
        <dsp:cNvPr id="0" name=""/>
        <dsp:cNvSpPr/>
      </dsp:nvSpPr>
      <dsp:spPr>
        <a:xfrm>
          <a:off x="411480" y="1785655"/>
          <a:ext cx="5760720" cy="6199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just"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2) товарларга нисбатан </a:t>
          </a:r>
          <a:endParaRPr lang="uz-Cyrl-UZ" sz="2100" kern="1200" dirty="0">
            <a:latin typeface="Times New Roman" pitchFamily="18" charset="0"/>
            <a:cs typeface="Times New Roman" pitchFamily="18" charset="0"/>
          </a:endParaRPr>
        </a:p>
      </dsp:txBody>
      <dsp:txXfrm>
        <a:off x="441742" y="1815917"/>
        <a:ext cx="5700196" cy="559396"/>
      </dsp:txXfrm>
    </dsp:sp>
    <dsp:sp modelId="{855C0752-5F18-47F5-A592-26F4E0C54DC4}">
      <dsp:nvSpPr>
        <dsp:cNvPr id="0" name=""/>
        <dsp:cNvSpPr/>
      </dsp:nvSpPr>
      <dsp:spPr>
        <a:xfrm>
          <a:off x="0" y="3395462"/>
          <a:ext cx="8229600" cy="1157625"/>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37388" rIns="638708" bIns="149352" numCol="1" spcCol="1270" anchor="t" anchorCtr="0">
          <a:noAutofit/>
        </a:bodyPr>
        <a:lstStyle/>
        <a:p>
          <a:pPr marL="228600" lvl="1" indent="-228600" algn="just" defTabSz="933450" rtl="0">
            <a:lnSpc>
              <a:spcPct val="90000"/>
            </a:lnSpc>
            <a:spcBef>
              <a:spcPct val="0"/>
            </a:spcBef>
            <a:spcAft>
              <a:spcPct val="15000"/>
            </a:spcAft>
            <a:buChar char="••"/>
          </a:pPr>
          <a:r>
            <a:rPr lang="uz-Cyrl-UZ" sz="2100" kern="1200" dirty="0" smtClean="0">
              <a:latin typeface="Times New Roman" pitchFamily="18" charset="0"/>
              <a:cs typeface="Times New Roman" pitchFamily="18" charset="0"/>
            </a:rPr>
            <a:t>– бу чет эл валюталарига нисбатан миллий пул курсининг тушиб кетишида ўз ифодасини топади.</a:t>
          </a:r>
          <a:endParaRPr lang="ru-RU" sz="2100" kern="1200" dirty="0">
            <a:latin typeface="Times New Roman" pitchFamily="18" charset="0"/>
            <a:cs typeface="Times New Roman" pitchFamily="18" charset="0"/>
          </a:endParaRPr>
        </a:p>
      </dsp:txBody>
      <dsp:txXfrm>
        <a:off x="0" y="3395462"/>
        <a:ext cx="8229600" cy="1157625"/>
      </dsp:txXfrm>
    </dsp:sp>
    <dsp:sp modelId="{48E47B67-2746-4A6E-B0FD-273A811D4BE4}">
      <dsp:nvSpPr>
        <dsp:cNvPr id="0" name=""/>
        <dsp:cNvSpPr/>
      </dsp:nvSpPr>
      <dsp:spPr>
        <a:xfrm>
          <a:off x="411480" y="3085502"/>
          <a:ext cx="5760720" cy="61992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just"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3) бардошли чет эл валюталарига нисбатан</a:t>
          </a:r>
          <a:endParaRPr lang="ru-RU" sz="2100" kern="1200" dirty="0">
            <a:latin typeface="Times New Roman" pitchFamily="18" charset="0"/>
            <a:cs typeface="Times New Roman" pitchFamily="18" charset="0"/>
          </a:endParaRPr>
        </a:p>
      </dsp:txBody>
      <dsp:txXfrm>
        <a:off x="441742" y="3115764"/>
        <a:ext cx="5700196" cy="55939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9AB38C-76AA-44F4-8576-A782171CD720}">
      <dsp:nvSpPr>
        <dsp:cNvPr id="0" name=""/>
        <dsp:cNvSpPr/>
      </dsp:nvSpPr>
      <dsp:spPr>
        <a:xfrm>
          <a:off x="0" y="18543"/>
          <a:ext cx="8229600" cy="1474200"/>
        </a:xfrm>
        <a:prstGeom prst="roundRect">
          <a:avLst/>
        </a:prstGeom>
        <a:solidFill>
          <a:srgbClr val="0070C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rtl="0">
            <a:lnSpc>
              <a:spcPct val="90000"/>
            </a:lnSpc>
            <a:spcBef>
              <a:spcPct val="0"/>
            </a:spcBef>
            <a:spcAft>
              <a:spcPct val="35000"/>
            </a:spcAft>
          </a:pPr>
          <a:r>
            <a:rPr lang="ru-RU" sz="2800" b="0" kern="1200" dirty="0" err="1" smtClean="0">
              <a:latin typeface="Times New Roman" pitchFamily="18" charset="0"/>
              <a:cs typeface="Times New Roman" pitchFamily="18" charset="0"/>
            </a:rPr>
            <a:t>Нархлар</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индекси</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жорий</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даврдаги</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истеъмол</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нархларини</a:t>
          </a:r>
          <a:r>
            <a:rPr lang="ru-RU" sz="2800" b="0" kern="1200" dirty="0" smtClean="0">
              <a:latin typeface="Times New Roman" pitchFamily="18" charset="0"/>
              <a:cs typeface="Times New Roman" pitchFamily="18" charset="0"/>
            </a:rPr>
            <a:t> базис </a:t>
          </a:r>
          <a:r>
            <a:rPr lang="ru-RU" sz="2800" b="0" kern="1200" dirty="0" err="1" smtClean="0">
              <a:latin typeface="Times New Roman" pitchFamily="18" charset="0"/>
              <a:cs typeface="Times New Roman" pitchFamily="18" charset="0"/>
            </a:rPr>
            <a:t>даврдаги</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истеъмол</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нархларига</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нисбати</a:t>
          </a:r>
          <a:r>
            <a:rPr lang="ru-RU" sz="2800" b="0" kern="1200" dirty="0" smtClean="0">
              <a:latin typeface="Times New Roman" pitchFamily="18" charset="0"/>
              <a:cs typeface="Times New Roman" pitchFamily="18" charset="0"/>
            </a:rPr>
            <a:t> </a:t>
          </a:r>
          <a:r>
            <a:rPr lang="ru-RU" sz="2800" b="0" kern="1200" dirty="0" err="1" smtClean="0">
              <a:latin typeface="Times New Roman" pitchFamily="18" charset="0"/>
              <a:cs typeface="Times New Roman" pitchFamily="18" charset="0"/>
            </a:rPr>
            <a:t>орқали аниқланади</a:t>
          </a:r>
          <a:r>
            <a:rPr lang="ru-RU" sz="2800" b="0" kern="1200" dirty="0" smtClean="0">
              <a:latin typeface="Times New Roman" pitchFamily="18" charset="0"/>
              <a:cs typeface="Times New Roman" pitchFamily="18" charset="0"/>
            </a:rPr>
            <a:t>:</a:t>
          </a:r>
          <a:endParaRPr lang="ru-RU" sz="2800" b="0" kern="1200" dirty="0">
            <a:latin typeface="Times New Roman" pitchFamily="18" charset="0"/>
            <a:cs typeface="Times New Roman" pitchFamily="18" charset="0"/>
          </a:endParaRPr>
        </a:p>
      </dsp:txBody>
      <dsp:txXfrm>
        <a:off x="71965" y="90508"/>
        <a:ext cx="8085670" cy="133027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4AAA5-DE0D-4ED7-BE7E-651F26894CA6}">
      <dsp:nvSpPr>
        <dsp:cNvPr id="0" name=""/>
        <dsp:cNvSpPr/>
      </dsp:nvSpPr>
      <dsp:spPr>
        <a:xfrm rot="5400000">
          <a:off x="4707644" y="-2275982"/>
          <a:ext cx="584856" cy="5285250"/>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rtl="0">
            <a:lnSpc>
              <a:spcPct val="90000"/>
            </a:lnSpc>
            <a:spcBef>
              <a:spcPct val="0"/>
            </a:spcBef>
            <a:spcAft>
              <a:spcPct val="15000"/>
            </a:spcAft>
            <a:buChar char="••"/>
          </a:pP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нархлар</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индекси</a:t>
          </a:r>
          <a:r>
            <a:rPr lang="ru-RU" sz="1900" kern="1200" dirty="0" smtClean="0">
              <a:latin typeface="Times New Roman" pitchFamily="18" charset="0"/>
              <a:cs typeface="Times New Roman" pitchFamily="18" charset="0"/>
            </a:rPr>
            <a:t>;</a:t>
          </a:r>
          <a:endParaRPr lang="ru-RU" sz="1900" kern="1200" dirty="0">
            <a:latin typeface="Times New Roman" pitchFamily="18" charset="0"/>
            <a:cs typeface="Times New Roman" pitchFamily="18" charset="0"/>
          </a:endParaRPr>
        </a:p>
      </dsp:txBody>
      <dsp:txXfrm rot="-5400000">
        <a:off x="2357447" y="102765"/>
        <a:ext cx="5256700" cy="527756"/>
      </dsp:txXfrm>
    </dsp:sp>
    <dsp:sp modelId="{BE93DD51-DEE5-4604-9E97-F9D7F329AA8F}">
      <dsp:nvSpPr>
        <dsp:cNvPr id="0" name=""/>
        <dsp:cNvSpPr/>
      </dsp:nvSpPr>
      <dsp:spPr>
        <a:xfrm>
          <a:off x="615505" y="1107"/>
          <a:ext cx="1741942" cy="73107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4780" tIns="72390" rIns="144780" bIns="72390" numCol="1" spcCol="1270" anchor="ctr" anchorCtr="0">
          <a:noAutofit/>
        </a:bodyPr>
        <a:lstStyle/>
        <a:p>
          <a:pPr lvl="0" algn="ctr" defTabSz="1689100" rtl="0">
            <a:lnSpc>
              <a:spcPct val="90000"/>
            </a:lnSpc>
            <a:spcBef>
              <a:spcPct val="0"/>
            </a:spcBef>
            <a:spcAft>
              <a:spcPct val="35000"/>
            </a:spcAft>
          </a:pPr>
          <a:r>
            <a:rPr lang="ru-RU" sz="3800" kern="1200" dirty="0" smtClean="0">
              <a:latin typeface="Times New Roman" pitchFamily="18" charset="0"/>
              <a:cs typeface="Times New Roman" pitchFamily="18" charset="0"/>
            </a:rPr>
            <a:t>НИ</a:t>
          </a:r>
          <a:endParaRPr lang="ru-RU" sz="3800" kern="1200" dirty="0">
            <a:latin typeface="Times New Roman" pitchFamily="18" charset="0"/>
            <a:cs typeface="Times New Roman" pitchFamily="18" charset="0"/>
          </a:endParaRPr>
        </a:p>
      </dsp:txBody>
      <dsp:txXfrm>
        <a:off x="651193" y="36795"/>
        <a:ext cx="1670566" cy="659694"/>
      </dsp:txXfrm>
    </dsp:sp>
    <dsp:sp modelId="{134B62E4-2443-442E-B19C-C95A618B360F}">
      <dsp:nvSpPr>
        <dsp:cNvPr id="0" name=""/>
        <dsp:cNvSpPr/>
      </dsp:nvSpPr>
      <dsp:spPr>
        <a:xfrm rot="5400000">
          <a:off x="4707644" y="-1508357"/>
          <a:ext cx="584856" cy="5285250"/>
        </a:xfrm>
        <a:prstGeom prst="round2SameRect">
          <a:avLst/>
        </a:prstGeom>
        <a:solidFill>
          <a:schemeClr val="accent3">
            <a:tint val="40000"/>
            <a:alpha val="90000"/>
            <a:hueOff val="1014570"/>
            <a:satOff val="50000"/>
            <a:lumOff val="890"/>
            <a:alphaOff val="0"/>
          </a:schemeClr>
        </a:solidFill>
        <a:ln w="6350" cap="flat" cmpd="sng" algn="ctr">
          <a:solidFill>
            <a:schemeClr val="accent3">
              <a:tint val="40000"/>
              <a:alpha val="90000"/>
              <a:hueOff val="1014570"/>
              <a:satOff val="50000"/>
              <a:lumOff val="8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rtl="0">
            <a:lnSpc>
              <a:spcPct val="90000"/>
            </a:lnSpc>
            <a:spcBef>
              <a:spcPct val="0"/>
            </a:spcBef>
            <a:spcAft>
              <a:spcPct val="15000"/>
            </a:spcAft>
            <a:buChar char="••"/>
          </a:pP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жорий</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даврдаги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истеъмол</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товарлари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нархи</a:t>
          </a:r>
          <a:r>
            <a:rPr lang="ru-RU" sz="1900" kern="1200" dirty="0" smtClean="0">
              <a:latin typeface="Times New Roman" pitchFamily="18" charset="0"/>
              <a:cs typeface="Times New Roman" pitchFamily="18" charset="0"/>
            </a:rPr>
            <a:t>;</a:t>
          </a:r>
          <a:endParaRPr lang="ru-RU" sz="1900" kern="1200" dirty="0">
            <a:latin typeface="Times New Roman" pitchFamily="18" charset="0"/>
            <a:cs typeface="Times New Roman" pitchFamily="18" charset="0"/>
          </a:endParaRPr>
        </a:p>
      </dsp:txBody>
      <dsp:txXfrm rot="-5400000">
        <a:off x="2357447" y="870390"/>
        <a:ext cx="5256700" cy="527756"/>
      </dsp:txXfrm>
    </dsp:sp>
    <dsp:sp modelId="{89C2EF35-EE90-47A7-A2AA-51B43D12485E}">
      <dsp:nvSpPr>
        <dsp:cNvPr id="0" name=""/>
        <dsp:cNvSpPr/>
      </dsp:nvSpPr>
      <dsp:spPr>
        <a:xfrm>
          <a:off x="615505" y="768732"/>
          <a:ext cx="1741942" cy="73107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4780" tIns="72390" rIns="144780" bIns="72390" numCol="1" spcCol="1270" anchor="ctr" anchorCtr="0">
          <a:noAutofit/>
        </a:bodyPr>
        <a:lstStyle/>
        <a:p>
          <a:pPr lvl="0" algn="ctr" defTabSz="1689100" rtl="0">
            <a:lnSpc>
              <a:spcPct val="90000"/>
            </a:lnSpc>
            <a:spcBef>
              <a:spcPct val="0"/>
            </a:spcBef>
            <a:spcAft>
              <a:spcPct val="35000"/>
            </a:spcAft>
          </a:pPr>
          <a:r>
            <a:rPr lang="ru-RU" sz="3800" kern="1200" dirty="0" err="1" smtClean="0">
              <a:latin typeface="Times New Roman" pitchFamily="18" charset="0"/>
              <a:cs typeface="Times New Roman" pitchFamily="18" charset="0"/>
            </a:rPr>
            <a:t>ТН</a:t>
          </a:r>
          <a:r>
            <a:rPr lang="ru-RU" sz="3800" kern="1200" baseline="-25000" dirty="0" err="1" smtClean="0">
              <a:latin typeface="Times New Roman" pitchFamily="18" charset="0"/>
              <a:cs typeface="Times New Roman" pitchFamily="18" charset="0"/>
            </a:rPr>
            <a:t>ж</a:t>
          </a:r>
          <a:r>
            <a:rPr lang="ru-RU" sz="3800" kern="1200" dirty="0" smtClean="0">
              <a:latin typeface="Times New Roman" pitchFamily="18" charset="0"/>
              <a:cs typeface="Times New Roman" pitchFamily="18" charset="0"/>
            </a:rPr>
            <a:t> </a:t>
          </a:r>
          <a:endParaRPr lang="ru-RU" sz="3800" kern="1200" dirty="0">
            <a:latin typeface="Times New Roman" pitchFamily="18" charset="0"/>
            <a:cs typeface="Times New Roman" pitchFamily="18" charset="0"/>
          </a:endParaRPr>
        </a:p>
      </dsp:txBody>
      <dsp:txXfrm>
        <a:off x="651193" y="804420"/>
        <a:ext cx="1670566" cy="659694"/>
      </dsp:txXfrm>
    </dsp:sp>
    <dsp:sp modelId="{343F0831-F8C2-4AC4-B897-4856F2F47AD1}">
      <dsp:nvSpPr>
        <dsp:cNvPr id="0" name=""/>
        <dsp:cNvSpPr/>
      </dsp:nvSpPr>
      <dsp:spPr>
        <a:xfrm rot="5400000">
          <a:off x="4707644" y="-740733"/>
          <a:ext cx="584856" cy="5285250"/>
        </a:xfrm>
        <a:prstGeom prst="round2SameRect">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rtl="0">
            <a:lnSpc>
              <a:spcPct val="90000"/>
            </a:lnSpc>
            <a:spcBef>
              <a:spcPct val="0"/>
            </a:spcBef>
            <a:spcAft>
              <a:spcPct val="15000"/>
            </a:spcAft>
            <a:buChar char="••"/>
          </a:pPr>
          <a:r>
            <a:rPr lang="ru-RU" sz="1900" kern="1200" dirty="0" smtClean="0">
              <a:latin typeface="Times New Roman" pitchFamily="18" charset="0"/>
              <a:cs typeface="Times New Roman" pitchFamily="18" charset="0"/>
            </a:rPr>
            <a:t>– базис </a:t>
          </a:r>
          <a:r>
            <a:rPr lang="ru-RU" sz="1900" kern="1200" dirty="0" err="1" smtClean="0">
              <a:latin typeface="Times New Roman" pitchFamily="18" charset="0"/>
              <a:cs typeface="Times New Roman" pitchFamily="18" charset="0"/>
            </a:rPr>
            <a:t>даврдаги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истеъмол</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товарлари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нархи</a:t>
          </a:r>
          <a:r>
            <a:rPr lang="ru-RU" sz="1900" kern="1200" dirty="0" smtClean="0">
              <a:latin typeface="Times New Roman" pitchFamily="18" charset="0"/>
              <a:cs typeface="Times New Roman" pitchFamily="18" charset="0"/>
            </a:rPr>
            <a:t>.</a:t>
          </a:r>
          <a:endParaRPr lang="ru-RU" sz="1900" kern="1200" dirty="0">
            <a:latin typeface="Times New Roman" pitchFamily="18" charset="0"/>
            <a:cs typeface="Times New Roman" pitchFamily="18" charset="0"/>
          </a:endParaRPr>
        </a:p>
      </dsp:txBody>
      <dsp:txXfrm rot="-5400000">
        <a:off x="2357447" y="1638014"/>
        <a:ext cx="5256700" cy="527756"/>
      </dsp:txXfrm>
    </dsp:sp>
    <dsp:sp modelId="{D5E1DC07-3A7B-4EFE-9EC5-3F7D4FDFD5C4}">
      <dsp:nvSpPr>
        <dsp:cNvPr id="0" name=""/>
        <dsp:cNvSpPr/>
      </dsp:nvSpPr>
      <dsp:spPr>
        <a:xfrm>
          <a:off x="615505" y="1536356"/>
          <a:ext cx="1741942" cy="73107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4780" tIns="72390" rIns="144780" bIns="72390" numCol="1" spcCol="1270" anchor="ctr" anchorCtr="0">
          <a:noAutofit/>
        </a:bodyPr>
        <a:lstStyle/>
        <a:p>
          <a:pPr lvl="0" algn="ctr" defTabSz="1689100" rtl="0">
            <a:lnSpc>
              <a:spcPct val="90000"/>
            </a:lnSpc>
            <a:spcBef>
              <a:spcPct val="0"/>
            </a:spcBef>
            <a:spcAft>
              <a:spcPct val="35000"/>
            </a:spcAft>
          </a:pPr>
          <a:r>
            <a:rPr lang="ru-RU" sz="3800" kern="1200" dirty="0" err="1" smtClean="0">
              <a:latin typeface="Times New Roman" pitchFamily="18" charset="0"/>
              <a:cs typeface="Times New Roman" pitchFamily="18" charset="0"/>
            </a:rPr>
            <a:t>ТН</a:t>
          </a:r>
          <a:r>
            <a:rPr lang="ru-RU" sz="3800" kern="1200" baseline="-25000" dirty="0" err="1" smtClean="0">
              <a:latin typeface="Times New Roman" pitchFamily="18" charset="0"/>
              <a:cs typeface="Times New Roman" pitchFamily="18" charset="0"/>
            </a:rPr>
            <a:t>б</a:t>
          </a:r>
          <a:r>
            <a:rPr lang="ru-RU" sz="3800" kern="1200" baseline="-25000" dirty="0" smtClean="0">
              <a:latin typeface="Times New Roman" pitchFamily="18" charset="0"/>
              <a:cs typeface="Times New Roman" pitchFamily="18" charset="0"/>
            </a:rPr>
            <a:t> </a:t>
          </a:r>
          <a:endParaRPr lang="ru-RU" sz="3800" kern="1200" baseline="-25000" dirty="0">
            <a:latin typeface="Times New Roman" pitchFamily="18" charset="0"/>
            <a:cs typeface="Times New Roman" pitchFamily="18" charset="0"/>
          </a:endParaRPr>
        </a:p>
      </dsp:txBody>
      <dsp:txXfrm>
        <a:off x="651193" y="1572044"/>
        <a:ext cx="1670566" cy="659694"/>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501AD-5764-4567-946D-32D6C29B4CFE}">
      <dsp:nvSpPr>
        <dsp:cNvPr id="0" name=""/>
        <dsp:cNvSpPr/>
      </dsp:nvSpPr>
      <dsp:spPr>
        <a:xfrm>
          <a:off x="0" y="18543"/>
          <a:ext cx="8229600" cy="1474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kern="1200" dirty="0" err="1" smtClean="0">
              <a:latin typeface="Times New Roman" pitchFamily="18" charset="0"/>
              <a:cs typeface="Times New Roman" pitchFamily="18" charset="0"/>
            </a:rPr>
            <a:t>Нархлар</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ўзгаришини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ҳисобга олиш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қамровига кўра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нархлар</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индексининг</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қуйидаги турларини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ҳисоблаш мумкин</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a:off x="71965" y="90508"/>
        <a:ext cx="8085670" cy="133027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7A63C-B9FE-4E7F-9BAC-195FD57BEF44}">
      <dsp:nvSpPr>
        <dsp:cNvPr id="0" name=""/>
        <dsp:cNvSpPr/>
      </dsp:nvSpPr>
      <dsp:spPr>
        <a:xfrm>
          <a:off x="0" y="44046"/>
          <a:ext cx="8258204" cy="84240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истеъмол</a:t>
          </a: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нархлари</a:t>
          </a: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индекси</a:t>
          </a:r>
          <a:r>
            <a:rPr lang="ru-RU" sz="3600" kern="1200" dirty="0" smtClean="0">
              <a:latin typeface="Times New Roman" pitchFamily="18" charset="0"/>
              <a:cs typeface="Times New Roman" pitchFamily="18" charset="0"/>
            </a:rPr>
            <a:t>;</a:t>
          </a:r>
          <a:endParaRPr lang="ru-RU" sz="3600" kern="1200" dirty="0">
            <a:latin typeface="Times New Roman" pitchFamily="18" charset="0"/>
            <a:cs typeface="Times New Roman" pitchFamily="18" charset="0"/>
          </a:endParaRPr>
        </a:p>
      </dsp:txBody>
      <dsp:txXfrm>
        <a:off x="41123" y="85169"/>
        <a:ext cx="8175958" cy="760154"/>
      </dsp:txXfrm>
    </dsp:sp>
    <dsp:sp modelId="{05625162-BA5B-4D0F-A3BC-42D1B990BFFC}">
      <dsp:nvSpPr>
        <dsp:cNvPr id="0" name=""/>
        <dsp:cNvSpPr/>
      </dsp:nvSpPr>
      <dsp:spPr>
        <a:xfrm>
          <a:off x="0" y="990126"/>
          <a:ext cx="8258204" cy="842400"/>
        </a:xfrm>
        <a:prstGeom prst="roundRect">
          <a:avLst/>
        </a:prstGeom>
        <a:gradFill rotWithShape="0">
          <a:gsLst>
            <a:gs pos="0">
              <a:schemeClr val="accent3">
                <a:hueOff val="903533"/>
                <a:satOff val="33333"/>
                <a:lumOff val="-4902"/>
                <a:alphaOff val="0"/>
                <a:lumMod val="110000"/>
                <a:satMod val="105000"/>
                <a:tint val="67000"/>
              </a:schemeClr>
            </a:gs>
            <a:gs pos="50000">
              <a:schemeClr val="accent3">
                <a:hueOff val="903533"/>
                <a:satOff val="33333"/>
                <a:lumOff val="-4902"/>
                <a:alphaOff val="0"/>
                <a:lumMod val="105000"/>
                <a:satMod val="103000"/>
                <a:tint val="73000"/>
              </a:schemeClr>
            </a:gs>
            <a:gs pos="100000">
              <a:schemeClr val="accent3">
                <a:hueOff val="903533"/>
                <a:satOff val="33333"/>
                <a:lumOff val="-490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улгуржи</a:t>
          </a: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нархлар</a:t>
          </a: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индекси</a:t>
          </a:r>
          <a:r>
            <a:rPr lang="ru-RU" sz="3600" kern="1200" dirty="0" smtClean="0">
              <a:latin typeface="Times New Roman" pitchFamily="18" charset="0"/>
              <a:cs typeface="Times New Roman" pitchFamily="18" charset="0"/>
            </a:rPr>
            <a:t>;</a:t>
          </a:r>
          <a:endParaRPr lang="ru-RU" sz="3600" kern="1200" dirty="0">
            <a:latin typeface="Times New Roman" pitchFamily="18" charset="0"/>
            <a:cs typeface="Times New Roman" pitchFamily="18" charset="0"/>
          </a:endParaRPr>
        </a:p>
      </dsp:txBody>
      <dsp:txXfrm>
        <a:off x="41123" y="1031249"/>
        <a:ext cx="8175958" cy="760154"/>
      </dsp:txXfrm>
    </dsp:sp>
    <dsp:sp modelId="{56CBC887-46BF-410E-A787-921CD46C3790}">
      <dsp:nvSpPr>
        <dsp:cNvPr id="0" name=""/>
        <dsp:cNvSpPr/>
      </dsp:nvSpPr>
      <dsp:spPr>
        <a:xfrm>
          <a:off x="0" y="1936206"/>
          <a:ext cx="8258204" cy="842400"/>
        </a:xfrm>
        <a:prstGeom prst="roundRect">
          <a:avLst/>
        </a:prstGeom>
        <a:gradFill rotWithShape="0">
          <a:gsLst>
            <a:gs pos="0">
              <a:schemeClr val="accent3">
                <a:hueOff val="1807066"/>
                <a:satOff val="66667"/>
                <a:lumOff val="-9804"/>
                <a:alphaOff val="0"/>
                <a:lumMod val="110000"/>
                <a:satMod val="105000"/>
                <a:tint val="67000"/>
              </a:schemeClr>
            </a:gs>
            <a:gs pos="50000">
              <a:schemeClr val="accent3">
                <a:hueOff val="1807066"/>
                <a:satOff val="66667"/>
                <a:lumOff val="-9804"/>
                <a:alphaOff val="0"/>
                <a:lumMod val="105000"/>
                <a:satMod val="103000"/>
                <a:tint val="73000"/>
              </a:schemeClr>
            </a:gs>
            <a:gs pos="100000">
              <a:schemeClr val="accent3">
                <a:hueOff val="1807066"/>
                <a:satOff val="66667"/>
                <a:lumOff val="-980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нархлар</a:t>
          </a: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индекси</a:t>
          </a:r>
          <a:r>
            <a:rPr lang="ru-RU" sz="3600" kern="1200" dirty="0" smtClean="0">
              <a:latin typeface="Times New Roman" pitchFamily="18" charset="0"/>
              <a:cs typeface="Times New Roman" pitchFamily="18" charset="0"/>
            </a:rPr>
            <a:t> – ЯИМ </a:t>
          </a:r>
          <a:r>
            <a:rPr lang="ru-RU" sz="3600" kern="1200" dirty="0" err="1" smtClean="0">
              <a:latin typeface="Times New Roman" pitchFamily="18" charset="0"/>
              <a:cs typeface="Times New Roman" pitchFamily="18" charset="0"/>
            </a:rPr>
            <a:t>дефлятори</a:t>
          </a:r>
          <a:r>
            <a:rPr lang="ru-RU" sz="3600" kern="1200" dirty="0" smtClean="0">
              <a:latin typeface="Times New Roman" pitchFamily="18" charset="0"/>
              <a:cs typeface="Times New Roman" pitchFamily="18" charset="0"/>
            </a:rPr>
            <a:t>;</a:t>
          </a:r>
          <a:endParaRPr lang="ru-RU" sz="3600" kern="1200" dirty="0">
            <a:latin typeface="Times New Roman" pitchFamily="18" charset="0"/>
            <a:cs typeface="Times New Roman" pitchFamily="18" charset="0"/>
          </a:endParaRPr>
        </a:p>
      </dsp:txBody>
      <dsp:txXfrm>
        <a:off x="41123" y="1977329"/>
        <a:ext cx="8175958" cy="760154"/>
      </dsp:txXfrm>
    </dsp:sp>
    <dsp:sp modelId="{57AEE387-BF54-4AFB-9EE0-92145C596935}">
      <dsp:nvSpPr>
        <dsp:cNvPr id="0" name=""/>
        <dsp:cNvSpPr/>
      </dsp:nvSpPr>
      <dsp:spPr>
        <a:xfrm>
          <a:off x="0" y="2882286"/>
          <a:ext cx="8258204" cy="842400"/>
        </a:xfrm>
        <a:prstGeom prst="roundRect">
          <a:avLst/>
        </a:prstGeom>
        <a:gradFill rotWithShape="0">
          <a:gsLst>
            <a:gs pos="0">
              <a:schemeClr val="accent3">
                <a:hueOff val="2710599"/>
                <a:satOff val="100000"/>
                <a:lumOff val="-14706"/>
                <a:alphaOff val="0"/>
                <a:lumMod val="110000"/>
                <a:satMod val="105000"/>
                <a:tint val="67000"/>
              </a:schemeClr>
            </a:gs>
            <a:gs pos="50000">
              <a:schemeClr val="accent3">
                <a:hueOff val="2710599"/>
                <a:satOff val="100000"/>
                <a:lumOff val="-14706"/>
                <a:alphaOff val="0"/>
                <a:lumMod val="105000"/>
                <a:satMod val="103000"/>
                <a:tint val="73000"/>
              </a:schemeClr>
            </a:gs>
            <a:gs pos="100000">
              <a:schemeClr val="accent3">
                <a:hueOff val="2710599"/>
                <a:satOff val="100000"/>
                <a:lumOff val="-1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ru-RU" sz="3600" kern="1200" dirty="0" smtClean="0">
              <a:latin typeface="Times New Roman" pitchFamily="18" charset="0"/>
              <a:cs typeface="Times New Roman" pitchFamily="18" charset="0"/>
            </a:rPr>
            <a:t>- экспорт </a:t>
          </a:r>
          <a:r>
            <a:rPr lang="ru-RU" sz="3600" kern="1200" dirty="0" err="1" smtClean="0">
              <a:latin typeface="Times New Roman" pitchFamily="18" charset="0"/>
              <a:cs typeface="Times New Roman" pitchFamily="18" charset="0"/>
            </a:rPr>
            <a:t>ва</a:t>
          </a:r>
          <a:r>
            <a:rPr lang="ru-RU" sz="3600" kern="1200" dirty="0" smtClean="0">
              <a:latin typeface="Times New Roman" pitchFamily="18" charset="0"/>
              <a:cs typeface="Times New Roman" pitchFamily="18" charset="0"/>
            </a:rPr>
            <a:t> импорт </a:t>
          </a:r>
          <a:r>
            <a:rPr lang="ru-RU" sz="3600" kern="1200" dirty="0" err="1" smtClean="0">
              <a:latin typeface="Times New Roman" pitchFamily="18" charset="0"/>
              <a:cs typeface="Times New Roman" pitchFamily="18" charset="0"/>
            </a:rPr>
            <a:t>нархлар</a:t>
          </a:r>
          <a:r>
            <a:rPr lang="ru-RU" sz="3600" kern="1200" dirty="0" smtClean="0">
              <a:latin typeface="Times New Roman" pitchFamily="18" charset="0"/>
              <a:cs typeface="Times New Roman" pitchFamily="18" charset="0"/>
            </a:rPr>
            <a:t> </a:t>
          </a:r>
          <a:r>
            <a:rPr lang="ru-RU" sz="3600" kern="1200" dirty="0" err="1" smtClean="0">
              <a:latin typeface="Times New Roman" pitchFamily="18" charset="0"/>
              <a:cs typeface="Times New Roman" pitchFamily="18" charset="0"/>
            </a:rPr>
            <a:t>индекси</a:t>
          </a:r>
          <a:r>
            <a:rPr lang="ru-RU" sz="3600" kern="1200" dirty="0" smtClean="0">
              <a:latin typeface="Times New Roman" pitchFamily="18" charset="0"/>
              <a:cs typeface="Times New Roman" pitchFamily="18" charset="0"/>
            </a:rPr>
            <a:t>.</a:t>
          </a:r>
          <a:endParaRPr lang="ru-RU" sz="3600" kern="1200" dirty="0">
            <a:latin typeface="Times New Roman" pitchFamily="18" charset="0"/>
            <a:cs typeface="Times New Roman" pitchFamily="18" charset="0"/>
          </a:endParaRPr>
        </a:p>
      </dsp:txBody>
      <dsp:txXfrm>
        <a:off x="41123" y="2923409"/>
        <a:ext cx="8175958" cy="760154"/>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4AAA5-DE0D-4ED7-BE7E-651F26894CA6}">
      <dsp:nvSpPr>
        <dsp:cNvPr id="0" name=""/>
        <dsp:cNvSpPr/>
      </dsp:nvSpPr>
      <dsp:spPr>
        <a:xfrm rot="5400000">
          <a:off x="4663829" y="-2271227"/>
          <a:ext cx="534110" cy="5212116"/>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rtl="0">
            <a:lnSpc>
              <a:spcPct val="90000"/>
            </a:lnSpc>
            <a:spcBef>
              <a:spcPct val="0"/>
            </a:spcBef>
            <a:spcAft>
              <a:spcPct val="15000"/>
            </a:spcAft>
            <a:buChar char="••"/>
          </a:pPr>
          <a:r>
            <a:rPr lang="ru-RU" sz="1900" b="0" kern="1200" dirty="0" smtClean="0">
              <a:latin typeface="Times New Roman" pitchFamily="18" charset="0"/>
              <a:cs typeface="Times New Roman" pitchFamily="18" charset="0"/>
            </a:rPr>
            <a:t>– инфляция </a:t>
          </a:r>
          <a:r>
            <a:rPr lang="ru-RU" sz="1900" b="0" kern="1200" dirty="0" err="1" smtClean="0">
              <a:latin typeface="Times New Roman" pitchFamily="18" charset="0"/>
              <a:cs typeface="Times New Roman" pitchFamily="18" charset="0"/>
            </a:rPr>
            <a:t>суръати</a:t>
          </a:r>
          <a:endParaRPr lang="ru-RU" sz="1900" b="0" kern="1200" dirty="0">
            <a:latin typeface="Times New Roman" pitchFamily="18" charset="0"/>
            <a:cs typeface="Times New Roman" pitchFamily="18" charset="0"/>
          </a:endParaRPr>
        </a:p>
      </dsp:txBody>
      <dsp:txXfrm rot="-5400000">
        <a:off x="2324827" y="93848"/>
        <a:ext cx="5186043" cy="481964"/>
      </dsp:txXfrm>
    </dsp:sp>
    <dsp:sp modelId="{BE93DD51-DEE5-4604-9E97-F9D7F329AA8F}">
      <dsp:nvSpPr>
        <dsp:cNvPr id="0" name=""/>
        <dsp:cNvSpPr/>
      </dsp:nvSpPr>
      <dsp:spPr>
        <a:xfrm>
          <a:off x="606988" y="1011"/>
          <a:ext cx="1717838" cy="66763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ru-RU" sz="3500" kern="1200" dirty="0" smtClean="0">
              <a:latin typeface="Times New Roman" pitchFamily="18" charset="0"/>
              <a:cs typeface="Times New Roman" pitchFamily="18" charset="0"/>
            </a:rPr>
            <a:t>ИС</a:t>
          </a:r>
          <a:endParaRPr lang="ru-RU" sz="3500" kern="1200" dirty="0">
            <a:latin typeface="Times New Roman" pitchFamily="18" charset="0"/>
            <a:cs typeface="Times New Roman" pitchFamily="18" charset="0"/>
          </a:endParaRPr>
        </a:p>
      </dsp:txBody>
      <dsp:txXfrm>
        <a:off x="639579" y="33602"/>
        <a:ext cx="1652656" cy="602456"/>
      </dsp:txXfrm>
    </dsp:sp>
    <dsp:sp modelId="{134B62E4-2443-442E-B19C-C95A618B360F}">
      <dsp:nvSpPr>
        <dsp:cNvPr id="0" name=""/>
        <dsp:cNvSpPr/>
      </dsp:nvSpPr>
      <dsp:spPr>
        <a:xfrm rot="5400000">
          <a:off x="4663829" y="-1570207"/>
          <a:ext cx="534110" cy="5212116"/>
        </a:xfrm>
        <a:prstGeom prst="round2SameRect">
          <a:avLst/>
        </a:prstGeom>
        <a:solidFill>
          <a:schemeClr val="accent3">
            <a:tint val="40000"/>
            <a:alpha val="90000"/>
            <a:hueOff val="1014570"/>
            <a:satOff val="50000"/>
            <a:lumOff val="890"/>
            <a:alphaOff val="0"/>
          </a:schemeClr>
        </a:solidFill>
        <a:ln w="6350" cap="flat" cmpd="sng" algn="ctr">
          <a:solidFill>
            <a:schemeClr val="accent3">
              <a:tint val="40000"/>
              <a:alpha val="90000"/>
              <a:hueOff val="1014570"/>
              <a:satOff val="50000"/>
              <a:lumOff val="8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rtl="0">
            <a:lnSpc>
              <a:spcPct val="90000"/>
            </a:lnSpc>
            <a:spcBef>
              <a:spcPct val="0"/>
            </a:spcBef>
            <a:spcAft>
              <a:spcPct val="15000"/>
            </a:spcAft>
            <a:buChar char="••"/>
          </a:pP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жорий</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даврдаги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истеъмол</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товарлари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нархи</a:t>
          </a:r>
          <a:r>
            <a:rPr lang="ru-RU" sz="1900" kern="1200" dirty="0" smtClean="0">
              <a:latin typeface="Times New Roman" pitchFamily="18" charset="0"/>
              <a:cs typeface="Times New Roman" pitchFamily="18" charset="0"/>
            </a:rPr>
            <a:t>;</a:t>
          </a:r>
          <a:endParaRPr lang="ru-RU" sz="1900" kern="1200" dirty="0">
            <a:latin typeface="Times New Roman" pitchFamily="18" charset="0"/>
            <a:cs typeface="Times New Roman" pitchFamily="18" charset="0"/>
          </a:endParaRPr>
        </a:p>
      </dsp:txBody>
      <dsp:txXfrm rot="-5400000">
        <a:off x="2324827" y="794868"/>
        <a:ext cx="5186043" cy="481964"/>
      </dsp:txXfrm>
    </dsp:sp>
    <dsp:sp modelId="{89C2EF35-EE90-47A7-A2AA-51B43D12485E}">
      <dsp:nvSpPr>
        <dsp:cNvPr id="0" name=""/>
        <dsp:cNvSpPr/>
      </dsp:nvSpPr>
      <dsp:spPr>
        <a:xfrm>
          <a:off x="606988" y="702031"/>
          <a:ext cx="1717838" cy="667638"/>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ru-RU" sz="3500" kern="1200" dirty="0" err="1" smtClean="0">
              <a:latin typeface="Times New Roman" pitchFamily="18" charset="0"/>
              <a:cs typeface="Times New Roman" pitchFamily="18" charset="0"/>
            </a:rPr>
            <a:t>ТН</a:t>
          </a:r>
          <a:r>
            <a:rPr lang="ru-RU" sz="3500" kern="1200" baseline="-25000" dirty="0" err="1" smtClean="0">
              <a:latin typeface="Times New Roman" pitchFamily="18" charset="0"/>
              <a:cs typeface="Times New Roman" pitchFamily="18" charset="0"/>
            </a:rPr>
            <a:t>ж</a:t>
          </a:r>
          <a:r>
            <a:rPr lang="ru-RU" sz="3500" kern="1200" dirty="0" smtClean="0">
              <a:latin typeface="Times New Roman" pitchFamily="18" charset="0"/>
              <a:cs typeface="Times New Roman" pitchFamily="18" charset="0"/>
            </a:rPr>
            <a:t> </a:t>
          </a:r>
          <a:endParaRPr lang="ru-RU" sz="3500" kern="1200" dirty="0">
            <a:latin typeface="Times New Roman" pitchFamily="18" charset="0"/>
            <a:cs typeface="Times New Roman" pitchFamily="18" charset="0"/>
          </a:endParaRPr>
        </a:p>
      </dsp:txBody>
      <dsp:txXfrm>
        <a:off x="639579" y="734622"/>
        <a:ext cx="1652656" cy="602456"/>
      </dsp:txXfrm>
    </dsp:sp>
    <dsp:sp modelId="{343F0831-F8C2-4AC4-B897-4856F2F47AD1}">
      <dsp:nvSpPr>
        <dsp:cNvPr id="0" name=""/>
        <dsp:cNvSpPr/>
      </dsp:nvSpPr>
      <dsp:spPr>
        <a:xfrm rot="5400000">
          <a:off x="4663829" y="-869186"/>
          <a:ext cx="534110" cy="5212116"/>
        </a:xfrm>
        <a:prstGeom prst="round2SameRect">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rtl="0">
            <a:lnSpc>
              <a:spcPct val="90000"/>
            </a:lnSpc>
            <a:spcBef>
              <a:spcPct val="0"/>
            </a:spcBef>
            <a:spcAft>
              <a:spcPct val="15000"/>
            </a:spcAft>
            <a:buChar char="••"/>
          </a:pPr>
          <a:r>
            <a:rPr lang="ru-RU" sz="1900" kern="1200" dirty="0" smtClean="0">
              <a:latin typeface="Times New Roman" pitchFamily="18" charset="0"/>
              <a:cs typeface="Times New Roman" pitchFamily="18" charset="0"/>
            </a:rPr>
            <a:t>– базис </a:t>
          </a:r>
          <a:r>
            <a:rPr lang="ru-RU" sz="1900" kern="1200" dirty="0" err="1" smtClean="0">
              <a:latin typeface="Times New Roman" pitchFamily="18" charset="0"/>
              <a:cs typeface="Times New Roman" pitchFamily="18" charset="0"/>
            </a:rPr>
            <a:t>даврдаги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истеъмол</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товарлари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нархи</a:t>
          </a:r>
          <a:r>
            <a:rPr lang="ru-RU" sz="1900" kern="1200" dirty="0" smtClean="0">
              <a:latin typeface="Times New Roman" pitchFamily="18" charset="0"/>
              <a:cs typeface="Times New Roman" pitchFamily="18" charset="0"/>
            </a:rPr>
            <a:t>.</a:t>
          </a:r>
          <a:endParaRPr lang="ru-RU" sz="1900" kern="1200" dirty="0">
            <a:latin typeface="Times New Roman" pitchFamily="18" charset="0"/>
            <a:cs typeface="Times New Roman" pitchFamily="18" charset="0"/>
          </a:endParaRPr>
        </a:p>
      </dsp:txBody>
      <dsp:txXfrm rot="-5400000">
        <a:off x="2324827" y="1495889"/>
        <a:ext cx="5186043" cy="481964"/>
      </dsp:txXfrm>
    </dsp:sp>
    <dsp:sp modelId="{D5E1DC07-3A7B-4EFE-9EC5-3F7D4FDFD5C4}">
      <dsp:nvSpPr>
        <dsp:cNvPr id="0" name=""/>
        <dsp:cNvSpPr/>
      </dsp:nvSpPr>
      <dsp:spPr>
        <a:xfrm>
          <a:off x="606988" y="1403052"/>
          <a:ext cx="1717838" cy="667638"/>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ru-RU" sz="3500" kern="1200" dirty="0" err="1" smtClean="0">
              <a:latin typeface="Times New Roman" pitchFamily="18" charset="0"/>
              <a:cs typeface="Times New Roman" pitchFamily="18" charset="0"/>
            </a:rPr>
            <a:t>ТН</a:t>
          </a:r>
          <a:r>
            <a:rPr lang="ru-RU" sz="3500" kern="1200" baseline="-25000" dirty="0" err="1" smtClean="0">
              <a:latin typeface="Times New Roman" pitchFamily="18" charset="0"/>
              <a:cs typeface="Times New Roman" pitchFamily="18" charset="0"/>
            </a:rPr>
            <a:t>б</a:t>
          </a:r>
          <a:r>
            <a:rPr lang="ru-RU" sz="3500" kern="1200" baseline="-25000" dirty="0" smtClean="0">
              <a:latin typeface="Times New Roman" pitchFamily="18" charset="0"/>
              <a:cs typeface="Times New Roman" pitchFamily="18" charset="0"/>
            </a:rPr>
            <a:t> </a:t>
          </a:r>
          <a:endParaRPr lang="ru-RU" sz="3500" kern="1200" baseline="-25000" dirty="0">
            <a:latin typeface="Times New Roman" pitchFamily="18" charset="0"/>
            <a:cs typeface="Times New Roman" pitchFamily="18" charset="0"/>
          </a:endParaRPr>
        </a:p>
      </dsp:txBody>
      <dsp:txXfrm>
        <a:off x="639579" y="1435643"/>
        <a:ext cx="1652656" cy="602456"/>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F82006-256B-4203-A424-C5B045249B17}">
      <dsp:nvSpPr>
        <dsp:cNvPr id="0" name=""/>
        <dsp:cNvSpPr/>
      </dsp:nvSpPr>
      <dsp:spPr>
        <a:xfrm>
          <a:off x="0" y="18679"/>
          <a:ext cx="8072494" cy="110564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b="0" i="0" kern="1200" baseline="0" dirty="0" err="1" smtClean="0">
              <a:latin typeface="Times New Roman" pitchFamily="18" charset="0"/>
              <a:cs typeface="Times New Roman" pitchFamily="18" charset="0"/>
            </a:rPr>
            <a:t>Масалан</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истеъмол</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товарларининг</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нарх</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индекси</a:t>
          </a:r>
          <a:r>
            <a:rPr lang="ru-RU" sz="2100" b="0" i="0" kern="1200" baseline="0" dirty="0" smtClean="0">
              <a:latin typeface="Times New Roman" pitchFamily="18" charset="0"/>
              <a:cs typeface="Times New Roman" pitchFamily="18" charset="0"/>
            </a:rPr>
            <a:t> 2021 </a:t>
          </a:r>
          <a:r>
            <a:rPr lang="ru-RU" sz="2100" b="0" i="0" kern="1200" baseline="0" dirty="0" err="1" smtClean="0">
              <a:latin typeface="Times New Roman" pitchFamily="18" charset="0"/>
              <a:cs typeface="Times New Roman" pitchFamily="18" charset="0"/>
            </a:rPr>
            <a:t>йилда</a:t>
          </a:r>
          <a:r>
            <a:rPr lang="ru-RU" sz="2100" b="0" i="0" kern="1200" baseline="0" dirty="0" smtClean="0">
              <a:latin typeface="Times New Roman" pitchFamily="18" charset="0"/>
              <a:cs typeface="Times New Roman" pitchFamily="18" charset="0"/>
            </a:rPr>
            <a:t> 112,6% га, 2020 </a:t>
          </a:r>
          <a:r>
            <a:rPr lang="ru-RU" sz="2100" b="0" i="0" kern="1200" baseline="0" dirty="0" err="1" smtClean="0">
              <a:latin typeface="Times New Roman" pitchFamily="18" charset="0"/>
              <a:cs typeface="Times New Roman" pitchFamily="18" charset="0"/>
            </a:rPr>
            <a:t>йилда</a:t>
          </a:r>
          <a:r>
            <a:rPr lang="ru-RU" sz="2100" b="0" i="0" kern="1200" baseline="0" dirty="0" smtClean="0">
              <a:latin typeface="Times New Roman" pitchFamily="18" charset="0"/>
              <a:cs typeface="Times New Roman" pitchFamily="18" charset="0"/>
            </a:rPr>
            <a:t> 116,8% га </a:t>
          </a:r>
          <a:r>
            <a:rPr lang="ru-RU" sz="2100" b="0" i="0" kern="1200" baseline="0" dirty="0" err="1" smtClean="0">
              <a:latin typeface="Times New Roman" pitchFamily="18" charset="0"/>
              <a:cs typeface="Times New Roman" pitchFamily="18" charset="0"/>
            </a:rPr>
            <a:t>тенг</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бўлса</a:t>
          </a:r>
          <a:r>
            <a:rPr lang="ru-RU" sz="2100" b="0" i="0" kern="1200" baseline="0" dirty="0" smtClean="0">
              <a:latin typeface="Times New Roman" pitchFamily="18" charset="0"/>
              <a:cs typeface="Times New Roman" pitchFamily="18" charset="0"/>
            </a:rPr>
            <a:t>, инфляция </a:t>
          </a:r>
          <a:r>
            <a:rPr lang="ru-RU" sz="2100" b="0" i="0" kern="1200" baseline="0" dirty="0" err="1" smtClean="0">
              <a:latin typeface="Times New Roman" pitchFamily="18" charset="0"/>
              <a:cs typeface="Times New Roman" pitchFamily="18" charset="0"/>
            </a:rPr>
            <a:t>суръати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қуйидагича</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бўлади</a:t>
          </a:r>
          <a:r>
            <a:rPr lang="ru-RU" sz="2100" b="0" i="0" kern="1200" baseline="0" dirty="0" smtClean="0">
              <a:latin typeface="Times New Roman" pitchFamily="18" charset="0"/>
              <a:cs typeface="Times New Roman" pitchFamily="18" charset="0"/>
            </a:rPr>
            <a:t>:</a:t>
          </a:r>
          <a:endParaRPr lang="ru-RU" sz="2100" b="0" i="0" kern="1200" baseline="0" dirty="0">
            <a:latin typeface="Times New Roman" pitchFamily="18" charset="0"/>
            <a:cs typeface="Times New Roman" pitchFamily="18" charset="0"/>
          </a:endParaRPr>
        </a:p>
      </dsp:txBody>
      <dsp:txXfrm>
        <a:off x="53973" y="72652"/>
        <a:ext cx="7964548" cy="99770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3B7414-F63E-403B-BCC4-84EE9658BEC2}">
      <dsp:nvSpPr>
        <dsp:cNvPr id="0" name=""/>
        <dsp:cNvSpPr/>
      </dsp:nvSpPr>
      <dsp:spPr>
        <a:xfrm>
          <a:off x="0" y="86477"/>
          <a:ext cx="8229600" cy="835200"/>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6248" tIns="117856" rIns="206248" bIns="117856" numCol="1" spcCol="1270" anchor="ctr" anchorCtr="0">
          <a:noAutofit/>
        </a:bodyPr>
        <a:lstStyle/>
        <a:p>
          <a:pPr lvl="0" algn="ctr" defTabSz="1289050" rtl="0">
            <a:lnSpc>
              <a:spcPct val="90000"/>
            </a:lnSpc>
            <a:spcBef>
              <a:spcPct val="0"/>
            </a:spcBef>
            <a:spcAft>
              <a:spcPct val="35000"/>
            </a:spcAft>
          </a:pPr>
          <a:r>
            <a:rPr lang="uz-Cyrl-UZ" sz="2900" b="1" kern="1200" dirty="0" smtClean="0">
              <a:latin typeface="Times New Roman" pitchFamily="18" charset="0"/>
              <a:cs typeface="Times New Roman" pitchFamily="18" charset="0"/>
            </a:rPr>
            <a:t>ТАЛАБ ИНФЛЯЦИЯСИ</a:t>
          </a:r>
          <a:endParaRPr lang="ru-RU" sz="2900" kern="1200" dirty="0">
            <a:latin typeface="Times New Roman" pitchFamily="18" charset="0"/>
            <a:cs typeface="Times New Roman" pitchFamily="18" charset="0"/>
          </a:endParaRPr>
        </a:p>
      </dsp:txBody>
      <dsp:txXfrm>
        <a:off x="0" y="86477"/>
        <a:ext cx="8229600" cy="835200"/>
      </dsp:txXfrm>
    </dsp:sp>
    <dsp:sp modelId="{63B69678-447D-4D55-9039-171196FAAA90}">
      <dsp:nvSpPr>
        <dsp:cNvPr id="0" name=""/>
        <dsp:cNvSpPr/>
      </dsp:nvSpPr>
      <dsp:spPr>
        <a:xfrm>
          <a:off x="0" y="921677"/>
          <a:ext cx="8229600" cy="3821040"/>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4686" tIns="154686" rIns="206248" bIns="232029" numCol="1" spcCol="1270" anchor="t" anchorCtr="0">
          <a:noAutofit/>
        </a:bodyPr>
        <a:lstStyle/>
        <a:p>
          <a:pPr marL="285750" lvl="1" indent="-285750" algn="just" defTabSz="1289050" rtl="0">
            <a:lnSpc>
              <a:spcPct val="90000"/>
            </a:lnSpc>
            <a:spcBef>
              <a:spcPct val="0"/>
            </a:spcBef>
            <a:spcAft>
              <a:spcPct val="15000"/>
            </a:spcAft>
            <a:buChar char="••"/>
          </a:pPr>
          <a:r>
            <a:rPr lang="uz-Cyrl-UZ" sz="2900" kern="1200" dirty="0" smtClean="0">
              <a:latin typeface="Times New Roman" pitchFamily="18" charset="0"/>
              <a:cs typeface="Times New Roman" pitchFamily="18" charset="0"/>
            </a:rPr>
            <a:t>Нарх даражасининг анъанавий ўзгариши жами талаб ортиқчалиги билан тушунтирилади. Иқтисодиётнинг ишлаб чиқариш соҳаси маҳсулотнинг реал ҳажмини кўпайтириб, ортиқча талабни қондира олмайди. Чунки барча мавжуд ресурслар тўлиқ фойдаланилган бўлади. Шу сабабли бу ортиқча талаб нархнинг ошишига олиб келади ва талаб инфляциясини келтириб чиқаради. </a:t>
          </a:r>
          <a:endParaRPr lang="ru-RU" sz="2900" kern="1200" dirty="0">
            <a:latin typeface="Times New Roman" pitchFamily="18" charset="0"/>
            <a:cs typeface="Times New Roman" pitchFamily="18" charset="0"/>
          </a:endParaRPr>
        </a:p>
      </dsp:txBody>
      <dsp:txXfrm>
        <a:off x="0" y="921677"/>
        <a:ext cx="8229600" cy="3821040"/>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6E2D4C-04DD-4805-9C85-8CE27D574D82}">
      <dsp:nvSpPr>
        <dsp:cNvPr id="0" name=""/>
        <dsp:cNvSpPr/>
      </dsp:nvSpPr>
      <dsp:spPr>
        <a:xfrm>
          <a:off x="0" y="33854"/>
          <a:ext cx="8001056" cy="1003860"/>
        </a:xfrm>
        <a:prstGeom prst="roundRect">
          <a:avLst/>
        </a:prstGeom>
        <a:solidFill>
          <a:srgbClr val="0070C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b="0" i="0" kern="1200" baseline="0" dirty="0" smtClean="0">
              <a:latin typeface="Times New Roman" pitchFamily="18" charset="0"/>
              <a:cs typeface="Times New Roman" pitchFamily="18" charset="0"/>
            </a:rPr>
            <a:t>Келиб чиқиш сабаблари ва ўсиш суръатларига қараб, инфляциянинг бир қанча турларини фарқлаш мумкин.</a:t>
          </a:r>
          <a:endParaRPr lang="uz-Cyrl-UZ" sz="2600" b="0" i="0" kern="1200" baseline="0" dirty="0">
            <a:latin typeface="Times New Roman" pitchFamily="18" charset="0"/>
            <a:cs typeface="Times New Roman" pitchFamily="18" charset="0"/>
          </a:endParaRPr>
        </a:p>
      </dsp:txBody>
      <dsp:txXfrm>
        <a:off x="49004" y="82858"/>
        <a:ext cx="7903048" cy="90585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D3C241-4BD8-4529-B680-783AA640AC3E}">
      <dsp:nvSpPr>
        <dsp:cNvPr id="0" name=""/>
        <dsp:cNvSpPr/>
      </dsp:nvSpPr>
      <dsp:spPr>
        <a:xfrm>
          <a:off x="0" y="653"/>
          <a:ext cx="8229600" cy="7956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err="1" smtClean="0">
              <a:latin typeface="Times New Roman" pitchFamily="18" charset="0"/>
              <a:cs typeface="Times New Roman" pitchFamily="18" charset="0"/>
            </a:rPr>
            <a:t>Талаб</a:t>
          </a:r>
          <a:r>
            <a:rPr lang="ru-RU" sz="3400" b="1" kern="1200" dirty="0" smtClean="0">
              <a:latin typeface="Times New Roman" pitchFamily="18" charset="0"/>
              <a:cs typeface="Times New Roman" pitchFamily="18" charset="0"/>
            </a:rPr>
            <a:t> </a:t>
          </a:r>
          <a:r>
            <a:rPr lang="ru-RU" sz="3400" b="1" kern="1200" dirty="0" err="1" smtClean="0">
              <a:latin typeface="Times New Roman" pitchFamily="18" charset="0"/>
              <a:cs typeface="Times New Roman" pitchFamily="18" charset="0"/>
            </a:rPr>
            <a:t>инфляцияси</a:t>
          </a:r>
          <a:endParaRPr lang="ru-RU" sz="3400" kern="1200" dirty="0">
            <a:latin typeface="Times New Roman" pitchFamily="18" charset="0"/>
            <a:cs typeface="Times New Roman" pitchFamily="18" charset="0"/>
          </a:endParaRPr>
        </a:p>
      </dsp:txBody>
      <dsp:txXfrm>
        <a:off x="38838" y="39491"/>
        <a:ext cx="8151924" cy="717924"/>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491E8C-7D1D-46DC-8642-25769B0BBFC5}">
      <dsp:nvSpPr>
        <dsp:cNvPr id="0" name=""/>
        <dsp:cNvSpPr/>
      </dsp:nvSpPr>
      <dsp:spPr>
        <a:xfrm>
          <a:off x="0" y="244537"/>
          <a:ext cx="8229600" cy="892800"/>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0472" tIns="125984" rIns="220472" bIns="125984" numCol="1" spcCol="1270" anchor="ctr" anchorCtr="0">
          <a:noAutofit/>
        </a:bodyPr>
        <a:lstStyle/>
        <a:p>
          <a:pPr lvl="0" algn="ctr" defTabSz="1377950" rtl="0">
            <a:lnSpc>
              <a:spcPct val="90000"/>
            </a:lnSpc>
            <a:spcBef>
              <a:spcPct val="0"/>
            </a:spcBef>
            <a:spcAft>
              <a:spcPct val="35000"/>
            </a:spcAft>
          </a:pPr>
          <a:r>
            <a:rPr lang="ru-RU" sz="3100" b="1" kern="1200" dirty="0" err="1" smtClean="0">
              <a:latin typeface="Times New Roman" pitchFamily="18" charset="0"/>
              <a:cs typeface="Times New Roman" pitchFamily="18" charset="0"/>
            </a:rPr>
            <a:t>Таклиф</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инфляцияси</a:t>
          </a:r>
          <a:r>
            <a:rPr lang="en-GB" sz="3100" b="1" kern="1200" dirty="0" smtClean="0">
              <a:latin typeface="Times New Roman" pitchFamily="18" charset="0"/>
              <a:cs typeface="Times New Roman" pitchFamily="18" charset="0"/>
            </a:rPr>
            <a:t>.</a:t>
          </a:r>
          <a:r>
            <a:rPr lang="en-GB" sz="3100" kern="1200" dirty="0" smtClean="0">
              <a:latin typeface="Times New Roman" pitchFamily="18" charset="0"/>
              <a:cs typeface="Times New Roman" pitchFamily="18" charset="0"/>
            </a:rPr>
            <a:t> </a:t>
          </a:r>
          <a:endParaRPr lang="ru-RU" sz="3100" kern="1200" dirty="0">
            <a:latin typeface="Times New Roman" pitchFamily="18" charset="0"/>
            <a:cs typeface="Times New Roman" pitchFamily="18" charset="0"/>
          </a:endParaRPr>
        </a:p>
      </dsp:txBody>
      <dsp:txXfrm>
        <a:off x="0" y="244537"/>
        <a:ext cx="8229600" cy="892800"/>
      </dsp:txXfrm>
    </dsp:sp>
    <dsp:sp modelId="{9F3F4F4F-0984-4458-B8C7-A432F5175654}">
      <dsp:nvSpPr>
        <dsp:cNvPr id="0" name=""/>
        <dsp:cNvSpPr/>
      </dsp:nvSpPr>
      <dsp:spPr>
        <a:xfrm>
          <a:off x="0" y="1137337"/>
          <a:ext cx="8229600" cy="3744180"/>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5354" tIns="165354" rIns="220472" bIns="248031" numCol="1" spcCol="1270" anchor="t" anchorCtr="0">
          <a:noAutofit/>
        </a:bodyPr>
        <a:lstStyle/>
        <a:p>
          <a:pPr marL="285750" lvl="1" indent="-285750" algn="just" defTabSz="1377950" rtl="0">
            <a:lnSpc>
              <a:spcPct val="90000"/>
            </a:lnSpc>
            <a:spcBef>
              <a:spcPct val="0"/>
            </a:spcBef>
            <a:spcAft>
              <a:spcPct val="15000"/>
            </a:spcAft>
            <a:buChar char="••"/>
          </a:pPr>
          <a:r>
            <a:rPr lang="ru-RU" sz="3100" kern="1200" dirty="0" smtClean="0">
              <a:latin typeface="Times New Roman" pitchFamily="18" charset="0"/>
              <a:cs typeface="Times New Roman" pitchFamily="18" charset="0"/>
            </a:rPr>
            <a:t>Инфляция </a:t>
          </a:r>
          <a:r>
            <a:rPr lang="ru-RU" sz="3100" kern="1200" dirty="0" err="1" smtClean="0">
              <a:latin typeface="Times New Roman" pitchFamily="18" charset="0"/>
              <a:cs typeface="Times New Roman" pitchFamily="18" charset="0"/>
            </a:rPr>
            <a:t>ишлаб</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чиқариш харажатлари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ва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бозордаги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таклифнинг</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ўзгариши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натижасида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ҳам келиб</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чиқиши мумкин</a:t>
          </a:r>
          <a:r>
            <a:rPr lang="en-US"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Ишлаб</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чиқариш харажатларининг</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ўсиши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келтириб</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чиқадиган </a:t>
          </a:r>
          <a:r>
            <a:rPr lang="ru-RU" sz="3100" kern="1200" dirty="0" smtClean="0">
              <a:latin typeface="Times New Roman" pitchFamily="18" charset="0"/>
              <a:cs typeface="Times New Roman" pitchFamily="18" charset="0"/>
            </a:rPr>
            <a:t>инфляция </a:t>
          </a:r>
          <a:r>
            <a:rPr lang="ru-RU" sz="3100" kern="1200" dirty="0" err="1" smtClean="0">
              <a:latin typeface="Times New Roman" pitchFamily="18" charset="0"/>
              <a:cs typeface="Times New Roman" pitchFamily="18" charset="0"/>
            </a:rPr>
            <a:t>маҳсулот бирлигига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қилинадиган харажатларнинг</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кўпайиши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ҳисобига нархларнинг</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ошишини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билдиради</a:t>
          </a:r>
          <a:r>
            <a:rPr lang="en-US"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Бу</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ҳолатни ҳам чизма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орқали кўриб</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чиқамиз</a:t>
          </a:r>
          <a:r>
            <a:rPr lang="ru-RU" sz="3100" kern="1200" dirty="0" smtClean="0">
              <a:latin typeface="Times New Roman" pitchFamily="18" charset="0"/>
              <a:cs typeface="Times New Roman" pitchFamily="18" charset="0"/>
            </a:rPr>
            <a:t> </a:t>
          </a:r>
          <a:endParaRPr lang="ru-RU" sz="3100" kern="1200" dirty="0">
            <a:latin typeface="Times New Roman" pitchFamily="18" charset="0"/>
            <a:cs typeface="Times New Roman" pitchFamily="18" charset="0"/>
          </a:endParaRPr>
        </a:p>
      </dsp:txBody>
      <dsp:txXfrm>
        <a:off x="0" y="1137337"/>
        <a:ext cx="8229600" cy="374418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D3C241-4BD8-4529-B680-783AA640AC3E}">
      <dsp:nvSpPr>
        <dsp:cNvPr id="0" name=""/>
        <dsp:cNvSpPr/>
      </dsp:nvSpPr>
      <dsp:spPr>
        <a:xfrm>
          <a:off x="0" y="653"/>
          <a:ext cx="8229600" cy="7956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err="1" smtClean="0">
              <a:latin typeface="Times New Roman" pitchFamily="18" charset="0"/>
              <a:cs typeface="Times New Roman" pitchFamily="18" charset="0"/>
            </a:rPr>
            <a:t>Таклиф</a:t>
          </a:r>
          <a:r>
            <a:rPr lang="ru-RU" sz="3400" b="1" kern="1200" dirty="0" smtClean="0">
              <a:latin typeface="Times New Roman" pitchFamily="18" charset="0"/>
              <a:cs typeface="Times New Roman" pitchFamily="18" charset="0"/>
            </a:rPr>
            <a:t> </a:t>
          </a:r>
          <a:r>
            <a:rPr lang="ru-RU" sz="3400" b="1" kern="1200" dirty="0" err="1" smtClean="0">
              <a:latin typeface="Times New Roman" pitchFamily="18" charset="0"/>
              <a:cs typeface="Times New Roman" pitchFamily="18" charset="0"/>
            </a:rPr>
            <a:t>инфляцияси</a:t>
          </a:r>
          <a:endParaRPr lang="ru-RU" sz="3400" kern="1200" dirty="0">
            <a:latin typeface="Times New Roman" pitchFamily="18" charset="0"/>
            <a:cs typeface="Times New Roman" pitchFamily="18" charset="0"/>
          </a:endParaRPr>
        </a:p>
      </dsp:txBody>
      <dsp:txXfrm>
        <a:off x="38838" y="39491"/>
        <a:ext cx="8151924" cy="717924"/>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75051-353A-4B02-8409-C9BC0DCF86B9}">
      <dsp:nvSpPr>
        <dsp:cNvPr id="0" name=""/>
        <dsp:cNvSpPr/>
      </dsp:nvSpPr>
      <dsp:spPr>
        <a:xfrm>
          <a:off x="0" y="11654"/>
          <a:ext cx="8229600"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kern="1200" dirty="0" err="1" smtClean="0">
              <a:latin typeface="Times New Roman" pitchFamily="18" charset="0"/>
              <a:cs typeface="Times New Roman" pitchFamily="18" charset="0"/>
            </a:rPr>
            <a:t>Инфляциянинг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қуйидаги сабабларини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ҳам кўрсатиш</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мумкин</a:t>
          </a:r>
          <a:r>
            <a:rPr lang="en-GB"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a:off x="54659" y="66313"/>
        <a:ext cx="8120282" cy="1010372"/>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4F420-A898-4D86-8BD4-31BD4792BCA0}">
      <dsp:nvSpPr>
        <dsp:cNvPr id="0" name=""/>
        <dsp:cNvSpPr/>
      </dsp:nvSpPr>
      <dsp:spPr>
        <a:xfrm>
          <a:off x="0" y="61401"/>
          <a:ext cx="8229600" cy="104247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монополистик</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фаолиятларнинг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пайдо</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бўлиши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амал</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қилиши;</a:t>
          </a:r>
          <a:endParaRPr lang="ru-RU" sz="2700" kern="1200" dirty="0">
            <a:latin typeface="Times New Roman" pitchFamily="18" charset="0"/>
            <a:cs typeface="Times New Roman" pitchFamily="18" charset="0"/>
          </a:endParaRPr>
        </a:p>
      </dsp:txBody>
      <dsp:txXfrm>
        <a:off x="50889" y="112290"/>
        <a:ext cx="8127822" cy="940692"/>
      </dsp:txXfrm>
    </dsp:sp>
    <dsp:sp modelId="{AB9EEA2B-2AA6-48A4-9AF3-587B5999B4F7}">
      <dsp:nvSpPr>
        <dsp:cNvPr id="0" name=""/>
        <dsp:cNvSpPr/>
      </dsp:nvSpPr>
      <dsp:spPr>
        <a:xfrm>
          <a:off x="0" y="1181631"/>
          <a:ext cx="8229600" cy="1042470"/>
        </a:xfrm>
        <a:prstGeom prst="roundRect">
          <a:avLst/>
        </a:prstGeom>
        <a:gradFill rotWithShape="0">
          <a:gsLst>
            <a:gs pos="0">
              <a:schemeClr val="accent3">
                <a:hueOff val="903533"/>
                <a:satOff val="33333"/>
                <a:lumOff val="-4902"/>
                <a:alphaOff val="0"/>
                <a:lumMod val="110000"/>
                <a:satMod val="105000"/>
                <a:tint val="67000"/>
              </a:schemeClr>
            </a:gs>
            <a:gs pos="50000">
              <a:schemeClr val="accent3">
                <a:hueOff val="903533"/>
                <a:satOff val="33333"/>
                <a:lumOff val="-4902"/>
                <a:alphaOff val="0"/>
                <a:lumMod val="105000"/>
                <a:satMod val="103000"/>
                <a:tint val="73000"/>
              </a:schemeClr>
            </a:gs>
            <a:gs pos="100000">
              <a:schemeClr val="accent3">
                <a:hueOff val="903533"/>
                <a:satOff val="33333"/>
                <a:lumOff val="-490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нотўғри солиқ сиёсати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юритиш</a:t>
          </a:r>
          <a:r>
            <a:rPr lang="ru-RU" sz="2700" kern="1200" dirty="0" smtClean="0">
              <a:latin typeface="Times New Roman" pitchFamily="18" charset="0"/>
              <a:cs typeface="Times New Roman" pitchFamily="18" charset="0"/>
            </a:rPr>
            <a:t>;</a:t>
          </a:r>
          <a:endParaRPr lang="ru-RU" sz="2700" kern="1200" dirty="0">
            <a:latin typeface="Times New Roman" pitchFamily="18" charset="0"/>
            <a:cs typeface="Times New Roman" pitchFamily="18" charset="0"/>
          </a:endParaRPr>
        </a:p>
      </dsp:txBody>
      <dsp:txXfrm>
        <a:off x="50889" y="1232520"/>
        <a:ext cx="8127822" cy="940692"/>
      </dsp:txXfrm>
    </dsp:sp>
    <dsp:sp modelId="{04BB80D1-79D3-4E19-AD05-17C592662B8F}">
      <dsp:nvSpPr>
        <dsp:cNvPr id="0" name=""/>
        <dsp:cNvSpPr/>
      </dsp:nvSpPr>
      <dsp:spPr>
        <a:xfrm>
          <a:off x="0" y="2301861"/>
          <a:ext cx="8229600" cy="1042470"/>
        </a:xfrm>
        <a:prstGeom prst="roundRect">
          <a:avLst/>
        </a:prstGeom>
        <a:gradFill rotWithShape="0">
          <a:gsLst>
            <a:gs pos="0">
              <a:schemeClr val="accent3">
                <a:hueOff val="1807066"/>
                <a:satOff val="66667"/>
                <a:lumOff val="-9804"/>
                <a:alphaOff val="0"/>
                <a:lumMod val="110000"/>
                <a:satMod val="105000"/>
                <a:tint val="67000"/>
              </a:schemeClr>
            </a:gs>
            <a:gs pos="50000">
              <a:schemeClr val="accent3">
                <a:hueOff val="1807066"/>
                <a:satOff val="66667"/>
                <a:lumOff val="-9804"/>
                <a:alphaOff val="0"/>
                <a:lumMod val="105000"/>
                <a:satMod val="103000"/>
                <a:tint val="73000"/>
              </a:schemeClr>
            </a:gs>
            <a:gs pos="100000">
              <a:schemeClr val="accent3">
                <a:hueOff val="1807066"/>
                <a:satOff val="66667"/>
                <a:lumOff val="-980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жаҳон бозорларидаги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нархларнинг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ўсиши</a:t>
          </a:r>
          <a:r>
            <a:rPr lang="ru-RU" sz="2700" kern="1200" dirty="0" smtClean="0">
              <a:latin typeface="Times New Roman" pitchFamily="18" charset="0"/>
              <a:cs typeface="Times New Roman" pitchFamily="18" charset="0"/>
            </a:rPr>
            <a:t>;</a:t>
          </a:r>
          <a:endParaRPr lang="ru-RU" sz="2700" kern="1200" dirty="0">
            <a:latin typeface="Times New Roman" pitchFamily="18" charset="0"/>
            <a:cs typeface="Times New Roman" pitchFamily="18" charset="0"/>
          </a:endParaRPr>
        </a:p>
      </dsp:txBody>
      <dsp:txXfrm>
        <a:off x="50889" y="2352750"/>
        <a:ext cx="8127822" cy="940692"/>
      </dsp:txXfrm>
    </dsp:sp>
    <dsp:sp modelId="{DAF060F4-86ED-4D82-B60C-28F70639DE6A}">
      <dsp:nvSpPr>
        <dsp:cNvPr id="0" name=""/>
        <dsp:cNvSpPr/>
      </dsp:nvSpPr>
      <dsp:spPr>
        <a:xfrm>
          <a:off x="0" y="3422091"/>
          <a:ext cx="8229600" cy="1042470"/>
        </a:xfrm>
        <a:prstGeom prst="roundRect">
          <a:avLst/>
        </a:prstGeom>
        <a:gradFill rotWithShape="0">
          <a:gsLst>
            <a:gs pos="0">
              <a:schemeClr val="accent3">
                <a:hueOff val="2710599"/>
                <a:satOff val="100000"/>
                <a:lumOff val="-14706"/>
                <a:alphaOff val="0"/>
                <a:lumMod val="110000"/>
                <a:satMod val="105000"/>
                <a:tint val="67000"/>
              </a:schemeClr>
            </a:gs>
            <a:gs pos="50000">
              <a:schemeClr val="accent3">
                <a:hueOff val="2710599"/>
                <a:satOff val="100000"/>
                <a:lumOff val="-14706"/>
                <a:alphaOff val="0"/>
                <a:lumMod val="105000"/>
                <a:satMod val="103000"/>
                <a:tint val="73000"/>
              </a:schemeClr>
            </a:gs>
            <a:gs pos="100000">
              <a:schemeClr val="accent3">
                <a:hueOff val="2710599"/>
                <a:satOff val="100000"/>
                <a:lumOff val="-1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ҳарбий соҳадаги харажатларнинг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ўсиши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ҳоказо.</a:t>
          </a:r>
          <a:r>
            <a:rPr lang="ru-RU" sz="270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a:off x="50889" y="3472980"/>
        <a:ext cx="8127822" cy="940692"/>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F2CA2-F913-4EE7-A6EB-5EADD3C9E9A9}">
      <dsp:nvSpPr>
        <dsp:cNvPr id="0" name=""/>
        <dsp:cNvSpPr/>
      </dsp:nvSpPr>
      <dsp:spPr>
        <a:xfrm>
          <a:off x="0" y="653"/>
          <a:ext cx="8229600" cy="7956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kern="1200" dirty="0" err="1" smtClean="0">
              <a:latin typeface="Times New Roman" pitchFamily="18" charset="0"/>
              <a:cs typeface="Times New Roman" pitchFamily="18" charset="0"/>
            </a:rPr>
            <a:t>Инфляциянинг</a:t>
          </a:r>
          <a:r>
            <a:rPr lang="ru-RU" sz="3400" kern="1200" dirty="0" smtClean="0">
              <a:latin typeface="Times New Roman" pitchFamily="18" charset="0"/>
              <a:cs typeface="Times New Roman" pitchFamily="18" charset="0"/>
            </a:rPr>
            <a:t> </a:t>
          </a:r>
          <a:r>
            <a:rPr lang="ru-RU" sz="3400" kern="1200" dirty="0" err="1" smtClean="0">
              <a:latin typeface="Times New Roman" pitchFamily="18" charset="0"/>
              <a:cs typeface="Times New Roman" pitchFamily="18" charset="0"/>
            </a:rPr>
            <a:t>турлари</a:t>
          </a:r>
          <a:endParaRPr lang="ru-RU" sz="3400" kern="1200" dirty="0">
            <a:latin typeface="Times New Roman" pitchFamily="18" charset="0"/>
            <a:cs typeface="Times New Roman" pitchFamily="18" charset="0"/>
          </a:endParaRPr>
        </a:p>
      </dsp:txBody>
      <dsp:txXfrm>
        <a:off x="38838" y="39491"/>
        <a:ext cx="8151924" cy="717924"/>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219D94-3EEB-4B8E-90B1-4B8FF7757AD9}">
      <dsp:nvSpPr>
        <dsp:cNvPr id="0" name=""/>
        <dsp:cNvSpPr/>
      </dsp:nvSpPr>
      <dsp:spPr>
        <a:xfrm>
          <a:off x="0" y="0"/>
          <a:ext cx="2643685" cy="2614616"/>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0" kern="1200" dirty="0" err="1" smtClean="0">
              <a:latin typeface="Times New Roman" pitchFamily="18" charset="0"/>
              <a:cs typeface="Times New Roman" pitchFamily="18" charset="0"/>
            </a:rPr>
            <a:t>Ўрмалаб</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борувчи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инфляцияда</a:t>
          </a:r>
          <a:r>
            <a:rPr lang="ru-RU" sz="2400" b="0" kern="1200" dirty="0" smtClean="0">
              <a:latin typeface="Times New Roman" pitchFamily="18" charset="0"/>
              <a:cs typeface="Times New Roman" pitchFamily="18" charset="0"/>
            </a:rPr>
            <a:t> </a:t>
          </a:r>
          <a:endParaRPr lang="ru-RU" sz="2400" b="0" kern="1200" dirty="0">
            <a:latin typeface="Times New Roman" pitchFamily="18" charset="0"/>
            <a:cs typeface="Times New Roman" pitchFamily="18" charset="0"/>
          </a:endParaRPr>
        </a:p>
      </dsp:txBody>
      <dsp:txXfrm>
        <a:off x="0" y="0"/>
        <a:ext cx="2643685" cy="784385"/>
      </dsp:txXfrm>
    </dsp:sp>
    <dsp:sp modelId="{F4676C5C-81B0-4417-8441-A619CB59BDD3}">
      <dsp:nvSpPr>
        <dsp:cNvPr id="0" name=""/>
        <dsp:cNvSpPr/>
      </dsp:nvSpPr>
      <dsp:spPr>
        <a:xfrm>
          <a:off x="265385" y="900104"/>
          <a:ext cx="2114948" cy="1468062"/>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lang="ru-RU" sz="2000" kern="1200" dirty="0" err="1" smtClean="0">
              <a:latin typeface="Times New Roman" pitchFamily="18" charset="0"/>
              <a:cs typeface="Times New Roman" pitchFamily="18" charset="0"/>
            </a:rPr>
            <a:t>нархлар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йилига</a:t>
          </a:r>
          <a:r>
            <a:rPr lang="ru-RU" sz="2000" kern="1200" dirty="0" smtClean="0">
              <a:latin typeface="Times New Roman" pitchFamily="18" charset="0"/>
              <a:cs typeface="Times New Roman" pitchFamily="18" charset="0"/>
            </a:rPr>
            <a:t> 10 </a:t>
          </a:r>
          <a:r>
            <a:rPr lang="ru-RU" sz="2000" kern="1200" dirty="0" err="1" smtClean="0">
              <a:latin typeface="Times New Roman" pitchFamily="18" charset="0"/>
              <a:cs typeface="Times New Roman" pitchFamily="18" charset="0"/>
            </a:rPr>
            <a:t>фоизгача</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308383" y="943102"/>
        <a:ext cx="2028952" cy="1382066"/>
      </dsp:txXfrm>
    </dsp:sp>
    <dsp:sp modelId="{8EC74F4A-B019-4F85-B4B5-D35BD3FC657A}">
      <dsp:nvSpPr>
        <dsp:cNvPr id="0" name=""/>
        <dsp:cNvSpPr/>
      </dsp:nvSpPr>
      <dsp:spPr>
        <a:xfrm>
          <a:off x="2842978" y="0"/>
          <a:ext cx="2643685" cy="2614616"/>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0" kern="1200" dirty="0" err="1" smtClean="0">
              <a:latin typeface="Times New Roman" pitchFamily="18" charset="0"/>
              <a:cs typeface="Times New Roman" pitchFamily="18" charset="0"/>
            </a:rPr>
            <a:t>Жадал</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инфляцияда</a:t>
          </a:r>
          <a:r>
            <a:rPr lang="ru-RU" sz="2400" b="0" kern="1200" dirty="0" smtClean="0">
              <a:latin typeface="Times New Roman" pitchFamily="18" charset="0"/>
              <a:cs typeface="Times New Roman" pitchFamily="18" charset="0"/>
            </a:rPr>
            <a:t> </a:t>
          </a:r>
          <a:endParaRPr lang="ru-RU" sz="2400" b="0" kern="1200" dirty="0">
            <a:latin typeface="Times New Roman" pitchFamily="18" charset="0"/>
            <a:cs typeface="Times New Roman" pitchFamily="18" charset="0"/>
          </a:endParaRPr>
        </a:p>
      </dsp:txBody>
      <dsp:txXfrm>
        <a:off x="2842978" y="0"/>
        <a:ext cx="2643685" cy="784385"/>
      </dsp:txXfrm>
    </dsp:sp>
    <dsp:sp modelId="{92D4C950-46C9-4B4B-9425-59B2138973C4}">
      <dsp:nvSpPr>
        <dsp:cNvPr id="0" name=""/>
        <dsp:cNvSpPr/>
      </dsp:nvSpPr>
      <dsp:spPr>
        <a:xfrm>
          <a:off x="3107346" y="900104"/>
          <a:ext cx="2114948" cy="1468062"/>
        </a:xfrm>
        <a:prstGeom prst="roundRect">
          <a:avLst>
            <a:gd name="adj" fmla="val 10000"/>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20 дан 200 </a:t>
          </a:r>
          <a:r>
            <a:rPr lang="ru-RU" sz="2000" kern="1200" dirty="0" err="1" smtClean="0">
              <a:latin typeface="Times New Roman" pitchFamily="18" charset="0"/>
              <a:cs typeface="Times New Roman" pitchFamily="18" charset="0"/>
            </a:rPr>
            <a:t>фоизгача</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3150344" y="943102"/>
        <a:ext cx="2028952" cy="1382066"/>
      </dsp:txXfrm>
    </dsp:sp>
    <dsp:sp modelId="{25185466-45D0-490D-A434-0596A1EE4E27}">
      <dsp:nvSpPr>
        <dsp:cNvPr id="0" name=""/>
        <dsp:cNvSpPr/>
      </dsp:nvSpPr>
      <dsp:spPr>
        <a:xfrm>
          <a:off x="5684939" y="0"/>
          <a:ext cx="2643685" cy="2614616"/>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0" kern="1200" dirty="0" err="1" smtClean="0">
              <a:latin typeface="Times New Roman" pitchFamily="18" charset="0"/>
              <a:cs typeface="Times New Roman" pitchFamily="18" charset="0"/>
            </a:rPr>
            <a:t>Гиперинфляцияда</a:t>
          </a:r>
          <a:r>
            <a:rPr lang="ru-RU" sz="2400" b="0" kern="1200" dirty="0" smtClean="0">
              <a:latin typeface="Times New Roman" pitchFamily="18" charset="0"/>
              <a:cs typeface="Times New Roman" pitchFamily="18" charset="0"/>
            </a:rPr>
            <a:t> </a:t>
          </a:r>
          <a:endParaRPr lang="ru-RU" sz="2400" b="0" kern="1200" dirty="0">
            <a:latin typeface="Times New Roman" pitchFamily="18" charset="0"/>
            <a:cs typeface="Times New Roman" pitchFamily="18" charset="0"/>
          </a:endParaRPr>
        </a:p>
      </dsp:txBody>
      <dsp:txXfrm>
        <a:off x="5684939" y="0"/>
        <a:ext cx="2643685" cy="784385"/>
      </dsp:txXfrm>
    </dsp:sp>
    <dsp:sp modelId="{9CDBC988-FBF2-4851-82F6-D88AAAE530E9}">
      <dsp:nvSpPr>
        <dsp:cNvPr id="0" name=""/>
        <dsp:cNvSpPr/>
      </dsp:nvSpPr>
      <dsp:spPr>
        <a:xfrm>
          <a:off x="5949308" y="900104"/>
          <a:ext cx="2114948" cy="1468062"/>
        </a:xfrm>
        <a:prstGeom prst="roundRect">
          <a:avLst>
            <a:gd name="adj" fmla="val 1000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200 </a:t>
          </a:r>
          <a:r>
            <a:rPr lang="ru-RU" sz="2000" kern="1200" dirty="0" err="1" smtClean="0">
              <a:latin typeface="Times New Roman" pitchFamily="18" charset="0"/>
              <a:cs typeface="Times New Roman" pitchFamily="18" charset="0"/>
            </a:rPr>
            <a:t>фоиздан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юқори даражада</a:t>
          </a:r>
          <a:endParaRPr lang="ru-RU" sz="2000" kern="1200" dirty="0">
            <a:latin typeface="Times New Roman" pitchFamily="18" charset="0"/>
            <a:cs typeface="Times New Roman" pitchFamily="18" charset="0"/>
          </a:endParaRPr>
        </a:p>
      </dsp:txBody>
      <dsp:txXfrm>
        <a:off x="5992306" y="943102"/>
        <a:ext cx="2028952" cy="1382066"/>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0344EC-CDA7-46C1-B425-8952F523ED5A}">
      <dsp:nvSpPr>
        <dsp:cNvPr id="0" name=""/>
        <dsp:cNvSpPr/>
      </dsp:nvSpPr>
      <dsp:spPr>
        <a:xfrm>
          <a:off x="0" y="218962"/>
          <a:ext cx="8072494" cy="7056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26515" tIns="291592" rIns="626515" bIns="142240" numCol="1" spcCol="1270" anchor="t" anchorCtr="0">
          <a:noAutofit/>
        </a:bodyPr>
        <a:lstStyle/>
        <a:p>
          <a:pPr marL="228600" lvl="1" indent="-228600" algn="l"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унинг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оқибатларини олдиндан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башорат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қилиш мумкин</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0" y="218962"/>
        <a:ext cx="8072494" cy="705600"/>
      </dsp:txXfrm>
    </dsp:sp>
    <dsp:sp modelId="{364A7712-14E0-4653-9BCB-078F22371FBF}">
      <dsp:nvSpPr>
        <dsp:cNvPr id="0" name=""/>
        <dsp:cNvSpPr/>
      </dsp:nvSpPr>
      <dsp:spPr>
        <a:xfrm>
          <a:off x="403624" y="12322"/>
          <a:ext cx="5650745" cy="41328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3585" tIns="0" rIns="213585" bIns="0" numCol="1" spcCol="1270" anchor="ctr" anchorCtr="0">
          <a:noAutofit/>
        </a:bodyPr>
        <a:lstStyle/>
        <a:p>
          <a:pPr lvl="0" algn="l"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Кутилаётган</a:t>
          </a:r>
          <a:r>
            <a:rPr lang="ru-RU" sz="2000" b="1" kern="1200" dirty="0" smtClean="0">
              <a:latin typeface="Times New Roman" pitchFamily="18" charset="0"/>
              <a:cs typeface="Times New Roman" pitchFamily="18" charset="0"/>
            </a:rPr>
            <a:t> инфляция</a:t>
          </a:r>
          <a:endParaRPr lang="ru-RU" sz="2000" kern="1200" dirty="0">
            <a:latin typeface="Times New Roman" pitchFamily="18" charset="0"/>
            <a:cs typeface="Times New Roman" pitchFamily="18" charset="0"/>
          </a:endParaRPr>
        </a:p>
      </dsp:txBody>
      <dsp:txXfrm>
        <a:off x="423799" y="32497"/>
        <a:ext cx="5610395" cy="372930"/>
      </dsp:txXfrm>
    </dsp:sp>
    <dsp:sp modelId="{1D793E3D-5724-4563-A252-4BFD2B2D2B64}">
      <dsp:nvSpPr>
        <dsp:cNvPr id="0" name=""/>
        <dsp:cNvSpPr/>
      </dsp:nvSpPr>
      <dsp:spPr>
        <a:xfrm>
          <a:off x="0" y="1206802"/>
          <a:ext cx="8072494" cy="7056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26515" tIns="291592" rIns="626515" bIns="142240" numCol="1" spcCol="1270" anchor="t" anchorCtr="0">
          <a:noAutofit/>
        </a:bodyPr>
        <a:lstStyle/>
        <a:p>
          <a:pPr marL="228600" lvl="1" indent="-228600" algn="l"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олдиндан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айтиб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бўлмайди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a:off x="0" y="1206802"/>
        <a:ext cx="8072494" cy="705600"/>
      </dsp:txXfrm>
    </dsp:sp>
    <dsp:sp modelId="{6027A558-6C79-4309-A8E1-1DC60CA65BC7}">
      <dsp:nvSpPr>
        <dsp:cNvPr id="0" name=""/>
        <dsp:cNvSpPr/>
      </dsp:nvSpPr>
      <dsp:spPr>
        <a:xfrm>
          <a:off x="403624" y="1000162"/>
          <a:ext cx="5650745" cy="413280"/>
        </a:xfrm>
        <a:prstGeom prst="round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2"/>
        </a:lnRef>
        <a:fillRef idx="3">
          <a:schemeClr val="accent2"/>
        </a:fillRef>
        <a:effectRef idx="3">
          <a:schemeClr val="accent2"/>
        </a:effectRef>
        <a:fontRef idx="minor">
          <a:schemeClr val="lt1"/>
        </a:fontRef>
      </dsp:style>
      <dsp:txBody>
        <a:bodyPr spcFirstLastPara="0" vert="horz" wrap="square" lIns="213585" tIns="0" rIns="213585" bIns="0" numCol="1" spcCol="1270" anchor="ctr" anchorCtr="0">
          <a:noAutofit/>
        </a:bodyPr>
        <a:lstStyle/>
        <a:p>
          <a:pPr lvl="0" algn="l"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Кутилмаган</a:t>
          </a:r>
          <a:r>
            <a:rPr lang="ru-RU" sz="2000" b="1" kern="1200" dirty="0" smtClean="0">
              <a:latin typeface="Times New Roman" pitchFamily="18" charset="0"/>
              <a:cs typeface="Times New Roman" pitchFamily="18" charset="0"/>
            </a:rPr>
            <a:t> инфляция</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423799" y="1020337"/>
        <a:ext cx="5610395" cy="37293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70D69-4BFC-4F50-BA4C-46281F21887D}">
      <dsp:nvSpPr>
        <dsp:cNvPr id="0" name=""/>
        <dsp:cNvSpPr/>
      </dsp:nvSpPr>
      <dsp:spPr>
        <a:xfrm>
          <a:off x="0" y="178762"/>
          <a:ext cx="10987314" cy="8424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itchFamily="18" charset="0"/>
              <a:cs typeface="Times New Roman" pitchFamily="18" charset="0"/>
            </a:rPr>
            <a:t>3</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Кредитнинг</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моҳияти, манбалари</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ва</a:t>
          </a:r>
          <a:r>
            <a:rPr lang="ru-RU" sz="3600" b="1" kern="1200" dirty="0" smtClean="0">
              <a:latin typeface="Times New Roman" pitchFamily="18" charset="0"/>
              <a:cs typeface="Times New Roman" pitchFamily="18" charset="0"/>
            </a:rPr>
            <a:t> </a:t>
          </a:r>
          <a:r>
            <a:rPr lang="ru-RU" sz="3600" b="1" kern="1200" dirty="0" err="1" smtClean="0">
              <a:latin typeface="Times New Roman" pitchFamily="18" charset="0"/>
              <a:cs typeface="Times New Roman" pitchFamily="18" charset="0"/>
            </a:rPr>
            <a:t>вазифалари</a:t>
          </a:r>
          <a:endParaRPr lang="ru-RU" sz="3600" kern="1200" dirty="0">
            <a:latin typeface="Times New Roman" pitchFamily="18" charset="0"/>
            <a:cs typeface="Times New Roman" pitchFamily="18" charset="0"/>
          </a:endParaRPr>
        </a:p>
      </dsp:txBody>
      <dsp:txXfrm>
        <a:off x="41123" y="219885"/>
        <a:ext cx="10905068" cy="760154"/>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5559B-4C55-4F08-A8C9-057B67B4E623}">
      <dsp:nvSpPr>
        <dsp:cNvPr id="0" name=""/>
        <dsp:cNvSpPr/>
      </dsp:nvSpPr>
      <dsp:spPr>
        <a:xfrm>
          <a:off x="0" y="50189"/>
          <a:ext cx="10987314" cy="9216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smtClean="0">
              <a:latin typeface="Times New Roman" pitchFamily="18" charset="0"/>
              <a:cs typeface="Times New Roman" pitchFamily="18" charset="0"/>
            </a:rPr>
            <a:t>КРЕДИТ</a:t>
          </a:r>
          <a:r>
            <a:rPr lang="ru-RU" sz="3200" kern="1200" dirty="0" smtClean="0">
              <a:latin typeface="Times New Roman" pitchFamily="18" charset="0"/>
              <a:cs typeface="Times New Roman" pitchFamily="18" charset="0"/>
            </a:rPr>
            <a:t> </a:t>
          </a:r>
          <a:endParaRPr lang="en-US" sz="3200" kern="1200" dirty="0">
            <a:latin typeface="Times New Roman" pitchFamily="18" charset="0"/>
            <a:cs typeface="Times New Roman" pitchFamily="18" charset="0"/>
          </a:endParaRPr>
        </a:p>
      </dsp:txBody>
      <dsp:txXfrm>
        <a:off x="0" y="50189"/>
        <a:ext cx="10987314" cy="921600"/>
      </dsp:txXfrm>
    </dsp:sp>
    <dsp:sp modelId="{619298C6-90AB-4BA1-AE51-C3BDD56D2BB5}">
      <dsp:nvSpPr>
        <dsp:cNvPr id="0" name=""/>
        <dsp:cNvSpPr/>
      </dsp:nvSpPr>
      <dsp:spPr>
        <a:xfrm>
          <a:off x="0" y="971789"/>
          <a:ext cx="10987314" cy="342576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70688" rIns="227584" bIns="256032" numCol="1" spcCol="1270" anchor="t" anchorCtr="0">
          <a:noAutofit/>
        </a:bodyPr>
        <a:lstStyle/>
        <a:p>
          <a:pPr marL="285750" lvl="1" indent="-285750" algn="just" defTabSz="1422400" rtl="0">
            <a:lnSpc>
              <a:spcPct val="90000"/>
            </a:lnSpc>
            <a:spcBef>
              <a:spcPct val="0"/>
            </a:spcBef>
            <a:spcAft>
              <a:spcPct val="15000"/>
            </a:spcAft>
            <a:buChar char="••"/>
          </a:pPr>
          <a:r>
            <a:rPr lang="ru-RU" sz="3200" b="0" kern="1200" dirty="0" err="1" smtClean="0">
              <a:latin typeface="Times New Roman" pitchFamily="18" charset="0"/>
              <a:cs typeface="Times New Roman" pitchFamily="18" charset="0"/>
            </a:rPr>
            <a:t>бўш</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турган</a:t>
          </a:r>
          <a:r>
            <a:rPr lang="ru-RU" sz="3200" b="0" kern="1200" dirty="0" smtClean="0">
              <a:latin typeface="Times New Roman" pitchFamily="18" charset="0"/>
              <a:cs typeface="Times New Roman" pitchFamily="18" charset="0"/>
            </a:rPr>
            <a:t> пул </a:t>
          </a:r>
          <a:r>
            <a:rPr lang="ru-RU" sz="3200" b="0" kern="1200" dirty="0" err="1" smtClean="0">
              <a:latin typeface="Times New Roman" pitchFamily="18" charset="0"/>
              <a:cs typeface="Times New Roman" pitchFamily="18" charset="0"/>
            </a:rPr>
            <a:t>маблағларини </a:t>
          </a:r>
          <a:r>
            <a:rPr lang="ru-RU" sz="3200" b="0" kern="1200" dirty="0" smtClean="0">
              <a:latin typeface="Times New Roman" pitchFamily="18" charset="0"/>
              <a:cs typeface="Times New Roman" pitchFamily="18" charset="0"/>
            </a:rPr>
            <a:t>ссуда </a:t>
          </a:r>
          <a:r>
            <a:rPr lang="ru-RU" sz="3200" b="0" kern="1200" dirty="0" err="1" smtClean="0">
              <a:latin typeface="Times New Roman" pitchFamily="18" charset="0"/>
              <a:cs typeface="Times New Roman" pitchFamily="18" charset="0"/>
            </a:rPr>
            <a:t>фонди</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шаклида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тўплаш</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ва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уларни</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пулга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муҳтож бўлиб</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турган</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ҳуқуқий ва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жисмоний</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шахсларга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ишлаб</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чиқариш ва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бошқа эҳтиёжлари учун</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маълум</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муддатга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фоиз</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тўловлари</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билан</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қайтариш шартида</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қарзга бериш</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муносабатларини</a:t>
          </a:r>
          <a:r>
            <a:rPr lang="ru-RU" sz="3200" b="0" kern="1200" dirty="0" smtClean="0">
              <a:latin typeface="Times New Roman" pitchFamily="18" charset="0"/>
              <a:cs typeface="Times New Roman" pitchFamily="18" charset="0"/>
            </a:rPr>
            <a:t> </a:t>
          </a:r>
          <a:r>
            <a:rPr lang="ru-RU" sz="3200" b="0" kern="1200" dirty="0" err="1" smtClean="0">
              <a:latin typeface="Times New Roman" pitchFamily="18" charset="0"/>
              <a:cs typeface="Times New Roman" pitchFamily="18" charset="0"/>
            </a:rPr>
            <a:t>ифодалайди</a:t>
          </a:r>
          <a:r>
            <a:rPr lang="ru-RU" sz="3200" b="0" kern="1200" dirty="0" smtClean="0">
              <a:latin typeface="Times New Roman" pitchFamily="18" charset="0"/>
              <a:cs typeface="Times New Roman" pitchFamily="18" charset="0"/>
            </a:rPr>
            <a:t>. </a:t>
          </a:r>
          <a:r>
            <a:rPr lang="ru-RU" sz="3200" kern="1200" dirty="0" smtClean="0">
              <a:latin typeface="Times New Roman" pitchFamily="18" charset="0"/>
              <a:cs typeface="Times New Roman" pitchFamily="18" charset="0"/>
            </a:rPr>
            <a:t>Кредит </a:t>
          </a:r>
          <a:r>
            <a:rPr lang="ru-RU" sz="3200" kern="1200" dirty="0" err="1" smtClean="0">
              <a:latin typeface="Times New Roman" pitchFamily="18" charset="0"/>
              <a:cs typeface="Times New Roman" pitchFamily="18" charset="0"/>
            </a:rPr>
            <a:t>лотинча</a:t>
          </a:r>
          <a:r>
            <a:rPr lang="ru-RU" sz="3200" kern="1200" dirty="0" smtClean="0">
              <a:latin typeface="Times New Roman" pitchFamily="18" charset="0"/>
              <a:cs typeface="Times New Roman" pitchFamily="18" charset="0"/>
            </a:rPr>
            <a:t> </a:t>
          </a:r>
          <a:r>
            <a:rPr lang="en-US" sz="3200" kern="1200" dirty="0" err="1" smtClean="0">
              <a:latin typeface="Times New Roman" pitchFamily="18" charset="0"/>
              <a:cs typeface="Times New Roman" pitchFamily="18" charset="0"/>
            </a:rPr>
            <a:t>creditum</a:t>
          </a:r>
          <a:r>
            <a:rPr lang="en-US" sz="3200" kern="1200" dirty="0" smtClean="0">
              <a:latin typeface="Times New Roman" pitchFamily="18" charset="0"/>
              <a:cs typeface="Times New Roman" pitchFamily="18" charset="0"/>
            </a:rPr>
            <a:t> </a:t>
          </a:r>
          <a:r>
            <a:rPr lang="uz-Cyrl-UZ" sz="3200" kern="1200" dirty="0" smtClean="0">
              <a:latin typeface="Times New Roman" pitchFamily="18" charset="0"/>
              <a:cs typeface="Times New Roman" pitchFamily="18" charset="0"/>
            </a:rPr>
            <a:t>сўзидан олинган бўлиб, қарз маъносини англатади.</a:t>
          </a:r>
          <a:endParaRPr lang="ru-RU" sz="3200" b="0" kern="1200" dirty="0">
            <a:latin typeface="Times New Roman" pitchFamily="18" charset="0"/>
            <a:cs typeface="Times New Roman" pitchFamily="18" charset="0"/>
          </a:endParaRPr>
        </a:p>
      </dsp:txBody>
      <dsp:txXfrm>
        <a:off x="0" y="971789"/>
        <a:ext cx="10987314" cy="342576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EB8961-29FD-47BB-96F4-21CE4EEF84CA}">
      <dsp:nvSpPr>
        <dsp:cNvPr id="0" name=""/>
        <dsp:cNvSpPr/>
      </dsp:nvSpPr>
      <dsp:spPr>
        <a:xfrm>
          <a:off x="0" y="9149"/>
          <a:ext cx="8229600" cy="142155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ru-RU" sz="2700" kern="1200" dirty="0" smtClean="0">
              <a:latin typeface="Times New Roman" pitchFamily="18" charset="0"/>
              <a:cs typeface="Times New Roman" pitchFamily="18" charset="0"/>
            </a:rPr>
            <a:t>Пул </a:t>
          </a:r>
          <a:r>
            <a:rPr lang="ru-RU" sz="2700" kern="1200" dirty="0" err="1" smtClean="0">
              <a:latin typeface="Times New Roman" pitchFamily="18" charset="0"/>
              <a:cs typeface="Times New Roman" pitchFamily="18" charset="0"/>
            </a:rPr>
            <a:t>шаклидаги</a:t>
          </a:r>
          <a:r>
            <a:rPr lang="ru-RU" sz="2700" kern="1200" dirty="0" smtClean="0">
              <a:latin typeface="Times New Roman" pitchFamily="18" charset="0"/>
              <a:cs typeface="Times New Roman" pitchFamily="18" charset="0"/>
            </a:rPr>
            <a:t> капитал </a:t>
          </a:r>
          <a:r>
            <a:rPr lang="ru-RU" sz="2700" b="1" kern="1200" dirty="0" smtClean="0">
              <a:latin typeface="Times New Roman" pitchFamily="18" charset="0"/>
              <a:cs typeface="Times New Roman" pitchFamily="18" charset="0"/>
            </a:rPr>
            <a:t>ссуда капитали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дейилса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унинг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ҳаракати </a:t>
          </a:r>
          <a:r>
            <a:rPr lang="ru-RU" sz="2700" b="1" kern="1200" dirty="0" err="1" smtClean="0">
              <a:latin typeface="Times New Roman" pitchFamily="18" charset="0"/>
              <a:cs typeface="Times New Roman" pitchFamily="18" charset="0"/>
            </a:rPr>
            <a:t>кредитнинг</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мазмунини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ташкил</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қилади</a:t>
          </a:r>
          <a:r>
            <a:rPr lang="ru-RU" sz="2700" kern="1200" dirty="0" smtClean="0">
              <a:latin typeface="Times New Roman" pitchFamily="18" charset="0"/>
              <a:cs typeface="Times New Roman" pitchFamily="18" charset="0"/>
            </a:rPr>
            <a:t>.</a:t>
          </a:r>
          <a:endParaRPr lang="ru-RU" sz="2700" kern="1200" dirty="0">
            <a:latin typeface="Times New Roman" pitchFamily="18" charset="0"/>
            <a:cs typeface="Times New Roman" pitchFamily="18" charset="0"/>
          </a:endParaRPr>
        </a:p>
      </dsp:txBody>
      <dsp:txXfrm>
        <a:off x="69394" y="78543"/>
        <a:ext cx="8090812" cy="1282762"/>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63D01-88F2-482E-9918-90D8B36274C3}">
      <dsp:nvSpPr>
        <dsp:cNvPr id="0" name=""/>
        <dsp:cNvSpPr/>
      </dsp:nvSpPr>
      <dsp:spPr>
        <a:xfrm>
          <a:off x="40" y="3172"/>
          <a:ext cx="3845569" cy="130053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lvl="0" algn="ctr" defTabSz="1200150" rtl="0">
            <a:lnSpc>
              <a:spcPct val="90000"/>
            </a:lnSpc>
            <a:spcBef>
              <a:spcPct val="0"/>
            </a:spcBef>
            <a:spcAft>
              <a:spcPct val="35000"/>
            </a:spcAft>
          </a:pPr>
          <a:r>
            <a:rPr lang="ru-RU" sz="2700" b="1" kern="1200" dirty="0" smtClean="0">
              <a:latin typeface="Times New Roman" pitchFamily="18" charset="0"/>
              <a:cs typeface="Times New Roman" pitchFamily="18" charset="0"/>
            </a:rPr>
            <a:t>Кредит </a:t>
          </a:r>
          <a:r>
            <a:rPr lang="ru-RU" sz="2700" b="1" kern="1200" dirty="0" err="1" smtClean="0">
              <a:latin typeface="Times New Roman" pitchFamily="18" charset="0"/>
              <a:cs typeface="Times New Roman" pitchFamily="18" charset="0"/>
            </a:rPr>
            <a:t>муносабатларининг</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субъектлари</a:t>
          </a:r>
          <a:endParaRPr lang="en-US" sz="2700" b="1" kern="1200" dirty="0">
            <a:latin typeface="Times New Roman" pitchFamily="18" charset="0"/>
            <a:cs typeface="Times New Roman" pitchFamily="18" charset="0"/>
          </a:endParaRPr>
        </a:p>
      </dsp:txBody>
      <dsp:txXfrm>
        <a:off x="40" y="3172"/>
        <a:ext cx="3845569" cy="1300531"/>
      </dsp:txXfrm>
    </dsp:sp>
    <dsp:sp modelId="{F6FF6284-CAFF-450E-920B-2BD01C86F788}">
      <dsp:nvSpPr>
        <dsp:cNvPr id="0" name=""/>
        <dsp:cNvSpPr/>
      </dsp:nvSpPr>
      <dsp:spPr>
        <a:xfrm>
          <a:off x="40" y="1303703"/>
          <a:ext cx="3845569" cy="2890484"/>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rtl="0">
            <a:lnSpc>
              <a:spcPct val="90000"/>
            </a:lnSpc>
            <a:spcBef>
              <a:spcPct val="0"/>
            </a:spcBef>
            <a:spcAft>
              <a:spcPct val="15000"/>
            </a:spcAft>
            <a:buChar char="••"/>
          </a:pPr>
          <a:r>
            <a:rPr lang="ru-RU" sz="2700" kern="1200" dirty="0" err="1" smtClean="0">
              <a:latin typeface="Times New Roman" pitchFamily="18" charset="0"/>
              <a:cs typeface="Times New Roman" pitchFamily="18" charset="0"/>
            </a:rPr>
            <a:t>Турли</a:t>
          </a:r>
          <a:r>
            <a:rPr lang="ru-RU" sz="2700" kern="1200" dirty="0" smtClean="0">
              <a:latin typeface="Times New Roman" pitchFamily="18" charset="0"/>
              <a:cs typeface="Times New Roman" pitchFamily="18" charset="0"/>
            </a:rPr>
            <a:t> хил </a:t>
          </a:r>
          <a:r>
            <a:rPr lang="ru-RU" sz="2700" kern="1200" dirty="0" err="1" smtClean="0">
              <a:latin typeface="Times New Roman" pitchFamily="18" charset="0"/>
              <a:cs typeface="Times New Roman" pitchFamily="18" charset="0"/>
            </a:rPr>
            <a:t>корхона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фирмалар</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ташкилотлар</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давлат</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унинг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муассасалари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ҳамда аҳолининг кенг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қатлами</a:t>
          </a:r>
          <a:endParaRPr lang="en-US" sz="2700" b="1" kern="1200" dirty="0">
            <a:latin typeface="Times New Roman" pitchFamily="18" charset="0"/>
            <a:cs typeface="Times New Roman" pitchFamily="18" charset="0"/>
          </a:endParaRPr>
        </a:p>
      </dsp:txBody>
      <dsp:txXfrm>
        <a:off x="40" y="1303703"/>
        <a:ext cx="3845569" cy="2890484"/>
      </dsp:txXfrm>
    </dsp:sp>
    <dsp:sp modelId="{46338909-0931-4F7F-AD87-88843A27CFEB}">
      <dsp:nvSpPr>
        <dsp:cNvPr id="0" name=""/>
        <dsp:cNvSpPr/>
      </dsp:nvSpPr>
      <dsp:spPr>
        <a:xfrm>
          <a:off x="4383989" y="3172"/>
          <a:ext cx="3845569" cy="1300531"/>
        </a:xfrm>
        <a:prstGeom prst="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lvl="0" algn="ctr" defTabSz="1200150" rtl="0">
            <a:lnSpc>
              <a:spcPct val="90000"/>
            </a:lnSpc>
            <a:spcBef>
              <a:spcPct val="0"/>
            </a:spcBef>
            <a:spcAft>
              <a:spcPct val="35000"/>
            </a:spcAft>
          </a:pPr>
          <a:r>
            <a:rPr lang="ru-RU" sz="2700" b="1" kern="1200" dirty="0" smtClean="0">
              <a:latin typeface="Times New Roman" pitchFamily="18" charset="0"/>
              <a:cs typeface="Times New Roman" pitchFamily="18" charset="0"/>
            </a:rPr>
            <a:t>Кредит </a:t>
          </a:r>
          <a:r>
            <a:rPr lang="ru-RU" sz="2700" b="1" kern="1200" dirty="0" err="1" smtClean="0">
              <a:latin typeface="Times New Roman" pitchFamily="18" charset="0"/>
              <a:cs typeface="Times New Roman" pitchFamily="18" charset="0"/>
            </a:rPr>
            <a:t>муносабатларининг</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объекти</a:t>
          </a:r>
          <a:endParaRPr lang="en-US" sz="2700" b="1" kern="1200" dirty="0">
            <a:latin typeface="Times New Roman" pitchFamily="18" charset="0"/>
            <a:cs typeface="Times New Roman" pitchFamily="18" charset="0"/>
          </a:endParaRPr>
        </a:p>
      </dsp:txBody>
      <dsp:txXfrm>
        <a:off x="4383989" y="3172"/>
        <a:ext cx="3845569" cy="1300531"/>
      </dsp:txXfrm>
    </dsp:sp>
    <dsp:sp modelId="{FF53903E-E54C-485C-A513-CAEA3FFE06A7}">
      <dsp:nvSpPr>
        <dsp:cNvPr id="0" name=""/>
        <dsp:cNvSpPr/>
      </dsp:nvSpPr>
      <dsp:spPr>
        <a:xfrm>
          <a:off x="4383989" y="1303703"/>
          <a:ext cx="3845569" cy="2890484"/>
        </a:xfrm>
        <a:prstGeom prst="rect">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rtl="0">
            <a:lnSpc>
              <a:spcPct val="90000"/>
            </a:lnSpc>
            <a:spcBef>
              <a:spcPct val="0"/>
            </a:spcBef>
            <a:spcAft>
              <a:spcPct val="15000"/>
            </a:spcAft>
            <a:buChar char="••"/>
          </a:pPr>
          <a:r>
            <a:rPr lang="ru-RU" sz="2700" kern="1200" dirty="0" err="1" smtClean="0">
              <a:latin typeface="Times New Roman" pitchFamily="18" charset="0"/>
              <a:cs typeface="Times New Roman" pitchFamily="18" charset="0"/>
            </a:rPr>
            <a:t>жамиятда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вақтинча бўш</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турган</a:t>
          </a:r>
          <a:r>
            <a:rPr lang="ru-RU" sz="2700" kern="1200" dirty="0" smtClean="0">
              <a:latin typeface="Times New Roman" pitchFamily="18" charset="0"/>
              <a:cs typeface="Times New Roman" pitchFamily="18" charset="0"/>
            </a:rPr>
            <a:t> пул </a:t>
          </a:r>
          <a:r>
            <a:rPr lang="ru-RU" sz="2700" kern="1200" dirty="0" err="1" smtClean="0">
              <a:latin typeface="Times New Roman" pitchFamily="18" charset="0"/>
              <a:cs typeface="Times New Roman" pitchFamily="18" charset="0"/>
            </a:rPr>
            <a:t>маблағларидир</a:t>
          </a:r>
          <a:r>
            <a:rPr lang="ru-RU" sz="2700" kern="1200" dirty="0" smtClean="0">
              <a:latin typeface="Times New Roman" pitchFamily="18" charset="0"/>
              <a:cs typeface="Times New Roman" pitchFamily="18" charset="0"/>
            </a:rPr>
            <a:t>.</a:t>
          </a:r>
          <a:endParaRPr lang="ru-RU" sz="2700" kern="1200" dirty="0">
            <a:latin typeface="Times New Roman" pitchFamily="18" charset="0"/>
            <a:cs typeface="Times New Roman" pitchFamily="18" charset="0"/>
          </a:endParaRPr>
        </a:p>
      </dsp:txBody>
      <dsp:txXfrm>
        <a:off x="4383989" y="1303703"/>
        <a:ext cx="3845569" cy="2890484"/>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6E2DF-8799-4977-8051-EDE97F60DD39}">
      <dsp:nvSpPr>
        <dsp:cNvPr id="0" name=""/>
        <dsp:cNvSpPr/>
      </dsp:nvSpPr>
      <dsp:spPr>
        <a:xfrm>
          <a:off x="0" y="3680"/>
          <a:ext cx="8229600" cy="10038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Кредит </a:t>
          </a:r>
          <a:r>
            <a:rPr lang="ru-RU" sz="2600" kern="1200" dirty="0" err="1" smtClean="0">
              <a:latin typeface="Times New Roman" pitchFamily="18" charset="0"/>
              <a:cs typeface="Times New Roman" pitchFamily="18" charset="0"/>
            </a:rPr>
            <a:t>ресурсларининг</a:t>
          </a:r>
          <a:r>
            <a:rPr lang="ru-RU" sz="2600"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асосий</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манбалари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қуйидагилардан иборат</a:t>
          </a:r>
          <a:r>
            <a:rPr lang="ru-RU" sz="2600" kern="1200" dirty="0" smtClean="0">
              <a:latin typeface="Times New Roman" pitchFamily="18" charset="0"/>
              <a:cs typeface="Times New Roman" pitchFamily="18" charset="0"/>
            </a:rPr>
            <a:t>:</a:t>
          </a:r>
          <a:endParaRPr lang="ru-RU" sz="2600" kern="1200" dirty="0">
            <a:latin typeface="Times New Roman" pitchFamily="18" charset="0"/>
            <a:cs typeface="Times New Roman" pitchFamily="18" charset="0"/>
          </a:endParaRPr>
        </a:p>
      </dsp:txBody>
      <dsp:txXfrm>
        <a:off x="49004" y="52684"/>
        <a:ext cx="8131592" cy="905852"/>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B30BA-53FE-47C6-9924-7653940ABEEA}">
      <dsp:nvSpPr>
        <dsp:cNvPr id="0" name=""/>
        <dsp:cNvSpPr/>
      </dsp:nvSpPr>
      <dsp:spPr>
        <a:xfrm rot="5400000">
          <a:off x="-133470" y="138255"/>
          <a:ext cx="889803" cy="622862"/>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en-US" sz="1800" kern="1200" dirty="0" smtClean="0">
              <a:latin typeface="Times New Roman" pitchFamily="18" charset="0"/>
              <a:cs typeface="Times New Roman" pitchFamily="18" charset="0"/>
            </a:rPr>
            <a:t>1</a:t>
          </a:r>
          <a:endParaRPr lang="ru-RU" sz="1800" kern="1200" dirty="0">
            <a:latin typeface="Times New Roman" pitchFamily="18" charset="0"/>
            <a:cs typeface="Times New Roman" pitchFamily="18" charset="0"/>
          </a:endParaRPr>
        </a:p>
      </dsp:txBody>
      <dsp:txXfrm rot="-5400000">
        <a:off x="1" y="316215"/>
        <a:ext cx="622862" cy="266941"/>
      </dsp:txXfrm>
    </dsp:sp>
    <dsp:sp modelId="{332F5371-189B-4A1F-902C-7DFDFD0A1444}">
      <dsp:nvSpPr>
        <dsp:cNvPr id="0" name=""/>
        <dsp:cNvSpPr/>
      </dsp:nvSpPr>
      <dsp:spPr>
        <a:xfrm rot="5400000">
          <a:off x="4137045" y="-3509397"/>
          <a:ext cx="578371" cy="7606737"/>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корхоналарнинг</a:t>
          </a:r>
          <a:r>
            <a:rPr lang="ru-RU" sz="2000" kern="1200" dirty="0" smtClean="0">
              <a:latin typeface="Times New Roman" pitchFamily="18" charset="0"/>
              <a:cs typeface="Times New Roman" pitchFamily="18" charset="0"/>
            </a:rPr>
            <a:t> амортизация </a:t>
          </a:r>
          <a:r>
            <a:rPr lang="ru-RU" sz="2000" kern="1200" dirty="0" err="1" smtClean="0">
              <a:latin typeface="Times New Roman" pitchFamily="18" charset="0"/>
              <a:cs typeface="Times New Roman" pitchFamily="18" charset="0"/>
            </a:rPr>
            <a:t>ажратмалари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622862" y="33020"/>
        <a:ext cx="7578503" cy="521903"/>
      </dsp:txXfrm>
    </dsp:sp>
    <dsp:sp modelId="{B8DC4A71-E922-4B3F-ADEC-5869083DE976}">
      <dsp:nvSpPr>
        <dsp:cNvPr id="0" name=""/>
        <dsp:cNvSpPr/>
      </dsp:nvSpPr>
      <dsp:spPr>
        <a:xfrm rot="5400000">
          <a:off x="-133470" y="929937"/>
          <a:ext cx="889803" cy="622862"/>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en-US" sz="1800" kern="1200" dirty="0" smtClean="0">
              <a:latin typeface="Times New Roman" pitchFamily="18" charset="0"/>
              <a:cs typeface="Times New Roman" pitchFamily="18" charset="0"/>
            </a:rPr>
            <a:t>2</a:t>
          </a:r>
          <a:endParaRPr lang="ru-RU" sz="1800" kern="1200" dirty="0">
            <a:latin typeface="Times New Roman" pitchFamily="18" charset="0"/>
            <a:cs typeface="Times New Roman" pitchFamily="18" charset="0"/>
          </a:endParaRPr>
        </a:p>
      </dsp:txBody>
      <dsp:txXfrm rot="-5400000">
        <a:off x="1" y="1107897"/>
        <a:ext cx="622862" cy="266941"/>
      </dsp:txXfrm>
    </dsp:sp>
    <dsp:sp modelId="{8C9F8014-A5A8-4D66-8E14-177B1BD3689B}">
      <dsp:nvSpPr>
        <dsp:cNvPr id="0" name=""/>
        <dsp:cNvSpPr/>
      </dsp:nvSpPr>
      <dsp:spPr>
        <a:xfrm rot="5400000">
          <a:off x="4137045" y="-2717715"/>
          <a:ext cx="578371" cy="7606737"/>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маҳсулот сотишдан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олинган</a:t>
          </a:r>
          <a:r>
            <a:rPr lang="ru-RU" sz="2000" kern="1200" dirty="0" smtClean="0">
              <a:latin typeface="Times New Roman" pitchFamily="18" charset="0"/>
              <a:cs typeface="Times New Roman" pitchFamily="18" charset="0"/>
            </a:rPr>
            <a:t> пул </a:t>
          </a:r>
          <a:r>
            <a:rPr lang="ru-RU" sz="2000" kern="1200" dirty="0" err="1" smtClean="0">
              <a:latin typeface="Times New Roman" pitchFamily="18" charset="0"/>
              <a:cs typeface="Times New Roman" pitchFamily="18" charset="0"/>
            </a:rPr>
            <a:t>тушумлари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622862" y="824702"/>
        <a:ext cx="7578503" cy="521903"/>
      </dsp:txXfrm>
    </dsp:sp>
    <dsp:sp modelId="{648F219D-6939-47A4-BA4B-FF6B23C20AB7}">
      <dsp:nvSpPr>
        <dsp:cNvPr id="0" name=""/>
        <dsp:cNvSpPr/>
      </dsp:nvSpPr>
      <dsp:spPr>
        <a:xfrm rot="5400000">
          <a:off x="-133470" y="1721619"/>
          <a:ext cx="889803" cy="622862"/>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en-US" sz="1800" kern="1200" dirty="0" smtClean="0">
              <a:latin typeface="Times New Roman" pitchFamily="18" charset="0"/>
              <a:cs typeface="Times New Roman" pitchFamily="18" charset="0"/>
            </a:rPr>
            <a:t>3</a:t>
          </a:r>
          <a:endParaRPr lang="ru-RU" sz="1800" kern="1200" dirty="0">
            <a:latin typeface="Times New Roman" pitchFamily="18" charset="0"/>
            <a:cs typeface="Times New Roman" pitchFamily="18" charset="0"/>
          </a:endParaRPr>
        </a:p>
      </dsp:txBody>
      <dsp:txXfrm rot="-5400000">
        <a:off x="1" y="1899579"/>
        <a:ext cx="622862" cy="266941"/>
      </dsp:txXfrm>
    </dsp:sp>
    <dsp:sp modelId="{17DA1CDD-24E0-49CA-BFAE-2AB11EBC8D51}">
      <dsp:nvSpPr>
        <dsp:cNvPr id="0" name=""/>
        <dsp:cNvSpPr/>
      </dsp:nvSpPr>
      <dsp:spPr>
        <a:xfrm rot="5400000">
          <a:off x="4137045" y="-1926033"/>
          <a:ext cx="578371" cy="7606737"/>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корхоналарнинг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ишлаб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чиқариш, фан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техникани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ривожлантириш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фондлари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моддий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рағбатлантириш фондлари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622862" y="1616384"/>
        <a:ext cx="7578503" cy="521903"/>
      </dsp:txXfrm>
    </dsp:sp>
    <dsp:sp modelId="{E46312A7-F424-4ED0-B83F-A249453EDB16}">
      <dsp:nvSpPr>
        <dsp:cNvPr id="0" name=""/>
        <dsp:cNvSpPr/>
      </dsp:nvSpPr>
      <dsp:spPr>
        <a:xfrm rot="5400000">
          <a:off x="-133470" y="2513302"/>
          <a:ext cx="889803" cy="622862"/>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en-US" sz="1800" kern="1200" dirty="0" smtClean="0">
              <a:latin typeface="Times New Roman" pitchFamily="18" charset="0"/>
              <a:cs typeface="Times New Roman" pitchFamily="18" charset="0"/>
            </a:rPr>
            <a:t>4</a:t>
          </a:r>
          <a:endParaRPr lang="ru-RU" sz="1800" kern="1200" dirty="0">
            <a:latin typeface="Times New Roman" pitchFamily="18" charset="0"/>
            <a:cs typeface="Times New Roman" pitchFamily="18" charset="0"/>
          </a:endParaRPr>
        </a:p>
      </dsp:txBody>
      <dsp:txXfrm rot="-5400000">
        <a:off x="1" y="2691262"/>
        <a:ext cx="622862" cy="266941"/>
      </dsp:txXfrm>
    </dsp:sp>
    <dsp:sp modelId="{17BF5A2F-1FEA-4CE9-8CF8-BF1ADB429728}">
      <dsp:nvSpPr>
        <dsp:cNvPr id="0" name=""/>
        <dsp:cNvSpPr/>
      </dsp:nvSpPr>
      <dsp:spPr>
        <a:xfrm rot="5400000">
          <a:off x="4137045" y="-1134351"/>
          <a:ext cx="578371" cy="7606737"/>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корхоналар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фойдаси</a:t>
          </a:r>
          <a:r>
            <a:rPr lang="ru-RU" sz="2000" kern="1200" dirty="0" smtClean="0">
              <a:latin typeface="Times New Roman" pitchFamily="18" charset="0"/>
              <a:cs typeface="Times New Roman" pitchFamily="18" charset="0"/>
            </a:rPr>
            <a:t>. Улар </a:t>
          </a:r>
          <a:r>
            <a:rPr lang="ru-RU" sz="2000" kern="1200" dirty="0" err="1" smtClean="0">
              <a:latin typeface="Times New Roman" pitchFamily="18" charset="0"/>
              <a:cs typeface="Times New Roman" pitchFamily="18" charset="0"/>
            </a:rPr>
            <a:t>корхона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эҳтиёжлари учун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фойдалангунча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банкдаги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ҳисобларида сақланади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622862" y="2408066"/>
        <a:ext cx="7578503" cy="521903"/>
      </dsp:txXfrm>
    </dsp:sp>
    <dsp:sp modelId="{60188286-A4BD-43DD-AC28-05ACE4941DCA}">
      <dsp:nvSpPr>
        <dsp:cNvPr id="0" name=""/>
        <dsp:cNvSpPr/>
      </dsp:nvSpPr>
      <dsp:spPr>
        <a:xfrm rot="5400000">
          <a:off x="-133470" y="3304984"/>
          <a:ext cx="889803" cy="622862"/>
        </a:xfrm>
        <a:prstGeom prst="chevron">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en-US" sz="1800" kern="1200" dirty="0" smtClean="0">
              <a:latin typeface="Times New Roman" pitchFamily="18" charset="0"/>
              <a:cs typeface="Times New Roman" pitchFamily="18" charset="0"/>
            </a:rPr>
            <a:t>5</a:t>
          </a:r>
          <a:endParaRPr lang="ru-RU" sz="1800" kern="1200" dirty="0">
            <a:latin typeface="Times New Roman" pitchFamily="18" charset="0"/>
            <a:cs typeface="Times New Roman" pitchFamily="18" charset="0"/>
          </a:endParaRPr>
        </a:p>
      </dsp:txBody>
      <dsp:txXfrm rot="-5400000">
        <a:off x="1" y="3482944"/>
        <a:ext cx="622862" cy="266941"/>
      </dsp:txXfrm>
    </dsp:sp>
    <dsp:sp modelId="{67384E6D-C737-4418-AC51-1E8D2A943C99}">
      <dsp:nvSpPr>
        <dsp:cNvPr id="0" name=""/>
        <dsp:cNvSpPr/>
      </dsp:nvSpPr>
      <dsp:spPr>
        <a:xfrm rot="5400000">
          <a:off x="4137045" y="-342669"/>
          <a:ext cx="578371" cy="7606737"/>
        </a:xfrm>
        <a:prstGeom prst="round2SameRect">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банкдаги</a:t>
          </a:r>
          <a:r>
            <a:rPr lang="ru-RU" sz="2000" kern="1200" dirty="0" smtClean="0">
              <a:latin typeface="Times New Roman" pitchFamily="18" charset="0"/>
              <a:cs typeface="Times New Roman" pitchFamily="18" charset="0"/>
            </a:rPr>
            <a:t> бюджет </a:t>
          </a:r>
          <a:r>
            <a:rPr lang="ru-RU" sz="2000" kern="1200" dirty="0" err="1" smtClean="0">
              <a:latin typeface="Times New Roman" pitchFamily="18" charset="0"/>
              <a:cs typeface="Times New Roman" pitchFamily="18" charset="0"/>
            </a:rPr>
            <a:t>муассасалари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касаба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уюшмалари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бошқа ижтимоий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ташкилотларнинг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жорий</a:t>
          </a:r>
          <a:r>
            <a:rPr lang="ru-RU" sz="2000" kern="1200" dirty="0" smtClean="0">
              <a:latin typeface="Times New Roman" pitchFamily="18" charset="0"/>
              <a:cs typeface="Times New Roman" pitchFamily="18" charset="0"/>
            </a:rPr>
            <a:t> пул </a:t>
          </a:r>
          <a:r>
            <a:rPr lang="ru-RU" sz="2000" kern="1200" dirty="0" err="1" smtClean="0">
              <a:latin typeface="Times New Roman" pitchFamily="18" charset="0"/>
              <a:cs typeface="Times New Roman" pitchFamily="18" charset="0"/>
            </a:rPr>
            <a:t>ресурслари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622862" y="3199748"/>
        <a:ext cx="7578503" cy="521903"/>
      </dsp:txXfrm>
    </dsp:sp>
    <dsp:sp modelId="{16492C8E-11C4-44BA-81E1-283BCABE2649}">
      <dsp:nvSpPr>
        <dsp:cNvPr id="0" name=""/>
        <dsp:cNvSpPr/>
      </dsp:nvSpPr>
      <dsp:spPr>
        <a:xfrm rot="5400000">
          <a:off x="-133470" y="4096666"/>
          <a:ext cx="889803" cy="622862"/>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en-US" sz="1800" kern="1200" dirty="0" smtClean="0">
              <a:latin typeface="Times New Roman" pitchFamily="18" charset="0"/>
              <a:cs typeface="Times New Roman" pitchFamily="18" charset="0"/>
            </a:rPr>
            <a:t>6</a:t>
          </a:r>
          <a:endParaRPr lang="ru-RU" sz="1800" kern="1200" dirty="0">
            <a:latin typeface="Times New Roman" pitchFamily="18" charset="0"/>
            <a:cs typeface="Times New Roman" pitchFamily="18" charset="0"/>
          </a:endParaRPr>
        </a:p>
      </dsp:txBody>
      <dsp:txXfrm rot="-5400000">
        <a:off x="1" y="4274626"/>
        <a:ext cx="622862" cy="266941"/>
      </dsp:txXfrm>
    </dsp:sp>
    <dsp:sp modelId="{0B537DDD-9A60-4502-B0EC-21FFB8E6CCCB}">
      <dsp:nvSpPr>
        <dsp:cNvPr id="0" name=""/>
        <dsp:cNvSpPr/>
      </dsp:nvSpPr>
      <dsp:spPr>
        <a:xfrm rot="5400000">
          <a:off x="4137045" y="449013"/>
          <a:ext cx="578371" cy="7606737"/>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аҳолининг бўш</a:t>
          </a:r>
          <a:r>
            <a:rPr lang="ru-RU" sz="2000" kern="1200" dirty="0" smtClean="0">
              <a:latin typeface="Times New Roman" pitchFamily="18" charset="0"/>
              <a:cs typeface="Times New Roman" pitchFamily="18" charset="0"/>
            </a:rPr>
            <a:t> пул </a:t>
          </a:r>
          <a:r>
            <a:rPr lang="ru-RU" sz="2000" kern="1200" dirty="0" err="1" smtClean="0">
              <a:latin typeface="Times New Roman" pitchFamily="18" charset="0"/>
              <a:cs typeface="Times New Roman" pitchFamily="18" charset="0"/>
            </a:rPr>
            <a:t>маблағлари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622862" y="3991430"/>
        <a:ext cx="7578503" cy="521903"/>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D171A-D0BF-4E6C-B66F-C3B4979798BB}">
      <dsp:nvSpPr>
        <dsp:cNvPr id="0" name=""/>
        <dsp:cNvSpPr/>
      </dsp:nvSpPr>
      <dsp:spPr>
        <a:xfrm>
          <a:off x="0" y="9900"/>
          <a:ext cx="8229600" cy="11231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rtl="0">
            <a:lnSpc>
              <a:spcPct val="90000"/>
            </a:lnSpc>
            <a:spcBef>
              <a:spcPct val="0"/>
            </a:spcBef>
            <a:spcAft>
              <a:spcPct val="35000"/>
            </a:spcAft>
          </a:pPr>
          <a:r>
            <a:rPr lang="ru-RU" sz="4800" kern="1200" dirty="0" err="1" smtClean="0">
              <a:latin typeface="Times New Roman" pitchFamily="18" charset="0"/>
              <a:cs typeface="Times New Roman" pitchFamily="18" charset="0"/>
            </a:rPr>
            <a:t>Кредитнинг</a:t>
          </a:r>
          <a:r>
            <a:rPr lang="ru-RU" sz="4800" kern="1200" dirty="0" smtClean="0">
              <a:latin typeface="Times New Roman" pitchFamily="18" charset="0"/>
              <a:cs typeface="Times New Roman" pitchFamily="18" charset="0"/>
            </a:rPr>
            <a:t> </a:t>
          </a:r>
          <a:r>
            <a:rPr lang="ru-RU" sz="4800" kern="1200" dirty="0" err="1" smtClean="0">
              <a:latin typeface="Times New Roman" pitchFamily="18" charset="0"/>
              <a:cs typeface="Times New Roman" pitchFamily="18" charset="0"/>
            </a:rPr>
            <a:t>вазифалари</a:t>
          </a:r>
          <a:endParaRPr lang="ru-RU" sz="4800" kern="1200" dirty="0">
            <a:latin typeface="Times New Roman" pitchFamily="18" charset="0"/>
            <a:cs typeface="Times New Roman" pitchFamily="18" charset="0"/>
          </a:endParaRPr>
        </a:p>
      </dsp:txBody>
      <dsp:txXfrm>
        <a:off x="54830" y="64730"/>
        <a:ext cx="8119940" cy="1013539"/>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236B84-ECC5-4A4D-BB10-C365D43F67DC}">
      <dsp:nvSpPr>
        <dsp:cNvPr id="0" name=""/>
        <dsp:cNvSpPr/>
      </dsp:nvSpPr>
      <dsp:spPr>
        <a:xfrm>
          <a:off x="0" y="417716"/>
          <a:ext cx="8229600" cy="23625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520700" rIns="638708" bIns="177800" numCol="1" spcCol="1270" anchor="t" anchorCtr="0">
          <a:noAutofit/>
        </a:bodyPr>
        <a:lstStyle/>
        <a:p>
          <a:pPr marL="228600" lvl="1" indent="-228600" algn="just" defTabSz="1111250" rtl="0">
            <a:lnSpc>
              <a:spcPct val="90000"/>
            </a:lnSpc>
            <a:spcBef>
              <a:spcPct val="0"/>
            </a:spcBef>
            <a:spcAft>
              <a:spcPct val="15000"/>
            </a:spcAft>
            <a:buChar char="••"/>
          </a:pPr>
          <a:r>
            <a:rPr lang="ru-RU" sz="2500" kern="1200" dirty="0" err="1" smtClean="0">
              <a:latin typeface="Times New Roman" pitchFamily="18" charset="0"/>
              <a:cs typeface="Times New Roman" pitchFamily="18" charset="0"/>
            </a:rPr>
            <a:t>Унинг</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ёрдамида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корхоналар</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давлат</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ва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аҳолининг бўш</a:t>
          </a:r>
          <a:r>
            <a:rPr lang="ru-RU" sz="2500" kern="1200" dirty="0" smtClean="0">
              <a:latin typeface="Times New Roman" pitchFamily="18" charset="0"/>
              <a:cs typeface="Times New Roman" pitchFamily="18" charset="0"/>
            </a:rPr>
            <a:t> пул </a:t>
          </a:r>
          <a:r>
            <a:rPr lang="ru-RU" sz="2500" kern="1200" dirty="0" err="1" smtClean="0">
              <a:latin typeface="Times New Roman" pitchFamily="18" charset="0"/>
              <a:cs typeface="Times New Roman" pitchFamily="18" charset="0"/>
            </a:rPr>
            <a:t>маблағлари </a:t>
          </a:r>
          <a:r>
            <a:rPr lang="ru-RU" sz="2500" kern="1200" dirty="0" smtClean="0">
              <a:latin typeface="Times New Roman" pitchFamily="18" charset="0"/>
              <a:cs typeface="Times New Roman" pitchFamily="18" charset="0"/>
            </a:rPr>
            <a:t>ссуда </a:t>
          </a:r>
          <a:r>
            <a:rPr lang="ru-RU" sz="2500" kern="1200" dirty="0" err="1" smtClean="0">
              <a:latin typeface="Times New Roman" pitchFamily="18" charset="0"/>
              <a:cs typeface="Times New Roman" pitchFamily="18" charset="0"/>
            </a:rPr>
            <a:t>фонди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шаклида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тўпланиб</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кейин</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бу</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маблағлар </a:t>
          </a:r>
          <a:r>
            <a:rPr lang="ru-RU" sz="2500" kern="1200" dirty="0" smtClean="0">
              <a:latin typeface="Times New Roman" pitchFamily="18" charset="0"/>
              <a:cs typeface="Times New Roman" pitchFamily="18" charset="0"/>
            </a:rPr>
            <a:t>кредит </a:t>
          </a:r>
          <a:r>
            <a:rPr lang="ru-RU" sz="2500" kern="1200" dirty="0" err="1" smtClean="0">
              <a:latin typeface="Times New Roman" pitchFamily="18" charset="0"/>
              <a:cs typeface="Times New Roman" pitchFamily="18" charset="0"/>
            </a:rPr>
            <a:t>механизми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орқали иқтисодиёт тармоқлари эҳтиёжларини ҳисобга олиб</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қайта тақсимланади</a:t>
          </a:r>
          <a:r>
            <a:rPr lang="ru-RU" sz="2500" kern="1200" dirty="0" smtClean="0">
              <a:latin typeface="Times New Roman" pitchFamily="18" charset="0"/>
              <a:cs typeface="Times New Roman" pitchFamily="18" charset="0"/>
            </a:rPr>
            <a:t>.</a:t>
          </a:r>
          <a:endParaRPr lang="en-US" sz="2500" b="1" kern="1200" dirty="0">
            <a:latin typeface="Times New Roman" pitchFamily="18" charset="0"/>
            <a:cs typeface="Times New Roman" pitchFamily="18" charset="0"/>
          </a:endParaRPr>
        </a:p>
      </dsp:txBody>
      <dsp:txXfrm>
        <a:off x="0" y="417716"/>
        <a:ext cx="8229600" cy="2362500"/>
      </dsp:txXfrm>
    </dsp:sp>
    <dsp:sp modelId="{5EF107FC-D178-404A-9187-7A32119E314C}">
      <dsp:nvSpPr>
        <dsp:cNvPr id="0" name=""/>
        <dsp:cNvSpPr/>
      </dsp:nvSpPr>
      <dsp:spPr>
        <a:xfrm>
          <a:off x="411480" y="48715"/>
          <a:ext cx="5760720"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111250" rtl="0">
            <a:lnSpc>
              <a:spcPct val="90000"/>
            </a:lnSpc>
            <a:spcBef>
              <a:spcPct val="0"/>
            </a:spcBef>
            <a:spcAft>
              <a:spcPct val="35000"/>
            </a:spcAft>
          </a:pPr>
          <a:r>
            <a:rPr lang="ru-RU" sz="2500" b="1" kern="1200" dirty="0" err="1" smtClean="0">
              <a:latin typeface="Times New Roman" pitchFamily="18" charset="0"/>
              <a:cs typeface="Times New Roman" pitchFamily="18" charset="0"/>
            </a:rPr>
            <a:t>Қайта тақсимлаш вазифаси</a:t>
          </a:r>
          <a:endParaRPr lang="en-US" sz="2500" b="1" kern="1200" dirty="0">
            <a:latin typeface="Times New Roman" pitchFamily="18" charset="0"/>
            <a:cs typeface="Times New Roman" pitchFamily="18" charset="0"/>
          </a:endParaRPr>
        </a:p>
      </dsp:txBody>
      <dsp:txXfrm>
        <a:off x="447506" y="84741"/>
        <a:ext cx="5688668" cy="665948"/>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60D5A-52D2-4C94-B526-1792EC192542}">
      <dsp:nvSpPr>
        <dsp:cNvPr id="0" name=""/>
        <dsp:cNvSpPr/>
      </dsp:nvSpPr>
      <dsp:spPr>
        <a:xfrm>
          <a:off x="4011" y="0"/>
          <a:ext cx="8207347" cy="1439173"/>
        </a:xfrm>
        <a:prstGeom prst="roundRect">
          <a:avLst>
            <a:gd name="adj" fmla="val 10000"/>
          </a:avLst>
        </a:prstGeom>
        <a:gradFill rotWithShape="0">
          <a:gsLst>
            <a:gs pos="0">
              <a:schemeClr val="accent4">
                <a:tint val="40000"/>
                <a:hueOff val="0"/>
                <a:satOff val="0"/>
                <a:lumOff val="0"/>
                <a:alphaOff val="0"/>
                <a:satMod val="103000"/>
                <a:lumMod val="102000"/>
                <a:tint val="94000"/>
              </a:schemeClr>
            </a:gs>
            <a:gs pos="50000">
              <a:schemeClr val="accent4">
                <a:tint val="40000"/>
                <a:hueOff val="0"/>
                <a:satOff val="0"/>
                <a:lumOff val="0"/>
                <a:alphaOff val="0"/>
                <a:satMod val="110000"/>
                <a:lumMod val="100000"/>
                <a:shade val="100000"/>
              </a:schemeClr>
            </a:gs>
            <a:gs pos="100000">
              <a:schemeClr val="accent4">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endParaRPr lang="en-US" sz="2400" kern="1200" dirty="0" smtClean="0">
            <a:latin typeface="Times New Roman" pitchFamily="18" charset="0"/>
            <a:cs typeface="Times New Roman" pitchFamily="18" charset="0"/>
          </a:endParaRPr>
        </a:p>
        <a:p>
          <a:pPr lvl="0" algn="just" defTabSz="1066800" rtl="0">
            <a:lnSpc>
              <a:spcPct val="90000"/>
            </a:lnSpc>
            <a:spcBef>
              <a:spcPct val="0"/>
            </a:spcBef>
            <a:spcAft>
              <a:spcPct val="35000"/>
            </a:spcAft>
          </a:pPr>
          <a:r>
            <a:rPr lang="ru-RU" sz="2400" kern="1200" dirty="0" smtClean="0">
              <a:latin typeface="Times New Roman" pitchFamily="18" charset="0"/>
              <a:cs typeface="Times New Roman" pitchFamily="18" charset="0"/>
            </a:rPr>
            <a:t>Кредит </a:t>
          </a:r>
          <a:r>
            <a:rPr lang="ru-RU" sz="2400" kern="1200" dirty="0" err="1" smtClean="0">
              <a:latin typeface="Times New Roman" pitchFamily="18" charset="0"/>
              <a:cs typeface="Times New Roman" pitchFamily="18" charset="0"/>
            </a:rPr>
            <a:t>пулга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тенглаштирилган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тўлов</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воситаларини</a:t>
          </a:r>
          <a:r>
            <a:rPr lang="ru-RU" sz="2400" kern="1200" dirty="0" smtClean="0">
              <a:latin typeface="Times New Roman" pitchFamily="18" charset="0"/>
              <a:cs typeface="Times New Roman" pitchFamily="18" charset="0"/>
            </a:rPr>
            <a:t> (вексель, чек, сертификат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ҳ</a:t>
          </a:r>
          <a:r>
            <a:rPr lang="ru-RU" sz="2400" kern="1200" dirty="0" smtClean="0">
              <a:latin typeface="Times New Roman" pitchFamily="18" charset="0"/>
              <a:cs typeface="Times New Roman" pitchFamily="18" charset="0"/>
            </a:rPr>
            <a:t>.к.) </a:t>
          </a:r>
          <a:r>
            <a:rPr lang="ru-RU" sz="2400" kern="1200" dirty="0" err="1" smtClean="0">
              <a:latin typeface="Times New Roman" pitchFamily="18" charset="0"/>
              <a:cs typeface="Times New Roman" pitchFamily="18" charset="0"/>
            </a:rPr>
            <a:t>юзага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чиқариб, уларни</a:t>
          </a:r>
          <a:endParaRPr lang="ru-RU" sz="2400" kern="1200" dirty="0">
            <a:latin typeface="Times New Roman" pitchFamily="18" charset="0"/>
            <a:cs typeface="Times New Roman" pitchFamily="18" charset="0"/>
          </a:endParaRPr>
        </a:p>
      </dsp:txBody>
      <dsp:txXfrm>
        <a:off x="4011" y="0"/>
        <a:ext cx="8207347" cy="431751"/>
      </dsp:txXfrm>
    </dsp:sp>
    <dsp:sp modelId="{CB078B90-0062-4F35-894D-57204438C1F3}">
      <dsp:nvSpPr>
        <dsp:cNvPr id="0" name=""/>
        <dsp:cNvSpPr/>
      </dsp:nvSpPr>
      <dsp:spPr>
        <a:xfrm>
          <a:off x="357189" y="779556"/>
          <a:ext cx="7643863" cy="546291"/>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880" tIns="41910" rIns="55880" bIns="41910" numCol="1" spcCol="1270" anchor="ctr" anchorCtr="0">
          <a:noAutofit/>
        </a:bodyPr>
        <a:lstStyle/>
        <a:p>
          <a:pPr lvl="0" algn="just" defTabSz="977900" rtl="0">
            <a:lnSpc>
              <a:spcPct val="90000"/>
            </a:lnSpc>
            <a:spcBef>
              <a:spcPct val="0"/>
            </a:spcBef>
            <a:spcAft>
              <a:spcPct val="35000"/>
            </a:spcAft>
          </a:pPr>
          <a:r>
            <a:rPr lang="ru-RU" sz="2200" b="1" kern="1200" dirty="0" err="1" smtClean="0">
              <a:latin typeface="Times New Roman" pitchFamily="18" charset="0"/>
              <a:cs typeface="Times New Roman" pitchFamily="18" charset="0"/>
            </a:rPr>
            <a:t>хўжалик</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амалиётига</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жорий</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этиш</a:t>
          </a:r>
          <a:r>
            <a:rPr lang="ru-RU" sz="2200"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вазифасини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бажаради</a:t>
          </a:r>
          <a:r>
            <a:rPr lang="ru-RU" sz="2200"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dsp:txBody>
      <dsp:txXfrm>
        <a:off x="373189" y="795556"/>
        <a:ext cx="7611863" cy="514291"/>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7549-950C-4614-BFD6-608707FF8FCD}">
      <dsp:nvSpPr>
        <dsp:cNvPr id="0" name=""/>
        <dsp:cNvSpPr/>
      </dsp:nvSpPr>
      <dsp:spPr>
        <a:xfrm>
          <a:off x="4018" y="0"/>
          <a:ext cx="8221563" cy="1143000"/>
        </a:xfrm>
        <a:prstGeom prst="roundRect">
          <a:avLst>
            <a:gd name="adj" fmla="val 10000"/>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en-US" sz="2000" kern="1200" dirty="0" smtClean="0">
            <a:latin typeface="Times New Roman" pitchFamily="18" charset="0"/>
            <a:cs typeface="Times New Roman" pitchFamily="18" charset="0"/>
          </a:endParaRPr>
        </a:p>
        <a:p>
          <a:pPr lvl="0" algn="just"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Кредит ссуда </a:t>
          </a:r>
          <a:r>
            <a:rPr lang="ru-RU" sz="2000" kern="1200" dirty="0" err="1" smtClean="0">
              <a:latin typeface="Times New Roman" pitchFamily="18" charset="0"/>
              <a:cs typeface="Times New Roman" pitchFamily="18" charset="0"/>
            </a:rPr>
            <a:t>фондининг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ҳаракати </a:t>
          </a:r>
          <a:r>
            <a:rPr lang="ru-RU" sz="2000" kern="1200" dirty="0" smtClean="0">
              <a:latin typeface="Times New Roman" pitchFamily="18" charset="0"/>
              <a:cs typeface="Times New Roman" pitchFamily="18" charset="0"/>
            </a:rPr>
            <a:t>(</a:t>
          </a:r>
          <a:r>
            <a:rPr lang="ru-RU" sz="2000" kern="1200" dirty="0" err="1" smtClean="0">
              <a:latin typeface="Times New Roman" pitchFamily="18" charset="0"/>
              <a:cs typeface="Times New Roman" pitchFamily="18" charset="0"/>
            </a:rPr>
            <a:t>қарз бериш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қарзни ундириш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орқали</a:t>
          </a:r>
          <a:endParaRPr lang="ru-RU" sz="2000" kern="1200" dirty="0">
            <a:latin typeface="Times New Roman" pitchFamily="18" charset="0"/>
            <a:cs typeface="Times New Roman" pitchFamily="18" charset="0"/>
          </a:endParaRPr>
        </a:p>
      </dsp:txBody>
      <dsp:txXfrm>
        <a:off x="4018" y="0"/>
        <a:ext cx="8221563" cy="342900"/>
      </dsp:txXfrm>
    </dsp:sp>
    <dsp:sp modelId="{7BB1BFB3-5903-460D-9543-E3B93ED39DC1}">
      <dsp:nvSpPr>
        <dsp:cNvPr id="0" name=""/>
        <dsp:cNvSpPr/>
      </dsp:nvSpPr>
      <dsp:spPr>
        <a:xfrm>
          <a:off x="1643069" y="571463"/>
          <a:ext cx="6200900" cy="57153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иқтисодий ўсишни</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рағбатлантириш вазифасини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бажаради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a:off x="1659809" y="588203"/>
        <a:ext cx="6167420" cy="538056"/>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7B7A8-1F9B-4499-B784-31C73C380E6C}">
      <dsp:nvSpPr>
        <dsp:cNvPr id="0" name=""/>
        <dsp:cNvSpPr/>
      </dsp:nvSpPr>
      <dsp:spPr>
        <a:xfrm>
          <a:off x="8036" y="0"/>
          <a:ext cx="8221563" cy="1571636"/>
        </a:xfrm>
        <a:prstGeom prst="roundRect">
          <a:avLst>
            <a:gd name="adj" fmla="val 10000"/>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rtl="0">
            <a:lnSpc>
              <a:spcPct val="90000"/>
            </a:lnSpc>
            <a:spcBef>
              <a:spcPct val="0"/>
            </a:spcBef>
            <a:spcAft>
              <a:spcPct val="35000"/>
            </a:spcAft>
          </a:pPr>
          <a:endParaRPr lang="en-US" sz="1000" kern="1200" dirty="0" smtClean="0">
            <a:latin typeface="Times New Roman" pitchFamily="18" charset="0"/>
            <a:cs typeface="Times New Roman" pitchFamily="18" charset="0"/>
          </a:endParaRPr>
        </a:p>
        <a:p>
          <a:pPr lvl="0" algn="just" defTabSz="444500" rtl="0">
            <a:lnSpc>
              <a:spcPct val="90000"/>
            </a:lnSpc>
            <a:spcBef>
              <a:spcPct val="0"/>
            </a:spcBef>
            <a:spcAft>
              <a:spcPct val="35000"/>
            </a:spcAft>
          </a:pPr>
          <a:endParaRPr lang="en-US" sz="1000" kern="1200" dirty="0" smtClean="0">
            <a:latin typeface="Times New Roman" pitchFamily="18" charset="0"/>
            <a:cs typeface="Times New Roman" pitchFamily="18" charset="0"/>
          </a:endParaRPr>
        </a:p>
        <a:p>
          <a:pPr lvl="0" algn="just" defTabSz="444500" rtl="0">
            <a:lnSpc>
              <a:spcPct val="90000"/>
            </a:lnSpc>
            <a:spcBef>
              <a:spcPct val="0"/>
            </a:spcBef>
            <a:spcAft>
              <a:spcPct val="35000"/>
            </a:spcAft>
          </a:pPr>
          <a:r>
            <a:rPr lang="ru-RU" sz="2400" kern="1200" dirty="0" smtClean="0">
              <a:latin typeface="Times New Roman" pitchFamily="18" charset="0"/>
              <a:cs typeface="Times New Roman" pitchFamily="18" charset="0"/>
            </a:rPr>
            <a:t>Кредит </a:t>
          </a:r>
          <a:r>
            <a:rPr lang="ru-RU" sz="2400" kern="1200" dirty="0" err="1" smtClean="0">
              <a:latin typeface="Times New Roman" pitchFamily="18" charset="0"/>
              <a:cs typeface="Times New Roman" pitchFamily="18" charset="0"/>
            </a:rPr>
            <a:t>ўз</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муассасалари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орқали иқтисодий субъектлар</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фаолияти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устидан</a:t>
          </a:r>
          <a:endParaRPr lang="en-US" sz="2400" kern="1200" dirty="0">
            <a:latin typeface="Times New Roman" pitchFamily="18" charset="0"/>
            <a:cs typeface="Times New Roman" pitchFamily="18" charset="0"/>
          </a:endParaRPr>
        </a:p>
      </dsp:txBody>
      <dsp:txXfrm>
        <a:off x="8036" y="0"/>
        <a:ext cx="8221563" cy="471490"/>
      </dsp:txXfrm>
    </dsp:sp>
    <dsp:sp modelId="{6EE974F5-30ED-482C-BC03-B68C4D0E3D69}">
      <dsp:nvSpPr>
        <dsp:cNvPr id="0" name=""/>
        <dsp:cNvSpPr/>
      </dsp:nvSpPr>
      <dsp:spPr>
        <a:xfrm>
          <a:off x="1428782" y="878944"/>
          <a:ext cx="6012264" cy="692691"/>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назорат</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қилиш вазифасини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бажаради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1449070" y="899232"/>
        <a:ext cx="5971688" cy="652115"/>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12424-50AD-4350-866E-B4568437F608}">
      <dsp:nvSpPr>
        <dsp:cNvPr id="0" name=""/>
        <dsp:cNvSpPr/>
      </dsp:nvSpPr>
      <dsp:spPr>
        <a:xfrm>
          <a:off x="0" y="223301"/>
          <a:ext cx="8072494" cy="125212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26515" tIns="312420" rIns="626515" bIns="142240" numCol="1" spcCol="1270" anchor="t" anchorCtr="0">
          <a:noAutofit/>
        </a:bodyPr>
        <a:lstStyle/>
        <a:p>
          <a:pPr marL="228600" lvl="1" indent="-228600" algn="just"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Бунда кредит </a:t>
          </a:r>
          <a:r>
            <a:rPr lang="ru-RU" sz="2000" kern="1200" dirty="0" err="1" smtClean="0">
              <a:latin typeface="Times New Roman" pitchFamily="18" charset="0"/>
              <a:cs typeface="Times New Roman" pitchFamily="18" charset="0"/>
            </a:rPr>
            <a:t>учун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фоиз</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ставкаларини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табақалаштириш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давлат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томонидан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кафолатлар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имтиёзлар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бериш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каби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усуллардан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фойдаланилади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0" y="223301"/>
        <a:ext cx="8072494" cy="1252125"/>
      </dsp:txXfrm>
    </dsp:sp>
    <dsp:sp modelId="{77D8841D-D96F-48BA-AA3C-7FC279541530}">
      <dsp:nvSpPr>
        <dsp:cNvPr id="0" name=""/>
        <dsp:cNvSpPr/>
      </dsp:nvSpPr>
      <dsp:spPr>
        <a:xfrm>
          <a:off x="403624" y="1901"/>
          <a:ext cx="5650745" cy="4428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3585" tIns="0" rIns="213585" bIns="0" numCol="1" spcCol="1270" anchor="ctr" anchorCtr="0">
          <a:noAutofit/>
        </a:bodyPr>
        <a:lstStyle/>
        <a:p>
          <a:pPr lvl="0" algn="just"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Иқтисодиётни тартибга</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солиш</a:t>
          </a:r>
          <a:endParaRPr lang="en-US" sz="2000" b="1" kern="1200" dirty="0">
            <a:latin typeface="Times New Roman" pitchFamily="18" charset="0"/>
            <a:cs typeface="Times New Roman" pitchFamily="18" charset="0"/>
          </a:endParaRPr>
        </a:p>
      </dsp:txBody>
      <dsp:txXfrm>
        <a:off x="425240" y="23517"/>
        <a:ext cx="5607513" cy="399568"/>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57F50C-F242-4047-8342-A41EC8623B5C}">
      <dsp:nvSpPr>
        <dsp:cNvPr id="0" name=""/>
        <dsp:cNvSpPr/>
      </dsp:nvSpPr>
      <dsp:spPr>
        <a:xfrm>
          <a:off x="4093383" y="624609"/>
          <a:ext cx="1415870" cy="262069"/>
        </a:xfrm>
        <a:custGeom>
          <a:avLst/>
          <a:gdLst/>
          <a:ahLst/>
          <a:cxnLst/>
          <a:rect l="0" t="0" r="0" b="0"/>
          <a:pathLst>
            <a:path>
              <a:moveTo>
                <a:pt x="0" y="0"/>
              </a:moveTo>
              <a:lnTo>
                <a:pt x="0" y="131034"/>
              </a:lnTo>
              <a:lnTo>
                <a:pt x="1415870" y="131034"/>
              </a:lnTo>
              <a:lnTo>
                <a:pt x="1415870" y="262069"/>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2935C3B-E6E5-41E8-A995-0FBAD1DF4F22}">
      <dsp:nvSpPr>
        <dsp:cNvPr id="0" name=""/>
        <dsp:cNvSpPr/>
      </dsp:nvSpPr>
      <dsp:spPr>
        <a:xfrm>
          <a:off x="2640373" y="624609"/>
          <a:ext cx="1453009" cy="262069"/>
        </a:xfrm>
        <a:custGeom>
          <a:avLst/>
          <a:gdLst/>
          <a:ahLst/>
          <a:cxnLst/>
          <a:rect l="0" t="0" r="0" b="0"/>
          <a:pathLst>
            <a:path>
              <a:moveTo>
                <a:pt x="1453009" y="0"/>
              </a:moveTo>
              <a:lnTo>
                <a:pt x="1453009" y="131034"/>
              </a:lnTo>
              <a:lnTo>
                <a:pt x="0" y="131034"/>
              </a:lnTo>
              <a:lnTo>
                <a:pt x="0" y="262069"/>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17A5ED5-35A9-4E14-A286-CC8802C263F5}">
      <dsp:nvSpPr>
        <dsp:cNvPr id="0" name=""/>
        <dsp:cNvSpPr/>
      </dsp:nvSpPr>
      <dsp:spPr>
        <a:xfrm>
          <a:off x="2752364" y="632"/>
          <a:ext cx="2682036" cy="62397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rtl="0">
            <a:lnSpc>
              <a:spcPct val="90000"/>
            </a:lnSpc>
            <a:spcBef>
              <a:spcPct val="0"/>
            </a:spcBef>
            <a:spcAft>
              <a:spcPct val="35000"/>
            </a:spcAft>
          </a:pPr>
          <a:r>
            <a:rPr lang="ru-RU" sz="2200" kern="1200" dirty="0" err="1" smtClean="0">
              <a:latin typeface="Times New Roman" pitchFamily="18" charset="0"/>
              <a:cs typeface="Times New Roman" pitchFamily="18" charset="0"/>
            </a:rPr>
            <a:t>Кредитнинг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шакллари</a:t>
          </a:r>
          <a:endParaRPr lang="ru-RU" sz="2200" kern="1200" dirty="0">
            <a:latin typeface="Times New Roman" pitchFamily="18" charset="0"/>
            <a:cs typeface="Times New Roman" pitchFamily="18" charset="0"/>
          </a:endParaRPr>
        </a:p>
      </dsp:txBody>
      <dsp:txXfrm>
        <a:off x="2752364" y="632"/>
        <a:ext cx="2682036" cy="623976"/>
      </dsp:txXfrm>
    </dsp:sp>
    <dsp:sp modelId="{5CEEE70A-FD50-4EFA-B89F-FDB7A53B9136}">
      <dsp:nvSpPr>
        <dsp:cNvPr id="0" name=""/>
        <dsp:cNvSpPr/>
      </dsp:nvSpPr>
      <dsp:spPr>
        <a:xfrm>
          <a:off x="1355538" y="886678"/>
          <a:ext cx="2569670" cy="62397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rtl="0">
            <a:lnSpc>
              <a:spcPct val="90000"/>
            </a:lnSpc>
            <a:spcBef>
              <a:spcPct val="0"/>
            </a:spcBef>
            <a:spcAft>
              <a:spcPct val="35000"/>
            </a:spcAft>
          </a:pPr>
          <a:r>
            <a:rPr lang="ru-RU" sz="2200" kern="1200" dirty="0" smtClean="0">
              <a:latin typeface="Times New Roman" pitchFamily="18" charset="0"/>
              <a:cs typeface="Times New Roman" pitchFamily="18" charset="0"/>
            </a:rPr>
            <a:t>пул </a:t>
          </a:r>
          <a:r>
            <a:rPr lang="ru-RU" sz="2200" kern="1200" dirty="0" err="1" smtClean="0">
              <a:latin typeface="Times New Roman" pitchFamily="18" charset="0"/>
              <a:cs typeface="Times New Roman" pitchFamily="18" charset="0"/>
            </a:rPr>
            <a:t>шакли</a:t>
          </a:r>
          <a:endParaRPr lang="ru-RU" sz="2200" kern="1200" dirty="0">
            <a:latin typeface="Times New Roman" pitchFamily="18" charset="0"/>
            <a:cs typeface="Times New Roman" pitchFamily="18" charset="0"/>
          </a:endParaRPr>
        </a:p>
      </dsp:txBody>
      <dsp:txXfrm>
        <a:off x="1355538" y="886678"/>
        <a:ext cx="2569670" cy="623976"/>
      </dsp:txXfrm>
    </dsp:sp>
    <dsp:sp modelId="{244E0F9E-6AC9-4047-8066-5BE66A89BBF3}">
      <dsp:nvSpPr>
        <dsp:cNvPr id="0" name=""/>
        <dsp:cNvSpPr/>
      </dsp:nvSpPr>
      <dsp:spPr>
        <a:xfrm>
          <a:off x="4187278" y="886678"/>
          <a:ext cx="2643948" cy="62397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rtl="0">
            <a:lnSpc>
              <a:spcPct val="90000"/>
            </a:lnSpc>
            <a:spcBef>
              <a:spcPct val="0"/>
            </a:spcBef>
            <a:spcAft>
              <a:spcPct val="35000"/>
            </a:spcAft>
          </a:pPr>
          <a:r>
            <a:rPr lang="ru-RU" sz="2200" kern="1200" dirty="0" smtClean="0">
              <a:latin typeface="Times New Roman" pitchFamily="18" charset="0"/>
              <a:cs typeface="Times New Roman" pitchFamily="18" charset="0"/>
            </a:rPr>
            <a:t>товар </a:t>
          </a:r>
          <a:r>
            <a:rPr lang="ru-RU" sz="2200" kern="1200" dirty="0" err="1" smtClean="0">
              <a:latin typeface="Times New Roman" pitchFamily="18" charset="0"/>
              <a:cs typeface="Times New Roman" pitchFamily="18" charset="0"/>
            </a:rPr>
            <a:t>шакли</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a:off x="4187278" y="886678"/>
        <a:ext cx="2643948" cy="623976"/>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39E18-712C-4AC4-8534-4376197C45C9}">
      <dsp:nvSpPr>
        <dsp:cNvPr id="0" name=""/>
        <dsp:cNvSpPr/>
      </dsp:nvSpPr>
      <dsp:spPr>
        <a:xfrm>
          <a:off x="3500558" y="2482165"/>
          <a:ext cx="1714319" cy="1714319"/>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Пул </a:t>
          </a:r>
          <a:r>
            <a:rPr lang="ru-RU" sz="2400" b="1" kern="1200" dirty="0" err="1" smtClean="0">
              <a:latin typeface="Times New Roman" pitchFamily="18" charset="0"/>
              <a:cs typeface="Times New Roman" pitchFamily="18" charset="0"/>
            </a:rPr>
            <a:t>кредити</a:t>
          </a:r>
          <a:endParaRPr lang="en-US" sz="2400" kern="1200" dirty="0">
            <a:latin typeface="Times New Roman" pitchFamily="18" charset="0"/>
            <a:cs typeface="Times New Roman" pitchFamily="18" charset="0"/>
          </a:endParaRPr>
        </a:p>
      </dsp:txBody>
      <dsp:txXfrm>
        <a:off x="3751614" y="2733221"/>
        <a:ext cx="1212207" cy="1212207"/>
      </dsp:txXfrm>
    </dsp:sp>
    <dsp:sp modelId="{1EA134F5-3746-4215-9629-40616DC0E145}">
      <dsp:nvSpPr>
        <dsp:cNvPr id="0" name=""/>
        <dsp:cNvSpPr/>
      </dsp:nvSpPr>
      <dsp:spPr>
        <a:xfrm rot="10800000">
          <a:off x="1499277" y="3095034"/>
          <a:ext cx="1891210" cy="488581"/>
        </a:xfrm>
        <a:prstGeom prst="lef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EAD9365-3C05-48B2-96C2-9B63DC62B8F8}">
      <dsp:nvSpPr>
        <dsp:cNvPr id="0" name=""/>
        <dsp:cNvSpPr/>
      </dsp:nvSpPr>
      <dsp:spPr>
        <a:xfrm>
          <a:off x="899265" y="2859315"/>
          <a:ext cx="1200023" cy="96001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smtClean="0">
              <a:latin typeface="Times New Roman" pitchFamily="18" charset="0"/>
              <a:cs typeface="Times New Roman" pitchFamily="18" charset="0"/>
            </a:rPr>
            <a:t>Банк </a:t>
          </a:r>
          <a:r>
            <a:rPr lang="ru-RU" sz="1800" b="1" kern="1200" dirty="0" err="1" smtClean="0">
              <a:latin typeface="Times New Roman" pitchFamily="18" charset="0"/>
              <a:cs typeface="Times New Roman" pitchFamily="18" charset="0"/>
            </a:rPr>
            <a:t>кредити</a:t>
          </a:r>
          <a:r>
            <a:rPr lang="ru-RU" sz="1800" b="1"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927383" y="2887433"/>
        <a:ext cx="1143787" cy="903782"/>
      </dsp:txXfrm>
    </dsp:sp>
    <dsp:sp modelId="{3098C0E2-FF12-48AA-A6B5-82C37577E60C}">
      <dsp:nvSpPr>
        <dsp:cNvPr id="0" name=""/>
        <dsp:cNvSpPr/>
      </dsp:nvSpPr>
      <dsp:spPr>
        <a:xfrm rot="12600000">
          <a:off x="1755549" y="2138616"/>
          <a:ext cx="1891210" cy="488581"/>
        </a:xfrm>
        <a:prstGeom prst="leftArrow">
          <a:avLst>
            <a:gd name="adj1" fmla="val 60000"/>
            <a:gd name="adj2" fmla="val 5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A423D67-7CDA-4BB5-AB58-6853E190AFEC}">
      <dsp:nvSpPr>
        <dsp:cNvPr id="0" name=""/>
        <dsp:cNvSpPr/>
      </dsp:nvSpPr>
      <dsp:spPr>
        <a:xfrm>
          <a:off x="1282224" y="1430095"/>
          <a:ext cx="1200023" cy="960018"/>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Хўжаликлараро</a:t>
          </a:r>
          <a:r>
            <a:rPr lang="ru-RU" sz="1800" b="1" kern="1200" dirty="0" smtClean="0">
              <a:latin typeface="Times New Roman" pitchFamily="18" charset="0"/>
              <a:cs typeface="Times New Roman" pitchFamily="18" charset="0"/>
            </a:rPr>
            <a:t> кредит</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1310342" y="1458213"/>
        <a:ext cx="1143787" cy="903782"/>
      </dsp:txXfrm>
    </dsp:sp>
    <dsp:sp modelId="{CAED2888-8110-41F0-AD85-0ADE4C6421C8}">
      <dsp:nvSpPr>
        <dsp:cNvPr id="0" name=""/>
        <dsp:cNvSpPr/>
      </dsp:nvSpPr>
      <dsp:spPr>
        <a:xfrm rot="14400000">
          <a:off x="2455695" y="1438470"/>
          <a:ext cx="1891210" cy="488581"/>
        </a:xfrm>
        <a:prstGeom prst="leftArrow">
          <a:avLst>
            <a:gd name="adj1" fmla="val 60000"/>
            <a:gd name="adj2" fmla="val 5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0D0316B-6057-4410-9B7F-1524D204474B}">
      <dsp:nvSpPr>
        <dsp:cNvPr id="0" name=""/>
        <dsp:cNvSpPr/>
      </dsp:nvSpPr>
      <dsp:spPr>
        <a:xfrm>
          <a:off x="2328486" y="383833"/>
          <a:ext cx="1200023" cy="960018"/>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Тижорат</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кредити</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2356604" y="411951"/>
        <a:ext cx="1143787" cy="903782"/>
      </dsp:txXfrm>
    </dsp:sp>
    <dsp:sp modelId="{4948B096-F211-486A-B7DB-7642DEDF7132}">
      <dsp:nvSpPr>
        <dsp:cNvPr id="0" name=""/>
        <dsp:cNvSpPr/>
      </dsp:nvSpPr>
      <dsp:spPr>
        <a:xfrm rot="16200000">
          <a:off x="3412112" y="1182199"/>
          <a:ext cx="1891210" cy="488581"/>
        </a:xfrm>
        <a:prstGeom prst="leftArrow">
          <a:avLst>
            <a:gd name="adj1" fmla="val 60000"/>
            <a:gd name="adj2" fmla="val 5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62262E9-46D3-4C16-930F-CE5F7B25F4F2}">
      <dsp:nvSpPr>
        <dsp:cNvPr id="0" name=""/>
        <dsp:cNvSpPr/>
      </dsp:nvSpPr>
      <dsp:spPr>
        <a:xfrm>
          <a:off x="3757706" y="875"/>
          <a:ext cx="1200023" cy="960018"/>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Истеъмол</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кредити</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3785824" y="28993"/>
        <a:ext cx="1143787" cy="903782"/>
      </dsp:txXfrm>
    </dsp:sp>
    <dsp:sp modelId="{350AA1F7-39CA-4AEB-9FD2-883AA9CF7162}">
      <dsp:nvSpPr>
        <dsp:cNvPr id="0" name=""/>
        <dsp:cNvSpPr/>
      </dsp:nvSpPr>
      <dsp:spPr>
        <a:xfrm rot="18000000">
          <a:off x="4368530" y="1438470"/>
          <a:ext cx="1891210" cy="488581"/>
        </a:xfrm>
        <a:prstGeom prst="leftArrow">
          <a:avLst>
            <a:gd name="adj1" fmla="val 60000"/>
            <a:gd name="adj2" fmla="val 5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DCCBB47-868E-4044-A7D4-7D36DB118E18}">
      <dsp:nvSpPr>
        <dsp:cNvPr id="0" name=""/>
        <dsp:cNvSpPr/>
      </dsp:nvSpPr>
      <dsp:spPr>
        <a:xfrm>
          <a:off x="5186926" y="383833"/>
          <a:ext cx="1200023" cy="96001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smtClean="0">
              <a:latin typeface="Times New Roman" pitchFamily="18" charset="0"/>
              <a:cs typeface="Times New Roman" pitchFamily="18" charset="0"/>
            </a:rPr>
            <a:t>Ипотека </a:t>
          </a:r>
          <a:r>
            <a:rPr lang="ru-RU" sz="1800" b="1" kern="1200" dirty="0" err="1" smtClean="0">
              <a:latin typeface="Times New Roman" pitchFamily="18" charset="0"/>
              <a:cs typeface="Times New Roman" pitchFamily="18" charset="0"/>
            </a:rPr>
            <a:t>кредити</a:t>
          </a:r>
          <a:r>
            <a:rPr lang="ru-RU" sz="1800" b="1"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5215044" y="411951"/>
        <a:ext cx="1143787" cy="903782"/>
      </dsp:txXfrm>
    </dsp:sp>
    <dsp:sp modelId="{998BBDAF-F706-42AA-B470-060CA37DDBA2}">
      <dsp:nvSpPr>
        <dsp:cNvPr id="0" name=""/>
        <dsp:cNvSpPr/>
      </dsp:nvSpPr>
      <dsp:spPr>
        <a:xfrm rot="19800000">
          <a:off x="5068676" y="2138616"/>
          <a:ext cx="1891210" cy="488581"/>
        </a:xfrm>
        <a:prstGeom prst="lef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F8968B9-E967-4C4A-8922-C3EAE186C077}">
      <dsp:nvSpPr>
        <dsp:cNvPr id="0" name=""/>
        <dsp:cNvSpPr/>
      </dsp:nvSpPr>
      <dsp:spPr>
        <a:xfrm>
          <a:off x="6233188" y="1430095"/>
          <a:ext cx="1200023" cy="96001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Давлат</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кредити</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6261306" y="1458213"/>
        <a:ext cx="1143787" cy="903782"/>
      </dsp:txXfrm>
    </dsp:sp>
    <dsp:sp modelId="{2AEA1016-7B22-4FDB-AAA0-64B46E8654A3}">
      <dsp:nvSpPr>
        <dsp:cNvPr id="0" name=""/>
        <dsp:cNvSpPr/>
      </dsp:nvSpPr>
      <dsp:spPr>
        <a:xfrm>
          <a:off x="5324948" y="3095034"/>
          <a:ext cx="1891210" cy="488581"/>
        </a:xfrm>
        <a:prstGeom prst="leftArrow">
          <a:avLst>
            <a:gd name="adj1" fmla="val 60000"/>
            <a:gd name="adj2" fmla="val 5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EFBD685-0BE1-48F9-B63F-5A00A0BF4948}">
      <dsp:nvSpPr>
        <dsp:cNvPr id="0" name=""/>
        <dsp:cNvSpPr/>
      </dsp:nvSpPr>
      <dsp:spPr>
        <a:xfrm>
          <a:off x="6616146" y="2859315"/>
          <a:ext cx="1200023" cy="960018"/>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Халқаро </a:t>
          </a:r>
          <a:r>
            <a:rPr lang="ru-RU" sz="1800" b="1" kern="1200" dirty="0" smtClean="0">
              <a:latin typeface="Times New Roman" pitchFamily="18" charset="0"/>
              <a:cs typeface="Times New Roman" pitchFamily="18" charset="0"/>
            </a:rPr>
            <a:t>кредит</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6644264" y="2887433"/>
        <a:ext cx="1143787" cy="903782"/>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C6EFA0-1122-40E3-A798-FB0B89845251}">
      <dsp:nvSpPr>
        <dsp:cNvPr id="0" name=""/>
        <dsp:cNvSpPr/>
      </dsp:nvSpPr>
      <dsp:spPr>
        <a:xfrm>
          <a:off x="0" y="384229"/>
          <a:ext cx="8229600" cy="17199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37388" rIns="638708" bIns="149352" numCol="1" spcCol="1270" anchor="t" anchorCtr="0">
          <a:noAutofit/>
        </a:bodyPr>
        <a:lstStyle/>
        <a:p>
          <a:pPr marL="228600" lvl="1" indent="-228600" algn="just" defTabSz="933450" rtl="0">
            <a:lnSpc>
              <a:spcPct val="90000"/>
            </a:lnSpc>
            <a:spcBef>
              <a:spcPct val="0"/>
            </a:spcBef>
            <a:spcAft>
              <a:spcPct val="15000"/>
            </a:spcAft>
            <a:buChar char="••"/>
          </a:pPr>
          <a:r>
            <a:rPr lang="ru-RU" sz="2100" b="0" kern="1200" dirty="0" smtClean="0">
              <a:latin typeface="Times New Roman" pitchFamily="18" charset="0"/>
              <a:cs typeface="Times New Roman" pitchFamily="18" charset="0"/>
            </a:rPr>
            <a:t>– пул </a:t>
          </a:r>
          <a:r>
            <a:rPr lang="ru-RU" sz="2100" b="0" kern="1200" dirty="0" err="1" smtClean="0">
              <a:latin typeface="Times New Roman" pitchFamily="18" charset="0"/>
              <a:cs typeface="Times New Roman" pitchFamily="18" charset="0"/>
            </a:rPr>
            <a:t>эгалари</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банклар</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ва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махсус</a:t>
          </a:r>
          <a:r>
            <a:rPr lang="ru-RU" sz="2100" b="0" kern="1200" dirty="0" smtClean="0">
              <a:latin typeface="Times New Roman" pitchFamily="18" charset="0"/>
              <a:cs typeface="Times New Roman" pitchFamily="18" charset="0"/>
            </a:rPr>
            <a:t> кредит </a:t>
          </a:r>
          <a:r>
            <a:rPr lang="ru-RU" sz="2100" b="0" kern="1200" dirty="0" err="1" smtClean="0">
              <a:latin typeface="Times New Roman" pitchFamily="18" charset="0"/>
              <a:cs typeface="Times New Roman" pitchFamily="18" charset="0"/>
            </a:rPr>
            <a:t>муассасалари</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томонидан</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қарз олувчилар</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тадбиркорлар</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давлат</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уй</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хўжалиги</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сектори</a:t>
          </a:r>
          <a:r>
            <a:rPr lang="ru-RU" sz="2100" b="0" kern="1200" dirty="0" smtClean="0">
              <a:latin typeface="Times New Roman" pitchFamily="18" charset="0"/>
              <a:cs typeface="Times New Roman" pitchFamily="18" charset="0"/>
            </a:rPr>
            <a:t>)га пул </a:t>
          </a:r>
          <a:r>
            <a:rPr lang="ru-RU" sz="2100" b="0" kern="1200" dirty="0" err="1" smtClean="0">
              <a:latin typeface="Times New Roman" pitchFamily="18" charset="0"/>
              <a:cs typeface="Times New Roman" pitchFamily="18" charset="0"/>
            </a:rPr>
            <a:t>ссудалари</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шаклида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берилувчи</a:t>
          </a:r>
          <a:r>
            <a:rPr lang="ru-RU" sz="2100" b="0" kern="1200" dirty="0" smtClean="0">
              <a:latin typeface="Times New Roman" pitchFamily="18" charset="0"/>
              <a:cs typeface="Times New Roman" pitchFamily="18" charset="0"/>
            </a:rPr>
            <a:t> кредит. </a:t>
          </a:r>
          <a:endParaRPr lang="ru-RU" sz="2100" b="0" kern="1200" dirty="0">
            <a:latin typeface="Times New Roman" pitchFamily="18" charset="0"/>
            <a:cs typeface="Times New Roman" pitchFamily="18" charset="0"/>
          </a:endParaRPr>
        </a:p>
      </dsp:txBody>
      <dsp:txXfrm>
        <a:off x="0" y="384229"/>
        <a:ext cx="8229600" cy="1719900"/>
      </dsp:txXfrm>
    </dsp:sp>
    <dsp:sp modelId="{648410CB-AD01-4631-88F0-B04E9DBFF04E}">
      <dsp:nvSpPr>
        <dsp:cNvPr id="0" name=""/>
        <dsp:cNvSpPr/>
      </dsp:nvSpPr>
      <dsp:spPr>
        <a:xfrm>
          <a:off x="411480" y="74269"/>
          <a:ext cx="5760720" cy="61992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933450" rtl="0">
            <a:lnSpc>
              <a:spcPct val="90000"/>
            </a:lnSpc>
            <a:spcBef>
              <a:spcPct val="0"/>
            </a:spcBef>
            <a:spcAft>
              <a:spcPct val="35000"/>
            </a:spcAft>
          </a:pPr>
          <a:r>
            <a:rPr lang="ru-RU" sz="2100" b="1" kern="1200" dirty="0" smtClean="0">
              <a:latin typeface="Times New Roman" pitchFamily="18" charset="0"/>
              <a:cs typeface="Times New Roman" pitchFamily="18" charset="0"/>
            </a:rPr>
            <a:t>Банк </a:t>
          </a:r>
          <a:r>
            <a:rPr lang="ru-RU" sz="2100" b="1" kern="1200" dirty="0" err="1" smtClean="0">
              <a:latin typeface="Times New Roman" pitchFamily="18" charset="0"/>
              <a:cs typeface="Times New Roman" pitchFamily="18" charset="0"/>
            </a:rPr>
            <a:t>кредити</a:t>
          </a:r>
          <a:endParaRPr lang="ru-RU" sz="2100" kern="1200" dirty="0">
            <a:latin typeface="Times New Roman" pitchFamily="18" charset="0"/>
            <a:cs typeface="Times New Roman" pitchFamily="18" charset="0"/>
          </a:endParaRPr>
        </a:p>
      </dsp:txBody>
      <dsp:txXfrm>
        <a:off x="441742" y="104531"/>
        <a:ext cx="5700196" cy="559396"/>
      </dsp:txXfrm>
    </dsp:sp>
    <dsp:sp modelId="{76BC95BF-28F0-41C4-998D-0BD0A2AC7EBC}">
      <dsp:nvSpPr>
        <dsp:cNvPr id="0" name=""/>
        <dsp:cNvSpPr/>
      </dsp:nvSpPr>
      <dsp:spPr>
        <a:xfrm>
          <a:off x="0" y="2527489"/>
          <a:ext cx="8229600" cy="1157625"/>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37388" rIns="638708" bIns="149352" numCol="1" spcCol="1270" anchor="t" anchorCtr="0">
          <a:noAutofit/>
        </a:bodyPr>
        <a:lstStyle/>
        <a:p>
          <a:pPr marL="228600" lvl="1" indent="-228600" algn="just" defTabSz="933450" rtl="0">
            <a:lnSpc>
              <a:spcPct val="90000"/>
            </a:lnSpc>
            <a:spcBef>
              <a:spcPct val="0"/>
            </a:spcBef>
            <a:spcAft>
              <a:spcPct val="15000"/>
            </a:spcAft>
            <a:buChar char="••"/>
          </a:pP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корхоналар</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бирлашмалар</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ва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бошқа хўжалик</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юритувчи</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субъектларнинг</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бир-бирига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берадиган</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кредити</a:t>
          </a:r>
          <a:r>
            <a:rPr lang="ru-RU" sz="2100" b="0" kern="1200" dirty="0" smtClean="0">
              <a:latin typeface="Times New Roman" pitchFamily="18" charset="0"/>
              <a:cs typeface="Times New Roman" pitchFamily="18" charset="0"/>
            </a:rPr>
            <a:t>. </a:t>
          </a:r>
          <a:endParaRPr lang="ru-RU" sz="2100" b="0" kern="1200" dirty="0">
            <a:latin typeface="Times New Roman" pitchFamily="18" charset="0"/>
            <a:cs typeface="Times New Roman" pitchFamily="18" charset="0"/>
          </a:endParaRPr>
        </a:p>
      </dsp:txBody>
      <dsp:txXfrm>
        <a:off x="0" y="2527489"/>
        <a:ext cx="8229600" cy="1157625"/>
      </dsp:txXfrm>
    </dsp:sp>
    <dsp:sp modelId="{A10E5929-792E-4D3D-866C-A9C64A449715}">
      <dsp:nvSpPr>
        <dsp:cNvPr id="0" name=""/>
        <dsp:cNvSpPr/>
      </dsp:nvSpPr>
      <dsp:spPr>
        <a:xfrm>
          <a:off x="411480" y="2217529"/>
          <a:ext cx="5760720" cy="6199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933450">
            <a:lnSpc>
              <a:spcPct val="90000"/>
            </a:lnSpc>
            <a:spcBef>
              <a:spcPct val="0"/>
            </a:spcBef>
            <a:spcAft>
              <a:spcPct val="35000"/>
            </a:spcAft>
          </a:pPr>
          <a:r>
            <a:rPr lang="ru-RU" sz="2100" b="1" kern="1200" smtClean="0">
              <a:latin typeface="Times New Roman" pitchFamily="18" charset="0"/>
              <a:cs typeface="Times New Roman" pitchFamily="18" charset="0"/>
            </a:rPr>
            <a:t>Тижорат </a:t>
          </a:r>
          <a:r>
            <a:rPr lang="ru-RU" sz="2100" b="1" kern="1200" dirty="0" err="1" smtClean="0">
              <a:latin typeface="Times New Roman" pitchFamily="18" charset="0"/>
              <a:cs typeface="Times New Roman" pitchFamily="18" charset="0"/>
            </a:rPr>
            <a:t>кредити</a:t>
          </a:r>
          <a:r>
            <a:rPr lang="ru-RU" sz="2100" kern="1200" dirty="0" smtClean="0">
              <a:latin typeface="Times New Roman" pitchFamily="18" charset="0"/>
              <a:cs typeface="Times New Roman" pitchFamily="18" charset="0"/>
            </a:rPr>
            <a:t> </a:t>
          </a:r>
          <a:endParaRPr lang="ru-RU" sz="2100" kern="1200">
            <a:latin typeface="Times New Roman" pitchFamily="18" charset="0"/>
            <a:cs typeface="Times New Roman" pitchFamily="18" charset="0"/>
          </a:endParaRPr>
        </a:p>
      </dsp:txBody>
      <dsp:txXfrm>
        <a:off x="441742" y="2247791"/>
        <a:ext cx="5700196" cy="559396"/>
      </dsp:txXfrm>
    </dsp:sp>
    <dsp:sp modelId="{A8C268BE-02ED-4450-BA8A-63FBB9DE2855}">
      <dsp:nvSpPr>
        <dsp:cNvPr id="0" name=""/>
        <dsp:cNvSpPr/>
      </dsp:nvSpPr>
      <dsp:spPr>
        <a:xfrm>
          <a:off x="0" y="4108474"/>
          <a:ext cx="8229600" cy="1157625"/>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37388" rIns="638708" bIns="149352" numCol="1" spcCol="1270" anchor="t" anchorCtr="0">
          <a:noAutofit/>
        </a:bodyPr>
        <a:lstStyle/>
        <a:p>
          <a:pPr marL="228600" lvl="1" indent="-228600" algn="just" defTabSz="933450" rtl="0">
            <a:lnSpc>
              <a:spcPct val="90000"/>
            </a:lnSpc>
            <a:spcBef>
              <a:spcPct val="0"/>
            </a:spcBef>
            <a:spcAft>
              <a:spcPct val="15000"/>
            </a:spcAft>
            <a:buChar char="••"/>
          </a:pP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бир</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корхона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муассаса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томонидан</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иккинчисига</a:t>
          </a:r>
          <a:r>
            <a:rPr lang="ru-RU" sz="2100" b="0" kern="1200" dirty="0" smtClean="0">
              <a:latin typeface="Times New Roman" pitchFamily="18" charset="0"/>
              <a:cs typeface="Times New Roman" pitchFamily="18" charset="0"/>
            </a:rPr>
            <a:t> </a:t>
          </a:r>
          <a:r>
            <a:rPr lang="ru-RU" sz="2100" b="0" kern="1200" dirty="0" err="1" smtClean="0">
              <a:latin typeface="Times New Roman" pitchFamily="18" charset="0"/>
              <a:cs typeface="Times New Roman" pitchFamily="18" charset="0"/>
            </a:rPr>
            <a:t>берилувчи</a:t>
          </a:r>
          <a:r>
            <a:rPr lang="ru-RU" sz="2100" b="0" kern="1200" dirty="0" smtClean="0">
              <a:latin typeface="Times New Roman" pitchFamily="18" charset="0"/>
              <a:cs typeface="Times New Roman" pitchFamily="18" charset="0"/>
            </a:rPr>
            <a:t> кредит. </a:t>
          </a:r>
          <a:endParaRPr lang="ru-RU" sz="2100" b="0" kern="1200" dirty="0">
            <a:latin typeface="Times New Roman" pitchFamily="18" charset="0"/>
            <a:cs typeface="Times New Roman" pitchFamily="18" charset="0"/>
          </a:endParaRPr>
        </a:p>
      </dsp:txBody>
      <dsp:txXfrm>
        <a:off x="0" y="4108474"/>
        <a:ext cx="8229600" cy="1157625"/>
      </dsp:txXfrm>
    </dsp:sp>
    <dsp:sp modelId="{739E864F-46B2-4B28-9D35-252A3ED8B35F}">
      <dsp:nvSpPr>
        <dsp:cNvPr id="0" name=""/>
        <dsp:cNvSpPr/>
      </dsp:nvSpPr>
      <dsp:spPr>
        <a:xfrm>
          <a:off x="411480" y="3798514"/>
          <a:ext cx="5760720" cy="61992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933450" rtl="0">
            <a:lnSpc>
              <a:spcPct val="90000"/>
            </a:lnSpc>
            <a:spcBef>
              <a:spcPct val="0"/>
            </a:spcBef>
            <a:spcAft>
              <a:spcPct val="35000"/>
            </a:spcAft>
          </a:pPr>
          <a:r>
            <a:rPr lang="ru-RU" sz="2100" b="1" kern="1200" dirty="0" err="1" smtClean="0">
              <a:latin typeface="Times New Roman" pitchFamily="18" charset="0"/>
              <a:cs typeface="Times New Roman" pitchFamily="18" charset="0"/>
            </a:rPr>
            <a:t>Хўжаликлараро</a:t>
          </a:r>
          <a:r>
            <a:rPr lang="ru-RU" sz="2100" b="1" kern="1200" dirty="0" smtClean="0">
              <a:latin typeface="Times New Roman" pitchFamily="18" charset="0"/>
              <a:cs typeface="Times New Roman" pitchFamily="18" charset="0"/>
            </a:rPr>
            <a:t> кредит</a:t>
          </a:r>
          <a:endParaRPr lang="ru-RU" sz="2100" kern="1200" dirty="0">
            <a:latin typeface="Times New Roman" pitchFamily="18" charset="0"/>
            <a:cs typeface="Times New Roman" pitchFamily="18" charset="0"/>
          </a:endParaRPr>
        </a:p>
      </dsp:txBody>
      <dsp:txXfrm>
        <a:off x="441742" y="3828776"/>
        <a:ext cx="5700196" cy="559396"/>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91633-56AB-454F-AA3B-7523907B624F}">
      <dsp:nvSpPr>
        <dsp:cNvPr id="0" name=""/>
        <dsp:cNvSpPr/>
      </dsp:nvSpPr>
      <dsp:spPr>
        <a:xfrm>
          <a:off x="0" y="306177"/>
          <a:ext cx="8229600" cy="121905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374904" rIns="63870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хусусий</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шахсларга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бирини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навбатда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узоқ муддат</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фойдаланадиган</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истеъмол</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товарлари</a:t>
          </a:r>
          <a:r>
            <a:rPr lang="ru-RU" sz="1800" b="0" kern="1200" dirty="0" smtClean="0">
              <a:latin typeface="Times New Roman" pitchFamily="18" charset="0"/>
              <a:cs typeface="Times New Roman" pitchFamily="18" charset="0"/>
            </a:rPr>
            <a:t> (мебель, автомобиль, телевизор </a:t>
          </a:r>
          <a:r>
            <a:rPr lang="ru-RU" sz="1800" b="0" kern="1200" dirty="0" err="1" smtClean="0">
              <a:latin typeface="Times New Roman" pitchFamily="18" charset="0"/>
              <a:cs typeface="Times New Roman" pitchFamily="18" charset="0"/>
            </a:rPr>
            <a:t>ва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бошқалар</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сотиб</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олиш</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учун</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маълум</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муддатга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бериладиган</a:t>
          </a:r>
          <a:r>
            <a:rPr lang="ru-RU" sz="1800" b="0" kern="1200" dirty="0" smtClean="0">
              <a:latin typeface="Times New Roman" pitchFamily="18" charset="0"/>
              <a:cs typeface="Times New Roman" pitchFamily="18" charset="0"/>
            </a:rPr>
            <a:t> кредит. </a:t>
          </a:r>
          <a:endParaRPr lang="ru-RU" sz="1800" b="0" kern="1200" dirty="0">
            <a:latin typeface="Times New Roman" pitchFamily="18" charset="0"/>
            <a:cs typeface="Times New Roman" pitchFamily="18" charset="0"/>
          </a:endParaRPr>
        </a:p>
      </dsp:txBody>
      <dsp:txXfrm>
        <a:off x="0" y="306177"/>
        <a:ext cx="8229600" cy="1219050"/>
      </dsp:txXfrm>
    </dsp:sp>
    <dsp:sp modelId="{F09A260F-9920-4285-80F8-217F49B36C6C}">
      <dsp:nvSpPr>
        <dsp:cNvPr id="0" name=""/>
        <dsp:cNvSpPr/>
      </dsp:nvSpPr>
      <dsp:spPr>
        <a:xfrm>
          <a:off x="411480" y="40497"/>
          <a:ext cx="5760720" cy="5313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Истеъмол</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кредити</a:t>
          </a:r>
          <a:endParaRPr lang="ru-RU" sz="1800" b="1" kern="1200" dirty="0">
            <a:latin typeface="Times New Roman" pitchFamily="18" charset="0"/>
            <a:cs typeface="Times New Roman" pitchFamily="18" charset="0"/>
          </a:endParaRPr>
        </a:p>
      </dsp:txBody>
      <dsp:txXfrm>
        <a:off x="437419" y="66436"/>
        <a:ext cx="5708842" cy="479482"/>
      </dsp:txXfrm>
    </dsp:sp>
    <dsp:sp modelId="{B3A571FC-E379-420D-906C-07AB7F1F48C3}">
      <dsp:nvSpPr>
        <dsp:cNvPr id="0" name=""/>
        <dsp:cNvSpPr/>
      </dsp:nvSpPr>
      <dsp:spPr>
        <a:xfrm>
          <a:off x="0" y="1888107"/>
          <a:ext cx="8229600" cy="992250"/>
        </a:xfrm>
        <a:prstGeom prst="rect">
          <a:avLst/>
        </a:prstGeom>
        <a:solidFill>
          <a:schemeClr val="lt1">
            <a:alpha val="90000"/>
            <a:hueOff val="0"/>
            <a:satOff val="0"/>
            <a:lumOff val="0"/>
            <a:alphaOff val="0"/>
          </a:schemeClr>
        </a:solidFill>
        <a:ln w="6350" cap="flat" cmpd="sng" algn="ctr">
          <a:solidFill>
            <a:schemeClr val="accent3">
              <a:hueOff val="903533"/>
              <a:satOff val="33333"/>
              <a:lumOff val="-4902"/>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374904" rIns="63870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кўчмас</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мулклар</a:t>
          </a:r>
          <a:r>
            <a:rPr lang="ru-RU" sz="1800" b="0" kern="1200" dirty="0" smtClean="0">
              <a:latin typeface="Times New Roman" pitchFamily="18" charset="0"/>
              <a:cs typeface="Times New Roman" pitchFamily="18" charset="0"/>
            </a:rPr>
            <a:t> (ер, </a:t>
          </a:r>
          <a:r>
            <a:rPr lang="ru-RU" sz="1800" b="0" kern="1200" dirty="0" err="1" smtClean="0">
              <a:latin typeface="Times New Roman" pitchFamily="18" charset="0"/>
              <a:cs typeface="Times New Roman" pitchFamily="18" charset="0"/>
            </a:rPr>
            <a:t>бино</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ҳисобига узоқ муддатли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ссудалар</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шаклида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берилувчи</a:t>
          </a:r>
          <a:r>
            <a:rPr lang="ru-RU" sz="1800" b="0" kern="1200" dirty="0" smtClean="0">
              <a:latin typeface="Times New Roman" pitchFamily="18" charset="0"/>
              <a:cs typeface="Times New Roman" pitchFamily="18" charset="0"/>
            </a:rPr>
            <a:t> кредит.</a:t>
          </a:r>
          <a:endParaRPr lang="ru-RU" sz="1800" b="0" kern="1200" dirty="0">
            <a:latin typeface="Times New Roman" pitchFamily="18" charset="0"/>
            <a:cs typeface="Times New Roman" pitchFamily="18" charset="0"/>
          </a:endParaRPr>
        </a:p>
      </dsp:txBody>
      <dsp:txXfrm>
        <a:off x="0" y="1888107"/>
        <a:ext cx="8229600" cy="992250"/>
      </dsp:txXfrm>
    </dsp:sp>
    <dsp:sp modelId="{844CA1EB-7511-4870-B3AB-CBDEF4939F08}">
      <dsp:nvSpPr>
        <dsp:cNvPr id="0" name=""/>
        <dsp:cNvSpPr/>
      </dsp:nvSpPr>
      <dsp:spPr>
        <a:xfrm>
          <a:off x="411480" y="1622427"/>
          <a:ext cx="5760720" cy="531360"/>
        </a:xfrm>
        <a:prstGeom prst="roundRect">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800100" rtl="0">
            <a:lnSpc>
              <a:spcPct val="90000"/>
            </a:lnSpc>
            <a:spcBef>
              <a:spcPct val="0"/>
            </a:spcBef>
            <a:spcAft>
              <a:spcPct val="35000"/>
            </a:spcAft>
          </a:pPr>
          <a:r>
            <a:rPr lang="ru-RU" sz="1800" b="1" kern="1200" dirty="0" smtClean="0">
              <a:latin typeface="Times New Roman" pitchFamily="18" charset="0"/>
              <a:cs typeface="Times New Roman" pitchFamily="18" charset="0"/>
            </a:rPr>
            <a:t>Ипотека </a:t>
          </a:r>
          <a:r>
            <a:rPr lang="ru-RU" sz="1800" b="1" kern="1200" dirty="0" err="1" smtClean="0">
              <a:latin typeface="Times New Roman" pitchFamily="18" charset="0"/>
              <a:cs typeface="Times New Roman" pitchFamily="18" charset="0"/>
            </a:rPr>
            <a:t>кредити</a:t>
          </a:r>
          <a:r>
            <a:rPr lang="ru-RU" sz="1800" b="1" kern="1200" dirty="0" smtClean="0">
              <a:latin typeface="Times New Roman" pitchFamily="18" charset="0"/>
              <a:cs typeface="Times New Roman" pitchFamily="18" charset="0"/>
            </a:rPr>
            <a:t> </a:t>
          </a:r>
          <a:endParaRPr lang="ru-RU" sz="1800" b="1" kern="1200" dirty="0">
            <a:latin typeface="Times New Roman" pitchFamily="18" charset="0"/>
            <a:cs typeface="Times New Roman" pitchFamily="18" charset="0"/>
          </a:endParaRPr>
        </a:p>
      </dsp:txBody>
      <dsp:txXfrm>
        <a:off x="437419" y="1648366"/>
        <a:ext cx="5708842" cy="479482"/>
      </dsp:txXfrm>
    </dsp:sp>
    <dsp:sp modelId="{3FB0D077-47AC-416C-9D7E-D8D93029A787}">
      <dsp:nvSpPr>
        <dsp:cNvPr id="0" name=""/>
        <dsp:cNvSpPr/>
      </dsp:nvSpPr>
      <dsp:spPr>
        <a:xfrm>
          <a:off x="0" y="3243238"/>
          <a:ext cx="8229600" cy="1219050"/>
        </a:xfrm>
        <a:prstGeom prst="rect">
          <a:avLst/>
        </a:prstGeom>
        <a:solidFill>
          <a:schemeClr val="lt1">
            <a:alpha val="90000"/>
            <a:hueOff val="0"/>
            <a:satOff val="0"/>
            <a:lumOff val="0"/>
            <a:alphaOff val="0"/>
          </a:schemeClr>
        </a:solidFill>
        <a:ln w="6350" cap="flat" cmpd="sng" algn="ctr">
          <a:solidFill>
            <a:schemeClr val="accent3">
              <a:hueOff val="1807066"/>
              <a:satOff val="66667"/>
              <a:lumOff val="-9804"/>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374904" rIns="63870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давлат</a:t>
          </a:r>
          <a:r>
            <a:rPr lang="ru-RU" sz="1800" b="0" kern="1200" dirty="0" smtClean="0">
              <a:latin typeface="Times New Roman" pitchFamily="18" charset="0"/>
              <a:cs typeface="Times New Roman" pitchFamily="18" charset="0"/>
            </a:rPr>
            <a:t> пул </a:t>
          </a:r>
          <a:r>
            <a:rPr lang="ru-RU" sz="1800" b="0" kern="1200" dirty="0" err="1" smtClean="0">
              <a:latin typeface="Times New Roman" pitchFamily="18" charset="0"/>
              <a:cs typeface="Times New Roman" pitchFamily="18" charset="0"/>
            </a:rPr>
            <a:t>маблағлари қарздори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аҳоли ва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хусусий</a:t>
          </a:r>
          <a:r>
            <a:rPr lang="ru-RU" sz="1800" b="0" kern="1200" dirty="0" smtClean="0">
              <a:latin typeface="Times New Roman" pitchFamily="18" charset="0"/>
              <a:cs typeface="Times New Roman" pitchFamily="18" charset="0"/>
            </a:rPr>
            <a:t> бизнес </a:t>
          </a:r>
          <a:r>
            <a:rPr lang="ru-RU" sz="1800" b="0" kern="1200" dirty="0" err="1" smtClean="0">
              <a:latin typeface="Times New Roman" pitchFamily="18" charset="0"/>
              <a:cs typeface="Times New Roman" pitchFamily="18" charset="0"/>
            </a:rPr>
            <a:t>эса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кредиторлари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бўлиб</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чиқадиган </a:t>
          </a:r>
          <a:r>
            <a:rPr lang="ru-RU" sz="1800" b="0" kern="1200" dirty="0" smtClean="0">
              <a:latin typeface="Times New Roman" pitchFamily="18" charset="0"/>
              <a:cs typeface="Times New Roman" pitchFamily="18" charset="0"/>
            </a:rPr>
            <a:t>кредит </a:t>
          </a:r>
          <a:r>
            <a:rPr lang="ru-RU" sz="1800" b="0" kern="1200" dirty="0" err="1" smtClean="0">
              <a:latin typeface="Times New Roman" pitchFamily="18" charset="0"/>
              <a:cs typeface="Times New Roman" pitchFamily="18" charset="0"/>
            </a:rPr>
            <a:t>муносабатларининг</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ўзига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хос</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шакли</a:t>
          </a:r>
          <a:r>
            <a:rPr lang="ru-RU" sz="1800" b="0" kern="1200" dirty="0" smtClean="0">
              <a:latin typeface="Times New Roman" pitchFamily="18" charset="0"/>
              <a:cs typeface="Times New Roman" pitchFamily="18" charset="0"/>
            </a:rPr>
            <a:t>. </a:t>
          </a:r>
          <a:endParaRPr lang="ru-RU" sz="1800" b="0" kern="1200" dirty="0">
            <a:latin typeface="Times New Roman" pitchFamily="18" charset="0"/>
            <a:cs typeface="Times New Roman" pitchFamily="18" charset="0"/>
          </a:endParaRPr>
        </a:p>
      </dsp:txBody>
      <dsp:txXfrm>
        <a:off x="0" y="3243238"/>
        <a:ext cx="8229600" cy="1219050"/>
      </dsp:txXfrm>
    </dsp:sp>
    <dsp:sp modelId="{4FAE0F9B-10AB-480A-8757-2CBC2DB89000}">
      <dsp:nvSpPr>
        <dsp:cNvPr id="0" name=""/>
        <dsp:cNvSpPr/>
      </dsp:nvSpPr>
      <dsp:spPr>
        <a:xfrm>
          <a:off x="411480" y="2977558"/>
          <a:ext cx="5760720" cy="531360"/>
        </a:xfrm>
        <a:prstGeom prst="roundRect">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Давлат</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кредити</a:t>
          </a:r>
          <a:r>
            <a:rPr lang="ru-RU"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437419" y="3003497"/>
        <a:ext cx="5708842" cy="479482"/>
      </dsp:txXfrm>
    </dsp:sp>
    <dsp:sp modelId="{BEA38CAA-E91A-4CEB-A548-76B367D74F0B}">
      <dsp:nvSpPr>
        <dsp:cNvPr id="0" name=""/>
        <dsp:cNvSpPr/>
      </dsp:nvSpPr>
      <dsp:spPr>
        <a:xfrm>
          <a:off x="0" y="4825168"/>
          <a:ext cx="8229600" cy="99225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374904" rIns="63870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b="0" kern="1200" dirty="0" smtClean="0">
              <a:latin typeface="Times New Roman" pitchFamily="18" charset="0"/>
              <a:cs typeface="Times New Roman" pitchFamily="18" charset="0"/>
            </a:rPr>
            <a:t>– ссуда </a:t>
          </a:r>
          <a:r>
            <a:rPr lang="ru-RU" sz="1800" b="0" kern="1200" dirty="0" err="1" smtClean="0">
              <a:latin typeface="Times New Roman" pitchFamily="18" charset="0"/>
              <a:cs typeface="Times New Roman" pitchFamily="18" charset="0"/>
            </a:rPr>
            <a:t>капиталининг</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халқаро иқтисодий муносабатлар</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соҳасидаги ҳаракатини намоён</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этувчи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шакли</a:t>
          </a:r>
          <a:r>
            <a:rPr lang="ru-RU" sz="1800" b="0" kern="1200" dirty="0" smtClean="0">
              <a:latin typeface="Times New Roman" pitchFamily="18" charset="0"/>
              <a:cs typeface="Times New Roman" pitchFamily="18" charset="0"/>
            </a:rPr>
            <a:t>. </a:t>
          </a:r>
          <a:endParaRPr lang="ru-RU" sz="1800" b="0" kern="1200" dirty="0">
            <a:latin typeface="Times New Roman" pitchFamily="18" charset="0"/>
            <a:cs typeface="Times New Roman" pitchFamily="18" charset="0"/>
          </a:endParaRPr>
        </a:p>
      </dsp:txBody>
      <dsp:txXfrm>
        <a:off x="0" y="4825168"/>
        <a:ext cx="8229600" cy="992250"/>
      </dsp:txXfrm>
    </dsp:sp>
    <dsp:sp modelId="{317FB829-0794-4102-AE6F-E5DB4C8FD8E9}">
      <dsp:nvSpPr>
        <dsp:cNvPr id="0" name=""/>
        <dsp:cNvSpPr/>
      </dsp:nvSpPr>
      <dsp:spPr>
        <a:xfrm>
          <a:off x="411480" y="4559488"/>
          <a:ext cx="5760720" cy="53136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Халқаро </a:t>
          </a:r>
          <a:r>
            <a:rPr lang="ru-RU" sz="1800" b="1" kern="1200" dirty="0" smtClean="0">
              <a:latin typeface="Times New Roman" pitchFamily="18" charset="0"/>
              <a:cs typeface="Times New Roman" pitchFamily="18" charset="0"/>
            </a:rPr>
            <a:t>кредит</a:t>
          </a:r>
          <a:endParaRPr lang="ru-RU" sz="1800" kern="1200" dirty="0">
            <a:latin typeface="Times New Roman" pitchFamily="18" charset="0"/>
            <a:cs typeface="Times New Roman" pitchFamily="18" charset="0"/>
          </a:endParaRPr>
        </a:p>
      </dsp:txBody>
      <dsp:txXfrm>
        <a:off x="437419" y="4585427"/>
        <a:ext cx="5708842" cy="479482"/>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D7D6E1-5351-417E-BA7F-4A1B01F13D29}">
      <dsp:nvSpPr>
        <dsp:cNvPr id="0" name=""/>
        <dsp:cNvSpPr/>
      </dsp:nvSpPr>
      <dsp:spPr>
        <a:xfrm>
          <a:off x="0" y="11654"/>
          <a:ext cx="8229600"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kern="1200" dirty="0" err="1" smtClean="0">
              <a:latin typeface="Times New Roman" pitchFamily="18" charset="0"/>
              <a:cs typeface="Times New Roman" pitchFamily="18" charset="0"/>
            </a:rPr>
            <a:t>Кредитлашнинг</a:t>
          </a:r>
          <a:r>
            <a:rPr lang="ru-RU" sz="2900" kern="1200" dirty="0" smtClean="0">
              <a:latin typeface="Times New Roman" pitchFamily="18" charset="0"/>
              <a:cs typeface="Times New Roman" pitchFamily="18" charset="0"/>
            </a:rPr>
            <a:t> лизинг, факторинг, форфейтинг, траст </a:t>
          </a:r>
          <a:r>
            <a:rPr lang="ru-RU" sz="2900" kern="1200" dirty="0" err="1" smtClean="0">
              <a:latin typeface="Times New Roman" pitchFamily="18" charset="0"/>
              <a:cs typeface="Times New Roman" pitchFamily="18" charset="0"/>
            </a:rPr>
            <a:t>каби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шакллари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кенг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ривожланиб</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бормоқда</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a:off x="54659" y="66313"/>
        <a:ext cx="8120282" cy="1010372"/>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DF0F7E-FAAD-4B34-9A9E-2129301F87BE}">
      <dsp:nvSpPr>
        <dsp:cNvPr id="0" name=""/>
        <dsp:cNvSpPr/>
      </dsp:nvSpPr>
      <dsp:spPr>
        <a:xfrm>
          <a:off x="0" y="23684"/>
          <a:ext cx="8229600" cy="72000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ЛИЗИНГ</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0" y="23684"/>
        <a:ext cx="8229600" cy="720000"/>
      </dsp:txXfrm>
    </dsp:sp>
    <dsp:sp modelId="{279C82DD-7282-432F-8BA2-B4DEAEC38986}">
      <dsp:nvSpPr>
        <dsp:cNvPr id="0" name=""/>
        <dsp:cNvSpPr/>
      </dsp:nvSpPr>
      <dsp:spPr>
        <a:xfrm>
          <a:off x="0" y="743684"/>
          <a:ext cx="8229600" cy="1990125"/>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бу</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кредитнинг</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пулсиз</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шакли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бўлиб</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одатда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ишлаб</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чиқариш воситалари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ва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бошқа моддий</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бойликларни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кейинчалик</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фойдаланувчилар</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томонидан</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мунтазам</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равишда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ҳақ тўлаб</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бориб</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сотиб</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олиш</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шарти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билан</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узоқ муддатли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ижарага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беришдан</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иборат</a:t>
          </a:r>
          <a:r>
            <a:rPr lang="ru-RU" sz="2500" b="0" kern="1200" dirty="0" smtClean="0">
              <a:latin typeface="Times New Roman" pitchFamily="18" charset="0"/>
              <a:cs typeface="Times New Roman" pitchFamily="18" charset="0"/>
            </a:rPr>
            <a:t>.</a:t>
          </a:r>
          <a:endParaRPr lang="ru-RU" sz="2500" b="0" kern="1200" dirty="0">
            <a:latin typeface="Times New Roman" pitchFamily="18" charset="0"/>
            <a:cs typeface="Times New Roman" pitchFamily="18" charset="0"/>
          </a:endParaRPr>
        </a:p>
      </dsp:txBody>
      <dsp:txXfrm>
        <a:off x="0" y="743684"/>
        <a:ext cx="8229600" cy="1990125"/>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50CC1-DED8-4E0A-A118-08DD60DD3B3A}">
      <dsp:nvSpPr>
        <dsp:cNvPr id="0" name=""/>
        <dsp:cNvSpPr/>
      </dsp:nvSpPr>
      <dsp:spPr>
        <a:xfrm>
          <a:off x="0" y="295973"/>
          <a:ext cx="8258204" cy="20979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0928" tIns="374904" rIns="640928" bIns="142240" numCol="1" spcCol="1270" anchor="t" anchorCtr="0">
          <a:noAutofit/>
        </a:bodyPr>
        <a:lstStyle/>
        <a:p>
          <a:pPr marL="228600" lvl="1" indent="-228600" algn="just" defTabSz="889000" rtl="0">
            <a:lnSpc>
              <a:spcPct val="90000"/>
            </a:lnSpc>
            <a:spcBef>
              <a:spcPct val="0"/>
            </a:spcBef>
            <a:spcAft>
              <a:spcPct val="15000"/>
            </a:spcAft>
            <a:buChar char="••"/>
          </a:pP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бошқа иқтисодий субъектларнинг</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қарздорлик бўйича</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мажбуриятларини</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сотиб</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олиш</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ёки</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қайта сотиш</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муносабатлари</a:t>
          </a:r>
          <a:r>
            <a:rPr lang="ru-RU" sz="2000" b="1" kern="1200" dirty="0" smtClean="0">
              <a:latin typeface="Times New Roman" pitchFamily="18" charset="0"/>
              <a:cs typeface="Times New Roman" pitchFamily="18" charset="0"/>
            </a:rPr>
            <a:t>.</a:t>
          </a:r>
          <a:r>
            <a:rPr lang="ru-RU" sz="2000" kern="1200" dirty="0" smtClean="0">
              <a:latin typeface="Times New Roman" pitchFamily="18" charset="0"/>
              <a:cs typeface="Times New Roman" pitchFamily="18" charset="0"/>
            </a:rPr>
            <a:t> Бунда банк </a:t>
          </a:r>
          <a:r>
            <a:rPr lang="ru-RU" sz="2000" kern="1200" dirty="0" err="1" smtClean="0">
              <a:latin typeface="Times New Roman" pitchFamily="18" charset="0"/>
              <a:cs typeface="Times New Roman" pitchFamily="18" charset="0"/>
            </a:rPr>
            <a:t>корхоналарнинг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дебиторлик</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ҳисоб варақалари</a:t>
          </a:r>
          <a:r>
            <a:rPr lang="ru-RU" sz="2000" kern="1200" dirty="0" smtClean="0">
              <a:latin typeface="Times New Roman" pitchFamily="18" charset="0"/>
              <a:cs typeface="Times New Roman" pitchFamily="18" charset="0"/>
            </a:rPr>
            <a:t>»ни </a:t>
          </a:r>
          <a:r>
            <a:rPr lang="ru-RU" sz="2000" kern="1200" dirty="0" err="1" smtClean="0">
              <a:latin typeface="Times New Roman" pitchFamily="18" charset="0"/>
              <a:cs typeface="Times New Roman" pitchFamily="18" charset="0"/>
            </a:rPr>
            <a:t>ўзи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учун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фойдали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шартлар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асосида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нақд пулга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сотиб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олади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кейин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эса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бу</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қарзларни қарздордан ундириб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олади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0" y="295973"/>
        <a:ext cx="8258204" cy="2097900"/>
      </dsp:txXfrm>
    </dsp:sp>
    <dsp:sp modelId="{107AB147-5D76-4A8B-BBD4-C395667D5573}">
      <dsp:nvSpPr>
        <dsp:cNvPr id="0" name=""/>
        <dsp:cNvSpPr/>
      </dsp:nvSpPr>
      <dsp:spPr>
        <a:xfrm>
          <a:off x="412910" y="30293"/>
          <a:ext cx="5780742" cy="5313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8498" tIns="0" rIns="218498" bIns="0" numCol="1" spcCol="1270" anchor="ctr" anchorCtr="0">
          <a:noAutofit/>
        </a:bodyPr>
        <a:lstStyle/>
        <a:p>
          <a:pPr lvl="0" algn="just" defTabSz="889000" rtl="0">
            <a:lnSpc>
              <a:spcPct val="90000"/>
            </a:lnSpc>
            <a:spcBef>
              <a:spcPct val="0"/>
            </a:spcBef>
            <a:spcAft>
              <a:spcPct val="35000"/>
            </a:spcAft>
          </a:pPr>
          <a:r>
            <a:rPr lang="ru-RU" sz="2000" b="1" kern="1200" dirty="0" smtClean="0">
              <a:latin typeface="Times New Roman" pitchFamily="18" charset="0"/>
              <a:cs typeface="Times New Roman" pitchFamily="18" charset="0"/>
            </a:rPr>
            <a:t>Факторинг</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438849" y="56232"/>
        <a:ext cx="5728864" cy="479482"/>
      </dsp:txXfrm>
    </dsp:sp>
    <dsp:sp modelId="{493050E1-E13D-4D7A-A861-5520E7E751D8}">
      <dsp:nvSpPr>
        <dsp:cNvPr id="0" name=""/>
        <dsp:cNvSpPr/>
      </dsp:nvSpPr>
      <dsp:spPr>
        <a:xfrm>
          <a:off x="0" y="2756754"/>
          <a:ext cx="8258204" cy="1587600"/>
        </a:xfrm>
        <a:prstGeom prst="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0928" tIns="374904" rIns="640928" bIns="142240" numCol="1" spcCol="1270" anchor="t" anchorCtr="0">
          <a:noAutofit/>
        </a:bodyPr>
        <a:lstStyle/>
        <a:p>
          <a:pPr marL="228600" lvl="1" indent="-228600" algn="just" defTabSz="889000" rtl="0">
            <a:lnSpc>
              <a:spcPct val="90000"/>
            </a:lnSpc>
            <a:spcBef>
              <a:spcPct val="0"/>
            </a:spcBef>
            <a:spcAft>
              <a:spcPct val="15000"/>
            </a:spcAft>
            <a:buChar char="••"/>
          </a:pPr>
          <a:r>
            <a:rPr lang="ru-RU" sz="2000" b="1" kern="1200" dirty="0" smtClean="0">
              <a:latin typeface="Times New Roman" pitchFamily="18" charset="0"/>
              <a:cs typeface="Times New Roman" pitchFamily="18" charset="0"/>
            </a:rPr>
            <a:t>– факторинг </a:t>
          </a:r>
          <a:r>
            <a:rPr lang="ru-RU" sz="2000" b="1" kern="1200" dirty="0" err="1" smtClean="0">
              <a:latin typeface="Times New Roman" pitchFamily="18" charset="0"/>
              <a:cs typeface="Times New Roman" pitchFamily="18" charset="0"/>
            </a:rPr>
            <a:t>муносабатларининг</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узоқ муддатли</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шакли</a:t>
          </a:r>
          <a:r>
            <a:rPr lang="ru-RU" sz="2000" b="1" kern="1200" dirty="0" smtClean="0">
              <a:latin typeface="Times New Roman" pitchFamily="18" charset="0"/>
              <a:cs typeface="Times New Roman" pitchFamily="18" charset="0"/>
            </a:rPr>
            <a:t>.</a:t>
          </a:r>
          <a:r>
            <a:rPr lang="ru-RU" sz="2000" kern="1200" dirty="0" smtClean="0">
              <a:latin typeface="Times New Roman" pitchFamily="18" charset="0"/>
              <a:cs typeface="Times New Roman" pitchFamily="18" charset="0"/>
            </a:rPr>
            <a:t> Бунда </a:t>
          </a:r>
          <a:r>
            <a:rPr lang="ru-RU" sz="2000" kern="1200" dirty="0" err="1" smtClean="0">
              <a:latin typeface="Times New Roman" pitchFamily="18" charset="0"/>
              <a:cs typeface="Times New Roman" pitchFamily="18" charset="0"/>
            </a:rPr>
            <a:t>қарздорлик бўйича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ҳуқуқларни сотиб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олган</a:t>
          </a:r>
          <a:r>
            <a:rPr lang="ru-RU" sz="2000" kern="1200" dirty="0" smtClean="0">
              <a:latin typeface="Times New Roman" pitchFamily="18" charset="0"/>
              <a:cs typeface="Times New Roman" pitchFamily="18" charset="0"/>
            </a:rPr>
            <a:t> банк </a:t>
          </a:r>
          <a:r>
            <a:rPr lang="ru-RU" sz="2000" kern="1200" dirty="0" err="1" smtClean="0">
              <a:latin typeface="Times New Roman" pitchFamily="18" charset="0"/>
              <a:cs typeface="Times New Roman" pitchFamily="18" charset="0"/>
            </a:rPr>
            <a:t>уларни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одатда</a:t>
          </a:r>
          <a:r>
            <a:rPr lang="ru-RU" sz="2000" kern="1200" dirty="0" smtClean="0">
              <a:latin typeface="Times New Roman" pitchFamily="18" charset="0"/>
              <a:cs typeface="Times New Roman" pitchFamily="18" charset="0"/>
            </a:rPr>
            <a:t> 1-5 </a:t>
          </a:r>
          <a:r>
            <a:rPr lang="ru-RU" sz="2000" kern="1200" dirty="0" err="1" smtClean="0">
              <a:latin typeface="Times New Roman" pitchFamily="18" charset="0"/>
              <a:cs typeface="Times New Roman" pitchFamily="18" charset="0"/>
            </a:rPr>
            <a:t>йил</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вақт ўтгандан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сўнг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ундириши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мумкин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бўлади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0" y="2756754"/>
        <a:ext cx="8258204" cy="1587600"/>
      </dsp:txXfrm>
    </dsp:sp>
    <dsp:sp modelId="{7D7FA069-2F25-425D-AC4B-02D86C5604BE}">
      <dsp:nvSpPr>
        <dsp:cNvPr id="0" name=""/>
        <dsp:cNvSpPr/>
      </dsp:nvSpPr>
      <dsp:spPr>
        <a:xfrm>
          <a:off x="412910" y="2491074"/>
          <a:ext cx="5780742" cy="53136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8498" tIns="0" rIns="218498" bIns="0" numCol="1" spcCol="1270" anchor="ctr" anchorCtr="0">
          <a:noAutofit/>
        </a:bodyPr>
        <a:lstStyle/>
        <a:p>
          <a:pPr lvl="0" algn="just" defTabSz="889000" rtl="0">
            <a:lnSpc>
              <a:spcPct val="90000"/>
            </a:lnSpc>
            <a:spcBef>
              <a:spcPct val="0"/>
            </a:spcBef>
            <a:spcAft>
              <a:spcPct val="35000"/>
            </a:spcAft>
          </a:pPr>
          <a:r>
            <a:rPr lang="ru-RU" sz="2000" b="1" kern="1200" dirty="0" smtClean="0">
              <a:latin typeface="Times New Roman" pitchFamily="18" charset="0"/>
              <a:cs typeface="Times New Roman" pitchFamily="18" charset="0"/>
            </a:rPr>
            <a:t>Форфейтинг</a:t>
          </a:r>
          <a:endParaRPr lang="ru-RU" sz="2000" kern="1200" dirty="0">
            <a:latin typeface="Times New Roman" pitchFamily="18" charset="0"/>
            <a:cs typeface="Times New Roman" pitchFamily="18" charset="0"/>
          </a:endParaRPr>
        </a:p>
      </dsp:txBody>
      <dsp:txXfrm>
        <a:off x="438849" y="2517013"/>
        <a:ext cx="5728864" cy="479482"/>
      </dsp:txXfrm>
    </dsp:sp>
    <dsp:sp modelId="{0B298AD1-4E8A-46E2-BEC6-51790FA8D890}">
      <dsp:nvSpPr>
        <dsp:cNvPr id="0" name=""/>
        <dsp:cNvSpPr/>
      </dsp:nvSpPr>
      <dsp:spPr>
        <a:xfrm>
          <a:off x="0" y="4707234"/>
          <a:ext cx="8258204" cy="104895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0928" tIns="374904" rIns="640928" bIns="142240" numCol="1" spcCol="1270" anchor="t" anchorCtr="0">
          <a:noAutofit/>
        </a:bodyPr>
        <a:lstStyle/>
        <a:p>
          <a:pPr marL="228600" lvl="1" indent="-228600" algn="just" defTabSz="889000" rtl="0">
            <a:lnSpc>
              <a:spcPct val="90000"/>
            </a:lnSpc>
            <a:spcBef>
              <a:spcPct val="0"/>
            </a:spcBef>
            <a:spcAft>
              <a:spcPct val="15000"/>
            </a:spcAft>
            <a:buChar char="••"/>
          </a:pP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бу</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мижозларнинг</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капиталларини</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бошқариш бўйича</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операциялар</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мажмуи</a:t>
          </a:r>
          <a:r>
            <a:rPr lang="ru-RU" sz="2000" b="1"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a:off x="0" y="4707234"/>
        <a:ext cx="8258204" cy="1048950"/>
      </dsp:txXfrm>
    </dsp:sp>
    <dsp:sp modelId="{87A34CCC-E00A-412E-ABA5-EB216606CDFA}">
      <dsp:nvSpPr>
        <dsp:cNvPr id="0" name=""/>
        <dsp:cNvSpPr/>
      </dsp:nvSpPr>
      <dsp:spPr>
        <a:xfrm>
          <a:off x="412910" y="4441554"/>
          <a:ext cx="5780742" cy="53136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8498" tIns="0" rIns="218498" bIns="0" numCol="1" spcCol="1270" anchor="ctr" anchorCtr="0">
          <a:noAutofit/>
        </a:bodyPr>
        <a:lstStyle/>
        <a:p>
          <a:pPr lvl="0" algn="just" defTabSz="889000" rtl="0">
            <a:lnSpc>
              <a:spcPct val="90000"/>
            </a:lnSpc>
            <a:spcBef>
              <a:spcPct val="0"/>
            </a:spcBef>
            <a:spcAft>
              <a:spcPct val="35000"/>
            </a:spcAft>
          </a:pPr>
          <a:r>
            <a:rPr lang="ru-RU" sz="2000" b="1" kern="1200" dirty="0" smtClean="0">
              <a:latin typeface="Times New Roman" pitchFamily="18" charset="0"/>
              <a:cs typeface="Times New Roman" pitchFamily="18" charset="0"/>
            </a:rPr>
            <a:t>Траст</a:t>
          </a:r>
          <a:endParaRPr lang="ru-RU" sz="2000" kern="1200" dirty="0">
            <a:latin typeface="Times New Roman" pitchFamily="18" charset="0"/>
            <a:cs typeface="Times New Roman" pitchFamily="18" charset="0"/>
          </a:endParaRPr>
        </a:p>
      </dsp:txBody>
      <dsp:txXfrm>
        <a:off x="438849" y="4467493"/>
        <a:ext cx="5728864" cy="479482"/>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3D9906-8D87-4635-AB47-3A2F15CBAB7F}">
      <dsp:nvSpPr>
        <dsp:cNvPr id="0" name=""/>
        <dsp:cNvSpPr/>
      </dsp:nvSpPr>
      <dsp:spPr>
        <a:xfrm>
          <a:off x="0" y="790"/>
          <a:ext cx="8229600" cy="10810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kern="1200" dirty="0" smtClean="0">
              <a:latin typeface="Times New Roman" pitchFamily="18" charset="0"/>
              <a:cs typeface="Times New Roman" pitchFamily="18" charset="0"/>
            </a:rPr>
            <a:t>Кредит </a:t>
          </a:r>
          <a:r>
            <a:rPr lang="ru-RU" sz="2800" kern="1200" dirty="0" err="1" smtClean="0">
              <a:latin typeface="Times New Roman" pitchFamily="18" charset="0"/>
              <a:cs typeface="Times New Roman" pitchFamily="18" charset="0"/>
            </a:rPr>
            <a:t>бериш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қуйидаги </a:t>
          </a:r>
          <a:r>
            <a:rPr lang="ru-RU" sz="2800" b="1" kern="1200" dirty="0" err="1" smtClean="0">
              <a:latin typeface="Times New Roman" pitchFamily="18" charset="0"/>
              <a:cs typeface="Times New Roman" pitchFamily="18" charset="0"/>
            </a:rPr>
            <a:t>тамойилларга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асосланади</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a:off x="52774" y="53564"/>
        <a:ext cx="8124052" cy="975532"/>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048AA-ECAC-4B13-91E4-D147BDBA0390}">
      <dsp:nvSpPr>
        <dsp:cNvPr id="0" name=""/>
        <dsp:cNvSpPr/>
      </dsp:nvSpPr>
      <dsp:spPr>
        <a:xfrm rot="5400000">
          <a:off x="-154828" y="155420"/>
          <a:ext cx="1032190" cy="722533"/>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1</a:t>
          </a:r>
          <a:endParaRPr lang="ru-RU" sz="2100" kern="1200" dirty="0">
            <a:latin typeface="Times New Roman" pitchFamily="18" charset="0"/>
            <a:cs typeface="Times New Roman" pitchFamily="18" charset="0"/>
          </a:endParaRPr>
        </a:p>
      </dsp:txBody>
      <dsp:txXfrm rot="-5400000">
        <a:off x="1" y="361859"/>
        <a:ext cx="722533" cy="309657"/>
      </dsp:txXfrm>
    </dsp:sp>
    <dsp:sp modelId="{5DED646C-D1D6-45A9-A5D4-EC7011751FD9}">
      <dsp:nvSpPr>
        <dsp:cNvPr id="0" name=""/>
        <dsp:cNvSpPr/>
      </dsp:nvSpPr>
      <dsp:spPr>
        <a:xfrm rot="5400000">
          <a:off x="4140604" y="-3417479"/>
          <a:ext cx="670923" cy="7507066"/>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smtClean="0">
              <a:latin typeface="Times New Roman" pitchFamily="18" charset="0"/>
              <a:cs typeface="Times New Roman" pitchFamily="18" charset="0"/>
            </a:rPr>
            <a:t>ссуда </a:t>
          </a:r>
          <a:r>
            <a:rPr lang="ru-RU" sz="2200" kern="1200" dirty="0" err="1" smtClean="0">
              <a:latin typeface="Times New Roman" pitchFamily="18" charset="0"/>
              <a:cs typeface="Times New Roman" pitchFamily="18" charset="0"/>
            </a:rPr>
            <a:t>беришнинг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мақсадли тавсифи</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22533" y="33344"/>
        <a:ext cx="7474314" cy="605419"/>
      </dsp:txXfrm>
    </dsp:sp>
    <dsp:sp modelId="{F6982CBC-4686-434E-8F88-65F472BBD6A2}">
      <dsp:nvSpPr>
        <dsp:cNvPr id="0" name=""/>
        <dsp:cNvSpPr/>
      </dsp:nvSpPr>
      <dsp:spPr>
        <a:xfrm rot="5400000">
          <a:off x="-154828" y="981761"/>
          <a:ext cx="1032190" cy="722533"/>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2</a:t>
          </a:r>
          <a:endParaRPr lang="ru-RU" sz="2100" kern="1200" dirty="0">
            <a:latin typeface="Times New Roman" pitchFamily="18" charset="0"/>
            <a:cs typeface="Times New Roman" pitchFamily="18" charset="0"/>
          </a:endParaRPr>
        </a:p>
      </dsp:txBody>
      <dsp:txXfrm rot="-5400000">
        <a:off x="1" y="1188200"/>
        <a:ext cx="722533" cy="309657"/>
      </dsp:txXfrm>
    </dsp:sp>
    <dsp:sp modelId="{8CD47D7F-8E42-4E5E-A170-D64BB9638737}">
      <dsp:nvSpPr>
        <dsp:cNvPr id="0" name=""/>
        <dsp:cNvSpPr/>
      </dsp:nvSpPr>
      <dsp:spPr>
        <a:xfrm rot="5400000">
          <a:off x="4140604" y="-2591138"/>
          <a:ext cx="670923" cy="7507066"/>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smtClean="0">
              <a:latin typeface="Times New Roman" pitchFamily="18" charset="0"/>
              <a:cs typeface="Times New Roman" pitchFamily="18" charset="0"/>
            </a:rPr>
            <a:t>кредитнинг </a:t>
          </a:r>
          <a:r>
            <a:rPr lang="ru-RU" sz="2200" kern="1200" dirty="0" err="1" smtClean="0">
              <a:latin typeface="Times New Roman" pitchFamily="18" charset="0"/>
              <a:cs typeface="Times New Roman" pitchFamily="18" charset="0"/>
            </a:rPr>
            <a:t>расмийлаштирилган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муддатда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қайтарилиши</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22533" y="859685"/>
        <a:ext cx="7474314" cy="605419"/>
      </dsp:txXfrm>
    </dsp:sp>
    <dsp:sp modelId="{DA57C0B0-149F-47F4-A8BD-3D7E0C6830BC}">
      <dsp:nvSpPr>
        <dsp:cNvPr id="0" name=""/>
        <dsp:cNvSpPr/>
      </dsp:nvSpPr>
      <dsp:spPr>
        <a:xfrm rot="5400000">
          <a:off x="-154828" y="1808102"/>
          <a:ext cx="1032190" cy="722533"/>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3</a:t>
          </a:r>
          <a:endParaRPr lang="ru-RU" sz="2100" kern="1200" dirty="0">
            <a:latin typeface="Times New Roman" pitchFamily="18" charset="0"/>
            <a:cs typeface="Times New Roman" pitchFamily="18" charset="0"/>
          </a:endParaRPr>
        </a:p>
      </dsp:txBody>
      <dsp:txXfrm rot="-5400000">
        <a:off x="1" y="2014541"/>
        <a:ext cx="722533" cy="309657"/>
      </dsp:txXfrm>
    </dsp:sp>
    <dsp:sp modelId="{6FECE6D4-427C-42DE-908B-9748E4B1A8F6}">
      <dsp:nvSpPr>
        <dsp:cNvPr id="0" name=""/>
        <dsp:cNvSpPr/>
      </dsp:nvSpPr>
      <dsp:spPr>
        <a:xfrm rot="5400000">
          <a:off x="4140604" y="-1764797"/>
          <a:ext cx="670923" cy="7507066"/>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smtClean="0">
              <a:latin typeface="Times New Roman" pitchFamily="18" charset="0"/>
              <a:cs typeface="Times New Roman" pitchFamily="18" charset="0"/>
            </a:rPr>
            <a:t>ссуданинг </a:t>
          </a:r>
          <a:r>
            <a:rPr lang="ru-RU" sz="2200" kern="1200" dirty="0" err="1" smtClean="0">
              <a:latin typeface="Times New Roman" pitchFamily="18" charset="0"/>
              <a:cs typeface="Times New Roman" pitchFamily="18" charset="0"/>
            </a:rPr>
            <a:t>моддий</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таъминланганлиги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тўловлилиги</a:t>
          </a:r>
          <a:r>
            <a:rPr lang="ru-RU" sz="2200"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dsp:txBody>
      <dsp:txXfrm rot="-5400000">
        <a:off x="722533" y="1686026"/>
        <a:ext cx="7474314" cy="605419"/>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ABFE8-717E-4B0B-97D4-A4C29698EEE8}">
      <dsp:nvSpPr>
        <dsp:cNvPr id="0" name=""/>
        <dsp:cNvSpPr/>
      </dsp:nvSpPr>
      <dsp:spPr>
        <a:xfrm>
          <a:off x="0" y="17539"/>
          <a:ext cx="8186766" cy="79866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rtl="0">
            <a:lnSpc>
              <a:spcPct val="90000"/>
            </a:lnSpc>
            <a:spcBef>
              <a:spcPct val="0"/>
            </a:spcBef>
            <a:spcAft>
              <a:spcPct val="35000"/>
            </a:spcAft>
          </a:pPr>
          <a:r>
            <a:rPr lang="ru-RU" sz="2200" b="1" kern="1200" dirty="0" err="1" smtClean="0">
              <a:latin typeface="Times New Roman" pitchFamily="18" charset="0"/>
              <a:cs typeface="Times New Roman" pitchFamily="18" charset="0"/>
            </a:rPr>
            <a:t>Қарзга </a:t>
          </a:r>
          <a:r>
            <a:rPr lang="ru-RU" sz="2200" b="1" kern="1200" dirty="0" smtClean="0">
              <a:latin typeface="Times New Roman" pitchFamily="18" charset="0"/>
              <a:cs typeface="Times New Roman" pitchFamily="18" charset="0"/>
            </a:rPr>
            <a:t>(</a:t>
          </a:r>
          <a:r>
            <a:rPr lang="ru-RU" sz="2200" b="1" kern="1200" dirty="0" err="1" smtClean="0">
              <a:latin typeface="Times New Roman" pitchFamily="18" charset="0"/>
              <a:cs typeface="Times New Roman" pitchFamily="18" charset="0"/>
            </a:rPr>
            <a:t>ссудага</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берилган</a:t>
          </a:r>
          <a:r>
            <a:rPr lang="ru-RU" sz="2200" b="1" kern="1200" dirty="0" smtClean="0">
              <a:latin typeface="Times New Roman" pitchFamily="18" charset="0"/>
              <a:cs typeface="Times New Roman" pitchFamily="18" charset="0"/>
            </a:rPr>
            <a:t> пул </a:t>
          </a:r>
          <a:r>
            <a:rPr lang="ru-RU" sz="2200" b="1" kern="1200" dirty="0" err="1" smtClean="0">
              <a:latin typeface="Times New Roman" pitchFamily="18" charset="0"/>
              <a:cs typeface="Times New Roman" pitchFamily="18" charset="0"/>
            </a:rPr>
            <a:t>ҳисобига олинадиган</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даромад</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фоиз</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ёки</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фоизли</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даромад</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дейилади</a:t>
          </a:r>
          <a:r>
            <a:rPr lang="ru-RU" sz="2200" b="1" kern="1200" dirty="0" smtClean="0">
              <a:latin typeface="Times New Roman" pitchFamily="18" charset="0"/>
              <a:cs typeface="Times New Roman" pitchFamily="18" charset="0"/>
            </a:rPr>
            <a:t>.</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a:off x="0" y="17539"/>
        <a:ext cx="8186766" cy="798669"/>
      </dsp:txXfrm>
    </dsp:sp>
    <dsp:sp modelId="{7B5F9AA0-580F-4139-AB07-156EAD17149B}">
      <dsp:nvSpPr>
        <dsp:cNvPr id="0" name=""/>
        <dsp:cNvSpPr/>
      </dsp:nvSpPr>
      <dsp:spPr>
        <a:xfrm>
          <a:off x="0" y="816209"/>
          <a:ext cx="8186766" cy="117760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7348" tIns="117348" rIns="156464" bIns="176022" numCol="1" spcCol="1270" anchor="t" anchorCtr="0">
          <a:noAutofit/>
        </a:bodyPr>
        <a:lstStyle/>
        <a:p>
          <a:pPr marL="228600" lvl="1" indent="-228600" algn="just" defTabSz="977900" rtl="0">
            <a:lnSpc>
              <a:spcPct val="90000"/>
            </a:lnSpc>
            <a:spcBef>
              <a:spcPct val="0"/>
            </a:spcBef>
            <a:spcAft>
              <a:spcPct val="15000"/>
            </a:spcAft>
            <a:buChar char="••"/>
          </a:pPr>
          <a:r>
            <a:rPr lang="ru-RU" sz="2200" b="0" kern="1200" dirty="0" err="1" smtClean="0">
              <a:latin typeface="Times New Roman" pitchFamily="18" charset="0"/>
              <a:cs typeface="Times New Roman" pitchFamily="18" charset="0"/>
            </a:rPr>
            <a:t>Шу</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даромад</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фоиз</a:t>
          </a:r>
          <a:r>
            <a:rPr lang="ru-RU" sz="2200" b="0" kern="1200" dirty="0" smtClean="0">
              <a:latin typeface="Times New Roman" pitchFamily="18" charset="0"/>
              <a:cs typeface="Times New Roman" pitchFamily="18" charset="0"/>
            </a:rPr>
            <a:t>)</a:t>
          </a:r>
          <a:r>
            <a:rPr lang="ru-RU" sz="2200" b="0" kern="1200" dirty="0" err="1" smtClean="0">
              <a:latin typeface="Times New Roman" pitchFamily="18" charset="0"/>
              <a:cs typeface="Times New Roman" pitchFamily="18" charset="0"/>
            </a:rPr>
            <a:t>нинг</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қарзга берилган</a:t>
          </a:r>
          <a:r>
            <a:rPr lang="ru-RU" sz="2200" b="0" kern="1200" dirty="0" smtClean="0">
              <a:latin typeface="Times New Roman" pitchFamily="18" charset="0"/>
              <a:cs typeface="Times New Roman" pitchFamily="18" charset="0"/>
            </a:rPr>
            <a:t> пул </a:t>
          </a:r>
          <a:r>
            <a:rPr lang="ru-RU" sz="2200" b="0" kern="1200" dirty="0" err="1" smtClean="0">
              <a:latin typeface="Times New Roman" pitchFamily="18" charset="0"/>
              <a:cs typeface="Times New Roman" pitchFamily="18" charset="0"/>
            </a:rPr>
            <a:t>суммасига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нисбатининг</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фоизда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ифодаланиш</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фоиз</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ставкаси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ёки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фоиз</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нормасини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ташкил</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қилади</a:t>
          </a:r>
          <a:r>
            <a:rPr lang="ru-RU" sz="2200" b="0" kern="1200" dirty="0" smtClean="0">
              <a:latin typeface="Times New Roman" pitchFamily="18" charset="0"/>
              <a:cs typeface="Times New Roman" pitchFamily="18" charset="0"/>
            </a:rPr>
            <a:t>:</a:t>
          </a:r>
          <a:endParaRPr lang="ru-RU" sz="2200" b="0" kern="1200" dirty="0">
            <a:latin typeface="Times New Roman" pitchFamily="18" charset="0"/>
            <a:cs typeface="Times New Roman" pitchFamily="18" charset="0"/>
          </a:endParaRPr>
        </a:p>
      </dsp:txBody>
      <dsp:txXfrm>
        <a:off x="0" y="816209"/>
        <a:ext cx="8186766" cy="1177604"/>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AF4FCB-E1AD-43D5-861E-FD7417A6A8D8}">
      <dsp:nvSpPr>
        <dsp:cNvPr id="0" name=""/>
        <dsp:cNvSpPr/>
      </dsp:nvSpPr>
      <dsp:spPr>
        <a:xfrm rot="5400000">
          <a:off x="2660925" y="-1308549"/>
          <a:ext cx="534110" cy="3286759"/>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фоиз</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нормаси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284601" y="93848"/>
        <a:ext cx="3260686" cy="481964"/>
      </dsp:txXfrm>
    </dsp:sp>
    <dsp:sp modelId="{C2114A54-1BBA-43B0-AA1D-C6EFD955ED35}">
      <dsp:nvSpPr>
        <dsp:cNvPr id="0" name=""/>
        <dsp:cNvSpPr/>
      </dsp:nvSpPr>
      <dsp:spPr>
        <a:xfrm>
          <a:off x="43505" y="1011"/>
          <a:ext cx="1241096" cy="667638"/>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en-US" sz="3500" kern="1200" dirty="0" smtClean="0">
              <a:latin typeface="Times New Roman" pitchFamily="18" charset="0"/>
              <a:cs typeface="Times New Roman" pitchFamily="18" charset="0"/>
            </a:rPr>
            <a:t>r</a:t>
          </a:r>
          <a:r>
            <a:rPr lang="ru-RU" sz="3500" kern="1200" dirty="0" smtClean="0">
              <a:latin typeface="Times New Roman" pitchFamily="18" charset="0"/>
              <a:cs typeface="Times New Roman" pitchFamily="18" charset="0"/>
            </a:rPr>
            <a:t>’</a:t>
          </a:r>
          <a:endParaRPr lang="en-US" sz="3500" kern="1200" dirty="0">
            <a:latin typeface="Times New Roman" pitchFamily="18" charset="0"/>
            <a:cs typeface="Times New Roman" pitchFamily="18" charset="0"/>
          </a:endParaRPr>
        </a:p>
      </dsp:txBody>
      <dsp:txXfrm>
        <a:off x="76096" y="33602"/>
        <a:ext cx="1175914" cy="602456"/>
      </dsp:txXfrm>
    </dsp:sp>
    <dsp:sp modelId="{73A4CDBB-B1A9-4A1F-BB62-E56BBF757C78}">
      <dsp:nvSpPr>
        <dsp:cNvPr id="0" name=""/>
        <dsp:cNvSpPr/>
      </dsp:nvSpPr>
      <dsp:spPr>
        <a:xfrm rot="5400000">
          <a:off x="2660925" y="-607529"/>
          <a:ext cx="534110" cy="3286759"/>
        </a:xfrm>
        <a:prstGeom prst="round2SameRect">
          <a:avLst/>
        </a:prstGeom>
        <a:solidFill>
          <a:schemeClr val="accent4">
            <a:tint val="40000"/>
            <a:alpha val="90000"/>
            <a:hueOff val="5756959"/>
            <a:satOff val="-30630"/>
            <a:lumOff val="-1745"/>
            <a:alphaOff val="0"/>
          </a:schemeClr>
        </a:solidFill>
        <a:ln w="6350" cap="flat" cmpd="sng" algn="ctr">
          <a:solidFill>
            <a:schemeClr val="accent4">
              <a:tint val="40000"/>
              <a:alpha val="90000"/>
              <a:hueOff val="5756959"/>
              <a:satOff val="-30630"/>
              <a:lumOff val="-1745"/>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фоиз</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суммаси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284601" y="794868"/>
        <a:ext cx="3260686" cy="481964"/>
      </dsp:txXfrm>
    </dsp:sp>
    <dsp:sp modelId="{C89FA4FD-69EF-4774-AC9A-D4A132729DA3}">
      <dsp:nvSpPr>
        <dsp:cNvPr id="0" name=""/>
        <dsp:cNvSpPr/>
      </dsp:nvSpPr>
      <dsp:spPr>
        <a:xfrm>
          <a:off x="43505" y="702031"/>
          <a:ext cx="1241096" cy="667638"/>
        </a:xfrm>
        <a:prstGeom prst="roundRect">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en-US" sz="3500" kern="1200" dirty="0" smtClean="0">
              <a:latin typeface="Times New Roman" pitchFamily="18" charset="0"/>
              <a:cs typeface="Times New Roman" pitchFamily="18" charset="0"/>
            </a:rPr>
            <a:t>r</a:t>
          </a:r>
          <a:endParaRPr lang="ru-RU" sz="3500" kern="1200" dirty="0">
            <a:latin typeface="Times New Roman" pitchFamily="18" charset="0"/>
            <a:cs typeface="Times New Roman" pitchFamily="18" charset="0"/>
          </a:endParaRPr>
        </a:p>
      </dsp:txBody>
      <dsp:txXfrm>
        <a:off x="76096" y="734622"/>
        <a:ext cx="1175914" cy="602456"/>
      </dsp:txXfrm>
    </dsp:sp>
    <dsp:sp modelId="{35C403A7-EAE7-4B0E-9D3B-E31CF0A699CE}">
      <dsp:nvSpPr>
        <dsp:cNvPr id="0" name=""/>
        <dsp:cNvSpPr/>
      </dsp:nvSpPr>
      <dsp:spPr>
        <a:xfrm rot="5400000">
          <a:off x="2660925" y="93490"/>
          <a:ext cx="534110" cy="3286759"/>
        </a:xfrm>
        <a:prstGeom prst="round2SameRect">
          <a:avLst/>
        </a:prstGeom>
        <a:solidFill>
          <a:schemeClr val="accent4">
            <a:tint val="40000"/>
            <a:alpha val="90000"/>
            <a:hueOff val="11513918"/>
            <a:satOff val="-61261"/>
            <a:lumOff val="-3490"/>
            <a:alphaOff val="0"/>
          </a:schemeClr>
        </a:solidFill>
        <a:ln w="6350" cap="flat" cmpd="sng" algn="ctr">
          <a:solidFill>
            <a:schemeClr val="accent4">
              <a:tint val="40000"/>
              <a:alpha val="90000"/>
              <a:hueOff val="11513918"/>
              <a:satOff val="-61261"/>
              <a:lumOff val="-34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қарзга берилган</a:t>
          </a:r>
          <a:r>
            <a:rPr lang="ru-RU" sz="2000" kern="1200" dirty="0" smtClean="0">
              <a:latin typeface="Times New Roman" pitchFamily="18" charset="0"/>
              <a:cs typeface="Times New Roman" pitchFamily="18" charset="0"/>
            </a:rPr>
            <a:t> пул (капитал) </a:t>
          </a:r>
          <a:r>
            <a:rPr lang="ru-RU" sz="2000" kern="1200" dirty="0" err="1" smtClean="0">
              <a:latin typeface="Times New Roman" pitchFamily="18" charset="0"/>
              <a:cs typeface="Times New Roman" pitchFamily="18" charset="0"/>
            </a:rPr>
            <a:t>суммаси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284601" y="1495888"/>
        <a:ext cx="3260686" cy="481964"/>
      </dsp:txXfrm>
    </dsp:sp>
    <dsp:sp modelId="{1806CC57-B82D-489C-884C-9A3EE176C4A6}">
      <dsp:nvSpPr>
        <dsp:cNvPr id="0" name=""/>
        <dsp:cNvSpPr/>
      </dsp:nvSpPr>
      <dsp:spPr>
        <a:xfrm>
          <a:off x="43505" y="1403051"/>
          <a:ext cx="1241096" cy="667638"/>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ru-RU" sz="3500" kern="1200" dirty="0" err="1" smtClean="0">
              <a:latin typeface="Times New Roman" pitchFamily="18" charset="0"/>
              <a:cs typeface="Times New Roman" pitchFamily="18" charset="0"/>
            </a:rPr>
            <a:t>К</a:t>
          </a:r>
          <a:r>
            <a:rPr lang="ru-RU" sz="3500" kern="1200" baseline="-25000" dirty="0" err="1" smtClean="0">
              <a:latin typeface="Times New Roman" pitchFamily="18" charset="0"/>
              <a:cs typeface="Times New Roman" pitchFamily="18" charset="0"/>
            </a:rPr>
            <a:t>ссуд</a:t>
          </a:r>
          <a:endParaRPr lang="en-US" sz="3500" kern="1200" baseline="-25000" dirty="0">
            <a:latin typeface="Times New Roman" pitchFamily="18" charset="0"/>
            <a:cs typeface="Times New Roman" pitchFamily="18" charset="0"/>
          </a:endParaRPr>
        </a:p>
      </dsp:txBody>
      <dsp:txXfrm>
        <a:off x="76096" y="1435642"/>
        <a:ext cx="1175914" cy="602456"/>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900419-25ED-4B7A-B2E0-D9FED612D93C}">
      <dsp:nvSpPr>
        <dsp:cNvPr id="0" name=""/>
        <dsp:cNvSpPr/>
      </dsp:nvSpPr>
      <dsp:spPr>
        <a:xfrm>
          <a:off x="0" y="185399"/>
          <a:ext cx="8229600" cy="772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uz-Cyrl-UZ" sz="3300" kern="1200" dirty="0" smtClean="0">
              <a:latin typeface="Times New Roman" pitchFamily="18" charset="0"/>
              <a:cs typeface="Times New Roman" pitchFamily="18" charset="0"/>
            </a:rPr>
            <a:t>Банк кредити фоизини ҳисоблаш усуллари</a:t>
          </a:r>
          <a:endParaRPr lang="ru-RU" sz="3300" kern="1200" dirty="0">
            <a:latin typeface="Times New Roman" pitchFamily="18" charset="0"/>
            <a:cs typeface="Times New Roman" pitchFamily="18" charset="0"/>
          </a:endParaRPr>
        </a:p>
      </dsp:txBody>
      <dsp:txXfrm>
        <a:off x="37696" y="223095"/>
        <a:ext cx="8154208" cy="696808"/>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99EA67-F2AD-4689-8EA1-9136A0A81D64}">
      <dsp:nvSpPr>
        <dsp:cNvPr id="0" name=""/>
        <dsp:cNvSpPr/>
      </dsp:nvSpPr>
      <dsp:spPr>
        <a:xfrm>
          <a:off x="0" y="0"/>
          <a:ext cx="4643470" cy="631800"/>
        </a:xfrm>
        <a:prstGeom prst="round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2"/>
        </a:lnRef>
        <a:fillRef idx="3">
          <a:schemeClr val="accent2"/>
        </a:fillRef>
        <a:effectRef idx="3">
          <a:schemeClr val="accent2"/>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kern="1200" dirty="0" smtClean="0">
              <a:latin typeface="Times New Roman" pitchFamily="18" charset="0"/>
              <a:cs typeface="Times New Roman" pitchFamily="18" charset="0"/>
            </a:rPr>
            <a:t>Оддий фоизлар усули</a:t>
          </a:r>
          <a:endParaRPr lang="ru-RU" sz="2700" kern="1200" dirty="0">
            <a:latin typeface="Times New Roman" pitchFamily="18" charset="0"/>
            <a:cs typeface="Times New Roman" pitchFamily="18" charset="0"/>
          </a:endParaRPr>
        </a:p>
      </dsp:txBody>
      <dsp:txXfrm>
        <a:off x="30842" y="30842"/>
        <a:ext cx="4581786" cy="570116"/>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CD329-72B4-4110-8ED3-1D33BBEA67E7}">
      <dsp:nvSpPr>
        <dsp:cNvPr id="0" name=""/>
        <dsp:cNvSpPr/>
      </dsp:nvSpPr>
      <dsp:spPr>
        <a:xfrm rot="5400000">
          <a:off x="2433737" y="-1308833"/>
          <a:ext cx="356073" cy="3063255"/>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uz-Cyrl-UZ" sz="1700" kern="1200" dirty="0" smtClean="0">
              <a:latin typeface="Times New Roman" pitchFamily="18" charset="0"/>
              <a:cs typeface="Times New Roman" pitchFamily="18" charset="0"/>
            </a:rPr>
            <a:t>Кредит миқдори</a:t>
          </a:r>
          <a:endParaRPr lang="ru-RU" sz="1700" kern="1200" dirty="0">
            <a:latin typeface="Times New Roman" pitchFamily="18" charset="0"/>
            <a:cs typeface="Times New Roman" pitchFamily="18" charset="0"/>
          </a:endParaRPr>
        </a:p>
      </dsp:txBody>
      <dsp:txXfrm rot="-5400000">
        <a:off x="1080146" y="62140"/>
        <a:ext cx="3045873" cy="321309"/>
      </dsp:txXfrm>
    </dsp:sp>
    <dsp:sp modelId="{CCB7127D-DDC5-4A5D-9445-4A65A018078F}">
      <dsp:nvSpPr>
        <dsp:cNvPr id="0" name=""/>
        <dsp:cNvSpPr/>
      </dsp:nvSpPr>
      <dsp:spPr>
        <a:xfrm>
          <a:off x="1" y="248"/>
          <a:ext cx="1080145" cy="445092"/>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US" sz="2300" kern="1200" dirty="0" smtClean="0">
              <a:latin typeface="Times New Roman" pitchFamily="18" charset="0"/>
              <a:cs typeface="Times New Roman" pitchFamily="18" charset="0"/>
            </a:rPr>
            <a:t>P</a:t>
          </a:r>
          <a:endParaRPr lang="ru-RU" sz="2300" kern="1200" dirty="0">
            <a:latin typeface="Times New Roman" pitchFamily="18" charset="0"/>
            <a:cs typeface="Times New Roman" pitchFamily="18" charset="0"/>
          </a:endParaRPr>
        </a:p>
      </dsp:txBody>
      <dsp:txXfrm>
        <a:off x="21729" y="21976"/>
        <a:ext cx="1036689" cy="401636"/>
      </dsp:txXfrm>
    </dsp:sp>
    <dsp:sp modelId="{F72AC14F-DBC4-42C8-9D22-80D81633810D}">
      <dsp:nvSpPr>
        <dsp:cNvPr id="0" name=""/>
        <dsp:cNvSpPr/>
      </dsp:nvSpPr>
      <dsp:spPr>
        <a:xfrm rot="5400000">
          <a:off x="2433737" y="-841486"/>
          <a:ext cx="356073" cy="3063255"/>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uz-Cyrl-UZ" sz="1700" kern="1200" dirty="0" smtClean="0">
              <a:latin typeface="Times New Roman" pitchFamily="18" charset="0"/>
              <a:cs typeface="Times New Roman" pitchFamily="18" charset="0"/>
            </a:rPr>
            <a:t>Йиллик фоиз ставкаси</a:t>
          </a:r>
          <a:endParaRPr lang="ru-RU" sz="1700" kern="1200" dirty="0">
            <a:latin typeface="Times New Roman" pitchFamily="18" charset="0"/>
            <a:cs typeface="Times New Roman" pitchFamily="18" charset="0"/>
          </a:endParaRPr>
        </a:p>
      </dsp:txBody>
      <dsp:txXfrm rot="-5400000">
        <a:off x="1080146" y="529487"/>
        <a:ext cx="3045873" cy="321309"/>
      </dsp:txXfrm>
    </dsp:sp>
    <dsp:sp modelId="{E44F392C-5772-4474-9DCE-A642993D180F}">
      <dsp:nvSpPr>
        <dsp:cNvPr id="0" name=""/>
        <dsp:cNvSpPr/>
      </dsp:nvSpPr>
      <dsp:spPr>
        <a:xfrm>
          <a:off x="1" y="467595"/>
          <a:ext cx="1080145" cy="44509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US" sz="2300" kern="1200" dirty="0" smtClean="0">
              <a:latin typeface="Times New Roman" pitchFamily="18" charset="0"/>
              <a:cs typeface="Times New Roman" pitchFamily="18" charset="0"/>
            </a:rPr>
            <a:t>r</a:t>
          </a:r>
          <a:endParaRPr lang="ru-RU" sz="2300" kern="1200" dirty="0">
            <a:latin typeface="Times New Roman" pitchFamily="18" charset="0"/>
            <a:cs typeface="Times New Roman" pitchFamily="18" charset="0"/>
          </a:endParaRPr>
        </a:p>
      </dsp:txBody>
      <dsp:txXfrm>
        <a:off x="21729" y="489323"/>
        <a:ext cx="1036689" cy="401636"/>
      </dsp:txXfrm>
    </dsp:sp>
    <dsp:sp modelId="{CEF147A5-FE28-4326-8F4F-EAD10CE61472}">
      <dsp:nvSpPr>
        <dsp:cNvPr id="0" name=""/>
        <dsp:cNvSpPr/>
      </dsp:nvSpPr>
      <dsp:spPr>
        <a:xfrm rot="5400000">
          <a:off x="2433737" y="-374139"/>
          <a:ext cx="356073" cy="3063255"/>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uz-Cyrl-UZ" sz="1700" kern="1200" dirty="0" smtClean="0">
              <a:latin typeface="Times New Roman" pitchFamily="18" charset="0"/>
              <a:cs typeface="Times New Roman" pitchFamily="18" charset="0"/>
            </a:rPr>
            <a:t>Қарзни қайтариш муддати</a:t>
          </a:r>
          <a:endParaRPr lang="ru-RU" sz="1700" kern="1200" dirty="0">
            <a:latin typeface="Times New Roman" pitchFamily="18" charset="0"/>
            <a:cs typeface="Times New Roman" pitchFamily="18" charset="0"/>
          </a:endParaRPr>
        </a:p>
      </dsp:txBody>
      <dsp:txXfrm rot="-5400000">
        <a:off x="1080146" y="996834"/>
        <a:ext cx="3045873" cy="321309"/>
      </dsp:txXfrm>
    </dsp:sp>
    <dsp:sp modelId="{9A4782C4-5A6A-414A-B421-C0457C4783E6}">
      <dsp:nvSpPr>
        <dsp:cNvPr id="0" name=""/>
        <dsp:cNvSpPr/>
      </dsp:nvSpPr>
      <dsp:spPr>
        <a:xfrm>
          <a:off x="1" y="934941"/>
          <a:ext cx="1080145" cy="44509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US" sz="2300" kern="1200" dirty="0" smtClean="0">
              <a:latin typeface="Times New Roman" pitchFamily="18" charset="0"/>
              <a:cs typeface="Times New Roman" pitchFamily="18" charset="0"/>
            </a:rPr>
            <a:t>t</a:t>
          </a:r>
          <a:endParaRPr lang="ru-RU" sz="2300" kern="1200" dirty="0">
            <a:latin typeface="Times New Roman" pitchFamily="18" charset="0"/>
            <a:cs typeface="Times New Roman" pitchFamily="18" charset="0"/>
          </a:endParaRPr>
        </a:p>
      </dsp:txBody>
      <dsp:txXfrm>
        <a:off x="21729" y="956669"/>
        <a:ext cx="1036689" cy="401636"/>
      </dsp:txXfrm>
    </dsp:sp>
    <dsp:sp modelId="{2F6CCD71-EE07-4F5F-AC79-C17975BF17EC}">
      <dsp:nvSpPr>
        <dsp:cNvPr id="0" name=""/>
        <dsp:cNvSpPr/>
      </dsp:nvSpPr>
      <dsp:spPr>
        <a:xfrm rot="5400000">
          <a:off x="2300684" y="184648"/>
          <a:ext cx="579264" cy="3104445"/>
        </a:xfrm>
        <a:prstGeom prst="round2Same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uz-Cyrl-UZ" sz="1700" kern="1200" dirty="0" smtClean="0">
              <a:latin typeface="Times New Roman" pitchFamily="18" charset="0"/>
              <a:cs typeface="Times New Roman" pitchFamily="18" charset="0"/>
            </a:rPr>
            <a:t>Банкка қайтариладиган жами пул миқдори</a:t>
          </a:r>
          <a:endParaRPr lang="ru-RU" sz="1700" kern="1200" dirty="0">
            <a:latin typeface="Times New Roman" pitchFamily="18" charset="0"/>
            <a:cs typeface="Times New Roman" pitchFamily="18" charset="0"/>
          </a:endParaRPr>
        </a:p>
      </dsp:txBody>
      <dsp:txXfrm rot="-5400000">
        <a:off x="1038094" y="1475516"/>
        <a:ext cx="3076168" cy="522710"/>
      </dsp:txXfrm>
    </dsp:sp>
    <dsp:sp modelId="{025FCBFF-9D95-4609-B9AA-76527736D8E1}">
      <dsp:nvSpPr>
        <dsp:cNvPr id="0" name=""/>
        <dsp:cNvSpPr/>
      </dsp:nvSpPr>
      <dsp:spPr>
        <a:xfrm>
          <a:off x="1" y="1402288"/>
          <a:ext cx="1038092" cy="66916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US" sz="2300" kern="1200" dirty="0" smtClean="0">
              <a:latin typeface="Times New Roman" pitchFamily="18" charset="0"/>
              <a:cs typeface="Times New Roman" pitchFamily="18" charset="0"/>
            </a:rPr>
            <a:t>S</a:t>
          </a:r>
          <a:endParaRPr lang="ru-RU" sz="2300" kern="1200" dirty="0">
            <a:latin typeface="Times New Roman" pitchFamily="18" charset="0"/>
            <a:cs typeface="Times New Roman" pitchFamily="18" charset="0"/>
          </a:endParaRPr>
        </a:p>
      </dsp:txBody>
      <dsp:txXfrm>
        <a:off x="32667" y="1434954"/>
        <a:ext cx="972760" cy="603833"/>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F7D18F-3396-4375-89F1-4DCFC77EDB40}">
      <dsp:nvSpPr>
        <dsp:cNvPr id="0" name=""/>
        <dsp:cNvSpPr/>
      </dsp:nvSpPr>
      <dsp:spPr>
        <a:xfrm>
          <a:off x="0" y="6808"/>
          <a:ext cx="6929486" cy="772200"/>
        </a:xfrm>
        <a:prstGeom prst="round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2"/>
        </a:lnRef>
        <a:fillRef idx="3">
          <a:schemeClr val="accent2"/>
        </a:fillRef>
        <a:effectRef idx="3">
          <a:schemeClr val="accent2"/>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dirty="0" smtClean="0">
              <a:latin typeface="Times New Roman" pitchFamily="18" charset="0"/>
              <a:cs typeface="Times New Roman" pitchFamily="18" charset="0"/>
            </a:rPr>
            <a:t>Мураккаб фоизлар усули</a:t>
          </a:r>
          <a:endParaRPr lang="ru-RU" sz="3300" kern="1200" dirty="0">
            <a:latin typeface="Times New Roman" pitchFamily="18" charset="0"/>
            <a:cs typeface="Times New Roman" pitchFamily="18" charset="0"/>
          </a:endParaRPr>
        </a:p>
      </dsp:txBody>
      <dsp:txXfrm>
        <a:off x="37696" y="44504"/>
        <a:ext cx="6854094" cy="696808"/>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CD329-72B4-4110-8ED3-1D33BBEA67E7}">
      <dsp:nvSpPr>
        <dsp:cNvPr id="0" name=""/>
        <dsp:cNvSpPr/>
      </dsp:nvSpPr>
      <dsp:spPr>
        <a:xfrm rot="5400000">
          <a:off x="2102182" y="-1073002"/>
          <a:ext cx="478857" cy="2746390"/>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uz-Cyrl-UZ" sz="2400" kern="1200" dirty="0" smtClean="0">
              <a:latin typeface="Times New Roman" pitchFamily="18" charset="0"/>
              <a:cs typeface="Times New Roman" pitchFamily="18" charset="0"/>
            </a:rPr>
            <a:t>Кредит миқдори</a:t>
          </a:r>
          <a:endParaRPr lang="ru-RU" sz="2400" kern="1200" dirty="0">
            <a:latin typeface="Times New Roman" pitchFamily="18" charset="0"/>
            <a:cs typeface="Times New Roman" pitchFamily="18" charset="0"/>
          </a:endParaRPr>
        </a:p>
      </dsp:txBody>
      <dsp:txXfrm rot="-5400000">
        <a:off x="968416" y="84140"/>
        <a:ext cx="2723014" cy="432105"/>
      </dsp:txXfrm>
    </dsp:sp>
    <dsp:sp modelId="{CCB7127D-DDC5-4A5D-9445-4A65A018078F}">
      <dsp:nvSpPr>
        <dsp:cNvPr id="0" name=""/>
        <dsp:cNvSpPr/>
      </dsp:nvSpPr>
      <dsp:spPr>
        <a:xfrm>
          <a:off x="1" y="906"/>
          <a:ext cx="968414" cy="598572"/>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rtl="0">
            <a:lnSpc>
              <a:spcPct val="90000"/>
            </a:lnSpc>
            <a:spcBef>
              <a:spcPct val="0"/>
            </a:spcBef>
            <a:spcAft>
              <a:spcPct val="35000"/>
            </a:spcAft>
          </a:pPr>
          <a:r>
            <a:rPr lang="en-US" sz="3100" kern="1200" dirty="0" smtClean="0">
              <a:latin typeface="Times New Roman" pitchFamily="18" charset="0"/>
              <a:cs typeface="Times New Roman" pitchFamily="18" charset="0"/>
            </a:rPr>
            <a:t>P</a:t>
          </a:r>
          <a:endParaRPr lang="ru-RU" sz="3100" kern="1200" dirty="0">
            <a:latin typeface="Times New Roman" pitchFamily="18" charset="0"/>
            <a:cs typeface="Times New Roman" pitchFamily="18" charset="0"/>
          </a:endParaRPr>
        </a:p>
      </dsp:txBody>
      <dsp:txXfrm>
        <a:off x="29221" y="30126"/>
        <a:ext cx="909974" cy="540132"/>
      </dsp:txXfrm>
    </dsp:sp>
    <dsp:sp modelId="{F72AC14F-DBC4-42C8-9D22-80D81633810D}">
      <dsp:nvSpPr>
        <dsp:cNvPr id="0" name=""/>
        <dsp:cNvSpPr/>
      </dsp:nvSpPr>
      <dsp:spPr>
        <a:xfrm rot="5400000">
          <a:off x="2102182" y="-444501"/>
          <a:ext cx="478857" cy="2746390"/>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uz-Cyrl-UZ" sz="2400" kern="1200" dirty="0" smtClean="0">
              <a:latin typeface="Times New Roman" pitchFamily="18" charset="0"/>
              <a:cs typeface="Times New Roman" pitchFamily="18" charset="0"/>
            </a:rPr>
            <a:t>Фоиз ставкаси</a:t>
          </a:r>
          <a:endParaRPr lang="ru-RU" sz="2400" kern="1200" dirty="0">
            <a:latin typeface="Times New Roman" pitchFamily="18" charset="0"/>
            <a:cs typeface="Times New Roman" pitchFamily="18" charset="0"/>
          </a:endParaRPr>
        </a:p>
      </dsp:txBody>
      <dsp:txXfrm rot="-5400000">
        <a:off x="968416" y="712641"/>
        <a:ext cx="2723014" cy="432105"/>
      </dsp:txXfrm>
    </dsp:sp>
    <dsp:sp modelId="{E44F392C-5772-4474-9DCE-A642993D180F}">
      <dsp:nvSpPr>
        <dsp:cNvPr id="0" name=""/>
        <dsp:cNvSpPr/>
      </dsp:nvSpPr>
      <dsp:spPr>
        <a:xfrm>
          <a:off x="1" y="629407"/>
          <a:ext cx="968414" cy="59857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rtl="0">
            <a:lnSpc>
              <a:spcPct val="90000"/>
            </a:lnSpc>
            <a:spcBef>
              <a:spcPct val="0"/>
            </a:spcBef>
            <a:spcAft>
              <a:spcPct val="35000"/>
            </a:spcAft>
          </a:pPr>
          <a:r>
            <a:rPr lang="en-US" sz="3100" kern="1200" dirty="0" smtClean="0">
              <a:latin typeface="Times New Roman" pitchFamily="18" charset="0"/>
              <a:cs typeface="Times New Roman" pitchFamily="18" charset="0"/>
            </a:rPr>
            <a:t>r</a:t>
          </a:r>
          <a:endParaRPr lang="ru-RU" sz="3100" kern="1200" dirty="0">
            <a:latin typeface="Times New Roman" pitchFamily="18" charset="0"/>
            <a:cs typeface="Times New Roman" pitchFamily="18" charset="0"/>
          </a:endParaRPr>
        </a:p>
      </dsp:txBody>
      <dsp:txXfrm>
        <a:off x="29221" y="658627"/>
        <a:ext cx="909974" cy="540132"/>
      </dsp:txXfrm>
    </dsp:sp>
    <dsp:sp modelId="{CEF147A5-FE28-4326-8F4F-EAD10CE61472}">
      <dsp:nvSpPr>
        <dsp:cNvPr id="0" name=""/>
        <dsp:cNvSpPr/>
      </dsp:nvSpPr>
      <dsp:spPr>
        <a:xfrm rot="5400000">
          <a:off x="2102182" y="183999"/>
          <a:ext cx="478857" cy="2746390"/>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err="1" smtClean="0">
              <a:latin typeface="Times New Roman" pitchFamily="18" charset="0"/>
              <a:cs typeface="Times New Roman" pitchFamily="18" charset="0"/>
            </a:rPr>
            <a:t>йил</a:t>
          </a:r>
          <a:endParaRPr lang="ru-RU" sz="2400" kern="1200" dirty="0">
            <a:latin typeface="Times New Roman" pitchFamily="18" charset="0"/>
            <a:cs typeface="Times New Roman" pitchFamily="18" charset="0"/>
          </a:endParaRPr>
        </a:p>
      </dsp:txBody>
      <dsp:txXfrm rot="-5400000">
        <a:off x="968416" y="1341141"/>
        <a:ext cx="2723014" cy="432105"/>
      </dsp:txXfrm>
    </dsp:sp>
    <dsp:sp modelId="{9A4782C4-5A6A-414A-B421-C0457C4783E6}">
      <dsp:nvSpPr>
        <dsp:cNvPr id="0" name=""/>
        <dsp:cNvSpPr/>
      </dsp:nvSpPr>
      <dsp:spPr>
        <a:xfrm>
          <a:off x="1" y="1257908"/>
          <a:ext cx="968414" cy="59857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rtl="0">
            <a:lnSpc>
              <a:spcPct val="90000"/>
            </a:lnSpc>
            <a:spcBef>
              <a:spcPct val="0"/>
            </a:spcBef>
            <a:spcAft>
              <a:spcPct val="35000"/>
            </a:spcAft>
          </a:pPr>
          <a:r>
            <a:rPr lang="en-US" sz="3100" kern="1200" dirty="0" smtClean="0">
              <a:latin typeface="Times New Roman" pitchFamily="18" charset="0"/>
              <a:cs typeface="Times New Roman" pitchFamily="18" charset="0"/>
            </a:rPr>
            <a:t>n</a:t>
          </a:r>
          <a:endParaRPr lang="ru-RU" sz="3100" kern="1200" dirty="0">
            <a:latin typeface="Times New Roman" pitchFamily="18" charset="0"/>
            <a:cs typeface="Times New Roman" pitchFamily="18" charset="0"/>
          </a:endParaRPr>
        </a:p>
      </dsp:txBody>
      <dsp:txXfrm>
        <a:off x="29221" y="1287128"/>
        <a:ext cx="909974" cy="540132"/>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C919E-DEED-4CB9-BF3F-BF3EA9BD6F28}">
      <dsp:nvSpPr>
        <dsp:cNvPr id="0" name=""/>
        <dsp:cNvSpPr/>
      </dsp:nvSpPr>
      <dsp:spPr>
        <a:xfrm>
          <a:off x="0" y="6297"/>
          <a:ext cx="11132457" cy="115829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uz-Cyrl-UZ" sz="3000" b="1" kern="1200" dirty="0" smtClean="0">
              <a:latin typeface="Times New Roman" pitchFamily="18" charset="0"/>
              <a:cs typeface="Times New Roman" pitchFamily="18" charset="0"/>
            </a:rPr>
            <a:t>4</a:t>
          </a:r>
          <a:r>
            <a:rPr lang="ru-RU" sz="3000" b="1" kern="1200" dirty="0" smtClean="0">
              <a:latin typeface="Times New Roman" pitchFamily="18" charset="0"/>
              <a:cs typeface="Times New Roman" pitchFamily="18" charset="0"/>
            </a:rPr>
            <a:t>. Банк </a:t>
          </a:r>
          <a:r>
            <a:rPr lang="ru-RU" sz="3000" b="1" kern="1200" dirty="0" err="1" smtClean="0">
              <a:latin typeface="Times New Roman" pitchFamily="18" charset="0"/>
              <a:cs typeface="Times New Roman" pitchFamily="18" charset="0"/>
            </a:rPr>
            <a:t>тизими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Марказий</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ва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тижорат</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банклар</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ҳамда </a:t>
          </a:r>
          <a:r>
            <a:rPr lang="ru-RU" sz="3000" kern="1200" dirty="0" err="1" smtClean="0">
              <a:latin typeface="Times New Roman" pitchFamily="18" charset="0"/>
              <a:cs typeface="Times New Roman" pitchFamily="18" charset="0"/>
            </a:rPr>
            <a:t/>
          </a:r>
          <a:br>
            <a:rPr lang="ru-RU" sz="3000" kern="1200" dirty="0" err="1" smtClean="0">
              <a:latin typeface="Times New Roman" pitchFamily="18" charset="0"/>
              <a:cs typeface="Times New Roman" pitchFamily="18" charset="0"/>
            </a:rPr>
          </a:br>
          <a:r>
            <a:rPr lang="ru-RU" sz="3000" b="1" kern="1200" dirty="0" err="1" smtClean="0">
              <a:latin typeface="Times New Roman" pitchFamily="18" charset="0"/>
              <a:cs typeface="Times New Roman" pitchFamily="18" charset="0"/>
            </a:rPr>
            <a:t>уларнинг</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вазифалари</a:t>
          </a:r>
          <a:endParaRPr lang="ru-RU" sz="3000" kern="1200" dirty="0">
            <a:latin typeface="Times New Roman" pitchFamily="18" charset="0"/>
            <a:cs typeface="Times New Roman" pitchFamily="18" charset="0"/>
          </a:endParaRPr>
        </a:p>
      </dsp:txBody>
      <dsp:txXfrm>
        <a:off x="56543" y="62840"/>
        <a:ext cx="11019371" cy="1045213"/>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1112D7-3ECE-44FE-A0EF-4155A4757758}">
      <dsp:nvSpPr>
        <dsp:cNvPr id="0" name=""/>
        <dsp:cNvSpPr/>
      </dsp:nvSpPr>
      <dsp:spPr>
        <a:xfrm>
          <a:off x="0" y="54317"/>
          <a:ext cx="11132457" cy="8352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6248" tIns="117856" rIns="206248" bIns="117856" numCol="1" spcCol="1270" anchor="ctr" anchorCtr="0">
          <a:noAutofit/>
        </a:bodyPr>
        <a:lstStyle/>
        <a:p>
          <a:pPr lvl="0" algn="ctr" defTabSz="1289050" rtl="0">
            <a:lnSpc>
              <a:spcPct val="90000"/>
            </a:lnSpc>
            <a:spcBef>
              <a:spcPct val="0"/>
            </a:spcBef>
            <a:spcAft>
              <a:spcPct val="35000"/>
            </a:spcAft>
          </a:pPr>
          <a:r>
            <a:rPr lang="ru-RU" sz="2900" b="1" kern="1200" dirty="0" smtClean="0">
              <a:latin typeface="Times New Roman" pitchFamily="18" charset="0"/>
              <a:cs typeface="Times New Roman" pitchFamily="18" charset="0"/>
            </a:rPr>
            <a:t>БАНКЛАР</a:t>
          </a:r>
          <a:r>
            <a:rPr lang="ru-RU" sz="2900" kern="1200" dirty="0" smtClean="0">
              <a:latin typeface="Times New Roman" pitchFamily="18" charset="0"/>
              <a:cs typeface="Times New Roman" pitchFamily="18" charset="0"/>
            </a:rPr>
            <a:t> </a:t>
          </a:r>
          <a:endParaRPr lang="en-US" sz="2900" kern="1200" dirty="0">
            <a:latin typeface="Times New Roman" pitchFamily="18" charset="0"/>
            <a:cs typeface="Times New Roman" pitchFamily="18" charset="0"/>
          </a:endParaRPr>
        </a:p>
      </dsp:txBody>
      <dsp:txXfrm>
        <a:off x="0" y="54317"/>
        <a:ext cx="11132457" cy="835200"/>
      </dsp:txXfrm>
    </dsp:sp>
    <dsp:sp modelId="{A4D44EB4-16D8-4D6D-8152-759D4798FB0F}">
      <dsp:nvSpPr>
        <dsp:cNvPr id="0" name=""/>
        <dsp:cNvSpPr/>
      </dsp:nvSpPr>
      <dsp:spPr>
        <a:xfrm>
          <a:off x="0" y="889517"/>
          <a:ext cx="11132457" cy="127368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4686" tIns="154686" rIns="206248" bIns="232029" numCol="1" spcCol="1270" anchor="t" anchorCtr="0">
          <a:noAutofit/>
        </a:bodyPr>
        <a:lstStyle/>
        <a:p>
          <a:pPr marL="285750" lvl="1" indent="-285750" algn="just" defTabSz="1289050" rtl="0">
            <a:lnSpc>
              <a:spcPct val="90000"/>
            </a:lnSpc>
            <a:spcBef>
              <a:spcPct val="0"/>
            </a:spcBef>
            <a:spcAft>
              <a:spcPct val="15000"/>
            </a:spcAft>
            <a:buChar char="••"/>
          </a:pPr>
          <a:r>
            <a:rPr lang="ru-RU" sz="2900" b="0" kern="1200" dirty="0" smtClean="0">
              <a:latin typeface="Times New Roman" pitchFamily="18" charset="0"/>
              <a:cs typeface="Times New Roman" pitchFamily="18" charset="0"/>
            </a:rPr>
            <a:t>пул </a:t>
          </a:r>
          <a:r>
            <a:rPr lang="ru-RU" sz="2900" b="0" kern="1200" dirty="0" err="1" smtClean="0">
              <a:latin typeface="Times New Roman" pitchFamily="18" charset="0"/>
              <a:cs typeface="Times New Roman" pitchFamily="18" charset="0"/>
            </a:rPr>
            <a:t>маблағларини тўплаш</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жойлаштириш</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ва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уларнинг</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ҳаракатини тартибга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солиш</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билан</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шуғулланувчи иқтисодий муассасадир</a:t>
          </a:r>
          <a:r>
            <a:rPr lang="ru-RU" sz="2900" b="0" kern="1200" dirty="0" smtClean="0">
              <a:latin typeface="Times New Roman" pitchFamily="18" charset="0"/>
              <a:cs typeface="Times New Roman" pitchFamily="18" charset="0"/>
            </a:rPr>
            <a:t>. </a:t>
          </a:r>
          <a:endParaRPr lang="ru-RU" sz="2900" b="0" kern="1200" dirty="0">
            <a:latin typeface="Times New Roman" pitchFamily="18" charset="0"/>
            <a:cs typeface="Times New Roman" pitchFamily="18" charset="0"/>
          </a:endParaRPr>
        </a:p>
      </dsp:txBody>
      <dsp:txXfrm>
        <a:off x="0" y="889517"/>
        <a:ext cx="11132457" cy="1273680"/>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674E2-8E73-4B68-AED0-59E47EB15887}">
      <dsp:nvSpPr>
        <dsp:cNvPr id="0" name=""/>
        <dsp:cNvSpPr/>
      </dsp:nvSpPr>
      <dsp:spPr>
        <a:xfrm>
          <a:off x="0" y="4824"/>
          <a:ext cx="11146971" cy="6336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rtl="0">
            <a:lnSpc>
              <a:spcPct val="90000"/>
            </a:lnSpc>
            <a:spcBef>
              <a:spcPct val="0"/>
            </a:spcBef>
            <a:spcAft>
              <a:spcPct val="35000"/>
            </a:spcAft>
          </a:pPr>
          <a:r>
            <a:rPr lang="ru-RU" sz="2200" b="1" kern="1200" dirty="0" smtClean="0">
              <a:latin typeface="Times New Roman" pitchFamily="18" charset="0"/>
              <a:cs typeface="Times New Roman" pitchFamily="18" charset="0"/>
            </a:rPr>
            <a:t>ДАВЛАТ БАНКИ</a:t>
          </a:r>
          <a:endParaRPr lang="ru-RU" sz="2200" kern="1200" dirty="0">
            <a:latin typeface="Times New Roman" pitchFamily="18" charset="0"/>
            <a:cs typeface="Times New Roman" pitchFamily="18" charset="0"/>
          </a:endParaRPr>
        </a:p>
      </dsp:txBody>
      <dsp:txXfrm>
        <a:off x="0" y="4824"/>
        <a:ext cx="11146971" cy="633600"/>
      </dsp:txXfrm>
    </dsp:sp>
    <dsp:sp modelId="{B2748277-9C30-4CE4-8C42-485A1953D6FB}">
      <dsp:nvSpPr>
        <dsp:cNvPr id="0" name=""/>
        <dsp:cNvSpPr/>
      </dsp:nvSpPr>
      <dsp:spPr>
        <a:xfrm>
          <a:off x="0" y="638424"/>
          <a:ext cx="11146971" cy="96624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7348" tIns="117348" rIns="156464" bIns="176022" numCol="1" spcCol="1270" anchor="t" anchorCtr="0">
          <a:noAutofit/>
        </a:bodyPr>
        <a:lstStyle/>
        <a:p>
          <a:pPr marL="228600" lvl="1" indent="-228600" algn="just"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мамлакат</a:t>
          </a:r>
          <a:r>
            <a:rPr lang="ru-RU" sz="2200" kern="1200" dirty="0" smtClean="0">
              <a:latin typeface="Times New Roman" pitchFamily="18" charset="0"/>
              <a:cs typeface="Times New Roman" pitchFamily="18" charset="0"/>
            </a:rPr>
            <a:t> пул-кредит </a:t>
          </a:r>
          <a:r>
            <a:rPr lang="ru-RU" sz="2200" kern="1200" dirty="0" err="1" smtClean="0">
              <a:latin typeface="Times New Roman" pitchFamily="18" charset="0"/>
              <a:cs typeface="Times New Roman" pitchFamily="18" charset="0"/>
            </a:rPr>
            <a:t>тизимини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марказлашган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тартибда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бошқаради 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давлатнинг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ягона</a:t>
          </a:r>
          <a:r>
            <a:rPr lang="ru-RU" sz="2200" kern="1200" dirty="0" smtClean="0">
              <a:latin typeface="Times New Roman" pitchFamily="18" charset="0"/>
              <a:cs typeface="Times New Roman" pitchFamily="18" charset="0"/>
            </a:rPr>
            <a:t> кредит </a:t>
          </a:r>
          <a:r>
            <a:rPr lang="ru-RU" sz="2200" kern="1200" dirty="0" err="1" smtClean="0">
              <a:latin typeface="Times New Roman" pitchFamily="18" charset="0"/>
              <a:cs typeface="Times New Roman" pitchFamily="18" charset="0"/>
            </a:rPr>
            <a:t>сиёсатини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амалга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оширади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Давлат</a:t>
          </a:r>
          <a:r>
            <a:rPr lang="ru-RU" sz="2200" kern="1200" dirty="0" smtClean="0">
              <a:latin typeface="Times New Roman" pitchFamily="18" charset="0"/>
              <a:cs typeface="Times New Roman" pitchFamily="18" charset="0"/>
            </a:rPr>
            <a:t> банки </a:t>
          </a:r>
          <a:r>
            <a:rPr lang="ru-RU" sz="2200" b="1" kern="1200" dirty="0" err="1" smtClean="0">
              <a:latin typeface="Times New Roman" pitchFamily="18" charset="0"/>
              <a:cs typeface="Times New Roman" pitchFamily="18" charset="0"/>
            </a:rPr>
            <a:t>Марказий</a:t>
          </a:r>
          <a:r>
            <a:rPr lang="ru-RU" sz="2200" b="1" kern="1200" dirty="0" smtClean="0">
              <a:latin typeface="Times New Roman" pitchFamily="18" charset="0"/>
              <a:cs typeface="Times New Roman" pitchFamily="18" charset="0"/>
            </a:rPr>
            <a:t> банк</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ҳисобланади</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a:off x="0" y="638424"/>
        <a:ext cx="11146971" cy="966240"/>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2D54F-0365-4DB7-BC76-BE7C29A317C9}">
      <dsp:nvSpPr>
        <dsp:cNvPr id="0" name=""/>
        <dsp:cNvSpPr/>
      </dsp:nvSpPr>
      <dsp:spPr>
        <a:xfrm>
          <a:off x="0" y="296569"/>
          <a:ext cx="11146971" cy="921375"/>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5129" tIns="312420" rIns="865129"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кўпчилик</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мамлакатларда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давлат</a:t>
          </a:r>
          <a:r>
            <a:rPr lang="ru-RU" sz="1800" kern="1200" dirty="0" smtClean="0">
              <a:latin typeface="Times New Roman" pitchFamily="18" charset="0"/>
              <a:cs typeface="Times New Roman" pitchFamily="18" charset="0"/>
            </a:rPr>
            <a:t> банки </a:t>
          </a:r>
          <a:r>
            <a:rPr lang="ru-RU" sz="1800" kern="1200" dirty="0" err="1" smtClean="0">
              <a:latin typeface="Times New Roman" pitchFamily="18" charset="0"/>
              <a:cs typeface="Times New Roman" pitchFamily="18" charset="0"/>
            </a:rPr>
            <a:t>ягона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марказий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банкдан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иборат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бўлиб</a:t>
          </a:r>
          <a:r>
            <a:rPr lang="ru-RU" sz="1800" kern="1200" dirty="0" smtClean="0">
              <a:latin typeface="Times New Roman" pitchFamily="18" charset="0"/>
              <a:cs typeface="Times New Roman" pitchFamily="18" charset="0"/>
            </a:rPr>
            <a:t>, у </a:t>
          </a:r>
          <a:r>
            <a:rPr lang="ru-RU" sz="1800" kern="1200" dirty="0" err="1" smtClean="0">
              <a:latin typeface="Times New Roman" pitchFamily="18" charset="0"/>
              <a:cs typeface="Times New Roman" pitchFamily="18" charset="0"/>
            </a:rPr>
            <a:t>ўтказадиган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сиёсат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тартиблари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юқори давлат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органлари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томонидан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ўрнатилади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0" y="296569"/>
        <a:ext cx="11146971" cy="921375"/>
      </dsp:txXfrm>
    </dsp:sp>
    <dsp:sp modelId="{B4E19A47-A4EF-4074-996E-EA3AE183AA0C}">
      <dsp:nvSpPr>
        <dsp:cNvPr id="0" name=""/>
        <dsp:cNvSpPr/>
      </dsp:nvSpPr>
      <dsp:spPr>
        <a:xfrm>
          <a:off x="557348" y="75169"/>
          <a:ext cx="7802879" cy="4428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4930" tIns="0" rIns="294930" bIns="0" numCol="1" spcCol="1270" anchor="ctr" anchorCtr="0">
          <a:noAutofit/>
        </a:bodyPr>
        <a:lstStyle/>
        <a:p>
          <a:pPr lvl="0" algn="just" defTabSz="800100" rtl="0">
            <a:lnSpc>
              <a:spcPct val="90000"/>
            </a:lnSpc>
            <a:spcBef>
              <a:spcPct val="0"/>
            </a:spcBef>
            <a:spcAft>
              <a:spcPct val="35000"/>
            </a:spcAft>
          </a:pPr>
          <a:r>
            <a:rPr lang="ru-RU" sz="1800" kern="1200" dirty="0" err="1" smtClean="0">
              <a:latin typeface="Times New Roman" pitchFamily="18" charset="0"/>
              <a:cs typeface="Times New Roman" pitchFamily="18" charset="0"/>
            </a:rPr>
            <a:t>Биринчидан</a:t>
          </a:r>
          <a:endParaRPr lang="en-US" sz="1800" kern="1200" dirty="0">
            <a:latin typeface="Times New Roman" pitchFamily="18" charset="0"/>
            <a:cs typeface="Times New Roman" pitchFamily="18" charset="0"/>
          </a:endParaRPr>
        </a:p>
      </dsp:txBody>
      <dsp:txXfrm>
        <a:off x="578964" y="96785"/>
        <a:ext cx="7759647" cy="399568"/>
      </dsp:txXfrm>
    </dsp:sp>
    <dsp:sp modelId="{66EB313E-9B31-4E04-B27E-7225CF0E8B33}">
      <dsp:nvSpPr>
        <dsp:cNvPr id="0" name=""/>
        <dsp:cNvSpPr/>
      </dsp:nvSpPr>
      <dsp:spPr>
        <a:xfrm>
          <a:off x="0" y="1520344"/>
          <a:ext cx="11146971" cy="921375"/>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5129" tIns="312420" rIns="865129"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Марказий</a:t>
          </a:r>
          <a:r>
            <a:rPr lang="ru-RU" sz="1800" kern="1200" dirty="0" smtClean="0">
              <a:latin typeface="Times New Roman" pitchFamily="18" charset="0"/>
              <a:cs typeface="Times New Roman" pitchFamily="18" charset="0"/>
            </a:rPr>
            <a:t> банк </a:t>
          </a:r>
          <a:r>
            <a:rPr lang="ru-RU" sz="1800" kern="1200" dirty="0" err="1" smtClean="0">
              <a:latin typeface="Times New Roman" pitchFamily="18" charset="0"/>
              <a:cs typeface="Times New Roman" pitchFamily="18" charset="0"/>
            </a:rPr>
            <a:t>тижорат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банклари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жамғарма муассасаларидан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маблағларни қабул қилиб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уларга</a:t>
          </a:r>
          <a:r>
            <a:rPr lang="ru-RU" sz="1800" kern="1200" dirty="0" smtClean="0">
              <a:latin typeface="Times New Roman" pitchFamily="18" charset="0"/>
              <a:cs typeface="Times New Roman" pitchFamily="18" charset="0"/>
            </a:rPr>
            <a:t> кредит </a:t>
          </a:r>
          <a:r>
            <a:rPr lang="ru-RU" sz="1800" kern="1200" dirty="0" err="1" smtClean="0">
              <a:latin typeface="Times New Roman" pitchFamily="18" charset="0"/>
              <a:cs typeface="Times New Roman" pitchFamily="18" charset="0"/>
            </a:rPr>
            <a:t>беради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Хусусан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шу</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сабабга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кўра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марказий</a:t>
          </a:r>
          <a:r>
            <a:rPr lang="ru-RU" sz="1800" kern="1200" dirty="0" smtClean="0">
              <a:latin typeface="Times New Roman" pitchFamily="18" charset="0"/>
              <a:cs typeface="Times New Roman" pitchFamily="18" charset="0"/>
            </a:rPr>
            <a:t> банк «</a:t>
          </a:r>
          <a:r>
            <a:rPr lang="ru-RU" sz="1800" kern="1200" dirty="0" err="1" smtClean="0">
              <a:latin typeface="Times New Roman" pitchFamily="18" charset="0"/>
              <a:cs typeface="Times New Roman" pitchFamily="18" charset="0"/>
            </a:rPr>
            <a:t>банклар</a:t>
          </a:r>
          <a:r>
            <a:rPr lang="ru-RU" sz="1800" kern="1200" dirty="0" smtClean="0">
              <a:latin typeface="Times New Roman" pitchFamily="18" charset="0"/>
              <a:cs typeface="Times New Roman" pitchFamily="18" charset="0"/>
            </a:rPr>
            <a:t> банки» </a:t>
          </a:r>
          <a:r>
            <a:rPr lang="ru-RU" sz="1800" kern="1200" dirty="0" err="1" smtClean="0">
              <a:latin typeface="Times New Roman" pitchFamily="18" charset="0"/>
              <a:cs typeface="Times New Roman" pitchFamily="18" charset="0"/>
            </a:rPr>
            <a:t>дейилади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0" y="1520344"/>
        <a:ext cx="11146971" cy="921375"/>
      </dsp:txXfrm>
    </dsp:sp>
    <dsp:sp modelId="{E7A6EA73-DB95-43E7-83F5-790DECB44CE9}">
      <dsp:nvSpPr>
        <dsp:cNvPr id="0" name=""/>
        <dsp:cNvSpPr/>
      </dsp:nvSpPr>
      <dsp:spPr>
        <a:xfrm>
          <a:off x="557348" y="1298944"/>
          <a:ext cx="7802879" cy="44280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4930" tIns="0" rIns="294930" bIns="0" numCol="1" spcCol="1270" anchor="ctr" anchorCtr="0">
          <a:noAutofit/>
        </a:bodyPr>
        <a:lstStyle/>
        <a:p>
          <a:pPr lvl="0" algn="just" defTabSz="800100" rtl="0">
            <a:lnSpc>
              <a:spcPct val="90000"/>
            </a:lnSpc>
            <a:spcBef>
              <a:spcPct val="0"/>
            </a:spcBef>
            <a:spcAft>
              <a:spcPct val="35000"/>
            </a:spcAft>
          </a:pPr>
          <a:r>
            <a:rPr lang="ru-RU" sz="1800" kern="1200" dirty="0" err="1" smtClean="0">
              <a:latin typeface="Times New Roman" pitchFamily="18" charset="0"/>
              <a:cs typeface="Times New Roman" pitchFamily="18" charset="0"/>
            </a:rPr>
            <a:t>Иккинчидан</a:t>
          </a:r>
          <a:endParaRPr lang="en-US" sz="1800" kern="1200" dirty="0">
            <a:latin typeface="Times New Roman" pitchFamily="18" charset="0"/>
            <a:cs typeface="Times New Roman" pitchFamily="18" charset="0"/>
          </a:endParaRPr>
        </a:p>
      </dsp:txBody>
      <dsp:txXfrm>
        <a:off x="578964" y="1320560"/>
        <a:ext cx="7759647" cy="399568"/>
      </dsp:txXfrm>
    </dsp:sp>
    <dsp:sp modelId="{C0F65B52-DC86-43DE-AC7A-E738D1667B4C}">
      <dsp:nvSpPr>
        <dsp:cNvPr id="0" name=""/>
        <dsp:cNvSpPr/>
      </dsp:nvSpPr>
      <dsp:spPr>
        <a:xfrm>
          <a:off x="0" y="2744119"/>
          <a:ext cx="11146971" cy="1157625"/>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5129" tIns="312420" rIns="865129"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Марказий</a:t>
          </a:r>
          <a:r>
            <a:rPr lang="ru-RU" sz="1800" kern="1200" dirty="0" smtClean="0">
              <a:latin typeface="Times New Roman" pitchFamily="18" charset="0"/>
              <a:cs typeface="Times New Roman" pitchFamily="18" charset="0"/>
            </a:rPr>
            <a:t> банк </a:t>
          </a:r>
          <a:r>
            <a:rPr lang="ru-RU" sz="1800" kern="1200" dirty="0" err="1" smtClean="0">
              <a:latin typeface="Times New Roman" pitchFamily="18" charset="0"/>
              <a:cs typeface="Times New Roman" pitchFamily="18" charset="0"/>
            </a:rPr>
            <a:t>фақат фойда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олишга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интилиб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фаолият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кўрсатмайди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давлатнинг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бутун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иқтисодиёт ҳолатини яхшилаш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сиёсатини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амалга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оширади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ижтимоий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сиёсатини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амалга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оширишга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кўмаклашади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0" y="2744119"/>
        <a:ext cx="11146971" cy="1157625"/>
      </dsp:txXfrm>
    </dsp:sp>
    <dsp:sp modelId="{9CF144D7-4B40-400A-999B-87DB1068BE11}">
      <dsp:nvSpPr>
        <dsp:cNvPr id="0" name=""/>
        <dsp:cNvSpPr/>
      </dsp:nvSpPr>
      <dsp:spPr>
        <a:xfrm>
          <a:off x="557348" y="2522719"/>
          <a:ext cx="7802879" cy="44280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4930" tIns="0" rIns="294930" bIns="0" numCol="1" spcCol="1270" anchor="ctr" anchorCtr="0">
          <a:noAutofit/>
        </a:bodyPr>
        <a:lstStyle/>
        <a:p>
          <a:pPr lvl="0" algn="just" defTabSz="800100" rtl="0">
            <a:lnSpc>
              <a:spcPct val="90000"/>
            </a:lnSpc>
            <a:spcBef>
              <a:spcPct val="0"/>
            </a:spcBef>
            <a:spcAft>
              <a:spcPct val="35000"/>
            </a:spcAft>
          </a:pPr>
          <a:r>
            <a:rPr lang="ru-RU" sz="1800" kern="1200" dirty="0" err="1" smtClean="0">
              <a:latin typeface="Times New Roman" pitchFamily="18" charset="0"/>
              <a:cs typeface="Times New Roman" pitchFamily="18" charset="0"/>
            </a:rPr>
            <a:t>Учинчидан</a:t>
          </a:r>
          <a:endParaRPr lang="en-US" sz="1800" kern="1200" dirty="0">
            <a:latin typeface="Times New Roman" pitchFamily="18" charset="0"/>
            <a:cs typeface="Times New Roman" pitchFamily="18" charset="0"/>
          </a:endParaRPr>
        </a:p>
      </dsp:txBody>
      <dsp:txXfrm>
        <a:off x="578964" y="2544335"/>
        <a:ext cx="7759647" cy="399568"/>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71184D-FB78-4A0A-B682-C7969EF3F733}">
      <dsp:nvSpPr>
        <dsp:cNvPr id="0" name=""/>
        <dsp:cNvSpPr/>
      </dsp:nvSpPr>
      <dsp:spPr>
        <a:xfrm>
          <a:off x="0" y="11654"/>
          <a:ext cx="8229600"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kern="1200" dirty="0" err="1" smtClean="0">
              <a:latin typeface="Times New Roman" pitchFamily="18" charset="0"/>
              <a:cs typeface="Times New Roman" pitchFamily="18" charset="0"/>
            </a:rPr>
            <a:t>Марказий</a:t>
          </a:r>
          <a:r>
            <a:rPr lang="ru-RU" sz="2900" kern="1200" dirty="0" smtClean="0">
              <a:latin typeface="Times New Roman" pitchFamily="18" charset="0"/>
              <a:cs typeface="Times New Roman" pitchFamily="18" charset="0"/>
            </a:rPr>
            <a:t> банк </a:t>
          </a:r>
          <a:r>
            <a:rPr lang="ru-RU" sz="2900" kern="1200" dirty="0" err="1" smtClean="0">
              <a:latin typeface="Times New Roman" pitchFamily="18" charset="0"/>
              <a:cs typeface="Times New Roman" pitchFamily="18" charset="0"/>
            </a:rPr>
            <a:t>қуйидаги </a:t>
          </a:r>
          <a:r>
            <a:rPr lang="ru-RU" sz="2900" b="1" kern="1200" dirty="0" err="1" smtClean="0">
              <a:latin typeface="Times New Roman" pitchFamily="18" charset="0"/>
              <a:cs typeface="Times New Roman" pitchFamily="18" charset="0"/>
            </a:rPr>
            <a:t>вазифаларни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бажаради</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a:off x="54659" y="66313"/>
        <a:ext cx="8120282" cy="1010372"/>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94BB04-BD90-4ADF-A5FD-EFC02A8E23D3}">
      <dsp:nvSpPr>
        <dsp:cNvPr id="0" name=""/>
        <dsp:cNvSpPr/>
      </dsp:nvSpPr>
      <dsp:spPr>
        <a:xfrm rot="5400000">
          <a:off x="4100442" y="-2254670"/>
          <a:ext cx="1665832" cy="6591734"/>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0010" tIns="40005" rIns="80010" bIns="4000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бошқа </a:t>
          </a:r>
          <a:r>
            <a:rPr lang="ru-RU" sz="2100" kern="1200" dirty="0" smtClean="0">
              <a:latin typeface="Times New Roman" pitchFamily="18" charset="0"/>
              <a:cs typeface="Times New Roman" pitchFamily="18" charset="0"/>
            </a:rPr>
            <a:t>банк </a:t>
          </a:r>
          <a:r>
            <a:rPr lang="ru-RU" sz="2100" kern="1200" dirty="0" err="1" smtClean="0">
              <a:latin typeface="Times New Roman" pitchFamily="18" charset="0"/>
              <a:cs typeface="Times New Roman" pitchFamily="18" charset="0"/>
            </a:rPr>
            <a:t>муассасаларининг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мажбурий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захираларини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сақлайди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Бу</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захиралар</a:t>
          </a:r>
          <a:r>
            <a:rPr lang="ru-RU" sz="2100" kern="1200" dirty="0" smtClean="0">
              <a:latin typeface="Times New Roman" pitchFamily="18" charset="0"/>
              <a:cs typeface="Times New Roman" pitchFamily="18" charset="0"/>
            </a:rPr>
            <a:t> пул </a:t>
          </a:r>
          <a:r>
            <a:rPr lang="ru-RU" sz="2100" kern="1200" dirty="0" err="1" smtClean="0">
              <a:latin typeface="Times New Roman" pitchFamily="18" charset="0"/>
              <a:cs typeface="Times New Roman" pitchFamily="18" charset="0"/>
            </a:rPr>
            <a:t>таклифини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бошқариш учун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ҳал қилувчи аҳамиятга эга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бўлади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Марказий</a:t>
          </a:r>
          <a:r>
            <a:rPr lang="ru-RU" sz="2100" kern="1200" dirty="0" smtClean="0">
              <a:latin typeface="Times New Roman" pitchFamily="18" charset="0"/>
              <a:cs typeface="Times New Roman" pitchFamily="18" charset="0"/>
            </a:rPr>
            <a:t> банк </a:t>
          </a:r>
          <a:r>
            <a:rPr lang="ru-RU" sz="2100" kern="1200" dirty="0" err="1" smtClean="0">
              <a:latin typeface="Times New Roman" pitchFamily="18" charset="0"/>
              <a:cs typeface="Times New Roman" pitchFamily="18" charset="0"/>
            </a:rPr>
            <a:t>мамлакатнинг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расмий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олтин-валюта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захираларини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сақлаш вазифасини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ҳам бажаради</a:t>
          </a:r>
          <a:r>
            <a:rPr lang="ru-RU" sz="2100" kern="1200" dirty="0" smtClean="0">
              <a:latin typeface="Times New Roman" pitchFamily="18" charset="0"/>
              <a:cs typeface="Times New Roman" pitchFamily="18" charset="0"/>
            </a:rPr>
            <a:t>;</a:t>
          </a:r>
          <a:endParaRPr lang="ru-RU" sz="2100" u="sng" kern="1200" dirty="0">
            <a:latin typeface="Times New Roman" pitchFamily="18" charset="0"/>
            <a:cs typeface="Times New Roman" pitchFamily="18" charset="0"/>
          </a:endParaRPr>
        </a:p>
      </dsp:txBody>
      <dsp:txXfrm rot="-5400000">
        <a:off x="1637492" y="289599"/>
        <a:ext cx="6510415" cy="1503194"/>
      </dsp:txXfrm>
    </dsp:sp>
    <dsp:sp modelId="{D85D4309-B49F-4E77-9D48-D0445A79029F}">
      <dsp:nvSpPr>
        <dsp:cNvPr id="0" name=""/>
        <dsp:cNvSpPr/>
      </dsp:nvSpPr>
      <dsp:spPr>
        <a:xfrm>
          <a:off x="373" y="52"/>
          <a:ext cx="1637117" cy="208229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rtl="0">
            <a:lnSpc>
              <a:spcPct val="90000"/>
            </a:lnSpc>
            <a:spcBef>
              <a:spcPct val="0"/>
            </a:spcBef>
            <a:spcAft>
              <a:spcPct val="35000"/>
            </a:spcAft>
          </a:pPr>
          <a:r>
            <a:rPr lang="ru-RU" sz="6500" kern="1200" dirty="0" smtClean="0">
              <a:latin typeface="Times New Roman" pitchFamily="18" charset="0"/>
              <a:cs typeface="Times New Roman" pitchFamily="18" charset="0"/>
            </a:rPr>
            <a:t>1</a:t>
          </a:r>
          <a:endParaRPr lang="en-US" sz="6500" kern="1200" dirty="0">
            <a:latin typeface="Times New Roman" pitchFamily="18" charset="0"/>
            <a:cs typeface="Times New Roman" pitchFamily="18" charset="0"/>
          </a:endParaRPr>
        </a:p>
      </dsp:txBody>
      <dsp:txXfrm>
        <a:off x="80290" y="79969"/>
        <a:ext cx="1477283" cy="1922456"/>
      </dsp:txXfrm>
    </dsp:sp>
    <dsp:sp modelId="{4B054ADA-9D74-403F-87B8-92928236D32E}">
      <dsp:nvSpPr>
        <dsp:cNvPr id="0" name=""/>
        <dsp:cNvSpPr/>
      </dsp:nvSpPr>
      <dsp:spPr>
        <a:xfrm rot="5400000">
          <a:off x="4100442" y="-68265"/>
          <a:ext cx="1665832" cy="6591734"/>
        </a:xfrm>
        <a:prstGeom prst="round2SameRect">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0010" tIns="40005" rIns="80010" bIns="4000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чекларни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қайд </a:t>
          </a:r>
          <a:r>
            <a:rPr lang="ru-RU" sz="2100" kern="1200" dirty="0" smtClean="0">
              <a:latin typeface="Times New Roman" pitchFamily="18" charset="0"/>
              <a:cs typeface="Times New Roman" pitchFamily="18" charset="0"/>
            </a:rPr>
            <a:t>(инкассация) </a:t>
          </a:r>
          <a:r>
            <a:rPr lang="ru-RU" sz="2100" kern="1200" dirty="0" err="1" smtClean="0">
              <a:latin typeface="Times New Roman" pitchFamily="18" charset="0"/>
              <a:cs typeface="Times New Roman" pitchFamily="18" charset="0"/>
            </a:rPr>
            <a:t>қилиш механизмини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таъминлайди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банклараро</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ҳисоб-китобларни амалга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оширади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уларга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кредитлар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беради</a:t>
          </a:r>
          <a:r>
            <a:rPr lang="ru-RU" sz="2100" kern="1200" dirty="0" smtClean="0">
              <a:latin typeface="Times New Roman" pitchFamily="18" charset="0"/>
              <a:cs typeface="Times New Roman" pitchFamily="18" charset="0"/>
            </a:rPr>
            <a:t>;</a:t>
          </a:r>
          <a:endParaRPr lang="ru-RU" sz="2100" u="sng" kern="1200" dirty="0">
            <a:latin typeface="Times New Roman" pitchFamily="18" charset="0"/>
            <a:cs typeface="Times New Roman" pitchFamily="18" charset="0"/>
          </a:endParaRPr>
        </a:p>
      </dsp:txBody>
      <dsp:txXfrm rot="-5400000">
        <a:off x="1637492" y="2476004"/>
        <a:ext cx="6510415" cy="1503194"/>
      </dsp:txXfrm>
    </dsp:sp>
    <dsp:sp modelId="{35755E7B-4E06-485A-9E64-C03790A31324}">
      <dsp:nvSpPr>
        <dsp:cNvPr id="0" name=""/>
        <dsp:cNvSpPr/>
      </dsp:nvSpPr>
      <dsp:spPr>
        <a:xfrm>
          <a:off x="373" y="2186456"/>
          <a:ext cx="1637117" cy="208229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rtl="0">
            <a:lnSpc>
              <a:spcPct val="90000"/>
            </a:lnSpc>
            <a:spcBef>
              <a:spcPct val="0"/>
            </a:spcBef>
            <a:spcAft>
              <a:spcPct val="35000"/>
            </a:spcAft>
          </a:pPr>
          <a:r>
            <a:rPr lang="ru-RU" sz="6500" kern="1200" dirty="0" smtClean="0">
              <a:latin typeface="Times New Roman" pitchFamily="18" charset="0"/>
              <a:cs typeface="Times New Roman" pitchFamily="18" charset="0"/>
            </a:rPr>
            <a:t>2</a:t>
          </a:r>
          <a:endParaRPr lang="en-US" sz="6500" kern="1200" dirty="0">
            <a:latin typeface="Times New Roman" pitchFamily="18" charset="0"/>
            <a:cs typeface="Times New Roman" pitchFamily="18" charset="0"/>
          </a:endParaRPr>
        </a:p>
      </dsp:txBody>
      <dsp:txXfrm>
        <a:off x="80290" y="2266373"/>
        <a:ext cx="1477283" cy="1922456"/>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6BDBC-AED1-4C05-A561-73E847135456}">
      <dsp:nvSpPr>
        <dsp:cNvPr id="0" name=""/>
        <dsp:cNvSpPr/>
      </dsp:nvSpPr>
      <dsp:spPr>
        <a:xfrm rot="5400000">
          <a:off x="4298355" y="-2713234"/>
          <a:ext cx="1042195" cy="6734630"/>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давлатнинг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монетар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сиёсатини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амалга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оширади</a:t>
          </a:r>
          <a:r>
            <a:rPr lang="ru-RU" sz="2000" kern="1200" dirty="0" smtClean="0">
              <a:latin typeface="Times New Roman" pitchFamily="18" charset="0"/>
              <a:cs typeface="Times New Roman" pitchFamily="18" charset="0"/>
            </a:rPr>
            <a:t>; </a:t>
          </a:r>
          <a:endParaRPr lang="ru-RU" sz="2000" u="sng" kern="1200" dirty="0">
            <a:latin typeface="Times New Roman" pitchFamily="18" charset="0"/>
            <a:cs typeface="Times New Roman" pitchFamily="18" charset="0"/>
          </a:endParaRPr>
        </a:p>
      </dsp:txBody>
      <dsp:txXfrm rot="-5400000">
        <a:off x="1452138" y="183859"/>
        <a:ext cx="6683754" cy="940443"/>
      </dsp:txXfrm>
    </dsp:sp>
    <dsp:sp modelId="{A6675A1D-1C6E-48B9-8342-EB5CA69EB5FE}">
      <dsp:nvSpPr>
        <dsp:cNvPr id="0" name=""/>
        <dsp:cNvSpPr/>
      </dsp:nvSpPr>
      <dsp:spPr>
        <a:xfrm>
          <a:off x="42831" y="2708"/>
          <a:ext cx="1409305" cy="1302744"/>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rtl="0">
            <a:lnSpc>
              <a:spcPct val="90000"/>
            </a:lnSpc>
            <a:spcBef>
              <a:spcPct val="0"/>
            </a:spcBef>
            <a:spcAft>
              <a:spcPct val="35000"/>
            </a:spcAft>
          </a:pPr>
          <a:r>
            <a:rPr lang="ru-RU" sz="6500" kern="1200" dirty="0" smtClean="0">
              <a:latin typeface="Times New Roman" pitchFamily="18" charset="0"/>
              <a:cs typeface="Times New Roman" pitchFamily="18" charset="0"/>
            </a:rPr>
            <a:t>3</a:t>
          </a:r>
          <a:endParaRPr lang="en-US" sz="6500" kern="1200" dirty="0">
            <a:latin typeface="Times New Roman" pitchFamily="18" charset="0"/>
            <a:cs typeface="Times New Roman" pitchFamily="18" charset="0"/>
          </a:endParaRPr>
        </a:p>
      </dsp:txBody>
      <dsp:txXfrm>
        <a:off x="106426" y="66303"/>
        <a:ext cx="1282115" cy="1175554"/>
      </dsp:txXfrm>
    </dsp:sp>
    <dsp:sp modelId="{61FC290D-ECD8-4D20-AF3D-E10AEE06B380}">
      <dsp:nvSpPr>
        <dsp:cNvPr id="0" name=""/>
        <dsp:cNvSpPr/>
      </dsp:nvSpPr>
      <dsp:spPr>
        <a:xfrm rot="5400000">
          <a:off x="4298355" y="-1345352"/>
          <a:ext cx="1042195" cy="6734630"/>
        </a:xfrm>
        <a:prstGeom prst="round2SameRect">
          <a:avLst/>
        </a:prstGeom>
        <a:solidFill>
          <a:schemeClr val="accent4">
            <a:tint val="40000"/>
            <a:alpha val="90000"/>
            <a:hueOff val="3837973"/>
            <a:satOff val="-20420"/>
            <a:lumOff val="-1163"/>
            <a:alphaOff val="0"/>
          </a:schemeClr>
        </a:solidFill>
        <a:ln w="6350" cap="flat" cmpd="sng" algn="ctr">
          <a:solidFill>
            <a:schemeClr val="accent4">
              <a:tint val="40000"/>
              <a:alpha val="90000"/>
              <a:hueOff val="3837973"/>
              <a:satOff val="-20420"/>
              <a:lumOff val="-116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барча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банклар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фаолиятини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уйғунлаштиради ва</a:t>
          </a:r>
          <a:r>
            <a:rPr lang="ru-RU" sz="2000" kern="1200" dirty="0" smtClean="0">
              <a:latin typeface="Times New Roman" pitchFamily="18" charset="0"/>
              <a:cs typeface="Times New Roman" pitchFamily="18" charset="0"/>
            </a:rPr>
            <a:t> улар </a:t>
          </a:r>
          <a:r>
            <a:rPr lang="ru-RU" sz="2000" kern="1200" dirty="0" err="1" smtClean="0">
              <a:latin typeface="Times New Roman" pitchFamily="18" charset="0"/>
              <a:cs typeface="Times New Roman" pitchFamily="18" charset="0"/>
            </a:rPr>
            <a:t>устидан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назоратни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амалга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оширади</a:t>
          </a:r>
          <a:r>
            <a:rPr lang="ru-RU" sz="2000" kern="1200" dirty="0" smtClean="0">
              <a:latin typeface="Times New Roman" pitchFamily="18" charset="0"/>
              <a:cs typeface="Times New Roman" pitchFamily="18" charset="0"/>
            </a:rPr>
            <a:t>;</a:t>
          </a:r>
          <a:endParaRPr lang="ru-RU" sz="2000" u="sng" kern="1200" dirty="0">
            <a:latin typeface="Times New Roman" pitchFamily="18" charset="0"/>
            <a:cs typeface="Times New Roman" pitchFamily="18" charset="0"/>
          </a:endParaRPr>
        </a:p>
      </dsp:txBody>
      <dsp:txXfrm rot="-5400000">
        <a:off x="1452138" y="1551741"/>
        <a:ext cx="6683754" cy="940443"/>
      </dsp:txXfrm>
    </dsp:sp>
    <dsp:sp modelId="{CADB6818-56BE-4CD7-8DDE-922F300EDD3E}">
      <dsp:nvSpPr>
        <dsp:cNvPr id="0" name=""/>
        <dsp:cNvSpPr/>
      </dsp:nvSpPr>
      <dsp:spPr>
        <a:xfrm>
          <a:off x="42831" y="1370590"/>
          <a:ext cx="1409305" cy="1302744"/>
        </a:xfrm>
        <a:prstGeom prst="roundRect">
          <a:avLst/>
        </a:prstGeom>
        <a:gradFill rotWithShape="0">
          <a:gsLst>
            <a:gs pos="0">
              <a:schemeClr val="accent4">
                <a:hueOff val="3465231"/>
                <a:satOff val="-15989"/>
                <a:lumOff val="588"/>
                <a:alphaOff val="0"/>
                <a:satMod val="103000"/>
                <a:lumMod val="102000"/>
                <a:tint val="94000"/>
              </a:schemeClr>
            </a:gs>
            <a:gs pos="50000">
              <a:schemeClr val="accent4">
                <a:hueOff val="3465231"/>
                <a:satOff val="-15989"/>
                <a:lumOff val="588"/>
                <a:alphaOff val="0"/>
                <a:satMod val="110000"/>
                <a:lumMod val="100000"/>
                <a:shade val="100000"/>
              </a:schemeClr>
            </a:gs>
            <a:gs pos="100000">
              <a:schemeClr val="accent4">
                <a:hueOff val="3465231"/>
                <a:satOff val="-15989"/>
                <a:lumOff val="58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rtl="0">
            <a:lnSpc>
              <a:spcPct val="90000"/>
            </a:lnSpc>
            <a:spcBef>
              <a:spcPct val="0"/>
            </a:spcBef>
            <a:spcAft>
              <a:spcPct val="35000"/>
            </a:spcAft>
          </a:pPr>
          <a:r>
            <a:rPr lang="ru-RU" sz="6500" kern="1200" dirty="0" smtClean="0">
              <a:latin typeface="Times New Roman" pitchFamily="18" charset="0"/>
              <a:cs typeface="Times New Roman" pitchFamily="18" charset="0"/>
            </a:rPr>
            <a:t>4</a:t>
          </a:r>
          <a:endParaRPr lang="en-US" sz="6500" kern="1200" dirty="0">
            <a:latin typeface="Times New Roman" pitchFamily="18" charset="0"/>
            <a:cs typeface="Times New Roman" pitchFamily="18" charset="0"/>
          </a:endParaRPr>
        </a:p>
      </dsp:txBody>
      <dsp:txXfrm>
        <a:off x="106426" y="1434185"/>
        <a:ext cx="1282115" cy="1175554"/>
      </dsp:txXfrm>
    </dsp:sp>
    <dsp:sp modelId="{CFA3A6C1-0D8F-40D5-AB50-7E4DE72DDEB4}">
      <dsp:nvSpPr>
        <dsp:cNvPr id="0" name=""/>
        <dsp:cNvSpPr/>
      </dsp:nvSpPr>
      <dsp:spPr>
        <a:xfrm rot="5400000">
          <a:off x="4298355" y="22529"/>
          <a:ext cx="1042195" cy="6734630"/>
        </a:xfrm>
        <a:prstGeom prst="round2SameRect">
          <a:avLst/>
        </a:prstGeom>
        <a:solidFill>
          <a:schemeClr val="accent4">
            <a:tint val="40000"/>
            <a:alpha val="90000"/>
            <a:hueOff val="7675946"/>
            <a:satOff val="-40841"/>
            <a:lumOff val="-2327"/>
            <a:alphaOff val="0"/>
          </a:schemeClr>
        </a:solidFill>
        <a:ln w="6350" cap="flat" cmpd="sng" algn="ctr">
          <a:solidFill>
            <a:schemeClr val="accent4">
              <a:tint val="40000"/>
              <a:alpha val="90000"/>
              <a:hueOff val="7675946"/>
              <a:satOff val="-40841"/>
              <a:lumOff val="-2327"/>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халқаро </a:t>
          </a:r>
          <a:r>
            <a:rPr lang="ru-RU" sz="2000" kern="1200" dirty="0" smtClean="0">
              <a:latin typeface="Times New Roman" pitchFamily="18" charset="0"/>
              <a:cs typeface="Times New Roman" pitchFamily="18" charset="0"/>
            </a:rPr>
            <a:t>валюта </a:t>
          </a:r>
          <a:r>
            <a:rPr lang="ru-RU" sz="2000" kern="1200" dirty="0" err="1" smtClean="0">
              <a:latin typeface="Times New Roman" pitchFamily="18" charset="0"/>
              <a:cs typeface="Times New Roman" pitchFamily="18" charset="0"/>
            </a:rPr>
            <a:t>бозорларида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миллий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валюталарни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айирбошлайди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1452138" y="2919622"/>
        <a:ext cx="6683754" cy="940443"/>
      </dsp:txXfrm>
    </dsp:sp>
    <dsp:sp modelId="{131F6029-CE99-45C9-8615-9EB9ED245C1E}">
      <dsp:nvSpPr>
        <dsp:cNvPr id="0" name=""/>
        <dsp:cNvSpPr/>
      </dsp:nvSpPr>
      <dsp:spPr>
        <a:xfrm>
          <a:off x="42831" y="2738472"/>
          <a:ext cx="1409305" cy="1302744"/>
        </a:xfrm>
        <a:prstGeom prst="roundRect">
          <a:avLst/>
        </a:prstGeom>
        <a:gradFill rotWithShape="0">
          <a:gsLst>
            <a:gs pos="0">
              <a:schemeClr val="accent4">
                <a:hueOff val="6930461"/>
                <a:satOff val="-31979"/>
                <a:lumOff val="1177"/>
                <a:alphaOff val="0"/>
                <a:satMod val="103000"/>
                <a:lumMod val="102000"/>
                <a:tint val="94000"/>
              </a:schemeClr>
            </a:gs>
            <a:gs pos="50000">
              <a:schemeClr val="accent4">
                <a:hueOff val="6930461"/>
                <a:satOff val="-31979"/>
                <a:lumOff val="1177"/>
                <a:alphaOff val="0"/>
                <a:satMod val="110000"/>
                <a:lumMod val="100000"/>
                <a:shade val="100000"/>
              </a:schemeClr>
            </a:gs>
            <a:gs pos="100000">
              <a:schemeClr val="accent4">
                <a:hueOff val="6930461"/>
                <a:satOff val="-31979"/>
                <a:lumOff val="117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rtl="0">
            <a:lnSpc>
              <a:spcPct val="90000"/>
            </a:lnSpc>
            <a:spcBef>
              <a:spcPct val="0"/>
            </a:spcBef>
            <a:spcAft>
              <a:spcPct val="35000"/>
            </a:spcAft>
          </a:pPr>
          <a:r>
            <a:rPr lang="ru-RU" sz="6500" kern="1200" dirty="0" smtClean="0">
              <a:latin typeface="Times New Roman" pitchFamily="18" charset="0"/>
              <a:cs typeface="Times New Roman" pitchFamily="18" charset="0"/>
            </a:rPr>
            <a:t>5</a:t>
          </a:r>
          <a:endParaRPr lang="en-US" sz="6500" kern="1200" dirty="0">
            <a:latin typeface="Times New Roman" pitchFamily="18" charset="0"/>
            <a:cs typeface="Times New Roman" pitchFamily="18" charset="0"/>
          </a:endParaRPr>
        </a:p>
      </dsp:txBody>
      <dsp:txXfrm>
        <a:off x="106426" y="2802067"/>
        <a:ext cx="1282115" cy="1175554"/>
      </dsp:txXfrm>
    </dsp:sp>
    <dsp:sp modelId="{1595F74C-BD15-4E90-8279-F1547332A9B7}">
      <dsp:nvSpPr>
        <dsp:cNvPr id="0" name=""/>
        <dsp:cNvSpPr/>
      </dsp:nvSpPr>
      <dsp:spPr>
        <a:xfrm rot="5400000">
          <a:off x="4298355" y="1390410"/>
          <a:ext cx="1042195" cy="6734630"/>
        </a:xfrm>
        <a:prstGeom prst="round2SameRect">
          <a:avLst/>
        </a:prstGeom>
        <a:solidFill>
          <a:schemeClr val="accent4">
            <a:tint val="40000"/>
            <a:alpha val="90000"/>
            <a:hueOff val="11513918"/>
            <a:satOff val="-61261"/>
            <a:lumOff val="-3490"/>
            <a:alphaOff val="0"/>
          </a:schemeClr>
        </a:solidFill>
        <a:ln w="6350" cap="flat" cmpd="sng" algn="ctr">
          <a:solidFill>
            <a:schemeClr val="accent4">
              <a:tint val="40000"/>
              <a:alpha val="90000"/>
              <a:hueOff val="11513918"/>
              <a:satOff val="-61261"/>
              <a:lumOff val="-34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34290" rIns="68580" bIns="3429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smtClean="0">
              <a:latin typeface="Times New Roman" pitchFamily="18" charset="0"/>
              <a:cs typeface="Times New Roman" pitchFamily="18" charset="0"/>
            </a:rPr>
            <a:t>пул </a:t>
          </a:r>
          <a:r>
            <a:rPr lang="ru-RU" sz="1800" kern="1200" dirty="0" err="1" smtClean="0">
              <a:latin typeface="Times New Roman" pitchFamily="18" charset="0"/>
              <a:cs typeface="Times New Roman" pitchFamily="18" charset="0"/>
            </a:rPr>
            <a:t>таклифи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устидан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назорат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қилиш масъулиятини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олади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миллий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валютани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муомалага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чиқаради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Иқтисодиётнинг эҳтиёжларига мос</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равишда</a:t>
          </a:r>
          <a:r>
            <a:rPr lang="ru-RU" sz="1800" kern="1200" dirty="0" smtClean="0">
              <a:latin typeface="Times New Roman" pitchFamily="18" charset="0"/>
              <a:cs typeface="Times New Roman" pitchFamily="18" charset="0"/>
            </a:rPr>
            <a:t> пул </a:t>
          </a:r>
          <a:r>
            <a:rPr lang="ru-RU" sz="1800" kern="1200" dirty="0" err="1" smtClean="0">
              <a:latin typeface="Times New Roman" pitchFamily="18" charset="0"/>
              <a:cs typeface="Times New Roman" pitchFamily="18" charset="0"/>
            </a:rPr>
            <a:t>муомаласини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тартибга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солади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1452138" y="4287503"/>
        <a:ext cx="6683754" cy="940443"/>
      </dsp:txXfrm>
    </dsp:sp>
    <dsp:sp modelId="{0EBF87B1-F1C0-47FB-993F-1D1445276F89}">
      <dsp:nvSpPr>
        <dsp:cNvPr id="0" name=""/>
        <dsp:cNvSpPr/>
      </dsp:nvSpPr>
      <dsp:spPr>
        <a:xfrm>
          <a:off x="42831" y="4106353"/>
          <a:ext cx="1409305" cy="1302744"/>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rtl="0">
            <a:lnSpc>
              <a:spcPct val="90000"/>
            </a:lnSpc>
            <a:spcBef>
              <a:spcPct val="0"/>
            </a:spcBef>
            <a:spcAft>
              <a:spcPct val="35000"/>
            </a:spcAft>
          </a:pPr>
          <a:r>
            <a:rPr lang="ru-RU" sz="6500" kern="1200" dirty="0" smtClean="0">
              <a:latin typeface="Times New Roman" pitchFamily="18" charset="0"/>
              <a:cs typeface="Times New Roman" pitchFamily="18" charset="0"/>
            </a:rPr>
            <a:t>6</a:t>
          </a:r>
          <a:endParaRPr lang="en-US" sz="6500" kern="1200" dirty="0">
            <a:latin typeface="Times New Roman" pitchFamily="18" charset="0"/>
            <a:cs typeface="Times New Roman" pitchFamily="18" charset="0"/>
          </a:endParaRPr>
        </a:p>
      </dsp:txBody>
      <dsp:txXfrm>
        <a:off x="106426" y="4169948"/>
        <a:ext cx="1282115" cy="1175554"/>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51A25E-588E-4893-8F71-ED9BFBE68BF0}">
      <dsp:nvSpPr>
        <dsp:cNvPr id="0" name=""/>
        <dsp:cNvSpPr/>
      </dsp:nvSpPr>
      <dsp:spPr>
        <a:xfrm>
          <a:off x="0" y="0"/>
          <a:ext cx="8229600" cy="774857"/>
        </a:xfrm>
        <a:prstGeom prst="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z="-190500" extrusionH="12700"/>
      </dsp:spPr>
      <dsp:style>
        <a:lnRef idx="0">
          <a:schemeClr val="accent4"/>
        </a:lnRef>
        <a:fillRef idx="3">
          <a:schemeClr val="accent4"/>
        </a:fillRef>
        <a:effectRef idx="3">
          <a:schemeClr val="accent4"/>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ru-RU" sz="3700" b="1" kern="1200" dirty="0" err="1" smtClean="0">
              <a:latin typeface="Times New Roman" pitchFamily="18" charset="0"/>
              <a:cs typeface="Times New Roman" pitchFamily="18" charset="0"/>
            </a:rPr>
            <a:t>Тижорат</a:t>
          </a:r>
          <a:r>
            <a:rPr lang="ru-RU" sz="3700" b="1" kern="1200" dirty="0" smtClean="0">
              <a:latin typeface="Times New Roman" pitchFamily="18" charset="0"/>
              <a:cs typeface="Times New Roman" pitchFamily="18" charset="0"/>
            </a:rPr>
            <a:t> </a:t>
          </a:r>
          <a:r>
            <a:rPr lang="ru-RU" sz="3700" b="1" kern="1200" dirty="0" err="1" smtClean="0">
              <a:latin typeface="Times New Roman" pitchFamily="18" charset="0"/>
              <a:cs typeface="Times New Roman" pitchFamily="18" charset="0"/>
            </a:rPr>
            <a:t>банклари</a:t>
          </a:r>
          <a:endParaRPr lang="ru-RU" sz="3700" kern="1200" dirty="0">
            <a:latin typeface="Times New Roman" pitchFamily="18" charset="0"/>
            <a:cs typeface="Times New Roman" pitchFamily="18" charset="0"/>
          </a:endParaRPr>
        </a:p>
      </dsp:txBody>
      <dsp:txXfrm>
        <a:off x="0" y="0"/>
        <a:ext cx="8229600" cy="774857"/>
      </dsp:txXfrm>
    </dsp:sp>
    <dsp:sp modelId="{BFB97D4F-3B02-42C5-BF77-23EBD104935A}">
      <dsp:nvSpPr>
        <dsp:cNvPr id="0" name=""/>
        <dsp:cNvSpPr/>
      </dsp:nvSpPr>
      <dsp:spPr>
        <a:xfrm>
          <a:off x="0" y="774857"/>
          <a:ext cx="4114799" cy="1627200"/>
        </a:xfrm>
        <a:prstGeom prst="rect">
          <a:avLst/>
        </a:prstGeom>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1"/>
        </a:lnRef>
        <a:fillRef idx="3">
          <a:schemeClr val="accent1"/>
        </a:fillRef>
        <a:effectRef idx="3">
          <a:schemeClr val="accent1"/>
        </a:effectRef>
        <a:fontRef idx="minor">
          <a:schemeClr val="lt1"/>
        </a:fontRef>
      </dsp:style>
      <dsp:txBody>
        <a:bodyPr spcFirstLastPara="0" vert="horz" wrap="square" lIns="91440" tIns="91440" rIns="91440" bIns="91440" numCol="1" spcCol="1270" anchor="t" anchorCtr="0">
          <a:noAutofit/>
        </a:bodyPr>
        <a:lstStyle/>
        <a:p>
          <a:pPr lvl="0" algn="ctr"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Ўзларининг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хўжалик</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мавқеига кўра</a:t>
          </a:r>
          <a:endParaRPr lang="ru-RU" sz="2400" kern="1200" dirty="0">
            <a:latin typeface="Times New Roman" pitchFamily="18" charset="0"/>
            <a:cs typeface="Times New Roman" pitchFamily="18" charset="0"/>
          </a:endParaRPr>
        </a:p>
        <a:p>
          <a:pPr marL="171450" lvl="1" indent="-171450" algn="l" defTabSz="844550" rtl="0">
            <a:lnSpc>
              <a:spcPct val="90000"/>
            </a:lnSpc>
            <a:spcBef>
              <a:spcPct val="0"/>
            </a:spcBef>
            <a:spcAft>
              <a:spcPct val="15000"/>
            </a:spcAft>
            <a:buChar char="••"/>
          </a:pPr>
          <a:r>
            <a:rPr lang="ru-RU" sz="1900" kern="1200" dirty="0" err="1" smtClean="0">
              <a:latin typeface="Times New Roman" pitchFamily="18" charset="0"/>
              <a:cs typeface="Times New Roman" pitchFamily="18" charset="0"/>
            </a:rPr>
            <a:t>акционерлик</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типидаги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муассасалар</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ҳисобланади.</a:t>
          </a:r>
          <a:r>
            <a:rPr lang="ru-RU" sz="1900" kern="1200" dirty="0" smtClean="0">
              <a:latin typeface="Times New Roman" pitchFamily="18" charset="0"/>
              <a:cs typeface="Times New Roman" pitchFamily="18" charset="0"/>
            </a:rPr>
            <a:t> </a:t>
          </a:r>
          <a:endParaRPr lang="ru-RU" sz="1900" kern="1200" dirty="0">
            <a:latin typeface="Times New Roman" pitchFamily="18" charset="0"/>
            <a:cs typeface="Times New Roman" pitchFamily="18" charset="0"/>
          </a:endParaRPr>
        </a:p>
      </dsp:txBody>
      <dsp:txXfrm>
        <a:off x="0" y="774857"/>
        <a:ext cx="4114799" cy="1627200"/>
      </dsp:txXfrm>
    </dsp:sp>
    <dsp:sp modelId="{13A2F837-4A2C-42B5-8F9A-10E163B59BE0}">
      <dsp:nvSpPr>
        <dsp:cNvPr id="0" name=""/>
        <dsp:cNvSpPr/>
      </dsp:nvSpPr>
      <dsp:spPr>
        <a:xfrm>
          <a:off x="4114800" y="774857"/>
          <a:ext cx="4114799" cy="1627200"/>
        </a:xfrm>
        <a:prstGeom prst="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2"/>
        </a:lnRef>
        <a:fillRef idx="3">
          <a:schemeClr val="accent2"/>
        </a:fillRef>
        <a:effectRef idx="3">
          <a:schemeClr val="accent2"/>
        </a:effectRef>
        <a:fontRef idx="minor">
          <a:schemeClr val="lt1"/>
        </a:fontRef>
      </dsp:style>
      <dsp:txBody>
        <a:bodyPr spcFirstLastPara="0" vert="horz" wrap="square" lIns="91440" tIns="91440" rIns="91440" bIns="91440" numCol="1" spcCol="1270" anchor="t" anchorCtr="0">
          <a:noAutofit/>
        </a:bodyPr>
        <a:lstStyle/>
        <a:p>
          <a:pPr lvl="0" algn="ctr"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Ҳуқуқий мавқеига кўра</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a:p>
          <a:pPr marL="171450" lvl="1" indent="-171450" algn="l" defTabSz="844550" rtl="0">
            <a:lnSpc>
              <a:spcPct val="90000"/>
            </a:lnSpc>
            <a:spcBef>
              <a:spcPct val="0"/>
            </a:spcBef>
            <a:spcAft>
              <a:spcPct val="15000"/>
            </a:spcAft>
            <a:buChar char="••"/>
          </a:pPr>
          <a:r>
            <a:rPr lang="ru-RU" sz="1900" kern="1200" dirty="0" err="1" smtClean="0">
              <a:latin typeface="Times New Roman" pitchFamily="18" charset="0"/>
              <a:cs typeface="Times New Roman" pitchFamily="18" charset="0"/>
            </a:rPr>
            <a:t>фаолиятнинг</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бирон</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бир</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турига</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хизмат</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кўрсатувчи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ихтисослашган</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ёки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миллий</a:t>
          </a:r>
          <a:r>
            <a:rPr lang="ru-RU" sz="1900" kern="1200" dirty="0" smtClean="0">
              <a:latin typeface="Times New Roman" pitchFamily="18" charset="0"/>
              <a:cs typeface="Times New Roman" pitchFamily="18" charset="0"/>
            </a:rPr>
            <a:t> банк </a:t>
          </a:r>
          <a:r>
            <a:rPr lang="ru-RU" sz="1900" kern="1200" dirty="0" err="1" smtClean="0">
              <a:latin typeface="Times New Roman" pitchFamily="18" charset="0"/>
              <a:cs typeface="Times New Roman" pitchFamily="18" charset="0"/>
            </a:rPr>
            <a:t>бўлиши</a:t>
          </a:r>
          <a:r>
            <a:rPr lang="ru-RU" sz="1900" kern="1200" dirty="0" smtClean="0">
              <a:latin typeface="Times New Roman" pitchFamily="18" charset="0"/>
              <a:cs typeface="Times New Roman" pitchFamily="18" charset="0"/>
            </a:rPr>
            <a:t> </a:t>
          </a:r>
          <a:r>
            <a:rPr lang="ru-RU" sz="1900" kern="1200" dirty="0" err="1" smtClean="0">
              <a:latin typeface="Times New Roman" pitchFamily="18" charset="0"/>
              <a:cs typeface="Times New Roman" pitchFamily="18" charset="0"/>
            </a:rPr>
            <a:t>мумкин</a:t>
          </a:r>
          <a:r>
            <a:rPr lang="ru-RU" sz="1900" kern="1200" dirty="0" smtClean="0">
              <a:latin typeface="Times New Roman" pitchFamily="18" charset="0"/>
              <a:cs typeface="Times New Roman" pitchFamily="18" charset="0"/>
            </a:rPr>
            <a:t>.</a:t>
          </a:r>
          <a:endParaRPr lang="ru-RU" sz="1900" kern="1200" dirty="0">
            <a:latin typeface="Times New Roman" pitchFamily="18" charset="0"/>
            <a:cs typeface="Times New Roman" pitchFamily="18" charset="0"/>
          </a:endParaRPr>
        </a:p>
      </dsp:txBody>
      <dsp:txXfrm>
        <a:off x="4114800" y="774857"/>
        <a:ext cx="4114799" cy="1627200"/>
      </dsp:txXfrm>
    </dsp:sp>
    <dsp:sp modelId="{AFC679A9-0764-4953-B256-E509F70888F0}">
      <dsp:nvSpPr>
        <dsp:cNvPr id="0" name=""/>
        <dsp:cNvSpPr/>
      </dsp:nvSpPr>
      <dsp:spPr>
        <a:xfrm>
          <a:off x="0" y="2402057"/>
          <a:ext cx="8229600" cy="180800"/>
        </a:xfrm>
        <a:prstGeom prst="rect">
          <a:avLst/>
        </a:prstGeom>
        <a:solidFill>
          <a:srgbClr val="002060"/>
        </a:solidFill>
        <a:ln>
          <a:noFill/>
        </a:ln>
        <a:effectLst>
          <a:outerShdw blurRad="57150" dist="19050" dir="5400000" algn="ctr" rotWithShape="0">
            <a:srgbClr val="000000">
              <a:alpha val="63000"/>
            </a:srgbClr>
          </a:outerShdw>
        </a:effectLst>
        <a:scene3d>
          <a:camera prst="orthographicFront"/>
          <a:lightRig rig="flat" dir="t"/>
        </a:scene3d>
        <a:sp3d z="-190500" extrusionH="12700"/>
      </dsp:spPr>
      <dsp:style>
        <a:lnRef idx="0">
          <a:schemeClr val="accent2"/>
        </a:lnRef>
        <a:fillRef idx="3">
          <a:schemeClr val="accent2"/>
        </a:fillRef>
        <a:effectRef idx="3">
          <a:schemeClr val="accent2"/>
        </a:effectRef>
        <a:fontRef idx="minor">
          <a:schemeClr val="lt1"/>
        </a:fontRef>
      </dsp:style>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FED2C-8A34-4784-8C32-20FDBC241B0A}">
      <dsp:nvSpPr>
        <dsp:cNvPr id="0" name=""/>
        <dsp:cNvSpPr/>
      </dsp:nvSpPr>
      <dsp:spPr>
        <a:xfrm>
          <a:off x="0" y="1046"/>
          <a:ext cx="8143932" cy="6048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ru-RU" sz="2100" b="1" kern="1200" dirty="0" smtClean="0">
              <a:latin typeface="Times New Roman" pitchFamily="18" charset="0"/>
              <a:cs typeface="Times New Roman" pitchFamily="18" charset="0"/>
            </a:rPr>
            <a:t>ИХТИСОСЛАШГАН ТИЖОРАТ БАНКЛАР</a:t>
          </a:r>
          <a:r>
            <a:rPr lang="ru-RU" sz="2100" kern="1200" dirty="0" smtClean="0">
              <a:latin typeface="Times New Roman" pitchFamily="18" charset="0"/>
              <a:cs typeface="Times New Roman" pitchFamily="18" charset="0"/>
            </a:rPr>
            <a:t> </a:t>
          </a:r>
          <a:endParaRPr lang="en-US" sz="2100" kern="1200" dirty="0">
            <a:latin typeface="Times New Roman" pitchFamily="18" charset="0"/>
            <a:cs typeface="Times New Roman" pitchFamily="18" charset="0"/>
          </a:endParaRPr>
        </a:p>
      </dsp:txBody>
      <dsp:txXfrm>
        <a:off x="0" y="1046"/>
        <a:ext cx="8143932" cy="604800"/>
      </dsp:txXfrm>
    </dsp:sp>
    <dsp:sp modelId="{E8C45BA4-E443-4C5A-941B-8DC4BA4B74D6}">
      <dsp:nvSpPr>
        <dsp:cNvPr id="0" name=""/>
        <dsp:cNvSpPr/>
      </dsp:nvSpPr>
      <dsp:spPr>
        <a:xfrm>
          <a:off x="0" y="605846"/>
          <a:ext cx="8143932" cy="253638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2014" tIns="112014" rIns="149352" bIns="168021" numCol="1" spcCol="1270" anchor="t" anchorCtr="0">
          <a:noAutofit/>
        </a:bodyPr>
        <a:lstStyle/>
        <a:p>
          <a:pPr marL="228600" lvl="1" indent="-228600" algn="just" defTabSz="933450" rtl="0">
            <a:lnSpc>
              <a:spcPct val="90000"/>
            </a:lnSpc>
            <a:spcBef>
              <a:spcPct val="0"/>
            </a:spcBef>
            <a:spcAft>
              <a:spcPct val="15000"/>
            </a:spcAft>
            <a:buChar char="••"/>
          </a:pP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иқтисодиётнинг турли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соҳаларида тижорат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тамойилларида</a:t>
          </a:r>
          <a:r>
            <a:rPr lang="ru-RU" sz="2100" kern="1200" dirty="0" smtClean="0">
              <a:latin typeface="Times New Roman" pitchFamily="18" charset="0"/>
              <a:cs typeface="Times New Roman" pitchFamily="18" charset="0"/>
            </a:rPr>
            <a:t> кредит-пул </a:t>
          </a:r>
          <a:r>
            <a:rPr lang="ru-RU" sz="2100" kern="1200" dirty="0" err="1" smtClean="0">
              <a:latin typeface="Times New Roman" pitchFamily="18" charset="0"/>
              <a:cs typeface="Times New Roman" pitchFamily="18" charset="0"/>
            </a:rPr>
            <a:t>операцияларининг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муайян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турларини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амалга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оширади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Жумладан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республикамизда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Саноат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қурилиш </a:t>
          </a:r>
          <a:r>
            <a:rPr lang="ru-RU" sz="2100" kern="1200" dirty="0" smtClean="0">
              <a:latin typeface="Times New Roman" pitchFamily="18" charset="0"/>
              <a:cs typeface="Times New Roman" pitchFamily="18" charset="0"/>
            </a:rPr>
            <a:t>банки – </a:t>
          </a:r>
          <a:r>
            <a:rPr lang="ru-RU" sz="2100" kern="1200" dirty="0" err="1" smtClean="0">
              <a:latin typeface="Times New Roman" pitchFamily="18" charset="0"/>
              <a:cs typeface="Times New Roman" pitchFamily="18" charset="0"/>
            </a:rPr>
            <a:t>саноат</a:t>
          </a:r>
          <a:r>
            <a:rPr lang="ru-RU" sz="2100" kern="1200" dirty="0" smtClean="0">
              <a:latin typeface="Times New Roman" pitchFamily="18" charset="0"/>
              <a:cs typeface="Times New Roman" pitchFamily="18" charset="0"/>
            </a:rPr>
            <a:t>, транспорт, </a:t>
          </a:r>
          <a:r>
            <a:rPr lang="ru-RU" sz="2100" kern="1200" dirty="0" err="1" smtClean="0">
              <a:latin typeface="Times New Roman" pitchFamily="18" charset="0"/>
              <a:cs typeface="Times New Roman" pitchFamily="18" charset="0"/>
            </a:rPr>
            <a:t>алоқа 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моддий-техника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таъминоти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соҳаларида; Агробанк</a:t>
          </a:r>
          <a:r>
            <a:rPr lang="ru-RU" sz="2100" kern="1200" dirty="0" smtClean="0">
              <a:latin typeface="Times New Roman" pitchFamily="18" charset="0"/>
              <a:cs typeface="Times New Roman" pitchFamily="18" charset="0"/>
            </a:rPr>
            <a:t> – </a:t>
          </a:r>
          <a:r>
            <a:rPr lang="ru-RU" sz="2100" kern="1200" dirty="0" err="1" smtClean="0">
              <a:latin typeface="Times New Roman" pitchFamily="18" charset="0"/>
              <a:cs typeface="Times New Roman" pitchFamily="18" charset="0"/>
            </a:rPr>
            <a:t>агросаноат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мажмуи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тармоқлари 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соҳаларида; Тадбиркор</a:t>
          </a:r>
          <a:r>
            <a:rPr lang="ru-RU" sz="2100" kern="1200" dirty="0" smtClean="0">
              <a:latin typeface="Times New Roman" pitchFamily="18" charset="0"/>
              <a:cs typeface="Times New Roman" pitchFamily="18" charset="0"/>
            </a:rPr>
            <a:t> банки </a:t>
          </a:r>
          <a:r>
            <a:rPr lang="ru-RU" sz="2100" kern="1200" dirty="0" err="1" smtClean="0">
              <a:latin typeface="Times New Roman" pitchFamily="18" charset="0"/>
              <a:cs typeface="Times New Roman" pitchFamily="18" charset="0"/>
            </a:rPr>
            <a:t>кичик</a:t>
          </a:r>
          <a:r>
            <a:rPr lang="ru-RU" sz="2100" kern="1200" dirty="0" smtClean="0">
              <a:latin typeface="Times New Roman" pitchFamily="18" charset="0"/>
              <a:cs typeface="Times New Roman" pitchFamily="18" charset="0"/>
            </a:rPr>
            <a:t> бизнес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хусусий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тадбиркорлик</a:t>
          </a:r>
          <a:r>
            <a:rPr lang="ru-RU" sz="2100" kern="1200" dirty="0" smtClean="0">
              <a:latin typeface="Times New Roman" pitchFamily="18" charset="0"/>
              <a:cs typeface="Times New Roman" pitchFamily="18" charset="0"/>
            </a:rPr>
            <a:t>, кооператив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якка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тартибдаги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меҳнат фаолияти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соҳасида </a:t>
          </a:r>
          <a:r>
            <a:rPr lang="ru-RU" sz="2100" kern="1200" dirty="0" smtClean="0">
              <a:latin typeface="Times New Roman" pitchFamily="18" charset="0"/>
              <a:cs typeface="Times New Roman" pitchFamily="18" charset="0"/>
            </a:rPr>
            <a:t>кредит-пул </a:t>
          </a:r>
          <a:r>
            <a:rPr lang="ru-RU" sz="2100" kern="1200" dirty="0" err="1" smtClean="0">
              <a:latin typeface="Times New Roman" pitchFamily="18" charset="0"/>
              <a:cs typeface="Times New Roman" pitchFamily="18" charset="0"/>
            </a:rPr>
            <a:t>операцияларини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амалга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оширади</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a:off x="0" y="605846"/>
        <a:ext cx="8143932" cy="253638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E52877-F27C-4807-9E11-64D648F38D9C}">
      <dsp:nvSpPr>
        <dsp:cNvPr id="0" name=""/>
        <dsp:cNvSpPr/>
      </dsp:nvSpPr>
      <dsp:spPr>
        <a:xfrm>
          <a:off x="0" y="8230"/>
          <a:ext cx="8229600" cy="6624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rtl="0">
            <a:lnSpc>
              <a:spcPct val="90000"/>
            </a:lnSpc>
            <a:spcBef>
              <a:spcPct val="0"/>
            </a:spcBef>
            <a:spcAft>
              <a:spcPct val="35000"/>
            </a:spcAft>
          </a:pPr>
          <a:r>
            <a:rPr lang="ru-RU" sz="2300" b="1" kern="1200" dirty="0" smtClean="0">
              <a:latin typeface="Times New Roman" pitchFamily="18" charset="0"/>
              <a:cs typeface="Times New Roman" pitchFamily="18" charset="0"/>
            </a:rPr>
            <a:t>ХАЛҚ БАНКИ</a:t>
          </a:r>
          <a:endParaRPr lang="ru-RU" sz="2300" kern="1200" dirty="0">
            <a:latin typeface="Times New Roman" pitchFamily="18" charset="0"/>
            <a:cs typeface="Times New Roman" pitchFamily="18" charset="0"/>
          </a:endParaRPr>
        </a:p>
      </dsp:txBody>
      <dsp:txXfrm>
        <a:off x="0" y="8230"/>
        <a:ext cx="8229600" cy="662400"/>
      </dsp:txXfrm>
    </dsp:sp>
    <dsp:sp modelId="{86498851-F692-46C5-849D-EA39063DB680}">
      <dsp:nvSpPr>
        <dsp:cNvPr id="0" name=""/>
        <dsp:cNvSpPr/>
      </dsp:nvSpPr>
      <dsp:spPr>
        <a:xfrm>
          <a:off x="0" y="670630"/>
          <a:ext cx="8229600" cy="1546807"/>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just" defTabSz="1022350" rtl="0">
            <a:lnSpc>
              <a:spcPct val="90000"/>
            </a:lnSpc>
            <a:spcBef>
              <a:spcPct val="0"/>
            </a:spcBef>
            <a:spcAft>
              <a:spcPct val="15000"/>
            </a:spcAft>
            <a:buChar char="••"/>
          </a:pP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мамлакатда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омонат</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ишларини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ташкил</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этиш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нақд пулсиз</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ҳисоб-китоб қилиш ва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аҳоли учун</a:t>
          </a:r>
          <a:r>
            <a:rPr lang="ru-RU" sz="2300" kern="1200" dirty="0" smtClean="0">
              <a:latin typeface="Times New Roman" pitchFamily="18" charset="0"/>
              <a:cs typeface="Times New Roman" pitchFamily="18" charset="0"/>
            </a:rPr>
            <a:t> касса </a:t>
          </a:r>
          <a:r>
            <a:rPr lang="ru-RU" sz="2300" kern="1200" dirty="0" err="1" smtClean="0">
              <a:latin typeface="Times New Roman" pitchFamily="18" charset="0"/>
              <a:cs typeface="Times New Roman" pitchFamily="18" charset="0"/>
            </a:rPr>
            <a:t>вазифасини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амалга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ошириш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аҳолига шахсий</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эҳтиёжларга </a:t>
          </a:r>
          <a:r>
            <a:rPr lang="ru-RU" sz="2300" kern="1200" dirty="0" smtClean="0">
              <a:latin typeface="Times New Roman" pitchFamily="18" charset="0"/>
              <a:cs typeface="Times New Roman" pitchFamily="18" charset="0"/>
            </a:rPr>
            <a:t>кредит </a:t>
          </a:r>
          <a:r>
            <a:rPr lang="ru-RU" sz="2300" kern="1200" dirty="0" err="1" smtClean="0">
              <a:latin typeface="Times New Roman" pitchFamily="18" charset="0"/>
              <a:cs typeface="Times New Roman" pitchFamily="18" charset="0"/>
            </a:rPr>
            <a:t>бериш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каби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операцияларни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таъминлайди</a:t>
          </a:r>
          <a:r>
            <a:rPr lang="ru-RU" sz="2300" kern="1200" dirty="0" smtClean="0">
              <a:latin typeface="Times New Roman" pitchFamily="18" charset="0"/>
              <a:cs typeface="Times New Roman" pitchFamily="18" charset="0"/>
            </a:rPr>
            <a:t>.</a:t>
          </a:r>
          <a:endParaRPr lang="ru-RU" sz="2300" kern="1200" dirty="0">
            <a:latin typeface="Times New Roman" pitchFamily="18" charset="0"/>
            <a:cs typeface="Times New Roman" pitchFamily="18" charset="0"/>
          </a:endParaRPr>
        </a:p>
      </dsp:txBody>
      <dsp:txXfrm>
        <a:off x="0" y="670630"/>
        <a:ext cx="8229600" cy="1546807"/>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B0DF8E-6C26-4B98-8024-A7C61B06A39D}">
      <dsp:nvSpPr>
        <dsp:cNvPr id="0" name=""/>
        <dsp:cNvSpPr/>
      </dsp:nvSpPr>
      <dsp:spPr>
        <a:xfrm>
          <a:off x="0" y="4073"/>
          <a:ext cx="8229600" cy="6912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Ташқи иқтисодий фаолият</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миллий</a:t>
          </a:r>
          <a:r>
            <a:rPr lang="ru-RU" sz="2400" b="1" kern="1200" dirty="0" smtClean="0">
              <a:latin typeface="Times New Roman" pitchFamily="18" charset="0"/>
              <a:cs typeface="Times New Roman" pitchFamily="18" charset="0"/>
            </a:rPr>
            <a:t> банки</a:t>
          </a:r>
          <a:r>
            <a:rPr lang="ru-RU" sz="2400" kern="1200" dirty="0" smtClean="0">
              <a:latin typeface="Times New Roman" pitchFamily="18" charset="0"/>
              <a:cs typeface="Times New Roman" pitchFamily="18" charset="0"/>
            </a:rPr>
            <a:t> </a:t>
          </a:r>
          <a:endParaRPr lang="en-US" sz="2400" kern="1200" dirty="0">
            <a:latin typeface="Times New Roman" pitchFamily="18" charset="0"/>
            <a:cs typeface="Times New Roman" pitchFamily="18" charset="0"/>
          </a:endParaRPr>
        </a:p>
      </dsp:txBody>
      <dsp:txXfrm>
        <a:off x="0" y="4073"/>
        <a:ext cx="8229600" cy="691200"/>
      </dsp:txXfrm>
    </dsp:sp>
    <dsp:sp modelId="{DB10DB1A-3C11-4F32-9928-5E5A92E10912}">
      <dsp:nvSpPr>
        <dsp:cNvPr id="0" name=""/>
        <dsp:cNvSpPr/>
      </dsp:nvSpPr>
      <dsp:spPr>
        <a:xfrm>
          <a:off x="0" y="695273"/>
          <a:ext cx="8229600" cy="2569319"/>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just" defTabSz="1066800" rtl="0">
            <a:lnSpc>
              <a:spcPct val="90000"/>
            </a:lnSpc>
            <a:spcBef>
              <a:spcPct val="0"/>
            </a:spcBef>
            <a:spcAft>
              <a:spcPct val="15000"/>
            </a:spcAft>
            <a:buChar char="••"/>
          </a:pPr>
          <a:r>
            <a:rPr lang="ru-RU" sz="2400" kern="1200" dirty="0" smtClean="0">
              <a:latin typeface="Times New Roman" pitchFamily="18" charset="0"/>
              <a:cs typeface="Times New Roman" pitchFamily="18" charset="0"/>
            </a:rPr>
            <a:t>экспорт-импорт </a:t>
          </a:r>
          <a:r>
            <a:rPr lang="ru-RU" sz="2400" kern="1200" dirty="0" err="1" smtClean="0">
              <a:latin typeface="Times New Roman" pitchFamily="18" charset="0"/>
              <a:cs typeface="Times New Roman" pitchFamily="18" charset="0"/>
            </a:rPr>
            <a:t>операцияларини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бевосита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амалга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оширувчи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корхона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муассасаларга</a:t>
          </a:r>
          <a:r>
            <a:rPr lang="ru-RU" sz="2400" kern="1200" dirty="0" smtClean="0">
              <a:latin typeface="Times New Roman" pitchFamily="18" charset="0"/>
              <a:cs typeface="Times New Roman" pitchFamily="18" charset="0"/>
            </a:rPr>
            <a:t> кредит </a:t>
          </a:r>
          <a:r>
            <a:rPr lang="ru-RU" sz="2400" kern="1200" dirty="0" err="1" smtClean="0">
              <a:latin typeface="Times New Roman" pitchFamily="18" charset="0"/>
              <a:cs typeface="Times New Roman" pitchFamily="18" charset="0"/>
            </a:rPr>
            <a:t>беради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қўшма корхоналарга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кредит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беришда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қатнашади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йиғма </a:t>
          </a:r>
          <a:r>
            <a:rPr lang="ru-RU" sz="2400" kern="1200" dirty="0" smtClean="0">
              <a:latin typeface="Times New Roman" pitchFamily="18" charset="0"/>
              <a:cs typeface="Times New Roman" pitchFamily="18" charset="0"/>
            </a:rPr>
            <a:t>валюта </a:t>
          </a:r>
          <a:r>
            <a:rPr lang="ru-RU" sz="2400" kern="1200" dirty="0" err="1" smtClean="0">
              <a:latin typeface="Times New Roman" pitchFamily="18" charset="0"/>
              <a:cs typeface="Times New Roman" pitchFamily="18" charset="0"/>
            </a:rPr>
            <a:t>режасининг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ижросини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валюта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ресурсларидан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тежаб</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фойдаланишини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назорат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қилади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шунингдек</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ташқи иқтисодий операцияларга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оид</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ҳисоб-китобларни ташкил</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қилади 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амалга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оширишни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таъминлайди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0" y="695273"/>
        <a:ext cx="8229600" cy="2569319"/>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BBD249-7B4C-41EA-B947-49158C859D77}">
      <dsp:nvSpPr>
        <dsp:cNvPr id="0" name=""/>
        <dsp:cNvSpPr/>
      </dsp:nvSpPr>
      <dsp:spPr>
        <a:xfrm>
          <a:off x="0" y="502573"/>
          <a:ext cx="10943772" cy="121905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49358" tIns="374904" rIns="84935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махсус</a:t>
          </a:r>
          <a:r>
            <a:rPr lang="ru-RU" sz="1800" kern="1200" dirty="0" smtClean="0">
              <a:latin typeface="Times New Roman" pitchFamily="18" charset="0"/>
              <a:cs typeface="Times New Roman" pitchFamily="18" charset="0"/>
            </a:rPr>
            <a:t> кредит </a:t>
          </a:r>
          <a:r>
            <a:rPr lang="ru-RU" sz="1800" kern="1200" dirty="0" err="1" smtClean="0">
              <a:latin typeface="Times New Roman" pitchFamily="18" charset="0"/>
              <a:cs typeface="Times New Roman" pitchFamily="18" charset="0"/>
            </a:rPr>
            <a:t>муассасалари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бўлиб</a:t>
          </a:r>
          <a:r>
            <a:rPr lang="ru-RU" sz="1800" kern="1200" dirty="0" smtClean="0">
              <a:latin typeface="Times New Roman" pitchFamily="18" charset="0"/>
              <a:cs typeface="Times New Roman" pitchFamily="18" charset="0"/>
            </a:rPr>
            <a:t>, облигация </a:t>
          </a:r>
          <a:r>
            <a:rPr lang="ru-RU" sz="1800" kern="1200" dirty="0" err="1" smtClean="0">
              <a:latin typeface="Times New Roman" pitchFamily="18" charset="0"/>
              <a:cs typeface="Times New Roman" pitchFamily="18" charset="0"/>
            </a:rPr>
            <a:t>ҳамда қарз мажбуриятлари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бошқа турларини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чиқариш йўли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билан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узоқ муддатли</a:t>
          </a:r>
          <a:r>
            <a:rPr lang="ru-RU" sz="1800" kern="1200" dirty="0" smtClean="0">
              <a:latin typeface="Times New Roman" pitchFamily="18" charset="0"/>
              <a:cs typeface="Times New Roman" pitchFamily="18" charset="0"/>
            </a:rPr>
            <a:t> ссуда </a:t>
          </a:r>
          <a:r>
            <a:rPr lang="ru-RU" sz="1800" kern="1200" dirty="0" err="1" smtClean="0">
              <a:latin typeface="Times New Roman" pitchFamily="18" charset="0"/>
              <a:cs typeface="Times New Roman" pitchFamily="18" charset="0"/>
            </a:rPr>
            <a:t>капиталини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жалб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қилади 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уларни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мижозлар</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асосан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давлат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тадбиркорлар</a:t>
          </a:r>
          <a:r>
            <a:rPr lang="ru-RU" sz="1800" kern="1200" dirty="0" smtClean="0">
              <a:latin typeface="Times New Roman" pitchFamily="18" charset="0"/>
              <a:cs typeface="Times New Roman" pitchFamily="18" charset="0"/>
            </a:rPr>
            <a:t>) га </a:t>
          </a:r>
          <a:r>
            <a:rPr lang="ru-RU" sz="1800" kern="1200" dirty="0" err="1" smtClean="0">
              <a:latin typeface="Times New Roman" pitchFamily="18" charset="0"/>
              <a:cs typeface="Times New Roman" pitchFamily="18" charset="0"/>
            </a:rPr>
            <a:t>тақдим қилади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0" y="502573"/>
        <a:ext cx="10943772" cy="1219050"/>
      </dsp:txXfrm>
    </dsp:sp>
    <dsp:sp modelId="{A21B6060-EE13-4AA5-8035-FE2781ED88F0}">
      <dsp:nvSpPr>
        <dsp:cNvPr id="0" name=""/>
        <dsp:cNvSpPr/>
      </dsp:nvSpPr>
      <dsp:spPr>
        <a:xfrm>
          <a:off x="547188" y="236893"/>
          <a:ext cx="7660640" cy="53136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89554" tIns="0" rIns="289554"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Инвестицион</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банклар</a:t>
          </a:r>
          <a:r>
            <a:rPr lang="ru-RU" sz="1800" kern="1200" dirty="0" smtClean="0">
              <a:latin typeface="Times New Roman" pitchFamily="18" charset="0"/>
              <a:cs typeface="Times New Roman" pitchFamily="18" charset="0"/>
            </a:rPr>
            <a:t> </a:t>
          </a:r>
          <a:endParaRPr lang="en-US" sz="1800" kern="1200" dirty="0">
            <a:latin typeface="Times New Roman" pitchFamily="18" charset="0"/>
            <a:cs typeface="Times New Roman" pitchFamily="18" charset="0"/>
          </a:endParaRPr>
        </a:p>
      </dsp:txBody>
      <dsp:txXfrm>
        <a:off x="573127" y="262832"/>
        <a:ext cx="7608762" cy="479482"/>
      </dsp:txXfrm>
    </dsp:sp>
    <dsp:sp modelId="{28A0D8EA-D05B-4438-B1D5-8E2AE20A123E}">
      <dsp:nvSpPr>
        <dsp:cNvPr id="0" name=""/>
        <dsp:cNvSpPr/>
      </dsp:nvSpPr>
      <dsp:spPr>
        <a:xfrm>
          <a:off x="0" y="2084504"/>
          <a:ext cx="10943772" cy="1474200"/>
        </a:xfrm>
        <a:prstGeom prst="rect">
          <a:avLst/>
        </a:prstGeom>
        <a:solidFill>
          <a:schemeClr val="lt1">
            <a:alpha val="90000"/>
            <a:hueOff val="0"/>
            <a:satOff val="0"/>
            <a:lumOff val="0"/>
            <a:alphaOff val="0"/>
          </a:schemeClr>
        </a:solidFill>
        <a:ln w="6350" cap="flat" cmpd="sng" algn="ctr">
          <a:solidFill>
            <a:schemeClr val="accent4">
              <a:hueOff val="5197846"/>
              <a:satOff val="-23984"/>
              <a:lumOff val="88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49358" tIns="374904" rIns="84935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ўзларининг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қимматли қоғозларини чиқариш йўли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билан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ҳуқуқий инвесторлар</a:t>
          </a:r>
          <a:r>
            <a:rPr lang="ru-RU" sz="1800" kern="1200" dirty="0" smtClean="0">
              <a:latin typeface="Times New Roman" pitchFamily="18" charset="0"/>
              <a:cs typeface="Times New Roman" pitchFamily="18" charset="0"/>
            </a:rPr>
            <a:t> пул </a:t>
          </a:r>
          <a:r>
            <a:rPr lang="ru-RU" sz="1800" kern="1200" dirty="0" err="1" smtClean="0">
              <a:latin typeface="Times New Roman" pitchFamily="18" charset="0"/>
              <a:cs typeface="Times New Roman" pitchFamily="18" charset="0"/>
            </a:rPr>
            <a:t>ресурсларини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тўплайди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уларни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корхона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миллий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чет </a:t>
          </a:r>
          <a:r>
            <a:rPr lang="ru-RU" sz="1800" kern="1200" dirty="0" err="1" smtClean="0">
              <a:latin typeface="Times New Roman" pitchFamily="18" charset="0"/>
              <a:cs typeface="Times New Roman" pitchFamily="18" charset="0"/>
            </a:rPr>
            <a:t>эл</a:t>
          </a:r>
          <a:r>
            <a:rPr lang="ru-RU" sz="1800" kern="1200" dirty="0" smtClean="0">
              <a:latin typeface="Times New Roman" pitchFamily="18" charset="0"/>
              <a:cs typeface="Times New Roman" pitchFamily="18" charset="0"/>
            </a:rPr>
            <a:t>)</a:t>
          </a:r>
          <a:r>
            <a:rPr lang="ru-RU" sz="1800" kern="1200" dirty="0" err="1" smtClean="0">
              <a:latin typeface="Times New Roman" pitchFamily="18" charset="0"/>
              <a:cs typeface="Times New Roman" pitchFamily="18" charset="0"/>
            </a:rPr>
            <a:t>лар</a:t>
          </a:r>
          <a:r>
            <a:rPr lang="ru-RU" sz="1800" kern="1200" dirty="0" smtClean="0">
              <a:latin typeface="Times New Roman" pitchFamily="18" charset="0"/>
              <a:cs typeface="Times New Roman" pitchFamily="18" charset="0"/>
            </a:rPr>
            <a:t> акция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облигацияларига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жойлаштиради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Бундай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компаниялар</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тўлиқ инвесторлар</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манфаатини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ифодалайди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уларнинг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асосий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мақсади қўйилган </a:t>
          </a:r>
          <a:r>
            <a:rPr lang="ru-RU" sz="1800" kern="1200" dirty="0" smtClean="0">
              <a:latin typeface="Times New Roman" pitchFamily="18" charset="0"/>
              <a:cs typeface="Times New Roman" pitchFamily="18" charset="0"/>
            </a:rPr>
            <a:t>капитал </a:t>
          </a:r>
          <a:r>
            <a:rPr lang="ru-RU" sz="1800" kern="1200" dirty="0" err="1" smtClean="0">
              <a:latin typeface="Times New Roman" pitchFamily="18" charset="0"/>
              <a:cs typeface="Times New Roman" pitchFamily="18" charset="0"/>
            </a:rPr>
            <a:t>ҳисобига фойда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олиш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ҳисобланади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0" y="2084504"/>
        <a:ext cx="10943772" cy="1474200"/>
      </dsp:txXfrm>
    </dsp:sp>
    <dsp:sp modelId="{685E9D8A-4DA3-46CE-8936-E477A3745A20}">
      <dsp:nvSpPr>
        <dsp:cNvPr id="0" name=""/>
        <dsp:cNvSpPr/>
      </dsp:nvSpPr>
      <dsp:spPr>
        <a:xfrm>
          <a:off x="547188" y="1818824"/>
          <a:ext cx="7660640" cy="531360"/>
        </a:xfrm>
        <a:prstGeom prst="roundRect">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89554" tIns="0" rIns="289554"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Инвестицион</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компаниялар</a:t>
          </a:r>
          <a:r>
            <a:rPr lang="ru-RU" sz="1800" kern="1200" dirty="0" smtClean="0">
              <a:latin typeface="Times New Roman" pitchFamily="18" charset="0"/>
              <a:cs typeface="Times New Roman" pitchFamily="18" charset="0"/>
            </a:rPr>
            <a:t> </a:t>
          </a:r>
          <a:endParaRPr lang="en-US" sz="1800" kern="1200" dirty="0">
            <a:latin typeface="Times New Roman" pitchFamily="18" charset="0"/>
            <a:cs typeface="Times New Roman" pitchFamily="18" charset="0"/>
          </a:endParaRPr>
        </a:p>
      </dsp:txBody>
      <dsp:txXfrm>
        <a:off x="573127" y="1844763"/>
        <a:ext cx="7608762" cy="479482"/>
      </dsp:txXfrm>
    </dsp:sp>
    <dsp:sp modelId="{C22F1A13-ABAD-4254-A23A-1DA7C174806B}">
      <dsp:nvSpPr>
        <dsp:cNvPr id="0" name=""/>
        <dsp:cNvSpPr/>
      </dsp:nvSpPr>
      <dsp:spPr>
        <a:xfrm>
          <a:off x="0" y="3921584"/>
          <a:ext cx="10943772" cy="1474200"/>
        </a:xfrm>
        <a:prstGeom prst="rect">
          <a:avLst/>
        </a:prstGeom>
        <a:solidFill>
          <a:schemeClr val="lt1">
            <a:alpha val="90000"/>
            <a:hueOff val="0"/>
            <a:satOff val="0"/>
            <a:lumOff val="0"/>
            <a:alphaOff val="0"/>
          </a:schemeClr>
        </a:soli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49358" tIns="374904" rIns="849358" bIns="128016" numCol="1" spcCol="1270" anchor="t" anchorCtr="0">
          <a:noAutofit/>
        </a:bodyPr>
        <a:lstStyle/>
        <a:p>
          <a:pPr marL="171450" lvl="1" indent="-171450" algn="just" defTabSz="800100" rtl="0">
            <a:lnSpc>
              <a:spcPct val="90000"/>
            </a:lnSpc>
            <a:spcBef>
              <a:spcPct val="0"/>
            </a:spcBef>
            <a:spcAft>
              <a:spcPct val="15000"/>
            </a:spcAft>
            <a:buChar char="••"/>
          </a:pP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бу</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кўчмас</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мулк</a:t>
          </a:r>
          <a:r>
            <a:rPr lang="ru-RU" sz="1800" kern="1200" dirty="0" smtClean="0">
              <a:latin typeface="Times New Roman" pitchFamily="18" charset="0"/>
              <a:cs typeface="Times New Roman" pitchFamily="18" charset="0"/>
            </a:rPr>
            <a:t> (ер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иншоот</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ҳисобига узоқ муддатли</a:t>
          </a:r>
          <a:r>
            <a:rPr lang="ru-RU" sz="1800" kern="1200" dirty="0" smtClean="0">
              <a:latin typeface="Times New Roman" pitchFamily="18" charset="0"/>
              <a:cs typeface="Times New Roman" pitchFamily="18" charset="0"/>
            </a:rPr>
            <a:t> ссуда </a:t>
          </a:r>
          <a:r>
            <a:rPr lang="ru-RU" sz="1800" kern="1200" dirty="0" err="1" smtClean="0">
              <a:latin typeface="Times New Roman" pitchFamily="18" charset="0"/>
              <a:cs typeface="Times New Roman" pitchFamily="18" charset="0"/>
            </a:rPr>
            <a:t>беришга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ихтисослашган</a:t>
          </a:r>
          <a:r>
            <a:rPr lang="ru-RU" sz="1800" kern="1200" dirty="0" smtClean="0">
              <a:latin typeface="Times New Roman" pitchFamily="18" charset="0"/>
              <a:cs typeface="Times New Roman" pitchFamily="18" charset="0"/>
            </a:rPr>
            <a:t> кредит </a:t>
          </a:r>
          <a:r>
            <a:rPr lang="ru-RU" sz="1800" kern="1200" dirty="0" err="1" smtClean="0">
              <a:latin typeface="Times New Roman" pitchFamily="18" charset="0"/>
              <a:cs typeface="Times New Roman" pitchFamily="18" charset="0"/>
            </a:rPr>
            <a:t>муасасалари</a:t>
          </a:r>
          <a:r>
            <a:rPr lang="ru-RU" sz="1800" kern="1200" dirty="0" smtClean="0">
              <a:latin typeface="Times New Roman" pitchFamily="18" charset="0"/>
              <a:cs typeface="Times New Roman" pitchFamily="18" charset="0"/>
            </a:rPr>
            <a:t>. Ипотека </a:t>
          </a:r>
          <a:r>
            <a:rPr lang="ru-RU" sz="1800" kern="1200" dirty="0" err="1" smtClean="0">
              <a:latin typeface="Times New Roman" pitchFamily="18" charset="0"/>
              <a:cs typeface="Times New Roman" pitchFamily="18" charset="0"/>
            </a:rPr>
            <a:t>банкининг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ресурслари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ўзларининг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ипотека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облигациялари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ҳисобига шаклланади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Олинган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ссудадан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уй-жой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бошқа иншоотлар</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қуриш, корхоналарнинг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ишлаб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чиқариш қувватларини кенгайтириш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учун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фойдаланилади</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0" y="3921584"/>
        <a:ext cx="10943772" cy="1474200"/>
      </dsp:txXfrm>
    </dsp:sp>
    <dsp:sp modelId="{2165DB9C-5BFF-47C7-A8BF-CA9A45F9FC1A}">
      <dsp:nvSpPr>
        <dsp:cNvPr id="0" name=""/>
        <dsp:cNvSpPr/>
      </dsp:nvSpPr>
      <dsp:spPr>
        <a:xfrm>
          <a:off x="547188" y="3655904"/>
          <a:ext cx="7660640" cy="531360"/>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89554" tIns="0" rIns="289554" bIns="0" numCol="1" spcCol="1270" anchor="ctr" anchorCtr="0">
          <a:noAutofit/>
        </a:bodyPr>
        <a:lstStyle/>
        <a:p>
          <a:pPr lvl="0" algn="l" defTabSz="800100" rtl="0">
            <a:lnSpc>
              <a:spcPct val="90000"/>
            </a:lnSpc>
            <a:spcBef>
              <a:spcPct val="0"/>
            </a:spcBef>
            <a:spcAft>
              <a:spcPct val="35000"/>
            </a:spcAft>
          </a:pPr>
          <a:r>
            <a:rPr lang="ru-RU" sz="1800" b="1" kern="1200" dirty="0" smtClean="0">
              <a:latin typeface="Times New Roman" pitchFamily="18" charset="0"/>
              <a:cs typeface="Times New Roman" pitchFamily="18" charset="0"/>
            </a:rPr>
            <a:t>Ипотека </a:t>
          </a:r>
          <a:r>
            <a:rPr lang="ru-RU" sz="1800" b="1" kern="1200" dirty="0" err="1" smtClean="0">
              <a:latin typeface="Times New Roman" pitchFamily="18" charset="0"/>
              <a:cs typeface="Times New Roman" pitchFamily="18" charset="0"/>
            </a:rPr>
            <a:t>банклар</a:t>
          </a:r>
          <a:endParaRPr lang="en-US" sz="1800" b="1" kern="1200" dirty="0">
            <a:latin typeface="Times New Roman" pitchFamily="18" charset="0"/>
            <a:cs typeface="Times New Roman" pitchFamily="18" charset="0"/>
          </a:endParaRPr>
        </a:p>
      </dsp:txBody>
      <dsp:txXfrm>
        <a:off x="573127" y="3681843"/>
        <a:ext cx="7608762" cy="479482"/>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2233"/>
          <a:ext cx="11019098"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200" b="1" kern="1200" dirty="0">
            <a:latin typeface="Times New Roman" panose="02020603050405020304" pitchFamily="18" charset="0"/>
            <a:cs typeface="Times New Roman" panose="02020603050405020304" pitchFamily="18" charset="0"/>
          </a:endParaRPr>
        </a:p>
      </dsp:txBody>
      <dsp:txXfrm>
        <a:off x="47976" y="50209"/>
        <a:ext cx="10923146" cy="886847"/>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45015"/>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131" y="69146"/>
        <a:ext cx="10970836" cy="446063"/>
      </dsp:txXfrm>
    </dsp:sp>
    <dsp:sp modelId="{20198682-2390-4C68-BF11-D610A97D3969}">
      <dsp:nvSpPr>
        <dsp:cNvPr id="0" name=""/>
        <dsp:cNvSpPr/>
      </dsp:nvSpPr>
      <dsp:spPr>
        <a:xfrm>
          <a:off x="0" y="576780"/>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2. </a:t>
          </a:r>
          <a:r>
            <a:rPr lang="en-US" sz="1300" kern="1200" dirty="0" err="1" smtClean="0">
              <a:latin typeface="Times New Roman" panose="02020603050405020304" pitchFamily="18" charset="0"/>
              <a:cs typeface="Times New Roman" panose="02020603050405020304" pitchFamily="18" charset="0"/>
            </a:rPr>
            <a:t>Razzoqov</a:t>
          </a:r>
          <a:r>
            <a:rPr lang="en-US" sz="1300" kern="1200" dirty="0" smtClean="0">
              <a:latin typeface="Times New Roman" panose="02020603050405020304" pitchFamily="18" charset="0"/>
              <a:cs typeface="Times New Roman" panose="02020603050405020304" pitchFamily="18" charset="0"/>
            </a:rPr>
            <a:t> A. </a:t>
          </a:r>
          <a:r>
            <a:rPr lang="en-US" sz="1300" kern="1200" dirty="0" err="1" smtClean="0">
              <a:latin typeface="Times New Roman" panose="02020603050405020304" pitchFamily="18" charset="0"/>
              <a:cs typeface="Times New Roman" panose="02020603050405020304" pitchFamily="18" charset="0"/>
            </a:rPr>
            <a:t>Iqtisodiy</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ta’limotlar</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tarixi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Oliy</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ta’lim</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muassasalarining</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talabalari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uchun</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darslik</a:t>
          </a:r>
          <a:r>
            <a:rPr lang="en-US" sz="1300" kern="1200" dirty="0" smtClean="0">
              <a:latin typeface="Times New Roman" panose="02020603050405020304" pitchFamily="18" charset="0"/>
              <a:cs typeface="Times New Roman" panose="02020603050405020304" pitchFamily="18" charset="0"/>
            </a:rPr>
            <a:t> / </a:t>
          </a:r>
          <a:r>
            <a:rPr lang="en-US" sz="1300" kern="1200" dirty="0" err="1" smtClean="0">
              <a:latin typeface="Times New Roman" panose="02020603050405020304" pitchFamily="18" charset="0"/>
              <a:cs typeface="Times New Roman" panose="02020603050405020304" pitchFamily="18" charset="0"/>
            </a:rPr>
            <a:t>A.A.Razzoqov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Sh.H.Tashmatov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N.T.O’rmonov</a:t>
          </a:r>
          <a:r>
            <a:rPr lang="en-US" sz="1300" kern="1200" dirty="0" smtClean="0">
              <a:latin typeface="Times New Roman" panose="02020603050405020304" pitchFamily="18" charset="0"/>
              <a:cs typeface="Times New Roman" panose="02020603050405020304" pitchFamily="18" charset="0"/>
            </a:rPr>
            <a:t>. – T.: </a:t>
          </a:r>
          <a:r>
            <a:rPr lang="en-US" sz="1300" kern="1200" dirty="0" err="1" smtClean="0">
              <a:latin typeface="Times New Roman" panose="02020603050405020304" pitchFamily="18" charset="0"/>
              <a:cs typeface="Times New Roman" panose="02020603050405020304" pitchFamily="18" charset="0"/>
            </a:rPr>
            <a:t>Iqtisod-moliya</a:t>
          </a:r>
          <a:r>
            <a:rPr lang="en-US" sz="1300" kern="1200" dirty="0" smtClean="0">
              <a:latin typeface="Times New Roman" panose="02020603050405020304" pitchFamily="18" charset="0"/>
              <a:cs typeface="Times New Roman" panose="02020603050405020304" pitchFamily="18" charset="0"/>
            </a:rPr>
            <a:t>, 2007.</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131" y="600911"/>
        <a:ext cx="10970836" cy="446063"/>
      </dsp:txXfrm>
    </dsp:sp>
    <dsp:sp modelId="{B3A74D21-630C-4070-84C4-7248284F5907}">
      <dsp:nvSpPr>
        <dsp:cNvPr id="0" name=""/>
        <dsp:cNvSpPr/>
      </dsp:nvSpPr>
      <dsp:spPr>
        <a:xfrm>
          <a:off x="0" y="1108545"/>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sz="1300" kern="1200" dirty="0">
            <a:latin typeface="Times New Roman" panose="02020603050405020304" pitchFamily="18" charset="0"/>
            <a:cs typeface="Times New Roman" panose="02020603050405020304" pitchFamily="18" charset="0"/>
          </a:endParaRPr>
        </a:p>
      </dsp:txBody>
      <dsp:txXfrm>
        <a:off x="24131" y="1132676"/>
        <a:ext cx="10970836" cy="446063"/>
      </dsp:txXfrm>
    </dsp:sp>
    <dsp:sp modelId="{78F82FDC-B8A7-4B8F-A94E-1181A43A4744}">
      <dsp:nvSpPr>
        <dsp:cNvPr id="0" name=""/>
        <dsp:cNvSpPr/>
      </dsp:nvSpPr>
      <dsp:spPr>
        <a:xfrm>
          <a:off x="0" y="1640310"/>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4. </a:t>
          </a:r>
          <a:r>
            <a:rPr lang="ru-RU" sz="1300" kern="1200" dirty="0" smtClean="0">
              <a:latin typeface="Times New Roman" panose="02020603050405020304" pitchFamily="18" charset="0"/>
              <a:cs typeface="Times New Roman" panose="02020603050405020304" pitchFamily="18" charset="0"/>
            </a:rPr>
            <a:t>Симкина Л.Г. Экономическая теория. 2-е изд. – СПб.: Питер, 2008.</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131" y="1664441"/>
        <a:ext cx="10970836" cy="446063"/>
      </dsp:txXfrm>
    </dsp:sp>
    <dsp:sp modelId="{A7E388BC-C0DA-457B-AB86-7AAF736E7014}">
      <dsp:nvSpPr>
        <dsp:cNvPr id="0" name=""/>
        <dsp:cNvSpPr/>
      </dsp:nvSpPr>
      <dsp:spPr>
        <a:xfrm>
          <a:off x="0" y="2172075"/>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5. </a:t>
          </a:r>
          <a:r>
            <a:rPr lang="ru-RU" sz="1300" kern="1200" dirty="0" err="1" smtClean="0">
              <a:latin typeface="Times New Roman" panose="02020603050405020304" pitchFamily="18" charset="0"/>
              <a:cs typeface="Times New Roman" panose="02020603050405020304" pitchFamily="18" charset="0"/>
            </a:rPr>
            <a:t>Станковская</a:t>
          </a:r>
          <a:r>
            <a:rPr lang="ru-RU" sz="1300" kern="1200" dirty="0" smtClean="0">
              <a:latin typeface="Times New Roman" panose="02020603050405020304" pitchFamily="18" charset="0"/>
              <a:cs typeface="Times New Roman" panose="02020603050405020304" pitchFamily="18" charset="0"/>
            </a:rPr>
            <a:t> И.К., Стрелец И.А. Экономическая теория: учебник / </a:t>
          </a:r>
          <a:r>
            <a:rPr lang="ru-RU" sz="1300" kern="1200" dirty="0" err="1" smtClean="0">
              <a:latin typeface="Times New Roman" panose="02020603050405020304" pitchFamily="18" charset="0"/>
              <a:cs typeface="Times New Roman" panose="02020603050405020304" pitchFamily="18" charset="0"/>
            </a:rPr>
            <a:t>И.А.Стрелец</a:t>
          </a:r>
          <a:r>
            <a:rPr lang="ru-RU" sz="1300" kern="1200" dirty="0" smtClean="0">
              <a:latin typeface="Times New Roman" panose="02020603050405020304" pitchFamily="18" charset="0"/>
              <a:cs typeface="Times New Roman" panose="02020603050405020304" pitchFamily="18" charset="0"/>
            </a:rPr>
            <a:t>. – 3-е изд., </a:t>
          </a:r>
          <a:r>
            <a:rPr lang="ru-RU" sz="1300" kern="1200" dirty="0" err="1" smtClean="0">
              <a:latin typeface="Times New Roman" panose="02020603050405020304" pitchFamily="18" charset="0"/>
              <a:cs typeface="Times New Roman" panose="02020603050405020304" pitchFamily="18" charset="0"/>
            </a:rPr>
            <a:t>испр</a:t>
          </a:r>
          <a:r>
            <a:rPr lang="ru-RU" sz="1300" kern="1200" dirty="0" smtClean="0">
              <a:latin typeface="Times New Roman" panose="02020603050405020304" pitchFamily="18" charset="0"/>
              <a:cs typeface="Times New Roman" panose="02020603050405020304" pitchFamily="18" charset="0"/>
            </a:rPr>
            <a:t>. – М.: </a:t>
          </a:r>
          <a:r>
            <a:rPr lang="ru-RU" sz="1300" kern="1200" dirty="0" err="1" smtClean="0">
              <a:latin typeface="Times New Roman" panose="02020603050405020304" pitchFamily="18" charset="0"/>
              <a:cs typeface="Times New Roman" panose="02020603050405020304" pitchFamily="18" charset="0"/>
            </a:rPr>
            <a:t>Эксмо</a:t>
          </a:r>
          <a:r>
            <a:rPr lang="ru-RU" sz="1300" kern="1200" dirty="0" smtClean="0">
              <a:latin typeface="Times New Roman" panose="02020603050405020304" pitchFamily="18" charset="0"/>
              <a:cs typeface="Times New Roman" panose="02020603050405020304" pitchFamily="18" charset="0"/>
            </a:rPr>
            <a:t>, 2008.</a:t>
          </a:r>
          <a:endParaRPr lang="ru-RU" sz="1300" kern="1200" dirty="0">
            <a:latin typeface="Times New Roman" panose="02020603050405020304" pitchFamily="18" charset="0"/>
            <a:cs typeface="Times New Roman" panose="02020603050405020304" pitchFamily="18" charset="0"/>
          </a:endParaRPr>
        </a:p>
      </dsp:txBody>
      <dsp:txXfrm>
        <a:off x="24131" y="2196206"/>
        <a:ext cx="10970836" cy="446063"/>
      </dsp:txXfrm>
    </dsp:sp>
    <dsp:sp modelId="{3B170F8B-FF42-48E7-AF70-BFBBEE7BE6A4}">
      <dsp:nvSpPr>
        <dsp:cNvPr id="0" name=""/>
        <dsp:cNvSpPr/>
      </dsp:nvSpPr>
      <dsp:spPr>
        <a:xfrm>
          <a:off x="0" y="2703841"/>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6. Экономическая теория / Под ред. </a:t>
          </a:r>
          <a:r>
            <a:rPr lang="ru-RU" sz="1300" kern="1200" dirty="0" err="1" smtClean="0">
              <a:latin typeface="Times New Roman" panose="02020603050405020304" pitchFamily="18" charset="0"/>
              <a:cs typeface="Times New Roman" panose="02020603050405020304" pitchFamily="18" charset="0"/>
            </a:rPr>
            <a:t>А.И.Добрынина</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Л.С.Тарасевича</a:t>
          </a:r>
          <a:r>
            <a:rPr lang="ru-RU" sz="1300" kern="1200" dirty="0" smtClean="0">
              <a:latin typeface="Times New Roman" panose="02020603050405020304" pitchFamily="18" charset="0"/>
              <a:cs typeface="Times New Roman" panose="02020603050405020304" pitchFamily="18" charset="0"/>
            </a:rPr>
            <a:t>, 3-е изд. – СПб.: Изд. </a:t>
          </a:r>
          <a:r>
            <a:rPr lang="ru-RU" sz="1300" kern="1200" dirty="0" err="1" smtClean="0">
              <a:latin typeface="Times New Roman" panose="02020603050405020304" pitchFamily="18" charset="0"/>
              <a:cs typeface="Times New Roman" panose="02020603050405020304" pitchFamily="18" charset="0"/>
            </a:rPr>
            <a:t>СПбГУЭФ</a:t>
          </a:r>
          <a:r>
            <a:rPr lang="ru-RU" sz="1300" kern="1200" dirty="0" smtClean="0">
              <a:latin typeface="Times New Roman" panose="02020603050405020304" pitchFamily="18" charset="0"/>
              <a:cs typeface="Times New Roman" panose="02020603050405020304" pitchFamily="18" charset="0"/>
            </a:rPr>
            <a:t>; Питер, 2008.</a:t>
          </a:r>
          <a:endParaRPr lang="ru-RU" sz="1300" kern="1200" dirty="0">
            <a:latin typeface="Times New Roman" panose="02020603050405020304" pitchFamily="18" charset="0"/>
            <a:cs typeface="Times New Roman" panose="02020603050405020304" pitchFamily="18" charset="0"/>
          </a:endParaRPr>
        </a:p>
      </dsp:txBody>
      <dsp:txXfrm>
        <a:off x="24131" y="2727972"/>
        <a:ext cx="10970836" cy="446063"/>
      </dsp:txXfrm>
    </dsp:sp>
    <dsp:sp modelId="{8E1EE6FB-4C07-40EA-95D7-0F61620E03B0}">
      <dsp:nvSpPr>
        <dsp:cNvPr id="0" name=""/>
        <dsp:cNvSpPr/>
      </dsp:nvSpPr>
      <dsp:spPr>
        <a:xfrm>
          <a:off x="0" y="3235606"/>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7. </a:t>
          </a:r>
          <a:r>
            <a:rPr lang="ru-RU" sz="1300" kern="1200" dirty="0" err="1" smtClean="0">
              <a:latin typeface="Times New Roman" panose="02020603050405020304" pitchFamily="18" charset="0"/>
              <a:cs typeface="Times New Roman" panose="02020603050405020304" pitchFamily="18" charset="0"/>
            </a:rPr>
            <a:t>Камаев</a:t>
          </a:r>
          <a:r>
            <a:rPr lang="ru-RU" sz="1300" kern="1200" dirty="0" smtClean="0">
              <a:latin typeface="Times New Roman" panose="02020603050405020304" pitchFamily="18" charset="0"/>
              <a:cs typeface="Times New Roman" panose="02020603050405020304" pitchFamily="18" charset="0"/>
            </a:rPr>
            <a:t> В.Д. Экономическая теория: Краткий курс: учебник / </a:t>
          </a:r>
          <a:r>
            <a:rPr lang="ru-RU" sz="1300" kern="1200" dirty="0" err="1" smtClean="0">
              <a:latin typeface="Times New Roman" panose="02020603050405020304" pitchFamily="18" charset="0"/>
              <a:cs typeface="Times New Roman" panose="02020603050405020304" pitchFamily="18" charset="0"/>
            </a:rPr>
            <a:t>В.Д.Камаев</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М.З.Ильчиков</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Т.А.Борисовская</a:t>
          </a:r>
          <a:r>
            <a:rPr lang="ru-RU" sz="1300" kern="1200" dirty="0" smtClean="0">
              <a:latin typeface="Times New Roman" panose="02020603050405020304" pitchFamily="18" charset="0"/>
              <a:cs typeface="Times New Roman" panose="02020603050405020304" pitchFamily="18" charset="0"/>
            </a:rPr>
            <a:t>. – 2-е изд., стер. – М.: КНОРУС, 2007.</a:t>
          </a:r>
          <a:endParaRPr lang="ru-RU" sz="1300" kern="1200" dirty="0">
            <a:latin typeface="Times New Roman" panose="02020603050405020304" pitchFamily="18" charset="0"/>
            <a:cs typeface="Times New Roman" panose="02020603050405020304" pitchFamily="18" charset="0"/>
          </a:endParaRPr>
        </a:p>
      </dsp:txBody>
      <dsp:txXfrm>
        <a:off x="24131" y="3259737"/>
        <a:ext cx="10970836" cy="446063"/>
      </dsp:txXfrm>
    </dsp:sp>
    <dsp:sp modelId="{CE8C773F-56AF-4881-BE9B-AF88F1D4A1EF}">
      <dsp:nvSpPr>
        <dsp:cNvPr id="0" name=""/>
        <dsp:cNvSpPr/>
      </dsp:nvSpPr>
      <dsp:spPr>
        <a:xfrm>
          <a:off x="0" y="3767371"/>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8. </a:t>
          </a:r>
          <a:r>
            <a:rPr lang="ru-RU" sz="1300" kern="1200" dirty="0" smtClean="0">
              <a:latin typeface="Times New Roman" panose="02020603050405020304" pitchFamily="18" charset="0"/>
              <a:cs typeface="Times New Roman" panose="02020603050405020304" pitchFamily="18" charset="0"/>
            </a:rPr>
            <a:t>Экономическая теория (политэкономия): Учебник/ Под общ. ред. акад. </a:t>
          </a:r>
          <a:r>
            <a:rPr lang="ru-RU" sz="1300" kern="1200" dirty="0" err="1" smtClean="0">
              <a:latin typeface="Times New Roman" panose="02020603050405020304" pitchFamily="18" charset="0"/>
              <a:cs typeface="Times New Roman" panose="02020603050405020304" pitchFamily="18" charset="0"/>
            </a:rPr>
            <a:t>В.И.Видяпина</a:t>
          </a:r>
          <a:r>
            <a:rPr lang="ru-RU" sz="1300" kern="1200" dirty="0" smtClean="0">
              <a:latin typeface="Times New Roman" panose="02020603050405020304" pitchFamily="18" charset="0"/>
              <a:cs typeface="Times New Roman" panose="02020603050405020304" pitchFamily="18" charset="0"/>
            </a:rPr>
            <a:t>, акад. </a:t>
          </a:r>
          <a:r>
            <a:rPr lang="ru-RU" sz="1300" kern="1200" dirty="0" err="1" smtClean="0">
              <a:latin typeface="Times New Roman" panose="02020603050405020304" pitchFamily="18" charset="0"/>
              <a:cs typeface="Times New Roman" panose="02020603050405020304" pitchFamily="18" charset="0"/>
            </a:rPr>
            <a:t>Г.П.Журавлевой</a:t>
          </a:r>
          <a:r>
            <a:rPr lang="ru-RU" sz="1300" kern="1200" dirty="0" smtClean="0">
              <a:latin typeface="Times New Roman" panose="02020603050405020304" pitchFamily="18" charset="0"/>
              <a:cs typeface="Times New Roman" panose="02020603050405020304" pitchFamily="18" charset="0"/>
            </a:rPr>
            <a:t>. – 4-е изд. - М.: ИНФРА-М, 2004.</a:t>
          </a:r>
          <a:endParaRPr lang="ru-RU" sz="1300" kern="1200" dirty="0">
            <a:latin typeface="Times New Roman" panose="02020603050405020304" pitchFamily="18" charset="0"/>
            <a:cs typeface="Times New Roman" panose="02020603050405020304" pitchFamily="18" charset="0"/>
          </a:endParaRPr>
        </a:p>
      </dsp:txBody>
      <dsp:txXfrm>
        <a:off x="24131" y="3791502"/>
        <a:ext cx="10970836" cy="446063"/>
      </dsp:txXfrm>
    </dsp:sp>
    <dsp:sp modelId="{6E14A382-77A3-4CB5-BC75-97880CF2F36C}">
      <dsp:nvSpPr>
        <dsp:cNvPr id="0" name=""/>
        <dsp:cNvSpPr/>
      </dsp:nvSpPr>
      <dsp:spPr>
        <a:xfrm>
          <a:off x="0" y="4299136"/>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9. Юсупов Р.А. Бозор муносабатларига ўтиш жараёнида миллий валюта барқарорлигини таъминлашнинг назарий асослари. И.ф.н. илмий даражасини олиш учун ёзилган диссертация автореферати. </a:t>
          </a:r>
          <a:r>
            <a:rPr lang="ru-RU" sz="1300" kern="1200" dirty="0" smtClean="0">
              <a:latin typeface="Times New Roman" panose="02020603050405020304" pitchFamily="18" charset="0"/>
              <a:cs typeface="Times New Roman" panose="02020603050405020304" pitchFamily="18" charset="0"/>
            </a:rPr>
            <a:t>Т., 2001.</a:t>
          </a:r>
          <a:endParaRPr lang="ru-RU" sz="1300" kern="1200" dirty="0">
            <a:latin typeface="Times New Roman" panose="02020603050405020304" pitchFamily="18" charset="0"/>
            <a:cs typeface="Times New Roman" panose="02020603050405020304" pitchFamily="18" charset="0"/>
          </a:endParaRPr>
        </a:p>
      </dsp:txBody>
      <dsp:txXfrm>
        <a:off x="24131" y="4323267"/>
        <a:ext cx="10970836" cy="446063"/>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9C145-11FC-43A3-9C59-EA86616D5DA0}">
      <dsp:nvSpPr>
        <dsp:cNvPr id="0" name=""/>
        <dsp:cNvSpPr/>
      </dsp:nvSpPr>
      <dsp:spPr>
        <a:xfrm>
          <a:off x="0" y="55705"/>
          <a:ext cx="10842171" cy="1521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lvl="0" algn="l" defTabSz="2889250" rtl="0">
            <a:lnSpc>
              <a:spcPct val="90000"/>
            </a:lnSpc>
            <a:spcBef>
              <a:spcPct val="0"/>
            </a:spcBef>
            <a:spcAft>
              <a:spcPct val="35000"/>
            </a:spcAft>
          </a:pPr>
          <a:r>
            <a:rPr lang="uz-Cyrl-UZ" sz="6500" i="1" kern="1200" dirty="0" smtClean="0">
              <a:latin typeface="Times New Roman" pitchFamily="18" charset="0"/>
              <a:cs typeface="Times New Roman" pitchFamily="18" charset="0"/>
            </a:rPr>
            <a:t>Эътиборингиз учун рахмат!</a:t>
          </a:r>
          <a:endParaRPr lang="ru-RU" sz="6500" i="1" kern="1200" dirty="0">
            <a:latin typeface="Times New Roman" pitchFamily="18" charset="0"/>
            <a:cs typeface="Times New Roman" pitchFamily="18" charset="0"/>
          </a:endParaRPr>
        </a:p>
      </dsp:txBody>
      <dsp:txXfrm>
        <a:off x="74249" y="129954"/>
        <a:ext cx="10693673" cy="13725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1BC935-DDBB-40BC-9860-BCEBF0D18B27}" type="datetimeFigureOut">
              <a:rPr lang="ru-RU" smtClean="0"/>
              <a:t>06.06.2022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57526D-BC95-4DCE-A668-A225AAC56843}" type="slidenum">
              <a:rPr lang="ru-RU" smtClean="0"/>
              <a:t>‹#›</a:t>
            </a:fld>
            <a:endParaRPr lang="ru-RU"/>
          </a:p>
        </p:txBody>
      </p:sp>
    </p:spTree>
    <p:extLst>
      <p:ext uri="{BB962C8B-B14F-4D97-AF65-F5344CB8AC3E}">
        <p14:creationId xmlns:p14="http://schemas.microsoft.com/office/powerpoint/2010/main" val="465287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325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0F41815-2282-4C52-B732-9DD2285844C0}" type="slidenum">
              <a:rPr lang="ru-RU" altLang="ru-RU">
                <a:latin typeface="Calibri" panose="020F0502020204030204" pitchFamily="34" charset="0"/>
              </a:rPr>
              <a:pPr eaLnBrk="1" hangingPunct="1"/>
              <a:t>6</a:t>
            </a:fld>
            <a:endParaRPr lang="ru-RU" altLang="ru-RU">
              <a:latin typeface="Calibri" panose="020F0502020204030204" pitchFamily="34" charset="0"/>
            </a:endParaRPr>
          </a:p>
        </p:txBody>
      </p:sp>
    </p:spTree>
    <p:extLst>
      <p:ext uri="{BB962C8B-B14F-4D97-AF65-F5344CB8AC3E}">
        <p14:creationId xmlns:p14="http://schemas.microsoft.com/office/powerpoint/2010/main" val="8287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427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0462444-5D8F-400C-A1CD-39F8412BF796}" type="slidenum">
              <a:rPr lang="ru-RU" altLang="ru-RU">
                <a:latin typeface="Calibri" panose="020F0502020204030204" pitchFamily="34" charset="0"/>
              </a:rPr>
              <a:pPr eaLnBrk="1" hangingPunct="1"/>
              <a:t>12</a:t>
            </a:fld>
            <a:endParaRPr lang="ru-RU" altLang="ru-RU">
              <a:latin typeface="Calibri" panose="020F0502020204030204" pitchFamily="34" charset="0"/>
            </a:endParaRPr>
          </a:p>
        </p:txBody>
      </p:sp>
    </p:spTree>
    <p:extLst>
      <p:ext uri="{BB962C8B-B14F-4D97-AF65-F5344CB8AC3E}">
        <p14:creationId xmlns:p14="http://schemas.microsoft.com/office/powerpoint/2010/main" val="1626142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530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0067B06-0F9D-4159-96C4-5EC75BC573BB}" type="slidenum">
              <a:rPr lang="ru-RU" altLang="ru-RU">
                <a:latin typeface="Calibri" panose="020F0502020204030204" pitchFamily="34" charset="0"/>
              </a:rPr>
              <a:pPr eaLnBrk="1" hangingPunct="1"/>
              <a:t>19</a:t>
            </a:fld>
            <a:endParaRPr lang="ru-RU" altLang="ru-RU">
              <a:latin typeface="Calibri" panose="020F0502020204030204" pitchFamily="34" charset="0"/>
            </a:endParaRPr>
          </a:p>
        </p:txBody>
      </p:sp>
    </p:spTree>
    <p:extLst>
      <p:ext uri="{BB962C8B-B14F-4D97-AF65-F5344CB8AC3E}">
        <p14:creationId xmlns:p14="http://schemas.microsoft.com/office/powerpoint/2010/main" val="4064556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632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9C46AAC-507D-49BF-9F34-23A26C70177B}" type="slidenum">
              <a:rPr lang="ru-RU" altLang="ru-RU">
                <a:latin typeface="Calibri" panose="020F0502020204030204" pitchFamily="34" charset="0"/>
              </a:rPr>
              <a:pPr eaLnBrk="1" hangingPunct="1"/>
              <a:t>20</a:t>
            </a:fld>
            <a:endParaRPr lang="ru-RU" altLang="ru-RU">
              <a:latin typeface="Calibri" panose="020F0502020204030204" pitchFamily="34" charset="0"/>
            </a:endParaRPr>
          </a:p>
        </p:txBody>
      </p:sp>
    </p:spTree>
    <p:extLst>
      <p:ext uri="{BB962C8B-B14F-4D97-AF65-F5344CB8AC3E}">
        <p14:creationId xmlns:p14="http://schemas.microsoft.com/office/powerpoint/2010/main" val="1917102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734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200E10B-D4C2-438C-9424-C303D7E53E09}" type="slidenum">
              <a:rPr lang="ru-RU" altLang="ru-RU">
                <a:latin typeface="Calibri" panose="020F0502020204030204" pitchFamily="34" charset="0"/>
              </a:rPr>
              <a:pPr eaLnBrk="1" hangingPunct="1"/>
              <a:t>21</a:t>
            </a:fld>
            <a:endParaRPr lang="ru-RU" altLang="ru-RU">
              <a:latin typeface="Calibri" panose="020F0502020204030204" pitchFamily="34" charset="0"/>
            </a:endParaRPr>
          </a:p>
        </p:txBody>
      </p:sp>
    </p:spTree>
    <p:extLst>
      <p:ext uri="{BB962C8B-B14F-4D97-AF65-F5344CB8AC3E}">
        <p14:creationId xmlns:p14="http://schemas.microsoft.com/office/powerpoint/2010/main" val="3135594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837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73AC921-D490-4ABE-A09C-D1BEEE3EE7A1}" type="slidenum">
              <a:rPr lang="ru-RU" altLang="ru-RU">
                <a:latin typeface="Calibri" panose="020F0502020204030204" pitchFamily="34" charset="0"/>
              </a:rPr>
              <a:pPr eaLnBrk="1" hangingPunct="1"/>
              <a:t>22</a:t>
            </a:fld>
            <a:endParaRPr lang="ru-RU" altLang="ru-RU">
              <a:latin typeface="Calibri" panose="020F0502020204030204" pitchFamily="34" charset="0"/>
            </a:endParaRPr>
          </a:p>
        </p:txBody>
      </p:sp>
    </p:spTree>
    <p:extLst>
      <p:ext uri="{BB962C8B-B14F-4D97-AF65-F5344CB8AC3E}">
        <p14:creationId xmlns:p14="http://schemas.microsoft.com/office/powerpoint/2010/main" val="3070008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939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111FC42-BD3D-4C9C-8DEF-D5F77CE2D545}" type="slidenum">
              <a:rPr lang="ru-RU" altLang="ru-RU">
                <a:latin typeface="Calibri" panose="020F0502020204030204" pitchFamily="34" charset="0"/>
              </a:rPr>
              <a:pPr eaLnBrk="1" hangingPunct="1"/>
              <a:t>23</a:t>
            </a:fld>
            <a:endParaRPr lang="ru-RU" altLang="ru-RU">
              <a:latin typeface="Calibri" panose="020F0502020204030204" pitchFamily="34" charset="0"/>
            </a:endParaRPr>
          </a:p>
        </p:txBody>
      </p:sp>
    </p:spTree>
    <p:extLst>
      <p:ext uri="{BB962C8B-B14F-4D97-AF65-F5344CB8AC3E}">
        <p14:creationId xmlns:p14="http://schemas.microsoft.com/office/powerpoint/2010/main" val="1080367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604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FF33875-5E12-4B12-A0B2-F0E52F6D3A99}" type="slidenum">
              <a:rPr lang="ru-RU" altLang="ru-RU">
                <a:latin typeface="Calibri" panose="020F0502020204030204" pitchFamily="34" charset="0"/>
              </a:rPr>
              <a:pPr eaLnBrk="1" hangingPunct="1"/>
              <a:t>25</a:t>
            </a:fld>
            <a:endParaRPr lang="ru-RU" altLang="ru-RU">
              <a:latin typeface="Calibri" panose="020F0502020204030204" pitchFamily="34" charset="0"/>
            </a:endParaRPr>
          </a:p>
        </p:txBody>
      </p:sp>
    </p:spTree>
    <p:extLst>
      <p:ext uri="{BB962C8B-B14F-4D97-AF65-F5344CB8AC3E}">
        <p14:creationId xmlns:p14="http://schemas.microsoft.com/office/powerpoint/2010/main" val="25222843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6144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01E403D-5C7B-4E29-9EE9-1A7DD36223A3}" type="slidenum">
              <a:rPr lang="ru-RU" altLang="ru-RU">
                <a:latin typeface="Calibri" panose="020F0502020204030204" pitchFamily="34" charset="0"/>
              </a:rPr>
              <a:pPr eaLnBrk="1" hangingPunct="1"/>
              <a:t>27</a:t>
            </a:fld>
            <a:endParaRPr lang="ru-RU" altLang="ru-RU">
              <a:latin typeface="Calibri" panose="020F0502020204030204" pitchFamily="34" charset="0"/>
            </a:endParaRPr>
          </a:p>
        </p:txBody>
      </p:sp>
    </p:spTree>
    <p:extLst>
      <p:ext uri="{BB962C8B-B14F-4D97-AF65-F5344CB8AC3E}">
        <p14:creationId xmlns:p14="http://schemas.microsoft.com/office/powerpoint/2010/main" val="28184387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6246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4F041A9-0EB0-4C2B-874F-3AC4070C8E4B}" type="slidenum">
              <a:rPr lang="ru-RU" altLang="ru-RU">
                <a:latin typeface="Calibri" panose="020F0502020204030204" pitchFamily="34" charset="0"/>
              </a:rPr>
              <a:pPr eaLnBrk="1" hangingPunct="1"/>
              <a:t>35</a:t>
            </a:fld>
            <a:endParaRPr lang="ru-RU" altLang="ru-RU">
              <a:latin typeface="Calibri" panose="020F0502020204030204" pitchFamily="34" charset="0"/>
            </a:endParaRPr>
          </a:p>
        </p:txBody>
      </p:sp>
    </p:spTree>
    <p:extLst>
      <p:ext uri="{BB962C8B-B14F-4D97-AF65-F5344CB8AC3E}">
        <p14:creationId xmlns:p14="http://schemas.microsoft.com/office/powerpoint/2010/main" val="2298940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6349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6CCAEA-2AC0-4DC4-8112-1065DF8FB6C7}" type="slidenum">
              <a:rPr lang="ru-RU" altLang="ru-RU">
                <a:latin typeface="Calibri" panose="020F0502020204030204" pitchFamily="34" charset="0"/>
              </a:rPr>
              <a:pPr eaLnBrk="1" hangingPunct="1"/>
              <a:t>43</a:t>
            </a:fld>
            <a:endParaRPr lang="ru-RU" altLang="ru-RU">
              <a:latin typeface="Calibri" panose="020F0502020204030204" pitchFamily="34" charset="0"/>
            </a:endParaRPr>
          </a:p>
        </p:txBody>
      </p:sp>
    </p:spTree>
    <p:extLst>
      <p:ext uri="{BB962C8B-B14F-4D97-AF65-F5344CB8AC3E}">
        <p14:creationId xmlns:p14="http://schemas.microsoft.com/office/powerpoint/2010/main" val="3236040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645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598CDDE-AD43-4FD7-9A09-F61E869E15E4}" type="slidenum">
              <a:rPr lang="ru-RU" altLang="ru-RU">
                <a:latin typeface="Calibri" panose="020F0502020204030204" pitchFamily="34" charset="0"/>
              </a:rPr>
              <a:pPr eaLnBrk="1" hangingPunct="1"/>
              <a:t>44</a:t>
            </a:fld>
            <a:endParaRPr lang="ru-RU" altLang="ru-RU">
              <a:latin typeface="Calibri" panose="020F0502020204030204" pitchFamily="34" charset="0"/>
            </a:endParaRPr>
          </a:p>
        </p:txBody>
      </p:sp>
    </p:spTree>
    <p:extLst>
      <p:ext uri="{BB962C8B-B14F-4D97-AF65-F5344CB8AC3E}">
        <p14:creationId xmlns:p14="http://schemas.microsoft.com/office/powerpoint/2010/main" val="2783709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A6B8F2A-AD94-4916-ADC1-1AE5956488FE}"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3027961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A6B8F2A-AD94-4916-ADC1-1AE5956488FE}"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92092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A6B8F2A-AD94-4916-ADC1-1AE5956488FE}"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2877605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A6B8F2A-AD94-4916-ADC1-1AE5956488FE}"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4085534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A6B8F2A-AD94-4916-ADC1-1AE5956488FE}" type="datetimeFigureOut">
              <a:rPr lang="ru-RU" smtClean="0"/>
              <a:t>06.06.2022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1311406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A6B8F2A-AD94-4916-ADC1-1AE5956488FE}" type="datetimeFigureOut">
              <a:rPr lang="ru-RU" smtClean="0"/>
              <a:t>06.06.2022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1936594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A6B8F2A-AD94-4916-ADC1-1AE5956488FE}" type="datetimeFigureOut">
              <a:rPr lang="ru-RU" smtClean="0"/>
              <a:t>06.06.2022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3503943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A6B8F2A-AD94-4916-ADC1-1AE5956488FE}"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23195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A6B8F2A-AD94-4916-ADC1-1AE5956488FE}"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2408192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A6B8F2A-AD94-4916-ADC1-1AE5956488FE}"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2668925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A6B8F2A-AD94-4916-ADC1-1AE5956488FE}"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B30565-0A52-4133-B48A-D077FB51E12F}" type="slidenum">
              <a:rPr lang="ru-RU" smtClean="0"/>
              <a:t>‹#›</a:t>
            </a:fld>
            <a:endParaRPr lang="ru-RU"/>
          </a:p>
        </p:txBody>
      </p:sp>
    </p:spTree>
    <p:extLst>
      <p:ext uri="{BB962C8B-B14F-4D97-AF65-F5344CB8AC3E}">
        <p14:creationId xmlns:p14="http://schemas.microsoft.com/office/powerpoint/2010/main" val="3299729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6B8F2A-AD94-4916-ADC1-1AE5956488FE}" type="datetimeFigureOut">
              <a:rPr lang="ru-RU" smtClean="0"/>
              <a:t>06.06.2022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B30565-0A52-4133-B48A-D077FB51E12F}" type="slidenum">
              <a:rPr lang="ru-RU" smtClean="0"/>
              <a:t>‹#›</a:t>
            </a:fld>
            <a:endParaRPr lang="ru-RU"/>
          </a:p>
        </p:txBody>
      </p:sp>
    </p:spTree>
    <p:extLst>
      <p:ext uri="{BB962C8B-B14F-4D97-AF65-F5344CB8AC3E}">
        <p14:creationId xmlns:p14="http://schemas.microsoft.com/office/powerpoint/2010/main" val="3534912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diagramLayout" Target="../diagrams/layout6.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diagramData" Target="../diagrams/data6.xml"/><Relationship Id="rId2" Type="http://schemas.openxmlformats.org/officeDocument/2006/relationships/diagramData" Target="../diagrams/data4.xml"/><Relationship Id="rId16" Type="http://schemas.microsoft.com/office/2007/relationships/diagramDrawing" Target="../diagrams/drawing6.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5" Type="http://schemas.openxmlformats.org/officeDocument/2006/relationships/diagramColors" Target="../diagrams/colors6.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 Id="rId14" Type="http://schemas.openxmlformats.org/officeDocument/2006/relationships/diagramQuickStyle" Target="../diagrams/quickStyle6.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6.xml.rels><?xml version="1.0" encoding="UTF-8" standalone="yes"?>
<Relationships xmlns="http://schemas.openxmlformats.org/package/2006/relationships"><Relationship Id="rId8" Type="http://schemas.microsoft.com/office/2007/relationships/diagramDrawing" Target="../diagrams/drawing11.xml"/><Relationship Id="rId13" Type="http://schemas.microsoft.com/office/2007/relationships/diagramDrawing" Target="../diagrams/drawing12.xml"/><Relationship Id="rId3" Type="http://schemas.openxmlformats.org/officeDocument/2006/relationships/notesSlide" Target="../notesSlides/notesSlide1.xml"/><Relationship Id="rId7" Type="http://schemas.openxmlformats.org/officeDocument/2006/relationships/diagramColors" Target="../diagrams/colors11.xml"/><Relationship Id="rId12" Type="http://schemas.openxmlformats.org/officeDocument/2006/relationships/diagramColors" Target="../diagrams/colors12.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diagramQuickStyle" Target="../diagrams/quickStyle11.xml"/><Relationship Id="rId11" Type="http://schemas.openxmlformats.org/officeDocument/2006/relationships/diagramQuickStyle" Target="../diagrams/quickStyle12.xml"/><Relationship Id="rId5" Type="http://schemas.openxmlformats.org/officeDocument/2006/relationships/diagramLayout" Target="../diagrams/layout11.xml"/><Relationship Id="rId15" Type="http://schemas.openxmlformats.org/officeDocument/2006/relationships/image" Target="../media/image1.wmf"/><Relationship Id="rId10" Type="http://schemas.openxmlformats.org/officeDocument/2006/relationships/diagramLayout" Target="../diagrams/layout12.xml"/><Relationship Id="rId4" Type="http://schemas.openxmlformats.org/officeDocument/2006/relationships/diagramData" Target="../diagrams/data11.xml"/><Relationship Id="rId9" Type="http://schemas.openxmlformats.org/officeDocument/2006/relationships/diagramData" Target="../diagrams/data12.xml"/><Relationship Id="rId1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2.wmf"/></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5.xml"/><Relationship Id="rId3" Type="http://schemas.openxmlformats.org/officeDocument/2006/relationships/diagramLayout" Target="../diagrams/layout14.xml"/><Relationship Id="rId7" Type="http://schemas.openxmlformats.org/officeDocument/2006/relationships/diagramData" Target="../diagrams/data15.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11" Type="http://schemas.microsoft.com/office/2007/relationships/diagramDrawing" Target="../diagrams/drawing15.xml"/><Relationship Id="rId5" Type="http://schemas.openxmlformats.org/officeDocument/2006/relationships/diagramColors" Target="../diagrams/colors14.xml"/><Relationship Id="rId10" Type="http://schemas.openxmlformats.org/officeDocument/2006/relationships/diagramColors" Target="../diagrams/colors15.xml"/><Relationship Id="rId4" Type="http://schemas.openxmlformats.org/officeDocument/2006/relationships/diagramQuickStyle" Target="../diagrams/quickStyle14.xml"/><Relationship Id="rId9" Type="http://schemas.openxmlformats.org/officeDocument/2006/relationships/diagramQuickStyle" Target="../diagrams/quickStyle15.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17.xml"/><Relationship Id="rId3" Type="http://schemas.openxmlformats.org/officeDocument/2006/relationships/diagramLayout" Target="../diagrams/layout16.xml"/><Relationship Id="rId7" Type="http://schemas.openxmlformats.org/officeDocument/2006/relationships/diagramData" Target="../diagrams/data17.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11" Type="http://schemas.microsoft.com/office/2007/relationships/diagramDrawing" Target="../diagrams/drawing17.xml"/><Relationship Id="rId5" Type="http://schemas.openxmlformats.org/officeDocument/2006/relationships/diagramColors" Target="../diagrams/colors16.xml"/><Relationship Id="rId10" Type="http://schemas.openxmlformats.org/officeDocument/2006/relationships/diagramColors" Target="../diagrams/colors17.xml"/><Relationship Id="rId4" Type="http://schemas.openxmlformats.org/officeDocument/2006/relationships/diagramQuickStyle" Target="../diagrams/quickStyle16.xml"/><Relationship Id="rId9" Type="http://schemas.openxmlformats.org/officeDocument/2006/relationships/diagramQuickStyle" Target="../diagrams/quickStyle1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20.xml"/><Relationship Id="rId13" Type="http://schemas.openxmlformats.org/officeDocument/2006/relationships/oleObject" Target="../embeddings/oleObject3.bin"/><Relationship Id="rId3" Type="http://schemas.openxmlformats.org/officeDocument/2006/relationships/diagramData" Target="../diagrams/data19.xml"/><Relationship Id="rId7" Type="http://schemas.microsoft.com/office/2007/relationships/diagramDrawing" Target="../diagrams/drawing19.xml"/><Relationship Id="rId12" Type="http://schemas.microsoft.com/office/2007/relationships/diagramDrawing" Target="../diagrams/drawing20.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diagramColors" Target="../diagrams/colors19.xml"/><Relationship Id="rId11" Type="http://schemas.openxmlformats.org/officeDocument/2006/relationships/diagramColors" Target="../diagrams/colors20.xml"/><Relationship Id="rId5" Type="http://schemas.openxmlformats.org/officeDocument/2006/relationships/diagramQuickStyle" Target="../diagrams/quickStyle19.xml"/><Relationship Id="rId10" Type="http://schemas.openxmlformats.org/officeDocument/2006/relationships/diagramQuickStyle" Target="../diagrams/quickStyle20.xml"/><Relationship Id="rId4" Type="http://schemas.openxmlformats.org/officeDocument/2006/relationships/diagramLayout" Target="../diagrams/layout19.xml"/><Relationship Id="rId9" Type="http://schemas.openxmlformats.org/officeDocument/2006/relationships/diagramLayout" Target="../diagrams/layout20.xml"/><Relationship Id="rId14" Type="http://schemas.openxmlformats.org/officeDocument/2006/relationships/image" Target="../media/image3.wmf"/></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22.xml"/><Relationship Id="rId3" Type="http://schemas.openxmlformats.org/officeDocument/2006/relationships/diagramData" Target="../diagrams/data21.xml"/><Relationship Id="rId7" Type="http://schemas.microsoft.com/office/2007/relationships/diagramDrawing" Target="../diagrams/drawing21.xml"/><Relationship Id="rId12" Type="http://schemas.microsoft.com/office/2007/relationships/diagramDrawing" Target="../diagrams/drawing2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1.xml"/><Relationship Id="rId11" Type="http://schemas.openxmlformats.org/officeDocument/2006/relationships/diagramColors" Target="../diagrams/colors22.xml"/><Relationship Id="rId5" Type="http://schemas.openxmlformats.org/officeDocument/2006/relationships/diagramQuickStyle" Target="../diagrams/quickStyle21.xml"/><Relationship Id="rId10" Type="http://schemas.openxmlformats.org/officeDocument/2006/relationships/diagramQuickStyle" Target="../diagrams/quickStyle22.xml"/><Relationship Id="rId4" Type="http://schemas.openxmlformats.org/officeDocument/2006/relationships/diagramLayout" Target="../diagrams/layout21.xml"/><Relationship Id="rId9" Type="http://schemas.openxmlformats.org/officeDocument/2006/relationships/diagramLayout" Target="../diagrams/layout22.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24.xml"/><Relationship Id="rId13" Type="http://schemas.openxmlformats.org/officeDocument/2006/relationships/diagramLayout" Target="../diagrams/layout25.xml"/><Relationship Id="rId3" Type="http://schemas.openxmlformats.org/officeDocument/2006/relationships/diagramLayout" Target="../diagrams/layout23.xml"/><Relationship Id="rId7" Type="http://schemas.openxmlformats.org/officeDocument/2006/relationships/diagramData" Target="../diagrams/data24.xml"/><Relationship Id="rId12" Type="http://schemas.openxmlformats.org/officeDocument/2006/relationships/diagramData" Target="../diagrams/data25.xml"/><Relationship Id="rId2" Type="http://schemas.openxmlformats.org/officeDocument/2006/relationships/diagramData" Target="../diagrams/data23.xml"/><Relationship Id="rId16" Type="http://schemas.microsoft.com/office/2007/relationships/diagramDrawing" Target="../diagrams/drawing25.xml"/><Relationship Id="rId1" Type="http://schemas.openxmlformats.org/officeDocument/2006/relationships/slideLayout" Target="../slideLayouts/slideLayout2.xml"/><Relationship Id="rId6" Type="http://schemas.microsoft.com/office/2007/relationships/diagramDrawing" Target="../diagrams/drawing23.xml"/><Relationship Id="rId11" Type="http://schemas.microsoft.com/office/2007/relationships/diagramDrawing" Target="../diagrams/drawing24.xml"/><Relationship Id="rId5" Type="http://schemas.openxmlformats.org/officeDocument/2006/relationships/diagramColors" Target="../diagrams/colors23.xml"/><Relationship Id="rId15" Type="http://schemas.openxmlformats.org/officeDocument/2006/relationships/diagramColors" Target="../diagrams/colors25.xml"/><Relationship Id="rId10" Type="http://schemas.openxmlformats.org/officeDocument/2006/relationships/diagramColors" Target="../diagrams/colors24.xml"/><Relationship Id="rId4" Type="http://schemas.openxmlformats.org/officeDocument/2006/relationships/diagramQuickStyle" Target="../diagrams/quickStyle23.xml"/><Relationship Id="rId9" Type="http://schemas.openxmlformats.org/officeDocument/2006/relationships/diagramQuickStyle" Target="../diagrams/quickStyle24.xml"/><Relationship Id="rId14" Type="http://schemas.openxmlformats.org/officeDocument/2006/relationships/diagramQuickStyle" Target="../diagrams/quickStyle25.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27.xml"/><Relationship Id="rId3" Type="http://schemas.openxmlformats.org/officeDocument/2006/relationships/diagramLayout" Target="../diagrams/layout26.xml"/><Relationship Id="rId7" Type="http://schemas.openxmlformats.org/officeDocument/2006/relationships/diagramData" Target="../diagrams/data27.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11" Type="http://schemas.microsoft.com/office/2007/relationships/diagramDrawing" Target="../diagrams/drawing27.xml"/><Relationship Id="rId5" Type="http://schemas.openxmlformats.org/officeDocument/2006/relationships/diagramColors" Target="../diagrams/colors26.xml"/><Relationship Id="rId10" Type="http://schemas.openxmlformats.org/officeDocument/2006/relationships/diagramColors" Target="../diagrams/colors27.xml"/><Relationship Id="rId4" Type="http://schemas.openxmlformats.org/officeDocument/2006/relationships/diagramQuickStyle" Target="../diagrams/quickStyle26.xml"/><Relationship Id="rId9" Type="http://schemas.openxmlformats.org/officeDocument/2006/relationships/diagramQuickStyle" Target="../diagrams/quickStyle27.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29.xml"/><Relationship Id="rId3" Type="http://schemas.openxmlformats.org/officeDocument/2006/relationships/diagramLayout" Target="../diagrams/layout28.xml"/><Relationship Id="rId7" Type="http://schemas.openxmlformats.org/officeDocument/2006/relationships/diagramData" Target="../diagrams/data29.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11" Type="http://schemas.microsoft.com/office/2007/relationships/diagramDrawing" Target="../diagrams/drawing29.xml"/><Relationship Id="rId5" Type="http://schemas.openxmlformats.org/officeDocument/2006/relationships/diagramColors" Target="../diagrams/colors28.xml"/><Relationship Id="rId10" Type="http://schemas.openxmlformats.org/officeDocument/2006/relationships/diagramColors" Target="../diagrams/colors29.xml"/><Relationship Id="rId4" Type="http://schemas.openxmlformats.org/officeDocument/2006/relationships/diagramQuickStyle" Target="../diagrams/quickStyle28.xml"/><Relationship Id="rId9" Type="http://schemas.openxmlformats.org/officeDocument/2006/relationships/diagramQuickStyle" Target="../diagrams/quickStyle29.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31.xml"/><Relationship Id="rId3" Type="http://schemas.openxmlformats.org/officeDocument/2006/relationships/diagramLayout" Target="../diagrams/layout30.xml"/><Relationship Id="rId7" Type="http://schemas.openxmlformats.org/officeDocument/2006/relationships/diagramData" Target="../diagrams/data31.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11" Type="http://schemas.microsoft.com/office/2007/relationships/diagramDrawing" Target="../diagrams/drawing31.xml"/><Relationship Id="rId5" Type="http://schemas.openxmlformats.org/officeDocument/2006/relationships/diagramColors" Target="../diagrams/colors30.xml"/><Relationship Id="rId10" Type="http://schemas.openxmlformats.org/officeDocument/2006/relationships/diagramColors" Target="../diagrams/colors31.xml"/><Relationship Id="rId4" Type="http://schemas.openxmlformats.org/officeDocument/2006/relationships/diagramQuickStyle" Target="../diagrams/quickStyle30.xml"/><Relationship Id="rId9" Type="http://schemas.openxmlformats.org/officeDocument/2006/relationships/diagramQuickStyle" Target="../diagrams/quickStyle31.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33.xml"/><Relationship Id="rId13" Type="http://schemas.openxmlformats.org/officeDocument/2006/relationships/oleObject" Target="../embeddings/oleObject4.bin"/><Relationship Id="rId3" Type="http://schemas.openxmlformats.org/officeDocument/2006/relationships/diagramData" Target="../diagrams/data32.xml"/><Relationship Id="rId7" Type="http://schemas.microsoft.com/office/2007/relationships/diagramDrawing" Target="../diagrams/drawing32.xml"/><Relationship Id="rId12" Type="http://schemas.microsoft.com/office/2007/relationships/diagramDrawing" Target="../diagrams/drawing33.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diagramColors" Target="../diagrams/colors32.xml"/><Relationship Id="rId11" Type="http://schemas.openxmlformats.org/officeDocument/2006/relationships/diagramColors" Target="../diagrams/colors33.xml"/><Relationship Id="rId5" Type="http://schemas.openxmlformats.org/officeDocument/2006/relationships/diagramQuickStyle" Target="../diagrams/quickStyle32.xml"/><Relationship Id="rId10" Type="http://schemas.openxmlformats.org/officeDocument/2006/relationships/diagramQuickStyle" Target="../diagrams/quickStyle33.xml"/><Relationship Id="rId4" Type="http://schemas.openxmlformats.org/officeDocument/2006/relationships/diagramLayout" Target="../diagrams/layout32.xml"/><Relationship Id="rId9" Type="http://schemas.openxmlformats.org/officeDocument/2006/relationships/diagramLayout" Target="../diagrams/layout33.xml"/><Relationship Id="rId14" Type="http://schemas.openxmlformats.org/officeDocument/2006/relationships/image" Target="../media/image4.wmf"/></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35.xml"/><Relationship Id="rId3" Type="http://schemas.openxmlformats.org/officeDocument/2006/relationships/diagramLayout" Target="../diagrams/layout34.xml"/><Relationship Id="rId7" Type="http://schemas.openxmlformats.org/officeDocument/2006/relationships/diagramData" Target="../diagrams/data35.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11" Type="http://schemas.microsoft.com/office/2007/relationships/diagramDrawing" Target="../diagrams/drawing35.xml"/><Relationship Id="rId5" Type="http://schemas.openxmlformats.org/officeDocument/2006/relationships/diagramColors" Target="../diagrams/colors34.xml"/><Relationship Id="rId10" Type="http://schemas.openxmlformats.org/officeDocument/2006/relationships/diagramColors" Target="../diagrams/colors35.xml"/><Relationship Id="rId4" Type="http://schemas.openxmlformats.org/officeDocument/2006/relationships/diagramQuickStyle" Target="../diagrams/quickStyle34.xml"/><Relationship Id="rId9" Type="http://schemas.openxmlformats.org/officeDocument/2006/relationships/diagramQuickStyle" Target="../diagrams/quickStyle35.xml"/></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36.xml"/><Relationship Id="rId13" Type="http://schemas.openxmlformats.org/officeDocument/2006/relationships/diagramQuickStyle" Target="../diagrams/quickStyle37.xml"/><Relationship Id="rId3" Type="http://schemas.openxmlformats.org/officeDocument/2006/relationships/notesSlide" Target="../notesSlides/notesSlide3.xml"/><Relationship Id="rId7" Type="http://schemas.openxmlformats.org/officeDocument/2006/relationships/diagramLayout" Target="../diagrams/layout36.xml"/><Relationship Id="rId12" Type="http://schemas.openxmlformats.org/officeDocument/2006/relationships/diagramLayout" Target="../diagrams/layout37.xml"/><Relationship Id="rId17" Type="http://schemas.openxmlformats.org/officeDocument/2006/relationships/image" Target="../media/image6.wmf"/><Relationship Id="rId2" Type="http://schemas.openxmlformats.org/officeDocument/2006/relationships/slideLayout" Target="../slideLayouts/slideLayout2.xml"/><Relationship Id="rId16" Type="http://schemas.openxmlformats.org/officeDocument/2006/relationships/oleObject" Target="../embeddings/oleObject6.bin"/><Relationship Id="rId1" Type="http://schemas.openxmlformats.org/officeDocument/2006/relationships/vmlDrawing" Target="../drawings/vmlDrawing5.vml"/><Relationship Id="rId6" Type="http://schemas.openxmlformats.org/officeDocument/2006/relationships/diagramData" Target="../diagrams/data36.xml"/><Relationship Id="rId11" Type="http://schemas.openxmlformats.org/officeDocument/2006/relationships/diagramData" Target="../diagrams/data37.xml"/><Relationship Id="rId5" Type="http://schemas.openxmlformats.org/officeDocument/2006/relationships/image" Target="../media/image5.wmf"/><Relationship Id="rId15" Type="http://schemas.microsoft.com/office/2007/relationships/diagramDrawing" Target="../diagrams/drawing37.xml"/><Relationship Id="rId10" Type="http://schemas.microsoft.com/office/2007/relationships/diagramDrawing" Target="../diagrams/drawing36.xml"/><Relationship Id="rId4" Type="http://schemas.openxmlformats.org/officeDocument/2006/relationships/oleObject" Target="../embeddings/oleObject5.bin"/><Relationship Id="rId9" Type="http://schemas.openxmlformats.org/officeDocument/2006/relationships/diagramColors" Target="../diagrams/colors36.xml"/><Relationship Id="rId14" Type="http://schemas.openxmlformats.org/officeDocument/2006/relationships/diagramColors" Target="../diagrams/colors37.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39.xml"/><Relationship Id="rId3" Type="http://schemas.openxmlformats.org/officeDocument/2006/relationships/diagramData" Target="../diagrams/data38.xml"/><Relationship Id="rId7" Type="http://schemas.microsoft.com/office/2007/relationships/diagramDrawing" Target="../diagrams/drawing38.xml"/><Relationship Id="rId12" Type="http://schemas.microsoft.com/office/2007/relationships/diagramDrawing" Target="../diagrams/drawing3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8.xml"/><Relationship Id="rId11" Type="http://schemas.openxmlformats.org/officeDocument/2006/relationships/diagramColors" Target="../diagrams/colors39.xml"/><Relationship Id="rId5" Type="http://schemas.openxmlformats.org/officeDocument/2006/relationships/diagramQuickStyle" Target="../diagrams/quickStyle38.xml"/><Relationship Id="rId10" Type="http://schemas.openxmlformats.org/officeDocument/2006/relationships/diagramQuickStyle" Target="../diagrams/quickStyle39.xml"/><Relationship Id="rId4" Type="http://schemas.openxmlformats.org/officeDocument/2006/relationships/diagramLayout" Target="../diagrams/layout38.xml"/><Relationship Id="rId9" Type="http://schemas.openxmlformats.org/officeDocument/2006/relationships/diagramLayout" Target="../diagrams/layout3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44.xml"/><Relationship Id="rId3" Type="http://schemas.openxmlformats.org/officeDocument/2006/relationships/diagramLayout" Target="../diagrams/layout43.xml"/><Relationship Id="rId7" Type="http://schemas.openxmlformats.org/officeDocument/2006/relationships/diagramData" Target="../diagrams/data44.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11" Type="http://schemas.microsoft.com/office/2007/relationships/diagramDrawing" Target="../diagrams/drawing44.xml"/><Relationship Id="rId5" Type="http://schemas.openxmlformats.org/officeDocument/2006/relationships/diagramColors" Target="../diagrams/colors43.xml"/><Relationship Id="rId10" Type="http://schemas.openxmlformats.org/officeDocument/2006/relationships/diagramColors" Target="../diagrams/colors44.xml"/><Relationship Id="rId4" Type="http://schemas.openxmlformats.org/officeDocument/2006/relationships/diagramQuickStyle" Target="../diagrams/quickStyle43.xml"/><Relationship Id="rId9" Type="http://schemas.openxmlformats.org/officeDocument/2006/relationships/diagramQuickStyle" Target="../diagrams/quickStyle44.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46.xml"/><Relationship Id="rId13" Type="http://schemas.openxmlformats.org/officeDocument/2006/relationships/diagramData" Target="../diagrams/data47.xml"/><Relationship Id="rId3" Type="http://schemas.openxmlformats.org/officeDocument/2006/relationships/diagramData" Target="../diagrams/data45.xml"/><Relationship Id="rId7" Type="http://schemas.microsoft.com/office/2007/relationships/diagramDrawing" Target="../diagrams/drawing45.xml"/><Relationship Id="rId12" Type="http://schemas.microsoft.com/office/2007/relationships/diagramDrawing" Target="../diagrams/drawing46.xml"/><Relationship Id="rId17" Type="http://schemas.microsoft.com/office/2007/relationships/diagramDrawing" Target="../diagrams/drawing47.xml"/><Relationship Id="rId2" Type="http://schemas.openxmlformats.org/officeDocument/2006/relationships/notesSlide" Target="../notesSlides/notesSlide8.xml"/><Relationship Id="rId16" Type="http://schemas.openxmlformats.org/officeDocument/2006/relationships/diagramColors" Target="../diagrams/colors47.xml"/><Relationship Id="rId1" Type="http://schemas.openxmlformats.org/officeDocument/2006/relationships/slideLayout" Target="../slideLayouts/slideLayout2.xml"/><Relationship Id="rId6" Type="http://schemas.openxmlformats.org/officeDocument/2006/relationships/diagramColors" Target="../diagrams/colors45.xml"/><Relationship Id="rId11" Type="http://schemas.openxmlformats.org/officeDocument/2006/relationships/diagramColors" Target="../diagrams/colors46.xml"/><Relationship Id="rId5" Type="http://schemas.openxmlformats.org/officeDocument/2006/relationships/diagramQuickStyle" Target="../diagrams/quickStyle45.xml"/><Relationship Id="rId15" Type="http://schemas.openxmlformats.org/officeDocument/2006/relationships/diagramQuickStyle" Target="../diagrams/quickStyle47.xml"/><Relationship Id="rId10" Type="http://schemas.openxmlformats.org/officeDocument/2006/relationships/diagramQuickStyle" Target="../diagrams/quickStyle46.xml"/><Relationship Id="rId4" Type="http://schemas.openxmlformats.org/officeDocument/2006/relationships/diagramLayout" Target="../diagrams/layout45.xml"/><Relationship Id="rId9" Type="http://schemas.openxmlformats.org/officeDocument/2006/relationships/diagramLayout" Target="../diagrams/layout46.xml"/><Relationship Id="rId14" Type="http://schemas.openxmlformats.org/officeDocument/2006/relationships/diagramLayout" Target="../diagrams/layout47.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49.xml"/><Relationship Id="rId3" Type="http://schemas.openxmlformats.org/officeDocument/2006/relationships/diagramLayout" Target="../diagrams/layout48.xml"/><Relationship Id="rId7" Type="http://schemas.openxmlformats.org/officeDocument/2006/relationships/diagramData" Target="../diagrams/data49.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11" Type="http://schemas.microsoft.com/office/2007/relationships/diagramDrawing" Target="../diagrams/drawing49.xml"/><Relationship Id="rId5" Type="http://schemas.openxmlformats.org/officeDocument/2006/relationships/diagramColors" Target="../diagrams/colors48.xml"/><Relationship Id="rId10" Type="http://schemas.openxmlformats.org/officeDocument/2006/relationships/diagramColors" Target="../diagrams/colors49.xml"/><Relationship Id="rId4" Type="http://schemas.openxmlformats.org/officeDocument/2006/relationships/diagramQuickStyle" Target="../diagrams/quickStyle48.xml"/><Relationship Id="rId9" Type="http://schemas.openxmlformats.org/officeDocument/2006/relationships/diagramQuickStyle" Target="../diagrams/quickStyle49.xml"/></Relationships>
</file>

<file path=ppt/slides/_rels/slide27.xml.rels><?xml version="1.0" encoding="UTF-8" standalone="yes"?>
<Relationships xmlns="http://schemas.openxmlformats.org/package/2006/relationships"><Relationship Id="rId8" Type="http://schemas.openxmlformats.org/officeDocument/2006/relationships/diagramData" Target="../diagrams/data51.xml"/><Relationship Id="rId3" Type="http://schemas.openxmlformats.org/officeDocument/2006/relationships/diagramData" Target="../diagrams/data50.xml"/><Relationship Id="rId7" Type="http://schemas.microsoft.com/office/2007/relationships/diagramDrawing" Target="../diagrams/drawing50.xml"/><Relationship Id="rId12" Type="http://schemas.microsoft.com/office/2007/relationships/diagramDrawing" Target="../diagrams/drawing5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0.xml"/><Relationship Id="rId11" Type="http://schemas.openxmlformats.org/officeDocument/2006/relationships/diagramColors" Target="../diagrams/colors51.xml"/><Relationship Id="rId5" Type="http://schemas.openxmlformats.org/officeDocument/2006/relationships/diagramQuickStyle" Target="../diagrams/quickStyle50.xml"/><Relationship Id="rId10" Type="http://schemas.openxmlformats.org/officeDocument/2006/relationships/diagramQuickStyle" Target="../diagrams/quickStyle51.xml"/><Relationship Id="rId4" Type="http://schemas.openxmlformats.org/officeDocument/2006/relationships/diagramLayout" Target="../diagrams/layout50.xml"/><Relationship Id="rId9" Type="http://schemas.openxmlformats.org/officeDocument/2006/relationships/diagramLayout" Target="../diagrams/layout51.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53.xml"/><Relationship Id="rId3" Type="http://schemas.openxmlformats.org/officeDocument/2006/relationships/diagramLayout" Target="../diagrams/layout52.xml"/><Relationship Id="rId7" Type="http://schemas.openxmlformats.org/officeDocument/2006/relationships/diagramData" Target="../diagrams/data53.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11" Type="http://schemas.microsoft.com/office/2007/relationships/diagramDrawing" Target="../diagrams/drawing53.xml"/><Relationship Id="rId5" Type="http://schemas.openxmlformats.org/officeDocument/2006/relationships/diagramColors" Target="../diagrams/colors52.xml"/><Relationship Id="rId10" Type="http://schemas.openxmlformats.org/officeDocument/2006/relationships/diagramColors" Target="../diagrams/colors53.xml"/><Relationship Id="rId4" Type="http://schemas.openxmlformats.org/officeDocument/2006/relationships/diagramQuickStyle" Target="../diagrams/quickStyle52.xml"/><Relationship Id="rId9" Type="http://schemas.openxmlformats.org/officeDocument/2006/relationships/diagramQuickStyle" Target="../diagrams/quickStyle53.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55.xml"/><Relationship Id="rId13" Type="http://schemas.openxmlformats.org/officeDocument/2006/relationships/diagramLayout" Target="../diagrams/layout56.xml"/><Relationship Id="rId3" Type="http://schemas.openxmlformats.org/officeDocument/2006/relationships/diagramLayout" Target="../diagrams/layout54.xml"/><Relationship Id="rId7" Type="http://schemas.openxmlformats.org/officeDocument/2006/relationships/diagramData" Target="../diagrams/data55.xml"/><Relationship Id="rId12" Type="http://schemas.openxmlformats.org/officeDocument/2006/relationships/diagramData" Target="../diagrams/data56.xml"/><Relationship Id="rId2" Type="http://schemas.openxmlformats.org/officeDocument/2006/relationships/diagramData" Target="../diagrams/data54.xml"/><Relationship Id="rId16" Type="http://schemas.microsoft.com/office/2007/relationships/diagramDrawing" Target="../diagrams/drawing56.xml"/><Relationship Id="rId1" Type="http://schemas.openxmlformats.org/officeDocument/2006/relationships/slideLayout" Target="../slideLayouts/slideLayout2.xml"/><Relationship Id="rId6" Type="http://schemas.microsoft.com/office/2007/relationships/diagramDrawing" Target="../diagrams/drawing54.xml"/><Relationship Id="rId11" Type="http://schemas.microsoft.com/office/2007/relationships/diagramDrawing" Target="../diagrams/drawing55.xml"/><Relationship Id="rId5" Type="http://schemas.openxmlformats.org/officeDocument/2006/relationships/diagramColors" Target="../diagrams/colors54.xml"/><Relationship Id="rId15" Type="http://schemas.openxmlformats.org/officeDocument/2006/relationships/diagramColors" Target="../diagrams/colors56.xml"/><Relationship Id="rId10" Type="http://schemas.openxmlformats.org/officeDocument/2006/relationships/diagramColors" Target="../diagrams/colors55.xml"/><Relationship Id="rId4" Type="http://schemas.openxmlformats.org/officeDocument/2006/relationships/diagramQuickStyle" Target="../diagrams/quickStyle54.xml"/><Relationship Id="rId9" Type="http://schemas.openxmlformats.org/officeDocument/2006/relationships/diagramQuickStyle" Target="../diagrams/quickStyle55.xml"/><Relationship Id="rId14" Type="http://schemas.openxmlformats.org/officeDocument/2006/relationships/diagramQuickStyle" Target="../diagrams/quickStyle56.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58.xml"/><Relationship Id="rId13" Type="http://schemas.openxmlformats.org/officeDocument/2006/relationships/diagramLayout" Target="../diagrams/layout59.xml"/><Relationship Id="rId3" Type="http://schemas.openxmlformats.org/officeDocument/2006/relationships/diagramLayout" Target="../diagrams/layout57.xml"/><Relationship Id="rId7" Type="http://schemas.openxmlformats.org/officeDocument/2006/relationships/diagramData" Target="../diagrams/data58.xml"/><Relationship Id="rId12" Type="http://schemas.openxmlformats.org/officeDocument/2006/relationships/diagramData" Target="../diagrams/data59.xml"/><Relationship Id="rId2" Type="http://schemas.openxmlformats.org/officeDocument/2006/relationships/diagramData" Target="../diagrams/data57.xml"/><Relationship Id="rId16" Type="http://schemas.microsoft.com/office/2007/relationships/diagramDrawing" Target="../diagrams/drawing59.xml"/><Relationship Id="rId1" Type="http://schemas.openxmlformats.org/officeDocument/2006/relationships/slideLayout" Target="../slideLayouts/slideLayout2.xml"/><Relationship Id="rId6" Type="http://schemas.microsoft.com/office/2007/relationships/diagramDrawing" Target="../diagrams/drawing57.xml"/><Relationship Id="rId11" Type="http://schemas.microsoft.com/office/2007/relationships/diagramDrawing" Target="../diagrams/drawing58.xml"/><Relationship Id="rId5" Type="http://schemas.openxmlformats.org/officeDocument/2006/relationships/diagramColors" Target="../diagrams/colors57.xml"/><Relationship Id="rId15" Type="http://schemas.openxmlformats.org/officeDocument/2006/relationships/diagramColors" Target="../diagrams/colors59.xml"/><Relationship Id="rId10" Type="http://schemas.openxmlformats.org/officeDocument/2006/relationships/diagramColors" Target="../diagrams/colors58.xml"/><Relationship Id="rId4" Type="http://schemas.openxmlformats.org/officeDocument/2006/relationships/diagramQuickStyle" Target="../diagrams/quickStyle57.xml"/><Relationship Id="rId9" Type="http://schemas.openxmlformats.org/officeDocument/2006/relationships/diagramQuickStyle" Target="../diagrams/quickStyle58.xml"/><Relationship Id="rId14" Type="http://schemas.openxmlformats.org/officeDocument/2006/relationships/diagramQuickStyle" Target="../diagrams/quickStyle59.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61.xml"/><Relationship Id="rId3" Type="http://schemas.openxmlformats.org/officeDocument/2006/relationships/diagramLayout" Target="../diagrams/layout60.xml"/><Relationship Id="rId7" Type="http://schemas.openxmlformats.org/officeDocument/2006/relationships/diagramData" Target="../diagrams/data61.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11" Type="http://schemas.microsoft.com/office/2007/relationships/diagramDrawing" Target="../diagrams/drawing61.xml"/><Relationship Id="rId5" Type="http://schemas.openxmlformats.org/officeDocument/2006/relationships/diagramColors" Target="../diagrams/colors60.xml"/><Relationship Id="rId10" Type="http://schemas.openxmlformats.org/officeDocument/2006/relationships/diagramColors" Target="../diagrams/colors61.xml"/><Relationship Id="rId4" Type="http://schemas.openxmlformats.org/officeDocument/2006/relationships/diagramQuickStyle" Target="../diagrams/quickStyle60.xml"/><Relationship Id="rId9" Type="http://schemas.openxmlformats.org/officeDocument/2006/relationships/diagramQuickStyle" Target="../diagrams/quickStyle6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65.xml"/><Relationship Id="rId3" Type="http://schemas.openxmlformats.org/officeDocument/2006/relationships/diagramLayout" Target="../diagrams/layout64.xml"/><Relationship Id="rId7" Type="http://schemas.openxmlformats.org/officeDocument/2006/relationships/diagramData" Target="../diagrams/data65.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11" Type="http://schemas.microsoft.com/office/2007/relationships/diagramDrawing" Target="../diagrams/drawing65.xml"/><Relationship Id="rId5" Type="http://schemas.openxmlformats.org/officeDocument/2006/relationships/diagramColors" Target="../diagrams/colors64.xml"/><Relationship Id="rId10" Type="http://schemas.openxmlformats.org/officeDocument/2006/relationships/diagramColors" Target="../diagrams/colors65.xml"/><Relationship Id="rId4" Type="http://schemas.openxmlformats.org/officeDocument/2006/relationships/diagramQuickStyle" Target="../diagrams/quickStyle64.xml"/><Relationship Id="rId9" Type="http://schemas.openxmlformats.org/officeDocument/2006/relationships/diagramQuickStyle" Target="../diagrams/quickStyle6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66.xml"/><Relationship Id="rId7" Type="http://schemas.microsoft.com/office/2007/relationships/diagramDrawing" Target="../diagrams/drawing6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6.xml"/><Relationship Id="rId5" Type="http://schemas.openxmlformats.org/officeDocument/2006/relationships/diagramQuickStyle" Target="../diagrams/quickStyle66.xml"/><Relationship Id="rId4" Type="http://schemas.openxmlformats.org/officeDocument/2006/relationships/diagramLayout" Target="../diagrams/layout66.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68.xml"/><Relationship Id="rId3" Type="http://schemas.openxmlformats.org/officeDocument/2006/relationships/diagramLayout" Target="../diagrams/layout67.xml"/><Relationship Id="rId7" Type="http://schemas.openxmlformats.org/officeDocument/2006/relationships/diagramData" Target="../diagrams/data68.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11" Type="http://schemas.microsoft.com/office/2007/relationships/diagramDrawing" Target="../diagrams/drawing68.xml"/><Relationship Id="rId5" Type="http://schemas.openxmlformats.org/officeDocument/2006/relationships/diagramColors" Target="../diagrams/colors67.xml"/><Relationship Id="rId10" Type="http://schemas.openxmlformats.org/officeDocument/2006/relationships/diagramColors" Target="../diagrams/colors68.xml"/><Relationship Id="rId4" Type="http://schemas.openxmlformats.org/officeDocument/2006/relationships/diagramQuickStyle" Target="../diagrams/quickStyle67.xml"/><Relationship Id="rId9" Type="http://schemas.openxmlformats.org/officeDocument/2006/relationships/diagramQuickStyle" Target="../diagrams/quickStyle68.xml"/></Relationships>
</file>

<file path=ppt/slides/_rels/slide37.xml.rels><?xml version="1.0" encoding="UTF-8" standalone="yes"?>
<Relationships xmlns="http://schemas.openxmlformats.org/package/2006/relationships"><Relationship Id="rId8" Type="http://schemas.openxmlformats.org/officeDocument/2006/relationships/diagramData" Target="../diagrams/data70.xml"/><Relationship Id="rId13" Type="http://schemas.openxmlformats.org/officeDocument/2006/relationships/oleObject" Target="../embeddings/oleObject7.bin"/><Relationship Id="rId3" Type="http://schemas.openxmlformats.org/officeDocument/2006/relationships/diagramData" Target="../diagrams/data69.xml"/><Relationship Id="rId7" Type="http://schemas.microsoft.com/office/2007/relationships/diagramDrawing" Target="../diagrams/drawing69.xml"/><Relationship Id="rId12" Type="http://schemas.microsoft.com/office/2007/relationships/diagramDrawing" Target="../diagrams/drawing70.xml"/><Relationship Id="rId2" Type="http://schemas.openxmlformats.org/officeDocument/2006/relationships/slideLayout" Target="../slideLayouts/slideLayout2.xml"/><Relationship Id="rId16" Type="http://schemas.openxmlformats.org/officeDocument/2006/relationships/image" Target="../media/image8.wmf"/><Relationship Id="rId1" Type="http://schemas.openxmlformats.org/officeDocument/2006/relationships/vmlDrawing" Target="../drawings/vmlDrawing6.vml"/><Relationship Id="rId6" Type="http://schemas.openxmlformats.org/officeDocument/2006/relationships/diagramColors" Target="../diagrams/colors69.xml"/><Relationship Id="rId11" Type="http://schemas.openxmlformats.org/officeDocument/2006/relationships/diagramColors" Target="../diagrams/colors70.xml"/><Relationship Id="rId5" Type="http://schemas.openxmlformats.org/officeDocument/2006/relationships/diagramQuickStyle" Target="../diagrams/quickStyle69.xml"/><Relationship Id="rId15" Type="http://schemas.openxmlformats.org/officeDocument/2006/relationships/oleObject" Target="../embeddings/oleObject8.bin"/><Relationship Id="rId10" Type="http://schemas.openxmlformats.org/officeDocument/2006/relationships/diagramQuickStyle" Target="../diagrams/quickStyle70.xml"/><Relationship Id="rId4" Type="http://schemas.openxmlformats.org/officeDocument/2006/relationships/diagramLayout" Target="../diagrams/layout69.xml"/><Relationship Id="rId9" Type="http://schemas.openxmlformats.org/officeDocument/2006/relationships/diagramLayout" Target="../diagrams/layout70.xml"/><Relationship Id="rId14" Type="http://schemas.openxmlformats.org/officeDocument/2006/relationships/image" Target="../media/image7.wmf"/></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72.xml"/><Relationship Id="rId13" Type="http://schemas.openxmlformats.org/officeDocument/2006/relationships/diagramLayout" Target="../diagrams/layout73.xml"/><Relationship Id="rId3" Type="http://schemas.openxmlformats.org/officeDocument/2006/relationships/diagramLayout" Target="../diagrams/layout71.xml"/><Relationship Id="rId7" Type="http://schemas.openxmlformats.org/officeDocument/2006/relationships/diagramData" Target="../diagrams/data72.xml"/><Relationship Id="rId12" Type="http://schemas.openxmlformats.org/officeDocument/2006/relationships/diagramData" Target="../diagrams/data73.xml"/><Relationship Id="rId2" Type="http://schemas.openxmlformats.org/officeDocument/2006/relationships/diagramData" Target="../diagrams/data71.xml"/><Relationship Id="rId16" Type="http://schemas.microsoft.com/office/2007/relationships/diagramDrawing" Target="../diagrams/drawing73.xml"/><Relationship Id="rId1" Type="http://schemas.openxmlformats.org/officeDocument/2006/relationships/slideLayout" Target="../slideLayouts/slideLayout2.xml"/><Relationship Id="rId6" Type="http://schemas.microsoft.com/office/2007/relationships/diagramDrawing" Target="../diagrams/drawing71.xml"/><Relationship Id="rId11" Type="http://schemas.microsoft.com/office/2007/relationships/diagramDrawing" Target="../diagrams/drawing72.xml"/><Relationship Id="rId5" Type="http://schemas.openxmlformats.org/officeDocument/2006/relationships/diagramColors" Target="../diagrams/colors71.xml"/><Relationship Id="rId15" Type="http://schemas.openxmlformats.org/officeDocument/2006/relationships/diagramColors" Target="../diagrams/colors73.xml"/><Relationship Id="rId10" Type="http://schemas.openxmlformats.org/officeDocument/2006/relationships/diagramColors" Target="../diagrams/colors72.xml"/><Relationship Id="rId4" Type="http://schemas.openxmlformats.org/officeDocument/2006/relationships/diagramQuickStyle" Target="../diagrams/quickStyle71.xml"/><Relationship Id="rId9" Type="http://schemas.openxmlformats.org/officeDocument/2006/relationships/diagramQuickStyle" Target="../diagrams/quickStyle72.xml"/><Relationship Id="rId14" Type="http://schemas.openxmlformats.org/officeDocument/2006/relationships/diagramQuickStyle" Target="../diagrams/quickStyle73.xml"/></Relationships>
</file>

<file path=ppt/slides/_rels/slide39.xml.rels><?xml version="1.0" encoding="UTF-8" standalone="yes"?>
<Relationships xmlns="http://schemas.openxmlformats.org/package/2006/relationships"><Relationship Id="rId8" Type="http://schemas.openxmlformats.org/officeDocument/2006/relationships/diagramLayout" Target="../diagrams/layout75.xml"/><Relationship Id="rId3" Type="http://schemas.openxmlformats.org/officeDocument/2006/relationships/diagramLayout" Target="../diagrams/layout74.xml"/><Relationship Id="rId7" Type="http://schemas.openxmlformats.org/officeDocument/2006/relationships/diagramData" Target="../diagrams/data75.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11" Type="http://schemas.microsoft.com/office/2007/relationships/diagramDrawing" Target="../diagrams/drawing75.xml"/><Relationship Id="rId5" Type="http://schemas.openxmlformats.org/officeDocument/2006/relationships/diagramColors" Target="../diagrams/colors74.xml"/><Relationship Id="rId10" Type="http://schemas.openxmlformats.org/officeDocument/2006/relationships/diagramColors" Target="../diagrams/colors75.xml"/><Relationship Id="rId4" Type="http://schemas.openxmlformats.org/officeDocument/2006/relationships/diagramQuickStyle" Target="../diagrams/quickStyle74.xml"/><Relationship Id="rId9" Type="http://schemas.openxmlformats.org/officeDocument/2006/relationships/diagramQuickStyle" Target="../diagrams/quickStyle75.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77.xml"/><Relationship Id="rId3" Type="http://schemas.openxmlformats.org/officeDocument/2006/relationships/diagramLayout" Target="../diagrams/layout76.xml"/><Relationship Id="rId7" Type="http://schemas.openxmlformats.org/officeDocument/2006/relationships/diagramData" Target="../diagrams/data77.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11" Type="http://schemas.microsoft.com/office/2007/relationships/diagramDrawing" Target="../diagrams/drawing77.xml"/><Relationship Id="rId5" Type="http://schemas.openxmlformats.org/officeDocument/2006/relationships/diagramColors" Target="../diagrams/colors76.xml"/><Relationship Id="rId10" Type="http://schemas.openxmlformats.org/officeDocument/2006/relationships/diagramColors" Target="../diagrams/colors77.xml"/><Relationship Id="rId4" Type="http://schemas.openxmlformats.org/officeDocument/2006/relationships/diagramQuickStyle" Target="../diagrams/quickStyle76.xml"/><Relationship Id="rId9" Type="http://schemas.openxmlformats.org/officeDocument/2006/relationships/diagramQuickStyle" Target="../diagrams/quickStyle77.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79.xml"/><Relationship Id="rId3" Type="http://schemas.openxmlformats.org/officeDocument/2006/relationships/diagramLayout" Target="../diagrams/layout78.xml"/><Relationship Id="rId7" Type="http://schemas.openxmlformats.org/officeDocument/2006/relationships/diagramData" Target="../diagrams/data79.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11" Type="http://schemas.microsoft.com/office/2007/relationships/diagramDrawing" Target="../diagrams/drawing79.xml"/><Relationship Id="rId5" Type="http://schemas.openxmlformats.org/officeDocument/2006/relationships/diagramColors" Target="../diagrams/colors78.xml"/><Relationship Id="rId10" Type="http://schemas.openxmlformats.org/officeDocument/2006/relationships/diagramColors" Target="../diagrams/colors79.xml"/><Relationship Id="rId4" Type="http://schemas.openxmlformats.org/officeDocument/2006/relationships/diagramQuickStyle" Target="../diagrams/quickStyle78.xml"/><Relationship Id="rId9" Type="http://schemas.openxmlformats.org/officeDocument/2006/relationships/diagramQuickStyle" Target="../diagrams/quickStyle79.xml"/></Relationships>
</file>

<file path=ppt/slides/_rels/slide42.xml.rels><?xml version="1.0" encoding="UTF-8" standalone="yes"?>
<Relationships xmlns="http://schemas.openxmlformats.org/package/2006/relationships"><Relationship Id="rId8" Type="http://schemas.openxmlformats.org/officeDocument/2006/relationships/diagramLayout" Target="../diagrams/layout81.xml"/><Relationship Id="rId3" Type="http://schemas.openxmlformats.org/officeDocument/2006/relationships/diagramLayout" Target="../diagrams/layout80.xml"/><Relationship Id="rId7" Type="http://schemas.openxmlformats.org/officeDocument/2006/relationships/diagramData" Target="../diagrams/data81.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11" Type="http://schemas.microsoft.com/office/2007/relationships/diagramDrawing" Target="../diagrams/drawing81.xml"/><Relationship Id="rId5" Type="http://schemas.openxmlformats.org/officeDocument/2006/relationships/diagramColors" Target="../diagrams/colors80.xml"/><Relationship Id="rId10" Type="http://schemas.openxmlformats.org/officeDocument/2006/relationships/diagramColors" Target="../diagrams/colors81.xml"/><Relationship Id="rId4" Type="http://schemas.openxmlformats.org/officeDocument/2006/relationships/diagramQuickStyle" Target="../diagrams/quickStyle80.xml"/><Relationship Id="rId9" Type="http://schemas.openxmlformats.org/officeDocument/2006/relationships/diagramQuickStyle" Target="../diagrams/quickStyle81.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82.xml"/><Relationship Id="rId7" Type="http://schemas.microsoft.com/office/2007/relationships/diagramDrawing" Target="../diagrams/drawing8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82.xml"/><Relationship Id="rId5" Type="http://schemas.openxmlformats.org/officeDocument/2006/relationships/diagramQuickStyle" Target="../diagrams/quickStyle82.xml"/><Relationship Id="rId4" Type="http://schemas.openxmlformats.org/officeDocument/2006/relationships/diagramLayout" Target="../diagrams/layout82.xml"/></Relationships>
</file>

<file path=ppt/slides/_rels/slide44.xml.rels><?xml version="1.0" encoding="UTF-8" standalone="yes"?>
<Relationships xmlns="http://schemas.openxmlformats.org/package/2006/relationships"><Relationship Id="rId8" Type="http://schemas.openxmlformats.org/officeDocument/2006/relationships/diagramData" Target="../diagrams/data84.xml"/><Relationship Id="rId3" Type="http://schemas.openxmlformats.org/officeDocument/2006/relationships/diagramData" Target="../diagrams/data83.xml"/><Relationship Id="rId7" Type="http://schemas.microsoft.com/office/2007/relationships/diagramDrawing" Target="../diagrams/drawing83.xml"/><Relationship Id="rId12" Type="http://schemas.microsoft.com/office/2007/relationships/diagramDrawing" Target="../diagrams/drawing8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83.xml"/><Relationship Id="rId11" Type="http://schemas.openxmlformats.org/officeDocument/2006/relationships/diagramColors" Target="../diagrams/colors84.xml"/><Relationship Id="rId5" Type="http://schemas.openxmlformats.org/officeDocument/2006/relationships/diagramQuickStyle" Target="../diagrams/quickStyle83.xml"/><Relationship Id="rId10" Type="http://schemas.openxmlformats.org/officeDocument/2006/relationships/diagramQuickStyle" Target="../diagrams/quickStyle84.xml"/><Relationship Id="rId4" Type="http://schemas.openxmlformats.org/officeDocument/2006/relationships/diagramLayout" Target="../diagrams/layout83.xml"/><Relationship Id="rId9" Type="http://schemas.openxmlformats.org/officeDocument/2006/relationships/diagramLayout" Target="../diagrams/layout84.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86.xml"/><Relationship Id="rId3" Type="http://schemas.openxmlformats.org/officeDocument/2006/relationships/diagramLayout" Target="../diagrams/layout85.xml"/><Relationship Id="rId7" Type="http://schemas.openxmlformats.org/officeDocument/2006/relationships/diagramData" Target="../diagrams/data86.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11" Type="http://schemas.microsoft.com/office/2007/relationships/diagramDrawing" Target="../diagrams/drawing86.xml"/><Relationship Id="rId5" Type="http://schemas.openxmlformats.org/officeDocument/2006/relationships/diagramColors" Target="../diagrams/colors85.xml"/><Relationship Id="rId10" Type="http://schemas.openxmlformats.org/officeDocument/2006/relationships/diagramColors" Target="../diagrams/colors86.xml"/><Relationship Id="rId4" Type="http://schemas.openxmlformats.org/officeDocument/2006/relationships/diagramQuickStyle" Target="../diagrams/quickStyle85.xml"/><Relationship Id="rId9" Type="http://schemas.openxmlformats.org/officeDocument/2006/relationships/diagramQuickStyle" Target="../diagrams/quickStyle86.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47.xml.rels><?xml version="1.0" encoding="UTF-8" standalone="yes"?>
<Relationships xmlns="http://schemas.openxmlformats.org/package/2006/relationships"><Relationship Id="rId8" Type="http://schemas.openxmlformats.org/officeDocument/2006/relationships/diagramLayout" Target="../diagrams/layout89.xml"/><Relationship Id="rId3" Type="http://schemas.openxmlformats.org/officeDocument/2006/relationships/diagramLayout" Target="../diagrams/layout88.xml"/><Relationship Id="rId7" Type="http://schemas.openxmlformats.org/officeDocument/2006/relationships/diagramData" Target="../diagrams/data89.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11" Type="http://schemas.microsoft.com/office/2007/relationships/diagramDrawing" Target="../diagrams/drawing89.xml"/><Relationship Id="rId5" Type="http://schemas.openxmlformats.org/officeDocument/2006/relationships/diagramColors" Target="../diagrams/colors88.xml"/><Relationship Id="rId10" Type="http://schemas.openxmlformats.org/officeDocument/2006/relationships/diagramColors" Target="../diagrams/colors89.xml"/><Relationship Id="rId4" Type="http://schemas.openxmlformats.org/officeDocument/2006/relationships/diagramQuickStyle" Target="../diagrams/quickStyle88.xml"/><Relationship Id="rId9" Type="http://schemas.openxmlformats.org/officeDocument/2006/relationships/diagramQuickStyle" Target="../diagrams/quickStyle89.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979372851"/>
              </p:ext>
            </p:extLst>
          </p:nvPr>
        </p:nvGraphicFramePr>
        <p:xfrm>
          <a:off x="509285" y="520861"/>
          <a:ext cx="11123271" cy="578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7346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1493914194"/>
              </p:ext>
            </p:extLst>
          </p:nvPr>
        </p:nvGraphicFramePr>
        <p:xfrm>
          <a:off x="551543" y="290286"/>
          <a:ext cx="11103428" cy="1127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Содержимое 7"/>
          <p:cNvGraphicFramePr>
            <a:graphicFrameLocks noGrp="1"/>
          </p:cNvGraphicFramePr>
          <p:nvPr>
            <p:ph idx="1"/>
          </p:nvPr>
        </p:nvGraphicFramePr>
        <p:xfrm>
          <a:off x="551543" y="1417638"/>
          <a:ext cx="11103428" cy="485140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041828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240788886"/>
              </p:ext>
            </p:extLst>
          </p:nvPr>
        </p:nvGraphicFramePr>
        <p:xfrm>
          <a:off x="653143" y="275770"/>
          <a:ext cx="10943771" cy="11418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1234204239"/>
              </p:ext>
            </p:extLst>
          </p:nvPr>
        </p:nvGraphicFramePr>
        <p:xfrm>
          <a:off x="653143" y="1582058"/>
          <a:ext cx="10943771" cy="177550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Схема 5"/>
          <p:cNvGraphicFramePr/>
          <p:nvPr>
            <p:extLst>
              <p:ext uri="{D42A27DB-BD31-4B8C-83A1-F6EECF244321}">
                <p14:modId xmlns:p14="http://schemas.microsoft.com/office/powerpoint/2010/main" val="1157874485"/>
              </p:ext>
            </p:extLst>
          </p:nvPr>
        </p:nvGraphicFramePr>
        <p:xfrm>
          <a:off x="653143" y="3357564"/>
          <a:ext cx="10943771" cy="2811007"/>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7" name="Прямоугольник 6"/>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62629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9067420"/>
              </p:ext>
            </p:extLst>
          </p:nvPr>
        </p:nvGraphicFramePr>
        <p:xfrm>
          <a:off x="493485" y="246743"/>
          <a:ext cx="11161485" cy="1170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2051168453"/>
              </p:ext>
            </p:extLst>
          </p:nvPr>
        </p:nvGraphicFramePr>
        <p:xfrm>
          <a:off x="595086" y="1683657"/>
          <a:ext cx="11059884" cy="448535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8261594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064585507"/>
              </p:ext>
            </p:extLst>
          </p:nvPr>
        </p:nvGraphicFramePr>
        <p:xfrm>
          <a:off x="580571" y="290286"/>
          <a:ext cx="11045372" cy="1127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327747035"/>
              </p:ext>
            </p:extLst>
          </p:nvPr>
        </p:nvGraphicFramePr>
        <p:xfrm>
          <a:off x="580571" y="1828801"/>
          <a:ext cx="11045372" cy="42973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5859676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673487472"/>
              </p:ext>
            </p:extLst>
          </p:nvPr>
        </p:nvGraphicFramePr>
        <p:xfrm>
          <a:off x="493486" y="303726"/>
          <a:ext cx="11205028" cy="9106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Содержимое 6"/>
          <p:cNvGraphicFramePr>
            <a:graphicFrameLocks noGrp="1"/>
          </p:cNvGraphicFramePr>
          <p:nvPr>
            <p:ph idx="1"/>
            <p:extLst>
              <p:ext uri="{D42A27DB-BD31-4B8C-83A1-F6EECF244321}">
                <p14:modId xmlns:p14="http://schemas.microsoft.com/office/powerpoint/2010/main" val="163668717"/>
              </p:ext>
            </p:extLst>
          </p:nvPr>
        </p:nvGraphicFramePr>
        <p:xfrm>
          <a:off x="493486" y="3381392"/>
          <a:ext cx="11088914" cy="297656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6148" name="Rectangle 2"/>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6149" name="Object 1"/>
          <p:cNvGraphicFramePr>
            <a:graphicFrameLocks noChangeAspect="1"/>
          </p:cNvGraphicFramePr>
          <p:nvPr/>
        </p:nvGraphicFramePr>
        <p:xfrm>
          <a:off x="3524250" y="1428751"/>
          <a:ext cx="5214938" cy="1738313"/>
        </p:xfrm>
        <a:graphic>
          <a:graphicData uri="http://schemas.openxmlformats.org/presentationml/2006/ole">
            <mc:AlternateContent xmlns:mc="http://schemas.openxmlformats.org/markup-compatibility/2006">
              <mc:Choice xmlns:v="urn:schemas-microsoft-com:vml" Requires="v">
                <p:oleObj spid="_x0000_s1033" name="Формула" r:id="rId14" imgW="1295400" imgH="431800" progId="Equation.3">
                  <p:embed/>
                </p:oleObj>
              </mc:Choice>
              <mc:Fallback>
                <p:oleObj name="Формула" r:id="rId14" imgW="1295400" imgH="431800" progId="Equation.3">
                  <p:embed/>
                  <p:pic>
                    <p:nvPicPr>
                      <p:cNvPr id="6149" name="Object 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524250" y="1428751"/>
                        <a:ext cx="5214938"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146917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944454007"/>
              </p:ext>
            </p:extLst>
          </p:nvPr>
        </p:nvGraphicFramePr>
        <p:xfrm>
          <a:off x="638629" y="290286"/>
          <a:ext cx="11030857" cy="2352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71" name="Rectangle 2"/>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7172" name="Object 1"/>
          <p:cNvGraphicFramePr>
            <a:graphicFrameLocks noChangeAspect="1"/>
          </p:cNvGraphicFramePr>
          <p:nvPr>
            <p:extLst>
              <p:ext uri="{D42A27DB-BD31-4B8C-83A1-F6EECF244321}">
                <p14:modId xmlns:p14="http://schemas.microsoft.com/office/powerpoint/2010/main" val="3669152153"/>
              </p:ext>
            </p:extLst>
          </p:nvPr>
        </p:nvGraphicFramePr>
        <p:xfrm>
          <a:off x="856342" y="3429000"/>
          <a:ext cx="10711543" cy="1428750"/>
        </p:xfrm>
        <a:graphic>
          <a:graphicData uri="http://schemas.openxmlformats.org/presentationml/2006/ole">
            <mc:AlternateContent xmlns:mc="http://schemas.openxmlformats.org/markup-compatibility/2006">
              <mc:Choice xmlns:v="urn:schemas-microsoft-com:vml" Requires="v">
                <p:oleObj spid="_x0000_s2057" name="Уравнение" r:id="rId8" imgW="2120760" imgH="393480" progId="Equation.3">
                  <p:embed/>
                </p:oleObj>
              </mc:Choice>
              <mc:Fallback>
                <p:oleObj name="Уравнение" r:id="rId8" imgW="2120760" imgH="393480" progId="Equation.3">
                  <p:embed/>
                  <p:pic>
                    <p:nvPicPr>
                      <p:cNvPr id="7172" name="Object 1"/>
                      <p:cNvPicPr>
                        <a:picLocks noChangeAspect="1" noChangeArrowheads="1"/>
                      </p:cNvPicPr>
                      <p:nvPr/>
                    </p:nvPicPr>
                    <p:blipFill>
                      <a:blip r:embed="rId9"/>
                      <a:srcRect/>
                      <a:stretch>
                        <a:fillRect/>
                      </a:stretch>
                    </p:blipFill>
                    <p:spPr bwMode="auto">
                      <a:xfrm>
                        <a:off x="856342" y="3429000"/>
                        <a:ext cx="10711543" cy="1428750"/>
                      </a:xfrm>
                      <a:prstGeom prst="rect">
                        <a:avLst/>
                      </a:prstGeom>
                      <a:noFill/>
                      <a:ln>
                        <a:noFill/>
                      </a:ln>
                    </p:spPr>
                  </p:pic>
                </p:oleObj>
              </mc:Fallback>
            </mc:AlternateContent>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245028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891283956"/>
              </p:ext>
            </p:extLst>
          </p:nvPr>
        </p:nvGraphicFramePr>
        <p:xfrm>
          <a:off x="580571" y="290286"/>
          <a:ext cx="11088915" cy="924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3492980495"/>
              </p:ext>
            </p:extLst>
          </p:nvPr>
        </p:nvGraphicFramePr>
        <p:xfrm>
          <a:off x="580571" y="1214423"/>
          <a:ext cx="11088915" cy="491174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08610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709475080"/>
              </p:ext>
            </p:extLst>
          </p:nvPr>
        </p:nvGraphicFramePr>
        <p:xfrm>
          <a:off x="653143" y="275770"/>
          <a:ext cx="11016343" cy="21530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Содержимое 6"/>
          <p:cNvGraphicFramePr>
            <a:graphicFrameLocks noGrp="1"/>
          </p:cNvGraphicFramePr>
          <p:nvPr>
            <p:ph idx="1"/>
            <p:extLst>
              <p:ext uri="{D42A27DB-BD31-4B8C-83A1-F6EECF244321}">
                <p14:modId xmlns:p14="http://schemas.microsoft.com/office/powerpoint/2010/main" val="3904479592"/>
              </p:ext>
            </p:extLst>
          </p:nvPr>
        </p:nvGraphicFramePr>
        <p:xfrm>
          <a:off x="653143" y="2428867"/>
          <a:ext cx="11016343" cy="369729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695742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4"/>
          <p:cNvGraphicFramePr>
            <a:graphicFrameLocks noGrp="1"/>
          </p:cNvGraphicFramePr>
          <p:nvPr>
            <p:ph idx="1"/>
            <p:extLst>
              <p:ext uri="{D42A27DB-BD31-4B8C-83A1-F6EECF244321}">
                <p14:modId xmlns:p14="http://schemas.microsoft.com/office/powerpoint/2010/main" val="1765198749"/>
              </p:ext>
            </p:extLst>
          </p:nvPr>
        </p:nvGraphicFramePr>
        <p:xfrm>
          <a:off x="740229" y="464457"/>
          <a:ext cx="10856685" cy="56617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02597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784099527"/>
              </p:ext>
            </p:extLst>
          </p:nvPr>
        </p:nvGraphicFramePr>
        <p:xfrm>
          <a:off x="537029" y="275770"/>
          <a:ext cx="11132457" cy="20102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одержимое 6"/>
          <p:cNvGraphicFramePr>
            <a:graphicFrameLocks noGrp="1"/>
          </p:cNvGraphicFramePr>
          <p:nvPr>
            <p:ph idx="1"/>
            <p:extLst>
              <p:ext uri="{D42A27DB-BD31-4B8C-83A1-F6EECF244321}">
                <p14:modId xmlns:p14="http://schemas.microsoft.com/office/powerpoint/2010/main" val="1073902152"/>
              </p:ext>
            </p:extLst>
          </p:nvPr>
        </p:nvGraphicFramePr>
        <p:xfrm>
          <a:off x="653143" y="4071947"/>
          <a:ext cx="11016343" cy="205308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268" name="Rectangle 2"/>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11269" name="Object 1"/>
          <p:cNvGraphicFramePr>
            <a:graphicFrameLocks noChangeAspect="1"/>
          </p:cNvGraphicFramePr>
          <p:nvPr/>
        </p:nvGraphicFramePr>
        <p:xfrm>
          <a:off x="4238625" y="2571750"/>
          <a:ext cx="4216400" cy="1214438"/>
        </p:xfrm>
        <a:graphic>
          <a:graphicData uri="http://schemas.openxmlformats.org/presentationml/2006/ole">
            <mc:AlternateContent xmlns:mc="http://schemas.openxmlformats.org/markup-compatibility/2006">
              <mc:Choice xmlns:v="urn:schemas-microsoft-com:vml" Requires="v">
                <p:oleObj spid="_x0000_s3081" name="Формула" r:id="rId13" imgW="1434477" imgH="406224" progId="Equation.3">
                  <p:embed/>
                </p:oleObj>
              </mc:Choice>
              <mc:Fallback>
                <p:oleObj name="Формула" r:id="rId13" imgW="1434477" imgH="406224" progId="Equation.3">
                  <p:embed/>
                  <p:pic>
                    <p:nvPicPr>
                      <p:cNvPr id="11269" name="Object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38625" y="2571750"/>
                        <a:ext cx="4216400"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3058925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031929497"/>
              </p:ext>
            </p:extLst>
          </p:nvPr>
        </p:nvGraphicFramePr>
        <p:xfrm>
          <a:off x="449943" y="174171"/>
          <a:ext cx="11248571" cy="968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1752258561"/>
              </p:ext>
            </p:extLst>
          </p:nvPr>
        </p:nvGraphicFramePr>
        <p:xfrm>
          <a:off x="449943" y="1143000"/>
          <a:ext cx="11248571" cy="498316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196930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796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Содержимое 6"/>
          <p:cNvGraphicFramePr>
            <a:graphicFrameLocks noGrp="1"/>
          </p:cNvGraphicFramePr>
          <p:nvPr>
            <p:ph idx="1"/>
          </p:nvPr>
        </p:nvGraphicFramePr>
        <p:xfrm>
          <a:off x="1981200" y="1285860"/>
          <a:ext cx="8401080" cy="3643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Схема 5"/>
          <p:cNvGraphicFramePr/>
          <p:nvPr>
            <p:extLst>
              <p:ext uri="{D42A27DB-BD31-4B8C-83A1-F6EECF244321}">
                <p14:modId xmlns:p14="http://schemas.microsoft.com/office/powerpoint/2010/main" val="379328497"/>
              </p:ext>
            </p:extLst>
          </p:nvPr>
        </p:nvGraphicFramePr>
        <p:xfrm>
          <a:off x="551543" y="5143512"/>
          <a:ext cx="11146971" cy="150019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3253149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одержимое 7"/>
          <p:cNvGraphicFramePr>
            <a:graphicFrameLocks noGrp="1"/>
          </p:cNvGraphicFramePr>
          <p:nvPr>
            <p:ph idx="1"/>
          </p:nvPr>
        </p:nvGraphicFramePr>
        <p:xfrm>
          <a:off x="1952596" y="785795"/>
          <a:ext cx="8229600" cy="42148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хема 5"/>
          <p:cNvGraphicFramePr/>
          <p:nvPr>
            <p:extLst>
              <p:ext uri="{D42A27DB-BD31-4B8C-83A1-F6EECF244321}">
                <p14:modId xmlns:p14="http://schemas.microsoft.com/office/powerpoint/2010/main" val="3295627056"/>
              </p:ext>
            </p:extLst>
          </p:nvPr>
        </p:nvGraphicFramePr>
        <p:xfrm>
          <a:off x="537029" y="5457370"/>
          <a:ext cx="11132457" cy="94915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700968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07731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0"/>
          <a:ext cx="8229600" cy="475775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466-</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0676406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511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одержимое 6"/>
          <p:cNvGraphicFramePr>
            <a:graphicFrameLocks noGrp="1"/>
          </p:cNvGraphicFramePr>
          <p:nvPr>
            <p:ph idx="1"/>
          </p:nvPr>
        </p:nvGraphicFramePr>
        <p:xfrm>
          <a:off x="1952596" y="3929067"/>
          <a:ext cx="8258204" cy="226853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412" name="Rectangle 2"/>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17413" name="Object 1"/>
          <p:cNvGraphicFramePr>
            <a:graphicFrameLocks noChangeAspect="1"/>
          </p:cNvGraphicFramePr>
          <p:nvPr/>
        </p:nvGraphicFramePr>
        <p:xfrm>
          <a:off x="3810001" y="2214564"/>
          <a:ext cx="4214813" cy="1514475"/>
        </p:xfrm>
        <a:graphic>
          <a:graphicData uri="http://schemas.openxmlformats.org/presentationml/2006/ole">
            <mc:AlternateContent xmlns:mc="http://schemas.openxmlformats.org/markup-compatibility/2006">
              <mc:Choice xmlns:v="urn:schemas-microsoft-com:vml" Requires="v">
                <p:oleObj spid="_x0000_s4105" name="Формула" r:id="rId13" imgW="1256755" imgH="444307" progId="Equation.3">
                  <p:embed/>
                </p:oleObj>
              </mc:Choice>
              <mc:Fallback>
                <p:oleObj name="Формула" r:id="rId13" imgW="1256755" imgH="444307" progId="Equation.3">
                  <p:embed/>
                  <p:pic>
                    <p:nvPicPr>
                      <p:cNvPr id="17413" name="Object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10001" y="2214564"/>
                        <a:ext cx="4214813"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466-</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9514414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51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2357431"/>
          <a:ext cx="8258204" cy="376873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466-</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978630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19459" name="Object 1"/>
          <p:cNvGraphicFramePr>
            <a:graphicFrameLocks noChangeAspect="1"/>
          </p:cNvGraphicFramePr>
          <p:nvPr/>
        </p:nvGraphicFramePr>
        <p:xfrm>
          <a:off x="4095750" y="428625"/>
          <a:ext cx="4572000" cy="1233488"/>
        </p:xfrm>
        <a:graphic>
          <a:graphicData uri="http://schemas.openxmlformats.org/presentationml/2006/ole">
            <mc:AlternateContent xmlns:mc="http://schemas.openxmlformats.org/markup-compatibility/2006">
              <mc:Choice xmlns:v="urn:schemas-microsoft-com:vml" Requires="v">
                <p:oleObj spid="_x0000_s5136" name="Формула" r:id="rId4" imgW="1663700" imgH="444500" progId="Equation.3">
                  <p:embed/>
                </p:oleObj>
              </mc:Choice>
              <mc:Fallback>
                <p:oleObj name="Формула" r:id="rId4" imgW="1663700" imgH="444500" progId="Equation.3">
                  <p:embed/>
                  <p:pic>
                    <p:nvPicPr>
                      <p:cNvPr id="19459"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5750" y="428625"/>
                        <a:ext cx="4572000"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Содержимое 6"/>
          <p:cNvGraphicFramePr>
            <a:graphicFrameLocks noGrp="1"/>
          </p:cNvGraphicFramePr>
          <p:nvPr>
            <p:ph idx="1"/>
          </p:nvPr>
        </p:nvGraphicFramePr>
        <p:xfrm>
          <a:off x="1952597" y="1643050"/>
          <a:ext cx="8143932" cy="20717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Схема 8"/>
          <p:cNvGraphicFramePr/>
          <p:nvPr>
            <p:extLst>
              <p:ext uri="{D42A27DB-BD31-4B8C-83A1-F6EECF244321}">
                <p14:modId xmlns:p14="http://schemas.microsoft.com/office/powerpoint/2010/main" val="438618402"/>
              </p:ext>
            </p:extLst>
          </p:nvPr>
        </p:nvGraphicFramePr>
        <p:xfrm>
          <a:off x="2024034" y="4000504"/>
          <a:ext cx="8072494" cy="114300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19462" name="Rectangle 5"/>
          <p:cNvSpPr>
            <a:spLocks noChangeArrowheads="1"/>
          </p:cNvSpPr>
          <p:nvPr/>
        </p:nvSpPr>
        <p:spPr bwMode="auto">
          <a:xfrm>
            <a:off x="2238376" y="5572126"/>
            <a:ext cx="30003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ru-RU" sz="2400" i="1">
                <a:latin typeface="Times New Roman" panose="02020603050405020304" pitchFamily="18" charset="0"/>
                <a:cs typeface="Times New Roman" panose="02020603050405020304" pitchFamily="18" charset="0"/>
              </a:rPr>
              <a:t>Инфляция суръати = </a:t>
            </a:r>
          </a:p>
        </p:txBody>
      </p:sp>
      <p:sp>
        <p:nvSpPr>
          <p:cNvPr id="19463" name="Rectangle 8"/>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19464" name="Object 7"/>
          <p:cNvGraphicFramePr>
            <a:graphicFrameLocks noChangeAspect="1"/>
          </p:cNvGraphicFramePr>
          <p:nvPr/>
        </p:nvGraphicFramePr>
        <p:xfrm>
          <a:off x="5238751" y="5429251"/>
          <a:ext cx="3071813" cy="733425"/>
        </p:xfrm>
        <a:graphic>
          <a:graphicData uri="http://schemas.openxmlformats.org/presentationml/2006/ole">
            <mc:AlternateContent xmlns:mc="http://schemas.openxmlformats.org/markup-compatibility/2006">
              <mc:Choice xmlns:v="urn:schemas-microsoft-com:vml" Requires="v">
                <p:oleObj spid="_x0000_s5137" name="Формула" r:id="rId16" imgW="1778000" imgH="419100" progId="Equation.3">
                  <p:embed/>
                </p:oleObj>
              </mc:Choice>
              <mc:Fallback>
                <p:oleObj name="Формула" r:id="rId16" imgW="1778000" imgH="419100" progId="Equation.3">
                  <p:embed/>
                  <p:pic>
                    <p:nvPicPr>
                      <p:cNvPr id="19464" name="Object 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238751" y="5429251"/>
                        <a:ext cx="30718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Прямоугольник 9"/>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325196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1600200"/>
          <a:ext cx="8229600" cy="48291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Схема 5"/>
          <p:cNvGraphicFramePr/>
          <p:nvPr/>
        </p:nvGraphicFramePr>
        <p:xfrm>
          <a:off x="2024034" y="428604"/>
          <a:ext cx="8001056" cy="107157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478856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 name="Схема 52"/>
          <p:cNvGraphicFramePr/>
          <p:nvPr/>
        </p:nvGraphicFramePr>
        <p:xfrm>
          <a:off x="1981200" y="274638"/>
          <a:ext cx="8229600" cy="7969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5" name="Прямая со стрелкой 4"/>
          <p:cNvCxnSpPr/>
          <p:nvPr/>
        </p:nvCxnSpPr>
        <p:spPr>
          <a:xfrm rot="5400000" flipH="1" flipV="1">
            <a:off x="915194" y="3534569"/>
            <a:ext cx="42164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3024188" y="5641975"/>
            <a:ext cx="5643562"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p:cNvCxnSpPr/>
          <p:nvPr/>
        </p:nvCxnSpPr>
        <p:spPr>
          <a:xfrm>
            <a:off x="3024188" y="4429125"/>
            <a:ext cx="3071812" cy="158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1" name="Дуга 10"/>
          <p:cNvSpPr/>
          <p:nvPr/>
        </p:nvSpPr>
        <p:spPr>
          <a:xfrm rot="5158438">
            <a:off x="5035550" y="2292350"/>
            <a:ext cx="2000250" cy="2286000"/>
          </a:xfrm>
          <a:prstGeom prst="arc">
            <a:avLst>
              <a:gd name="adj1" fmla="val 16510867"/>
              <a:gd name="adj2" fmla="val 0"/>
            </a:avLst>
          </a:pr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cxnSp>
        <p:nvCxnSpPr>
          <p:cNvPr id="13" name="Прямая соединительная линия 12"/>
          <p:cNvCxnSpPr/>
          <p:nvPr/>
        </p:nvCxnSpPr>
        <p:spPr>
          <a:xfrm rot="5400000" flipH="1" flipV="1">
            <a:off x="6203951" y="2493964"/>
            <a:ext cx="1928813" cy="158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9458" name="Freeform 2"/>
          <p:cNvSpPr>
            <a:spLocks/>
          </p:cNvSpPr>
          <p:nvPr/>
        </p:nvSpPr>
        <p:spPr bwMode="auto">
          <a:xfrm>
            <a:off x="4881564" y="2071688"/>
            <a:ext cx="2471737" cy="3186112"/>
          </a:xfrm>
          <a:custGeom>
            <a:avLst/>
            <a:gdLst/>
            <a:ahLst/>
            <a:cxnLst>
              <a:cxn ang="0">
                <a:pos x="0" y="0"/>
              </a:cxn>
              <a:cxn ang="0">
                <a:pos x="540" y="1080"/>
              </a:cxn>
              <a:cxn ang="0">
                <a:pos x="1980" y="1980"/>
              </a:cxn>
            </a:cxnLst>
            <a:rect l="0" t="0" r="r" b="b"/>
            <a:pathLst>
              <a:path w="1980" h="1980">
                <a:moveTo>
                  <a:pt x="0" y="0"/>
                </a:moveTo>
                <a:cubicBezTo>
                  <a:pt x="105" y="375"/>
                  <a:pt x="210" y="750"/>
                  <a:pt x="540" y="1080"/>
                </a:cubicBezTo>
                <a:cubicBezTo>
                  <a:pt x="870" y="1410"/>
                  <a:pt x="1710" y="1830"/>
                  <a:pt x="1980" y="1980"/>
                </a:cubicBezTo>
              </a:path>
            </a:pathLst>
          </a:custGeom>
          <a:ln>
            <a:headEnd/>
            <a:tailEnd/>
          </a:ln>
        </p:spPr>
        <p:style>
          <a:lnRef idx="3">
            <a:schemeClr val="accent4"/>
          </a:lnRef>
          <a:fillRef idx="0">
            <a:schemeClr val="accent4"/>
          </a:fillRef>
          <a:effectRef idx="2">
            <a:schemeClr val="accent4"/>
          </a:effectRef>
          <a:fontRef idx="minor">
            <a:schemeClr val="tx1"/>
          </a:fontRef>
        </p:style>
        <p:txBody>
          <a:bodyPr/>
          <a:lstStyle/>
          <a:p>
            <a:pPr>
              <a:defRPr/>
            </a:pPr>
            <a:endParaRPr lang="ru-RU"/>
          </a:p>
        </p:txBody>
      </p:sp>
      <p:sp>
        <p:nvSpPr>
          <p:cNvPr id="17" name="Freeform 2"/>
          <p:cNvSpPr>
            <a:spLocks/>
          </p:cNvSpPr>
          <p:nvPr/>
        </p:nvSpPr>
        <p:spPr bwMode="auto">
          <a:xfrm>
            <a:off x="6153150" y="1443039"/>
            <a:ext cx="2400300" cy="3043237"/>
          </a:xfrm>
          <a:custGeom>
            <a:avLst/>
            <a:gdLst/>
            <a:ahLst/>
            <a:cxnLst>
              <a:cxn ang="0">
                <a:pos x="0" y="0"/>
              </a:cxn>
              <a:cxn ang="0">
                <a:pos x="540" y="1080"/>
              </a:cxn>
              <a:cxn ang="0">
                <a:pos x="1980" y="1980"/>
              </a:cxn>
            </a:cxnLst>
            <a:rect l="0" t="0" r="r" b="b"/>
            <a:pathLst>
              <a:path w="1980" h="1980">
                <a:moveTo>
                  <a:pt x="0" y="0"/>
                </a:moveTo>
                <a:cubicBezTo>
                  <a:pt x="105" y="375"/>
                  <a:pt x="210" y="750"/>
                  <a:pt x="540" y="1080"/>
                </a:cubicBezTo>
                <a:cubicBezTo>
                  <a:pt x="870" y="1410"/>
                  <a:pt x="1710" y="1830"/>
                  <a:pt x="1980" y="1980"/>
                </a:cubicBezTo>
              </a:path>
            </a:pathLst>
          </a:custGeom>
          <a:ln>
            <a:prstDash val="dash"/>
            <a:headEnd/>
            <a:tailEnd/>
          </a:ln>
        </p:spPr>
        <p:style>
          <a:lnRef idx="3">
            <a:schemeClr val="accent4"/>
          </a:lnRef>
          <a:fillRef idx="0">
            <a:schemeClr val="accent4"/>
          </a:fillRef>
          <a:effectRef idx="2">
            <a:schemeClr val="accent4"/>
          </a:effectRef>
          <a:fontRef idx="minor">
            <a:schemeClr val="tx1"/>
          </a:fontRef>
        </p:style>
        <p:txBody>
          <a:bodyPr/>
          <a:lstStyle/>
          <a:p>
            <a:pPr>
              <a:defRPr/>
            </a:pPr>
            <a:endParaRPr lang="ru-RU"/>
          </a:p>
        </p:txBody>
      </p:sp>
      <p:sp>
        <p:nvSpPr>
          <p:cNvPr id="21514" name="Прямоугольник 17"/>
          <p:cNvSpPr>
            <a:spLocks noChangeArrowheads="1"/>
          </p:cNvSpPr>
          <p:nvPr/>
        </p:nvSpPr>
        <p:spPr bwMode="auto">
          <a:xfrm>
            <a:off x="7381876" y="5072063"/>
            <a:ext cx="733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AD</a:t>
            </a:r>
            <a:r>
              <a:rPr lang="en-US" altLang="ru-RU" sz="2400" b="1" baseline="-25000">
                <a:latin typeface="Times New Roman" panose="02020603050405020304" pitchFamily="18" charset="0"/>
                <a:cs typeface="Times New Roman" panose="02020603050405020304" pitchFamily="18" charset="0"/>
              </a:rPr>
              <a:t>1</a:t>
            </a:r>
            <a:endParaRPr lang="ru-RU" altLang="ru-RU" sz="2400">
              <a:latin typeface="Times New Roman" panose="02020603050405020304" pitchFamily="18" charset="0"/>
              <a:cs typeface="Times New Roman" panose="02020603050405020304" pitchFamily="18" charset="0"/>
            </a:endParaRPr>
          </a:p>
        </p:txBody>
      </p:sp>
      <p:sp>
        <p:nvSpPr>
          <p:cNvPr id="21515" name="Прямоугольник 18"/>
          <p:cNvSpPr>
            <a:spLocks noChangeArrowheads="1"/>
          </p:cNvSpPr>
          <p:nvPr/>
        </p:nvSpPr>
        <p:spPr bwMode="auto">
          <a:xfrm>
            <a:off x="8524876" y="4357688"/>
            <a:ext cx="733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AD</a:t>
            </a:r>
            <a:r>
              <a:rPr lang="en-US" altLang="ru-RU" sz="2400" b="1" baseline="-25000">
                <a:latin typeface="Times New Roman" panose="02020603050405020304" pitchFamily="18" charset="0"/>
                <a:cs typeface="Times New Roman" panose="02020603050405020304" pitchFamily="18" charset="0"/>
              </a:rPr>
              <a:t>2</a:t>
            </a:r>
            <a:endParaRPr lang="ru-RU" altLang="ru-RU" sz="2400">
              <a:latin typeface="Times New Roman" panose="02020603050405020304" pitchFamily="18" charset="0"/>
              <a:cs typeface="Times New Roman" panose="02020603050405020304" pitchFamily="18" charset="0"/>
            </a:endParaRPr>
          </a:p>
        </p:txBody>
      </p:sp>
      <p:sp>
        <p:nvSpPr>
          <p:cNvPr id="19459" name="Line 3"/>
          <p:cNvSpPr>
            <a:spLocks noChangeShapeType="1"/>
          </p:cNvSpPr>
          <p:nvPr/>
        </p:nvSpPr>
        <p:spPr bwMode="auto">
          <a:xfrm flipV="1">
            <a:off x="7310438" y="4286250"/>
            <a:ext cx="500062" cy="628650"/>
          </a:xfrm>
          <a:prstGeom prst="line">
            <a:avLst/>
          </a:prstGeom>
          <a:ln>
            <a:headEnd/>
            <a:tailEnd type="triangle" w="med" len="med"/>
          </a:ln>
        </p:spPr>
        <p:style>
          <a:lnRef idx="3">
            <a:schemeClr val="accent2"/>
          </a:lnRef>
          <a:fillRef idx="0">
            <a:schemeClr val="accent2"/>
          </a:fillRef>
          <a:effectRef idx="2">
            <a:schemeClr val="accent2"/>
          </a:effectRef>
          <a:fontRef idx="minor">
            <a:schemeClr val="tx1"/>
          </a:fontRef>
        </p:style>
        <p:txBody>
          <a:bodyPr/>
          <a:lstStyle/>
          <a:p>
            <a:pPr>
              <a:defRPr/>
            </a:pPr>
            <a:endParaRPr lang="ru-RU"/>
          </a:p>
        </p:txBody>
      </p:sp>
      <p:sp>
        <p:nvSpPr>
          <p:cNvPr id="19460" name="AutoShape 4"/>
          <p:cNvSpPr>
            <a:spLocks/>
          </p:cNvSpPr>
          <p:nvPr/>
        </p:nvSpPr>
        <p:spPr bwMode="auto">
          <a:xfrm rot="2299907" flipH="1">
            <a:off x="6832600" y="3673476"/>
            <a:ext cx="241300" cy="1076325"/>
          </a:xfrm>
          <a:prstGeom prst="leftBrace">
            <a:avLst>
              <a:gd name="adj1" fmla="val 21489"/>
              <a:gd name="adj2" fmla="val 50477"/>
            </a:avLst>
          </a:prstGeom>
          <a:ln>
            <a:headEnd/>
            <a:tailEnd/>
          </a:ln>
        </p:spPr>
        <p:style>
          <a:lnRef idx="3">
            <a:schemeClr val="accent1"/>
          </a:lnRef>
          <a:fillRef idx="0">
            <a:schemeClr val="accent1"/>
          </a:fillRef>
          <a:effectRef idx="2">
            <a:schemeClr val="accent1"/>
          </a:effectRef>
          <a:fontRef idx="minor">
            <a:schemeClr val="tx1"/>
          </a:fontRef>
        </p:style>
        <p:txBody>
          <a:bodyPr/>
          <a:lstStyle/>
          <a:p>
            <a:pPr>
              <a:defRPr/>
            </a:pPr>
            <a:endParaRPr lang="ru-RU"/>
          </a:p>
        </p:txBody>
      </p:sp>
      <p:cxnSp>
        <p:nvCxnSpPr>
          <p:cNvPr id="23" name="Прямая соединительная линия 22"/>
          <p:cNvCxnSpPr/>
          <p:nvPr/>
        </p:nvCxnSpPr>
        <p:spPr>
          <a:xfrm rot="5400000">
            <a:off x="5561014" y="5037139"/>
            <a:ext cx="1214437" cy="1587"/>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25" name="Прямая соединительная линия 24"/>
          <p:cNvCxnSpPr/>
          <p:nvPr/>
        </p:nvCxnSpPr>
        <p:spPr>
          <a:xfrm rot="5400000">
            <a:off x="6096795" y="4572795"/>
            <a:ext cx="2143125" cy="1587"/>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21520" name="Прямоугольник 25"/>
          <p:cNvSpPr>
            <a:spLocks noChangeArrowheads="1"/>
          </p:cNvSpPr>
          <p:nvPr/>
        </p:nvSpPr>
        <p:spPr bwMode="auto">
          <a:xfrm>
            <a:off x="7381875" y="1500188"/>
            <a:ext cx="5794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AS</a:t>
            </a:r>
            <a:endParaRPr lang="ru-RU" altLang="ru-RU" sz="2400">
              <a:latin typeface="Times New Roman" panose="02020603050405020304" pitchFamily="18" charset="0"/>
              <a:cs typeface="Times New Roman" panose="02020603050405020304" pitchFamily="18" charset="0"/>
            </a:endParaRPr>
          </a:p>
        </p:txBody>
      </p:sp>
      <p:sp>
        <p:nvSpPr>
          <p:cNvPr id="19461" name="AutoShape 5"/>
          <p:cNvSpPr>
            <a:spLocks/>
          </p:cNvSpPr>
          <p:nvPr/>
        </p:nvSpPr>
        <p:spPr bwMode="auto">
          <a:xfrm rot="5395325" flipH="1">
            <a:off x="4489451" y="3108326"/>
            <a:ext cx="212725" cy="3000375"/>
          </a:xfrm>
          <a:prstGeom prst="leftBrace">
            <a:avLst>
              <a:gd name="adj1" fmla="val 56778"/>
              <a:gd name="adj2" fmla="val 50477"/>
            </a:avLst>
          </a:prstGeom>
          <a:ln>
            <a:headEnd/>
            <a:tailEnd/>
          </a:ln>
        </p:spPr>
        <p:style>
          <a:lnRef idx="2">
            <a:schemeClr val="accent1"/>
          </a:lnRef>
          <a:fillRef idx="0">
            <a:schemeClr val="accent1"/>
          </a:fillRef>
          <a:effectRef idx="1">
            <a:schemeClr val="accent1"/>
          </a:effectRef>
          <a:fontRef idx="minor">
            <a:schemeClr val="tx1"/>
          </a:fontRef>
        </p:style>
        <p:txBody>
          <a:bodyPr/>
          <a:lstStyle/>
          <a:p>
            <a:pPr>
              <a:defRPr/>
            </a:pPr>
            <a:endParaRPr lang="ru-RU"/>
          </a:p>
        </p:txBody>
      </p:sp>
      <p:sp>
        <p:nvSpPr>
          <p:cNvPr id="19462" name="AutoShape 6"/>
          <p:cNvSpPr>
            <a:spLocks/>
          </p:cNvSpPr>
          <p:nvPr/>
        </p:nvSpPr>
        <p:spPr bwMode="auto">
          <a:xfrm>
            <a:off x="7239001" y="1571625"/>
            <a:ext cx="214313" cy="1785938"/>
          </a:xfrm>
          <a:prstGeom prst="rightBrace">
            <a:avLst>
              <a:gd name="adj1" fmla="val 58333"/>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a:lstStyle/>
          <a:p>
            <a:pPr>
              <a:defRPr/>
            </a:pPr>
            <a:endParaRPr lang="ru-RU"/>
          </a:p>
        </p:txBody>
      </p:sp>
      <p:sp>
        <p:nvSpPr>
          <p:cNvPr id="21523" name="Прямоугольник 28"/>
          <p:cNvSpPr>
            <a:spLocks noChangeArrowheads="1"/>
          </p:cNvSpPr>
          <p:nvPr/>
        </p:nvSpPr>
        <p:spPr bwMode="auto">
          <a:xfrm>
            <a:off x="4381500" y="4714875"/>
            <a:ext cx="376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000" b="1">
                <a:latin typeface="Times New Roman" panose="02020603050405020304" pitchFamily="18" charset="0"/>
                <a:cs typeface="Times New Roman" panose="02020603050405020304" pitchFamily="18" charset="0"/>
              </a:rPr>
              <a:t>1 </a:t>
            </a:r>
            <a:endParaRPr lang="ru-RU" altLang="ru-RU" sz="2000">
              <a:latin typeface="Times New Roman" panose="02020603050405020304" pitchFamily="18" charset="0"/>
              <a:cs typeface="Times New Roman" panose="02020603050405020304" pitchFamily="18" charset="0"/>
            </a:endParaRPr>
          </a:p>
        </p:txBody>
      </p:sp>
      <p:sp>
        <p:nvSpPr>
          <p:cNvPr id="21524" name="Прямоугольник 29"/>
          <p:cNvSpPr>
            <a:spLocks noChangeArrowheads="1"/>
          </p:cNvSpPr>
          <p:nvPr/>
        </p:nvSpPr>
        <p:spPr bwMode="auto">
          <a:xfrm>
            <a:off x="6881814" y="4214813"/>
            <a:ext cx="377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000" b="1">
                <a:latin typeface="Times New Roman" panose="02020603050405020304" pitchFamily="18" charset="0"/>
                <a:cs typeface="Times New Roman" panose="02020603050405020304" pitchFamily="18" charset="0"/>
              </a:rPr>
              <a:t>2</a:t>
            </a:r>
            <a:r>
              <a:rPr lang="en-US" altLang="ru-RU" sz="2000" b="1">
                <a:latin typeface="Times New Roman" panose="02020603050405020304" pitchFamily="18" charset="0"/>
                <a:cs typeface="Times New Roman" panose="02020603050405020304" pitchFamily="18" charset="0"/>
              </a:rPr>
              <a:t> </a:t>
            </a:r>
            <a:endParaRPr lang="ru-RU" altLang="ru-RU" sz="2000">
              <a:latin typeface="Times New Roman" panose="02020603050405020304" pitchFamily="18" charset="0"/>
              <a:cs typeface="Times New Roman" panose="02020603050405020304" pitchFamily="18" charset="0"/>
            </a:endParaRPr>
          </a:p>
        </p:txBody>
      </p:sp>
      <p:sp>
        <p:nvSpPr>
          <p:cNvPr id="21525" name="Прямоугольник 30"/>
          <p:cNvSpPr>
            <a:spLocks noChangeArrowheads="1"/>
          </p:cNvSpPr>
          <p:nvPr/>
        </p:nvSpPr>
        <p:spPr bwMode="auto">
          <a:xfrm>
            <a:off x="7524750" y="2214563"/>
            <a:ext cx="312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000" b="1">
                <a:latin typeface="Times New Roman" panose="02020603050405020304" pitchFamily="18" charset="0"/>
                <a:cs typeface="Times New Roman" panose="02020603050405020304" pitchFamily="18" charset="0"/>
              </a:rPr>
              <a:t>3</a:t>
            </a:r>
            <a:endParaRPr lang="ru-RU" altLang="ru-RU" sz="2000" b="1">
              <a:latin typeface="Times New Roman" panose="02020603050405020304" pitchFamily="18" charset="0"/>
              <a:cs typeface="Times New Roman" panose="02020603050405020304" pitchFamily="18" charset="0"/>
            </a:endParaRPr>
          </a:p>
        </p:txBody>
      </p:sp>
      <p:sp>
        <p:nvSpPr>
          <p:cNvPr id="21526" name="Прямоугольник 31"/>
          <p:cNvSpPr>
            <a:spLocks noChangeArrowheads="1"/>
          </p:cNvSpPr>
          <p:nvPr/>
        </p:nvSpPr>
        <p:spPr bwMode="auto">
          <a:xfrm>
            <a:off x="7881938" y="5786438"/>
            <a:ext cx="16430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altLang="ru-RU" sz="2400" b="1" i="1">
                <a:latin typeface="Times New Roman" panose="02020603050405020304" pitchFamily="18" charset="0"/>
                <a:cs typeface="Times New Roman" panose="02020603050405020304" pitchFamily="18" charset="0"/>
              </a:rPr>
              <a:t>Реал ЯММ</a:t>
            </a:r>
            <a:endParaRPr lang="ru-RU" altLang="ru-RU" sz="2400" b="1">
              <a:latin typeface="Times New Roman" panose="02020603050405020304" pitchFamily="18" charset="0"/>
              <a:cs typeface="Times New Roman" panose="02020603050405020304" pitchFamily="18" charset="0"/>
            </a:endParaRPr>
          </a:p>
        </p:txBody>
      </p:sp>
      <p:sp>
        <p:nvSpPr>
          <p:cNvPr id="21527" name="Прямоугольник 32"/>
          <p:cNvSpPr>
            <a:spLocks noChangeArrowheads="1"/>
          </p:cNvSpPr>
          <p:nvPr/>
        </p:nvSpPr>
        <p:spPr bwMode="auto">
          <a:xfrm>
            <a:off x="6953250" y="5715001"/>
            <a:ext cx="603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Q</a:t>
            </a:r>
            <a:r>
              <a:rPr lang="en-GB" altLang="ru-RU" sz="2400" b="1" baseline="-25000">
                <a:latin typeface="Times New Roman" panose="02020603050405020304" pitchFamily="18" charset="0"/>
                <a:cs typeface="Times New Roman" panose="02020603050405020304" pitchFamily="18" charset="0"/>
              </a:rPr>
              <a:t>2</a:t>
            </a:r>
            <a:r>
              <a:rPr lang="en-GB" altLang="ru-RU" sz="2400" b="1">
                <a:latin typeface="Times New Roman" panose="02020603050405020304" pitchFamily="18" charset="0"/>
                <a:cs typeface="Times New Roman" panose="02020603050405020304" pitchFamily="18" charset="0"/>
              </a:rPr>
              <a:t> </a:t>
            </a:r>
            <a:endParaRPr lang="ru-RU" altLang="ru-RU" sz="2400">
              <a:latin typeface="Times New Roman" panose="02020603050405020304" pitchFamily="18" charset="0"/>
              <a:cs typeface="Times New Roman" panose="02020603050405020304" pitchFamily="18" charset="0"/>
            </a:endParaRPr>
          </a:p>
        </p:txBody>
      </p:sp>
      <p:sp>
        <p:nvSpPr>
          <p:cNvPr id="21528" name="Прямоугольник 33"/>
          <p:cNvSpPr>
            <a:spLocks noChangeArrowheads="1"/>
          </p:cNvSpPr>
          <p:nvPr/>
        </p:nvSpPr>
        <p:spPr bwMode="auto">
          <a:xfrm>
            <a:off x="5881688" y="5715001"/>
            <a:ext cx="603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Q</a:t>
            </a:r>
            <a:r>
              <a:rPr lang="uz-Cyrl-UZ" altLang="ru-RU" sz="2400" b="1" baseline="-25000">
                <a:latin typeface="Times New Roman" panose="02020603050405020304" pitchFamily="18" charset="0"/>
                <a:cs typeface="Times New Roman" panose="02020603050405020304" pitchFamily="18" charset="0"/>
              </a:rPr>
              <a:t>1</a:t>
            </a:r>
            <a:r>
              <a:rPr lang="en-GB" altLang="ru-RU" sz="2400" b="1">
                <a:latin typeface="Times New Roman" panose="02020603050405020304" pitchFamily="18" charset="0"/>
                <a:cs typeface="Times New Roman" panose="02020603050405020304" pitchFamily="18" charset="0"/>
              </a:rPr>
              <a:t> </a:t>
            </a:r>
            <a:endParaRPr lang="ru-RU" altLang="ru-RU" sz="2400">
              <a:latin typeface="Times New Roman" panose="02020603050405020304" pitchFamily="18" charset="0"/>
              <a:cs typeface="Times New Roman" panose="02020603050405020304" pitchFamily="18" charset="0"/>
            </a:endParaRPr>
          </a:p>
        </p:txBody>
      </p:sp>
      <p:sp>
        <p:nvSpPr>
          <p:cNvPr id="21529" name="Прямоугольник 34"/>
          <p:cNvSpPr>
            <a:spLocks noChangeArrowheads="1"/>
          </p:cNvSpPr>
          <p:nvPr/>
        </p:nvSpPr>
        <p:spPr bwMode="auto">
          <a:xfrm>
            <a:off x="2524126" y="4286251"/>
            <a:ext cx="4746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P</a:t>
            </a:r>
            <a:r>
              <a:rPr lang="en-US" altLang="ru-RU" sz="2400" b="1" baseline="-25000">
                <a:latin typeface="Times New Roman" panose="02020603050405020304" pitchFamily="18" charset="0"/>
                <a:cs typeface="Times New Roman" panose="02020603050405020304" pitchFamily="18" charset="0"/>
              </a:rPr>
              <a:t>1</a:t>
            </a:r>
            <a:endParaRPr lang="ru-RU" altLang="ru-RU" sz="2400">
              <a:latin typeface="Times New Roman" panose="02020603050405020304" pitchFamily="18" charset="0"/>
              <a:cs typeface="Times New Roman" panose="02020603050405020304" pitchFamily="18" charset="0"/>
            </a:endParaRPr>
          </a:p>
        </p:txBody>
      </p:sp>
      <p:sp>
        <p:nvSpPr>
          <p:cNvPr id="21530" name="Прямоугольник 35"/>
          <p:cNvSpPr>
            <a:spLocks noChangeArrowheads="1"/>
          </p:cNvSpPr>
          <p:nvPr/>
        </p:nvSpPr>
        <p:spPr bwMode="auto">
          <a:xfrm>
            <a:off x="2524126" y="3143251"/>
            <a:ext cx="4746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P</a:t>
            </a:r>
            <a:r>
              <a:rPr lang="uz-Cyrl-UZ" altLang="ru-RU" sz="2400" b="1" baseline="-25000">
                <a:latin typeface="Times New Roman" panose="02020603050405020304" pitchFamily="18" charset="0"/>
                <a:cs typeface="Times New Roman" panose="02020603050405020304" pitchFamily="18" charset="0"/>
              </a:rPr>
              <a:t>2</a:t>
            </a:r>
            <a:endParaRPr lang="ru-RU" altLang="ru-RU" sz="2400">
              <a:latin typeface="Times New Roman" panose="02020603050405020304" pitchFamily="18" charset="0"/>
              <a:cs typeface="Times New Roman" panose="02020603050405020304" pitchFamily="18" charset="0"/>
            </a:endParaRPr>
          </a:p>
        </p:txBody>
      </p:sp>
      <p:cxnSp>
        <p:nvCxnSpPr>
          <p:cNvPr id="38" name="Прямая соединительная линия 37"/>
          <p:cNvCxnSpPr/>
          <p:nvPr/>
        </p:nvCxnSpPr>
        <p:spPr>
          <a:xfrm rot="10800000">
            <a:off x="3024189" y="3429000"/>
            <a:ext cx="4143375" cy="1588"/>
          </a:xfrm>
          <a:prstGeom prst="line">
            <a:avLst/>
          </a:prstGeom>
          <a:ln w="28575">
            <a:prstDash val="dash"/>
          </a:ln>
        </p:spPr>
        <p:style>
          <a:lnRef idx="2">
            <a:schemeClr val="accent1"/>
          </a:lnRef>
          <a:fillRef idx="0">
            <a:schemeClr val="accent1"/>
          </a:fillRef>
          <a:effectRef idx="1">
            <a:schemeClr val="accent1"/>
          </a:effectRef>
          <a:fontRef idx="minor">
            <a:schemeClr val="tx1"/>
          </a:fontRef>
        </p:style>
      </p:cxnSp>
      <p:sp>
        <p:nvSpPr>
          <p:cNvPr id="21532" name="Прямоугольник 39"/>
          <p:cNvSpPr>
            <a:spLocks noChangeArrowheads="1"/>
          </p:cNvSpPr>
          <p:nvPr/>
        </p:nvSpPr>
        <p:spPr bwMode="auto">
          <a:xfrm>
            <a:off x="2667000" y="5643563"/>
            <a:ext cx="3381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ru-RU" sz="2400" b="1">
                <a:latin typeface="Times New Roman" panose="02020603050405020304" pitchFamily="18" charset="0"/>
                <a:cs typeface="Times New Roman" panose="02020603050405020304" pitchFamily="18" charset="0"/>
              </a:rPr>
              <a:t>0</a:t>
            </a:r>
            <a:endParaRPr lang="ru-RU" altLang="ru-RU" sz="2400">
              <a:latin typeface="Times New Roman" panose="02020603050405020304" pitchFamily="18" charset="0"/>
              <a:cs typeface="Times New Roman" panose="02020603050405020304" pitchFamily="18" charset="0"/>
            </a:endParaRPr>
          </a:p>
        </p:txBody>
      </p:sp>
      <p:sp>
        <p:nvSpPr>
          <p:cNvPr id="21533" name="Rectangle 17"/>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sp>
        <p:nvSpPr>
          <p:cNvPr id="21534" name="Rectangle 18"/>
          <p:cNvSpPr>
            <a:spLocks noChangeArrowheads="1"/>
          </p:cNvSpPr>
          <p:nvPr/>
        </p:nvSpPr>
        <p:spPr bwMode="auto">
          <a:xfrm>
            <a:off x="1738314" y="1428751"/>
            <a:ext cx="1285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tabLst>
                <a:tab pos="571500" algn="l"/>
                <a:tab pos="638175" algn="l"/>
              </a:tabLst>
              <a:defRPr>
                <a:solidFill>
                  <a:schemeClr val="tx1"/>
                </a:solidFill>
                <a:latin typeface="Arial" panose="020B0604020202020204" pitchFamily="34" charset="0"/>
              </a:defRPr>
            </a:lvl1pPr>
            <a:lvl2pPr marL="742950" indent="-285750" eaLnBrk="0" hangingPunct="0">
              <a:tabLst>
                <a:tab pos="571500" algn="l"/>
                <a:tab pos="638175" algn="l"/>
              </a:tabLst>
              <a:defRPr>
                <a:solidFill>
                  <a:schemeClr val="tx1"/>
                </a:solidFill>
                <a:latin typeface="Arial" panose="020B0604020202020204" pitchFamily="34" charset="0"/>
              </a:defRPr>
            </a:lvl2pPr>
            <a:lvl3pPr marL="1143000" indent="-228600" eaLnBrk="0" hangingPunct="0">
              <a:tabLst>
                <a:tab pos="571500" algn="l"/>
                <a:tab pos="638175" algn="l"/>
              </a:tabLst>
              <a:defRPr>
                <a:solidFill>
                  <a:schemeClr val="tx1"/>
                </a:solidFill>
                <a:latin typeface="Arial" panose="020B0604020202020204" pitchFamily="34" charset="0"/>
              </a:defRPr>
            </a:lvl3pPr>
            <a:lvl4pPr marL="1600200" indent="-228600" eaLnBrk="0" hangingPunct="0">
              <a:tabLst>
                <a:tab pos="571500" algn="l"/>
                <a:tab pos="638175" algn="l"/>
              </a:tabLst>
              <a:defRPr>
                <a:solidFill>
                  <a:schemeClr val="tx1"/>
                </a:solidFill>
                <a:latin typeface="Arial" panose="020B0604020202020204" pitchFamily="34" charset="0"/>
              </a:defRPr>
            </a:lvl4pPr>
            <a:lvl5pPr marL="2057400" indent="-228600" eaLnBrk="0" hangingPunct="0">
              <a:tabLst>
                <a:tab pos="571500" algn="l"/>
                <a:tab pos="638175"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9pPr>
          </a:lstStyle>
          <a:p>
            <a:pPr eaLnBrk="1" hangingPunct="1"/>
            <a:r>
              <a:rPr lang="ru-RU" altLang="ru-RU" b="1" i="1">
                <a:latin typeface="Times New Roman" panose="02020603050405020304" pitchFamily="18" charset="0"/>
                <a:cs typeface="Times New Roman" panose="02020603050405020304" pitchFamily="18" charset="0"/>
              </a:rPr>
              <a:t>Нарх даражаси</a:t>
            </a:r>
            <a:endParaRPr lang="ru-RU" altLang="ru-RU">
              <a:latin typeface="Times New Roman" panose="02020603050405020304" pitchFamily="18" charset="0"/>
              <a:cs typeface="Times New Roman" panose="02020603050405020304" pitchFamily="18" charset="0"/>
            </a:endParaRPr>
          </a:p>
        </p:txBody>
      </p:sp>
      <p:sp>
        <p:nvSpPr>
          <p:cNvPr id="54" name="Овал 53"/>
          <p:cNvSpPr/>
          <p:nvPr/>
        </p:nvSpPr>
        <p:spPr>
          <a:xfrm>
            <a:off x="6096000" y="4357689"/>
            <a:ext cx="133350"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400" dirty="0"/>
          </a:p>
        </p:txBody>
      </p:sp>
      <p:sp>
        <p:nvSpPr>
          <p:cNvPr id="57" name="Овал 56"/>
          <p:cNvSpPr/>
          <p:nvPr/>
        </p:nvSpPr>
        <p:spPr>
          <a:xfrm>
            <a:off x="7110413" y="3371851"/>
            <a:ext cx="133350"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400" dirty="0"/>
          </a:p>
        </p:txBody>
      </p:sp>
      <p:sp>
        <p:nvSpPr>
          <p:cNvPr id="33" name="Прямоугольник 3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822259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1000109"/>
          <a:ext cx="8229600" cy="51260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5489184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 name="Схема 52"/>
          <p:cNvGraphicFramePr/>
          <p:nvPr/>
        </p:nvGraphicFramePr>
        <p:xfrm>
          <a:off x="1981200" y="274638"/>
          <a:ext cx="8229600" cy="7969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5" name="Прямая со стрелкой 4"/>
          <p:cNvCxnSpPr/>
          <p:nvPr/>
        </p:nvCxnSpPr>
        <p:spPr>
          <a:xfrm rot="5400000" flipH="1" flipV="1">
            <a:off x="915194" y="3534569"/>
            <a:ext cx="42164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3024188" y="5641975"/>
            <a:ext cx="5643562"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nvGrpSpPr>
          <p:cNvPr id="23557" name="Группа 36"/>
          <p:cNvGrpSpPr>
            <a:grpSpLocks/>
          </p:cNvGrpSpPr>
          <p:nvPr/>
        </p:nvGrpSpPr>
        <p:grpSpPr bwMode="auto">
          <a:xfrm>
            <a:off x="3024189" y="1530351"/>
            <a:ext cx="4154487" cy="2905125"/>
            <a:chOff x="1500166" y="1530464"/>
            <a:chExt cx="4154113" cy="2905012"/>
          </a:xfrm>
        </p:grpSpPr>
        <p:cxnSp>
          <p:nvCxnSpPr>
            <p:cNvPr id="10" name="Прямая соединительная линия 9"/>
            <p:cNvCxnSpPr/>
            <p:nvPr/>
          </p:nvCxnSpPr>
          <p:spPr>
            <a:xfrm>
              <a:off x="1500166" y="4429126"/>
              <a:ext cx="3071535" cy="158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1" name="Дуга 10"/>
            <p:cNvSpPr/>
            <p:nvPr/>
          </p:nvSpPr>
          <p:spPr>
            <a:xfrm rot="5158438">
              <a:off x="3511296" y="2292493"/>
              <a:ext cx="2000172" cy="2285794"/>
            </a:xfrm>
            <a:prstGeom prst="arc">
              <a:avLst>
                <a:gd name="adj1" fmla="val 16510867"/>
                <a:gd name="adj2" fmla="val 0"/>
              </a:avLst>
            </a:pr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cxnSp>
          <p:nvCxnSpPr>
            <p:cNvPr id="13" name="Прямая соединительная линия 12"/>
            <p:cNvCxnSpPr/>
            <p:nvPr/>
          </p:nvCxnSpPr>
          <p:spPr>
            <a:xfrm rot="5400000" flipH="1" flipV="1">
              <a:off x="4679592" y="2494040"/>
              <a:ext cx="1928738" cy="1587"/>
            </a:xfrm>
            <a:prstGeom prst="line">
              <a:avLst/>
            </a:prstGeom>
            <a:ln w="38100"/>
          </p:spPr>
          <p:style>
            <a:lnRef idx="1">
              <a:schemeClr val="accent1"/>
            </a:lnRef>
            <a:fillRef idx="0">
              <a:schemeClr val="accent1"/>
            </a:fillRef>
            <a:effectRef idx="0">
              <a:schemeClr val="accent1"/>
            </a:effectRef>
            <a:fontRef idx="minor">
              <a:schemeClr val="tx1"/>
            </a:fontRef>
          </p:style>
        </p:cxnSp>
      </p:grpSp>
      <p:sp>
        <p:nvSpPr>
          <p:cNvPr id="23558" name="Прямоугольник 18"/>
          <p:cNvSpPr>
            <a:spLocks noChangeArrowheads="1"/>
          </p:cNvSpPr>
          <p:nvPr/>
        </p:nvSpPr>
        <p:spPr bwMode="auto">
          <a:xfrm>
            <a:off x="8382000" y="3929063"/>
            <a:ext cx="6302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AD</a:t>
            </a:r>
            <a:endParaRPr lang="ru-RU" altLang="ru-RU" sz="2400">
              <a:latin typeface="Times New Roman" panose="02020603050405020304" pitchFamily="18" charset="0"/>
              <a:cs typeface="Times New Roman" panose="02020603050405020304" pitchFamily="18" charset="0"/>
            </a:endParaRPr>
          </a:p>
        </p:txBody>
      </p:sp>
      <p:sp>
        <p:nvSpPr>
          <p:cNvPr id="19460" name="AutoShape 4"/>
          <p:cNvSpPr>
            <a:spLocks/>
          </p:cNvSpPr>
          <p:nvPr/>
        </p:nvSpPr>
        <p:spPr bwMode="auto">
          <a:xfrm rot="2299907" flipH="1">
            <a:off x="6832600" y="3673476"/>
            <a:ext cx="241300" cy="1076325"/>
          </a:xfrm>
          <a:prstGeom prst="leftBrace">
            <a:avLst>
              <a:gd name="adj1" fmla="val 21489"/>
              <a:gd name="adj2" fmla="val 50477"/>
            </a:avLst>
          </a:prstGeom>
          <a:ln>
            <a:headEnd/>
            <a:tailEnd/>
          </a:ln>
        </p:spPr>
        <p:style>
          <a:lnRef idx="3">
            <a:schemeClr val="accent1"/>
          </a:lnRef>
          <a:fillRef idx="0">
            <a:schemeClr val="accent1"/>
          </a:fillRef>
          <a:effectRef idx="2">
            <a:schemeClr val="accent1"/>
          </a:effectRef>
          <a:fontRef idx="minor">
            <a:schemeClr val="tx1"/>
          </a:fontRef>
        </p:style>
        <p:txBody>
          <a:bodyPr/>
          <a:lstStyle/>
          <a:p>
            <a:pPr>
              <a:defRPr/>
            </a:pPr>
            <a:endParaRPr lang="ru-RU"/>
          </a:p>
        </p:txBody>
      </p:sp>
      <p:cxnSp>
        <p:nvCxnSpPr>
          <p:cNvPr id="23" name="Прямая соединительная линия 22"/>
          <p:cNvCxnSpPr/>
          <p:nvPr/>
        </p:nvCxnSpPr>
        <p:spPr>
          <a:xfrm rot="5400000">
            <a:off x="5561014" y="5037139"/>
            <a:ext cx="1214437" cy="1587"/>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25" name="Прямая соединительная линия 24"/>
          <p:cNvCxnSpPr/>
          <p:nvPr/>
        </p:nvCxnSpPr>
        <p:spPr>
          <a:xfrm rot="5400000">
            <a:off x="6096795" y="4572795"/>
            <a:ext cx="2143125" cy="1587"/>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23562" name="Прямоугольник 25"/>
          <p:cNvSpPr>
            <a:spLocks noChangeArrowheads="1"/>
          </p:cNvSpPr>
          <p:nvPr/>
        </p:nvSpPr>
        <p:spPr bwMode="auto">
          <a:xfrm>
            <a:off x="7381875" y="1500188"/>
            <a:ext cx="6937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AS</a:t>
            </a:r>
            <a:r>
              <a:rPr lang="uz-Cyrl-UZ" altLang="ru-RU" sz="1600" b="1">
                <a:latin typeface="Times New Roman" panose="02020603050405020304" pitchFamily="18" charset="0"/>
                <a:cs typeface="Times New Roman" panose="02020603050405020304" pitchFamily="18" charset="0"/>
              </a:rPr>
              <a:t>1</a:t>
            </a:r>
            <a:endParaRPr lang="ru-RU" altLang="ru-RU" sz="2400">
              <a:latin typeface="Times New Roman" panose="02020603050405020304" pitchFamily="18" charset="0"/>
              <a:cs typeface="Times New Roman" panose="02020603050405020304" pitchFamily="18" charset="0"/>
            </a:endParaRPr>
          </a:p>
        </p:txBody>
      </p:sp>
      <p:sp>
        <p:nvSpPr>
          <p:cNvPr id="19461" name="AutoShape 5"/>
          <p:cNvSpPr>
            <a:spLocks/>
          </p:cNvSpPr>
          <p:nvPr/>
        </p:nvSpPr>
        <p:spPr bwMode="auto">
          <a:xfrm rot="5395325" flipH="1">
            <a:off x="4489451" y="3108326"/>
            <a:ext cx="212725" cy="3000375"/>
          </a:xfrm>
          <a:prstGeom prst="leftBrace">
            <a:avLst>
              <a:gd name="adj1" fmla="val 56778"/>
              <a:gd name="adj2" fmla="val 50477"/>
            </a:avLst>
          </a:prstGeom>
          <a:ln>
            <a:headEnd/>
            <a:tailEnd/>
          </a:ln>
        </p:spPr>
        <p:style>
          <a:lnRef idx="2">
            <a:schemeClr val="accent1"/>
          </a:lnRef>
          <a:fillRef idx="0">
            <a:schemeClr val="accent1"/>
          </a:fillRef>
          <a:effectRef idx="1">
            <a:schemeClr val="accent1"/>
          </a:effectRef>
          <a:fontRef idx="minor">
            <a:schemeClr val="tx1"/>
          </a:fontRef>
        </p:style>
        <p:txBody>
          <a:bodyPr/>
          <a:lstStyle/>
          <a:p>
            <a:pPr>
              <a:defRPr/>
            </a:pPr>
            <a:endParaRPr lang="ru-RU"/>
          </a:p>
        </p:txBody>
      </p:sp>
      <p:sp>
        <p:nvSpPr>
          <p:cNvPr id="19462" name="AutoShape 6"/>
          <p:cNvSpPr>
            <a:spLocks/>
          </p:cNvSpPr>
          <p:nvPr/>
        </p:nvSpPr>
        <p:spPr bwMode="auto">
          <a:xfrm>
            <a:off x="7239001" y="1571625"/>
            <a:ext cx="214313" cy="1785938"/>
          </a:xfrm>
          <a:prstGeom prst="rightBrace">
            <a:avLst>
              <a:gd name="adj1" fmla="val 58333"/>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a:lstStyle/>
          <a:p>
            <a:pPr>
              <a:defRPr/>
            </a:pPr>
            <a:endParaRPr lang="ru-RU"/>
          </a:p>
        </p:txBody>
      </p:sp>
      <p:sp>
        <p:nvSpPr>
          <p:cNvPr id="23565" name="Прямоугольник 28"/>
          <p:cNvSpPr>
            <a:spLocks noChangeArrowheads="1"/>
          </p:cNvSpPr>
          <p:nvPr/>
        </p:nvSpPr>
        <p:spPr bwMode="auto">
          <a:xfrm>
            <a:off x="4381500" y="4714875"/>
            <a:ext cx="376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000" b="1">
                <a:latin typeface="Times New Roman" panose="02020603050405020304" pitchFamily="18" charset="0"/>
                <a:cs typeface="Times New Roman" panose="02020603050405020304" pitchFamily="18" charset="0"/>
              </a:rPr>
              <a:t>1 </a:t>
            </a:r>
            <a:endParaRPr lang="ru-RU" altLang="ru-RU" sz="2000">
              <a:latin typeface="Times New Roman" panose="02020603050405020304" pitchFamily="18" charset="0"/>
              <a:cs typeface="Times New Roman" panose="02020603050405020304" pitchFamily="18" charset="0"/>
            </a:endParaRPr>
          </a:p>
        </p:txBody>
      </p:sp>
      <p:sp>
        <p:nvSpPr>
          <p:cNvPr id="23566" name="Прямоугольник 29"/>
          <p:cNvSpPr>
            <a:spLocks noChangeArrowheads="1"/>
          </p:cNvSpPr>
          <p:nvPr/>
        </p:nvSpPr>
        <p:spPr bwMode="auto">
          <a:xfrm>
            <a:off x="6881814" y="4214813"/>
            <a:ext cx="377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000" b="1">
                <a:latin typeface="Times New Roman" panose="02020603050405020304" pitchFamily="18" charset="0"/>
                <a:cs typeface="Times New Roman" panose="02020603050405020304" pitchFamily="18" charset="0"/>
              </a:rPr>
              <a:t>2</a:t>
            </a:r>
            <a:r>
              <a:rPr lang="en-US" altLang="ru-RU" sz="2000" b="1">
                <a:latin typeface="Times New Roman" panose="02020603050405020304" pitchFamily="18" charset="0"/>
                <a:cs typeface="Times New Roman" panose="02020603050405020304" pitchFamily="18" charset="0"/>
              </a:rPr>
              <a:t> </a:t>
            </a:r>
            <a:endParaRPr lang="ru-RU" altLang="ru-RU" sz="2000">
              <a:latin typeface="Times New Roman" panose="02020603050405020304" pitchFamily="18" charset="0"/>
              <a:cs typeface="Times New Roman" panose="02020603050405020304" pitchFamily="18" charset="0"/>
            </a:endParaRPr>
          </a:p>
        </p:txBody>
      </p:sp>
      <p:sp>
        <p:nvSpPr>
          <p:cNvPr id="23567" name="Прямоугольник 30"/>
          <p:cNvSpPr>
            <a:spLocks noChangeArrowheads="1"/>
          </p:cNvSpPr>
          <p:nvPr/>
        </p:nvSpPr>
        <p:spPr bwMode="auto">
          <a:xfrm>
            <a:off x="7524750" y="2214563"/>
            <a:ext cx="312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000" b="1">
                <a:latin typeface="Times New Roman" panose="02020603050405020304" pitchFamily="18" charset="0"/>
                <a:cs typeface="Times New Roman" panose="02020603050405020304" pitchFamily="18" charset="0"/>
              </a:rPr>
              <a:t>3</a:t>
            </a:r>
            <a:endParaRPr lang="ru-RU" altLang="ru-RU" sz="2000" b="1">
              <a:latin typeface="Times New Roman" panose="02020603050405020304" pitchFamily="18" charset="0"/>
              <a:cs typeface="Times New Roman" panose="02020603050405020304" pitchFamily="18" charset="0"/>
            </a:endParaRPr>
          </a:p>
        </p:txBody>
      </p:sp>
      <p:sp>
        <p:nvSpPr>
          <p:cNvPr id="23568" name="Прямоугольник 31"/>
          <p:cNvSpPr>
            <a:spLocks noChangeArrowheads="1"/>
          </p:cNvSpPr>
          <p:nvPr/>
        </p:nvSpPr>
        <p:spPr bwMode="auto">
          <a:xfrm>
            <a:off x="7881938" y="5786438"/>
            <a:ext cx="16430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altLang="ru-RU" sz="2400" b="1" i="1">
                <a:latin typeface="Times New Roman" panose="02020603050405020304" pitchFamily="18" charset="0"/>
                <a:cs typeface="Times New Roman" panose="02020603050405020304" pitchFamily="18" charset="0"/>
              </a:rPr>
              <a:t>Реал ЯММ</a:t>
            </a:r>
            <a:endParaRPr lang="ru-RU" altLang="ru-RU" sz="2400" b="1">
              <a:latin typeface="Times New Roman" panose="02020603050405020304" pitchFamily="18" charset="0"/>
              <a:cs typeface="Times New Roman" panose="02020603050405020304" pitchFamily="18" charset="0"/>
            </a:endParaRPr>
          </a:p>
        </p:txBody>
      </p:sp>
      <p:sp>
        <p:nvSpPr>
          <p:cNvPr id="23569" name="Прямоугольник 32"/>
          <p:cNvSpPr>
            <a:spLocks noChangeArrowheads="1"/>
          </p:cNvSpPr>
          <p:nvPr/>
        </p:nvSpPr>
        <p:spPr bwMode="auto">
          <a:xfrm>
            <a:off x="6953250" y="5715001"/>
            <a:ext cx="603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Q</a:t>
            </a:r>
            <a:r>
              <a:rPr lang="en-GB" altLang="ru-RU" sz="2400" b="1" baseline="-25000">
                <a:latin typeface="Times New Roman" panose="02020603050405020304" pitchFamily="18" charset="0"/>
                <a:cs typeface="Times New Roman" panose="02020603050405020304" pitchFamily="18" charset="0"/>
              </a:rPr>
              <a:t>2</a:t>
            </a:r>
            <a:r>
              <a:rPr lang="en-GB" altLang="ru-RU" sz="2400" b="1">
                <a:latin typeface="Times New Roman" panose="02020603050405020304" pitchFamily="18" charset="0"/>
                <a:cs typeface="Times New Roman" panose="02020603050405020304" pitchFamily="18" charset="0"/>
              </a:rPr>
              <a:t> </a:t>
            </a:r>
            <a:endParaRPr lang="ru-RU" altLang="ru-RU" sz="2400">
              <a:latin typeface="Times New Roman" panose="02020603050405020304" pitchFamily="18" charset="0"/>
              <a:cs typeface="Times New Roman" panose="02020603050405020304" pitchFamily="18" charset="0"/>
            </a:endParaRPr>
          </a:p>
        </p:txBody>
      </p:sp>
      <p:sp>
        <p:nvSpPr>
          <p:cNvPr id="23570" name="Прямоугольник 33"/>
          <p:cNvSpPr>
            <a:spLocks noChangeArrowheads="1"/>
          </p:cNvSpPr>
          <p:nvPr/>
        </p:nvSpPr>
        <p:spPr bwMode="auto">
          <a:xfrm>
            <a:off x="5881688" y="5715001"/>
            <a:ext cx="603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Q</a:t>
            </a:r>
            <a:r>
              <a:rPr lang="uz-Cyrl-UZ" altLang="ru-RU" sz="2400" b="1" baseline="-25000">
                <a:latin typeface="Times New Roman" panose="02020603050405020304" pitchFamily="18" charset="0"/>
                <a:cs typeface="Times New Roman" panose="02020603050405020304" pitchFamily="18" charset="0"/>
              </a:rPr>
              <a:t>1</a:t>
            </a:r>
            <a:r>
              <a:rPr lang="en-GB" altLang="ru-RU" sz="2400" b="1">
                <a:latin typeface="Times New Roman" panose="02020603050405020304" pitchFamily="18" charset="0"/>
                <a:cs typeface="Times New Roman" panose="02020603050405020304" pitchFamily="18" charset="0"/>
              </a:rPr>
              <a:t> </a:t>
            </a:r>
            <a:endParaRPr lang="ru-RU" altLang="ru-RU" sz="2400">
              <a:latin typeface="Times New Roman" panose="02020603050405020304" pitchFamily="18" charset="0"/>
              <a:cs typeface="Times New Roman" panose="02020603050405020304" pitchFamily="18" charset="0"/>
            </a:endParaRPr>
          </a:p>
        </p:txBody>
      </p:sp>
      <p:sp>
        <p:nvSpPr>
          <p:cNvPr id="23571" name="Прямоугольник 34"/>
          <p:cNvSpPr>
            <a:spLocks noChangeArrowheads="1"/>
          </p:cNvSpPr>
          <p:nvPr/>
        </p:nvSpPr>
        <p:spPr bwMode="auto">
          <a:xfrm>
            <a:off x="2524126" y="4286251"/>
            <a:ext cx="4746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P</a:t>
            </a:r>
            <a:r>
              <a:rPr lang="en-US" altLang="ru-RU" sz="2400" b="1" baseline="-25000">
                <a:latin typeface="Times New Roman" panose="02020603050405020304" pitchFamily="18" charset="0"/>
                <a:cs typeface="Times New Roman" panose="02020603050405020304" pitchFamily="18" charset="0"/>
              </a:rPr>
              <a:t>1</a:t>
            </a:r>
            <a:endParaRPr lang="ru-RU" altLang="ru-RU" sz="2400">
              <a:latin typeface="Times New Roman" panose="02020603050405020304" pitchFamily="18" charset="0"/>
              <a:cs typeface="Times New Roman" panose="02020603050405020304" pitchFamily="18" charset="0"/>
            </a:endParaRPr>
          </a:p>
        </p:txBody>
      </p:sp>
      <p:sp>
        <p:nvSpPr>
          <p:cNvPr id="23572" name="Прямоугольник 35"/>
          <p:cNvSpPr>
            <a:spLocks noChangeArrowheads="1"/>
          </p:cNvSpPr>
          <p:nvPr/>
        </p:nvSpPr>
        <p:spPr bwMode="auto">
          <a:xfrm>
            <a:off x="2452688" y="3429001"/>
            <a:ext cx="4746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P</a:t>
            </a:r>
            <a:r>
              <a:rPr lang="uz-Cyrl-UZ" altLang="ru-RU" sz="2400" b="1" baseline="-25000">
                <a:latin typeface="Times New Roman" panose="02020603050405020304" pitchFamily="18" charset="0"/>
                <a:cs typeface="Times New Roman" panose="02020603050405020304" pitchFamily="18" charset="0"/>
              </a:rPr>
              <a:t>2</a:t>
            </a:r>
            <a:endParaRPr lang="ru-RU" altLang="ru-RU" sz="2400">
              <a:latin typeface="Times New Roman" panose="02020603050405020304" pitchFamily="18" charset="0"/>
              <a:cs typeface="Times New Roman" panose="02020603050405020304" pitchFamily="18" charset="0"/>
            </a:endParaRPr>
          </a:p>
        </p:txBody>
      </p:sp>
      <p:sp>
        <p:nvSpPr>
          <p:cNvPr id="23573" name="Прямоугольник 39"/>
          <p:cNvSpPr>
            <a:spLocks noChangeArrowheads="1"/>
          </p:cNvSpPr>
          <p:nvPr/>
        </p:nvSpPr>
        <p:spPr bwMode="auto">
          <a:xfrm>
            <a:off x="2667000" y="5643563"/>
            <a:ext cx="3381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ru-RU" sz="2400" b="1">
                <a:latin typeface="Times New Roman" panose="02020603050405020304" pitchFamily="18" charset="0"/>
                <a:cs typeface="Times New Roman" panose="02020603050405020304" pitchFamily="18" charset="0"/>
              </a:rPr>
              <a:t>0</a:t>
            </a:r>
            <a:endParaRPr lang="ru-RU" altLang="ru-RU" sz="2400">
              <a:latin typeface="Times New Roman" panose="02020603050405020304" pitchFamily="18" charset="0"/>
              <a:cs typeface="Times New Roman" panose="02020603050405020304" pitchFamily="18" charset="0"/>
            </a:endParaRPr>
          </a:p>
        </p:txBody>
      </p:sp>
      <p:sp>
        <p:nvSpPr>
          <p:cNvPr id="23574" name="Rectangle 17"/>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sp>
        <p:nvSpPr>
          <p:cNvPr id="23575" name="Rectangle 18"/>
          <p:cNvSpPr>
            <a:spLocks noChangeArrowheads="1"/>
          </p:cNvSpPr>
          <p:nvPr/>
        </p:nvSpPr>
        <p:spPr bwMode="auto">
          <a:xfrm>
            <a:off x="1738314" y="1428751"/>
            <a:ext cx="1285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tabLst>
                <a:tab pos="571500" algn="l"/>
                <a:tab pos="638175" algn="l"/>
              </a:tabLst>
              <a:defRPr>
                <a:solidFill>
                  <a:schemeClr val="tx1"/>
                </a:solidFill>
                <a:latin typeface="Arial" panose="020B0604020202020204" pitchFamily="34" charset="0"/>
              </a:defRPr>
            </a:lvl1pPr>
            <a:lvl2pPr marL="742950" indent="-285750" eaLnBrk="0" hangingPunct="0">
              <a:tabLst>
                <a:tab pos="571500" algn="l"/>
                <a:tab pos="638175" algn="l"/>
              </a:tabLst>
              <a:defRPr>
                <a:solidFill>
                  <a:schemeClr val="tx1"/>
                </a:solidFill>
                <a:latin typeface="Arial" panose="020B0604020202020204" pitchFamily="34" charset="0"/>
              </a:defRPr>
            </a:lvl2pPr>
            <a:lvl3pPr marL="1143000" indent="-228600" eaLnBrk="0" hangingPunct="0">
              <a:tabLst>
                <a:tab pos="571500" algn="l"/>
                <a:tab pos="638175" algn="l"/>
              </a:tabLst>
              <a:defRPr>
                <a:solidFill>
                  <a:schemeClr val="tx1"/>
                </a:solidFill>
                <a:latin typeface="Arial" panose="020B0604020202020204" pitchFamily="34" charset="0"/>
              </a:defRPr>
            </a:lvl3pPr>
            <a:lvl4pPr marL="1600200" indent="-228600" eaLnBrk="0" hangingPunct="0">
              <a:tabLst>
                <a:tab pos="571500" algn="l"/>
                <a:tab pos="638175" algn="l"/>
              </a:tabLst>
              <a:defRPr>
                <a:solidFill>
                  <a:schemeClr val="tx1"/>
                </a:solidFill>
                <a:latin typeface="Arial" panose="020B0604020202020204" pitchFamily="34" charset="0"/>
              </a:defRPr>
            </a:lvl4pPr>
            <a:lvl5pPr marL="2057400" indent="-228600" eaLnBrk="0" hangingPunct="0">
              <a:tabLst>
                <a:tab pos="571500" algn="l"/>
                <a:tab pos="638175"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71500" algn="l"/>
                <a:tab pos="638175" algn="l"/>
              </a:tabLst>
              <a:defRPr>
                <a:solidFill>
                  <a:schemeClr val="tx1"/>
                </a:solidFill>
                <a:latin typeface="Arial" panose="020B0604020202020204" pitchFamily="34" charset="0"/>
              </a:defRPr>
            </a:lvl9pPr>
          </a:lstStyle>
          <a:p>
            <a:pPr eaLnBrk="1" hangingPunct="1"/>
            <a:r>
              <a:rPr lang="ru-RU" altLang="ru-RU" b="1" i="1">
                <a:latin typeface="Times New Roman" panose="02020603050405020304" pitchFamily="18" charset="0"/>
                <a:cs typeface="Times New Roman" panose="02020603050405020304" pitchFamily="18" charset="0"/>
              </a:rPr>
              <a:t>Нарх даражаси</a:t>
            </a:r>
            <a:endParaRPr lang="ru-RU" altLang="ru-RU">
              <a:latin typeface="Times New Roman" panose="02020603050405020304" pitchFamily="18" charset="0"/>
              <a:cs typeface="Times New Roman" panose="02020603050405020304" pitchFamily="18" charset="0"/>
            </a:endParaRPr>
          </a:p>
        </p:txBody>
      </p:sp>
      <p:sp>
        <p:nvSpPr>
          <p:cNvPr id="54" name="Овал 53"/>
          <p:cNvSpPr/>
          <p:nvPr/>
        </p:nvSpPr>
        <p:spPr>
          <a:xfrm>
            <a:off x="6096000" y="4357694"/>
            <a:ext cx="133352" cy="14287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ru-RU" sz="2400" dirty="0"/>
          </a:p>
        </p:txBody>
      </p:sp>
      <p:sp>
        <p:nvSpPr>
          <p:cNvPr id="57" name="Овал 56"/>
          <p:cNvSpPr/>
          <p:nvPr/>
        </p:nvSpPr>
        <p:spPr>
          <a:xfrm>
            <a:off x="7110880" y="3372310"/>
            <a:ext cx="133352" cy="14287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ru-RU" sz="2400" dirty="0"/>
          </a:p>
        </p:txBody>
      </p:sp>
      <p:grpSp>
        <p:nvGrpSpPr>
          <p:cNvPr id="23582" name="Группа 38"/>
          <p:cNvGrpSpPr>
            <a:grpSpLocks/>
          </p:cNvGrpSpPr>
          <p:nvPr/>
        </p:nvGrpSpPr>
        <p:grpSpPr bwMode="auto">
          <a:xfrm>
            <a:off x="3024188" y="1500188"/>
            <a:ext cx="3429000" cy="2286000"/>
            <a:chOff x="1500166" y="1618494"/>
            <a:chExt cx="4154115" cy="2816982"/>
          </a:xfrm>
        </p:grpSpPr>
        <p:cxnSp>
          <p:nvCxnSpPr>
            <p:cNvPr id="41" name="Прямая соединительная линия 40"/>
            <p:cNvCxnSpPr/>
            <p:nvPr/>
          </p:nvCxnSpPr>
          <p:spPr>
            <a:xfrm>
              <a:off x="1500166" y="4429607"/>
              <a:ext cx="3071352" cy="1957"/>
            </a:xfrm>
            <a:prstGeom prst="line">
              <a:avLst/>
            </a:prstGeom>
            <a:ln>
              <a:prstDash val="dash"/>
            </a:ln>
          </p:spPr>
          <p:style>
            <a:lnRef idx="3">
              <a:schemeClr val="accent2"/>
            </a:lnRef>
            <a:fillRef idx="0">
              <a:schemeClr val="accent2"/>
            </a:fillRef>
            <a:effectRef idx="2">
              <a:schemeClr val="accent2"/>
            </a:effectRef>
            <a:fontRef idx="minor">
              <a:schemeClr val="tx1"/>
            </a:fontRef>
          </p:style>
        </p:cxnSp>
        <p:sp>
          <p:nvSpPr>
            <p:cNvPr id="42" name="Дуга 41"/>
            <p:cNvSpPr/>
            <p:nvPr/>
          </p:nvSpPr>
          <p:spPr>
            <a:xfrm rot="5158438">
              <a:off x="3510321" y="2291517"/>
              <a:ext cx="2001232" cy="2286687"/>
            </a:xfrm>
            <a:prstGeom prst="arc">
              <a:avLst>
                <a:gd name="adj1" fmla="val 16510867"/>
                <a:gd name="adj2" fmla="val 0"/>
              </a:avLst>
            </a:prstGeom>
            <a:ln>
              <a:prstDash val="dash"/>
            </a:ln>
          </p:spPr>
          <p:style>
            <a:lnRef idx="3">
              <a:schemeClr val="accent2"/>
            </a:lnRef>
            <a:fillRef idx="0">
              <a:schemeClr val="accent2"/>
            </a:fillRef>
            <a:effectRef idx="2">
              <a:schemeClr val="accent2"/>
            </a:effectRef>
            <a:fontRef idx="minor">
              <a:schemeClr val="tx1"/>
            </a:fontRef>
          </p:style>
          <p:txBody>
            <a:bodyPr anchor="ctr"/>
            <a:lstStyle/>
            <a:p>
              <a:pPr algn="ctr">
                <a:defRPr/>
              </a:pPr>
              <a:endParaRPr lang="ru-RU"/>
            </a:p>
          </p:txBody>
        </p:sp>
        <p:cxnSp>
          <p:nvCxnSpPr>
            <p:cNvPr id="43" name="Прямая соединительная линия 42"/>
            <p:cNvCxnSpPr/>
            <p:nvPr/>
          </p:nvCxnSpPr>
          <p:spPr>
            <a:xfrm rot="5400000" flipH="1" flipV="1">
              <a:off x="4728102" y="2533134"/>
              <a:ext cx="1840819" cy="11539"/>
            </a:xfrm>
            <a:prstGeom prst="line">
              <a:avLst/>
            </a:prstGeom>
            <a:ln>
              <a:prstDash val="dash"/>
            </a:ln>
          </p:spPr>
          <p:style>
            <a:lnRef idx="3">
              <a:schemeClr val="accent2"/>
            </a:lnRef>
            <a:fillRef idx="0">
              <a:schemeClr val="accent2"/>
            </a:fillRef>
            <a:effectRef idx="2">
              <a:schemeClr val="accent2"/>
            </a:effectRef>
            <a:fontRef idx="minor">
              <a:schemeClr val="tx1"/>
            </a:fontRef>
          </p:style>
        </p:cxnSp>
      </p:grpSp>
      <p:sp>
        <p:nvSpPr>
          <p:cNvPr id="44" name="Дуга 43"/>
          <p:cNvSpPr/>
          <p:nvPr/>
        </p:nvSpPr>
        <p:spPr>
          <a:xfrm rot="11794831">
            <a:off x="5495925" y="-800100"/>
            <a:ext cx="7118350" cy="4841875"/>
          </a:xfrm>
          <a:prstGeom prst="arc">
            <a:avLst>
              <a:gd name="adj1" fmla="val 16245403"/>
              <a:gd name="adj2" fmla="val 20749779"/>
            </a:avLst>
          </a:prstGeom>
        </p:spPr>
        <p:style>
          <a:lnRef idx="3">
            <a:schemeClr val="accent1"/>
          </a:lnRef>
          <a:fillRef idx="0">
            <a:schemeClr val="accent1"/>
          </a:fillRef>
          <a:effectRef idx="2">
            <a:schemeClr val="accent1"/>
          </a:effectRef>
          <a:fontRef idx="minor">
            <a:schemeClr val="tx1"/>
          </a:fontRef>
        </p:style>
        <p:txBody>
          <a:bodyPr anchor="ctr"/>
          <a:lstStyle/>
          <a:p>
            <a:pPr algn="ctr">
              <a:defRPr/>
            </a:pPr>
            <a:endParaRPr lang="ru-RU"/>
          </a:p>
        </p:txBody>
      </p:sp>
      <p:sp>
        <p:nvSpPr>
          <p:cNvPr id="23584" name="Прямоугольник 55"/>
          <p:cNvSpPr>
            <a:spLocks noChangeArrowheads="1"/>
          </p:cNvSpPr>
          <p:nvPr/>
        </p:nvSpPr>
        <p:spPr bwMode="auto">
          <a:xfrm>
            <a:off x="6453189" y="1500188"/>
            <a:ext cx="6937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AS</a:t>
            </a:r>
            <a:r>
              <a:rPr lang="uz-Cyrl-UZ" altLang="ru-RU" sz="1600" b="1">
                <a:latin typeface="Times New Roman" panose="02020603050405020304" pitchFamily="18" charset="0"/>
                <a:cs typeface="Times New Roman" panose="02020603050405020304" pitchFamily="18" charset="0"/>
              </a:rPr>
              <a:t>2</a:t>
            </a:r>
            <a:endParaRPr lang="ru-RU" altLang="ru-RU" sz="2400">
              <a:latin typeface="Times New Roman" panose="02020603050405020304" pitchFamily="18" charset="0"/>
              <a:cs typeface="Times New Roman" panose="02020603050405020304" pitchFamily="18" charset="0"/>
            </a:endParaRPr>
          </a:p>
        </p:txBody>
      </p:sp>
      <p:cxnSp>
        <p:nvCxnSpPr>
          <p:cNvPr id="59" name="Прямая со стрелкой 58"/>
          <p:cNvCxnSpPr/>
          <p:nvPr/>
        </p:nvCxnSpPr>
        <p:spPr>
          <a:xfrm rot="10800000">
            <a:off x="6524625" y="2143125"/>
            <a:ext cx="5715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6" name="Прямоугольник 3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0887218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одержимое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096219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7969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nvPr>
        </p:nvGraphicFramePr>
        <p:xfrm>
          <a:off x="2024034" y="1214423"/>
          <a:ext cx="8329642" cy="261461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Схема 6"/>
          <p:cNvGraphicFramePr/>
          <p:nvPr>
            <p:extLst>
              <p:ext uri="{D42A27DB-BD31-4B8C-83A1-F6EECF244321}">
                <p14:modId xmlns:p14="http://schemas.microsoft.com/office/powerpoint/2010/main" val="1941197638"/>
              </p:ext>
            </p:extLst>
          </p:nvPr>
        </p:nvGraphicFramePr>
        <p:xfrm>
          <a:off x="2095472" y="4214818"/>
          <a:ext cx="8072494" cy="192472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8891517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68591290"/>
              </p:ext>
            </p:extLst>
          </p:nvPr>
        </p:nvGraphicFramePr>
        <p:xfrm>
          <a:off x="595086" y="217714"/>
          <a:ext cx="10987314" cy="11999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1141982470"/>
              </p:ext>
            </p:extLst>
          </p:nvPr>
        </p:nvGraphicFramePr>
        <p:xfrm>
          <a:off x="595086" y="1553029"/>
          <a:ext cx="10987314" cy="444773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2518957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43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одержимое 3"/>
          <p:cNvGraphicFramePr>
            <a:graphicFrameLocks noGrp="1"/>
          </p:cNvGraphicFramePr>
          <p:nvPr>
            <p:ph idx="1"/>
          </p:nvPr>
        </p:nvGraphicFramePr>
        <p:xfrm>
          <a:off x="1981200" y="1928803"/>
          <a:ext cx="8229600" cy="419736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292862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011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357298"/>
          <a:ext cx="8229600" cy="485778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469-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900994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28289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Схема 6"/>
          <p:cNvGraphicFramePr/>
          <p:nvPr>
            <p:extLst>
              <p:ext uri="{D42A27DB-BD31-4B8C-83A1-F6EECF244321}">
                <p14:modId xmlns:p14="http://schemas.microsoft.com/office/powerpoint/2010/main" val="1158074080"/>
              </p:ext>
            </p:extLst>
          </p:nvPr>
        </p:nvGraphicFramePr>
        <p:xfrm>
          <a:off x="1952596" y="4714884"/>
          <a:ext cx="8215370" cy="143917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319639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52596" y="500042"/>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52596" y="2428868"/>
          <a:ext cx="8229600" cy="15716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Схема 6"/>
          <p:cNvGraphicFramePr/>
          <p:nvPr/>
        </p:nvGraphicFramePr>
        <p:xfrm>
          <a:off x="2024034" y="4714884"/>
          <a:ext cx="8072494" cy="147732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6605362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2024034" y="274638"/>
          <a:ext cx="8186766" cy="151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одержимое 3"/>
          <p:cNvGraphicFramePr>
            <a:graphicFrameLocks noGrp="1"/>
          </p:cNvGraphicFramePr>
          <p:nvPr>
            <p:ph idx="1"/>
            <p:extLst>
              <p:ext uri="{D42A27DB-BD31-4B8C-83A1-F6EECF244321}">
                <p14:modId xmlns:p14="http://schemas.microsoft.com/office/powerpoint/2010/main" val="2196556027"/>
              </p:ext>
            </p:extLst>
          </p:nvPr>
        </p:nvGraphicFramePr>
        <p:xfrm>
          <a:off x="1738282" y="2000240"/>
          <a:ext cx="8715436" cy="419736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872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785795"/>
          <a:ext cx="8229600" cy="5340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187164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428604"/>
          <a:ext cx="8229600" cy="5857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2211431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275749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4786322"/>
            <a:ext cx="11181144" cy="1200329"/>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just">
              <a:defRPr/>
            </a:pPr>
            <a:r>
              <a:rPr lang="ru-RU" sz="2400" dirty="0">
                <a:latin typeface="Times New Roman" pitchFamily="18" charset="0"/>
                <a:cs typeface="Times New Roman" pitchFamily="18" charset="0"/>
              </a:rPr>
              <a:t> Лизинг </a:t>
            </a:r>
            <a:r>
              <a:rPr lang="ru-RU" sz="2400" dirty="0" err="1">
                <a:latin typeface="Times New Roman" pitchFamily="18" charset="0"/>
                <a:cs typeface="Times New Roman" pitchFamily="18" charset="0"/>
              </a:rPr>
              <a:t>бўйича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битимлар</a:t>
            </a:r>
            <a:r>
              <a:rPr lang="ru-RU" sz="2400" dirty="0">
                <a:latin typeface="Times New Roman" pitchFamily="18" charset="0"/>
                <a:cs typeface="Times New Roman" pitchFamily="18" charset="0"/>
              </a:rPr>
              <a:t> 1 </a:t>
            </a:r>
            <a:r>
              <a:rPr lang="ru-RU" sz="2400" dirty="0" err="1">
                <a:latin typeface="Times New Roman" pitchFamily="18" charset="0"/>
                <a:cs typeface="Times New Roman" pitchFamily="18" charset="0"/>
              </a:rPr>
              <a:t>йилдан</a:t>
            </a:r>
            <a:r>
              <a:rPr lang="ru-RU" sz="2400" dirty="0">
                <a:latin typeface="Times New Roman" pitchFamily="18" charset="0"/>
                <a:cs typeface="Times New Roman" pitchFamily="18" charset="0"/>
              </a:rPr>
              <a:t> то 10 </a:t>
            </a:r>
            <a:r>
              <a:rPr lang="ru-RU" sz="2400" dirty="0" err="1">
                <a:latin typeface="Times New Roman" pitchFamily="18" charset="0"/>
                <a:cs typeface="Times New Roman" pitchFamily="18" charset="0"/>
              </a:rPr>
              <a:t>йилга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қадар тузилиши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мумкин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Одатда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чиқариш воситаларини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уларнинг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эгалари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бевосита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эмас</a:t>
            </a:r>
            <a:r>
              <a:rPr lang="ru-RU" sz="2400" dirty="0">
                <a:latin typeface="Times New Roman" pitchFamily="18" charset="0"/>
                <a:cs typeface="Times New Roman" pitchFamily="18" charset="0"/>
              </a:rPr>
              <a:t>, балки </a:t>
            </a:r>
            <a:r>
              <a:rPr lang="ru-RU" sz="2400" dirty="0" err="1">
                <a:latin typeface="Times New Roman" pitchFamily="18" charset="0"/>
                <a:cs typeface="Times New Roman" pitchFamily="18" charset="0"/>
              </a:rPr>
              <a:t>махсус</a:t>
            </a:r>
            <a:r>
              <a:rPr lang="ru-RU" sz="2400" dirty="0">
                <a:latin typeface="Times New Roman" pitchFamily="18" charset="0"/>
                <a:cs typeface="Times New Roman" pitchFamily="18" charset="0"/>
              </a:rPr>
              <a:t> лизинг </a:t>
            </a:r>
            <a:r>
              <a:rPr lang="ru-RU" sz="2400" dirty="0" err="1">
                <a:latin typeface="Times New Roman" pitchFamily="18" charset="0"/>
                <a:cs typeface="Times New Roman" pitchFamily="18" charset="0"/>
              </a:rPr>
              <a:t>компаниялари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орқали ижарага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берадилар</a:t>
            </a:r>
            <a:r>
              <a:rPr lang="ru-RU" sz="2400" dirty="0">
                <a:latin typeface="Times New Roman" pitchFamily="18" charset="0"/>
                <a:cs typeface="Times New Roman" pitchFamily="18" charset="0"/>
              </a:rPr>
              <a:t>. </a:t>
            </a:r>
          </a:p>
        </p:txBody>
      </p:sp>
      <p:sp>
        <p:nvSpPr>
          <p:cNvPr id="7" name="Прямоугольник 6"/>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81650492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428604"/>
          <a:ext cx="8258204" cy="5786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564842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082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26860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7585" name="Rectangle 1"/>
          <p:cNvSpPr>
            <a:spLocks noChangeArrowheads="1"/>
          </p:cNvSpPr>
          <p:nvPr/>
        </p:nvSpPr>
        <p:spPr bwMode="auto">
          <a:xfrm>
            <a:off x="2024034" y="4643447"/>
            <a:ext cx="8001056" cy="1323439"/>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nchor="ctr">
            <a:spAutoFit/>
          </a:bodyPr>
          <a:lstStyle>
            <a:lvl1pPr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defRPr/>
            </a:pPr>
            <a:r>
              <a:rPr lang="ru-RU" sz="2000">
                <a:solidFill>
                  <a:schemeClr val="bg1"/>
                </a:solidFill>
                <a:latin typeface="Times New Roman" pitchFamily="18" charset="0"/>
                <a:cs typeface="Times New Roman" pitchFamily="18" charset="0"/>
              </a:rPr>
              <a:t>Қарзга берилган ссуданинг албатта қайтарилиб берилиши, ундан фойдаланилганлик учун олинган фойдадан ссуда фоизини тўлаш зарурати корхоналарни хўжалик юритишнинг энг самарали усулларини излаб топишга ундайди.</a:t>
            </a: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346831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186766" cy="2011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одержимое 6"/>
          <p:cNvGraphicFramePr>
            <a:graphicFrameLocks noGrp="1"/>
          </p:cNvGraphicFramePr>
          <p:nvPr>
            <p:ph idx="1"/>
          </p:nvPr>
        </p:nvGraphicFramePr>
        <p:xfrm>
          <a:off x="5595934" y="2428870"/>
          <a:ext cx="4614866" cy="207170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8916" name="Rectangle 2"/>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38917" name="Object 1"/>
          <p:cNvGraphicFramePr>
            <a:graphicFrameLocks noChangeAspect="1"/>
          </p:cNvGraphicFramePr>
          <p:nvPr>
            <p:extLst>
              <p:ext uri="{D42A27DB-BD31-4B8C-83A1-F6EECF244321}">
                <p14:modId xmlns:p14="http://schemas.microsoft.com/office/powerpoint/2010/main" val="1636897371"/>
              </p:ext>
            </p:extLst>
          </p:nvPr>
        </p:nvGraphicFramePr>
        <p:xfrm>
          <a:off x="1809751" y="2571750"/>
          <a:ext cx="3489325" cy="1428750"/>
        </p:xfrm>
        <a:graphic>
          <a:graphicData uri="http://schemas.openxmlformats.org/presentationml/2006/ole">
            <mc:AlternateContent xmlns:mc="http://schemas.openxmlformats.org/markup-compatibility/2006">
              <mc:Choice xmlns:v="urn:schemas-microsoft-com:vml" Requires="v">
                <p:oleObj spid="_x0000_s6162" name="Уравнение" r:id="rId13" imgW="1079280" imgH="444240" progId="Equation.3">
                  <p:embed/>
                </p:oleObj>
              </mc:Choice>
              <mc:Fallback>
                <p:oleObj name="Уравнение" r:id="rId13" imgW="1079280" imgH="444240" progId="Equation.3">
                  <p:embed/>
                  <p:pic>
                    <p:nvPicPr>
                      <p:cNvPr id="38917" name="Object 1"/>
                      <p:cNvPicPr>
                        <a:picLocks noChangeAspect="1" noChangeArrowheads="1"/>
                      </p:cNvPicPr>
                      <p:nvPr/>
                    </p:nvPicPr>
                    <p:blipFill>
                      <a:blip r:embed="rId14"/>
                      <a:srcRect/>
                      <a:stretch>
                        <a:fillRect/>
                      </a:stretch>
                    </p:blipFill>
                    <p:spPr bwMode="auto">
                      <a:xfrm>
                        <a:off x="1809751" y="2571750"/>
                        <a:ext cx="348932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9395" name="Rectangle 3"/>
          <p:cNvSpPr>
            <a:spLocks noChangeArrowheads="1"/>
          </p:cNvSpPr>
          <p:nvPr/>
        </p:nvSpPr>
        <p:spPr bwMode="auto">
          <a:xfrm>
            <a:off x="5810248" y="4929199"/>
            <a:ext cx="4357718" cy="1323439"/>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nchor="ctr">
            <a:spAutoFit/>
          </a:bodyPr>
          <a:lstStyle>
            <a:lvl1pPr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defRPr/>
            </a:pPr>
            <a:r>
              <a:rPr lang="ru-RU" sz="2000">
                <a:solidFill>
                  <a:schemeClr val="bg1"/>
                </a:solidFill>
                <a:latin typeface="Times New Roman" pitchFamily="18" charset="0"/>
                <a:cs typeface="Times New Roman" pitchFamily="18" charset="0"/>
              </a:rPr>
              <a:t>Агар 100 минг сўм йилига 20 минг ссуда фоизи тўлаш шарти билан қарзга берилган бўлса, ссуда фоизи нормаси 20% ни ташкил қилади.</a:t>
            </a:r>
          </a:p>
        </p:txBody>
      </p:sp>
      <p:graphicFrame>
        <p:nvGraphicFramePr>
          <p:cNvPr id="38921" name="Object 4"/>
          <p:cNvGraphicFramePr>
            <a:graphicFrameLocks noChangeAspect="1"/>
          </p:cNvGraphicFramePr>
          <p:nvPr/>
        </p:nvGraphicFramePr>
        <p:xfrm>
          <a:off x="1881188" y="5072064"/>
          <a:ext cx="3511550" cy="852487"/>
        </p:xfrm>
        <a:graphic>
          <a:graphicData uri="http://schemas.openxmlformats.org/presentationml/2006/ole">
            <mc:AlternateContent xmlns:mc="http://schemas.openxmlformats.org/markup-compatibility/2006">
              <mc:Choice xmlns:v="urn:schemas-microsoft-com:vml" Requires="v">
                <p:oleObj spid="_x0000_s6163" name="Формула" r:id="rId15" imgW="1612900" imgH="393700" progId="Equation.3">
                  <p:embed/>
                </p:oleObj>
              </mc:Choice>
              <mc:Fallback>
                <p:oleObj name="Формула" r:id="rId15" imgW="1612900" imgH="393700" progId="Equation.3">
                  <p:embed/>
                  <p:pic>
                    <p:nvPicPr>
                      <p:cNvPr id="38921" name="Object 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881188" y="5072064"/>
                        <a:ext cx="3511550" cy="85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Прямоугольник 7"/>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7036818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3167042" y="1357298"/>
          <a:ext cx="4643470" cy="64294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9940" name="Rectangle 1"/>
          <p:cNvSpPr>
            <a:spLocks noChangeArrowheads="1"/>
          </p:cNvSpPr>
          <p:nvPr/>
        </p:nvSpPr>
        <p:spPr bwMode="auto">
          <a:xfrm>
            <a:off x="2166938" y="2428875"/>
            <a:ext cx="42148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I = P</a:t>
            </a:r>
            <a:r>
              <a:rPr lang="uz-Cyrl-UZ"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r </a:t>
            </a:r>
            <a:r>
              <a:rPr lang="uz-Cyrl-UZ"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a:t>
            </a:r>
            <a:endParaRPr lang="en-US" altLang="ru-RU" sz="6000">
              <a:solidFill>
                <a:srgbClr val="002060"/>
              </a:solidFill>
              <a:ea typeface="Calibri" panose="020F0502020204030204" pitchFamily="34" charset="0"/>
              <a:cs typeface="Times New Roman" panose="02020603050405020304" pitchFamily="18" charset="0"/>
            </a:endParaRPr>
          </a:p>
        </p:txBody>
      </p:sp>
      <p:sp>
        <p:nvSpPr>
          <p:cNvPr id="7" name="Овал 6"/>
          <p:cNvSpPr/>
          <p:nvPr/>
        </p:nvSpPr>
        <p:spPr>
          <a:xfrm>
            <a:off x="4595802" y="2928934"/>
            <a:ext cx="142876" cy="142876"/>
          </a:xfrm>
          <a:prstGeom prst="ellipse">
            <a:avLst/>
          </a:prstGeom>
          <a:solidFill>
            <a:srgbClr val="002060"/>
          </a:solidFill>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
        <p:nvSpPr>
          <p:cNvPr id="8" name="Овал 7"/>
          <p:cNvSpPr/>
          <p:nvPr/>
        </p:nvSpPr>
        <p:spPr>
          <a:xfrm>
            <a:off x="3942382" y="2928934"/>
            <a:ext cx="142876" cy="142876"/>
          </a:xfrm>
          <a:prstGeom prst="ellipse">
            <a:avLst/>
          </a:prstGeom>
          <a:solidFill>
            <a:srgbClr val="002060"/>
          </a:solidFill>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graphicFrame>
        <p:nvGraphicFramePr>
          <p:cNvPr id="11" name="Схема 10"/>
          <p:cNvGraphicFramePr/>
          <p:nvPr/>
        </p:nvGraphicFramePr>
        <p:xfrm>
          <a:off x="6167438" y="2214554"/>
          <a:ext cx="4143404" cy="207170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39948" name="Rectangle 1"/>
          <p:cNvSpPr>
            <a:spLocks noChangeArrowheads="1"/>
          </p:cNvSpPr>
          <p:nvPr/>
        </p:nvSpPr>
        <p:spPr bwMode="auto">
          <a:xfrm>
            <a:off x="2024063" y="3357563"/>
            <a:ext cx="42148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 = P</a:t>
            </a:r>
            <a:r>
              <a:rPr lang="uz-Cyrl-UZ"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60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I</a:t>
            </a:r>
            <a:endParaRPr lang="en-US" altLang="ru-RU" sz="6000">
              <a:solidFill>
                <a:srgbClr val="002060"/>
              </a:solidFill>
              <a:ea typeface="Calibri" panose="020F0502020204030204" pitchFamily="34" charset="0"/>
              <a:cs typeface="Times New Roman" panose="02020603050405020304" pitchFamily="18" charset="0"/>
            </a:endParaRPr>
          </a:p>
        </p:txBody>
      </p:sp>
      <p:sp>
        <p:nvSpPr>
          <p:cNvPr id="39949" name="Rectangle 1"/>
          <p:cNvSpPr>
            <a:spLocks noChangeArrowheads="1"/>
          </p:cNvSpPr>
          <p:nvPr/>
        </p:nvSpPr>
        <p:spPr bwMode="auto">
          <a:xfrm>
            <a:off x="2238376" y="4357689"/>
            <a:ext cx="7929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651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uz-Cyrl-UZ" altLang="ru-RU" sz="2000" b="1" i="1">
                <a:solidFill>
                  <a:srgbClr val="002060"/>
                </a:solidFill>
                <a:latin typeface="Times New Roman" panose="02020603050405020304" pitchFamily="18" charset="0"/>
                <a:cs typeface="Times New Roman" panose="02020603050405020304" pitchFamily="18" charset="0"/>
              </a:rPr>
              <a:t>Айтайлик, мизоз банкдан 10000000 сўмни ярим йилга 20% йиллик фоиз ставкаси қарзга олаётган бўлсин. Бу мижоз банкка</a:t>
            </a:r>
            <a:endParaRPr lang="en-US" altLang="ru-RU" sz="2000">
              <a:solidFill>
                <a:srgbClr val="002060"/>
              </a:solidFill>
            </a:endParaRPr>
          </a:p>
        </p:txBody>
      </p:sp>
      <p:sp>
        <p:nvSpPr>
          <p:cNvPr id="39950" name="Rectangle 1"/>
          <p:cNvSpPr>
            <a:spLocks noChangeArrowheads="1"/>
          </p:cNvSpPr>
          <p:nvPr/>
        </p:nvSpPr>
        <p:spPr bwMode="auto">
          <a:xfrm>
            <a:off x="2452689" y="5143501"/>
            <a:ext cx="69294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I = P</a:t>
            </a:r>
            <a:r>
              <a:rPr lang="uz-Cyrl-UZ"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en-US"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r</a:t>
            </a:r>
            <a:r>
              <a:rPr lang="uz-Cyrl-UZ"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en-US"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 </a:t>
            </a:r>
            <a:r>
              <a:rPr lang="en-US"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10000000*20%*0,5 = 1000000 </a:t>
            </a:r>
            <a:r>
              <a:rPr lang="uz-Cyrl-UZ"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сўм</a:t>
            </a:r>
            <a:endParaRPr lang="en-US" altLang="ru-RU" sz="2400">
              <a:solidFill>
                <a:srgbClr val="002060"/>
              </a:solidFill>
              <a:ea typeface="Calibri" panose="020F0502020204030204" pitchFamily="34" charset="0"/>
              <a:cs typeface="Times New Roman" panose="02020603050405020304" pitchFamily="18" charset="0"/>
            </a:endParaRPr>
          </a:p>
        </p:txBody>
      </p:sp>
      <p:sp>
        <p:nvSpPr>
          <p:cNvPr id="39951" name="Rectangle 1"/>
          <p:cNvSpPr>
            <a:spLocks noChangeArrowheads="1"/>
          </p:cNvSpPr>
          <p:nvPr/>
        </p:nvSpPr>
        <p:spPr bwMode="auto">
          <a:xfrm>
            <a:off x="2524125" y="5786438"/>
            <a:ext cx="69294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 = P</a:t>
            </a:r>
            <a:r>
              <a:rPr lang="uz-Cyrl-UZ"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I</a:t>
            </a:r>
            <a:r>
              <a:rPr lang="uz-Cyrl-UZ"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10000000 + 1000000 = 11000000</a:t>
            </a:r>
            <a:r>
              <a:rPr lang="uz-Cyrl-UZ"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сўм</a:t>
            </a:r>
            <a:endParaRPr lang="en-US" altLang="ru-RU" sz="3600">
              <a:solidFill>
                <a:srgbClr val="002060"/>
              </a:solidFill>
              <a:ea typeface="Calibri" panose="020F0502020204030204" pitchFamily="34" charset="0"/>
              <a:cs typeface="Times New Roman" panose="02020603050405020304" pitchFamily="18" charset="0"/>
            </a:endParaRPr>
          </a:p>
        </p:txBody>
      </p:sp>
      <p:sp>
        <p:nvSpPr>
          <p:cNvPr id="12" name="Прямоугольник 11"/>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660311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2738414" y="428604"/>
          <a:ext cx="6929486" cy="785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0963" name="Содержимое 2"/>
          <p:cNvSpPr>
            <a:spLocks noGrp="1"/>
          </p:cNvSpPr>
          <p:nvPr>
            <p:ph idx="1"/>
          </p:nvPr>
        </p:nvSpPr>
        <p:spPr>
          <a:xfrm>
            <a:off x="1738313" y="3429001"/>
            <a:ext cx="8572500" cy="1285875"/>
          </a:xfrm>
        </p:spPr>
        <p:txBody>
          <a:bodyPr/>
          <a:lstStyle/>
          <a:p>
            <a:pPr eaLnBrk="1" hangingPunct="1"/>
            <a:r>
              <a:rPr lang="uz-Cyrl-UZ" altLang="ru-RU" sz="2400" b="1" i="1">
                <a:solidFill>
                  <a:srgbClr val="002060"/>
                </a:solidFill>
                <a:latin typeface="Times New Roman" panose="02020603050405020304" pitchFamily="18" charset="0"/>
                <a:cs typeface="Times New Roman" panose="02020603050405020304" pitchFamily="18" charset="0"/>
              </a:rPr>
              <a:t>Айтайлик, мизоз банкдан 10000000 сўмни 3 йилга 20% йиллик фоиз ставкаси қарзга олаётган бўлсин. Бу мижоз банкка</a:t>
            </a:r>
            <a:endParaRPr lang="en-US" altLang="ru-RU" sz="2400">
              <a:solidFill>
                <a:srgbClr val="002060"/>
              </a:solidFill>
              <a:latin typeface="Times New Roman" panose="02020603050405020304" pitchFamily="18" charset="0"/>
              <a:cs typeface="Times New Roman" panose="02020603050405020304" pitchFamily="18" charset="0"/>
            </a:endParaRPr>
          </a:p>
          <a:p>
            <a:pPr eaLnBrk="1" hangingPunct="1"/>
            <a:endParaRPr lang="ru-RU" altLang="ru-RU" sz="2400">
              <a:latin typeface="Times New Roman" panose="02020603050405020304" pitchFamily="18" charset="0"/>
              <a:cs typeface="Times New Roman" panose="02020603050405020304" pitchFamily="18" charset="0"/>
            </a:endParaRPr>
          </a:p>
        </p:txBody>
      </p:sp>
      <p:sp>
        <p:nvSpPr>
          <p:cNvPr id="40964" name="Rectangle 1"/>
          <p:cNvSpPr>
            <a:spLocks noChangeArrowheads="1"/>
          </p:cNvSpPr>
          <p:nvPr/>
        </p:nvSpPr>
        <p:spPr bwMode="auto">
          <a:xfrm>
            <a:off x="1881188" y="1857375"/>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i="1">
                <a:latin typeface="Times New Roman" panose="02020603050405020304" pitchFamily="18" charset="0"/>
                <a:cs typeface="Times New Roman" panose="02020603050405020304" pitchFamily="18" charset="0"/>
              </a:rPr>
              <a:t>P</a:t>
            </a:r>
            <a:r>
              <a:rPr lang="en-US" altLang="ru-RU" sz="6000" b="1" i="1" baseline="-25000">
                <a:latin typeface="Times New Roman" panose="02020603050405020304" pitchFamily="18" charset="0"/>
                <a:cs typeface="Times New Roman" panose="02020603050405020304" pitchFamily="18" charset="0"/>
              </a:rPr>
              <a:t>n</a:t>
            </a:r>
            <a:r>
              <a:rPr lang="en-US" altLang="ru-RU" sz="6000" b="1" i="1">
                <a:latin typeface="Times New Roman" panose="02020603050405020304" pitchFamily="18" charset="0"/>
                <a:cs typeface="Times New Roman" panose="02020603050405020304" pitchFamily="18" charset="0"/>
              </a:rPr>
              <a:t> = P*(1+r)</a:t>
            </a:r>
            <a:r>
              <a:rPr lang="en-US" altLang="ru-RU" sz="6000" b="1" i="1" baseline="30000">
                <a:latin typeface="Times New Roman" panose="02020603050405020304" pitchFamily="18" charset="0"/>
                <a:cs typeface="Times New Roman" panose="02020603050405020304" pitchFamily="18" charset="0"/>
              </a:rPr>
              <a:t>n</a:t>
            </a:r>
            <a:endParaRPr lang="ru-RU" altLang="ru-RU" sz="6000">
              <a:latin typeface="Times New Roman" panose="02020603050405020304" pitchFamily="18" charset="0"/>
              <a:cs typeface="Times New Roman" panose="02020603050405020304" pitchFamily="18" charset="0"/>
            </a:endParaRPr>
          </a:p>
        </p:txBody>
      </p:sp>
      <p:graphicFrame>
        <p:nvGraphicFramePr>
          <p:cNvPr id="6" name="Схема 5"/>
          <p:cNvGraphicFramePr/>
          <p:nvPr/>
        </p:nvGraphicFramePr>
        <p:xfrm>
          <a:off x="6524596" y="1500174"/>
          <a:ext cx="3714808" cy="18573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0966" name="Rectangle 1"/>
          <p:cNvSpPr>
            <a:spLocks noChangeArrowheads="1"/>
          </p:cNvSpPr>
          <p:nvPr/>
        </p:nvSpPr>
        <p:spPr bwMode="auto">
          <a:xfrm>
            <a:off x="1881188" y="4786313"/>
            <a:ext cx="85725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P = P*(1+r)</a:t>
            </a:r>
            <a:r>
              <a:rPr lang="en-US" altLang="ru-RU" sz="3600" b="1" i="1" baseline="30000">
                <a:solidFill>
                  <a:srgbClr val="002060"/>
                </a:solidFill>
                <a:latin typeface="Times New Roman" panose="02020603050405020304" pitchFamily="18" charset="0"/>
                <a:ea typeface="Calibri" panose="020F0502020204030204" pitchFamily="34" charset="0"/>
                <a:cs typeface="Times New Roman" panose="02020603050405020304" pitchFamily="18" charset="0"/>
              </a:rPr>
              <a:t>n</a:t>
            </a:r>
            <a:r>
              <a:rPr lang="ru-RU" altLang="ru-RU" sz="28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10000000*(</a:t>
            </a:r>
            <a:r>
              <a:rPr lang="en-US" altLang="ru-RU" sz="2800" b="1" i="1">
                <a:latin typeface="Times New Roman" panose="02020603050405020304" pitchFamily="18" charset="0"/>
                <a:ea typeface="Calibri" panose="020F0502020204030204" pitchFamily="34" charset="0"/>
                <a:cs typeface="Times New Roman" panose="02020603050405020304" pitchFamily="18" charset="0"/>
              </a:rPr>
              <a:t>1+</a:t>
            </a:r>
            <a:r>
              <a:rPr lang="ru-RU" altLang="ru-RU" sz="2800" b="1" i="1">
                <a:latin typeface="Times New Roman" panose="02020603050405020304" pitchFamily="18" charset="0"/>
                <a:ea typeface="Calibri" panose="020F0502020204030204" pitchFamily="34" charset="0"/>
                <a:cs typeface="Times New Roman" panose="02020603050405020304" pitchFamily="18" charset="0"/>
              </a:rPr>
              <a:t>0,2</a:t>
            </a:r>
            <a:r>
              <a:rPr lang="en-US" altLang="ru-RU" sz="2800" b="1" i="1">
                <a:latin typeface="Times New Roman" panose="02020603050405020304" pitchFamily="18" charset="0"/>
                <a:ea typeface="Calibri" panose="020F0502020204030204" pitchFamily="34" charset="0"/>
                <a:cs typeface="Times New Roman" panose="02020603050405020304" pitchFamily="18" charset="0"/>
              </a:rPr>
              <a:t>)</a:t>
            </a:r>
            <a:r>
              <a:rPr lang="ru-RU" altLang="ru-RU" sz="2800" b="1" i="1" baseline="30000">
                <a:latin typeface="Times New Roman" panose="02020603050405020304" pitchFamily="18" charset="0"/>
                <a:ea typeface="Calibri" panose="020F0502020204030204" pitchFamily="34" charset="0"/>
                <a:cs typeface="Times New Roman" panose="02020603050405020304" pitchFamily="18" charset="0"/>
              </a:rPr>
              <a:t>3</a:t>
            </a:r>
            <a:r>
              <a:rPr lang="ru-RU" altLang="ru-RU" sz="28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 1000000*1,2</a:t>
            </a:r>
            <a:r>
              <a:rPr lang="ru-RU" altLang="ru-RU" sz="2800" b="1" i="1" baseline="30000">
                <a:latin typeface="Times New Roman" panose="02020603050405020304" pitchFamily="18" charset="0"/>
                <a:ea typeface="Calibri" panose="020F0502020204030204" pitchFamily="34" charset="0"/>
                <a:cs typeface="Times New Roman" panose="02020603050405020304" pitchFamily="18" charset="0"/>
              </a:rPr>
              <a:t> </a:t>
            </a:r>
            <a:r>
              <a:rPr lang="ru-RU" altLang="ru-RU" sz="3600" b="1" i="1" baseline="30000">
                <a:latin typeface="Times New Roman" panose="02020603050405020304" pitchFamily="18" charset="0"/>
                <a:ea typeface="Calibri" panose="020F0502020204030204" pitchFamily="34" charset="0"/>
                <a:cs typeface="Times New Roman" panose="02020603050405020304" pitchFamily="18" charset="0"/>
              </a:rPr>
              <a:t>3</a:t>
            </a:r>
            <a:r>
              <a:rPr lang="ru-RU" altLang="ru-RU" sz="3600" b="1" i="1" baseline="3000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altLang="ru-RU" sz="36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1000000*1,728 = 1728000 </a:t>
            </a:r>
            <a:r>
              <a:rPr lang="uz-Cyrl-UZ" altLang="ru-RU" sz="2400" b="1" i="1">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сўм</a:t>
            </a:r>
            <a:endParaRPr lang="en-US" altLang="ru-RU" sz="240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433533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137822304"/>
              </p:ext>
            </p:extLst>
          </p:nvPr>
        </p:nvGraphicFramePr>
        <p:xfrm>
          <a:off x="507999" y="246743"/>
          <a:ext cx="11132457" cy="1170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2269557433"/>
              </p:ext>
            </p:extLst>
          </p:nvPr>
        </p:nvGraphicFramePr>
        <p:xfrm>
          <a:off x="507999" y="1640113"/>
          <a:ext cx="11132457" cy="221751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8065" name="Rectangle 1"/>
          <p:cNvSpPr>
            <a:spLocks noChangeArrowheads="1"/>
          </p:cNvSpPr>
          <p:nvPr/>
        </p:nvSpPr>
        <p:spPr bwMode="auto">
          <a:xfrm>
            <a:off x="609600" y="4583633"/>
            <a:ext cx="11030856" cy="830997"/>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lvl1pPr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defRPr/>
            </a:pPr>
            <a:r>
              <a:rPr lang="ru-RU" sz="2400" dirty="0" err="1">
                <a:solidFill>
                  <a:schemeClr val="bg1"/>
                </a:solidFill>
                <a:latin typeface="Times New Roman" pitchFamily="18" charset="0"/>
                <a:cs typeface="Times New Roman" pitchFamily="18" charset="0"/>
              </a:rPr>
              <a:t>Банклар</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тизими</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одатда</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икки</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босқичли</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бўлиб</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ўз</a:t>
            </a:r>
            <a:r>
              <a:rPr lang="ru-RU" sz="2400" dirty="0">
                <a:solidFill>
                  <a:schemeClr val="bg1"/>
                </a:solidFill>
                <a:latin typeface="Times New Roman" pitchFamily="18" charset="0"/>
                <a:cs typeface="Times New Roman" pitchFamily="18" charset="0"/>
              </a:rPr>
              <a:t> ичига </a:t>
            </a:r>
            <a:r>
              <a:rPr lang="ru-RU" sz="2400" b="1" dirty="0" err="1" smtClean="0">
                <a:solidFill>
                  <a:schemeClr val="bg1"/>
                </a:solidFill>
                <a:latin typeface="Times New Roman" pitchFamily="18" charset="0"/>
                <a:cs typeface="Times New Roman" pitchFamily="18" charset="0"/>
              </a:rPr>
              <a:t>Марказий</a:t>
            </a:r>
            <a:r>
              <a:rPr lang="ru-RU" sz="2400" b="1" dirty="0" smtClean="0">
                <a:solidFill>
                  <a:schemeClr val="bg1"/>
                </a:solidFill>
                <a:latin typeface="Times New Roman" pitchFamily="18" charset="0"/>
                <a:cs typeface="Times New Roman" pitchFamily="18" charset="0"/>
              </a:rPr>
              <a:t> </a:t>
            </a:r>
            <a:r>
              <a:rPr lang="ru-RU" sz="2400" b="1" dirty="0">
                <a:solidFill>
                  <a:schemeClr val="bg1"/>
                </a:solidFill>
                <a:latin typeface="Times New Roman" pitchFamily="18" charset="0"/>
                <a:cs typeface="Times New Roman" pitchFamily="18" charset="0"/>
              </a:rPr>
              <a:t>(</a:t>
            </a:r>
            <a:r>
              <a:rPr lang="ru-RU" sz="2400" b="1" dirty="0" err="1">
                <a:solidFill>
                  <a:schemeClr val="bg1"/>
                </a:solidFill>
                <a:latin typeface="Times New Roman" pitchFamily="18" charset="0"/>
                <a:cs typeface="Times New Roman" pitchFamily="18" charset="0"/>
              </a:rPr>
              <a:t>эмиссион</a:t>
            </a:r>
            <a:r>
              <a:rPr lang="ru-RU" sz="2400" b="1" dirty="0">
                <a:solidFill>
                  <a:schemeClr val="bg1"/>
                </a:solidFill>
                <a:latin typeface="Times New Roman" pitchFamily="18" charset="0"/>
                <a:cs typeface="Times New Roman" pitchFamily="18" charset="0"/>
              </a:rPr>
              <a:t>) банк</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ва</a:t>
            </a:r>
            <a:r>
              <a:rPr lang="ru-RU" sz="2400" dirty="0">
                <a:solidFill>
                  <a:schemeClr val="bg1"/>
                </a:solidFill>
                <a:latin typeface="Times New Roman" pitchFamily="18" charset="0"/>
                <a:cs typeface="Times New Roman" pitchFamily="18" charset="0"/>
              </a:rPr>
              <a:t> </a:t>
            </a:r>
            <a:r>
              <a:rPr lang="ru-RU" sz="2400" b="1" dirty="0" err="1">
                <a:solidFill>
                  <a:schemeClr val="bg1"/>
                </a:solidFill>
                <a:latin typeface="Times New Roman" pitchFamily="18" charset="0"/>
                <a:cs typeface="Times New Roman" pitchFamily="18" charset="0"/>
              </a:rPr>
              <a:t>тижорат</a:t>
            </a:r>
            <a:r>
              <a:rPr lang="ru-RU" sz="2400" b="1" dirty="0">
                <a:solidFill>
                  <a:schemeClr val="bg1"/>
                </a:solidFill>
                <a:latin typeface="Times New Roman" pitchFamily="18" charset="0"/>
                <a:cs typeface="Times New Roman" pitchFamily="18" charset="0"/>
              </a:rPr>
              <a:t> (</a:t>
            </a:r>
            <a:r>
              <a:rPr lang="ru-RU" sz="2400" b="1" dirty="0" err="1">
                <a:solidFill>
                  <a:schemeClr val="bg1"/>
                </a:solidFill>
                <a:latin typeface="Times New Roman" pitchFamily="18" charset="0"/>
                <a:cs typeface="Times New Roman" pitchFamily="18" charset="0"/>
              </a:rPr>
              <a:t>депозитли</a:t>
            </a:r>
            <a:r>
              <a:rPr lang="ru-RU" sz="2400" b="1" dirty="0">
                <a:solidFill>
                  <a:schemeClr val="bg1"/>
                </a:solidFill>
                <a:latin typeface="Times New Roman" pitchFamily="18" charset="0"/>
                <a:cs typeface="Times New Roman" pitchFamily="18" charset="0"/>
              </a:rPr>
              <a:t>) </a:t>
            </a:r>
            <a:r>
              <a:rPr lang="ru-RU" sz="2400" b="1" dirty="0" err="1">
                <a:solidFill>
                  <a:schemeClr val="bg1"/>
                </a:solidFill>
                <a:latin typeface="Times New Roman" pitchFamily="18" charset="0"/>
                <a:cs typeface="Times New Roman" pitchFamily="18" charset="0"/>
              </a:rPr>
              <a:t>банкларнинг</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тармоқ</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отган</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шахобчаларини</a:t>
            </a:r>
            <a:r>
              <a:rPr lang="ru-RU" sz="2400" dirty="0">
                <a:solidFill>
                  <a:schemeClr val="bg1"/>
                </a:solidFill>
                <a:latin typeface="Times New Roman" pitchFamily="18" charset="0"/>
                <a:cs typeface="Times New Roman" pitchFamily="18" charset="0"/>
              </a:rPr>
              <a:t> </a:t>
            </a:r>
            <a:r>
              <a:rPr lang="ru-RU" sz="2400" dirty="0" err="1">
                <a:solidFill>
                  <a:schemeClr val="bg1"/>
                </a:solidFill>
                <a:latin typeface="Times New Roman" pitchFamily="18" charset="0"/>
                <a:cs typeface="Times New Roman" pitchFamily="18" charset="0"/>
              </a:rPr>
              <a:t>олади</a:t>
            </a:r>
            <a:r>
              <a:rPr lang="ru-RU" sz="2400" dirty="0">
                <a:solidFill>
                  <a:schemeClr val="bg1"/>
                </a:solidFill>
                <a:latin typeface="Times New Roman" pitchFamily="18" charset="0"/>
                <a:cs typeface="Times New Roman" pitchFamily="18" charset="0"/>
              </a:rPr>
              <a:t>. </a:t>
            </a: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43611619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51135818"/>
              </p:ext>
            </p:extLst>
          </p:nvPr>
        </p:nvGraphicFramePr>
        <p:xfrm>
          <a:off x="537029" y="319314"/>
          <a:ext cx="11146971" cy="1609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697811008"/>
              </p:ext>
            </p:extLst>
          </p:nvPr>
        </p:nvGraphicFramePr>
        <p:xfrm>
          <a:off x="537029" y="2119086"/>
          <a:ext cx="11146971" cy="397691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4418280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857365"/>
          <a:ext cx="8229600" cy="426879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999265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714357"/>
          <a:ext cx="8229600" cy="54118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948623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25828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nvPr>
        </p:nvGraphicFramePr>
        <p:xfrm>
          <a:off x="2024034" y="3214686"/>
          <a:ext cx="8143932" cy="314327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9445961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2225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2857497"/>
          <a:ext cx="8229600" cy="326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5837444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1447262853"/>
              </p:ext>
            </p:extLst>
          </p:nvPr>
        </p:nvGraphicFramePr>
        <p:xfrm>
          <a:off x="682171" y="493487"/>
          <a:ext cx="10943772" cy="56326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474-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810861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590309" y="555584"/>
          <a:ext cx="11019099" cy="987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861595147"/>
              </p:ext>
            </p:extLst>
          </p:nvPr>
        </p:nvGraphicFramePr>
        <p:xfrm>
          <a:off x="590309" y="1542851"/>
          <a:ext cx="11019099" cy="4838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7539276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1856228885"/>
              </p:ext>
            </p:extLst>
          </p:nvPr>
        </p:nvGraphicFramePr>
        <p:xfrm>
          <a:off x="754743" y="2510971"/>
          <a:ext cx="10842171" cy="16324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644467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4217</Words>
  <Application>Microsoft Office PowerPoint</Application>
  <PresentationFormat>Широкоэкранный</PresentationFormat>
  <Paragraphs>391</Paragraphs>
  <Slides>48</Slides>
  <Notes>12</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2</vt:i4>
      </vt:variant>
      <vt:variant>
        <vt:lpstr>Заголовки слайдов</vt:lpstr>
      </vt:variant>
      <vt:variant>
        <vt:i4>48</vt:i4>
      </vt:variant>
    </vt:vector>
  </HeadingPairs>
  <TitlesOfParts>
    <vt:vector size="55" baseType="lpstr">
      <vt:lpstr>Arial</vt:lpstr>
      <vt:lpstr>Calibri</vt:lpstr>
      <vt:lpstr>Calibri Light</vt:lpstr>
      <vt:lpstr>Times New Roman</vt:lpstr>
      <vt:lpstr>Тема Office</vt:lpstr>
      <vt:lpstr>Формула</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Yusupov Ravshanbek Aminbayevich</cp:lastModifiedBy>
  <cp:revision>7</cp:revision>
  <dcterms:created xsi:type="dcterms:W3CDTF">2022-06-05T07:03:48Z</dcterms:created>
  <dcterms:modified xsi:type="dcterms:W3CDTF">2022-06-06T06:24:16Z</dcterms:modified>
</cp:coreProperties>
</file>